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9" r:id="rId2"/>
    <p:sldId id="311" r:id="rId3"/>
    <p:sldId id="312" r:id="rId4"/>
    <p:sldId id="314" r:id="rId5"/>
    <p:sldId id="313" r:id="rId6"/>
    <p:sldId id="315" r:id="rId7"/>
    <p:sldId id="316" r:id="rId8"/>
    <p:sldId id="318" r:id="rId9"/>
    <p:sldId id="317" r:id="rId10"/>
    <p:sldId id="319" r:id="rId11"/>
    <p:sldId id="321" r:id="rId12"/>
    <p:sldId id="320" r:id="rId13"/>
    <p:sldId id="323" r:id="rId14"/>
    <p:sldId id="322" r:id="rId15"/>
    <p:sldId id="324" r:id="rId16"/>
    <p:sldId id="325" r:id="rId17"/>
    <p:sldId id="326" r:id="rId18"/>
    <p:sldId id="328" r:id="rId19"/>
    <p:sldId id="327" r:id="rId20"/>
    <p:sldId id="329" r:id="rId21"/>
    <p:sldId id="330" r:id="rId22"/>
    <p:sldId id="331" r:id="rId23"/>
    <p:sldId id="332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0902"/>
    <a:srgbClr val="354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52" autoAdjust="0"/>
  </p:normalViewPr>
  <p:slideViewPr>
    <p:cSldViewPr snapToGrid="0" showGuides="1">
      <p:cViewPr>
        <p:scale>
          <a:sx n="66" d="100"/>
          <a:sy n="66" d="100"/>
        </p:scale>
        <p:origin x="192" y="720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CD8B3-C4A9-4802-B619-9E35456EC040}" type="datetimeFigureOut">
              <a:rPr lang="zh-CN" altLang="en-US" smtClean="0"/>
              <a:t>2024/2/18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A17DB-EB85-4BAD-B1EE-CFC886E50A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9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C6B9E-E747-4669-9D05-E660D628D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FFD8BF-82FF-2A53-16B6-E96F0F0E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30B63E9-1347-8EA6-C949-005314554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94EF1E-2F32-325B-A5CF-A8EB5532A9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067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79449-05EF-DA77-D292-77A2F513D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E888FD2-D782-0114-AB3C-3A2F1BF952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178DFE5-87BC-F876-EE85-770BED5D7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FD0A7C-F2AE-D527-CA25-3FD6835CAA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101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8CF09-E69E-6DE0-5EB6-A2592B682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206BA28-63CF-5D8E-8255-314884E737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6ADD5AC-85F2-DAF4-1FD8-19D0E6CBA7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426D0D-BE79-C219-E1CF-D9173F4386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83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3D3E4-D56D-6B56-AAD8-7595B74F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E4A4AFD-9A0E-4D97-A631-C46FE8A01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152998A-046C-32CC-F6BE-B51A216BF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3B04EB-29DD-CED2-B24B-F91A561773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927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A536DC-0DCC-F25E-EB92-2E496D966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0199FF2-2C1F-8FAA-6314-A9A3F86612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5AD8930-BEA1-6BBE-A5FD-8071D9EAB2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27F473-3944-BF1F-8BD0-7A566864F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04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B959F-E691-B2A5-1A26-56890A39B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817907-DBEB-A75F-9D7B-6466EDCE35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8199333-7CEB-AA4B-0A8F-775378330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DE1C153-AA2B-143A-0C09-13E719DAC1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952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88D8E-BD89-6032-52BF-A8A85A1B7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F7FF377-40E8-3482-5D1A-DF39063A3B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E9E435D-05FB-44B4-16E9-4273945BE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086E7D4-0ABB-29AA-5ABB-DFAE0FA6D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65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40F0A-B3CB-D72D-7792-94DC92729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E784590-36AD-4551-9DCB-F3F6BB7558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285C932-4B43-9C69-C356-F00714A074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230AF7-23A3-8911-68D6-309C1FD39B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131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1782E-6F29-FF6B-4704-05B205363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5610913-729D-436C-3B30-FCC6988203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47FCF4C-52DF-5D10-754C-EF3F2F69E7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FF5E6C-AFA4-0081-2DA7-E5DE871F89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440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232E7-6BDB-D3D2-AF64-FD583DE4F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EA2DB91-F1FF-0F30-BB8A-C8E9385F8D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8CC5A4-0069-CF3B-9409-966411C73A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DBFF25-CA07-7ACB-BBCB-187AEFFB4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92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9B56E-FD42-5CB6-0737-90ADF0576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87FD4E-BA54-CC8A-37E7-F7316D2D53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D3ADDF4-0D33-EE99-F96E-4E673986F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9A6DDB-6F1E-EF65-E143-F6833D1B3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84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CBDC-0668-FF67-6F4F-33AF43800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E0C0DFF-46D1-66C6-396B-86B37D2C1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1106BC1-6862-48B6-735C-1AE0BCC636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88D140-1CD7-38B2-04D5-443951A5A6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640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D2E8D3-11E3-6F8E-ADF6-E57685FF9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A7E7812-EA73-7DF4-C5C9-5C35D9960E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E811E00-FAAC-B0B8-773D-1C4387F725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FA5D3C-D1F6-0F68-239D-1B97883A5B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249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C3485-6829-64B5-F4C4-1DBB4ACAA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51B876-0D95-1169-3C82-FF23E53240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CB2B530-359A-21F1-205B-A078591602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75AF9D-D1BA-FD0E-E513-DC169A439E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53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17BEB-AAF8-BFA9-D75F-B796D2B53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A001A4-6C52-3EC5-057E-C9ADAD8C1B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312284-770E-7BA3-9511-FDB49B10BE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FDF9AE-B5B8-6135-56AB-BCD0BB6187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3547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9A885-DB8A-BE90-5F5C-D285B184B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E3DA94-28D2-48BD-6A2E-6B31391C1F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EFE9015-AA60-59B9-AEFD-7B0F6E0943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46167B-09C9-DF05-840F-762CB11815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54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A1735-C30B-306A-BAFD-F9D9BE73A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8333589-63EA-353D-9A27-D47DE077B5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086BA64-A5FF-A74F-31C5-95B9CDEC27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76B01D-27A5-A739-73F4-D28CC4C1F1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595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7D179-1076-3FA0-0A91-B68BDB8E0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DB352B-D91E-C23F-967D-143E0A621F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308BD78-1323-D408-B9B6-852BB2800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8FD715-9B38-FBF9-846B-99096BCBBC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65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62F5F-803B-C253-1289-8AFC42496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E082686-716F-1E70-6583-D96B0294EC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DBC2260-E489-22E4-3FED-6C86D863A1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488639-4C0C-56F5-3AB0-48FC8FB735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15964-996C-A9D1-455F-C73F5EDC1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C976A85-83E3-9D25-3A01-F1397FA33B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5836339-A0D2-849A-6776-F5BBBCD12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8CE602-9D0F-4989-5698-A42EEE0C0E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9138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275F3-9BB1-DAD4-C03C-F94962EFF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6FDC283-16AA-864E-86CD-41AB94F3EA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CAF47D7-F56B-3674-D246-CEAEAB132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BC940A-65EC-FEC4-2D76-992689491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51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43E56-CB59-5260-BBCF-D27DF6613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6FF6AAA-79F3-A6F8-2676-4F66DA23B4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9D97978-650F-ACD7-8DC2-1D6F35B6B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61DC62-98F1-307C-B097-C9DD8754B6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10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D51B7-DBCF-277C-72A8-E23F7D555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909F58-DB05-753D-636D-7DCBE1EA7D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00221AD-B4A2-FBC5-487E-D177E3D610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6AF1B5-1459-F739-3DDF-96248AE86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A17DB-EB85-4BAD-B1EE-CFC886E50A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60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1CD97D-5575-254B-0DC6-AEEB057D8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D5772-3919-47F8-BF73-0A0BBFDB7F88}" type="datetimeFigureOut">
              <a:rPr lang="zh-CN" altLang="en-US" smtClean="0"/>
              <a:t>2024/2/18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4F734E0-1D71-3D2A-546B-0D30CE50A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209D86-4E6B-53AA-57AA-483C9BF59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39486-C217-49DA-99D9-A9C378691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30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" name="图片 1146">
            <a:extLst>
              <a:ext uri="{FF2B5EF4-FFF2-40B4-BE49-F238E27FC236}">
                <a16:creationId xmlns:a16="http://schemas.microsoft.com/office/drawing/2014/main" id="{D81CCDFE-FCFE-26B3-4733-8E993B0620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-5261" y="-12206"/>
            <a:ext cx="12193057" cy="6858594"/>
          </a:xfrm>
          <a:prstGeom prst="rect">
            <a:avLst/>
          </a:prstGeom>
        </p:spPr>
      </p:pic>
      <p:grpSp>
        <p:nvGrpSpPr>
          <p:cNvPr id="1356" name="组合 1355">
            <a:extLst>
              <a:ext uri="{FF2B5EF4-FFF2-40B4-BE49-F238E27FC236}">
                <a16:creationId xmlns:a16="http://schemas.microsoft.com/office/drawing/2014/main" id="{2DC61CC8-FF38-3B7C-0C2B-A383A2DFA752}"/>
              </a:ext>
            </a:extLst>
          </p:cNvPr>
          <p:cNvGrpSpPr/>
          <p:nvPr userDrawn="1"/>
        </p:nvGrpSpPr>
        <p:grpSpPr>
          <a:xfrm>
            <a:off x="397118" y="207169"/>
            <a:ext cx="1851320" cy="3986679"/>
            <a:chOff x="524118" y="207169"/>
            <a:chExt cx="1851320" cy="3986679"/>
          </a:xfrm>
        </p:grpSpPr>
        <p:grpSp>
          <p:nvGrpSpPr>
            <p:cNvPr id="1255" name="图形 1173">
              <a:extLst>
                <a:ext uri="{FF2B5EF4-FFF2-40B4-BE49-F238E27FC236}">
                  <a16:creationId xmlns:a16="http://schemas.microsoft.com/office/drawing/2014/main" id="{AA241576-ECB0-44FA-5ADA-2F973AB4E7B1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256" name="图形 1173">
                <a:extLst>
                  <a:ext uri="{FF2B5EF4-FFF2-40B4-BE49-F238E27FC236}">
                    <a16:creationId xmlns:a16="http://schemas.microsoft.com/office/drawing/2014/main" id="{74DA28D5-AA79-9DD4-FF57-ADA909732262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257" name="任意多边形: 形状 1256">
                  <a:extLst>
                    <a:ext uri="{FF2B5EF4-FFF2-40B4-BE49-F238E27FC236}">
                      <a16:creationId xmlns:a16="http://schemas.microsoft.com/office/drawing/2014/main" id="{08AE963F-F4FD-9AFE-353A-211EFF7ECE1E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8" name="任意多边形: 形状 1257">
                  <a:extLst>
                    <a:ext uri="{FF2B5EF4-FFF2-40B4-BE49-F238E27FC236}">
                      <a16:creationId xmlns:a16="http://schemas.microsoft.com/office/drawing/2014/main" id="{9DB9CAC8-B2B4-1074-F600-E64994A9D45B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9" name="任意多边形: 形状 1258">
                  <a:extLst>
                    <a:ext uri="{FF2B5EF4-FFF2-40B4-BE49-F238E27FC236}">
                      <a16:creationId xmlns:a16="http://schemas.microsoft.com/office/drawing/2014/main" id="{11ACECBD-8233-50D5-9A38-EE92F189AAFD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0" name="任意多边形: 形状 1259">
                  <a:extLst>
                    <a:ext uri="{FF2B5EF4-FFF2-40B4-BE49-F238E27FC236}">
                      <a16:creationId xmlns:a16="http://schemas.microsoft.com/office/drawing/2014/main" id="{5A3D993E-F64B-B641-0F07-1B3417829874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61" name="任意多边形: 形状 1260">
                <a:extLst>
                  <a:ext uri="{FF2B5EF4-FFF2-40B4-BE49-F238E27FC236}">
                    <a16:creationId xmlns:a16="http://schemas.microsoft.com/office/drawing/2014/main" id="{2DB468E6-38E6-4920-CE83-B55D78A4EFAE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任意多边形: 形状 1261">
                <a:extLst>
                  <a:ext uri="{FF2B5EF4-FFF2-40B4-BE49-F238E27FC236}">
                    <a16:creationId xmlns:a16="http://schemas.microsoft.com/office/drawing/2014/main" id="{6977D9CB-1F9B-5F53-C0FE-CC93DD03E610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F56B2F3F-E5AB-D2BF-DFA0-E808122C97C1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8DE5B6DD-B895-9E36-ED40-B2B89BD40E37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5" name="图形 1173">
              <a:extLst>
                <a:ext uri="{FF2B5EF4-FFF2-40B4-BE49-F238E27FC236}">
                  <a16:creationId xmlns:a16="http://schemas.microsoft.com/office/drawing/2014/main" id="{1F0274E4-A249-94A7-6AE9-82657906ED57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266" name="任意多边形: 形状 1265">
                <a:extLst>
                  <a:ext uri="{FF2B5EF4-FFF2-40B4-BE49-F238E27FC236}">
                    <a16:creationId xmlns:a16="http://schemas.microsoft.com/office/drawing/2014/main" id="{87D21783-C427-3CEE-8DB8-8E58C8463FBB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7" name="图形 1173">
                <a:extLst>
                  <a:ext uri="{FF2B5EF4-FFF2-40B4-BE49-F238E27FC236}">
                    <a16:creationId xmlns:a16="http://schemas.microsoft.com/office/drawing/2014/main" id="{C1AD2BFC-6594-C274-7F28-429930D12F77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268" name="任意多边形: 形状 1267">
                  <a:extLst>
                    <a:ext uri="{FF2B5EF4-FFF2-40B4-BE49-F238E27FC236}">
                      <a16:creationId xmlns:a16="http://schemas.microsoft.com/office/drawing/2014/main" id="{BF8EC3FD-4B88-345E-70A5-00942874EBE5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9" name="任意多边形: 形状 1268">
                  <a:extLst>
                    <a:ext uri="{FF2B5EF4-FFF2-40B4-BE49-F238E27FC236}">
                      <a16:creationId xmlns:a16="http://schemas.microsoft.com/office/drawing/2014/main" id="{33F79BF9-F9FD-696D-5E71-FB70F44610FB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0" name="任意多边形: 形状 1269">
                <a:extLst>
                  <a:ext uri="{FF2B5EF4-FFF2-40B4-BE49-F238E27FC236}">
                    <a16:creationId xmlns:a16="http://schemas.microsoft.com/office/drawing/2014/main" id="{9F243247-B07A-6054-8BB7-897F838F6102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任意多边形: 形状 1270">
                <a:extLst>
                  <a:ext uri="{FF2B5EF4-FFF2-40B4-BE49-F238E27FC236}">
                    <a16:creationId xmlns:a16="http://schemas.microsoft.com/office/drawing/2014/main" id="{0B5E9E8D-BDBE-CBAD-3321-A3687186293A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任意多边形: 形状 1271">
                <a:extLst>
                  <a:ext uri="{FF2B5EF4-FFF2-40B4-BE49-F238E27FC236}">
                    <a16:creationId xmlns:a16="http://schemas.microsoft.com/office/drawing/2014/main" id="{DA15A82A-A0CD-64F1-E9B7-13657AC0B3BF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任意多边形: 形状 1272">
                <a:extLst>
                  <a:ext uri="{FF2B5EF4-FFF2-40B4-BE49-F238E27FC236}">
                    <a16:creationId xmlns:a16="http://schemas.microsoft.com/office/drawing/2014/main" id="{F8506080-4AA4-7BF6-B617-45FA56590DE8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74" name="图形 1173">
                <a:extLst>
                  <a:ext uri="{FF2B5EF4-FFF2-40B4-BE49-F238E27FC236}">
                    <a16:creationId xmlns:a16="http://schemas.microsoft.com/office/drawing/2014/main" id="{78EC4BB3-9088-104F-19CE-D1925BB9C39A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275" name="任意多边形: 形状 1274">
                  <a:extLst>
                    <a:ext uri="{FF2B5EF4-FFF2-40B4-BE49-F238E27FC236}">
                      <a16:creationId xmlns:a16="http://schemas.microsoft.com/office/drawing/2014/main" id="{67310AB7-B081-B0C8-413A-D5930B182720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6" name="任意多边形: 形状 1275">
                  <a:extLst>
                    <a:ext uri="{FF2B5EF4-FFF2-40B4-BE49-F238E27FC236}">
                      <a16:creationId xmlns:a16="http://schemas.microsoft.com/office/drawing/2014/main" id="{28C09FF5-0295-DAA9-2B74-B0837164642A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7" name="任意多边形: 形状 1276">
                  <a:extLst>
                    <a:ext uri="{FF2B5EF4-FFF2-40B4-BE49-F238E27FC236}">
                      <a16:creationId xmlns:a16="http://schemas.microsoft.com/office/drawing/2014/main" id="{A0CA6C46-5417-EB8B-6CCA-A5732B58FFE9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8" name="任意多边形: 形状 1277">
                  <a:extLst>
                    <a:ext uri="{FF2B5EF4-FFF2-40B4-BE49-F238E27FC236}">
                      <a16:creationId xmlns:a16="http://schemas.microsoft.com/office/drawing/2014/main" id="{5CB8C1AB-FA0F-43C4-3634-F408C9629FFB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9" name="任意多边形: 形状 1278">
                  <a:extLst>
                    <a:ext uri="{FF2B5EF4-FFF2-40B4-BE49-F238E27FC236}">
                      <a16:creationId xmlns:a16="http://schemas.microsoft.com/office/drawing/2014/main" id="{4EFF8546-1449-2683-32CB-5E1926FB344A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0" name="任意多边形: 形状 1279">
                  <a:extLst>
                    <a:ext uri="{FF2B5EF4-FFF2-40B4-BE49-F238E27FC236}">
                      <a16:creationId xmlns:a16="http://schemas.microsoft.com/office/drawing/2014/main" id="{407E3143-176D-EC2E-50C0-981F7166BD38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1" name="任意多边形: 形状 1280">
                  <a:extLst>
                    <a:ext uri="{FF2B5EF4-FFF2-40B4-BE49-F238E27FC236}">
                      <a16:creationId xmlns:a16="http://schemas.microsoft.com/office/drawing/2014/main" id="{5DFC4172-5019-9781-B796-DCF46ACBB13C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2" name="任意多边形: 形状 1281">
                  <a:extLst>
                    <a:ext uri="{FF2B5EF4-FFF2-40B4-BE49-F238E27FC236}">
                      <a16:creationId xmlns:a16="http://schemas.microsoft.com/office/drawing/2014/main" id="{6E72245D-9ABF-5C05-AE73-D61976B2890D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3" name="任意多边形: 形状 1282">
                  <a:extLst>
                    <a:ext uri="{FF2B5EF4-FFF2-40B4-BE49-F238E27FC236}">
                      <a16:creationId xmlns:a16="http://schemas.microsoft.com/office/drawing/2014/main" id="{44D911DC-47D7-9FB7-B0DE-30A91BE175D3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4" name="任意多边形: 形状 1283">
                  <a:extLst>
                    <a:ext uri="{FF2B5EF4-FFF2-40B4-BE49-F238E27FC236}">
                      <a16:creationId xmlns:a16="http://schemas.microsoft.com/office/drawing/2014/main" id="{8E66F8D0-1F8C-4B8E-BAD1-BDCFFBF99D5A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5" name="任意多边形: 形状 1284">
                  <a:extLst>
                    <a:ext uri="{FF2B5EF4-FFF2-40B4-BE49-F238E27FC236}">
                      <a16:creationId xmlns:a16="http://schemas.microsoft.com/office/drawing/2014/main" id="{4BDB4A4A-9297-C902-02B7-66C81EA60D5C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6" name="任意多边形: 形状 1285">
                  <a:extLst>
                    <a:ext uri="{FF2B5EF4-FFF2-40B4-BE49-F238E27FC236}">
                      <a16:creationId xmlns:a16="http://schemas.microsoft.com/office/drawing/2014/main" id="{AE9BEEC5-A5DA-06A2-92D7-BF6A2B09CA0F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7" name="任意多边形: 形状 1286">
                  <a:extLst>
                    <a:ext uri="{FF2B5EF4-FFF2-40B4-BE49-F238E27FC236}">
                      <a16:creationId xmlns:a16="http://schemas.microsoft.com/office/drawing/2014/main" id="{5F23EE5A-109E-E123-E9E8-32B56776875C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8" name="任意多边形: 形状 1287">
                  <a:extLst>
                    <a:ext uri="{FF2B5EF4-FFF2-40B4-BE49-F238E27FC236}">
                      <a16:creationId xmlns:a16="http://schemas.microsoft.com/office/drawing/2014/main" id="{3A001663-0AC9-FAA3-DF54-BCF1D3E547A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9" name="任意多边形: 形状 1288">
                  <a:extLst>
                    <a:ext uri="{FF2B5EF4-FFF2-40B4-BE49-F238E27FC236}">
                      <a16:creationId xmlns:a16="http://schemas.microsoft.com/office/drawing/2014/main" id="{5D32CD5A-8C24-DA14-17A3-7D099FB3BC99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0" name="任意多边形: 形状 1289">
                  <a:extLst>
                    <a:ext uri="{FF2B5EF4-FFF2-40B4-BE49-F238E27FC236}">
                      <a16:creationId xmlns:a16="http://schemas.microsoft.com/office/drawing/2014/main" id="{1A299BAD-DBC5-97A7-D972-69B83B29A3A0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1" name="任意多边形: 形状 1290">
                  <a:extLst>
                    <a:ext uri="{FF2B5EF4-FFF2-40B4-BE49-F238E27FC236}">
                      <a16:creationId xmlns:a16="http://schemas.microsoft.com/office/drawing/2014/main" id="{20932E5A-E6A6-60B3-BF76-C1F6466DC607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92" name="图形 1173">
              <a:extLst>
                <a:ext uri="{FF2B5EF4-FFF2-40B4-BE49-F238E27FC236}">
                  <a16:creationId xmlns:a16="http://schemas.microsoft.com/office/drawing/2014/main" id="{908A212B-09F6-BE40-C523-F38AA4865267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293" name="图形 1173">
                <a:extLst>
                  <a:ext uri="{FF2B5EF4-FFF2-40B4-BE49-F238E27FC236}">
                    <a16:creationId xmlns:a16="http://schemas.microsoft.com/office/drawing/2014/main" id="{0D342542-8C50-3141-EBB0-6CF8DFCC9C98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294" name="图形 1173">
                  <a:extLst>
                    <a:ext uri="{FF2B5EF4-FFF2-40B4-BE49-F238E27FC236}">
                      <a16:creationId xmlns:a16="http://schemas.microsoft.com/office/drawing/2014/main" id="{C879EA5E-3B97-53B2-DD9E-43D39CB897ED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295" name="任意多边形: 形状 1294">
                    <a:extLst>
                      <a:ext uri="{FF2B5EF4-FFF2-40B4-BE49-F238E27FC236}">
                        <a16:creationId xmlns:a16="http://schemas.microsoft.com/office/drawing/2014/main" id="{F2C2B091-C9E4-D8C3-75B4-5F0357264F37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6" name="任意多边形: 形状 1295">
                    <a:extLst>
                      <a:ext uri="{FF2B5EF4-FFF2-40B4-BE49-F238E27FC236}">
                        <a16:creationId xmlns:a16="http://schemas.microsoft.com/office/drawing/2014/main" id="{70308529-FD09-CE37-29E8-409E30B09D5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7" name="任意多边形: 形状 1296">
                    <a:extLst>
                      <a:ext uri="{FF2B5EF4-FFF2-40B4-BE49-F238E27FC236}">
                        <a16:creationId xmlns:a16="http://schemas.microsoft.com/office/drawing/2014/main" id="{185E2AD8-77BD-EFDE-4995-4424A0058F71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8" name="任意多边形: 形状 1297">
                    <a:extLst>
                      <a:ext uri="{FF2B5EF4-FFF2-40B4-BE49-F238E27FC236}">
                        <a16:creationId xmlns:a16="http://schemas.microsoft.com/office/drawing/2014/main" id="{43FF6026-6965-EF75-4C51-62DF95CFDECE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299" name="任意多边形: 形状 1298">
                  <a:extLst>
                    <a:ext uri="{FF2B5EF4-FFF2-40B4-BE49-F238E27FC236}">
                      <a16:creationId xmlns:a16="http://schemas.microsoft.com/office/drawing/2014/main" id="{F90F7610-C891-30CC-ACAC-3C4B5390D1BF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0" name="任意多边形: 形状 1299">
                  <a:extLst>
                    <a:ext uri="{FF2B5EF4-FFF2-40B4-BE49-F238E27FC236}">
                      <a16:creationId xmlns:a16="http://schemas.microsoft.com/office/drawing/2014/main" id="{C8077E5B-CCD7-7CE5-A023-475DBEC30B45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01" name="任意多边形: 形状 1300">
                <a:extLst>
                  <a:ext uri="{FF2B5EF4-FFF2-40B4-BE49-F238E27FC236}">
                    <a16:creationId xmlns:a16="http://schemas.microsoft.com/office/drawing/2014/main" id="{85A91D6E-608F-992D-7DC0-6AE59A24F0A8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任意多边形: 形状 1301">
                <a:extLst>
                  <a:ext uri="{FF2B5EF4-FFF2-40B4-BE49-F238E27FC236}">
                    <a16:creationId xmlns:a16="http://schemas.microsoft.com/office/drawing/2014/main" id="{949E2375-E438-E388-91CB-BD2F777EACB2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03" name="图形 1173">
                <a:extLst>
                  <a:ext uri="{FF2B5EF4-FFF2-40B4-BE49-F238E27FC236}">
                    <a16:creationId xmlns:a16="http://schemas.microsoft.com/office/drawing/2014/main" id="{B336156A-321A-777E-8B29-A1B3B730BBC8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04" name="任意多边形: 形状 1303">
                  <a:extLst>
                    <a:ext uri="{FF2B5EF4-FFF2-40B4-BE49-F238E27FC236}">
                      <a16:creationId xmlns:a16="http://schemas.microsoft.com/office/drawing/2014/main" id="{E2C9BD8F-A318-714E-13F3-D4E4A78CC297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05" name="图形 1173">
                  <a:extLst>
                    <a:ext uri="{FF2B5EF4-FFF2-40B4-BE49-F238E27FC236}">
                      <a16:creationId xmlns:a16="http://schemas.microsoft.com/office/drawing/2014/main" id="{24031974-2407-5EE2-FB88-75154D580243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06" name="任意多边形: 形状 1305">
                    <a:extLst>
                      <a:ext uri="{FF2B5EF4-FFF2-40B4-BE49-F238E27FC236}">
                        <a16:creationId xmlns:a16="http://schemas.microsoft.com/office/drawing/2014/main" id="{DDA250FA-B09B-3474-9A15-E31117D1B451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7" name="任意多边形: 形状 1306">
                    <a:extLst>
                      <a:ext uri="{FF2B5EF4-FFF2-40B4-BE49-F238E27FC236}">
                        <a16:creationId xmlns:a16="http://schemas.microsoft.com/office/drawing/2014/main" id="{F90AC98F-F7DE-02F1-E1A2-4229DF5A6816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08" name="任意多边形: 形状 1307">
                  <a:extLst>
                    <a:ext uri="{FF2B5EF4-FFF2-40B4-BE49-F238E27FC236}">
                      <a16:creationId xmlns:a16="http://schemas.microsoft.com/office/drawing/2014/main" id="{C1582E76-7F62-4B55-FB2D-CF38ABCFE40B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9" name="任意多边形: 形状 1308">
                  <a:extLst>
                    <a:ext uri="{FF2B5EF4-FFF2-40B4-BE49-F238E27FC236}">
                      <a16:creationId xmlns:a16="http://schemas.microsoft.com/office/drawing/2014/main" id="{21BAA6AE-F492-7727-D9E9-824821D8A05D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0" name="任意多边形: 形状 1309">
                  <a:extLst>
                    <a:ext uri="{FF2B5EF4-FFF2-40B4-BE49-F238E27FC236}">
                      <a16:creationId xmlns:a16="http://schemas.microsoft.com/office/drawing/2014/main" id="{0ADD4488-4ADB-2AC5-469A-7D5022A36A26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1" name="任意多边形: 形状 1310">
                  <a:extLst>
                    <a:ext uri="{FF2B5EF4-FFF2-40B4-BE49-F238E27FC236}">
                      <a16:creationId xmlns:a16="http://schemas.microsoft.com/office/drawing/2014/main" id="{6EA29D75-7F58-01FE-D8BF-1B64B917301E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12" name="图形 1173">
                  <a:extLst>
                    <a:ext uri="{FF2B5EF4-FFF2-40B4-BE49-F238E27FC236}">
                      <a16:creationId xmlns:a16="http://schemas.microsoft.com/office/drawing/2014/main" id="{6D115631-4E02-D65C-FE52-B2CFFA68B613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13" name="任意多边形: 形状 1312">
                    <a:extLst>
                      <a:ext uri="{FF2B5EF4-FFF2-40B4-BE49-F238E27FC236}">
                        <a16:creationId xmlns:a16="http://schemas.microsoft.com/office/drawing/2014/main" id="{6D249B61-1DC5-F2C8-916D-02F85002AC9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4" name="任意多边形: 形状 1313">
                    <a:extLst>
                      <a:ext uri="{FF2B5EF4-FFF2-40B4-BE49-F238E27FC236}">
                        <a16:creationId xmlns:a16="http://schemas.microsoft.com/office/drawing/2014/main" id="{D88F0E74-2F60-6F24-D11C-A66616AADFC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5" name="任意多边形: 形状 1314">
                    <a:extLst>
                      <a:ext uri="{FF2B5EF4-FFF2-40B4-BE49-F238E27FC236}">
                        <a16:creationId xmlns:a16="http://schemas.microsoft.com/office/drawing/2014/main" id="{5FE91306-9FB1-26E1-763F-C6BF7B228C71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6" name="任意多边形: 形状 1315">
                    <a:extLst>
                      <a:ext uri="{FF2B5EF4-FFF2-40B4-BE49-F238E27FC236}">
                        <a16:creationId xmlns:a16="http://schemas.microsoft.com/office/drawing/2014/main" id="{7F3910A8-5D08-B44E-94E2-BAF0298093EB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7" name="任意多边形: 形状 1316">
                    <a:extLst>
                      <a:ext uri="{FF2B5EF4-FFF2-40B4-BE49-F238E27FC236}">
                        <a16:creationId xmlns:a16="http://schemas.microsoft.com/office/drawing/2014/main" id="{5302E322-A77F-D465-5D00-55C698A5F5E2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8" name="任意多边形: 形状 1317">
                    <a:extLst>
                      <a:ext uri="{FF2B5EF4-FFF2-40B4-BE49-F238E27FC236}">
                        <a16:creationId xmlns:a16="http://schemas.microsoft.com/office/drawing/2014/main" id="{5538D579-A34B-B7E3-98C0-BF58E387948F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9" name="任意多边形: 形状 1318">
                    <a:extLst>
                      <a:ext uri="{FF2B5EF4-FFF2-40B4-BE49-F238E27FC236}">
                        <a16:creationId xmlns:a16="http://schemas.microsoft.com/office/drawing/2014/main" id="{CDA2359E-C238-9F73-9BAF-FC84F35B55E3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0" name="任意多边形: 形状 1319">
                    <a:extLst>
                      <a:ext uri="{FF2B5EF4-FFF2-40B4-BE49-F238E27FC236}">
                        <a16:creationId xmlns:a16="http://schemas.microsoft.com/office/drawing/2014/main" id="{2767AC2E-C453-7DE5-89B0-2F002CEA1ED6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1" name="任意多边形: 形状 1320">
                    <a:extLst>
                      <a:ext uri="{FF2B5EF4-FFF2-40B4-BE49-F238E27FC236}">
                        <a16:creationId xmlns:a16="http://schemas.microsoft.com/office/drawing/2014/main" id="{A1BE33FB-A95A-7ABF-20A9-F8226B66F0E4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2" name="任意多边形: 形状 1321">
                    <a:extLst>
                      <a:ext uri="{FF2B5EF4-FFF2-40B4-BE49-F238E27FC236}">
                        <a16:creationId xmlns:a16="http://schemas.microsoft.com/office/drawing/2014/main" id="{5CB22CCA-B2F2-FD0D-2A1E-3B969091FC93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3" name="任意多边形: 形状 1322">
                    <a:extLst>
                      <a:ext uri="{FF2B5EF4-FFF2-40B4-BE49-F238E27FC236}">
                        <a16:creationId xmlns:a16="http://schemas.microsoft.com/office/drawing/2014/main" id="{901AEB83-BF0D-E660-64B8-439E537FE45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4" name="任意多边形: 形状 1323">
                    <a:extLst>
                      <a:ext uri="{FF2B5EF4-FFF2-40B4-BE49-F238E27FC236}">
                        <a16:creationId xmlns:a16="http://schemas.microsoft.com/office/drawing/2014/main" id="{0AF17738-7C26-5516-719C-10DEF8816C4E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5" name="任意多边形: 形状 1324">
                    <a:extLst>
                      <a:ext uri="{FF2B5EF4-FFF2-40B4-BE49-F238E27FC236}">
                        <a16:creationId xmlns:a16="http://schemas.microsoft.com/office/drawing/2014/main" id="{0800FC46-A74B-C05D-9D35-AB9AC848DCBA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6" name="任意多边形: 形状 1325">
                    <a:extLst>
                      <a:ext uri="{FF2B5EF4-FFF2-40B4-BE49-F238E27FC236}">
                        <a16:creationId xmlns:a16="http://schemas.microsoft.com/office/drawing/2014/main" id="{3878E962-4A0C-4D46-AB2C-BB2377D19177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7" name="任意多边形: 形状 1326">
                    <a:extLst>
                      <a:ext uri="{FF2B5EF4-FFF2-40B4-BE49-F238E27FC236}">
                        <a16:creationId xmlns:a16="http://schemas.microsoft.com/office/drawing/2014/main" id="{1DD79BAD-1454-2ABD-EE4A-299405D3A09F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8" name="任意多边形: 形状 1327">
                    <a:extLst>
                      <a:ext uri="{FF2B5EF4-FFF2-40B4-BE49-F238E27FC236}">
                        <a16:creationId xmlns:a16="http://schemas.microsoft.com/office/drawing/2014/main" id="{2E50AC8C-BBF1-0E05-BA2F-F90F8DC7B1E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9" name="任意多边形: 形状 1328">
                    <a:extLst>
                      <a:ext uri="{FF2B5EF4-FFF2-40B4-BE49-F238E27FC236}">
                        <a16:creationId xmlns:a16="http://schemas.microsoft.com/office/drawing/2014/main" id="{1FC4744F-B939-FD24-3ECB-F3A63ABF54F1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357" name="组合 1356">
            <a:extLst>
              <a:ext uri="{FF2B5EF4-FFF2-40B4-BE49-F238E27FC236}">
                <a16:creationId xmlns:a16="http://schemas.microsoft.com/office/drawing/2014/main" id="{3F9401E0-521B-786F-1BE0-718E138E9D3D}"/>
              </a:ext>
            </a:extLst>
          </p:cNvPr>
          <p:cNvGrpSpPr/>
          <p:nvPr userDrawn="1"/>
        </p:nvGrpSpPr>
        <p:grpSpPr>
          <a:xfrm flipH="1">
            <a:off x="9900070" y="207169"/>
            <a:ext cx="1897422" cy="3986679"/>
            <a:chOff x="524118" y="207169"/>
            <a:chExt cx="1851320" cy="3986679"/>
          </a:xfrm>
        </p:grpSpPr>
        <p:grpSp>
          <p:nvGrpSpPr>
            <p:cNvPr id="1358" name="图形 1173">
              <a:extLst>
                <a:ext uri="{FF2B5EF4-FFF2-40B4-BE49-F238E27FC236}">
                  <a16:creationId xmlns:a16="http://schemas.microsoft.com/office/drawing/2014/main" id="{4DF0AC0B-C92F-E2FF-115F-4E37C6FFF434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426" name="图形 1173">
                <a:extLst>
                  <a:ext uri="{FF2B5EF4-FFF2-40B4-BE49-F238E27FC236}">
                    <a16:creationId xmlns:a16="http://schemas.microsoft.com/office/drawing/2014/main" id="{0BE768D3-FD9A-E9A6-CCE5-570418B3D181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429" name="任意多边形: 形状 1428">
                  <a:extLst>
                    <a:ext uri="{FF2B5EF4-FFF2-40B4-BE49-F238E27FC236}">
                      <a16:creationId xmlns:a16="http://schemas.microsoft.com/office/drawing/2014/main" id="{9ED1ACA5-96F3-6503-2C8B-613819C6AD1C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0" name="任意多边形: 形状 1429">
                  <a:extLst>
                    <a:ext uri="{FF2B5EF4-FFF2-40B4-BE49-F238E27FC236}">
                      <a16:creationId xmlns:a16="http://schemas.microsoft.com/office/drawing/2014/main" id="{11ACB3D7-AF31-5E18-78AF-8A6110FF459F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1" name="任意多边形: 形状 1430">
                  <a:extLst>
                    <a:ext uri="{FF2B5EF4-FFF2-40B4-BE49-F238E27FC236}">
                      <a16:creationId xmlns:a16="http://schemas.microsoft.com/office/drawing/2014/main" id="{F90FA53E-CDD7-16FB-AB69-949A44ECB128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2" name="任意多边形: 形状 1431">
                  <a:extLst>
                    <a:ext uri="{FF2B5EF4-FFF2-40B4-BE49-F238E27FC236}">
                      <a16:creationId xmlns:a16="http://schemas.microsoft.com/office/drawing/2014/main" id="{D312F75C-C3A1-C84A-E4FE-23EA1666B487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27" name="任意多边形: 形状 1426">
                <a:extLst>
                  <a:ext uri="{FF2B5EF4-FFF2-40B4-BE49-F238E27FC236}">
                    <a16:creationId xmlns:a16="http://schemas.microsoft.com/office/drawing/2014/main" id="{176336EB-BFDA-FD67-7E23-A42355E961F8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任意多边形: 形状 1427">
                <a:extLst>
                  <a:ext uri="{FF2B5EF4-FFF2-40B4-BE49-F238E27FC236}">
                    <a16:creationId xmlns:a16="http://schemas.microsoft.com/office/drawing/2014/main" id="{33D41533-4880-7FE8-DB0A-13CB805B6772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BFBBBD30-F50E-A643-B32A-06D2DB54C31A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5088F5FB-35C6-0AA2-D433-BDF00C8EE321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61" name="图形 1173">
              <a:extLst>
                <a:ext uri="{FF2B5EF4-FFF2-40B4-BE49-F238E27FC236}">
                  <a16:creationId xmlns:a16="http://schemas.microsoft.com/office/drawing/2014/main" id="{765924C6-A67F-B99C-9688-34ABD9CF8E7A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400" name="任意多边形: 形状 1399">
                <a:extLst>
                  <a:ext uri="{FF2B5EF4-FFF2-40B4-BE49-F238E27FC236}">
                    <a16:creationId xmlns:a16="http://schemas.microsoft.com/office/drawing/2014/main" id="{5CF481C2-FF72-1BDE-A1FA-E3C2BFCFAEB4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1" name="图形 1173">
                <a:extLst>
                  <a:ext uri="{FF2B5EF4-FFF2-40B4-BE49-F238E27FC236}">
                    <a16:creationId xmlns:a16="http://schemas.microsoft.com/office/drawing/2014/main" id="{22A43904-0EFD-05CF-8ADD-60BEFFF14729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424" name="任意多边形: 形状 1423">
                  <a:extLst>
                    <a:ext uri="{FF2B5EF4-FFF2-40B4-BE49-F238E27FC236}">
                      <a16:creationId xmlns:a16="http://schemas.microsoft.com/office/drawing/2014/main" id="{DE446B25-5F54-6E45-D3F1-27BDA9089F14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5" name="任意多边形: 形状 1424">
                  <a:extLst>
                    <a:ext uri="{FF2B5EF4-FFF2-40B4-BE49-F238E27FC236}">
                      <a16:creationId xmlns:a16="http://schemas.microsoft.com/office/drawing/2014/main" id="{D73E7340-E13E-E2EB-4973-D1BBF6806FA8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02" name="任意多边形: 形状 1401">
                <a:extLst>
                  <a:ext uri="{FF2B5EF4-FFF2-40B4-BE49-F238E27FC236}">
                    <a16:creationId xmlns:a16="http://schemas.microsoft.com/office/drawing/2014/main" id="{C166F15A-B12F-DF37-A8FD-4C4F196A7B0C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3" name="任意多边形: 形状 1402">
                <a:extLst>
                  <a:ext uri="{FF2B5EF4-FFF2-40B4-BE49-F238E27FC236}">
                    <a16:creationId xmlns:a16="http://schemas.microsoft.com/office/drawing/2014/main" id="{965CE6DB-A6E8-DFD3-D8FC-24595D2BF2C3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4" name="任意多边形: 形状 1403">
                <a:extLst>
                  <a:ext uri="{FF2B5EF4-FFF2-40B4-BE49-F238E27FC236}">
                    <a16:creationId xmlns:a16="http://schemas.microsoft.com/office/drawing/2014/main" id="{BA0DDD06-EFDE-D86D-7FEC-6AF7DBFEA4E3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任意多边形: 形状 1404">
                <a:extLst>
                  <a:ext uri="{FF2B5EF4-FFF2-40B4-BE49-F238E27FC236}">
                    <a16:creationId xmlns:a16="http://schemas.microsoft.com/office/drawing/2014/main" id="{DD46C342-D554-DD78-8AE4-D092D63C5696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6" name="图形 1173">
                <a:extLst>
                  <a:ext uri="{FF2B5EF4-FFF2-40B4-BE49-F238E27FC236}">
                    <a16:creationId xmlns:a16="http://schemas.microsoft.com/office/drawing/2014/main" id="{4BBBF077-9ACB-F926-A72C-AEB48CFC7D41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407" name="任意多边形: 形状 1406">
                  <a:extLst>
                    <a:ext uri="{FF2B5EF4-FFF2-40B4-BE49-F238E27FC236}">
                      <a16:creationId xmlns:a16="http://schemas.microsoft.com/office/drawing/2014/main" id="{42A3B650-BBF3-9FB7-910E-2FA3D0BAB137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8" name="任意多边形: 形状 1407">
                  <a:extLst>
                    <a:ext uri="{FF2B5EF4-FFF2-40B4-BE49-F238E27FC236}">
                      <a16:creationId xmlns:a16="http://schemas.microsoft.com/office/drawing/2014/main" id="{6F802691-7B7F-F04A-6DCE-EB60BC2A8752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9" name="任意多边形: 形状 1408">
                  <a:extLst>
                    <a:ext uri="{FF2B5EF4-FFF2-40B4-BE49-F238E27FC236}">
                      <a16:creationId xmlns:a16="http://schemas.microsoft.com/office/drawing/2014/main" id="{49D60F81-19B3-533B-1AC6-0B2E5F91720A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0" name="任意多边形: 形状 1409">
                  <a:extLst>
                    <a:ext uri="{FF2B5EF4-FFF2-40B4-BE49-F238E27FC236}">
                      <a16:creationId xmlns:a16="http://schemas.microsoft.com/office/drawing/2014/main" id="{2B3AF0B2-D968-A903-1925-D5152DF7A14A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1" name="任意多边形: 形状 1410">
                  <a:extLst>
                    <a:ext uri="{FF2B5EF4-FFF2-40B4-BE49-F238E27FC236}">
                      <a16:creationId xmlns:a16="http://schemas.microsoft.com/office/drawing/2014/main" id="{723B5D2C-09C7-0D35-2A52-DE913250D554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2" name="任意多边形: 形状 1411">
                  <a:extLst>
                    <a:ext uri="{FF2B5EF4-FFF2-40B4-BE49-F238E27FC236}">
                      <a16:creationId xmlns:a16="http://schemas.microsoft.com/office/drawing/2014/main" id="{B0B3AB37-A2F4-CC4A-EA65-8705F72A585A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3" name="任意多边形: 形状 1412">
                  <a:extLst>
                    <a:ext uri="{FF2B5EF4-FFF2-40B4-BE49-F238E27FC236}">
                      <a16:creationId xmlns:a16="http://schemas.microsoft.com/office/drawing/2014/main" id="{5FD85EB6-982D-47C7-5F11-5D5D8F313515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4" name="任意多边形: 形状 1413">
                  <a:extLst>
                    <a:ext uri="{FF2B5EF4-FFF2-40B4-BE49-F238E27FC236}">
                      <a16:creationId xmlns:a16="http://schemas.microsoft.com/office/drawing/2014/main" id="{00ADA0FE-F1C7-A561-9470-97D902218264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5" name="任意多边形: 形状 1414">
                  <a:extLst>
                    <a:ext uri="{FF2B5EF4-FFF2-40B4-BE49-F238E27FC236}">
                      <a16:creationId xmlns:a16="http://schemas.microsoft.com/office/drawing/2014/main" id="{F5E7DB4F-5990-F37F-7DD0-1439090EF2E1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6" name="任意多边形: 形状 1415">
                  <a:extLst>
                    <a:ext uri="{FF2B5EF4-FFF2-40B4-BE49-F238E27FC236}">
                      <a16:creationId xmlns:a16="http://schemas.microsoft.com/office/drawing/2014/main" id="{A160A4C3-C4F3-1500-EF0F-9C3C859115A0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7" name="任意多边形: 形状 1416">
                  <a:extLst>
                    <a:ext uri="{FF2B5EF4-FFF2-40B4-BE49-F238E27FC236}">
                      <a16:creationId xmlns:a16="http://schemas.microsoft.com/office/drawing/2014/main" id="{4C86F5B7-D050-60EB-2716-0008FB4CBB95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8" name="任意多边形: 形状 1417">
                  <a:extLst>
                    <a:ext uri="{FF2B5EF4-FFF2-40B4-BE49-F238E27FC236}">
                      <a16:creationId xmlns:a16="http://schemas.microsoft.com/office/drawing/2014/main" id="{AEA78B4C-46FF-F02B-C602-7000CF934717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9" name="任意多边形: 形状 1418">
                  <a:extLst>
                    <a:ext uri="{FF2B5EF4-FFF2-40B4-BE49-F238E27FC236}">
                      <a16:creationId xmlns:a16="http://schemas.microsoft.com/office/drawing/2014/main" id="{3FB88F45-1717-8A6D-D23F-B44722D519B8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0" name="任意多边形: 形状 1419">
                  <a:extLst>
                    <a:ext uri="{FF2B5EF4-FFF2-40B4-BE49-F238E27FC236}">
                      <a16:creationId xmlns:a16="http://schemas.microsoft.com/office/drawing/2014/main" id="{9D543601-C8BD-11E6-A2AD-3A6C8B8E8BD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1" name="任意多边形: 形状 1420">
                  <a:extLst>
                    <a:ext uri="{FF2B5EF4-FFF2-40B4-BE49-F238E27FC236}">
                      <a16:creationId xmlns:a16="http://schemas.microsoft.com/office/drawing/2014/main" id="{7FC4508A-1F2B-C1DA-1FAB-D17B1703DA10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2" name="任意多边形: 形状 1421">
                  <a:extLst>
                    <a:ext uri="{FF2B5EF4-FFF2-40B4-BE49-F238E27FC236}">
                      <a16:creationId xmlns:a16="http://schemas.microsoft.com/office/drawing/2014/main" id="{AC86BAC2-832B-0400-AD93-C9D68097B1C9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3" name="任意多边形: 形状 1422">
                  <a:extLst>
                    <a:ext uri="{FF2B5EF4-FFF2-40B4-BE49-F238E27FC236}">
                      <a16:creationId xmlns:a16="http://schemas.microsoft.com/office/drawing/2014/main" id="{1160AF92-FAF1-8D4C-951E-DE4103368869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62" name="图形 1173">
              <a:extLst>
                <a:ext uri="{FF2B5EF4-FFF2-40B4-BE49-F238E27FC236}">
                  <a16:creationId xmlns:a16="http://schemas.microsoft.com/office/drawing/2014/main" id="{3A6D9CF9-13B2-3F7B-770A-9484CF18C796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363" name="图形 1173">
                <a:extLst>
                  <a:ext uri="{FF2B5EF4-FFF2-40B4-BE49-F238E27FC236}">
                    <a16:creationId xmlns:a16="http://schemas.microsoft.com/office/drawing/2014/main" id="{923452A7-0A8D-479D-5B8F-C2B8BF856E05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393" name="图形 1173">
                  <a:extLst>
                    <a:ext uri="{FF2B5EF4-FFF2-40B4-BE49-F238E27FC236}">
                      <a16:creationId xmlns:a16="http://schemas.microsoft.com/office/drawing/2014/main" id="{542176B4-A2F7-5AC4-FE9A-AAB5AAA4BB9E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396" name="任意多边形: 形状 1395">
                    <a:extLst>
                      <a:ext uri="{FF2B5EF4-FFF2-40B4-BE49-F238E27FC236}">
                        <a16:creationId xmlns:a16="http://schemas.microsoft.com/office/drawing/2014/main" id="{3D5CEDD7-33BA-D325-A6BF-E51AAA98203E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7" name="任意多边形: 形状 1396">
                    <a:extLst>
                      <a:ext uri="{FF2B5EF4-FFF2-40B4-BE49-F238E27FC236}">
                        <a16:creationId xmlns:a16="http://schemas.microsoft.com/office/drawing/2014/main" id="{782717B4-F8E0-EAAB-1D86-AFACBA5E820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8" name="任意多边形: 形状 1397">
                    <a:extLst>
                      <a:ext uri="{FF2B5EF4-FFF2-40B4-BE49-F238E27FC236}">
                        <a16:creationId xmlns:a16="http://schemas.microsoft.com/office/drawing/2014/main" id="{2CE0877C-5AB8-02F8-E99F-D817E3A87392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9" name="任意多边形: 形状 1398">
                    <a:extLst>
                      <a:ext uri="{FF2B5EF4-FFF2-40B4-BE49-F238E27FC236}">
                        <a16:creationId xmlns:a16="http://schemas.microsoft.com/office/drawing/2014/main" id="{1CB5D496-28BA-4C8A-3728-6CBC2D5810DF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94" name="任意多边形: 形状 1393">
                  <a:extLst>
                    <a:ext uri="{FF2B5EF4-FFF2-40B4-BE49-F238E27FC236}">
                      <a16:creationId xmlns:a16="http://schemas.microsoft.com/office/drawing/2014/main" id="{52699CAD-7E2B-0775-0C20-F8757D7F996A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5" name="任意多边形: 形状 1394">
                  <a:extLst>
                    <a:ext uri="{FF2B5EF4-FFF2-40B4-BE49-F238E27FC236}">
                      <a16:creationId xmlns:a16="http://schemas.microsoft.com/office/drawing/2014/main" id="{E40D3790-A3A6-F168-8930-32AB4EE13A0E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64" name="任意多边形: 形状 1363">
                <a:extLst>
                  <a:ext uri="{FF2B5EF4-FFF2-40B4-BE49-F238E27FC236}">
                    <a16:creationId xmlns:a16="http://schemas.microsoft.com/office/drawing/2014/main" id="{B99CFA88-7B7F-A825-5D8D-41805C87CFF9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5" name="任意多边形: 形状 1364">
                <a:extLst>
                  <a:ext uri="{FF2B5EF4-FFF2-40B4-BE49-F238E27FC236}">
                    <a16:creationId xmlns:a16="http://schemas.microsoft.com/office/drawing/2014/main" id="{9A406578-7B8E-498F-3804-6511850BF60E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66" name="图形 1173">
                <a:extLst>
                  <a:ext uri="{FF2B5EF4-FFF2-40B4-BE49-F238E27FC236}">
                    <a16:creationId xmlns:a16="http://schemas.microsoft.com/office/drawing/2014/main" id="{25AA4283-BFB0-7855-8219-4DD51FA68B9C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67" name="任意多边形: 形状 1366">
                  <a:extLst>
                    <a:ext uri="{FF2B5EF4-FFF2-40B4-BE49-F238E27FC236}">
                      <a16:creationId xmlns:a16="http://schemas.microsoft.com/office/drawing/2014/main" id="{BBDA0D1A-FFD2-CFB8-A9B2-0B4893C644AE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68" name="图形 1173">
                  <a:extLst>
                    <a:ext uri="{FF2B5EF4-FFF2-40B4-BE49-F238E27FC236}">
                      <a16:creationId xmlns:a16="http://schemas.microsoft.com/office/drawing/2014/main" id="{871696F9-B8AA-D8B4-6B67-7FDC0AD0824A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137E2260-01C8-227D-F4F9-BE79E50CF430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1E5D78E3-35C6-7F01-26D1-45F8625506A7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69" name="任意多边形: 形状 1368">
                  <a:extLst>
                    <a:ext uri="{FF2B5EF4-FFF2-40B4-BE49-F238E27FC236}">
                      <a16:creationId xmlns:a16="http://schemas.microsoft.com/office/drawing/2014/main" id="{B7FFA723-7E49-05F7-1087-62CDBCB23915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0" name="任意多边形: 形状 1369">
                  <a:extLst>
                    <a:ext uri="{FF2B5EF4-FFF2-40B4-BE49-F238E27FC236}">
                      <a16:creationId xmlns:a16="http://schemas.microsoft.com/office/drawing/2014/main" id="{9EAAF37D-CDFA-D672-FB38-0CEE84C87710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1" name="任意多边形: 形状 1370">
                  <a:extLst>
                    <a:ext uri="{FF2B5EF4-FFF2-40B4-BE49-F238E27FC236}">
                      <a16:creationId xmlns:a16="http://schemas.microsoft.com/office/drawing/2014/main" id="{CFD485EC-097F-2749-7B2A-8BBB39454872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2" name="任意多边形: 形状 1371">
                  <a:extLst>
                    <a:ext uri="{FF2B5EF4-FFF2-40B4-BE49-F238E27FC236}">
                      <a16:creationId xmlns:a16="http://schemas.microsoft.com/office/drawing/2014/main" id="{842B5420-9D59-DAA4-E63E-DA5689FA16C6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73" name="图形 1173">
                  <a:extLst>
                    <a:ext uri="{FF2B5EF4-FFF2-40B4-BE49-F238E27FC236}">
                      <a16:creationId xmlns:a16="http://schemas.microsoft.com/office/drawing/2014/main" id="{8CF2C775-693C-AB1F-78BE-091513A88671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74" name="任意多边形: 形状 1373">
                    <a:extLst>
                      <a:ext uri="{FF2B5EF4-FFF2-40B4-BE49-F238E27FC236}">
                        <a16:creationId xmlns:a16="http://schemas.microsoft.com/office/drawing/2014/main" id="{7F486DD6-D20A-3156-0750-B901AACCD6D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5" name="任意多边形: 形状 1374">
                    <a:extLst>
                      <a:ext uri="{FF2B5EF4-FFF2-40B4-BE49-F238E27FC236}">
                        <a16:creationId xmlns:a16="http://schemas.microsoft.com/office/drawing/2014/main" id="{9787B869-D6D0-FB64-42F7-22DB5684A187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6" name="任意多边形: 形状 1375">
                    <a:extLst>
                      <a:ext uri="{FF2B5EF4-FFF2-40B4-BE49-F238E27FC236}">
                        <a16:creationId xmlns:a16="http://schemas.microsoft.com/office/drawing/2014/main" id="{74C2DD41-0715-4A02-9369-07E84B525E42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7" name="任意多边形: 形状 1376">
                    <a:extLst>
                      <a:ext uri="{FF2B5EF4-FFF2-40B4-BE49-F238E27FC236}">
                        <a16:creationId xmlns:a16="http://schemas.microsoft.com/office/drawing/2014/main" id="{39DA1E8A-A73F-DD3A-D0B1-49EB1001DE55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8" name="任意多边形: 形状 1377">
                    <a:extLst>
                      <a:ext uri="{FF2B5EF4-FFF2-40B4-BE49-F238E27FC236}">
                        <a16:creationId xmlns:a16="http://schemas.microsoft.com/office/drawing/2014/main" id="{7954AAD0-D153-239A-EEC4-BD64A228E14C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9" name="任意多边形: 形状 1378">
                    <a:extLst>
                      <a:ext uri="{FF2B5EF4-FFF2-40B4-BE49-F238E27FC236}">
                        <a16:creationId xmlns:a16="http://schemas.microsoft.com/office/drawing/2014/main" id="{95B5B9FB-551D-A8DC-4EE4-51D4AFA9D939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0" name="任意多边形: 形状 1379">
                    <a:extLst>
                      <a:ext uri="{FF2B5EF4-FFF2-40B4-BE49-F238E27FC236}">
                        <a16:creationId xmlns:a16="http://schemas.microsoft.com/office/drawing/2014/main" id="{56E2DA48-0D09-3EFB-7948-E183A1BDFA91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1" name="任意多边形: 形状 1380">
                    <a:extLst>
                      <a:ext uri="{FF2B5EF4-FFF2-40B4-BE49-F238E27FC236}">
                        <a16:creationId xmlns:a16="http://schemas.microsoft.com/office/drawing/2014/main" id="{5795522D-8F4A-0D1A-5DEF-EC6EE96AA110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2" name="任意多边形: 形状 1381">
                    <a:extLst>
                      <a:ext uri="{FF2B5EF4-FFF2-40B4-BE49-F238E27FC236}">
                        <a16:creationId xmlns:a16="http://schemas.microsoft.com/office/drawing/2014/main" id="{6542FFBC-F8E1-A7FA-0A54-44DCC9736A37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3" name="任意多边形: 形状 1382">
                    <a:extLst>
                      <a:ext uri="{FF2B5EF4-FFF2-40B4-BE49-F238E27FC236}">
                        <a16:creationId xmlns:a16="http://schemas.microsoft.com/office/drawing/2014/main" id="{2FAE2142-92EE-B1F1-298D-64FCCCC6E114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4" name="任意多边形: 形状 1383">
                    <a:extLst>
                      <a:ext uri="{FF2B5EF4-FFF2-40B4-BE49-F238E27FC236}">
                        <a16:creationId xmlns:a16="http://schemas.microsoft.com/office/drawing/2014/main" id="{57E0275D-8296-080B-1696-E64DEFD1FA3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5" name="任意多边形: 形状 1384">
                    <a:extLst>
                      <a:ext uri="{FF2B5EF4-FFF2-40B4-BE49-F238E27FC236}">
                        <a16:creationId xmlns:a16="http://schemas.microsoft.com/office/drawing/2014/main" id="{AFFBAAFF-30A8-75BE-B7EA-138156C1923B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6" name="任意多边形: 形状 1385">
                    <a:extLst>
                      <a:ext uri="{FF2B5EF4-FFF2-40B4-BE49-F238E27FC236}">
                        <a16:creationId xmlns:a16="http://schemas.microsoft.com/office/drawing/2014/main" id="{1BA1E0BB-93B7-6BF3-D545-AB83E9543BA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7" name="任意多边形: 形状 1386">
                    <a:extLst>
                      <a:ext uri="{FF2B5EF4-FFF2-40B4-BE49-F238E27FC236}">
                        <a16:creationId xmlns:a16="http://schemas.microsoft.com/office/drawing/2014/main" id="{58EA1479-FB29-4266-EF33-73459B32FB7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8" name="任意多边形: 形状 1387">
                    <a:extLst>
                      <a:ext uri="{FF2B5EF4-FFF2-40B4-BE49-F238E27FC236}">
                        <a16:creationId xmlns:a16="http://schemas.microsoft.com/office/drawing/2014/main" id="{2993EA34-C7F8-58AF-3CEB-63DEB3E2C6E0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9" name="任意多边形: 形状 1388">
                    <a:extLst>
                      <a:ext uri="{FF2B5EF4-FFF2-40B4-BE49-F238E27FC236}">
                        <a16:creationId xmlns:a16="http://schemas.microsoft.com/office/drawing/2014/main" id="{0E92A868-F278-4879-A39A-59F0329B6036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0" name="任意多边形: 形状 1389">
                    <a:extLst>
                      <a:ext uri="{FF2B5EF4-FFF2-40B4-BE49-F238E27FC236}">
                        <a16:creationId xmlns:a16="http://schemas.microsoft.com/office/drawing/2014/main" id="{9F08E77D-0405-8CE6-F9D5-D835BB20537C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415" name="图形 413">
            <a:extLst>
              <a:ext uri="{FF2B5EF4-FFF2-40B4-BE49-F238E27FC236}">
                <a16:creationId xmlns:a16="http://schemas.microsoft.com/office/drawing/2014/main" id="{F33EB1BA-1B10-8B6E-8ADD-B1EADE4F8176}"/>
              </a:ext>
            </a:extLst>
          </p:cNvPr>
          <p:cNvGrpSpPr/>
          <p:nvPr userDrawn="1"/>
        </p:nvGrpSpPr>
        <p:grpSpPr>
          <a:xfrm>
            <a:off x="4063446" y="567311"/>
            <a:ext cx="5245653" cy="4773141"/>
            <a:chOff x="6792136" y="-106372"/>
            <a:chExt cx="8070248" cy="7343309"/>
          </a:xfrm>
        </p:grpSpPr>
        <p:grpSp>
          <p:nvGrpSpPr>
            <p:cNvPr id="416" name="图形 413">
              <a:extLst>
                <a:ext uri="{FF2B5EF4-FFF2-40B4-BE49-F238E27FC236}">
                  <a16:creationId xmlns:a16="http://schemas.microsoft.com/office/drawing/2014/main" id="{3FEDCB05-DE2B-886D-1D0B-6EF3B0A1416C}"/>
                </a:ext>
              </a:extLst>
            </p:cNvPr>
            <p:cNvGrpSpPr/>
            <p:nvPr/>
          </p:nvGrpSpPr>
          <p:grpSpPr>
            <a:xfrm>
              <a:off x="6792136" y="4872653"/>
              <a:ext cx="1593990" cy="1028389"/>
              <a:chOff x="6792136" y="4872653"/>
              <a:chExt cx="1593990" cy="1028389"/>
            </a:xfrm>
          </p:grpSpPr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5CA15F0B-A915-7349-3DD3-C71DCB0DA956}"/>
                  </a:ext>
                </a:extLst>
              </p:cNvPr>
              <p:cNvSpPr/>
              <p:nvPr/>
            </p:nvSpPr>
            <p:spPr>
              <a:xfrm>
                <a:off x="7556794" y="5255686"/>
                <a:ext cx="829331" cy="409559"/>
              </a:xfrm>
              <a:custGeom>
                <a:avLst/>
                <a:gdLst>
                  <a:gd name="connsiteX0" fmla="*/ 828110 w 829331"/>
                  <a:gd name="connsiteY0" fmla="*/ 197841 h 409559"/>
                  <a:gd name="connsiteX1" fmla="*/ 545734 w 829331"/>
                  <a:gd name="connsiteY1" fmla="*/ 99966 h 409559"/>
                  <a:gd name="connsiteX2" fmla="*/ 380265 w 829331"/>
                  <a:gd name="connsiteY2" fmla="*/ 124342 h 409559"/>
                  <a:gd name="connsiteX3" fmla="*/ 334468 w 829331"/>
                  <a:gd name="connsiteY3" fmla="*/ 65795 h 409559"/>
                  <a:gd name="connsiteX4" fmla="*/ 337984 w 829331"/>
                  <a:gd name="connsiteY4" fmla="*/ 54029 h 409559"/>
                  <a:gd name="connsiteX5" fmla="*/ 342906 w 829331"/>
                  <a:gd name="connsiteY5" fmla="*/ 54122 h 409559"/>
                  <a:gd name="connsiteX6" fmla="*/ 351578 w 829331"/>
                  <a:gd name="connsiteY6" fmla="*/ 33075 h 409559"/>
                  <a:gd name="connsiteX7" fmla="*/ 379422 w 829331"/>
                  <a:gd name="connsiteY7" fmla="*/ 9169 h 409559"/>
                  <a:gd name="connsiteX8" fmla="*/ 368547 w 829331"/>
                  <a:gd name="connsiteY8" fmla="*/ 1435 h 409559"/>
                  <a:gd name="connsiteX9" fmla="*/ 329781 w 829331"/>
                  <a:gd name="connsiteY9" fmla="*/ 32232 h 409559"/>
                  <a:gd name="connsiteX10" fmla="*/ 229750 w 829331"/>
                  <a:gd name="connsiteY10" fmla="*/ 32466 h 409559"/>
                  <a:gd name="connsiteX11" fmla="*/ 103234 w 829331"/>
                  <a:gd name="connsiteY11" fmla="*/ 68185 h 409559"/>
                  <a:gd name="connsiteX12" fmla="*/ 6296 w 829331"/>
                  <a:gd name="connsiteY12" fmla="*/ 219498 h 409559"/>
                  <a:gd name="connsiteX13" fmla="*/ 175562 w 829331"/>
                  <a:gd name="connsiteY13" fmla="*/ 383092 h 409559"/>
                  <a:gd name="connsiteX14" fmla="*/ 390766 w 829331"/>
                  <a:gd name="connsiteY14" fmla="*/ 402217 h 409559"/>
                  <a:gd name="connsiteX15" fmla="*/ 404875 w 829331"/>
                  <a:gd name="connsiteY15" fmla="*/ 385810 h 409559"/>
                  <a:gd name="connsiteX16" fmla="*/ 376703 w 829331"/>
                  <a:gd name="connsiteY16" fmla="*/ 367717 h 409559"/>
                  <a:gd name="connsiteX17" fmla="*/ 368078 w 829331"/>
                  <a:gd name="connsiteY17" fmla="*/ 363732 h 409559"/>
                  <a:gd name="connsiteX18" fmla="*/ 381906 w 829331"/>
                  <a:gd name="connsiteY18" fmla="*/ 364295 h 409559"/>
                  <a:gd name="connsiteX19" fmla="*/ 562656 w 829331"/>
                  <a:gd name="connsiteY19" fmla="*/ 284139 h 409559"/>
                  <a:gd name="connsiteX20" fmla="*/ 548453 w 829331"/>
                  <a:gd name="connsiteY20" fmla="*/ 269935 h 409559"/>
                  <a:gd name="connsiteX21" fmla="*/ 470594 w 829331"/>
                  <a:gd name="connsiteY21" fmla="*/ 272420 h 409559"/>
                  <a:gd name="connsiteX22" fmla="*/ 445516 w 829331"/>
                  <a:gd name="connsiteY22" fmla="*/ 266326 h 409559"/>
                  <a:gd name="connsiteX23" fmla="*/ 591532 w 829331"/>
                  <a:gd name="connsiteY23" fmla="*/ 211998 h 409559"/>
                  <a:gd name="connsiteX24" fmla="*/ 704360 w 829331"/>
                  <a:gd name="connsiteY24" fmla="*/ 180451 h 409559"/>
                  <a:gd name="connsiteX25" fmla="*/ 807391 w 829331"/>
                  <a:gd name="connsiteY25" fmla="*/ 212795 h 409559"/>
                  <a:gd name="connsiteX26" fmla="*/ 828110 w 829331"/>
                  <a:gd name="connsiteY26" fmla="*/ 197841 h 409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29331" h="409559">
                    <a:moveTo>
                      <a:pt x="828110" y="197841"/>
                    </a:moveTo>
                    <a:cubicBezTo>
                      <a:pt x="772516" y="103997"/>
                      <a:pt x="644641" y="80701"/>
                      <a:pt x="545734" y="99966"/>
                    </a:cubicBezTo>
                    <a:cubicBezTo>
                      <a:pt x="491266" y="110560"/>
                      <a:pt x="436609" y="133013"/>
                      <a:pt x="380265" y="124342"/>
                    </a:cubicBezTo>
                    <a:cubicBezTo>
                      <a:pt x="351109" y="119888"/>
                      <a:pt x="329687" y="95373"/>
                      <a:pt x="334468" y="65795"/>
                    </a:cubicBezTo>
                    <a:cubicBezTo>
                      <a:pt x="335125" y="61763"/>
                      <a:pt x="336344" y="57826"/>
                      <a:pt x="337984" y="54029"/>
                    </a:cubicBezTo>
                    <a:cubicBezTo>
                      <a:pt x="339625" y="54076"/>
                      <a:pt x="341265" y="54076"/>
                      <a:pt x="342906" y="54122"/>
                    </a:cubicBezTo>
                    <a:cubicBezTo>
                      <a:pt x="359594" y="54310"/>
                      <a:pt x="369578" y="35607"/>
                      <a:pt x="351578" y="33075"/>
                    </a:cubicBezTo>
                    <a:cubicBezTo>
                      <a:pt x="359922" y="23607"/>
                      <a:pt x="370047" y="15544"/>
                      <a:pt x="379422" y="9169"/>
                    </a:cubicBezTo>
                    <a:cubicBezTo>
                      <a:pt x="389500" y="2326"/>
                      <a:pt x="375250" y="-2550"/>
                      <a:pt x="368547" y="1435"/>
                    </a:cubicBezTo>
                    <a:cubicBezTo>
                      <a:pt x="354859" y="9638"/>
                      <a:pt x="340937" y="19951"/>
                      <a:pt x="329781" y="32232"/>
                    </a:cubicBezTo>
                    <a:cubicBezTo>
                      <a:pt x="296406" y="30966"/>
                      <a:pt x="262984" y="28810"/>
                      <a:pt x="229750" y="32466"/>
                    </a:cubicBezTo>
                    <a:cubicBezTo>
                      <a:pt x="186249" y="37247"/>
                      <a:pt x="143312" y="50982"/>
                      <a:pt x="103234" y="68185"/>
                    </a:cubicBezTo>
                    <a:cubicBezTo>
                      <a:pt x="38780" y="95888"/>
                      <a:pt x="-19626" y="143654"/>
                      <a:pt x="6296" y="219498"/>
                    </a:cubicBezTo>
                    <a:cubicBezTo>
                      <a:pt x="32171" y="294967"/>
                      <a:pt x="105390" y="351733"/>
                      <a:pt x="175562" y="383092"/>
                    </a:cubicBezTo>
                    <a:cubicBezTo>
                      <a:pt x="242875" y="413186"/>
                      <a:pt x="319187" y="414639"/>
                      <a:pt x="390766" y="402217"/>
                    </a:cubicBezTo>
                    <a:cubicBezTo>
                      <a:pt x="396016" y="401279"/>
                      <a:pt x="411953" y="393639"/>
                      <a:pt x="404875" y="385810"/>
                    </a:cubicBezTo>
                    <a:cubicBezTo>
                      <a:pt x="396812" y="376858"/>
                      <a:pt x="387766" y="372357"/>
                      <a:pt x="376703" y="367717"/>
                    </a:cubicBezTo>
                    <a:cubicBezTo>
                      <a:pt x="373797" y="366498"/>
                      <a:pt x="370937" y="365139"/>
                      <a:pt x="368078" y="363732"/>
                    </a:cubicBezTo>
                    <a:cubicBezTo>
                      <a:pt x="372859" y="364201"/>
                      <a:pt x="377500" y="364436"/>
                      <a:pt x="381906" y="364295"/>
                    </a:cubicBezTo>
                    <a:cubicBezTo>
                      <a:pt x="453625" y="361670"/>
                      <a:pt x="506922" y="326373"/>
                      <a:pt x="562656" y="284139"/>
                    </a:cubicBezTo>
                    <a:cubicBezTo>
                      <a:pt x="574891" y="274858"/>
                      <a:pt x="555766" y="268764"/>
                      <a:pt x="548453" y="269935"/>
                    </a:cubicBezTo>
                    <a:cubicBezTo>
                      <a:pt x="522110" y="274154"/>
                      <a:pt x="497125" y="277435"/>
                      <a:pt x="470594" y="272420"/>
                    </a:cubicBezTo>
                    <a:cubicBezTo>
                      <a:pt x="463469" y="271060"/>
                      <a:pt x="454609" y="269045"/>
                      <a:pt x="445516" y="266326"/>
                    </a:cubicBezTo>
                    <a:cubicBezTo>
                      <a:pt x="496891" y="261873"/>
                      <a:pt x="543297" y="238623"/>
                      <a:pt x="591532" y="211998"/>
                    </a:cubicBezTo>
                    <a:cubicBezTo>
                      <a:pt x="627860" y="191935"/>
                      <a:pt x="662313" y="179701"/>
                      <a:pt x="704360" y="180451"/>
                    </a:cubicBezTo>
                    <a:cubicBezTo>
                      <a:pt x="742704" y="181154"/>
                      <a:pt x="771298" y="204404"/>
                      <a:pt x="807391" y="212795"/>
                    </a:cubicBezTo>
                    <a:cubicBezTo>
                      <a:pt x="814469" y="214482"/>
                      <a:pt x="834438" y="208482"/>
                      <a:pt x="828110" y="197841"/>
                    </a:cubicBezTo>
                    <a:close/>
                  </a:path>
                </a:pathLst>
              </a:custGeom>
              <a:solidFill>
                <a:srgbClr val="A35EA6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4F158AE8-203C-78D9-DD7B-A18210FB5E36}"/>
                  </a:ext>
                </a:extLst>
              </p:cNvPr>
              <p:cNvSpPr/>
              <p:nvPr/>
            </p:nvSpPr>
            <p:spPr>
              <a:xfrm>
                <a:off x="7556747" y="5255733"/>
                <a:ext cx="817141" cy="409552"/>
              </a:xfrm>
              <a:custGeom>
                <a:avLst/>
                <a:gdLst>
                  <a:gd name="connsiteX0" fmla="*/ 545735 w 817141"/>
                  <a:gd name="connsiteY0" fmla="*/ 99966 h 409552"/>
                  <a:gd name="connsiteX1" fmla="*/ 380266 w 817141"/>
                  <a:gd name="connsiteY1" fmla="*/ 124342 h 409552"/>
                  <a:gd name="connsiteX2" fmla="*/ 334469 w 817141"/>
                  <a:gd name="connsiteY2" fmla="*/ 65794 h 409552"/>
                  <a:gd name="connsiteX3" fmla="*/ 337984 w 817141"/>
                  <a:gd name="connsiteY3" fmla="*/ 54029 h 409552"/>
                  <a:gd name="connsiteX4" fmla="*/ 342906 w 817141"/>
                  <a:gd name="connsiteY4" fmla="*/ 54122 h 409552"/>
                  <a:gd name="connsiteX5" fmla="*/ 351578 w 817141"/>
                  <a:gd name="connsiteY5" fmla="*/ 33075 h 409552"/>
                  <a:gd name="connsiteX6" fmla="*/ 379422 w 817141"/>
                  <a:gd name="connsiteY6" fmla="*/ 9169 h 409552"/>
                  <a:gd name="connsiteX7" fmla="*/ 368547 w 817141"/>
                  <a:gd name="connsiteY7" fmla="*/ 1435 h 409552"/>
                  <a:gd name="connsiteX8" fmla="*/ 329781 w 817141"/>
                  <a:gd name="connsiteY8" fmla="*/ 32232 h 409552"/>
                  <a:gd name="connsiteX9" fmla="*/ 229750 w 817141"/>
                  <a:gd name="connsiteY9" fmla="*/ 32466 h 409552"/>
                  <a:gd name="connsiteX10" fmla="*/ 103234 w 817141"/>
                  <a:gd name="connsiteY10" fmla="*/ 68185 h 409552"/>
                  <a:gd name="connsiteX11" fmla="*/ 6296 w 817141"/>
                  <a:gd name="connsiteY11" fmla="*/ 219498 h 409552"/>
                  <a:gd name="connsiteX12" fmla="*/ 175562 w 817141"/>
                  <a:gd name="connsiteY12" fmla="*/ 383092 h 409552"/>
                  <a:gd name="connsiteX13" fmla="*/ 350594 w 817141"/>
                  <a:gd name="connsiteY13" fmla="*/ 407607 h 409552"/>
                  <a:gd name="connsiteX14" fmla="*/ 308453 w 817141"/>
                  <a:gd name="connsiteY14" fmla="*/ 386514 h 409552"/>
                  <a:gd name="connsiteX15" fmla="*/ 205328 w 817141"/>
                  <a:gd name="connsiteY15" fmla="*/ 302139 h 409552"/>
                  <a:gd name="connsiteX16" fmla="*/ 165531 w 817141"/>
                  <a:gd name="connsiteY16" fmla="*/ 214107 h 409552"/>
                  <a:gd name="connsiteX17" fmla="*/ 172703 w 817141"/>
                  <a:gd name="connsiteY17" fmla="*/ 210451 h 409552"/>
                  <a:gd name="connsiteX18" fmla="*/ 381062 w 817141"/>
                  <a:gd name="connsiteY18" fmla="*/ 295060 h 409552"/>
                  <a:gd name="connsiteX19" fmla="*/ 430281 w 817141"/>
                  <a:gd name="connsiteY19" fmla="*/ 291920 h 409552"/>
                  <a:gd name="connsiteX20" fmla="*/ 237859 w 817141"/>
                  <a:gd name="connsiteY20" fmla="*/ 163998 h 409552"/>
                  <a:gd name="connsiteX21" fmla="*/ 243296 w 817141"/>
                  <a:gd name="connsiteY21" fmla="*/ 157576 h 409552"/>
                  <a:gd name="connsiteX22" fmla="*/ 446922 w 817141"/>
                  <a:gd name="connsiteY22" fmla="*/ 158607 h 409552"/>
                  <a:gd name="connsiteX23" fmla="*/ 604563 w 817141"/>
                  <a:gd name="connsiteY23" fmla="*/ 128044 h 409552"/>
                  <a:gd name="connsiteX24" fmla="*/ 760985 w 817141"/>
                  <a:gd name="connsiteY24" fmla="*/ 152935 h 409552"/>
                  <a:gd name="connsiteX25" fmla="*/ 817141 w 817141"/>
                  <a:gd name="connsiteY25" fmla="*/ 181154 h 409552"/>
                  <a:gd name="connsiteX26" fmla="*/ 545735 w 817141"/>
                  <a:gd name="connsiteY26" fmla="*/ 99966 h 409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17141" h="409552">
                    <a:moveTo>
                      <a:pt x="545735" y="99966"/>
                    </a:moveTo>
                    <a:cubicBezTo>
                      <a:pt x="491266" y="110560"/>
                      <a:pt x="436609" y="133013"/>
                      <a:pt x="380266" y="124342"/>
                    </a:cubicBezTo>
                    <a:cubicBezTo>
                      <a:pt x="351109" y="119888"/>
                      <a:pt x="329687" y="95373"/>
                      <a:pt x="334469" y="65794"/>
                    </a:cubicBezTo>
                    <a:cubicBezTo>
                      <a:pt x="335125" y="61763"/>
                      <a:pt x="336343" y="57826"/>
                      <a:pt x="337984" y="54029"/>
                    </a:cubicBezTo>
                    <a:cubicBezTo>
                      <a:pt x="339625" y="54075"/>
                      <a:pt x="341265" y="54075"/>
                      <a:pt x="342906" y="54122"/>
                    </a:cubicBezTo>
                    <a:cubicBezTo>
                      <a:pt x="359594" y="54310"/>
                      <a:pt x="369578" y="35607"/>
                      <a:pt x="351578" y="33075"/>
                    </a:cubicBezTo>
                    <a:cubicBezTo>
                      <a:pt x="359922" y="23607"/>
                      <a:pt x="370047" y="15544"/>
                      <a:pt x="379422" y="9169"/>
                    </a:cubicBezTo>
                    <a:cubicBezTo>
                      <a:pt x="389500" y="2326"/>
                      <a:pt x="375250" y="-2550"/>
                      <a:pt x="368547" y="1435"/>
                    </a:cubicBezTo>
                    <a:cubicBezTo>
                      <a:pt x="354859" y="9638"/>
                      <a:pt x="340937" y="19951"/>
                      <a:pt x="329781" y="32232"/>
                    </a:cubicBezTo>
                    <a:cubicBezTo>
                      <a:pt x="296406" y="30966"/>
                      <a:pt x="262984" y="28810"/>
                      <a:pt x="229750" y="32466"/>
                    </a:cubicBezTo>
                    <a:cubicBezTo>
                      <a:pt x="186250" y="37247"/>
                      <a:pt x="143312" y="50982"/>
                      <a:pt x="103234" y="68185"/>
                    </a:cubicBezTo>
                    <a:cubicBezTo>
                      <a:pt x="38780" y="95888"/>
                      <a:pt x="-19626" y="143654"/>
                      <a:pt x="6296" y="219498"/>
                    </a:cubicBezTo>
                    <a:cubicBezTo>
                      <a:pt x="32171" y="294967"/>
                      <a:pt x="105390" y="351732"/>
                      <a:pt x="175562" y="383092"/>
                    </a:cubicBezTo>
                    <a:cubicBezTo>
                      <a:pt x="230406" y="407607"/>
                      <a:pt x="291203" y="413092"/>
                      <a:pt x="350594" y="407607"/>
                    </a:cubicBezTo>
                    <a:cubicBezTo>
                      <a:pt x="335125" y="401092"/>
                      <a:pt x="320687" y="393686"/>
                      <a:pt x="308453" y="386514"/>
                    </a:cubicBezTo>
                    <a:cubicBezTo>
                      <a:pt x="270156" y="364107"/>
                      <a:pt x="233921" y="336311"/>
                      <a:pt x="205328" y="302139"/>
                    </a:cubicBezTo>
                    <a:cubicBezTo>
                      <a:pt x="184984" y="277858"/>
                      <a:pt x="164265" y="247295"/>
                      <a:pt x="165531" y="214107"/>
                    </a:cubicBezTo>
                    <a:cubicBezTo>
                      <a:pt x="165671" y="210217"/>
                      <a:pt x="169374" y="208201"/>
                      <a:pt x="172703" y="210451"/>
                    </a:cubicBezTo>
                    <a:cubicBezTo>
                      <a:pt x="235093" y="252920"/>
                      <a:pt x="302922" y="295013"/>
                      <a:pt x="381062" y="295060"/>
                    </a:cubicBezTo>
                    <a:cubicBezTo>
                      <a:pt x="397562" y="295060"/>
                      <a:pt x="413969" y="293842"/>
                      <a:pt x="430281" y="291920"/>
                    </a:cubicBezTo>
                    <a:cubicBezTo>
                      <a:pt x="348484" y="283061"/>
                      <a:pt x="284547" y="230842"/>
                      <a:pt x="237859" y="163998"/>
                    </a:cubicBezTo>
                    <a:cubicBezTo>
                      <a:pt x="235281" y="160294"/>
                      <a:pt x="239406" y="156029"/>
                      <a:pt x="243296" y="157576"/>
                    </a:cubicBezTo>
                    <a:cubicBezTo>
                      <a:pt x="310281" y="184670"/>
                      <a:pt x="378765" y="176279"/>
                      <a:pt x="446922" y="158607"/>
                    </a:cubicBezTo>
                    <a:cubicBezTo>
                      <a:pt x="499000" y="145107"/>
                      <a:pt x="550235" y="127810"/>
                      <a:pt x="604563" y="128044"/>
                    </a:cubicBezTo>
                    <a:cubicBezTo>
                      <a:pt x="657110" y="128326"/>
                      <a:pt x="711391" y="134889"/>
                      <a:pt x="760985" y="152935"/>
                    </a:cubicBezTo>
                    <a:cubicBezTo>
                      <a:pt x="780344" y="159967"/>
                      <a:pt x="800079" y="169013"/>
                      <a:pt x="817141" y="181154"/>
                    </a:cubicBezTo>
                    <a:cubicBezTo>
                      <a:pt x="756813" y="101232"/>
                      <a:pt x="638547" y="81873"/>
                      <a:pt x="545735" y="99966"/>
                    </a:cubicBezTo>
                    <a:close/>
                  </a:path>
                </a:pathLst>
              </a:custGeom>
              <a:solidFill>
                <a:srgbClr val="A35EA6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19" name="图形 413">
                <a:extLst>
                  <a:ext uri="{FF2B5EF4-FFF2-40B4-BE49-F238E27FC236}">
                    <a16:creationId xmlns:a16="http://schemas.microsoft.com/office/drawing/2014/main" id="{08F41FE5-25B6-582A-7484-F384ED4AC66A}"/>
                  </a:ext>
                </a:extLst>
              </p:cNvPr>
              <p:cNvGrpSpPr/>
              <p:nvPr/>
            </p:nvGrpSpPr>
            <p:grpSpPr>
              <a:xfrm>
                <a:off x="6792136" y="4872653"/>
                <a:ext cx="1551813" cy="1028389"/>
                <a:chOff x="6792136" y="4872653"/>
                <a:chExt cx="1551813" cy="1028389"/>
              </a:xfrm>
            </p:grpSpPr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6AAD9F05-E27E-5A2C-D3BF-4925BEE24534}"/>
                    </a:ext>
                  </a:extLst>
                </p:cNvPr>
                <p:cNvSpPr/>
                <p:nvPr/>
              </p:nvSpPr>
              <p:spPr>
                <a:xfrm>
                  <a:off x="6792136" y="4976526"/>
                  <a:ext cx="212064" cy="136500"/>
                </a:xfrm>
                <a:custGeom>
                  <a:avLst/>
                  <a:gdLst>
                    <a:gd name="connsiteX0" fmla="*/ 212063 w 212064"/>
                    <a:gd name="connsiteY0" fmla="*/ 24469 h 136500"/>
                    <a:gd name="connsiteX1" fmla="*/ 191063 w 212064"/>
                    <a:gd name="connsiteY1" fmla="*/ 0 h 136500"/>
                    <a:gd name="connsiteX2" fmla="*/ 58125 w 212064"/>
                    <a:gd name="connsiteY2" fmla="*/ 62672 h 136500"/>
                    <a:gd name="connsiteX3" fmla="*/ 0 w 212064"/>
                    <a:gd name="connsiteY3" fmla="*/ 136500 h 136500"/>
                    <a:gd name="connsiteX4" fmla="*/ 17438 w 212064"/>
                    <a:gd name="connsiteY4" fmla="*/ 131766 h 136500"/>
                    <a:gd name="connsiteX5" fmla="*/ 145782 w 212064"/>
                    <a:gd name="connsiteY5" fmla="*/ 65578 h 136500"/>
                    <a:gd name="connsiteX6" fmla="*/ 212063 w 212064"/>
                    <a:gd name="connsiteY6" fmla="*/ 24469 h 136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064" h="136500">
                      <a:moveTo>
                        <a:pt x="212063" y="24469"/>
                      </a:moveTo>
                      <a:cubicBezTo>
                        <a:pt x="211922" y="10031"/>
                        <a:pt x="202922" y="3000"/>
                        <a:pt x="191063" y="0"/>
                      </a:cubicBezTo>
                      <a:cubicBezTo>
                        <a:pt x="139969" y="5953"/>
                        <a:pt x="95344" y="23719"/>
                        <a:pt x="58125" y="62672"/>
                      </a:cubicBezTo>
                      <a:cubicBezTo>
                        <a:pt x="37781" y="84000"/>
                        <a:pt x="14063" y="108610"/>
                        <a:pt x="0" y="136500"/>
                      </a:cubicBezTo>
                      <a:cubicBezTo>
                        <a:pt x="6797" y="136406"/>
                        <a:pt x="14344" y="134438"/>
                        <a:pt x="17438" y="131766"/>
                      </a:cubicBezTo>
                      <a:cubicBezTo>
                        <a:pt x="52547" y="101110"/>
                        <a:pt x="97219" y="65907"/>
                        <a:pt x="145782" y="65578"/>
                      </a:cubicBezTo>
                      <a:cubicBezTo>
                        <a:pt x="172641" y="65391"/>
                        <a:pt x="212344" y="57891"/>
                        <a:pt x="212063" y="24469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FEE9ADA9-A025-A042-78D5-3740C413AB36}"/>
                    </a:ext>
                  </a:extLst>
                </p:cNvPr>
                <p:cNvSpPr/>
                <p:nvPr/>
              </p:nvSpPr>
              <p:spPr>
                <a:xfrm>
                  <a:off x="6884433" y="5180611"/>
                  <a:ext cx="148640" cy="169837"/>
                </a:xfrm>
                <a:custGeom>
                  <a:avLst/>
                  <a:gdLst>
                    <a:gd name="connsiteX0" fmla="*/ 93844 w 148640"/>
                    <a:gd name="connsiteY0" fmla="*/ 5400 h 169837"/>
                    <a:gd name="connsiteX1" fmla="*/ 91594 w 148640"/>
                    <a:gd name="connsiteY1" fmla="*/ 5916 h 169837"/>
                    <a:gd name="connsiteX2" fmla="*/ 26906 w 148640"/>
                    <a:gd name="connsiteY2" fmla="*/ 88228 h 169837"/>
                    <a:gd name="connsiteX3" fmla="*/ 0 w 148640"/>
                    <a:gd name="connsiteY3" fmla="*/ 169744 h 169837"/>
                    <a:gd name="connsiteX4" fmla="*/ 2578 w 148640"/>
                    <a:gd name="connsiteY4" fmla="*/ 169791 h 169837"/>
                    <a:gd name="connsiteX5" fmla="*/ 69422 w 148640"/>
                    <a:gd name="connsiteY5" fmla="*/ 79041 h 169837"/>
                    <a:gd name="connsiteX6" fmla="*/ 113438 w 148640"/>
                    <a:gd name="connsiteY6" fmla="*/ 46744 h 169837"/>
                    <a:gd name="connsiteX7" fmla="*/ 148125 w 148640"/>
                    <a:gd name="connsiteY7" fmla="*/ 24572 h 169837"/>
                    <a:gd name="connsiteX8" fmla="*/ 148641 w 148640"/>
                    <a:gd name="connsiteY8" fmla="*/ 22697 h 169837"/>
                    <a:gd name="connsiteX9" fmla="*/ 93844 w 148640"/>
                    <a:gd name="connsiteY9" fmla="*/ 5400 h 169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640" h="169837">
                      <a:moveTo>
                        <a:pt x="93844" y="5400"/>
                      </a:moveTo>
                      <a:cubicBezTo>
                        <a:pt x="93047" y="5916"/>
                        <a:pt x="92297" y="5962"/>
                        <a:pt x="91594" y="5916"/>
                      </a:cubicBezTo>
                      <a:cubicBezTo>
                        <a:pt x="64969" y="28931"/>
                        <a:pt x="42141" y="56025"/>
                        <a:pt x="26906" y="88228"/>
                      </a:cubicBezTo>
                      <a:cubicBezTo>
                        <a:pt x="16219" y="110822"/>
                        <a:pt x="1266" y="141432"/>
                        <a:pt x="0" y="169744"/>
                      </a:cubicBezTo>
                      <a:cubicBezTo>
                        <a:pt x="797" y="169885"/>
                        <a:pt x="1687" y="169838"/>
                        <a:pt x="2578" y="169791"/>
                      </a:cubicBezTo>
                      <a:cubicBezTo>
                        <a:pt x="19781" y="136275"/>
                        <a:pt x="41484" y="104494"/>
                        <a:pt x="69422" y="79041"/>
                      </a:cubicBezTo>
                      <a:cubicBezTo>
                        <a:pt x="82969" y="66712"/>
                        <a:pt x="97078" y="55228"/>
                        <a:pt x="113438" y="46744"/>
                      </a:cubicBezTo>
                      <a:cubicBezTo>
                        <a:pt x="126235" y="40088"/>
                        <a:pt x="138328" y="33900"/>
                        <a:pt x="148125" y="24572"/>
                      </a:cubicBezTo>
                      <a:cubicBezTo>
                        <a:pt x="148360" y="23962"/>
                        <a:pt x="148500" y="23306"/>
                        <a:pt x="148641" y="22697"/>
                      </a:cubicBezTo>
                      <a:cubicBezTo>
                        <a:pt x="140250" y="2588"/>
                        <a:pt x="113672" y="-6694"/>
                        <a:pt x="93844" y="5400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FFF6FA9F-C0E3-E6F9-38DE-4ED815FE54B1}"/>
                    </a:ext>
                  </a:extLst>
                </p:cNvPr>
                <p:cNvSpPr/>
                <p:nvPr/>
              </p:nvSpPr>
              <p:spPr>
                <a:xfrm>
                  <a:off x="7551418" y="5759669"/>
                  <a:ext cx="166063" cy="141373"/>
                </a:xfrm>
                <a:custGeom>
                  <a:avLst/>
                  <a:gdLst>
                    <a:gd name="connsiteX0" fmla="*/ 160360 w 166063"/>
                    <a:gd name="connsiteY0" fmla="*/ 16969 h 141373"/>
                    <a:gd name="connsiteX1" fmla="*/ 134110 w 166063"/>
                    <a:gd name="connsiteY1" fmla="*/ 0 h 141373"/>
                    <a:gd name="connsiteX2" fmla="*/ 76219 w 166063"/>
                    <a:gd name="connsiteY2" fmla="*/ 93188 h 141373"/>
                    <a:gd name="connsiteX3" fmla="*/ 0 w 166063"/>
                    <a:gd name="connsiteY3" fmla="*/ 138235 h 141373"/>
                    <a:gd name="connsiteX4" fmla="*/ 111000 w 166063"/>
                    <a:gd name="connsiteY4" fmla="*/ 111797 h 141373"/>
                    <a:gd name="connsiteX5" fmla="*/ 157922 w 166063"/>
                    <a:gd name="connsiteY5" fmla="*/ 66937 h 141373"/>
                    <a:gd name="connsiteX6" fmla="*/ 160360 w 166063"/>
                    <a:gd name="connsiteY6" fmla="*/ 16969 h 141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6063" h="141373">
                      <a:moveTo>
                        <a:pt x="160360" y="16969"/>
                      </a:moveTo>
                      <a:cubicBezTo>
                        <a:pt x="153563" y="7265"/>
                        <a:pt x="144750" y="187"/>
                        <a:pt x="134110" y="0"/>
                      </a:cubicBezTo>
                      <a:cubicBezTo>
                        <a:pt x="130313" y="36891"/>
                        <a:pt x="105188" y="69562"/>
                        <a:pt x="76219" y="93188"/>
                      </a:cubicBezTo>
                      <a:cubicBezTo>
                        <a:pt x="57375" y="108562"/>
                        <a:pt x="28406" y="131813"/>
                        <a:pt x="0" y="138235"/>
                      </a:cubicBezTo>
                      <a:cubicBezTo>
                        <a:pt x="34922" y="149438"/>
                        <a:pt x="83156" y="128297"/>
                        <a:pt x="111000" y="111797"/>
                      </a:cubicBezTo>
                      <a:cubicBezTo>
                        <a:pt x="129703" y="100688"/>
                        <a:pt x="148125" y="87094"/>
                        <a:pt x="157922" y="66937"/>
                      </a:cubicBezTo>
                      <a:cubicBezTo>
                        <a:pt x="165094" y="52125"/>
                        <a:pt x="170766" y="31922"/>
                        <a:pt x="160360" y="16969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73C08E23-92EB-B3CA-7BEB-EB41C915F075}"/>
                    </a:ext>
                  </a:extLst>
                </p:cNvPr>
                <p:cNvSpPr/>
                <p:nvPr/>
              </p:nvSpPr>
              <p:spPr>
                <a:xfrm>
                  <a:off x="6910120" y="4872653"/>
                  <a:ext cx="1433828" cy="955169"/>
                </a:xfrm>
                <a:custGeom>
                  <a:avLst/>
                  <a:gdLst>
                    <a:gd name="connsiteX0" fmla="*/ 116203 w 1433828"/>
                    <a:gd name="connsiteY0" fmla="*/ 332858 h 955169"/>
                    <a:gd name="connsiteX1" fmla="*/ 335251 w 1433828"/>
                    <a:gd name="connsiteY1" fmla="*/ 433171 h 955169"/>
                    <a:gd name="connsiteX2" fmla="*/ 393282 w 1433828"/>
                    <a:gd name="connsiteY2" fmla="*/ 576984 h 955169"/>
                    <a:gd name="connsiteX3" fmla="*/ 549517 w 1433828"/>
                    <a:gd name="connsiteY3" fmla="*/ 643828 h 955169"/>
                    <a:gd name="connsiteX4" fmla="*/ 668486 w 1433828"/>
                    <a:gd name="connsiteY4" fmla="*/ 704531 h 955169"/>
                    <a:gd name="connsiteX5" fmla="*/ 736126 w 1433828"/>
                    <a:gd name="connsiteY5" fmla="*/ 814500 h 955169"/>
                    <a:gd name="connsiteX6" fmla="*/ 764486 w 1433828"/>
                    <a:gd name="connsiteY6" fmla="*/ 946032 h 955169"/>
                    <a:gd name="connsiteX7" fmla="*/ 764439 w 1433828"/>
                    <a:gd name="connsiteY7" fmla="*/ 946735 h 955169"/>
                    <a:gd name="connsiteX8" fmla="*/ 784267 w 1433828"/>
                    <a:gd name="connsiteY8" fmla="*/ 954844 h 955169"/>
                    <a:gd name="connsiteX9" fmla="*/ 837377 w 1433828"/>
                    <a:gd name="connsiteY9" fmla="*/ 929578 h 955169"/>
                    <a:gd name="connsiteX10" fmla="*/ 854580 w 1433828"/>
                    <a:gd name="connsiteY10" fmla="*/ 806437 h 955169"/>
                    <a:gd name="connsiteX11" fmla="*/ 797392 w 1433828"/>
                    <a:gd name="connsiteY11" fmla="*/ 744563 h 955169"/>
                    <a:gd name="connsiteX12" fmla="*/ 734908 w 1433828"/>
                    <a:gd name="connsiteY12" fmla="*/ 675000 h 955169"/>
                    <a:gd name="connsiteX13" fmla="*/ 707439 w 1433828"/>
                    <a:gd name="connsiteY13" fmla="*/ 591515 h 955169"/>
                    <a:gd name="connsiteX14" fmla="*/ 800439 w 1433828"/>
                    <a:gd name="connsiteY14" fmla="*/ 518906 h 955169"/>
                    <a:gd name="connsiteX15" fmla="*/ 971392 w 1433828"/>
                    <a:gd name="connsiteY15" fmla="*/ 463312 h 955169"/>
                    <a:gd name="connsiteX16" fmla="*/ 1160440 w 1433828"/>
                    <a:gd name="connsiteY16" fmla="*/ 384187 h 955169"/>
                    <a:gd name="connsiteX17" fmla="*/ 1305799 w 1433828"/>
                    <a:gd name="connsiteY17" fmla="*/ 287390 h 955169"/>
                    <a:gd name="connsiteX18" fmla="*/ 1404331 w 1433828"/>
                    <a:gd name="connsiteY18" fmla="*/ 201186 h 955169"/>
                    <a:gd name="connsiteX19" fmla="*/ 1431050 w 1433828"/>
                    <a:gd name="connsiteY19" fmla="*/ 108092 h 955169"/>
                    <a:gd name="connsiteX20" fmla="*/ 1311284 w 1433828"/>
                    <a:gd name="connsiteY20" fmla="*/ 16264 h 955169"/>
                    <a:gd name="connsiteX21" fmla="*/ 1181299 w 1433828"/>
                    <a:gd name="connsiteY21" fmla="*/ 15186 h 955169"/>
                    <a:gd name="connsiteX22" fmla="*/ 1134752 w 1433828"/>
                    <a:gd name="connsiteY22" fmla="*/ 66842 h 955169"/>
                    <a:gd name="connsiteX23" fmla="*/ 1085158 w 1433828"/>
                    <a:gd name="connsiteY23" fmla="*/ 141187 h 955169"/>
                    <a:gd name="connsiteX24" fmla="*/ 1084361 w 1433828"/>
                    <a:gd name="connsiteY24" fmla="*/ 145780 h 955169"/>
                    <a:gd name="connsiteX25" fmla="*/ 1021877 w 1433828"/>
                    <a:gd name="connsiteY25" fmla="*/ 216702 h 955169"/>
                    <a:gd name="connsiteX26" fmla="*/ 875439 w 1433828"/>
                    <a:gd name="connsiteY26" fmla="*/ 363890 h 955169"/>
                    <a:gd name="connsiteX27" fmla="*/ 695954 w 1433828"/>
                    <a:gd name="connsiteY27" fmla="*/ 450000 h 955169"/>
                    <a:gd name="connsiteX28" fmla="*/ 536954 w 1433828"/>
                    <a:gd name="connsiteY28" fmla="*/ 408281 h 955169"/>
                    <a:gd name="connsiteX29" fmla="*/ 528423 w 1433828"/>
                    <a:gd name="connsiteY29" fmla="*/ 397031 h 955169"/>
                    <a:gd name="connsiteX30" fmla="*/ 498235 w 1433828"/>
                    <a:gd name="connsiteY30" fmla="*/ 309749 h 955169"/>
                    <a:gd name="connsiteX31" fmla="*/ 389954 w 1433828"/>
                    <a:gd name="connsiteY31" fmla="*/ 165796 h 955169"/>
                    <a:gd name="connsiteX32" fmla="*/ 239485 w 1433828"/>
                    <a:gd name="connsiteY32" fmla="*/ 90186 h 955169"/>
                    <a:gd name="connsiteX33" fmla="*/ 67219 w 1433828"/>
                    <a:gd name="connsiteY33" fmla="*/ 91358 h 955169"/>
                    <a:gd name="connsiteX34" fmla="*/ 0 w 1433828"/>
                    <a:gd name="connsiteY34" fmla="*/ 133639 h 955169"/>
                    <a:gd name="connsiteX35" fmla="*/ 59578 w 1433828"/>
                    <a:gd name="connsiteY35" fmla="*/ 155014 h 955169"/>
                    <a:gd name="connsiteX36" fmla="*/ 164485 w 1433828"/>
                    <a:gd name="connsiteY36" fmla="*/ 174702 h 955169"/>
                    <a:gd name="connsiteX37" fmla="*/ 331735 w 1433828"/>
                    <a:gd name="connsiteY37" fmla="*/ 280265 h 955169"/>
                    <a:gd name="connsiteX38" fmla="*/ 348985 w 1433828"/>
                    <a:gd name="connsiteY38" fmla="*/ 299812 h 955169"/>
                    <a:gd name="connsiteX39" fmla="*/ 269532 w 1433828"/>
                    <a:gd name="connsiteY39" fmla="*/ 266530 h 955169"/>
                    <a:gd name="connsiteX40" fmla="*/ 35953 w 1433828"/>
                    <a:gd name="connsiteY40" fmla="*/ 342890 h 955169"/>
                    <a:gd name="connsiteX41" fmla="*/ 47250 w 1433828"/>
                    <a:gd name="connsiteY41" fmla="*/ 359109 h 955169"/>
                    <a:gd name="connsiteX42" fmla="*/ 116203 w 1433828"/>
                    <a:gd name="connsiteY42" fmla="*/ 332858 h 955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433828" h="955169">
                      <a:moveTo>
                        <a:pt x="116203" y="332858"/>
                      </a:moveTo>
                      <a:cubicBezTo>
                        <a:pt x="202641" y="313593"/>
                        <a:pt x="297282" y="350249"/>
                        <a:pt x="335251" y="433171"/>
                      </a:cubicBezTo>
                      <a:cubicBezTo>
                        <a:pt x="356391" y="479250"/>
                        <a:pt x="363798" y="535265"/>
                        <a:pt x="393282" y="576984"/>
                      </a:cubicBezTo>
                      <a:cubicBezTo>
                        <a:pt x="429657" y="628406"/>
                        <a:pt x="493079" y="630656"/>
                        <a:pt x="549517" y="643828"/>
                      </a:cubicBezTo>
                      <a:cubicBezTo>
                        <a:pt x="594095" y="654234"/>
                        <a:pt x="636329" y="670547"/>
                        <a:pt x="668486" y="704531"/>
                      </a:cubicBezTo>
                      <a:cubicBezTo>
                        <a:pt x="698486" y="736312"/>
                        <a:pt x="720001" y="774047"/>
                        <a:pt x="736126" y="814500"/>
                      </a:cubicBezTo>
                      <a:cubicBezTo>
                        <a:pt x="752486" y="855562"/>
                        <a:pt x="766455" y="901313"/>
                        <a:pt x="764486" y="946032"/>
                      </a:cubicBezTo>
                      <a:cubicBezTo>
                        <a:pt x="764486" y="946266"/>
                        <a:pt x="764439" y="946500"/>
                        <a:pt x="764439" y="946735"/>
                      </a:cubicBezTo>
                      <a:cubicBezTo>
                        <a:pt x="769783" y="950954"/>
                        <a:pt x="776298" y="953860"/>
                        <a:pt x="784267" y="954844"/>
                      </a:cubicBezTo>
                      <a:cubicBezTo>
                        <a:pt x="805173" y="957329"/>
                        <a:pt x="824673" y="945281"/>
                        <a:pt x="837377" y="929578"/>
                      </a:cubicBezTo>
                      <a:cubicBezTo>
                        <a:pt x="866111" y="894094"/>
                        <a:pt x="877314" y="847735"/>
                        <a:pt x="854580" y="806437"/>
                      </a:cubicBezTo>
                      <a:cubicBezTo>
                        <a:pt x="841173" y="782110"/>
                        <a:pt x="817548" y="763031"/>
                        <a:pt x="797392" y="744563"/>
                      </a:cubicBezTo>
                      <a:cubicBezTo>
                        <a:pt x="774283" y="723422"/>
                        <a:pt x="752955" y="700688"/>
                        <a:pt x="734908" y="675000"/>
                      </a:cubicBezTo>
                      <a:cubicBezTo>
                        <a:pt x="717845" y="650765"/>
                        <a:pt x="704673" y="621796"/>
                        <a:pt x="707439" y="591515"/>
                      </a:cubicBezTo>
                      <a:cubicBezTo>
                        <a:pt x="711939" y="543468"/>
                        <a:pt x="761673" y="530109"/>
                        <a:pt x="800439" y="518906"/>
                      </a:cubicBezTo>
                      <a:cubicBezTo>
                        <a:pt x="858236" y="502218"/>
                        <a:pt x="913736" y="479952"/>
                        <a:pt x="971392" y="463312"/>
                      </a:cubicBezTo>
                      <a:cubicBezTo>
                        <a:pt x="1036924" y="444421"/>
                        <a:pt x="1098377" y="412077"/>
                        <a:pt x="1160440" y="384187"/>
                      </a:cubicBezTo>
                      <a:cubicBezTo>
                        <a:pt x="1213409" y="360374"/>
                        <a:pt x="1260565" y="323390"/>
                        <a:pt x="1305799" y="287390"/>
                      </a:cubicBezTo>
                      <a:cubicBezTo>
                        <a:pt x="1340065" y="260109"/>
                        <a:pt x="1376206" y="235124"/>
                        <a:pt x="1404331" y="201186"/>
                      </a:cubicBezTo>
                      <a:cubicBezTo>
                        <a:pt x="1425800" y="175358"/>
                        <a:pt x="1440143" y="141655"/>
                        <a:pt x="1431050" y="108092"/>
                      </a:cubicBezTo>
                      <a:cubicBezTo>
                        <a:pt x="1418206" y="61030"/>
                        <a:pt x="1353753" y="29717"/>
                        <a:pt x="1311284" y="16264"/>
                      </a:cubicBezTo>
                      <a:cubicBezTo>
                        <a:pt x="1266659" y="2155"/>
                        <a:pt x="1224049" y="-11392"/>
                        <a:pt x="1181299" y="15186"/>
                      </a:cubicBezTo>
                      <a:cubicBezTo>
                        <a:pt x="1161565" y="27468"/>
                        <a:pt x="1147127" y="47764"/>
                        <a:pt x="1134752" y="66842"/>
                      </a:cubicBezTo>
                      <a:cubicBezTo>
                        <a:pt x="1118580" y="91780"/>
                        <a:pt x="1100393" y="115545"/>
                        <a:pt x="1085158" y="141187"/>
                      </a:cubicBezTo>
                      <a:cubicBezTo>
                        <a:pt x="1084033" y="143061"/>
                        <a:pt x="1083846" y="144608"/>
                        <a:pt x="1084361" y="145780"/>
                      </a:cubicBezTo>
                      <a:cubicBezTo>
                        <a:pt x="1062377" y="168421"/>
                        <a:pt x="1041002" y="191624"/>
                        <a:pt x="1021877" y="216702"/>
                      </a:cubicBezTo>
                      <a:cubicBezTo>
                        <a:pt x="980439" y="271124"/>
                        <a:pt x="928033" y="320437"/>
                        <a:pt x="875439" y="363890"/>
                      </a:cubicBezTo>
                      <a:cubicBezTo>
                        <a:pt x="826923" y="403921"/>
                        <a:pt x="757970" y="438281"/>
                        <a:pt x="695954" y="450000"/>
                      </a:cubicBezTo>
                      <a:cubicBezTo>
                        <a:pt x="645376" y="459562"/>
                        <a:pt x="579845" y="440718"/>
                        <a:pt x="536954" y="408281"/>
                      </a:cubicBezTo>
                      <a:cubicBezTo>
                        <a:pt x="533954" y="404718"/>
                        <a:pt x="531095" y="401015"/>
                        <a:pt x="528423" y="397031"/>
                      </a:cubicBezTo>
                      <a:cubicBezTo>
                        <a:pt x="512298" y="372515"/>
                        <a:pt x="509813" y="336937"/>
                        <a:pt x="498235" y="309749"/>
                      </a:cubicBezTo>
                      <a:cubicBezTo>
                        <a:pt x="474470" y="253734"/>
                        <a:pt x="435095" y="205921"/>
                        <a:pt x="389954" y="165796"/>
                      </a:cubicBezTo>
                      <a:cubicBezTo>
                        <a:pt x="348001" y="128483"/>
                        <a:pt x="294329" y="101624"/>
                        <a:pt x="239485" y="90186"/>
                      </a:cubicBezTo>
                      <a:cubicBezTo>
                        <a:pt x="187782" y="79358"/>
                        <a:pt x="117938" y="73405"/>
                        <a:pt x="67219" y="91358"/>
                      </a:cubicBezTo>
                      <a:cubicBezTo>
                        <a:pt x="46078" y="98858"/>
                        <a:pt x="47" y="103874"/>
                        <a:pt x="0" y="133639"/>
                      </a:cubicBezTo>
                      <a:cubicBezTo>
                        <a:pt x="-47" y="151030"/>
                        <a:pt x="49969" y="153796"/>
                        <a:pt x="59578" y="155014"/>
                      </a:cubicBezTo>
                      <a:cubicBezTo>
                        <a:pt x="94781" y="159374"/>
                        <a:pt x="130172" y="165796"/>
                        <a:pt x="164485" y="174702"/>
                      </a:cubicBezTo>
                      <a:cubicBezTo>
                        <a:pt x="229547" y="191577"/>
                        <a:pt x="285188" y="232358"/>
                        <a:pt x="331735" y="280265"/>
                      </a:cubicBezTo>
                      <a:cubicBezTo>
                        <a:pt x="337782" y="286499"/>
                        <a:pt x="343548" y="293061"/>
                        <a:pt x="348985" y="299812"/>
                      </a:cubicBezTo>
                      <a:cubicBezTo>
                        <a:pt x="325266" y="283921"/>
                        <a:pt x="298313" y="273280"/>
                        <a:pt x="269532" y="266530"/>
                      </a:cubicBezTo>
                      <a:cubicBezTo>
                        <a:pt x="189516" y="247780"/>
                        <a:pt x="80344" y="265171"/>
                        <a:pt x="35953" y="342890"/>
                      </a:cubicBezTo>
                      <a:cubicBezTo>
                        <a:pt x="30516" y="352405"/>
                        <a:pt x="38953" y="357562"/>
                        <a:pt x="47250" y="359109"/>
                      </a:cubicBezTo>
                      <a:cubicBezTo>
                        <a:pt x="68860" y="347202"/>
                        <a:pt x="91781" y="338343"/>
                        <a:pt x="116203" y="332858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71F1AFB8-4F44-F328-D78F-A35C788ECD7C}"/>
                    </a:ext>
                  </a:extLst>
                </p:cNvPr>
                <p:cNvSpPr/>
                <p:nvPr/>
              </p:nvSpPr>
              <p:spPr>
                <a:xfrm>
                  <a:off x="7562039" y="4872749"/>
                  <a:ext cx="781909" cy="666513"/>
                </a:xfrm>
                <a:custGeom>
                  <a:avLst/>
                  <a:gdLst>
                    <a:gd name="connsiteX0" fmla="*/ 678114 w 781909"/>
                    <a:gd name="connsiteY0" fmla="*/ 64872 h 666513"/>
                    <a:gd name="connsiteX1" fmla="*/ 653833 w 781909"/>
                    <a:gd name="connsiteY1" fmla="*/ 205778 h 666513"/>
                    <a:gd name="connsiteX2" fmla="*/ 647693 w 781909"/>
                    <a:gd name="connsiteY2" fmla="*/ 206293 h 666513"/>
                    <a:gd name="connsiteX3" fmla="*/ 519208 w 781909"/>
                    <a:gd name="connsiteY3" fmla="*/ 141419 h 666513"/>
                    <a:gd name="connsiteX4" fmla="*/ 630724 w 781909"/>
                    <a:gd name="connsiteY4" fmla="*/ 223497 h 666513"/>
                    <a:gd name="connsiteX5" fmla="*/ 625286 w 781909"/>
                    <a:gd name="connsiteY5" fmla="*/ 229919 h 666513"/>
                    <a:gd name="connsiteX6" fmla="*/ 532755 w 781909"/>
                    <a:gd name="connsiteY6" fmla="*/ 197434 h 666513"/>
                    <a:gd name="connsiteX7" fmla="*/ 598802 w 781909"/>
                    <a:gd name="connsiteY7" fmla="*/ 264091 h 666513"/>
                    <a:gd name="connsiteX8" fmla="*/ 525770 w 781909"/>
                    <a:gd name="connsiteY8" fmla="*/ 338388 h 666513"/>
                    <a:gd name="connsiteX9" fmla="*/ 404223 w 781909"/>
                    <a:gd name="connsiteY9" fmla="*/ 398951 h 666513"/>
                    <a:gd name="connsiteX10" fmla="*/ 289989 w 781909"/>
                    <a:gd name="connsiteY10" fmla="*/ 399794 h 666513"/>
                    <a:gd name="connsiteX11" fmla="*/ 300864 w 781909"/>
                    <a:gd name="connsiteY11" fmla="*/ 414841 h 666513"/>
                    <a:gd name="connsiteX12" fmla="*/ 298707 w 781909"/>
                    <a:gd name="connsiteY12" fmla="*/ 421403 h 666513"/>
                    <a:gd name="connsiteX13" fmla="*/ 103004 w 781909"/>
                    <a:gd name="connsiteY13" fmla="*/ 486138 h 666513"/>
                    <a:gd name="connsiteX14" fmla="*/ 19051 w 781909"/>
                    <a:gd name="connsiteY14" fmla="*/ 516982 h 666513"/>
                    <a:gd name="connsiteX15" fmla="*/ 11926 w 781909"/>
                    <a:gd name="connsiteY15" fmla="*/ 595404 h 666513"/>
                    <a:gd name="connsiteX16" fmla="*/ 77363 w 781909"/>
                    <a:gd name="connsiteY16" fmla="*/ 666513 h 666513"/>
                    <a:gd name="connsiteX17" fmla="*/ 55519 w 781909"/>
                    <a:gd name="connsiteY17" fmla="*/ 591466 h 666513"/>
                    <a:gd name="connsiteX18" fmla="*/ 148520 w 781909"/>
                    <a:gd name="connsiteY18" fmla="*/ 518857 h 666513"/>
                    <a:gd name="connsiteX19" fmla="*/ 319473 w 781909"/>
                    <a:gd name="connsiteY19" fmla="*/ 463263 h 666513"/>
                    <a:gd name="connsiteX20" fmla="*/ 508520 w 781909"/>
                    <a:gd name="connsiteY20" fmla="*/ 384138 h 666513"/>
                    <a:gd name="connsiteX21" fmla="*/ 653880 w 781909"/>
                    <a:gd name="connsiteY21" fmla="*/ 287341 h 666513"/>
                    <a:gd name="connsiteX22" fmla="*/ 752411 w 781909"/>
                    <a:gd name="connsiteY22" fmla="*/ 201137 h 666513"/>
                    <a:gd name="connsiteX23" fmla="*/ 779130 w 781909"/>
                    <a:gd name="connsiteY23" fmla="*/ 108043 h 666513"/>
                    <a:gd name="connsiteX24" fmla="*/ 659364 w 781909"/>
                    <a:gd name="connsiteY24" fmla="*/ 16215 h 666513"/>
                    <a:gd name="connsiteX25" fmla="*/ 536224 w 781909"/>
                    <a:gd name="connsiteY25" fmla="*/ 11246 h 666513"/>
                    <a:gd name="connsiteX26" fmla="*/ 678114 w 781909"/>
                    <a:gd name="connsiteY26" fmla="*/ 64872 h 666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81909" h="666513">
                      <a:moveTo>
                        <a:pt x="678114" y="64872"/>
                      </a:moveTo>
                      <a:cubicBezTo>
                        <a:pt x="723349" y="110622"/>
                        <a:pt x="689458" y="167434"/>
                        <a:pt x="653833" y="205778"/>
                      </a:cubicBezTo>
                      <a:cubicBezTo>
                        <a:pt x="652146" y="207606"/>
                        <a:pt x="649661" y="207747"/>
                        <a:pt x="647693" y="206293"/>
                      </a:cubicBezTo>
                      <a:cubicBezTo>
                        <a:pt x="608739" y="176903"/>
                        <a:pt x="567583" y="149247"/>
                        <a:pt x="519208" y="141419"/>
                      </a:cubicBezTo>
                      <a:cubicBezTo>
                        <a:pt x="559380" y="165700"/>
                        <a:pt x="606255" y="180372"/>
                        <a:pt x="630724" y="223497"/>
                      </a:cubicBezTo>
                      <a:cubicBezTo>
                        <a:pt x="632880" y="227340"/>
                        <a:pt x="629411" y="231372"/>
                        <a:pt x="625286" y="229919"/>
                      </a:cubicBezTo>
                      <a:cubicBezTo>
                        <a:pt x="594489" y="218809"/>
                        <a:pt x="564630" y="204700"/>
                        <a:pt x="532755" y="197434"/>
                      </a:cubicBezTo>
                      <a:cubicBezTo>
                        <a:pt x="561208" y="213372"/>
                        <a:pt x="595802" y="232544"/>
                        <a:pt x="598802" y="264091"/>
                      </a:cubicBezTo>
                      <a:cubicBezTo>
                        <a:pt x="601849" y="296388"/>
                        <a:pt x="547849" y="325309"/>
                        <a:pt x="525770" y="338388"/>
                      </a:cubicBezTo>
                      <a:cubicBezTo>
                        <a:pt x="487192" y="361216"/>
                        <a:pt x="447770" y="386669"/>
                        <a:pt x="404223" y="398951"/>
                      </a:cubicBezTo>
                      <a:cubicBezTo>
                        <a:pt x="365833" y="409778"/>
                        <a:pt x="328004" y="408981"/>
                        <a:pt x="289989" y="399794"/>
                      </a:cubicBezTo>
                      <a:cubicBezTo>
                        <a:pt x="293504" y="404763"/>
                        <a:pt x="296598" y="410060"/>
                        <a:pt x="300864" y="414841"/>
                      </a:cubicBezTo>
                      <a:cubicBezTo>
                        <a:pt x="302786" y="416950"/>
                        <a:pt x="301098" y="420560"/>
                        <a:pt x="298707" y="421403"/>
                      </a:cubicBezTo>
                      <a:cubicBezTo>
                        <a:pt x="234160" y="443997"/>
                        <a:pt x="169801" y="470810"/>
                        <a:pt x="103004" y="486138"/>
                      </a:cubicBezTo>
                      <a:cubicBezTo>
                        <a:pt x="75254" y="492513"/>
                        <a:pt x="41457" y="497997"/>
                        <a:pt x="19051" y="516982"/>
                      </a:cubicBezTo>
                      <a:cubicBezTo>
                        <a:pt x="-6215" y="538404"/>
                        <a:pt x="-3965" y="568919"/>
                        <a:pt x="11926" y="595404"/>
                      </a:cubicBezTo>
                      <a:cubicBezTo>
                        <a:pt x="29410" y="624560"/>
                        <a:pt x="52098" y="646872"/>
                        <a:pt x="77363" y="666513"/>
                      </a:cubicBezTo>
                      <a:cubicBezTo>
                        <a:pt x="63113" y="644107"/>
                        <a:pt x="53035" y="618279"/>
                        <a:pt x="55519" y="591466"/>
                      </a:cubicBezTo>
                      <a:cubicBezTo>
                        <a:pt x="60019" y="543419"/>
                        <a:pt x="109754" y="530060"/>
                        <a:pt x="148520" y="518857"/>
                      </a:cubicBezTo>
                      <a:cubicBezTo>
                        <a:pt x="206317" y="502169"/>
                        <a:pt x="261817" y="479903"/>
                        <a:pt x="319473" y="463263"/>
                      </a:cubicBezTo>
                      <a:cubicBezTo>
                        <a:pt x="385004" y="444372"/>
                        <a:pt x="446458" y="412028"/>
                        <a:pt x="508520" y="384138"/>
                      </a:cubicBezTo>
                      <a:cubicBezTo>
                        <a:pt x="561489" y="360325"/>
                        <a:pt x="608646" y="323341"/>
                        <a:pt x="653880" y="287341"/>
                      </a:cubicBezTo>
                      <a:cubicBezTo>
                        <a:pt x="688146" y="260060"/>
                        <a:pt x="724286" y="235075"/>
                        <a:pt x="752411" y="201137"/>
                      </a:cubicBezTo>
                      <a:cubicBezTo>
                        <a:pt x="773880" y="175309"/>
                        <a:pt x="788224" y="141606"/>
                        <a:pt x="779130" y="108043"/>
                      </a:cubicBezTo>
                      <a:cubicBezTo>
                        <a:pt x="766286" y="60981"/>
                        <a:pt x="701833" y="29668"/>
                        <a:pt x="659364" y="16215"/>
                      </a:cubicBezTo>
                      <a:cubicBezTo>
                        <a:pt x="617177" y="2856"/>
                        <a:pt x="576724" y="-9894"/>
                        <a:pt x="536224" y="11246"/>
                      </a:cubicBezTo>
                      <a:cubicBezTo>
                        <a:pt x="588395" y="15184"/>
                        <a:pt x="639161" y="25497"/>
                        <a:pt x="678114" y="64872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71513696-E787-7B7D-F429-DB495A9A7CC5}"/>
                    </a:ext>
                  </a:extLst>
                </p:cNvPr>
                <p:cNvSpPr/>
                <p:nvPr/>
              </p:nvSpPr>
              <p:spPr>
                <a:xfrm>
                  <a:off x="6944209" y="5171928"/>
                  <a:ext cx="638755" cy="410224"/>
                </a:xfrm>
                <a:custGeom>
                  <a:avLst/>
                  <a:gdLst>
                    <a:gd name="connsiteX0" fmla="*/ 548053 w 638755"/>
                    <a:gd name="connsiteY0" fmla="*/ 332365 h 410224"/>
                    <a:gd name="connsiteX1" fmla="*/ 418443 w 638755"/>
                    <a:gd name="connsiteY1" fmla="*/ 264489 h 410224"/>
                    <a:gd name="connsiteX2" fmla="*/ 351974 w 638755"/>
                    <a:gd name="connsiteY2" fmla="*/ 125036 h 410224"/>
                    <a:gd name="connsiteX3" fmla="*/ 245708 w 638755"/>
                    <a:gd name="connsiteY3" fmla="*/ 15724 h 410224"/>
                    <a:gd name="connsiteX4" fmla="*/ 112817 w 638755"/>
                    <a:gd name="connsiteY4" fmla="*/ 13286 h 410224"/>
                    <a:gd name="connsiteX5" fmla="*/ 29708 w 638755"/>
                    <a:gd name="connsiteY5" fmla="*/ 32224 h 410224"/>
                    <a:gd name="connsiteX6" fmla="*/ 20848 w 638755"/>
                    <a:gd name="connsiteY6" fmla="*/ 17693 h 410224"/>
                    <a:gd name="connsiteX7" fmla="*/ 1723 w 638755"/>
                    <a:gd name="connsiteY7" fmla="*/ 43614 h 410224"/>
                    <a:gd name="connsiteX8" fmla="*/ 13020 w 638755"/>
                    <a:gd name="connsiteY8" fmla="*/ 59833 h 410224"/>
                    <a:gd name="connsiteX9" fmla="*/ 82020 w 638755"/>
                    <a:gd name="connsiteY9" fmla="*/ 33583 h 410224"/>
                    <a:gd name="connsiteX10" fmla="*/ 301068 w 638755"/>
                    <a:gd name="connsiteY10" fmla="*/ 133896 h 410224"/>
                    <a:gd name="connsiteX11" fmla="*/ 359099 w 638755"/>
                    <a:gd name="connsiteY11" fmla="*/ 277709 h 410224"/>
                    <a:gd name="connsiteX12" fmla="*/ 515334 w 638755"/>
                    <a:gd name="connsiteY12" fmla="*/ 344552 h 410224"/>
                    <a:gd name="connsiteX13" fmla="*/ 634303 w 638755"/>
                    <a:gd name="connsiteY13" fmla="*/ 405255 h 410224"/>
                    <a:gd name="connsiteX14" fmla="*/ 638756 w 638755"/>
                    <a:gd name="connsiteY14" fmla="*/ 410224 h 410224"/>
                    <a:gd name="connsiteX15" fmla="*/ 548053 w 638755"/>
                    <a:gd name="connsiteY15" fmla="*/ 332365 h 410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8755" h="410224">
                      <a:moveTo>
                        <a:pt x="548053" y="332365"/>
                      </a:moveTo>
                      <a:cubicBezTo>
                        <a:pt x="501740" y="314833"/>
                        <a:pt x="451630" y="304427"/>
                        <a:pt x="418443" y="264489"/>
                      </a:cubicBezTo>
                      <a:cubicBezTo>
                        <a:pt x="384740" y="223849"/>
                        <a:pt x="373021" y="172333"/>
                        <a:pt x="351974" y="125036"/>
                      </a:cubicBezTo>
                      <a:cubicBezTo>
                        <a:pt x="331068" y="78068"/>
                        <a:pt x="293146" y="36770"/>
                        <a:pt x="245708" y="15724"/>
                      </a:cubicBezTo>
                      <a:cubicBezTo>
                        <a:pt x="203099" y="-3214"/>
                        <a:pt x="155802" y="-6261"/>
                        <a:pt x="112817" y="13286"/>
                      </a:cubicBezTo>
                      <a:cubicBezTo>
                        <a:pt x="95005" y="21395"/>
                        <a:pt x="49067" y="50786"/>
                        <a:pt x="29708" y="32224"/>
                      </a:cubicBezTo>
                      <a:cubicBezTo>
                        <a:pt x="24786" y="27489"/>
                        <a:pt x="22020" y="22614"/>
                        <a:pt x="20848" y="17693"/>
                      </a:cubicBezTo>
                      <a:cubicBezTo>
                        <a:pt x="13630" y="25473"/>
                        <a:pt x="7161" y="34099"/>
                        <a:pt x="1723" y="43614"/>
                      </a:cubicBezTo>
                      <a:cubicBezTo>
                        <a:pt x="-3714" y="53130"/>
                        <a:pt x="4723" y="58286"/>
                        <a:pt x="13020" y="59833"/>
                      </a:cubicBezTo>
                      <a:cubicBezTo>
                        <a:pt x="34723" y="47927"/>
                        <a:pt x="57598" y="39067"/>
                        <a:pt x="82020" y="33583"/>
                      </a:cubicBezTo>
                      <a:cubicBezTo>
                        <a:pt x="168458" y="14317"/>
                        <a:pt x="263099" y="50974"/>
                        <a:pt x="301068" y="133896"/>
                      </a:cubicBezTo>
                      <a:cubicBezTo>
                        <a:pt x="322208" y="179974"/>
                        <a:pt x="329615" y="235990"/>
                        <a:pt x="359099" y="277709"/>
                      </a:cubicBezTo>
                      <a:cubicBezTo>
                        <a:pt x="395474" y="329130"/>
                        <a:pt x="458896" y="331380"/>
                        <a:pt x="515334" y="344552"/>
                      </a:cubicBezTo>
                      <a:cubicBezTo>
                        <a:pt x="559912" y="354959"/>
                        <a:pt x="602146" y="371271"/>
                        <a:pt x="634303" y="405255"/>
                      </a:cubicBezTo>
                      <a:cubicBezTo>
                        <a:pt x="635850" y="406896"/>
                        <a:pt x="637256" y="408583"/>
                        <a:pt x="638756" y="410224"/>
                      </a:cubicBezTo>
                      <a:cubicBezTo>
                        <a:pt x="625912" y="369537"/>
                        <a:pt x="587568" y="347365"/>
                        <a:pt x="548053" y="332365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438B0D2C-0F61-14DD-CD0F-1752ACA326D9}"/>
                    </a:ext>
                  </a:extLst>
                </p:cNvPr>
                <p:cNvSpPr/>
                <p:nvPr/>
              </p:nvSpPr>
              <p:spPr>
                <a:xfrm>
                  <a:off x="6909933" y="4965792"/>
                  <a:ext cx="401675" cy="272718"/>
                </a:xfrm>
                <a:custGeom>
                  <a:avLst/>
                  <a:gdLst>
                    <a:gd name="connsiteX0" fmla="*/ 298829 w 401675"/>
                    <a:gd name="connsiteY0" fmla="*/ 155907 h 272718"/>
                    <a:gd name="connsiteX1" fmla="*/ 349219 w 401675"/>
                    <a:gd name="connsiteY1" fmla="*/ 199359 h 272718"/>
                    <a:gd name="connsiteX2" fmla="*/ 401157 w 401675"/>
                    <a:gd name="connsiteY2" fmla="*/ 272719 h 272718"/>
                    <a:gd name="connsiteX3" fmla="*/ 330704 w 401675"/>
                    <a:gd name="connsiteY3" fmla="*/ 110344 h 272718"/>
                    <a:gd name="connsiteX4" fmla="*/ 256969 w 401675"/>
                    <a:gd name="connsiteY4" fmla="*/ 60938 h 272718"/>
                    <a:gd name="connsiteX5" fmla="*/ 193641 w 401675"/>
                    <a:gd name="connsiteY5" fmla="*/ 50062 h 272718"/>
                    <a:gd name="connsiteX6" fmla="*/ 113438 w 401675"/>
                    <a:gd name="connsiteY6" fmla="*/ 43828 h 272718"/>
                    <a:gd name="connsiteX7" fmla="*/ 70547 w 401675"/>
                    <a:gd name="connsiteY7" fmla="*/ 25921 h 272718"/>
                    <a:gd name="connsiteX8" fmla="*/ 61688 w 401675"/>
                    <a:gd name="connsiteY8" fmla="*/ 0 h 272718"/>
                    <a:gd name="connsiteX9" fmla="*/ 0 w 401675"/>
                    <a:gd name="connsiteY9" fmla="*/ 40500 h 272718"/>
                    <a:gd name="connsiteX10" fmla="*/ 59578 w 401675"/>
                    <a:gd name="connsiteY10" fmla="*/ 61875 h 272718"/>
                    <a:gd name="connsiteX11" fmla="*/ 164485 w 401675"/>
                    <a:gd name="connsiteY11" fmla="*/ 81562 h 272718"/>
                    <a:gd name="connsiteX12" fmla="*/ 298829 w 401675"/>
                    <a:gd name="connsiteY12" fmla="*/ 155907 h 272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1675" h="272718">
                      <a:moveTo>
                        <a:pt x="298829" y="155907"/>
                      </a:moveTo>
                      <a:cubicBezTo>
                        <a:pt x="318844" y="166078"/>
                        <a:pt x="335719" y="180422"/>
                        <a:pt x="349219" y="199359"/>
                      </a:cubicBezTo>
                      <a:cubicBezTo>
                        <a:pt x="366751" y="223922"/>
                        <a:pt x="380720" y="250547"/>
                        <a:pt x="401157" y="272719"/>
                      </a:cubicBezTo>
                      <a:cubicBezTo>
                        <a:pt x="406126" y="211407"/>
                        <a:pt x="374860" y="151641"/>
                        <a:pt x="330704" y="110344"/>
                      </a:cubicBezTo>
                      <a:cubicBezTo>
                        <a:pt x="309047" y="90094"/>
                        <a:pt x="284532" y="72281"/>
                        <a:pt x="256969" y="60938"/>
                      </a:cubicBezTo>
                      <a:cubicBezTo>
                        <a:pt x="236532" y="52500"/>
                        <a:pt x="215579" y="51187"/>
                        <a:pt x="193641" y="50062"/>
                      </a:cubicBezTo>
                      <a:cubicBezTo>
                        <a:pt x="166969" y="48750"/>
                        <a:pt x="139782" y="48609"/>
                        <a:pt x="113438" y="43828"/>
                      </a:cubicBezTo>
                      <a:cubicBezTo>
                        <a:pt x="99328" y="41297"/>
                        <a:pt x="80110" y="37969"/>
                        <a:pt x="70547" y="25921"/>
                      </a:cubicBezTo>
                      <a:cubicBezTo>
                        <a:pt x="62766" y="16125"/>
                        <a:pt x="60422" y="7500"/>
                        <a:pt x="61688" y="0"/>
                      </a:cubicBezTo>
                      <a:cubicBezTo>
                        <a:pt x="39000" y="6656"/>
                        <a:pt x="47" y="13125"/>
                        <a:pt x="0" y="40500"/>
                      </a:cubicBezTo>
                      <a:cubicBezTo>
                        <a:pt x="-47" y="57891"/>
                        <a:pt x="49969" y="60656"/>
                        <a:pt x="59578" y="61875"/>
                      </a:cubicBezTo>
                      <a:cubicBezTo>
                        <a:pt x="94781" y="66235"/>
                        <a:pt x="130172" y="72656"/>
                        <a:pt x="164485" y="81562"/>
                      </a:cubicBezTo>
                      <a:cubicBezTo>
                        <a:pt x="214875" y="94641"/>
                        <a:pt x="259594" y="122015"/>
                        <a:pt x="298829" y="155907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27" name="图形 413">
              <a:extLst>
                <a:ext uri="{FF2B5EF4-FFF2-40B4-BE49-F238E27FC236}">
                  <a16:creationId xmlns:a16="http://schemas.microsoft.com/office/drawing/2014/main" id="{1D9BE279-D662-D37E-B790-4C76C23F6429}"/>
                </a:ext>
              </a:extLst>
            </p:cNvPr>
            <p:cNvGrpSpPr/>
            <p:nvPr/>
          </p:nvGrpSpPr>
          <p:grpSpPr>
            <a:xfrm>
              <a:off x="7306918" y="4193381"/>
              <a:ext cx="1246757" cy="938057"/>
              <a:chOff x="7306918" y="4193381"/>
              <a:chExt cx="1246757" cy="938057"/>
            </a:xfrm>
          </p:grpSpPr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FE2DEF0C-6E4C-5E1A-2E99-67973844524C}"/>
                  </a:ext>
                </a:extLst>
              </p:cNvPr>
              <p:cNvSpPr/>
              <p:nvPr/>
            </p:nvSpPr>
            <p:spPr>
              <a:xfrm>
                <a:off x="7784962" y="4708421"/>
                <a:ext cx="639612" cy="355720"/>
              </a:xfrm>
              <a:custGeom>
                <a:avLst/>
                <a:gdLst>
                  <a:gd name="connsiteX0" fmla="*/ 639551 w 639612"/>
                  <a:gd name="connsiteY0" fmla="*/ 348074 h 355720"/>
                  <a:gd name="connsiteX1" fmla="*/ 456082 w 639612"/>
                  <a:gd name="connsiteY1" fmla="*/ 176089 h 355720"/>
                  <a:gd name="connsiteX2" fmla="*/ 320613 w 639612"/>
                  <a:gd name="connsiteY2" fmla="*/ 138074 h 355720"/>
                  <a:gd name="connsiteX3" fmla="*/ 305520 w 639612"/>
                  <a:gd name="connsiteY3" fmla="*/ 77371 h 355720"/>
                  <a:gd name="connsiteX4" fmla="*/ 312223 w 639612"/>
                  <a:gd name="connsiteY4" fmla="*/ 69542 h 355720"/>
                  <a:gd name="connsiteX5" fmla="*/ 315973 w 639612"/>
                  <a:gd name="connsiteY5" fmla="*/ 71324 h 355720"/>
                  <a:gd name="connsiteX6" fmla="*/ 329848 w 639612"/>
                  <a:gd name="connsiteY6" fmla="*/ 58152 h 355720"/>
                  <a:gd name="connsiteX7" fmla="*/ 359426 w 639612"/>
                  <a:gd name="connsiteY7" fmla="*/ 49340 h 355720"/>
                  <a:gd name="connsiteX8" fmla="*/ 353754 w 639612"/>
                  <a:gd name="connsiteY8" fmla="*/ 39683 h 355720"/>
                  <a:gd name="connsiteX9" fmla="*/ 313395 w 639612"/>
                  <a:gd name="connsiteY9" fmla="*/ 50042 h 355720"/>
                  <a:gd name="connsiteX10" fmla="*/ 236426 w 639612"/>
                  <a:gd name="connsiteY10" fmla="*/ 15918 h 355720"/>
                  <a:gd name="connsiteX11" fmla="*/ 126972 w 639612"/>
                  <a:gd name="connsiteY11" fmla="*/ 27 h 355720"/>
                  <a:gd name="connsiteX12" fmla="*/ 644 w 639612"/>
                  <a:gd name="connsiteY12" fmla="*/ 83042 h 355720"/>
                  <a:gd name="connsiteX13" fmla="*/ 74566 w 639612"/>
                  <a:gd name="connsiteY13" fmla="*/ 266793 h 355720"/>
                  <a:gd name="connsiteX14" fmla="*/ 233379 w 639612"/>
                  <a:gd name="connsiteY14" fmla="*/ 355293 h 355720"/>
                  <a:gd name="connsiteX15" fmla="*/ 249879 w 639612"/>
                  <a:gd name="connsiteY15" fmla="*/ 347512 h 355720"/>
                  <a:gd name="connsiteX16" fmla="*/ 234410 w 639612"/>
                  <a:gd name="connsiteY16" fmla="*/ 323934 h 355720"/>
                  <a:gd name="connsiteX17" fmla="*/ 229160 w 639612"/>
                  <a:gd name="connsiteY17" fmla="*/ 317887 h 355720"/>
                  <a:gd name="connsiteX18" fmla="*/ 239566 w 639612"/>
                  <a:gd name="connsiteY18" fmla="*/ 322996 h 355720"/>
                  <a:gd name="connsiteX19" fmla="*/ 405973 w 639612"/>
                  <a:gd name="connsiteY19" fmla="*/ 323418 h 355720"/>
                  <a:gd name="connsiteX20" fmla="*/ 399926 w 639612"/>
                  <a:gd name="connsiteY20" fmla="*/ 307668 h 355720"/>
                  <a:gd name="connsiteX21" fmla="*/ 339270 w 639612"/>
                  <a:gd name="connsiteY21" fmla="*/ 282871 h 355720"/>
                  <a:gd name="connsiteX22" fmla="*/ 322067 w 639612"/>
                  <a:gd name="connsiteY22" fmla="*/ 269559 h 355720"/>
                  <a:gd name="connsiteX23" fmla="*/ 452895 w 639612"/>
                  <a:gd name="connsiteY23" fmla="*/ 277856 h 355720"/>
                  <a:gd name="connsiteX24" fmla="*/ 550395 w 639612"/>
                  <a:gd name="connsiteY24" fmla="*/ 292293 h 355720"/>
                  <a:gd name="connsiteX25" fmla="*/ 618458 w 639612"/>
                  <a:gd name="connsiteY25" fmla="*/ 352480 h 355720"/>
                  <a:gd name="connsiteX26" fmla="*/ 639551 w 639612"/>
                  <a:gd name="connsiteY26" fmla="*/ 348074 h 35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39612" h="355720">
                    <a:moveTo>
                      <a:pt x="639551" y="348074"/>
                    </a:moveTo>
                    <a:cubicBezTo>
                      <a:pt x="629005" y="256902"/>
                      <a:pt x="538723" y="195168"/>
                      <a:pt x="456082" y="176089"/>
                    </a:cubicBezTo>
                    <a:cubicBezTo>
                      <a:pt x="410614" y="165543"/>
                      <a:pt x="360926" y="164043"/>
                      <a:pt x="320613" y="138074"/>
                    </a:cubicBezTo>
                    <a:cubicBezTo>
                      <a:pt x="299754" y="124621"/>
                      <a:pt x="291645" y="98465"/>
                      <a:pt x="305520" y="77371"/>
                    </a:cubicBezTo>
                    <a:cubicBezTo>
                      <a:pt x="307395" y="74511"/>
                      <a:pt x="309691" y="71886"/>
                      <a:pt x="312223" y="69542"/>
                    </a:cubicBezTo>
                    <a:cubicBezTo>
                      <a:pt x="313488" y="70152"/>
                      <a:pt x="314707" y="70714"/>
                      <a:pt x="315973" y="71324"/>
                    </a:cubicBezTo>
                    <a:cubicBezTo>
                      <a:pt x="328723" y="77183"/>
                      <a:pt x="342832" y="66214"/>
                      <a:pt x="329848" y="58152"/>
                    </a:cubicBezTo>
                    <a:cubicBezTo>
                      <a:pt x="339504" y="53746"/>
                      <a:pt x="350098" y="50980"/>
                      <a:pt x="359426" y="49340"/>
                    </a:cubicBezTo>
                    <a:cubicBezTo>
                      <a:pt x="369551" y="47558"/>
                      <a:pt x="360270" y="38886"/>
                      <a:pt x="353754" y="39683"/>
                    </a:cubicBezTo>
                    <a:cubicBezTo>
                      <a:pt x="340442" y="41277"/>
                      <a:pt x="326192" y="44464"/>
                      <a:pt x="313395" y="50042"/>
                    </a:cubicBezTo>
                    <a:cubicBezTo>
                      <a:pt x="288176" y="37621"/>
                      <a:pt x="263238" y="24496"/>
                      <a:pt x="236426" y="15918"/>
                    </a:cubicBezTo>
                    <a:cubicBezTo>
                      <a:pt x="201363" y="4714"/>
                      <a:pt x="163676" y="496"/>
                      <a:pt x="126972" y="27"/>
                    </a:cubicBezTo>
                    <a:cubicBezTo>
                      <a:pt x="67957" y="-770"/>
                      <a:pt x="6691" y="15918"/>
                      <a:pt x="644" y="83042"/>
                    </a:cubicBezTo>
                    <a:cubicBezTo>
                      <a:pt x="-5356" y="149886"/>
                      <a:pt x="31441" y="218652"/>
                      <a:pt x="74566" y="266793"/>
                    </a:cubicBezTo>
                    <a:cubicBezTo>
                      <a:pt x="115957" y="313012"/>
                      <a:pt x="174129" y="340293"/>
                      <a:pt x="233379" y="355293"/>
                    </a:cubicBezTo>
                    <a:cubicBezTo>
                      <a:pt x="237738" y="356371"/>
                      <a:pt x="252598" y="355949"/>
                      <a:pt x="249879" y="347512"/>
                    </a:cubicBezTo>
                    <a:cubicBezTo>
                      <a:pt x="246738" y="337902"/>
                      <a:pt x="241348" y="331293"/>
                      <a:pt x="234410" y="323934"/>
                    </a:cubicBezTo>
                    <a:cubicBezTo>
                      <a:pt x="232582" y="322012"/>
                      <a:pt x="230848" y="319996"/>
                      <a:pt x="229160" y="317887"/>
                    </a:cubicBezTo>
                    <a:cubicBezTo>
                      <a:pt x="232629" y="319856"/>
                      <a:pt x="236144" y="321637"/>
                      <a:pt x="239566" y="322996"/>
                    </a:cubicBezTo>
                    <a:cubicBezTo>
                      <a:pt x="295582" y="345543"/>
                      <a:pt x="348692" y="336730"/>
                      <a:pt x="405973" y="323418"/>
                    </a:cubicBezTo>
                    <a:cubicBezTo>
                      <a:pt x="418582" y="320465"/>
                      <a:pt x="405926" y="309262"/>
                      <a:pt x="399926" y="307668"/>
                    </a:cubicBezTo>
                    <a:cubicBezTo>
                      <a:pt x="378223" y="301856"/>
                      <a:pt x="357926" y="295855"/>
                      <a:pt x="339270" y="282871"/>
                    </a:cubicBezTo>
                    <a:cubicBezTo>
                      <a:pt x="334207" y="279355"/>
                      <a:pt x="328113" y="274762"/>
                      <a:pt x="322067" y="269559"/>
                    </a:cubicBezTo>
                    <a:cubicBezTo>
                      <a:pt x="363082" y="283762"/>
                      <a:pt x="406676" y="281793"/>
                      <a:pt x="452895" y="277856"/>
                    </a:cubicBezTo>
                    <a:cubicBezTo>
                      <a:pt x="487676" y="274902"/>
                      <a:pt x="518333" y="277293"/>
                      <a:pt x="550395" y="292293"/>
                    </a:cubicBezTo>
                    <a:cubicBezTo>
                      <a:pt x="579598" y="305981"/>
                      <a:pt x="593614" y="333637"/>
                      <a:pt x="618458" y="352480"/>
                    </a:cubicBezTo>
                    <a:cubicBezTo>
                      <a:pt x="623380" y="356184"/>
                      <a:pt x="640770" y="358434"/>
                      <a:pt x="639551" y="348074"/>
                    </a:cubicBezTo>
                    <a:close/>
                  </a:path>
                </a:pathLst>
              </a:custGeom>
              <a:solidFill>
                <a:srgbClr val="A35EA6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832616B-D987-3B8C-0454-B355B4AB0144}"/>
                  </a:ext>
                </a:extLst>
              </p:cNvPr>
              <p:cNvSpPr/>
              <p:nvPr/>
            </p:nvSpPr>
            <p:spPr>
              <a:xfrm>
                <a:off x="7784962" y="4708421"/>
                <a:ext cx="636879" cy="345636"/>
              </a:xfrm>
              <a:custGeom>
                <a:avLst/>
                <a:gdLst>
                  <a:gd name="connsiteX0" fmla="*/ 456082 w 636879"/>
                  <a:gd name="connsiteY0" fmla="*/ 176089 h 345636"/>
                  <a:gd name="connsiteX1" fmla="*/ 320613 w 636879"/>
                  <a:gd name="connsiteY1" fmla="*/ 138074 h 345636"/>
                  <a:gd name="connsiteX2" fmla="*/ 305520 w 636879"/>
                  <a:gd name="connsiteY2" fmla="*/ 77371 h 345636"/>
                  <a:gd name="connsiteX3" fmla="*/ 312223 w 636879"/>
                  <a:gd name="connsiteY3" fmla="*/ 69542 h 345636"/>
                  <a:gd name="connsiteX4" fmla="*/ 315973 w 636879"/>
                  <a:gd name="connsiteY4" fmla="*/ 71324 h 345636"/>
                  <a:gd name="connsiteX5" fmla="*/ 329848 w 636879"/>
                  <a:gd name="connsiteY5" fmla="*/ 58152 h 345636"/>
                  <a:gd name="connsiteX6" fmla="*/ 359426 w 636879"/>
                  <a:gd name="connsiteY6" fmla="*/ 49340 h 345636"/>
                  <a:gd name="connsiteX7" fmla="*/ 353754 w 636879"/>
                  <a:gd name="connsiteY7" fmla="*/ 39683 h 345636"/>
                  <a:gd name="connsiteX8" fmla="*/ 313395 w 636879"/>
                  <a:gd name="connsiteY8" fmla="*/ 50042 h 345636"/>
                  <a:gd name="connsiteX9" fmla="*/ 236426 w 636879"/>
                  <a:gd name="connsiteY9" fmla="*/ 15918 h 345636"/>
                  <a:gd name="connsiteX10" fmla="*/ 126972 w 636879"/>
                  <a:gd name="connsiteY10" fmla="*/ 27 h 345636"/>
                  <a:gd name="connsiteX11" fmla="*/ 644 w 636879"/>
                  <a:gd name="connsiteY11" fmla="*/ 83042 h 345636"/>
                  <a:gd name="connsiteX12" fmla="*/ 74566 w 636879"/>
                  <a:gd name="connsiteY12" fmla="*/ 266793 h 345636"/>
                  <a:gd name="connsiteX13" fmla="*/ 200707 w 636879"/>
                  <a:gd name="connsiteY13" fmla="*/ 345637 h 345636"/>
                  <a:gd name="connsiteX14" fmla="*/ 175582 w 636879"/>
                  <a:gd name="connsiteY14" fmla="*/ 314980 h 345636"/>
                  <a:gd name="connsiteX15" fmla="*/ 125238 w 636879"/>
                  <a:gd name="connsiteY15" fmla="*/ 214761 h 345636"/>
                  <a:gd name="connsiteX16" fmla="*/ 124863 w 636879"/>
                  <a:gd name="connsiteY16" fmla="*/ 133480 h 345636"/>
                  <a:gd name="connsiteX17" fmla="*/ 131613 w 636879"/>
                  <a:gd name="connsiteY17" fmla="*/ 133105 h 345636"/>
                  <a:gd name="connsiteX18" fmla="*/ 262723 w 636879"/>
                  <a:gd name="connsiteY18" fmla="*/ 269559 h 345636"/>
                  <a:gd name="connsiteX19" fmla="*/ 301629 w 636879"/>
                  <a:gd name="connsiteY19" fmla="*/ 284043 h 345636"/>
                  <a:gd name="connsiteX20" fmla="*/ 197613 w 636879"/>
                  <a:gd name="connsiteY20" fmla="*/ 119792 h 345636"/>
                  <a:gd name="connsiteX21" fmla="*/ 203988 w 636879"/>
                  <a:gd name="connsiteY21" fmla="*/ 116746 h 345636"/>
                  <a:gd name="connsiteX22" fmla="*/ 360129 w 636879"/>
                  <a:gd name="connsiteY22" fmla="*/ 187340 h 345636"/>
                  <a:gd name="connsiteX23" fmla="*/ 491754 w 636879"/>
                  <a:gd name="connsiteY23" fmla="*/ 217902 h 345636"/>
                  <a:gd name="connsiteX24" fmla="*/ 603411 w 636879"/>
                  <a:gd name="connsiteY24" fmla="*/ 290652 h 345636"/>
                  <a:gd name="connsiteX25" fmla="*/ 636880 w 636879"/>
                  <a:gd name="connsiteY25" fmla="*/ 331574 h 345636"/>
                  <a:gd name="connsiteX26" fmla="*/ 456082 w 636879"/>
                  <a:gd name="connsiteY26" fmla="*/ 176089 h 345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36879" h="345636">
                    <a:moveTo>
                      <a:pt x="456082" y="176089"/>
                    </a:moveTo>
                    <a:cubicBezTo>
                      <a:pt x="410614" y="165543"/>
                      <a:pt x="360926" y="164043"/>
                      <a:pt x="320613" y="138074"/>
                    </a:cubicBezTo>
                    <a:cubicBezTo>
                      <a:pt x="299754" y="124621"/>
                      <a:pt x="291645" y="98465"/>
                      <a:pt x="305520" y="77371"/>
                    </a:cubicBezTo>
                    <a:cubicBezTo>
                      <a:pt x="307395" y="74511"/>
                      <a:pt x="309691" y="71886"/>
                      <a:pt x="312223" y="69542"/>
                    </a:cubicBezTo>
                    <a:cubicBezTo>
                      <a:pt x="313488" y="70152"/>
                      <a:pt x="314707" y="70714"/>
                      <a:pt x="315973" y="71324"/>
                    </a:cubicBezTo>
                    <a:cubicBezTo>
                      <a:pt x="328723" y="77183"/>
                      <a:pt x="342832" y="66214"/>
                      <a:pt x="329848" y="58152"/>
                    </a:cubicBezTo>
                    <a:cubicBezTo>
                      <a:pt x="339504" y="53746"/>
                      <a:pt x="350098" y="50980"/>
                      <a:pt x="359426" y="49340"/>
                    </a:cubicBezTo>
                    <a:cubicBezTo>
                      <a:pt x="369551" y="47558"/>
                      <a:pt x="360270" y="38886"/>
                      <a:pt x="353754" y="39683"/>
                    </a:cubicBezTo>
                    <a:cubicBezTo>
                      <a:pt x="340442" y="41277"/>
                      <a:pt x="326192" y="44464"/>
                      <a:pt x="313395" y="50042"/>
                    </a:cubicBezTo>
                    <a:cubicBezTo>
                      <a:pt x="288176" y="37621"/>
                      <a:pt x="263238" y="24496"/>
                      <a:pt x="236426" y="15918"/>
                    </a:cubicBezTo>
                    <a:cubicBezTo>
                      <a:pt x="201363" y="4714"/>
                      <a:pt x="163676" y="496"/>
                      <a:pt x="126972" y="27"/>
                    </a:cubicBezTo>
                    <a:cubicBezTo>
                      <a:pt x="67957" y="-770"/>
                      <a:pt x="6691" y="15918"/>
                      <a:pt x="644" y="83042"/>
                    </a:cubicBezTo>
                    <a:cubicBezTo>
                      <a:pt x="-5356" y="149886"/>
                      <a:pt x="31441" y="218652"/>
                      <a:pt x="74566" y="266793"/>
                    </a:cubicBezTo>
                    <a:cubicBezTo>
                      <a:pt x="108316" y="304433"/>
                      <a:pt x="153176" y="329511"/>
                      <a:pt x="200707" y="345637"/>
                    </a:cubicBezTo>
                    <a:cubicBezTo>
                      <a:pt x="191004" y="335325"/>
                      <a:pt x="182519" y="324684"/>
                      <a:pt x="175582" y="314980"/>
                    </a:cubicBezTo>
                    <a:cubicBezTo>
                      <a:pt x="153832" y="284605"/>
                      <a:pt x="135504" y="250809"/>
                      <a:pt x="125238" y="214761"/>
                    </a:cubicBezTo>
                    <a:cubicBezTo>
                      <a:pt x="117972" y="189074"/>
                      <a:pt x="112488" y="158511"/>
                      <a:pt x="124863" y="133480"/>
                    </a:cubicBezTo>
                    <a:cubicBezTo>
                      <a:pt x="126316" y="130527"/>
                      <a:pt x="129832" y="130246"/>
                      <a:pt x="131613" y="133105"/>
                    </a:cubicBezTo>
                    <a:cubicBezTo>
                      <a:pt x="164988" y="187152"/>
                      <a:pt x="202676" y="242746"/>
                      <a:pt x="262723" y="269559"/>
                    </a:cubicBezTo>
                    <a:cubicBezTo>
                      <a:pt x="275426" y="275230"/>
                      <a:pt x="288410" y="279871"/>
                      <a:pt x="301629" y="284043"/>
                    </a:cubicBezTo>
                    <a:cubicBezTo>
                      <a:pt x="241863" y="249215"/>
                      <a:pt x="210598" y="187106"/>
                      <a:pt x="197613" y="119792"/>
                    </a:cubicBezTo>
                    <a:cubicBezTo>
                      <a:pt x="196910" y="116090"/>
                      <a:pt x="201551" y="114215"/>
                      <a:pt x="203988" y="116746"/>
                    </a:cubicBezTo>
                    <a:cubicBezTo>
                      <a:pt x="246176" y="160527"/>
                      <a:pt x="301629" y="177543"/>
                      <a:pt x="360129" y="187340"/>
                    </a:cubicBezTo>
                    <a:cubicBezTo>
                      <a:pt x="404801" y="194793"/>
                      <a:pt x="450082" y="199058"/>
                      <a:pt x="491754" y="217902"/>
                    </a:cubicBezTo>
                    <a:cubicBezTo>
                      <a:pt x="532067" y="236090"/>
                      <a:pt x="571489" y="259762"/>
                      <a:pt x="603411" y="290652"/>
                    </a:cubicBezTo>
                    <a:cubicBezTo>
                      <a:pt x="615880" y="302699"/>
                      <a:pt x="627927" y="316387"/>
                      <a:pt x="636880" y="331574"/>
                    </a:cubicBezTo>
                    <a:cubicBezTo>
                      <a:pt x="617848" y="249402"/>
                      <a:pt x="533614" y="193996"/>
                      <a:pt x="456082" y="176089"/>
                    </a:cubicBezTo>
                    <a:close/>
                  </a:path>
                </a:pathLst>
              </a:custGeom>
              <a:solidFill>
                <a:srgbClr val="A35EA6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30" name="图形 413">
                <a:extLst>
                  <a:ext uri="{FF2B5EF4-FFF2-40B4-BE49-F238E27FC236}">
                    <a16:creationId xmlns:a16="http://schemas.microsoft.com/office/drawing/2014/main" id="{98547B10-7EBA-703D-57A5-1C8C2B034AF3}"/>
                  </a:ext>
                </a:extLst>
              </p:cNvPr>
              <p:cNvGrpSpPr/>
              <p:nvPr/>
            </p:nvGrpSpPr>
            <p:grpSpPr>
              <a:xfrm>
                <a:off x="7306918" y="4193381"/>
                <a:ext cx="1246757" cy="938057"/>
                <a:chOff x="7306918" y="4193381"/>
                <a:chExt cx="1246757" cy="938057"/>
              </a:xfrm>
            </p:grpSpPr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354AA627-5C6C-E279-0DFF-6556D720E06D}"/>
                    </a:ext>
                  </a:extLst>
                </p:cNvPr>
                <p:cNvSpPr/>
                <p:nvPr/>
              </p:nvSpPr>
              <p:spPr>
                <a:xfrm>
                  <a:off x="7317324" y="4199376"/>
                  <a:ext cx="203363" cy="53542"/>
                </a:xfrm>
                <a:custGeom>
                  <a:avLst/>
                  <a:gdLst>
                    <a:gd name="connsiteX0" fmla="*/ 201375 w 203363"/>
                    <a:gd name="connsiteY0" fmla="*/ 36056 h 53542"/>
                    <a:gd name="connsiteX1" fmla="*/ 193641 w 203363"/>
                    <a:gd name="connsiteY1" fmla="*/ 9993 h 53542"/>
                    <a:gd name="connsiteX2" fmla="*/ 69985 w 203363"/>
                    <a:gd name="connsiteY2" fmla="*/ 12618 h 53542"/>
                    <a:gd name="connsiteX3" fmla="*/ 0 w 203363"/>
                    <a:gd name="connsiteY3" fmla="*/ 49415 h 53542"/>
                    <a:gd name="connsiteX4" fmla="*/ 15047 w 203363"/>
                    <a:gd name="connsiteY4" fmla="*/ 51759 h 53542"/>
                    <a:gd name="connsiteX5" fmla="*/ 136360 w 203363"/>
                    <a:gd name="connsiteY5" fmla="*/ 44868 h 53542"/>
                    <a:gd name="connsiteX6" fmla="*/ 201375 w 203363"/>
                    <a:gd name="connsiteY6" fmla="*/ 36056 h 53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363" h="53542">
                      <a:moveTo>
                        <a:pt x="201375" y="36056"/>
                      </a:moveTo>
                      <a:cubicBezTo>
                        <a:pt x="206204" y="24900"/>
                        <a:pt x="201704" y="16368"/>
                        <a:pt x="193641" y="9993"/>
                      </a:cubicBezTo>
                      <a:cubicBezTo>
                        <a:pt x="152297" y="-2944"/>
                        <a:pt x="111938" y="-4585"/>
                        <a:pt x="69985" y="12618"/>
                      </a:cubicBezTo>
                      <a:cubicBezTo>
                        <a:pt x="47063" y="22040"/>
                        <a:pt x="20391" y="32821"/>
                        <a:pt x="0" y="49415"/>
                      </a:cubicBezTo>
                      <a:cubicBezTo>
                        <a:pt x="5250" y="51712"/>
                        <a:pt x="11719" y="52790"/>
                        <a:pt x="15047" y="51759"/>
                      </a:cubicBezTo>
                      <a:cubicBezTo>
                        <a:pt x="52547" y="40275"/>
                        <a:pt x="98906" y="28509"/>
                        <a:pt x="136360" y="44868"/>
                      </a:cubicBezTo>
                      <a:cubicBezTo>
                        <a:pt x="157032" y="53962"/>
                        <a:pt x="190172" y="61837"/>
                        <a:pt x="201375" y="36056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B1769916-C66D-7858-C4F0-B1F6BF0787E9}"/>
                    </a:ext>
                  </a:extLst>
                </p:cNvPr>
                <p:cNvSpPr/>
                <p:nvPr/>
              </p:nvSpPr>
              <p:spPr>
                <a:xfrm>
                  <a:off x="7306918" y="4368322"/>
                  <a:ext cx="164632" cy="95437"/>
                </a:xfrm>
                <a:custGeom>
                  <a:avLst/>
                  <a:gdLst>
                    <a:gd name="connsiteX0" fmla="*/ 128438 w 164632"/>
                    <a:gd name="connsiteY0" fmla="*/ 375 h 95437"/>
                    <a:gd name="connsiteX1" fmla="*/ 126516 w 164632"/>
                    <a:gd name="connsiteY1" fmla="*/ 0 h 95437"/>
                    <a:gd name="connsiteX2" fmla="*/ 48609 w 164632"/>
                    <a:gd name="connsiteY2" fmla="*/ 41109 h 95437"/>
                    <a:gd name="connsiteX3" fmla="*/ 0 w 164632"/>
                    <a:gd name="connsiteY3" fmla="*/ 94500 h 95437"/>
                    <a:gd name="connsiteX4" fmla="*/ 1969 w 164632"/>
                    <a:gd name="connsiteY4" fmla="*/ 95438 h 95437"/>
                    <a:gd name="connsiteX5" fmla="*/ 84422 w 164632"/>
                    <a:gd name="connsiteY5" fmla="*/ 48656 h 95437"/>
                    <a:gd name="connsiteX6" fmla="*/ 129328 w 164632"/>
                    <a:gd name="connsiteY6" fmla="*/ 38906 h 95437"/>
                    <a:gd name="connsiteX7" fmla="*/ 163594 w 164632"/>
                    <a:gd name="connsiteY7" fmla="*/ 33750 h 95437"/>
                    <a:gd name="connsiteX8" fmla="*/ 164625 w 164632"/>
                    <a:gd name="connsiteY8" fmla="*/ 32484 h 95437"/>
                    <a:gd name="connsiteX9" fmla="*/ 128438 w 164632"/>
                    <a:gd name="connsiteY9" fmla="*/ 375 h 9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4632" h="95437">
                      <a:moveTo>
                        <a:pt x="128438" y="375"/>
                      </a:moveTo>
                      <a:cubicBezTo>
                        <a:pt x="127641" y="469"/>
                        <a:pt x="127031" y="281"/>
                        <a:pt x="126516" y="0"/>
                      </a:cubicBezTo>
                      <a:cubicBezTo>
                        <a:pt x="98156" y="8531"/>
                        <a:pt x="71344" y="21562"/>
                        <a:pt x="48609" y="41109"/>
                      </a:cubicBezTo>
                      <a:cubicBezTo>
                        <a:pt x="32672" y="54797"/>
                        <a:pt x="10688" y="73219"/>
                        <a:pt x="0" y="94500"/>
                      </a:cubicBezTo>
                      <a:cubicBezTo>
                        <a:pt x="563" y="94875"/>
                        <a:pt x="1266" y="95156"/>
                        <a:pt x="1969" y="95438"/>
                      </a:cubicBezTo>
                      <a:cubicBezTo>
                        <a:pt x="26672" y="75609"/>
                        <a:pt x="54234" y="58640"/>
                        <a:pt x="84422" y="48656"/>
                      </a:cubicBezTo>
                      <a:cubicBezTo>
                        <a:pt x="99094" y="43781"/>
                        <a:pt x="113860" y="39844"/>
                        <a:pt x="129328" y="38906"/>
                      </a:cubicBezTo>
                      <a:cubicBezTo>
                        <a:pt x="141469" y="38156"/>
                        <a:pt x="152860" y="37547"/>
                        <a:pt x="163594" y="33750"/>
                      </a:cubicBezTo>
                      <a:cubicBezTo>
                        <a:pt x="163969" y="33328"/>
                        <a:pt x="164297" y="32953"/>
                        <a:pt x="164625" y="32484"/>
                      </a:cubicBezTo>
                      <a:cubicBezTo>
                        <a:pt x="165047" y="14156"/>
                        <a:pt x="147797" y="-2109"/>
                        <a:pt x="128438" y="375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F482973C-DDF8-ED98-B387-313C46830087}"/>
                    </a:ext>
                  </a:extLst>
                </p:cNvPr>
                <p:cNvSpPr/>
                <p:nvPr/>
              </p:nvSpPr>
              <p:spPr>
                <a:xfrm>
                  <a:off x="7631668" y="5051995"/>
                  <a:ext cx="165289" cy="79442"/>
                </a:xfrm>
                <a:custGeom>
                  <a:avLst/>
                  <a:gdLst>
                    <a:gd name="connsiteX0" fmla="*/ 164813 w 165289"/>
                    <a:gd name="connsiteY0" fmla="*/ 22032 h 79442"/>
                    <a:gd name="connsiteX1" fmla="*/ 150469 w 165289"/>
                    <a:gd name="connsiteY1" fmla="*/ 0 h 79442"/>
                    <a:gd name="connsiteX2" fmla="*/ 74016 w 165289"/>
                    <a:gd name="connsiteY2" fmla="*/ 51750 h 79442"/>
                    <a:gd name="connsiteX3" fmla="*/ 0 w 165289"/>
                    <a:gd name="connsiteY3" fmla="*/ 60235 h 79442"/>
                    <a:gd name="connsiteX4" fmla="*/ 94360 w 165289"/>
                    <a:gd name="connsiteY4" fmla="*/ 78000 h 79442"/>
                    <a:gd name="connsiteX5" fmla="*/ 145828 w 165289"/>
                    <a:gd name="connsiteY5" fmla="*/ 59626 h 79442"/>
                    <a:gd name="connsiteX6" fmla="*/ 164813 w 165289"/>
                    <a:gd name="connsiteY6" fmla="*/ 22032 h 7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5289" h="79442">
                      <a:moveTo>
                        <a:pt x="164813" y="22032"/>
                      </a:moveTo>
                      <a:cubicBezTo>
                        <a:pt x="162938" y="12235"/>
                        <a:pt x="158578" y="3750"/>
                        <a:pt x="150469" y="0"/>
                      </a:cubicBezTo>
                      <a:cubicBezTo>
                        <a:pt x="134860" y="27047"/>
                        <a:pt x="104391" y="43500"/>
                        <a:pt x="74016" y="51750"/>
                      </a:cubicBezTo>
                      <a:cubicBezTo>
                        <a:pt x="54281" y="57094"/>
                        <a:pt x="24047" y="65063"/>
                        <a:pt x="0" y="60235"/>
                      </a:cubicBezTo>
                      <a:cubicBezTo>
                        <a:pt x="23016" y="80860"/>
                        <a:pt x="67313" y="81094"/>
                        <a:pt x="94360" y="78000"/>
                      </a:cubicBezTo>
                      <a:cubicBezTo>
                        <a:pt x="112547" y="75891"/>
                        <a:pt x="131344" y="71766"/>
                        <a:pt x="145828" y="59626"/>
                      </a:cubicBezTo>
                      <a:cubicBezTo>
                        <a:pt x="156469" y="50672"/>
                        <a:pt x="167766" y="37125"/>
                        <a:pt x="164813" y="22032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任意多边形: 形状 433">
                  <a:extLst>
                    <a:ext uri="{FF2B5EF4-FFF2-40B4-BE49-F238E27FC236}">
                      <a16:creationId xmlns:a16="http://schemas.microsoft.com/office/drawing/2014/main" id="{07A7C309-CA66-99F6-652F-67192450041A}"/>
                    </a:ext>
                  </a:extLst>
                </p:cNvPr>
                <p:cNvSpPr/>
                <p:nvPr/>
              </p:nvSpPr>
              <p:spPr>
                <a:xfrm>
                  <a:off x="7396558" y="4193431"/>
                  <a:ext cx="1157069" cy="919516"/>
                </a:xfrm>
                <a:custGeom>
                  <a:avLst/>
                  <a:gdLst>
                    <a:gd name="connsiteX0" fmla="*/ 69031 w 1157069"/>
                    <a:gd name="connsiteY0" fmla="*/ 206767 h 919516"/>
                    <a:gd name="connsiteX1" fmla="*/ 202954 w 1157069"/>
                    <a:gd name="connsiteY1" fmla="*/ 358970 h 919516"/>
                    <a:gd name="connsiteX2" fmla="*/ 198266 w 1157069"/>
                    <a:gd name="connsiteY2" fmla="*/ 489376 h 919516"/>
                    <a:gd name="connsiteX3" fmla="*/ 295391 w 1157069"/>
                    <a:gd name="connsiteY3" fmla="*/ 594330 h 919516"/>
                    <a:gd name="connsiteX4" fmla="*/ 365985 w 1157069"/>
                    <a:gd name="connsiteY4" fmla="*/ 681752 h 919516"/>
                    <a:gd name="connsiteX5" fmla="*/ 380235 w 1157069"/>
                    <a:gd name="connsiteY5" fmla="*/ 789471 h 919516"/>
                    <a:gd name="connsiteX6" fmla="*/ 356985 w 1157069"/>
                    <a:gd name="connsiteY6" fmla="*/ 900236 h 919516"/>
                    <a:gd name="connsiteX7" fmla="*/ 356704 w 1157069"/>
                    <a:gd name="connsiteY7" fmla="*/ 900752 h 919516"/>
                    <a:gd name="connsiteX8" fmla="*/ 369173 w 1157069"/>
                    <a:gd name="connsiteY8" fmla="*/ 913736 h 919516"/>
                    <a:gd name="connsiteX9" fmla="*/ 418673 w 1157069"/>
                    <a:gd name="connsiteY9" fmla="*/ 912518 h 919516"/>
                    <a:gd name="connsiteX10" fmla="*/ 474079 w 1157069"/>
                    <a:gd name="connsiteY10" fmla="*/ 823783 h 919516"/>
                    <a:gd name="connsiteX11" fmla="*/ 451345 w 1157069"/>
                    <a:gd name="connsiteY11" fmla="*/ 756658 h 919516"/>
                    <a:gd name="connsiteX12" fmla="*/ 427157 w 1157069"/>
                    <a:gd name="connsiteY12" fmla="*/ 681799 h 919516"/>
                    <a:gd name="connsiteX13" fmla="*/ 434704 w 1157069"/>
                    <a:gd name="connsiteY13" fmla="*/ 608252 h 919516"/>
                    <a:gd name="connsiteX14" fmla="*/ 531032 w 1157069"/>
                    <a:gd name="connsiteY14" fmla="*/ 584345 h 919516"/>
                    <a:gd name="connsiteX15" fmla="*/ 681455 w 1157069"/>
                    <a:gd name="connsiteY15" fmla="*/ 600189 h 919516"/>
                    <a:gd name="connsiteX16" fmla="*/ 853814 w 1157069"/>
                    <a:gd name="connsiteY16" fmla="*/ 604174 h 919516"/>
                    <a:gd name="connsiteX17" fmla="*/ 998658 w 1157069"/>
                    <a:gd name="connsiteY17" fmla="*/ 579611 h 919516"/>
                    <a:gd name="connsiteX18" fmla="*/ 1103986 w 1157069"/>
                    <a:gd name="connsiteY18" fmla="*/ 547174 h 919516"/>
                    <a:gd name="connsiteX19" fmla="*/ 1156393 w 1157069"/>
                    <a:gd name="connsiteY19" fmla="*/ 484783 h 919516"/>
                    <a:gd name="connsiteX20" fmla="*/ 1095830 w 1157069"/>
                    <a:gd name="connsiteY20" fmla="*/ 373173 h 919516"/>
                    <a:gd name="connsiteX21" fmla="*/ 996268 w 1157069"/>
                    <a:gd name="connsiteY21" fmla="*/ 327798 h 919516"/>
                    <a:gd name="connsiteX22" fmla="*/ 942783 w 1157069"/>
                    <a:gd name="connsiteY22" fmla="*/ 351517 h 919516"/>
                    <a:gd name="connsiteX23" fmla="*/ 879174 w 1157069"/>
                    <a:gd name="connsiteY23" fmla="*/ 391642 h 919516"/>
                    <a:gd name="connsiteX24" fmla="*/ 876970 w 1157069"/>
                    <a:gd name="connsiteY24" fmla="*/ 394923 h 919516"/>
                    <a:gd name="connsiteX25" fmla="*/ 804642 w 1157069"/>
                    <a:gd name="connsiteY25" fmla="*/ 428017 h 919516"/>
                    <a:gd name="connsiteX26" fmla="*/ 641657 w 1157069"/>
                    <a:gd name="connsiteY26" fmla="*/ 490923 h 919516"/>
                    <a:gd name="connsiteX27" fmla="*/ 474220 w 1157069"/>
                    <a:gd name="connsiteY27" fmla="*/ 495564 h 919516"/>
                    <a:gd name="connsiteX28" fmla="*/ 366360 w 1157069"/>
                    <a:gd name="connsiteY28" fmla="*/ 408986 h 919516"/>
                    <a:gd name="connsiteX29" fmla="*/ 363641 w 1157069"/>
                    <a:gd name="connsiteY29" fmla="*/ 397408 h 919516"/>
                    <a:gd name="connsiteX30" fmla="*/ 370344 w 1157069"/>
                    <a:gd name="connsiteY30" fmla="*/ 320017 h 919516"/>
                    <a:gd name="connsiteX31" fmla="*/ 336501 w 1157069"/>
                    <a:gd name="connsiteY31" fmla="*/ 172267 h 919516"/>
                    <a:gd name="connsiteX32" fmla="*/ 246829 w 1157069"/>
                    <a:gd name="connsiteY32" fmla="*/ 62579 h 919516"/>
                    <a:gd name="connsiteX33" fmla="*/ 114032 w 1157069"/>
                    <a:gd name="connsiteY33" fmla="*/ 4454 h 919516"/>
                    <a:gd name="connsiteX34" fmla="*/ 47891 w 1157069"/>
                    <a:gd name="connsiteY34" fmla="*/ 13876 h 919516"/>
                    <a:gd name="connsiteX35" fmla="*/ 86375 w 1157069"/>
                    <a:gd name="connsiteY35" fmla="*/ 50719 h 919516"/>
                    <a:gd name="connsiteX36" fmla="*/ 160250 w 1157069"/>
                    <a:gd name="connsiteY36" fmla="*/ 101813 h 919516"/>
                    <a:gd name="connsiteX37" fmla="*/ 252594 w 1157069"/>
                    <a:gd name="connsiteY37" fmla="*/ 240282 h 919516"/>
                    <a:gd name="connsiteX38" fmla="*/ 259110 w 1157069"/>
                    <a:gd name="connsiteY38" fmla="*/ 261189 h 919516"/>
                    <a:gd name="connsiteX39" fmla="*/ 209469 w 1157069"/>
                    <a:gd name="connsiteY39" fmla="*/ 208360 h 919516"/>
                    <a:gd name="connsiteX40" fmla="*/ 3828 w 1157069"/>
                    <a:gd name="connsiteY40" fmla="*/ 186985 h 919516"/>
                    <a:gd name="connsiteX41" fmla="*/ 6969 w 1157069"/>
                    <a:gd name="connsiteY41" fmla="*/ 203298 h 919516"/>
                    <a:gd name="connsiteX42" fmla="*/ 69031 w 1157069"/>
                    <a:gd name="connsiteY42" fmla="*/ 206767 h 91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157069" h="919516">
                      <a:moveTo>
                        <a:pt x="69031" y="206767"/>
                      </a:moveTo>
                      <a:cubicBezTo>
                        <a:pt x="142063" y="221579"/>
                        <a:pt x="202204" y="282188"/>
                        <a:pt x="202954" y="358970"/>
                      </a:cubicBezTo>
                      <a:cubicBezTo>
                        <a:pt x="203375" y="401579"/>
                        <a:pt x="189875" y="447189"/>
                        <a:pt x="198266" y="489376"/>
                      </a:cubicBezTo>
                      <a:cubicBezTo>
                        <a:pt x="208579" y="541361"/>
                        <a:pt x="256532" y="564799"/>
                        <a:pt x="295391" y="594330"/>
                      </a:cubicBezTo>
                      <a:cubicBezTo>
                        <a:pt x="326094" y="617627"/>
                        <a:pt x="352954" y="644627"/>
                        <a:pt x="365985" y="681752"/>
                      </a:cubicBezTo>
                      <a:cubicBezTo>
                        <a:pt x="378173" y="716486"/>
                        <a:pt x="381735" y="752814"/>
                        <a:pt x="380235" y="789471"/>
                      </a:cubicBezTo>
                      <a:cubicBezTo>
                        <a:pt x="378782" y="826596"/>
                        <a:pt x="373813" y="866533"/>
                        <a:pt x="356985" y="900236"/>
                      </a:cubicBezTo>
                      <a:cubicBezTo>
                        <a:pt x="356891" y="900424"/>
                        <a:pt x="356798" y="900612"/>
                        <a:pt x="356704" y="900752"/>
                      </a:cubicBezTo>
                      <a:cubicBezTo>
                        <a:pt x="359376" y="905815"/>
                        <a:pt x="363360" y="910268"/>
                        <a:pt x="369173" y="913736"/>
                      </a:cubicBezTo>
                      <a:cubicBezTo>
                        <a:pt x="384407" y="922831"/>
                        <a:pt x="403485" y="920252"/>
                        <a:pt x="418673" y="912518"/>
                      </a:cubicBezTo>
                      <a:cubicBezTo>
                        <a:pt x="452892" y="895080"/>
                        <a:pt x="477454" y="863299"/>
                        <a:pt x="474079" y="823783"/>
                      </a:cubicBezTo>
                      <a:cubicBezTo>
                        <a:pt x="472110" y="800534"/>
                        <a:pt x="460485" y="777752"/>
                        <a:pt x="451345" y="756658"/>
                      </a:cubicBezTo>
                      <a:cubicBezTo>
                        <a:pt x="440845" y="732471"/>
                        <a:pt x="432267" y="707721"/>
                        <a:pt x="427157" y="681799"/>
                      </a:cubicBezTo>
                      <a:cubicBezTo>
                        <a:pt x="422376" y="657330"/>
                        <a:pt x="422141" y="630518"/>
                        <a:pt x="434704" y="608252"/>
                      </a:cubicBezTo>
                      <a:cubicBezTo>
                        <a:pt x="454626" y="572861"/>
                        <a:pt x="497423" y="579658"/>
                        <a:pt x="531032" y="584345"/>
                      </a:cubicBezTo>
                      <a:cubicBezTo>
                        <a:pt x="581142" y="591330"/>
                        <a:pt x="631439" y="593252"/>
                        <a:pt x="681455" y="600189"/>
                      </a:cubicBezTo>
                      <a:cubicBezTo>
                        <a:pt x="738267" y="608111"/>
                        <a:pt x="796627" y="604314"/>
                        <a:pt x="853814" y="604174"/>
                      </a:cubicBezTo>
                      <a:cubicBezTo>
                        <a:pt x="902658" y="604033"/>
                        <a:pt x="951642" y="591799"/>
                        <a:pt x="998658" y="579611"/>
                      </a:cubicBezTo>
                      <a:cubicBezTo>
                        <a:pt x="1034377" y="570376"/>
                        <a:pt x="1070658" y="563580"/>
                        <a:pt x="1103986" y="547174"/>
                      </a:cubicBezTo>
                      <a:cubicBezTo>
                        <a:pt x="1129299" y="534705"/>
                        <a:pt x="1151940" y="513705"/>
                        <a:pt x="1156393" y="484783"/>
                      </a:cubicBezTo>
                      <a:cubicBezTo>
                        <a:pt x="1162674" y="444236"/>
                        <a:pt x="1123908" y="398064"/>
                        <a:pt x="1095830" y="373173"/>
                      </a:cubicBezTo>
                      <a:cubicBezTo>
                        <a:pt x="1066393" y="347017"/>
                        <a:pt x="1038268" y="322032"/>
                        <a:pt x="996268" y="327798"/>
                      </a:cubicBezTo>
                      <a:cubicBezTo>
                        <a:pt x="976955" y="330423"/>
                        <a:pt x="958861" y="341111"/>
                        <a:pt x="942783" y="351517"/>
                      </a:cubicBezTo>
                      <a:cubicBezTo>
                        <a:pt x="921783" y="365157"/>
                        <a:pt x="899705" y="377204"/>
                        <a:pt x="879174" y="391642"/>
                      </a:cubicBezTo>
                      <a:cubicBezTo>
                        <a:pt x="877627" y="392673"/>
                        <a:pt x="876970" y="393798"/>
                        <a:pt x="876970" y="394923"/>
                      </a:cubicBezTo>
                      <a:cubicBezTo>
                        <a:pt x="852314" y="404814"/>
                        <a:pt x="827939" y="415267"/>
                        <a:pt x="804642" y="428017"/>
                      </a:cubicBezTo>
                      <a:cubicBezTo>
                        <a:pt x="754111" y="455626"/>
                        <a:pt x="697017" y="475595"/>
                        <a:pt x="641657" y="490923"/>
                      </a:cubicBezTo>
                      <a:cubicBezTo>
                        <a:pt x="590657" y="505080"/>
                        <a:pt x="525923" y="507798"/>
                        <a:pt x="474220" y="495564"/>
                      </a:cubicBezTo>
                      <a:cubicBezTo>
                        <a:pt x="432079" y="485580"/>
                        <a:pt x="388204" y="448642"/>
                        <a:pt x="366360" y="408986"/>
                      </a:cubicBezTo>
                      <a:cubicBezTo>
                        <a:pt x="365282" y="405236"/>
                        <a:pt x="364344" y="401392"/>
                        <a:pt x="363641" y="397408"/>
                      </a:cubicBezTo>
                      <a:cubicBezTo>
                        <a:pt x="359657" y="373079"/>
                        <a:pt x="369923" y="344860"/>
                        <a:pt x="370344" y="320017"/>
                      </a:cubicBezTo>
                      <a:cubicBezTo>
                        <a:pt x="371282" y="268782"/>
                        <a:pt x="357407" y="218579"/>
                        <a:pt x="336501" y="172267"/>
                      </a:cubicBezTo>
                      <a:cubicBezTo>
                        <a:pt x="317048" y="129235"/>
                        <a:pt x="285032" y="90188"/>
                        <a:pt x="246829" y="62579"/>
                      </a:cubicBezTo>
                      <a:cubicBezTo>
                        <a:pt x="210782" y="36563"/>
                        <a:pt x="159125" y="8016"/>
                        <a:pt x="114032" y="4454"/>
                      </a:cubicBezTo>
                      <a:cubicBezTo>
                        <a:pt x="95235" y="2954"/>
                        <a:pt x="58110" y="-9000"/>
                        <a:pt x="47891" y="13876"/>
                      </a:cubicBezTo>
                      <a:cubicBezTo>
                        <a:pt x="41891" y="27235"/>
                        <a:pt x="79391" y="46454"/>
                        <a:pt x="86375" y="50719"/>
                      </a:cubicBezTo>
                      <a:cubicBezTo>
                        <a:pt x="111922" y="66141"/>
                        <a:pt x="136953" y="83204"/>
                        <a:pt x="160250" y="101813"/>
                      </a:cubicBezTo>
                      <a:cubicBezTo>
                        <a:pt x="204454" y="137110"/>
                        <a:pt x="233235" y="187501"/>
                        <a:pt x="252594" y="240282"/>
                      </a:cubicBezTo>
                      <a:cubicBezTo>
                        <a:pt x="255126" y="247173"/>
                        <a:pt x="257282" y="254157"/>
                        <a:pt x="259110" y="261189"/>
                      </a:cubicBezTo>
                      <a:cubicBezTo>
                        <a:pt x="246313" y="240845"/>
                        <a:pt x="229297" y="223407"/>
                        <a:pt x="209469" y="208360"/>
                      </a:cubicBezTo>
                      <a:cubicBezTo>
                        <a:pt x="154438" y="166501"/>
                        <a:pt x="64531" y="142454"/>
                        <a:pt x="3828" y="186985"/>
                      </a:cubicBezTo>
                      <a:cubicBezTo>
                        <a:pt x="-3625" y="192423"/>
                        <a:pt x="1109" y="199266"/>
                        <a:pt x="6969" y="203298"/>
                      </a:cubicBezTo>
                      <a:cubicBezTo>
                        <a:pt x="27781" y="201517"/>
                        <a:pt x="48359" y="202548"/>
                        <a:pt x="69031" y="206767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CEDFA83A-61F3-FEF8-EB6F-547AFF33CCFA}"/>
                    </a:ext>
                  </a:extLst>
                </p:cNvPr>
                <p:cNvSpPr/>
                <p:nvPr/>
              </p:nvSpPr>
              <p:spPr>
                <a:xfrm>
                  <a:off x="7795824" y="4520406"/>
                  <a:ext cx="757851" cy="346479"/>
                </a:xfrm>
                <a:custGeom>
                  <a:avLst/>
                  <a:gdLst>
                    <a:gd name="connsiteX0" fmla="*/ 694315 w 757851"/>
                    <a:gd name="connsiteY0" fmla="*/ 90026 h 346479"/>
                    <a:gd name="connsiteX1" fmla="*/ 627377 w 757851"/>
                    <a:gd name="connsiteY1" fmla="*/ 189964 h 346479"/>
                    <a:gd name="connsiteX2" fmla="*/ 622502 w 757851"/>
                    <a:gd name="connsiteY2" fmla="*/ 188276 h 346479"/>
                    <a:gd name="connsiteX3" fmla="*/ 546049 w 757851"/>
                    <a:gd name="connsiteY3" fmla="*/ 94386 h 346479"/>
                    <a:gd name="connsiteX4" fmla="*/ 603564 w 757851"/>
                    <a:gd name="connsiteY4" fmla="*/ 195683 h 346479"/>
                    <a:gd name="connsiteX5" fmla="*/ 597189 w 757851"/>
                    <a:gd name="connsiteY5" fmla="*/ 198730 h 346479"/>
                    <a:gd name="connsiteX6" fmla="*/ 537236 w 757851"/>
                    <a:gd name="connsiteY6" fmla="*/ 142058 h 346479"/>
                    <a:gd name="connsiteX7" fmla="*/ 565127 w 757851"/>
                    <a:gd name="connsiteY7" fmla="*/ 215933 h 346479"/>
                    <a:gd name="connsiteX8" fmla="*/ 483517 w 757851"/>
                    <a:gd name="connsiteY8" fmla="*/ 247995 h 346479"/>
                    <a:gd name="connsiteX9" fmla="*/ 369376 w 757851"/>
                    <a:gd name="connsiteY9" fmla="*/ 252870 h 346479"/>
                    <a:gd name="connsiteX10" fmla="*/ 281298 w 757851"/>
                    <a:gd name="connsiteY10" fmla="*/ 214339 h 346479"/>
                    <a:gd name="connsiteX11" fmla="*/ 284486 w 757851"/>
                    <a:gd name="connsiteY11" fmla="*/ 229621 h 346479"/>
                    <a:gd name="connsiteX12" fmla="*/ 280595 w 757851"/>
                    <a:gd name="connsiteY12" fmla="*/ 233933 h 346479"/>
                    <a:gd name="connsiteX13" fmla="*/ 108048 w 757851"/>
                    <a:gd name="connsiteY13" fmla="*/ 216589 h 346479"/>
                    <a:gd name="connsiteX14" fmla="*/ 32954 w 757851"/>
                    <a:gd name="connsiteY14" fmla="*/ 211527 h 346479"/>
                    <a:gd name="connsiteX15" fmla="*/ 610 w 757851"/>
                    <a:gd name="connsiteY15" fmla="*/ 269371 h 346479"/>
                    <a:gd name="connsiteX16" fmla="*/ 26532 w 757851"/>
                    <a:gd name="connsiteY16" fmla="*/ 346480 h 346479"/>
                    <a:gd name="connsiteX17" fmla="*/ 35485 w 757851"/>
                    <a:gd name="connsiteY17" fmla="*/ 281277 h 346479"/>
                    <a:gd name="connsiteX18" fmla="*/ 131814 w 757851"/>
                    <a:gd name="connsiteY18" fmla="*/ 257370 h 346479"/>
                    <a:gd name="connsiteX19" fmla="*/ 282236 w 757851"/>
                    <a:gd name="connsiteY19" fmla="*/ 273214 h 346479"/>
                    <a:gd name="connsiteX20" fmla="*/ 454595 w 757851"/>
                    <a:gd name="connsiteY20" fmla="*/ 277199 h 346479"/>
                    <a:gd name="connsiteX21" fmla="*/ 599439 w 757851"/>
                    <a:gd name="connsiteY21" fmla="*/ 252636 h 346479"/>
                    <a:gd name="connsiteX22" fmla="*/ 704768 w 757851"/>
                    <a:gd name="connsiteY22" fmla="*/ 220199 h 346479"/>
                    <a:gd name="connsiteX23" fmla="*/ 757174 w 757851"/>
                    <a:gd name="connsiteY23" fmla="*/ 157808 h 346479"/>
                    <a:gd name="connsiteX24" fmla="*/ 696611 w 757851"/>
                    <a:gd name="connsiteY24" fmla="*/ 46198 h 346479"/>
                    <a:gd name="connsiteX25" fmla="*/ 603705 w 757851"/>
                    <a:gd name="connsiteY25" fmla="*/ 167 h 346479"/>
                    <a:gd name="connsiteX26" fmla="*/ 694315 w 757851"/>
                    <a:gd name="connsiteY26" fmla="*/ 90026 h 34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57851" h="346479">
                      <a:moveTo>
                        <a:pt x="694315" y="90026"/>
                      </a:moveTo>
                      <a:cubicBezTo>
                        <a:pt x="713393" y="140698"/>
                        <a:pt x="667877" y="172714"/>
                        <a:pt x="627377" y="189964"/>
                      </a:cubicBezTo>
                      <a:cubicBezTo>
                        <a:pt x="625455" y="190808"/>
                        <a:pt x="623486" y="190058"/>
                        <a:pt x="622502" y="188276"/>
                      </a:cubicBezTo>
                      <a:cubicBezTo>
                        <a:pt x="602627" y="152324"/>
                        <a:pt x="580502" y="116980"/>
                        <a:pt x="546049" y="94386"/>
                      </a:cubicBezTo>
                      <a:cubicBezTo>
                        <a:pt x="568596" y="126777"/>
                        <a:pt x="599533" y="154152"/>
                        <a:pt x="603564" y="195683"/>
                      </a:cubicBezTo>
                      <a:cubicBezTo>
                        <a:pt x="603893" y="199386"/>
                        <a:pt x="599861" y="201308"/>
                        <a:pt x="597189" y="198730"/>
                      </a:cubicBezTo>
                      <a:cubicBezTo>
                        <a:pt x="577314" y="179652"/>
                        <a:pt x="559221" y="158558"/>
                        <a:pt x="537236" y="142058"/>
                      </a:cubicBezTo>
                      <a:cubicBezTo>
                        <a:pt x="553596" y="164089"/>
                        <a:pt x="573658" y="190620"/>
                        <a:pt x="565127" y="215933"/>
                      </a:cubicBezTo>
                      <a:cubicBezTo>
                        <a:pt x="556408" y="241761"/>
                        <a:pt x="505033" y="245511"/>
                        <a:pt x="483517" y="247995"/>
                      </a:cubicBezTo>
                      <a:cubicBezTo>
                        <a:pt x="446064" y="252308"/>
                        <a:pt x="407017" y="258355"/>
                        <a:pt x="369376" y="252870"/>
                      </a:cubicBezTo>
                      <a:cubicBezTo>
                        <a:pt x="336142" y="247995"/>
                        <a:pt x="307361" y="234449"/>
                        <a:pt x="281298" y="214339"/>
                      </a:cubicBezTo>
                      <a:cubicBezTo>
                        <a:pt x="282283" y="219355"/>
                        <a:pt x="282845" y="224511"/>
                        <a:pt x="284486" y="229621"/>
                      </a:cubicBezTo>
                      <a:cubicBezTo>
                        <a:pt x="285236" y="231917"/>
                        <a:pt x="282704" y="234073"/>
                        <a:pt x="280595" y="233933"/>
                      </a:cubicBezTo>
                      <a:cubicBezTo>
                        <a:pt x="223267" y="229152"/>
                        <a:pt x="164579" y="227699"/>
                        <a:pt x="108048" y="216589"/>
                      </a:cubicBezTo>
                      <a:cubicBezTo>
                        <a:pt x="84516" y="211949"/>
                        <a:pt x="56673" y="204589"/>
                        <a:pt x="32954" y="211527"/>
                      </a:cubicBezTo>
                      <a:cubicBezTo>
                        <a:pt x="6188" y="219308"/>
                        <a:pt x="-2531" y="243542"/>
                        <a:pt x="610" y="269371"/>
                      </a:cubicBezTo>
                      <a:cubicBezTo>
                        <a:pt x="4032" y="297730"/>
                        <a:pt x="13829" y="322668"/>
                        <a:pt x="26532" y="346480"/>
                      </a:cubicBezTo>
                      <a:cubicBezTo>
                        <a:pt x="23298" y="324355"/>
                        <a:pt x="24376" y="301058"/>
                        <a:pt x="35485" y="281277"/>
                      </a:cubicBezTo>
                      <a:cubicBezTo>
                        <a:pt x="55407" y="245886"/>
                        <a:pt x="98204" y="252683"/>
                        <a:pt x="131814" y="257370"/>
                      </a:cubicBezTo>
                      <a:cubicBezTo>
                        <a:pt x="181923" y="264355"/>
                        <a:pt x="232220" y="266277"/>
                        <a:pt x="282236" y="273214"/>
                      </a:cubicBezTo>
                      <a:cubicBezTo>
                        <a:pt x="339048" y="281136"/>
                        <a:pt x="397408" y="277339"/>
                        <a:pt x="454595" y="277199"/>
                      </a:cubicBezTo>
                      <a:cubicBezTo>
                        <a:pt x="503439" y="277058"/>
                        <a:pt x="552424" y="264824"/>
                        <a:pt x="599439" y="252636"/>
                      </a:cubicBezTo>
                      <a:cubicBezTo>
                        <a:pt x="635158" y="243402"/>
                        <a:pt x="671439" y="236605"/>
                        <a:pt x="704768" y="220199"/>
                      </a:cubicBezTo>
                      <a:cubicBezTo>
                        <a:pt x="730080" y="207730"/>
                        <a:pt x="752721" y="186730"/>
                        <a:pt x="757174" y="157808"/>
                      </a:cubicBezTo>
                      <a:cubicBezTo>
                        <a:pt x="763455" y="117261"/>
                        <a:pt x="724690" y="71089"/>
                        <a:pt x="696611" y="46198"/>
                      </a:cubicBezTo>
                      <a:cubicBezTo>
                        <a:pt x="668768" y="21448"/>
                        <a:pt x="642049" y="-2224"/>
                        <a:pt x="603705" y="167"/>
                      </a:cubicBezTo>
                      <a:cubicBezTo>
                        <a:pt x="642424" y="21073"/>
                        <a:pt x="677908" y="46386"/>
                        <a:pt x="694315" y="90026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5F3D274D-1658-F6F3-E3A1-0933808BBE50}"/>
                    </a:ext>
                  </a:extLst>
                </p:cNvPr>
                <p:cNvSpPr/>
                <p:nvPr/>
              </p:nvSpPr>
              <p:spPr>
                <a:xfrm>
                  <a:off x="7396605" y="4366963"/>
                  <a:ext cx="368153" cy="513563"/>
                </a:xfrm>
                <a:custGeom>
                  <a:avLst/>
                  <a:gdLst>
                    <a:gd name="connsiteX0" fmla="*/ 324594 w 368153"/>
                    <a:gd name="connsiteY0" fmla="*/ 422532 h 513563"/>
                    <a:gd name="connsiteX1" fmla="*/ 248282 w 368153"/>
                    <a:gd name="connsiteY1" fmla="*/ 325923 h 513563"/>
                    <a:gd name="connsiteX2" fmla="*/ 245001 w 368153"/>
                    <a:gd name="connsiteY2" fmla="*/ 195985 h 513563"/>
                    <a:gd name="connsiteX3" fmla="*/ 200844 w 368153"/>
                    <a:gd name="connsiteY3" fmla="*/ 75563 h 513563"/>
                    <a:gd name="connsiteX4" fmla="*/ 99594 w 368153"/>
                    <a:gd name="connsiteY4" fmla="*/ 28125 h 513563"/>
                    <a:gd name="connsiteX5" fmla="*/ 29234 w 368153"/>
                    <a:gd name="connsiteY5" fmla="*/ 14203 h 513563"/>
                    <a:gd name="connsiteX6" fmla="*/ 27406 w 368153"/>
                    <a:gd name="connsiteY6" fmla="*/ 0 h 513563"/>
                    <a:gd name="connsiteX7" fmla="*/ 3828 w 368153"/>
                    <a:gd name="connsiteY7" fmla="*/ 13406 h 513563"/>
                    <a:gd name="connsiteX8" fmla="*/ 6969 w 368153"/>
                    <a:gd name="connsiteY8" fmla="*/ 29719 h 513563"/>
                    <a:gd name="connsiteX9" fmla="*/ 68985 w 368153"/>
                    <a:gd name="connsiteY9" fmla="*/ 33235 h 513563"/>
                    <a:gd name="connsiteX10" fmla="*/ 202907 w 368153"/>
                    <a:gd name="connsiteY10" fmla="*/ 185438 h 513563"/>
                    <a:gd name="connsiteX11" fmla="*/ 198219 w 368153"/>
                    <a:gd name="connsiteY11" fmla="*/ 315844 h 513563"/>
                    <a:gd name="connsiteX12" fmla="*/ 295344 w 368153"/>
                    <a:gd name="connsiteY12" fmla="*/ 420797 h 513563"/>
                    <a:gd name="connsiteX13" fmla="*/ 365938 w 368153"/>
                    <a:gd name="connsiteY13" fmla="*/ 508220 h 513563"/>
                    <a:gd name="connsiteX14" fmla="*/ 367673 w 368153"/>
                    <a:gd name="connsiteY14" fmla="*/ 513563 h 513563"/>
                    <a:gd name="connsiteX15" fmla="*/ 324594 w 368153"/>
                    <a:gd name="connsiteY15" fmla="*/ 422532 h 513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8153" h="513563">
                      <a:moveTo>
                        <a:pt x="324594" y="422532"/>
                      </a:moveTo>
                      <a:cubicBezTo>
                        <a:pt x="295016" y="393189"/>
                        <a:pt x="260094" y="368063"/>
                        <a:pt x="248282" y="325923"/>
                      </a:cubicBezTo>
                      <a:cubicBezTo>
                        <a:pt x="236329" y="283126"/>
                        <a:pt x="245001" y="239532"/>
                        <a:pt x="245001" y="195985"/>
                      </a:cubicBezTo>
                      <a:cubicBezTo>
                        <a:pt x="245047" y="152719"/>
                        <a:pt x="230047" y="108000"/>
                        <a:pt x="200844" y="75563"/>
                      </a:cubicBezTo>
                      <a:cubicBezTo>
                        <a:pt x="174594" y="46406"/>
                        <a:pt x="139297" y="27844"/>
                        <a:pt x="99594" y="28125"/>
                      </a:cubicBezTo>
                      <a:cubicBezTo>
                        <a:pt x="83141" y="28219"/>
                        <a:pt x="37719" y="35063"/>
                        <a:pt x="29234" y="14203"/>
                      </a:cubicBezTo>
                      <a:cubicBezTo>
                        <a:pt x="27078" y="8859"/>
                        <a:pt x="26609" y="4172"/>
                        <a:pt x="27406" y="0"/>
                      </a:cubicBezTo>
                      <a:cubicBezTo>
                        <a:pt x="19203" y="3516"/>
                        <a:pt x="11281" y="7922"/>
                        <a:pt x="3828" y="13406"/>
                      </a:cubicBezTo>
                      <a:cubicBezTo>
                        <a:pt x="-3625" y="18844"/>
                        <a:pt x="1109" y="25688"/>
                        <a:pt x="6969" y="29719"/>
                      </a:cubicBezTo>
                      <a:cubicBezTo>
                        <a:pt x="27734" y="27985"/>
                        <a:pt x="48360" y="29016"/>
                        <a:pt x="68985" y="33235"/>
                      </a:cubicBezTo>
                      <a:cubicBezTo>
                        <a:pt x="142016" y="48047"/>
                        <a:pt x="202157" y="108656"/>
                        <a:pt x="202907" y="185438"/>
                      </a:cubicBezTo>
                      <a:cubicBezTo>
                        <a:pt x="203329" y="228047"/>
                        <a:pt x="189829" y="273657"/>
                        <a:pt x="198219" y="315844"/>
                      </a:cubicBezTo>
                      <a:cubicBezTo>
                        <a:pt x="208532" y="367829"/>
                        <a:pt x="256485" y="391267"/>
                        <a:pt x="295344" y="420797"/>
                      </a:cubicBezTo>
                      <a:cubicBezTo>
                        <a:pt x="326048" y="444095"/>
                        <a:pt x="352907" y="471095"/>
                        <a:pt x="365938" y="508220"/>
                      </a:cubicBezTo>
                      <a:cubicBezTo>
                        <a:pt x="366594" y="510001"/>
                        <a:pt x="367063" y="511782"/>
                        <a:pt x="367673" y="513563"/>
                      </a:cubicBezTo>
                      <a:cubicBezTo>
                        <a:pt x="371704" y="477798"/>
                        <a:pt x="349813" y="447610"/>
                        <a:pt x="324594" y="422532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074618D9-557E-C881-A9A6-1C6F0D24A3F5}"/>
                    </a:ext>
                  </a:extLst>
                </p:cNvPr>
                <p:cNvSpPr/>
                <p:nvPr/>
              </p:nvSpPr>
              <p:spPr>
                <a:xfrm>
                  <a:off x="7443802" y="4193381"/>
                  <a:ext cx="246820" cy="329770"/>
                </a:xfrm>
                <a:custGeom>
                  <a:avLst/>
                  <a:gdLst>
                    <a:gd name="connsiteX0" fmla="*/ 190726 w 246820"/>
                    <a:gd name="connsiteY0" fmla="*/ 204942 h 329770"/>
                    <a:gd name="connsiteX1" fmla="*/ 214538 w 246820"/>
                    <a:gd name="connsiteY1" fmla="*/ 255614 h 329770"/>
                    <a:gd name="connsiteX2" fmla="*/ 229304 w 246820"/>
                    <a:gd name="connsiteY2" fmla="*/ 329770 h 329770"/>
                    <a:gd name="connsiteX3" fmla="*/ 230851 w 246820"/>
                    <a:gd name="connsiteY3" fmla="*/ 180848 h 329770"/>
                    <a:gd name="connsiteX4" fmla="*/ 191148 w 246820"/>
                    <a:gd name="connsiteY4" fmla="*/ 117613 h 329770"/>
                    <a:gd name="connsiteX5" fmla="*/ 146195 w 246820"/>
                    <a:gd name="connsiteY5" fmla="*/ 87567 h 329770"/>
                    <a:gd name="connsiteX6" fmla="*/ 86663 w 246820"/>
                    <a:gd name="connsiteY6" fmla="*/ 55270 h 329770"/>
                    <a:gd name="connsiteX7" fmla="*/ 59851 w 246820"/>
                    <a:gd name="connsiteY7" fmla="*/ 26816 h 329770"/>
                    <a:gd name="connsiteX8" fmla="*/ 61913 w 246820"/>
                    <a:gd name="connsiteY8" fmla="*/ 3894 h 329770"/>
                    <a:gd name="connsiteX9" fmla="*/ 647 w 246820"/>
                    <a:gd name="connsiteY9" fmla="*/ 13879 h 329770"/>
                    <a:gd name="connsiteX10" fmla="*/ 39132 w 246820"/>
                    <a:gd name="connsiteY10" fmla="*/ 50723 h 329770"/>
                    <a:gd name="connsiteX11" fmla="*/ 113007 w 246820"/>
                    <a:gd name="connsiteY11" fmla="*/ 101817 h 329770"/>
                    <a:gd name="connsiteX12" fmla="*/ 190726 w 246820"/>
                    <a:gd name="connsiteY12" fmla="*/ 204942 h 329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6820" h="329770">
                      <a:moveTo>
                        <a:pt x="190726" y="204942"/>
                      </a:moveTo>
                      <a:cubicBezTo>
                        <a:pt x="202632" y="219614"/>
                        <a:pt x="210648" y="236442"/>
                        <a:pt x="214538" y="255614"/>
                      </a:cubicBezTo>
                      <a:cubicBezTo>
                        <a:pt x="219601" y="280457"/>
                        <a:pt x="221195" y="305723"/>
                        <a:pt x="229304" y="329770"/>
                      </a:cubicBezTo>
                      <a:cubicBezTo>
                        <a:pt x="254148" y="284348"/>
                        <a:pt x="250632" y="227723"/>
                        <a:pt x="230851" y="180848"/>
                      </a:cubicBezTo>
                      <a:cubicBezTo>
                        <a:pt x="221148" y="157879"/>
                        <a:pt x="208398" y="135754"/>
                        <a:pt x="191148" y="117613"/>
                      </a:cubicBezTo>
                      <a:cubicBezTo>
                        <a:pt x="178304" y="104113"/>
                        <a:pt x="162695" y="95957"/>
                        <a:pt x="146195" y="87567"/>
                      </a:cubicBezTo>
                      <a:cubicBezTo>
                        <a:pt x="126179" y="77395"/>
                        <a:pt x="105319" y="67973"/>
                        <a:pt x="86663" y="55270"/>
                      </a:cubicBezTo>
                      <a:cubicBezTo>
                        <a:pt x="76726" y="48473"/>
                        <a:pt x="63085" y="39379"/>
                        <a:pt x="59851" y="26816"/>
                      </a:cubicBezTo>
                      <a:cubicBezTo>
                        <a:pt x="57226" y="16645"/>
                        <a:pt x="58397" y="9191"/>
                        <a:pt x="61913" y="3894"/>
                      </a:cubicBezTo>
                      <a:cubicBezTo>
                        <a:pt x="42179" y="1269"/>
                        <a:pt x="10069" y="-7168"/>
                        <a:pt x="647" y="13879"/>
                      </a:cubicBezTo>
                      <a:cubicBezTo>
                        <a:pt x="-5353" y="27238"/>
                        <a:pt x="32147" y="46457"/>
                        <a:pt x="39132" y="50723"/>
                      </a:cubicBezTo>
                      <a:cubicBezTo>
                        <a:pt x="64679" y="66145"/>
                        <a:pt x="89710" y="83207"/>
                        <a:pt x="113007" y="101817"/>
                      </a:cubicBezTo>
                      <a:cubicBezTo>
                        <a:pt x="147226" y="129051"/>
                        <a:pt x="172163" y="165426"/>
                        <a:pt x="190726" y="204942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38" name="图形 413">
              <a:extLst>
                <a:ext uri="{FF2B5EF4-FFF2-40B4-BE49-F238E27FC236}">
                  <a16:creationId xmlns:a16="http://schemas.microsoft.com/office/drawing/2014/main" id="{8BC4ABE5-38D9-E266-4830-541D3834C6E3}"/>
                </a:ext>
              </a:extLst>
            </p:cNvPr>
            <p:cNvGrpSpPr/>
            <p:nvPr/>
          </p:nvGrpSpPr>
          <p:grpSpPr>
            <a:xfrm>
              <a:off x="10283925" y="6045716"/>
              <a:ext cx="871572" cy="1175845"/>
              <a:chOff x="10283925" y="6045716"/>
              <a:chExt cx="871572" cy="1175845"/>
            </a:xfrm>
          </p:grpSpPr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B4512FC1-AA14-E2B1-37EF-B12F12E81440}"/>
                  </a:ext>
                </a:extLst>
              </p:cNvPr>
              <p:cNvSpPr/>
              <p:nvPr/>
            </p:nvSpPr>
            <p:spPr>
              <a:xfrm>
                <a:off x="10751446" y="6153422"/>
                <a:ext cx="329754" cy="608410"/>
              </a:xfrm>
              <a:custGeom>
                <a:avLst/>
                <a:gdLst>
                  <a:gd name="connsiteX0" fmla="*/ 308807 w 329754"/>
                  <a:gd name="connsiteY0" fmla="*/ 91 h 608410"/>
                  <a:gd name="connsiteX1" fmla="*/ 153885 w 329754"/>
                  <a:gd name="connsiteY1" fmla="*/ 177982 h 608410"/>
                  <a:gd name="connsiteX2" fmla="*/ 122947 w 329754"/>
                  <a:gd name="connsiteY2" fmla="*/ 306326 h 608410"/>
                  <a:gd name="connsiteX3" fmla="*/ 66556 w 329754"/>
                  <a:gd name="connsiteY3" fmla="*/ 322591 h 608410"/>
                  <a:gd name="connsiteX4" fmla="*/ 58963 w 329754"/>
                  <a:gd name="connsiteY4" fmla="*/ 316591 h 608410"/>
                  <a:gd name="connsiteX5" fmla="*/ 60463 w 329754"/>
                  <a:gd name="connsiteY5" fmla="*/ 313029 h 608410"/>
                  <a:gd name="connsiteX6" fmla="*/ 47666 w 329754"/>
                  <a:gd name="connsiteY6" fmla="*/ 300513 h 608410"/>
                  <a:gd name="connsiteX7" fmla="*/ 38385 w 329754"/>
                  <a:gd name="connsiteY7" fmla="*/ 273045 h 608410"/>
                  <a:gd name="connsiteX8" fmla="*/ 29525 w 329754"/>
                  <a:gd name="connsiteY8" fmla="*/ 278716 h 608410"/>
                  <a:gd name="connsiteX9" fmla="*/ 40588 w 329754"/>
                  <a:gd name="connsiteY9" fmla="*/ 316169 h 608410"/>
                  <a:gd name="connsiteX10" fmla="*/ 11291 w 329754"/>
                  <a:gd name="connsiteY10" fmla="*/ 389482 h 608410"/>
                  <a:gd name="connsiteX11" fmla="*/ 134 w 329754"/>
                  <a:gd name="connsiteY11" fmla="*/ 492654 h 608410"/>
                  <a:gd name="connsiteX12" fmla="*/ 82307 w 329754"/>
                  <a:gd name="connsiteY12" fmla="*/ 608201 h 608410"/>
                  <a:gd name="connsiteX13" fmla="*/ 251994 w 329754"/>
                  <a:gd name="connsiteY13" fmla="*/ 532545 h 608410"/>
                  <a:gd name="connsiteX14" fmla="*/ 329479 w 329754"/>
                  <a:gd name="connsiteY14" fmla="*/ 380623 h 608410"/>
                  <a:gd name="connsiteX15" fmla="*/ 321651 w 329754"/>
                  <a:gd name="connsiteY15" fmla="*/ 365435 h 608410"/>
                  <a:gd name="connsiteX16" fmla="*/ 300088 w 329754"/>
                  <a:gd name="connsiteY16" fmla="*/ 380763 h 608410"/>
                  <a:gd name="connsiteX17" fmla="*/ 294604 w 329754"/>
                  <a:gd name="connsiteY17" fmla="*/ 385873 h 608410"/>
                  <a:gd name="connsiteX18" fmla="*/ 299104 w 329754"/>
                  <a:gd name="connsiteY18" fmla="*/ 375982 h 608410"/>
                  <a:gd name="connsiteX19" fmla="*/ 293713 w 329754"/>
                  <a:gd name="connsiteY19" fmla="*/ 220029 h 608410"/>
                  <a:gd name="connsiteX20" fmla="*/ 279135 w 329754"/>
                  <a:gd name="connsiteY20" fmla="*/ 226216 h 608410"/>
                  <a:gd name="connsiteX21" fmla="*/ 257994 w 329754"/>
                  <a:gd name="connsiteY21" fmla="*/ 283919 h 608410"/>
                  <a:gd name="connsiteX22" fmla="*/ 246088 w 329754"/>
                  <a:gd name="connsiteY22" fmla="*/ 300513 h 608410"/>
                  <a:gd name="connsiteX23" fmla="*/ 249369 w 329754"/>
                  <a:gd name="connsiteY23" fmla="*/ 177607 h 608410"/>
                  <a:gd name="connsiteX24" fmla="*/ 259541 w 329754"/>
                  <a:gd name="connsiteY24" fmla="*/ 85684 h 608410"/>
                  <a:gd name="connsiteX25" fmla="*/ 313635 w 329754"/>
                  <a:gd name="connsiteY25" fmla="*/ 19825 h 608410"/>
                  <a:gd name="connsiteX26" fmla="*/ 308807 w 329754"/>
                  <a:gd name="connsiteY26" fmla="*/ 91 h 608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9754" h="608410">
                    <a:moveTo>
                      <a:pt x="308807" y="91"/>
                    </a:moveTo>
                    <a:cubicBezTo>
                      <a:pt x="223682" y="13122"/>
                      <a:pt x="168979" y="99888"/>
                      <a:pt x="153885" y="177982"/>
                    </a:cubicBezTo>
                    <a:cubicBezTo>
                      <a:pt x="145588" y="220966"/>
                      <a:pt x="145916" y="267607"/>
                      <a:pt x="122947" y="306326"/>
                    </a:cubicBezTo>
                    <a:cubicBezTo>
                      <a:pt x="111041" y="326342"/>
                      <a:pt x="86806" y="334826"/>
                      <a:pt x="66556" y="322591"/>
                    </a:cubicBezTo>
                    <a:cubicBezTo>
                      <a:pt x="63791" y="320951"/>
                      <a:pt x="61306" y="318888"/>
                      <a:pt x="58963" y="316591"/>
                    </a:cubicBezTo>
                    <a:cubicBezTo>
                      <a:pt x="59478" y="315419"/>
                      <a:pt x="59994" y="314247"/>
                      <a:pt x="60463" y="313029"/>
                    </a:cubicBezTo>
                    <a:cubicBezTo>
                      <a:pt x="65525" y="300888"/>
                      <a:pt x="54791" y="288044"/>
                      <a:pt x="47666" y="300513"/>
                    </a:cubicBezTo>
                    <a:cubicBezTo>
                      <a:pt x="43166" y="291607"/>
                      <a:pt x="40259" y="281763"/>
                      <a:pt x="38385" y="273045"/>
                    </a:cubicBezTo>
                    <a:cubicBezTo>
                      <a:pt x="36322" y="263670"/>
                      <a:pt x="28541" y="272669"/>
                      <a:pt x="29525" y="278716"/>
                    </a:cubicBezTo>
                    <a:cubicBezTo>
                      <a:pt x="31447" y="291138"/>
                      <a:pt x="34916" y="304404"/>
                      <a:pt x="40588" y="316169"/>
                    </a:cubicBezTo>
                    <a:cubicBezTo>
                      <a:pt x="29853" y="340216"/>
                      <a:pt x="18416" y="364076"/>
                      <a:pt x="11291" y="389482"/>
                    </a:cubicBezTo>
                    <a:cubicBezTo>
                      <a:pt x="1963" y="422716"/>
                      <a:pt x="-662" y="458248"/>
                      <a:pt x="134" y="492654"/>
                    </a:cubicBezTo>
                    <a:cubicBezTo>
                      <a:pt x="1400" y="548013"/>
                      <a:pt x="19166" y="604873"/>
                      <a:pt x="82307" y="608201"/>
                    </a:cubicBezTo>
                    <a:cubicBezTo>
                      <a:pt x="145213" y="611529"/>
                      <a:pt x="208353" y="574686"/>
                      <a:pt x="251994" y="532545"/>
                    </a:cubicBezTo>
                    <a:cubicBezTo>
                      <a:pt x="293900" y="492139"/>
                      <a:pt x="317479" y="436685"/>
                      <a:pt x="329479" y="380623"/>
                    </a:cubicBezTo>
                    <a:cubicBezTo>
                      <a:pt x="330369" y="376498"/>
                      <a:pt x="329432" y="362576"/>
                      <a:pt x="321651" y="365435"/>
                    </a:cubicBezTo>
                    <a:cubicBezTo>
                      <a:pt x="312744" y="368716"/>
                      <a:pt x="306744" y="374013"/>
                      <a:pt x="300088" y="380763"/>
                    </a:cubicBezTo>
                    <a:cubicBezTo>
                      <a:pt x="298354" y="382545"/>
                      <a:pt x="296479" y="384232"/>
                      <a:pt x="294604" y="385873"/>
                    </a:cubicBezTo>
                    <a:cubicBezTo>
                      <a:pt x="296385" y="382545"/>
                      <a:pt x="297932" y="379217"/>
                      <a:pt x="299104" y="375982"/>
                    </a:cubicBezTo>
                    <a:cubicBezTo>
                      <a:pt x="318322" y="322685"/>
                      <a:pt x="308198" y="273232"/>
                      <a:pt x="293713" y="220029"/>
                    </a:cubicBezTo>
                    <a:cubicBezTo>
                      <a:pt x="290526" y="208357"/>
                      <a:pt x="280447" y="220544"/>
                      <a:pt x="279135" y="226216"/>
                    </a:cubicBezTo>
                    <a:cubicBezTo>
                      <a:pt x="274447" y="246748"/>
                      <a:pt x="269479" y="266013"/>
                      <a:pt x="257994" y="283919"/>
                    </a:cubicBezTo>
                    <a:cubicBezTo>
                      <a:pt x="254901" y="288748"/>
                      <a:pt x="250776" y="294654"/>
                      <a:pt x="246088" y="300513"/>
                    </a:cubicBezTo>
                    <a:cubicBezTo>
                      <a:pt x="257994" y="261560"/>
                      <a:pt x="254666" y="220779"/>
                      <a:pt x="249369" y="177607"/>
                    </a:cubicBezTo>
                    <a:cubicBezTo>
                      <a:pt x="245385" y="145075"/>
                      <a:pt x="246604" y="116294"/>
                      <a:pt x="259541" y="85684"/>
                    </a:cubicBezTo>
                    <a:cubicBezTo>
                      <a:pt x="271354" y="57841"/>
                      <a:pt x="296854" y="43778"/>
                      <a:pt x="313635" y="19825"/>
                    </a:cubicBezTo>
                    <a:cubicBezTo>
                      <a:pt x="317010" y="14997"/>
                      <a:pt x="318463" y="-1362"/>
                      <a:pt x="308807" y="91"/>
                    </a:cubicBezTo>
                    <a:close/>
                  </a:path>
                </a:pathLst>
              </a:custGeom>
              <a:solidFill>
                <a:srgbClr val="DC0902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01C73808-00B6-72B0-2CCB-7C0BDDD70236}"/>
                  </a:ext>
                </a:extLst>
              </p:cNvPr>
              <p:cNvSpPr/>
              <p:nvPr/>
            </p:nvSpPr>
            <p:spPr>
              <a:xfrm>
                <a:off x="10751446" y="6156794"/>
                <a:ext cx="321556" cy="605038"/>
              </a:xfrm>
              <a:custGeom>
                <a:avLst/>
                <a:gdLst>
                  <a:gd name="connsiteX0" fmla="*/ 153885 w 321556"/>
                  <a:gd name="connsiteY0" fmla="*/ 174610 h 605038"/>
                  <a:gd name="connsiteX1" fmla="*/ 122947 w 321556"/>
                  <a:gd name="connsiteY1" fmla="*/ 302954 h 605038"/>
                  <a:gd name="connsiteX2" fmla="*/ 66556 w 321556"/>
                  <a:gd name="connsiteY2" fmla="*/ 319219 h 605038"/>
                  <a:gd name="connsiteX3" fmla="*/ 58963 w 321556"/>
                  <a:gd name="connsiteY3" fmla="*/ 313219 h 605038"/>
                  <a:gd name="connsiteX4" fmla="*/ 60463 w 321556"/>
                  <a:gd name="connsiteY4" fmla="*/ 309657 h 605038"/>
                  <a:gd name="connsiteX5" fmla="*/ 47666 w 321556"/>
                  <a:gd name="connsiteY5" fmla="*/ 297141 h 605038"/>
                  <a:gd name="connsiteX6" fmla="*/ 38385 w 321556"/>
                  <a:gd name="connsiteY6" fmla="*/ 269673 h 605038"/>
                  <a:gd name="connsiteX7" fmla="*/ 29525 w 321556"/>
                  <a:gd name="connsiteY7" fmla="*/ 275344 h 605038"/>
                  <a:gd name="connsiteX8" fmla="*/ 40588 w 321556"/>
                  <a:gd name="connsiteY8" fmla="*/ 312797 h 605038"/>
                  <a:gd name="connsiteX9" fmla="*/ 11291 w 321556"/>
                  <a:gd name="connsiteY9" fmla="*/ 386110 h 605038"/>
                  <a:gd name="connsiteX10" fmla="*/ 134 w 321556"/>
                  <a:gd name="connsiteY10" fmla="*/ 489282 h 605038"/>
                  <a:gd name="connsiteX11" fmla="*/ 82307 w 321556"/>
                  <a:gd name="connsiteY11" fmla="*/ 604829 h 605038"/>
                  <a:gd name="connsiteX12" fmla="*/ 251994 w 321556"/>
                  <a:gd name="connsiteY12" fmla="*/ 529173 h 605038"/>
                  <a:gd name="connsiteX13" fmla="*/ 321557 w 321556"/>
                  <a:gd name="connsiteY13" fmla="*/ 408282 h 605038"/>
                  <a:gd name="connsiteX14" fmla="*/ 293666 w 321556"/>
                  <a:gd name="connsiteY14" fmla="*/ 432891 h 605038"/>
                  <a:gd name="connsiteX15" fmla="*/ 201463 w 321556"/>
                  <a:gd name="connsiteY15" fmla="*/ 483517 h 605038"/>
                  <a:gd name="connsiteX16" fmla="*/ 125244 w 321556"/>
                  <a:gd name="connsiteY16" fmla="*/ 486704 h 605038"/>
                  <a:gd name="connsiteX17" fmla="*/ 124682 w 321556"/>
                  <a:gd name="connsiteY17" fmla="*/ 480376 h 605038"/>
                  <a:gd name="connsiteX18" fmla="*/ 248057 w 321556"/>
                  <a:gd name="connsiteY18" fmla="*/ 352829 h 605038"/>
                  <a:gd name="connsiteX19" fmla="*/ 260291 w 321556"/>
                  <a:gd name="connsiteY19" fmla="*/ 315844 h 605038"/>
                  <a:gd name="connsiteX20" fmla="*/ 109869 w 321556"/>
                  <a:gd name="connsiteY20" fmla="*/ 418970 h 605038"/>
                  <a:gd name="connsiteX21" fmla="*/ 106775 w 321556"/>
                  <a:gd name="connsiteY21" fmla="*/ 413110 h 605038"/>
                  <a:gd name="connsiteX22" fmla="*/ 167572 w 321556"/>
                  <a:gd name="connsiteY22" fmla="*/ 264329 h 605038"/>
                  <a:gd name="connsiteX23" fmla="*/ 191713 w 321556"/>
                  <a:gd name="connsiteY23" fmla="*/ 139922 h 605038"/>
                  <a:gd name="connsiteX24" fmla="*/ 256073 w 321556"/>
                  <a:gd name="connsiteY24" fmla="*/ 32766 h 605038"/>
                  <a:gd name="connsiteX25" fmla="*/ 293291 w 321556"/>
                  <a:gd name="connsiteY25" fmla="*/ 0 h 605038"/>
                  <a:gd name="connsiteX26" fmla="*/ 153885 w 321556"/>
                  <a:gd name="connsiteY26" fmla="*/ 174610 h 605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1556" h="605038">
                    <a:moveTo>
                      <a:pt x="153885" y="174610"/>
                    </a:moveTo>
                    <a:cubicBezTo>
                      <a:pt x="145588" y="217594"/>
                      <a:pt x="145916" y="264235"/>
                      <a:pt x="122947" y="302954"/>
                    </a:cubicBezTo>
                    <a:cubicBezTo>
                      <a:pt x="111041" y="322969"/>
                      <a:pt x="86806" y="331454"/>
                      <a:pt x="66556" y="319219"/>
                    </a:cubicBezTo>
                    <a:cubicBezTo>
                      <a:pt x="63791" y="317579"/>
                      <a:pt x="61306" y="315516"/>
                      <a:pt x="58963" y="313219"/>
                    </a:cubicBezTo>
                    <a:cubicBezTo>
                      <a:pt x="59478" y="312047"/>
                      <a:pt x="59994" y="310875"/>
                      <a:pt x="60463" y="309657"/>
                    </a:cubicBezTo>
                    <a:cubicBezTo>
                      <a:pt x="65525" y="297516"/>
                      <a:pt x="54791" y="284672"/>
                      <a:pt x="47666" y="297141"/>
                    </a:cubicBezTo>
                    <a:cubicBezTo>
                      <a:pt x="43166" y="288235"/>
                      <a:pt x="40259" y="278391"/>
                      <a:pt x="38385" y="269673"/>
                    </a:cubicBezTo>
                    <a:cubicBezTo>
                      <a:pt x="36322" y="260297"/>
                      <a:pt x="28541" y="269297"/>
                      <a:pt x="29525" y="275344"/>
                    </a:cubicBezTo>
                    <a:cubicBezTo>
                      <a:pt x="31447" y="287766"/>
                      <a:pt x="34916" y="301032"/>
                      <a:pt x="40588" y="312797"/>
                    </a:cubicBezTo>
                    <a:cubicBezTo>
                      <a:pt x="29853" y="336844"/>
                      <a:pt x="18416" y="360704"/>
                      <a:pt x="11291" y="386110"/>
                    </a:cubicBezTo>
                    <a:cubicBezTo>
                      <a:pt x="1963" y="419344"/>
                      <a:pt x="-662" y="454876"/>
                      <a:pt x="134" y="489282"/>
                    </a:cubicBezTo>
                    <a:cubicBezTo>
                      <a:pt x="1400" y="544641"/>
                      <a:pt x="19166" y="601501"/>
                      <a:pt x="82307" y="604829"/>
                    </a:cubicBezTo>
                    <a:cubicBezTo>
                      <a:pt x="145213" y="608157"/>
                      <a:pt x="208353" y="571314"/>
                      <a:pt x="251994" y="529173"/>
                    </a:cubicBezTo>
                    <a:cubicBezTo>
                      <a:pt x="286119" y="496267"/>
                      <a:pt x="308104" y="453329"/>
                      <a:pt x="321557" y="408282"/>
                    </a:cubicBezTo>
                    <a:cubicBezTo>
                      <a:pt x="312229" y="417704"/>
                      <a:pt x="302526" y="426048"/>
                      <a:pt x="293666" y="432891"/>
                    </a:cubicBezTo>
                    <a:cubicBezTo>
                      <a:pt x="265963" y="454314"/>
                      <a:pt x="234932" y="472688"/>
                      <a:pt x="201463" y="483517"/>
                    </a:cubicBezTo>
                    <a:cubicBezTo>
                      <a:pt x="177650" y="491204"/>
                      <a:pt x="149197" y="497391"/>
                      <a:pt x="125244" y="486704"/>
                    </a:cubicBezTo>
                    <a:cubicBezTo>
                      <a:pt x="122432" y="485438"/>
                      <a:pt x="122057" y="482110"/>
                      <a:pt x="124682" y="480376"/>
                    </a:cubicBezTo>
                    <a:cubicBezTo>
                      <a:pt x="174182" y="447235"/>
                      <a:pt x="224994" y="410016"/>
                      <a:pt x="248057" y="352829"/>
                    </a:cubicBezTo>
                    <a:cubicBezTo>
                      <a:pt x="252932" y="340735"/>
                      <a:pt x="256869" y="328360"/>
                      <a:pt x="260291" y="315844"/>
                    </a:cubicBezTo>
                    <a:cubicBezTo>
                      <a:pt x="229682" y="373079"/>
                      <a:pt x="172588" y="404485"/>
                      <a:pt x="109869" y="418970"/>
                    </a:cubicBezTo>
                    <a:cubicBezTo>
                      <a:pt x="106400" y="419767"/>
                      <a:pt x="104525" y="415501"/>
                      <a:pt x="106775" y="413110"/>
                    </a:cubicBezTo>
                    <a:cubicBezTo>
                      <a:pt x="146338" y="372048"/>
                      <a:pt x="160447" y="319454"/>
                      <a:pt x="167572" y="264329"/>
                    </a:cubicBezTo>
                    <a:cubicBezTo>
                      <a:pt x="173057" y="222235"/>
                      <a:pt x="175494" y="179625"/>
                      <a:pt x="191713" y="139922"/>
                    </a:cubicBezTo>
                    <a:cubicBezTo>
                      <a:pt x="207416" y="101485"/>
                      <a:pt x="228229" y="63750"/>
                      <a:pt x="256073" y="32766"/>
                    </a:cubicBezTo>
                    <a:cubicBezTo>
                      <a:pt x="266947" y="20672"/>
                      <a:pt x="279369" y="8906"/>
                      <a:pt x="293291" y="0"/>
                    </a:cubicBezTo>
                    <a:cubicBezTo>
                      <a:pt x="217119" y="20484"/>
                      <a:pt x="168041" y="101344"/>
                      <a:pt x="153885" y="174610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41" name="图形 413">
                <a:extLst>
                  <a:ext uri="{FF2B5EF4-FFF2-40B4-BE49-F238E27FC236}">
                    <a16:creationId xmlns:a16="http://schemas.microsoft.com/office/drawing/2014/main" id="{6920ED23-5E09-1C43-4DC7-07E32D4F55FC}"/>
                  </a:ext>
                </a:extLst>
              </p:cNvPr>
              <p:cNvGrpSpPr/>
              <p:nvPr/>
            </p:nvGrpSpPr>
            <p:grpSpPr>
              <a:xfrm>
                <a:off x="10283925" y="6045716"/>
                <a:ext cx="871572" cy="1175845"/>
                <a:chOff x="10283925" y="6045716"/>
                <a:chExt cx="871572" cy="1175845"/>
              </a:xfrm>
            </p:grpSpPr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4DF759E0-95BA-E56C-7D98-E6C9484BCA05}"/>
                    </a:ext>
                  </a:extLst>
                </p:cNvPr>
                <p:cNvSpPr/>
                <p:nvPr/>
              </p:nvSpPr>
              <p:spPr>
                <a:xfrm>
                  <a:off x="10290205" y="7029292"/>
                  <a:ext cx="53180" cy="189879"/>
                </a:xfrm>
                <a:custGeom>
                  <a:avLst/>
                  <a:gdLst>
                    <a:gd name="connsiteX0" fmla="*/ 31531 w 53180"/>
                    <a:gd name="connsiteY0" fmla="*/ 1582 h 189879"/>
                    <a:gd name="connsiteX1" fmla="*/ 7390 w 53180"/>
                    <a:gd name="connsiteY1" fmla="*/ 9738 h 189879"/>
                    <a:gd name="connsiteX2" fmla="*/ 14093 w 53180"/>
                    <a:gd name="connsiteY2" fmla="*/ 125520 h 189879"/>
                    <a:gd name="connsiteX3" fmla="*/ 51031 w 53180"/>
                    <a:gd name="connsiteY3" fmla="*/ 189880 h 189879"/>
                    <a:gd name="connsiteX4" fmla="*/ 52718 w 53180"/>
                    <a:gd name="connsiteY4" fmla="*/ 175676 h 189879"/>
                    <a:gd name="connsiteX5" fmla="*/ 42078 w 53180"/>
                    <a:gd name="connsiteY5" fmla="*/ 62192 h 189879"/>
                    <a:gd name="connsiteX6" fmla="*/ 31531 w 53180"/>
                    <a:gd name="connsiteY6" fmla="*/ 1582 h 18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180" h="189879">
                      <a:moveTo>
                        <a:pt x="31531" y="1582"/>
                      </a:moveTo>
                      <a:cubicBezTo>
                        <a:pt x="20937" y="-2590"/>
                        <a:pt x="13109" y="1958"/>
                        <a:pt x="7390" y="9738"/>
                      </a:cubicBezTo>
                      <a:cubicBezTo>
                        <a:pt x="-3297" y="48926"/>
                        <a:pt x="-3485" y="86801"/>
                        <a:pt x="14093" y="125520"/>
                      </a:cubicBezTo>
                      <a:cubicBezTo>
                        <a:pt x="23703" y="146708"/>
                        <a:pt x="34718" y="171317"/>
                        <a:pt x="51031" y="189880"/>
                      </a:cubicBezTo>
                      <a:cubicBezTo>
                        <a:pt x="53000" y="184817"/>
                        <a:pt x="53750" y="178770"/>
                        <a:pt x="52718" y="175676"/>
                      </a:cubicBezTo>
                      <a:cubicBezTo>
                        <a:pt x="40625" y="140942"/>
                        <a:pt x="28062" y="97864"/>
                        <a:pt x="42078" y="62192"/>
                      </a:cubicBezTo>
                      <a:cubicBezTo>
                        <a:pt x="49859" y="42504"/>
                        <a:pt x="56093" y="11192"/>
                        <a:pt x="31531" y="1582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23206BCD-D429-95C5-172B-E751CB9BD47A}"/>
                    </a:ext>
                  </a:extLst>
                </p:cNvPr>
                <p:cNvSpPr/>
                <p:nvPr/>
              </p:nvSpPr>
              <p:spPr>
                <a:xfrm>
                  <a:off x="10449161" y="7069359"/>
                  <a:ext cx="93872" cy="152203"/>
                </a:xfrm>
                <a:custGeom>
                  <a:avLst/>
                  <a:gdLst>
                    <a:gd name="connsiteX0" fmla="*/ 403 w 93872"/>
                    <a:gd name="connsiteY0" fmla="*/ 35016 h 152203"/>
                    <a:gd name="connsiteX1" fmla="*/ 122 w 93872"/>
                    <a:gd name="connsiteY1" fmla="*/ 36844 h 152203"/>
                    <a:gd name="connsiteX2" fmla="*/ 41325 w 93872"/>
                    <a:gd name="connsiteY2" fmla="*/ 108468 h 152203"/>
                    <a:gd name="connsiteX3" fmla="*/ 93075 w 93872"/>
                    <a:gd name="connsiteY3" fmla="*/ 152203 h 152203"/>
                    <a:gd name="connsiteX4" fmla="*/ 93872 w 93872"/>
                    <a:gd name="connsiteY4" fmla="*/ 150328 h 152203"/>
                    <a:gd name="connsiteX5" fmla="*/ 47184 w 93872"/>
                    <a:gd name="connsiteY5" fmla="*/ 74625 h 152203"/>
                    <a:gd name="connsiteX6" fmla="*/ 36497 w 93872"/>
                    <a:gd name="connsiteY6" fmla="*/ 32859 h 152203"/>
                    <a:gd name="connsiteX7" fmla="*/ 30497 w 93872"/>
                    <a:gd name="connsiteY7" fmla="*/ 937 h 152203"/>
                    <a:gd name="connsiteX8" fmla="*/ 29278 w 93872"/>
                    <a:gd name="connsiteY8" fmla="*/ 0 h 152203"/>
                    <a:gd name="connsiteX9" fmla="*/ 403 w 93872"/>
                    <a:gd name="connsiteY9" fmla="*/ 35016 h 15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872" h="152203">
                      <a:moveTo>
                        <a:pt x="403" y="35016"/>
                      </a:moveTo>
                      <a:cubicBezTo>
                        <a:pt x="544" y="35765"/>
                        <a:pt x="356" y="36328"/>
                        <a:pt x="122" y="36844"/>
                      </a:cubicBezTo>
                      <a:cubicBezTo>
                        <a:pt x="9122" y="63094"/>
                        <a:pt x="22247" y="87797"/>
                        <a:pt x="41325" y="108468"/>
                      </a:cubicBezTo>
                      <a:cubicBezTo>
                        <a:pt x="54685" y="122953"/>
                        <a:pt x="72731" y="142922"/>
                        <a:pt x="93075" y="152203"/>
                      </a:cubicBezTo>
                      <a:cubicBezTo>
                        <a:pt x="93403" y="151641"/>
                        <a:pt x="93685" y="150984"/>
                        <a:pt x="93872" y="150328"/>
                      </a:cubicBezTo>
                      <a:cubicBezTo>
                        <a:pt x="74419" y="127875"/>
                        <a:pt x="57544" y="102562"/>
                        <a:pt x="47184" y="74625"/>
                      </a:cubicBezTo>
                      <a:cubicBezTo>
                        <a:pt x="42122" y="61078"/>
                        <a:pt x="37903" y="47344"/>
                        <a:pt x="36497" y="32859"/>
                      </a:cubicBezTo>
                      <a:cubicBezTo>
                        <a:pt x="35419" y="21516"/>
                        <a:pt x="34388" y="10875"/>
                        <a:pt x="30497" y="937"/>
                      </a:cubicBezTo>
                      <a:cubicBezTo>
                        <a:pt x="30122" y="562"/>
                        <a:pt x="29700" y="281"/>
                        <a:pt x="29278" y="0"/>
                      </a:cubicBezTo>
                      <a:cubicBezTo>
                        <a:pt x="12028" y="234"/>
                        <a:pt x="-2644" y="16969"/>
                        <a:pt x="403" y="35016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7149750B-8E5D-9595-1DC0-790421D86089}"/>
                    </a:ext>
                  </a:extLst>
                </p:cNvPr>
                <p:cNvSpPr/>
                <p:nvPr/>
              </p:nvSpPr>
              <p:spPr>
                <a:xfrm>
                  <a:off x="11078112" y="6740993"/>
                  <a:ext cx="77385" cy="153755"/>
                </a:xfrm>
                <a:custGeom>
                  <a:avLst/>
                  <a:gdLst>
                    <a:gd name="connsiteX0" fmla="*/ 20156 w 77385"/>
                    <a:gd name="connsiteY0" fmla="*/ 615 h 153755"/>
                    <a:gd name="connsiteX1" fmla="*/ 0 w 77385"/>
                    <a:gd name="connsiteY1" fmla="*/ 14818 h 153755"/>
                    <a:gd name="connsiteX2" fmla="*/ 51141 w 77385"/>
                    <a:gd name="connsiteY2" fmla="*/ 84661 h 153755"/>
                    <a:gd name="connsiteX3" fmla="*/ 61641 w 77385"/>
                    <a:gd name="connsiteY3" fmla="*/ 153756 h 153755"/>
                    <a:gd name="connsiteX4" fmla="*/ 75000 w 77385"/>
                    <a:gd name="connsiteY4" fmla="*/ 64693 h 153755"/>
                    <a:gd name="connsiteX5" fmla="*/ 56016 w 77385"/>
                    <a:gd name="connsiteY5" fmla="*/ 17115 h 153755"/>
                    <a:gd name="connsiteX6" fmla="*/ 20156 w 77385"/>
                    <a:gd name="connsiteY6" fmla="*/ 615 h 153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385" h="153755">
                      <a:moveTo>
                        <a:pt x="20156" y="615"/>
                      </a:moveTo>
                      <a:cubicBezTo>
                        <a:pt x="11062" y="2724"/>
                        <a:pt x="3234" y="7083"/>
                        <a:pt x="0" y="14818"/>
                      </a:cubicBezTo>
                      <a:cubicBezTo>
                        <a:pt x="25875" y="28505"/>
                        <a:pt x="42375" y="56490"/>
                        <a:pt x="51141" y="84661"/>
                      </a:cubicBezTo>
                      <a:cubicBezTo>
                        <a:pt x="56813" y="102990"/>
                        <a:pt x="65344" y="131068"/>
                        <a:pt x="61641" y="153756"/>
                      </a:cubicBezTo>
                      <a:cubicBezTo>
                        <a:pt x="80156" y="131490"/>
                        <a:pt x="78891" y="89958"/>
                        <a:pt x="75000" y="64693"/>
                      </a:cubicBezTo>
                      <a:cubicBezTo>
                        <a:pt x="72422" y="47724"/>
                        <a:pt x="67875" y="30239"/>
                        <a:pt x="56016" y="17115"/>
                      </a:cubicBezTo>
                      <a:cubicBezTo>
                        <a:pt x="47297" y="7505"/>
                        <a:pt x="34219" y="-2620"/>
                        <a:pt x="20156" y="615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721F187B-C03E-8FA9-508D-A16CC2A59826}"/>
                    </a:ext>
                  </a:extLst>
                </p:cNvPr>
                <p:cNvSpPr/>
                <p:nvPr/>
              </p:nvSpPr>
              <p:spPr>
                <a:xfrm>
                  <a:off x="10283925" y="6045716"/>
                  <a:ext cx="851179" cy="1094287"/>
                </a:xfrm>
                <a:custGeom>
                  <a:avLst/>
                  <a:gdLst>
                    <a:gd name="connsiteX0" fmla="*/ 194093 w 851179"/>
                    <a:gd name="connsiteY0" fmla="*/ 1029267 h 1094287"/>
                    <a:gd name="connsiteX1" fmla="*/ 332140 w 851179"/>
                    <a:gd name="connsiteY1" fmla="*/ 898486 h 1094287"/>
                    <a:gd name="connsiteX2" fmla="*/ 454577 w 851179"/>
                    <a:gd name="connsiteY2" fmla="*/ 898439 h 1094287"/>
                    <a:gd name="connsiteX3" fmla="*/ 549593 w 851179"/>
                    <a:gd name="connsiteY3" fmla="*/ 803751 h 1094287"/>
                    <a:gd name="connsiteX4" fmla="*/ 629140 w 851179"/>
                    <a:gd name="connsiteY4" fmla="*/ 734564 h 1094287"/>
                    <a:gd name="connsiteX5" fmla="*/ 729594 w 851179"/>
                    <a:gd name="connsiteY5" fmla="*/ 717501 h 1094287"/>
                    <a:gd name="connsiteX6" fmla="*/ 834219 w 851179"/>
                    <a:gd name="connsiteY6" fmla="*/ 735501 h 1094287"/>
                    <a:gd name="connsiteX7" fmla="*/ 834734 w 851179"/>
                    <a:gd name="connsiteY7" fmla="*/ 735735 h 1094287"/>
                    <a:gd name="connsiteX8" fmla="*/ 846500 w 851179"/>
                    <a:gd name="connsiteY8" fmla="*/ 723595 h 1094287"/>
                    <a:gd name="connsiteX9" fmla="*/ 843641 w 851179"/>
                    <a:gd name="connsiteY9" fmla="*/ 677235 h 1094287"/>
                    <a:gd name="connsiteX10" fmla="*/ 758609 w 851179"/>
                    <a:gd name="connsiteY10" fmla="*/ 628344 h 1094287"/>
                    <a:gd name="connsiteX11" fmla="*/ 696453 w 851179"/>
                    <a:gd name="connsiteY11" fmla="*/ 651970 h 1094287"/>
                    <a:gd name="connsiteX12" fmla="*/ 627125 w 851179"/>
                    <a:gd name="connsiteY12" fmla="*/ 677189 h 1094287"/>
                    <a:gd name="connsiteX13" fmla="*/ 557937 w 851179"/>
                    <a:gd name="connsiteY13" fmla="*/ 672642 h 1094287"/>
                    <a:gd name="connsiteX14" fmla="*/ 532203 w 851179"/>
                    <a:gd name="connsiteY14" fmla="*/ 583157 h 1094287"/>
                    <a:gd name="connsiteX15" fmla="*/ 541906 w 851179"/>
                    <a:gd name="connsiteY15" fmla="*/ 441594 h 1094287"/>
                    <a:gd name="connsiteX16" fmla="*/ 539703 w 851179"/>
                    <a:gd name="connsiteY16" fmla="*/ 279875 h 1094287"/>
                    <a:gd name="connsiteX17" fmla="*/ 511718 w 851179"/>
                    <a:gd name="connsiteY17" fmla="*/ 144969 h 1094287"/>
                    <a:gd name="connsiteX18" fmla="*/ 477687 w 851179"/>
                    <a:gd name="connsiteY18" fmla="*/ 47375 h 1094287"/>
                    <a:gd name="connsiteX19" fmla="*/ 417406 w 851179"/>
                    <a:gd name="connsiteY19" fmla="*/ 359 h 1094287"/>
                    <a:gd name="connsiteX20" fmla="*/ 314890 w 851179"/>
                    <a:gd name="connsiteY20" fmla="*/ 60968 h 1094287"/>
                    <a:gd name="connsiteX21" fmla="*/ 275749 w 851179"/>
                    <a:gd name="connsiteY21" fmla="*/ 155844 h 1094287"/>
                    <a:gd name="connsiteX22" fmla="*/ 299796 w 851179"/>
                    <a:gd name="connsiteY22" fmla="*/ 205156 h 1094287"/>
                    <a:gd name="connsiteX23" fmla="*/ 339593 w 851179"/>
                    <a:gd name="connsiteY23" fmla="*/ 263375 h 1094287"/>
                    <a:gd name="connsiteX24" fmla="*/ 342687 w 851179"/>
                    <a:gd name="connsiteY24" fmla="*/ 265344 h 1094287"/>
                    <a:gd name="connsiteX25" fmla="*/ 376202 w 851179"/>
                    <a:gd name="connsiteY25" fmla="*/ 332000 h 1094287"/>
                    <a:gd name="connsiteX26" fmla="*/ 440749 w 851179"/>
                    <a:gd name="connsiteY26" fmla="*/ 482610 h 1094287"/>
                    <a:gd name="connsiteX27" fmla="*/ 450921 w 851179"/>
                    <a:gd name="connsiteY27" fmla="*/ 639407 h 1094287"/>
                    <a:gd name="connsiteX28" fmla="*/ 373484 w 851179"/>
                    <a:gd name="connsiteY28" fmla="*/ 743470 h 1094287"/>
                    <a:gd name="connsiteX29" fmla="*/ 362702 w 851179"/>
                    <a:gd name="connsiteY29" fmla="*/ 746376 h 1094287"/>
                    <a:gd name="connsiteX30" fmla="*/ 289905 w 851179"/>
                    <a:gd name="connsiteY30" fmla="*/ 742720 h 1094287"/>
                    <a:gd name="connsiteX31" fmla="*/ 152561 w 851179"/>
                    <a:gd name="connsiteY31" fmla="*/ 779564 h 1094287"/>
                    <a:gd name="connsiteX32" fmla="*/ 52811 w 851179"/>
                    <a:gd name="connsiteY32" fmla="*/ 867407 h 1094287"/>
                    <a:gd name="connsiteX33" fmla="*/ 2889 w 851179"/>
                    <a:gd name="connsiteY33" fmla="*/ 993876 h 1094287"/>
                    <a:gd name="connsiteX34" fmla="*/ 13999 w 851179"/>
                    <a:gd name="connsiteY34" fmla="*/ 1055517 h 1094287"/>
                    <a:gd name="connsiteX35" fmla="*/ 47186 w 851179"/>
                    <a:gd name="connsiteY35" fmla="*/ 1018205 h 1094287"/>
                    <a:gd name="connsiteX36" fmla="*/ 92561 w 851179"/>
                    <a:gd name="connsiteY36" fmla="*/ 947189 h 1094287"/>
                    <a:gd name="connsiteX37" fmla="*/ 219171 w 851179"/>
                    <a:gd name="connsiteY37" fmla="*/ 855876 h 1094287"/>
                    <a:gd name="connsiteX38" fmla="*/ 238577 w 851179"/>
                    <a:gd name="connsiteY38" fmla="*/ 849033 h 1094287"/>
                    <a:gd name="connsiteX39" fmla="*/ 190764 w 851179"/>
                    <a:gd name="connsiteY39" fmla="*/ 897361 h 1094287"/>
                    <a:gd name="connsiteX40" fmla="*/ 177733 w 851179"/>
                    <a:gd name="connsiteY40" fmla="*/ 1090908 h 1094287"/>
                    <a:gd name="connsiteX41" fmla="*/ 192968 w 851179"/>
                    <a:gd name="connsiteY41" fmla="*/ 1087392 h 1094287"/>
                    <a:gd name="connsiteX42" fmla="*/ 194093 w 851179"/>
                    <a:gd name="connsiteY42" fmla="*/ 1029267 h 109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851179" h="1094287">
                      <a:moveTo>
                        <a:pt x="194093" y="1029267"/>
                      </a:moveTo>
                      <a:cubicBezTo>
                        <a:pt x="205483" y="960314"/>
                        <a:pt x="260233" y="901861"/>
                        <a:pt x="332140" y="898486"/>
                      </a:cubicBezTo>
                      <a:cubicBezTo>
                        <a:pt x="372124" y="896611"/>
                        <a:pt x="415296" y="907720"/>
                        <a:pt x="454577" y="898439"/>
                      </a:cubicBezTo>
                      <a:cubicBezTo>
                        <a:pt x="502953" y="887001"/>
                        <a:pt x="523296" y="841204"/>
                        <a:pt x="549593" y="803751"/>
                      </a:cubicBezTo>
                      <a:cubicBezTo>
                        <a:pt x="570359" y="774173"/>
                        <a:pt x="594781" y="748064"/>
                        <a:pt x="629140" y="734564"/>
                      </a:cubicBezTo>
                      <a:cubicBezTo>
                        <a:pt x="661250" y="721954"/>
                        <a:pt x="695234" y="717360"/>
                        <a:pt x="729594" y="717501"/>
                      </a:cubicBezTo>
                      <a:cubicBezTo>
                        <a:pt x="764469" y="717642"/>
                        <a:pt x="802063" y="720829"/>
                        <a:pt x="834219" y="735501"/>
                      </a:cubicBezTo>
                      <a:cubicBezTo>
                        <a:pt x="834406" y="735595"/>
                        <a:pt x="834547" y="735689"/>
                        <a:pt x="834734" y="735735"/>
                      </a:cubicBezTo>
                      <a:cubicBezTo>
                        <a:pt x="839422" y="733063"/>
                        <a:pt x="843453" y="729173"/>
                        <a:pt x="846500" y="723595"/>
                      </a:cubicBezTo>
                      <a:cubicBezTo>
                        <a:pt x="854469" y="709016"/>
                        <a:pt x="851422" y="691204"/>
                        <a:pt x="843641" y="677235"/>
                      </a:cubicBezTo>
                      <a:cubicBezTo>
                        <a:pt x="826156" y="645735"/>
                        <a:pt x="795547" y="623845"/>
                        <a:pt x="758609" y="628344"/>
                      </a:cubicBezTo>
                      <a:cubicBezTo>
                        <a:pt x="736859" y="631017"/>
                        <a:pt x="715906" y="642689"/>
                        <a:pt x="696453" y="651970"/>
                      </a:cubicBezTo>
                      <a:cubicBezTo>
                        <a:pt x="674187" y="662657"/>
                        <a:pt x="651219" y="671563"/>
                        <a:pt x="627125" y="677189"/>
                      </a:cubicBezTo>
                      <a:cubicBezTo>
                        <a:pt x="604343" y="682532"/>
                        <a:pt x="579218" y="683610"/>
                        <a:pt x="557937" y="672642"/>
                      </a:cubicBezTo>
                      <a:cubicBezTo>
                        <a:pt x="524046" y="655204"/>
                        <a:pt x="528968" y="614844"/>
                        <a:pt x="532203" y="583157"/>
                      </a:cubicBezTo>
                      <a:cubicBezTo>
                        <a:pt x="537031" y="535954"/>
                        <a:pt x="537078" y="488750"/>
                        <a:pt x="541906" y="441594"/>
                      </a:cubicBezTo>
                      <a:cubicBezTo>
                        <a:pt x="547390" y="388063"/>
                        <a:pt x="541812" y="333500"/>
                        <a:pt x="539703" y="279875"/>
                      </a:cubicBezTo>
                      <a:cubicBezTo>
                        <a:pt x="537874" y="234078"/>
                        <a:pt x="524749" y="188610"/>
                        <a:pt x="511718" y="144969"/>
                      </a:cubicBezTo>
                      <a:cubicBezTo>
                        <a:pt x="501827" y="111781"/>
                        <a:pt x="494234" y="77984"/>
                        <a:pt x="477687" y="47375"/>
                      </a:cubicBezTo>
                      <a:cubicBezTo>
                        <a:pt x="465077" y="24078"/>
                        <a:pt x="444640" y="3593"/>
                        <a:pt x="417406" y="359"/>
                      </a:cubicBezTo>
                      <a:cubicBezTo>
                        <a:pt x="379155" y="-4094"/>
                        <a:pt x="337249" y="33828"/>
                        <a:pt x="314890" y="60968"/>
                      </a:cubicBezTo>
                      <a:cubicBezTo>
                        <a:pt x="291405" y="89469"/>
                        <a:pt x="268952" y="116703"/>
                        <a:pt x="275749" y="155844"/>
                      </a:cubicBezTo>
                      <a:cubicBezTo>
                        <a:pt x="278936" y="173891"/>
                        <a:pt x="289530" y="190484"/>
                        <a:pt x="299796" y="205156"/>
                      </a:cubicBezTo>
                      <a:cubicBezTo>
                        <a:pt x="313296" y="224375"/>
                        <a:pt x="325343" y="244672"/>
                        <a:pt x="339593" y="263375"/>
                      </a:cubicBezTo>
                      <a:cubicBezTo>
                        <a:pt x="340624" y="264782"/>
                        <a:pt x="341702" y="265344"/>
                        <a:pt x="342687" y="265344"/>
                      </a:cubicBezTo>
                      <a:cubicBezTo>
                        <a:pt x="352812" y="288078"/>
                        <a:pt x="363452" y="310625"/>
                        <a:pt x="376202" y="332000"/>
                      </a:cubicBezTo>
                      <a:cubicBezTo>
                        <a:pt x="403859" y="378407"/>
                        <a:pt x="424483" y="431281"/>
                        <a:pt x="440749" y="482610"/>
                      </a:cubicBezTo>
                      <a:cubicBezTo>
                        <a:pt x="455796" y="529907"/>
                        <a:pt x="460577" y="590517"/>
                        <a:pt x="450921" y="639407"/>
                      </a:cubicBezTo>
                      <a:cubicBezTo>
                        <a:pt x="442999" y="679204"/>
                        <a:pt x="409905" y="721673"/>
                        <a:pt x="373484" y="743470"/>
                      </a:cubicBezTo>
                      <a:cubicBezTo>
                        <a:pt x="369968" y="744595"/>
                        <a:pt x="366452" y="745673"/>
                        <a:pt x="362702" y="746376"/>
                      </a:cubicBezTo>
                      <a:cubicBezTo>
                        <a:pt x="340062" y="750970"/>
                        <a:pt x="313249" y="742298"/>
                        <a:pt x="289905" y="742720"/>
                      </a:cubicBezTo>
                      <a:cubicBezTo>
                        <a:pt x="241858" y="743610"/>
                        <a:pt x="195311" y="758329"/>
                        <a:pt x="152561" y="779564"/>
                      </a:cubicBezTo>
                      <a:cubicBezTo>
                        <a:pt x="112858" y="799251"/>
                        <a:pt x="77420" y="830611"/>
                        <a:pt x="52811" y="867407"/>
                      </a:cubicBezTo>
                      <a:cubicBezTo>
                        <a:pt x="29655" y="902095"/>
                        <a:pt x="4717" y="951455"/>
                        <a:pt x="2889" y="993876"/>
                      </a:cubicBezTo>
                      <a:cubicBezTo>
                        <a:pt x="2139" y="1011548"/>
                        <a:pt x="-7752" y="1046752"/>
                        <a:pt x="13999" y="1055517"/>
                      </a:cubicBezTo>
                      <a:cubicBezTo>
                        <a:pt x="26702" y="1060673"/>
                        <a:pt x="43483" y="1024908"/>
                        <a:pt x="47186" y="1018205"/>
                      </a:cubicBezTo>
                      <a:cubicBezTo>
                        <a:pt x="60780" y="993736"/>
                        <a:pt x="75920" y="969689"/>
                        <a:pt x="92561" y="947189"/>
                      </a:cubicBezTo>
                      <a:cubicBezTo>
                        <a:pt x="124108" y="904533"/>
                        <a:pt x="170374" y="875798"/>
                        <a:pt x="219171" y="855876"/>
                      </a:cubicBezTo>
                      <a:cubicBezTo>
                        <a:pt x="225546" y="853251"/>
                        <a:pt x="232014" y="851001"/>
                        <a:pt x="238577" y="849033"/>
                      </a:cubicBezTo>
                      <a:cubicBezTo>
                        <a:pt x="219968" y="861736"/>
                        <a:pt x="204217" y="878330"/>
                        <a:pt x="190764" y="897361"/>
                      </a:cubicBezTo>
                      <a:cubicBezTo>
                        <a:pt x="153405" y="950423"/>
                        <a:pt x="133952" y="1035501"/>
                        <a:pt x="177733" y="1090908"/>
                      </a:cubicBezTo>
                      <a:cubicBezTo>
                        <a:pt x="183124" y="1097705"/>
                        <a:pt x="189358" y="1093064"/>
                        <a:pt x="192968" y="1087392"/>
                      </a:cubicBezTo>
                      <a:cubicBezTo>
                        <a:pt x="190624" y="1068174"/>
                        <a:pt x="190858" y="1048767"/>
                        <a:pt x="194093" y="1029267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BB6F6A74-22A3-0AD3-FDC3-6B581C795436}"/>
                    </a:ext>
                  </a:extLst>
                </p:cNvPr>
                <p:cNvSpPr/>
                <p:nvPr/>
              </p:nvSpPr>
              <p:spPr>
                <a:xfrm>
                  <a:off x="10558438" y="6045716"/>
                  <a:ext cx="344783" cy="706648"/>
                </a:xfrm>
                <a:custGeom>
                  <a:avLst/>
                  <a:gdLst>
                    <a:gd name="connsiteX0" fmla="*/ 81486 w 344783"/>
                    <a:gd name="connsiteY0" fmla="*/ 61625 h 706648"/>
                    <a:gd name="connsiteX1" fmla="*/ 177440 w 344783"/>
                    <a:gd name="connsiteY1" fmla="*/ 120969 h 706648"/>
                    <a:gd name="connsiteX2" fmla="*/ 175987 w 344783"/>
                    <a:gd name="connsiteY2" fmla="*/ 125609 h 706648"/>
                    <a:gd name="connsiteX3" fmla="*/ 90580 w 344783"/>
                    <a:gd name="connsiteY3" fmla="*/ 200515 h 706648"/>
                    <a:gd name="connsiteX4" fmla="*/ 183580 w 344783"/>
                    <a:gd name="connsiteY4" fmla="*/ 143093 h 706648"/>
                    <a:gd name="connsiteX5" fmla="*/ 186674 w 344783"/>
                    <a:gd name="connsiteY5" fmla="*/ 148953 h 706648"/>
                    <a:gd name="connsiteX6" fmla="*/ 135627 w 344783"/>
                    <a:gd name="connsiteY6" fmla="*/ 207125 h 706648"/>
                    <a:gd name="connsiteX7" fmla="*/ 203924 w 344783"/>
                    <a:gd name="connsiteY7" fmla="*/ 178484 h 706648"/>
                    <a:gd name="connsiteX8" fmla="*/ 236783 w 344783"/>
                    <a:gd name="connsiteY8" fmla="*/ 253859 h 706648"/>
                    <a:gd name="connsiteX9" fmla="*/ 245268 w 344783"/>
                    <a:gd name="connsiteY9" fmla="*/ 360688 h 706648"/>
                    <a:gd name="connsiteX10" fmla="*/ 212174 w 344783"/>
                    <a:gd name="connsiteY10" fmla="*/ 444547 h 706648"/>
                    <a:gd name="connsiteX11" fmla="*/ 226424 w 344783"/>
                    <a:gd name="connsiteY11" fmla="*/ 440985 h 706648"/>
                    <a:gd name="connsiteX12" fmla="*/ 230596 w 344783"/>
                    <a:gd name="connsiteY12" fmla="*/ 444501 h 706648"/>
                    <a:gd name="connsiteX13" fmla="*/ 220237 w 344783"/>
                    <a:gd name="connsiteY13" fmla="*/ 606829 h 706648"/>
                    <a:gd name="connsiteX14" fmla="*/ 218080 w 344783"/>
                    <a:gd name="connsiteY14" fmla="*/ 677376 h 706648"/>
                    <a:gd name="connsiteX15" fmla="*/ 273393 w 344783"/>
                    <a:gd name="connsiteY15" fmla="*/ 705688 h 706648"/>
                    <a:gd name="connsiteX16" fmla="*/ 344784 w 344783"/>
                    <a:gd name="connsiteY16" fmla="*/ 678782 h 706648"/>
                    <a:gd name="connsiteX17" fmla="*/ 283377 w 344783"/>
                    <a:gd name="connsiteY17" fmla="*/ 672642 h 706648"/>
                    <a:gd name="connsiteX18" fmla="*/ 257643 w 344783"/>
                    <a:gd name="connsiteY18" fmla="*/ 583157 h 706648"/>
                    <a:gd name="connsiteX19" fmla="*/ 267346 w 344783"/>
                    <a:gd name="connsiteY19" fmla="*/ 441594 h 706648"/>
                    <a:gd name="connsiteX20" fmla="*/ 265143 w 344783"/>
                    <a:gd name="connsiteY20" fmla="*/ 279875 h 706648"/>
                    <a:gd name="connsiteX21" fmla="*/ 237159 w 344783"/>
                    <a:gd name="connsiteY21" fmla="*/ 144969 h 706648"/>
                    <a:gd name="connsiteX22" fmla="*/ 203127 w 344783"/>
                    <a:gd name="connsiteY22" fmla="*/ 47375 h 706648"/>
                    <a:gd name="connsiteX23" fmla="*/ 142846 w 344783"/>
                    <a:gd name="connsiteY23" fmla="*/ 359 h 706648"/>
                    <a:gd name="connsiteX24" fmla="*/ 40330 w 344783"/>
                    <a:gd name="connsiteY24" fmla="*/ 60968 h 706648"/>
                    <a:gd name="connsiteX25" fmla="*/ 392 w 344783"/>
                    <a:gd name="connsiteY25" fmla="*/ 149656 h 706648"/>
                    <a:gd name="connsiteX26" fmla="*/ 81486 w 344783"/>
                    <a:gd name="connsiteY26" fmla="*/ 61625 h 706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44783" h="706648">
                      <a:moveTo>
                        <a:pt x="81486" y="61625"/>
                      </a:moveTo>
                      <a:cubicBezTo>
                        <a:pt x="128314" y="42031"/>
                        <a:pt x="159909" y="83562"/>
                        <a:pt x="177440" y="120969"/>
                      </a:cubicBezTo>
                      <a:cubicBezTo>
                        <a:pt x="178237" y="122750"/>
                        <a:pt x="177627" y="124625"/>
                        <a:pt x="175987" y="125609"/>
                      </a:cubicBezTo>
                      <a:cubicBezTo>
                        <a:pt x="142986" y="145484"/>
                        <a:pt x="110596" y="167422"/>
                        <a:pt x="90580" y="200515"/>
                      </a:cubicBezTo>
                      <a:cubicBezTo>
                        <a:pt x="120205" y="178250"/>
                        <a:pt x="144768" y="148297"/>
                        <a:pt x="183580" y="143093"/>
                      </a:cubicBezTo>
                      <a:cubicBezTo>
                        <a:pt x="187049" y="142625"/>
                        <a:pt x="188971" y="146375"/>
                        <a:pt x="186674" y="148953"/>
                      </a:cubicBezTo>
                      <a:cubicBezTo>
                        <a:pt x="169471" y="168265"/>
                        <a:pt x="150299" y="185937"/>
                        <a:pt x="135627" y="207125"/>
                      </a:cubicBezTo>
                      <a:cubicBezTo>
                        <a:pt x="155690" y="191047"/>
                        <a:pt x="179924" y="171312"/>
                        <a:pt x="203924" y="178484"/>
                      </a:cubicBezTo>
                      <a:cubicBezTo>
                        <a:pt x="228487" y="185750"/>
                        <a:pt x="233737" y="233797"/>
                        <a:pt x="236783" y="253859"/>
                      </a:cubicBezTo>
                      <a:cubicBezTo>
                        <a:pt x="242127" y="288829"/>
                        <a:pt x="249112" y="325204"/>
                        <a:pt x="245268" y="360688"/>
                      </a:cubicBezTo>
                      <a:cubicBezTo>
                        <a:pt x="241846" y="392001"/>
                        <a:pt x="230127" y="419469"/>
                        <a:pt x="212174" y="444547"/>
                      </a:cubicBezTo>
                      <a:cubicBezTo>
                        <a:pt x="216862" y="443422"/>
                        <a:pt x="221643" y="442719"/>
                        <a:pt x="226424" y="440985"/>
                      </a:cubicBezTo>
                      <a:cubicBezTo>
                        <a:pt x="228533" y="440235"/>
                        <a:pt x="230690" y="442485"/>
                        <a:pt x="230596" y="444501"/>
                      </a:cubicBezTo>
                      <a:cubicBezTo>
                        <a:pt x="228112" y="498407"/>
                        <a:pt x="228721" y="553438"/>
                        <a:pt x="220237" y="606829"/>
                      </a:cubicBezTo>
                      <a:cubicBezTo>
                        <a:pt x="216721" y="629048"/>
                        <a:pt x="210768" y="655392"/>
                        <a:pt x="218080" y="677376"/>
                      </a:cubicBezTo>
                      <a:cubicBezTo>
                        <a:pt x="226330" y="702173"/>
                        <a:pt x="249299" y="709532"/>
                        <a:pt x="273393" y="705688"/>
                      </a:cubicBezTo>
                      <a:cubicBezTo>
                        <a:pt x="299877" y="701516"/>
                        <a:pt x="322893" y="691485"/>
                        <a:pt x="344784" y="678782"/>
                      </a:cubicBezTo>
                      <a:cubicBezTo>
                        <a:pt x="324159" y="682579"/>
                        <a:pt x="302268" y="682392"/>
                        <a:pt x="283377" y="672642"/>
                      </a:cubicBezTo>
                      <a:cubicBezTo>
                        <a:pt x="249487" y="655204"/>
                        <a:pt x="254409" y="614844"/>
                        <a:pt x="257643" y="583157"/>
                      </a:cubicBezTo>
                      <a:cubicBezTo>
                        <a:pt x="262471" y="535954"/>
                        <a:pt x="262518" y="488750"/>
                        <a:pt x="267346" y="441594"/>
                      </a:cubicBezTo>
                      <a:cubicBezTo>
                        <a:pt x="272830" y="388063"/>
                        <a:pt x="267252" y="333500"/>
                        <a:pt x="265143" y="279875"/>
                      </a:cubicBezTo>
                      <a:cubicBezTo>
                        <a:pt x="263315" y="234078"/>
                        <a:pt x="250190" y="188610"/>
                        <a:pt x="237159" y="144969"/>
                      </a:cubicBezTo>
                      <a:cubicBezTo>
                        <a:pt x="227268" y="111781"/>
                        <a:pt x="219674" y="77984"/>
                        <a:pt x="203127" y="47375"/>
                      </a:cubicBezTo>
                      <a:cubicBezTo>
                        <a:pt x="190518" y="24078"/>
                        <a:pt x="170080" y="3593"/>
                        <a:pt x="142846" y="359"/>
                      </a:cubicBezTo>
                      <a:cubicBezTo>
                        <a:pt x="104596" y="-4094"/>
                        <a:pt x="62689" y="33828"/>
                        <a:pt x="40330" y="60968"/>
                      </a:cubicBezTo>
                      <a:cubicBezTo>
                        <a:pt x="18111" y="87921"/>
                        <a:pt x="-3170" y="113797"/>
                        <a:pt x="392" y="149656"/>
                      </a:cubicBezTo>
                      <a:cubicBezTo>
                        <a:pt x="18580" y="112625"/>
                        <a:pt x="41127" y="78500"/>
                        <a:pt x="81486" y="61625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48BD0D7F-F6A4-F454-90AA-D6C5664C5972}"/>
                    </a:ext>
                  </a:extLst>
                </p:cNvPr>
                <p:cNvSpPr/>
                <p:nvPr/>
              </p:nvSpPr>
              <p:spPr>
                <a:xfrm>
                  <a:off x="10448345" y="6778209"/>
                  <a:ext cx="469641" cy="361841"/>
                </a:xfrm>
                <a:custGeom>
                  <a:avLst/>
                  <a:gdLst>
                    <a:gd name="connsiteX0" fmla="*/ 385829 w 469641"/>
                    <a:gd name="connsiteY0" fmla="*/ 43790 h 361841"/>
                    <a:gd name="connsiteX1" fmla="*/ 297938 w 469641"/>
                    <a:gd name="connsiteY1" fmla="*/ 118602 h 361841"/>
                    <a:gd name="connsiteX2" fmla="*/ 176251 w 469641"/>
                    <a:gd name="connsiteY2" fmla="*/ 126149 h 361841"/>
                    <a:gd name="connsiteX3" fmla="*/ 64875 w 469641"/>
                    <a:gd name="connsiteY3" fmla="*/ 171664 h 361841"/>
                    <a:gd name="connsiteX4" fmla="*/ 23906 w 469641"/>
                    <a:gd name="connsiteY4" fmla="*/ 268228 h 361841"/>
                    <a:gd name="connsiteX5" fmla="*/ 13266 w 469641"/>
                    <a:gd name="connsiteY5" fmla="*/ 334649 h 361841"/>
                    <a:gd name="connsiteX6" fmla="*/ 0 w 469641"/>
                    <a:gd name="connsiteY6" fmla="*/ 336806 h 361841"/>
                    <a:gd name="connsiteX7" fmla="*/ 13313 w 469641"/>
                    <a:gd name="connsiteY7" fmla="*/ 358462 h 361841"/>
                    <a:gd name="connsiteX8" fmla="*/ 28547 w 469641"/>
                    <a:gd name="connsiteY8" fmla="*/ 354946 h 361841"/>
                    <a:gd name="connsiteX9" fmla="*/ 29672 w 469641"/>
                    <a:gd name="connsiteY9" fmla="*/ 296680 h 361841"/>
                    <a:gd name="connsiteX10" fmla="*/ 167719 w 469641"/>
                    <a:gd name="connsiteY10" fmla="*/ 165899 h 361841"/>
                    <a:gd name="connsiteX11" fmla="*/ 290157 w 469641"/>
                    <a:gd name="connsiteY11" fmla="*/ 165852 h 361841"/>
                    <a:gd name="connsiteX12" fmla="*/ 385173 w 469641"/>
                    <a:gd name="connsiteY12" fmla="*/ 71164 h 361841"/>
                    <a:gd name="connsiteX13" fmla="*/ 464720 w 469641"/>
                    <a:gd name="connsiteY13" fmla="*/ 1977 h 361841"/>
                    <a:gd name="connsiteX14" fmla="*/ 469642 w 469641"/>
                    <a:gd name="connsiteY14" fmla="*/ 196 h 361841"/>
                    <a:gd name="connsiteX15" fmla="*/ 385829 w 469641"/>
                    <a:gd name="connsiteY15" fmla="*/ 43790 h 361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9641" h="361841">
                      <a:moveTo>
                        <a:pt x="385829" y="43790"/>
                      </a:moveTo>
                      <a:cubicBezTo>
                        <a:pt x="359345" y="72524"/>
                        <a:pt x="336938" y="106180"/>
                        <a:pt x="297938" y="118602"/>
                      </a:cubicBezTo>
                      <a:cubicBezTo>
                        <a:pt x="258188" y="131305"/>
                        <a:pt x="217079" y="124696"/>
                        <a:pt x="176251" y="126149"/>
                      </a:cubicBezTo>
                      <a:cubicBezTo>
                        <a:pt x="135703" y="127649"/>
                        <a:pt x="94266" y="143165"/>
                        <a:pt x="64875" y="171664"/>
                      </a:cubicBezTo>
                      <a:cubicBezTo>
                        <a:pt x="38438" y="197259"/>
                        <a:pt x="22266" y="231008"/>
                        <a:pt x="23906" y="268228"/>
                      </a:cubicBezTo>
                      <a:cubicBezTo>
                        <a:pt x="24563" y="283602"/>
                        <a:pt x="32531" y="325977"/>
                        <a:pt x="13266" y="334649"/>
                      </a:cubicBezTo>
                      <a:cubicBezTo>
                        <a:pt x="8344" y="336853"/>
                        <a:pt x="3938" y="337462"/>
                        <a:pt x="0" y="336806"/>
                      </a:cubicBezTo>
                      <a:cubicBezTo>
                        <a:pt x="3563" y="344400"/>
                        <a:pt x="7969" y="351665"/>
                        <a:pt x="13313" y="358462"/>
                      </a:cubicBezTo>
                      <a:cubicBezTo>
                        <a:pt x="18703" y="365259"/>
                        <a:pt x="24938" y="360618"/>
                        <a:pt x="28547" y="354946"/>
                      </a:cubicBezTo>
                      <a:cubicBezTo>
                        <a:pt x="26203" y="335587"/>
                        <a:pt x="26485" y="316181"/>
                        <a:pt x="29672" y="296680"/>
                      </a:cubicBezTo>
                      <a:cubicBezTo>
                        <a:pt x="41063" y="227727"/>
                        <a:pt x="95813" y="169274"/>
                        <a:pt x="167719" y="165899"/>
                      </a:cubicBezTo>
                      <a:cubicBezTo>
                        <a:pt x="207704" y="164024"/>
                        <a:pt x="250876" y="175134"/>
                        <a:pt x="290157" y="165852"/>
                      </a:cubicBezTo>
                      <a:cubicBezTo>
                        <a:pt x="338532" y="154415"/>
                        <a:pt x="358876" y="108618"/>
                        <a:pt x="385173" y="71164"/>
                      </a:cubicBezTo>
                      <a:cubicBezTo>
                        <a:pt x="405938" y="41586"/>
                        <a:pt x="430360" y="15477"/>
                        <a:pt x="464720" y="1977"/>
                      </a:cubicBezTo>
                      <a:cubicBezTo>
                        <a:pt x="466360" y="1320"/>
                        <a:pt x="468001" y="805"/>
                        <a:pt x="469642" y="196"/>
                      </a:cubicBezTo>
                      <a:cubicBezTo>
                        <a:pt x="435985" y="-2289"/>
                        <a:pt x="408470" y="19274"/>
                        <a:pt x="385829" y="43790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91B17749-25FB-8B65-D422-42A43079C6C3}"/>
                    </a:ext>
                  </a:extLst>
                </p:cNvPr>
                <p:cNvSpPr/>
                <p:nvPr/>
              </p:nvSpPr>
              <p:spPr>
                <a:xfrm>
                  <a:off x="10283937" y="6862171"/>
                  <a:ext cx="302268" cy="239663"/>
                </a:xfrm>
                <a:custGeom>
                  <a:avLst/>
                  <a:gdLst>
                    <a:gd name="connsiteX0" fmla="*/ 186534 w 302268"/>
                    <a:gd name="connsiteY0" fmla="*/ 54516 h 239663"/>
                    <a:gd name="connsiteX1" fmla="*/ 233221 w 302268"/>
                    <a:gd name="connsiteY1" fmla="*/ 30422 h 239663"/>
                    <a:gd name="connsiteX2" fmla="*/ 302269 w 302268"/>
                    <a:gd name="connsiteY2" fmla="*/ 14062 h 239663"/>
                    <a:gd name="connsiteX3" fmla="*/ 162627 w 302268"/>
                    <a:gd name="connsiteY3" fmla="*/ 17719 h 239663"/>
                    <a:gd name="connsiteX4" fmla="*/ 104690 w 302268"/>
                    <a:gd name="connsiteY4" fmla="*/ 57141 h 239663"/>
                    <a:gd name="connsiteX5" fmla="*/ 78065 w 302268"/>
                    <a:gd name="connsiteY5" fmla="*/ 100266 h 239663"/>
                    <a:gd name="connsiteX6" fmla="*/ 49893 w 302268"/>
                    <a:gd name="connsiteY6" fmla="*/ 157172 h 239663"/>
                    <a:gd name="connsiteX7" fmla="*/ 24112 w 302268"/>
                    <a:gd name="connsiteY7" fmla="*/ 183281 h 239663"/>
                    <a:gd name="connsiteX8" fmla="*/ 2549 w 302268"/>
                    <a:gd name="connsiteY8" fmla="*/ 182110 h 239663"/>
                    <a:gd name="connsiteX9" fmla="*/ 14033 w 302268"/>
                    <a:gd name="connsiteY9" fmla="*/ 239157 h 239663"/>
                    <a:gd name="connsiteX10" fmla="*/ 47221 w 302268"/>
                    <a:gd name="connsiteY10" fmla="*/ 201844 h 239663"/>
                    <a:gd name="connsiteX11" fmla="*/ 92596 w 302268"/>
                    <a:gd name="connsiteY11" fmla="*/ 130828 h 239663"/>
                    <a:gd name="connsiteX12" fmla="*/ 186534 w 302268"/>
                    <a:gd name="connsiteY12" fmla="*/ 54516 h 239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268" h="239663">
                      <a:moveTo>
                        <a:pt x="186534" y="54516"/>
                      </a:moveTo>
                      <a:cubicBezTo>
                        <a:pt x="199893" y="42844"/>
                        <a:pt x="215362" y="34735"/>
                        <a:pt x="233221" y="30422"/>
                      </a:cubicBezTo>
                      <a:cubicBezTo>
                        <a:pt x="256331" y="24844"/>
                        <a:pt x="279956" y="22453"/>
                        <a:pt x="302269" y="14062"/>
                      </a:cubicBezTo>
                      <a:cubicBezTo>
                        <a:pt x="258862" y="-7688"/>
                        <a:pt x="205893" y="-2438"/>
                        <a:pt x="162627" y="17719"/>
                      </a:cubicBezTo>
                      <a:cubicBezTo>
                        <a:pt x="141393" y="27609"/>
                        <a:pt x="121143" y="40312"/>
                        <a:pt x="104690" y="57141"/>
                      </a:cubicBezTo>
                      <a:cubicBezTo>
                        <a:pt x="92456" y="69656"/>
                        <a:pt x="85330" y="84563"/>
                        <a:pt x="78065" y="100266"/>
                      </a:cubicBezTo>
                      <a:cubicBezTo>
                        <a:pt x="69252" y="119438"/>
                        <a:pt x="61096" y="139313"/>
                        <a:pt x="49893" y="157172"/>
                      </a:cubicBezTo>
                      <a:cubicBezTo>
                        <a:pt x="43846" y="166735"/>
                        <a:pt x="35783" y="179860"/>
                        <a:pt x="24112" y="183281"/>
                      </a:cubicBezTo>
                      <a:cubicBezTo>
                        <a:pt x="14643" y="186047"/>
                        <a:pt x="7658" y="185250"/>
                        <a:pt x="2549" y="182110"/>
                      </a:cubicBezTo>
                      <a:cubicBezTo>
                        <a:pt x="768" y="200719"/>
                        <a:pt x="-6029" y="231094"/>
                        <a:pt x="14033" y="239157"/>
                      </a:cubicBezTo>
                      <a:cubicBezTo>
                        <a:pt x="26737" y="244313"/>
                        <a:pt x="43518" y="208547"/>
                        <a:pt x="47221" y="201844"/>
                      </a:cubicBezTo>
                      <a:cubicBezTo>
                        <a:pt x="60815" y="177375"/>
                        <a:pt x="75955" y="153328"/>
                        <a:pt x="92596" y="130828"/>
                      </a:cubicBezTo>
                      <a:cubicBezTo>
                        <a:pt x="116924" y="97875"/>
                        <a:pt x="150112" y="73266"/>
                        <a:pt x="186534" y="54516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49" name="图形 413">
              <a:extLst>
                <a:ext uri="{FF2B5EF4-FFF2-40B4-BE49-F238E27FC236}">
                  <a16:creationId xmlns:a16="http://schemas.microsoft.com/office/drawing/2014/main" id="{1D4D654D-56CE-D9FC-B33F-5CAA68B53D52}"/>
                </a:ext>
              </a:extLst>
            </p:cNvPr>
            <p:cNvGrpSpPr/>
            <p:nvPr/>
          </p:nvGrpSpPr>
          <p:grpSpPr>
            <a:xfrm>
              <a:off x="7912003" y="685909"/>
              <a:ext cx="6950381" cy="6465458"/>
              <a:chOff x="7912003" y="685909"/>
              <a:chExt cx="6950381" cy="6465458"/>
            </a:xfrm>
          </p:grpSpPr>
          <p:grpSp>
            <p:nvGrpSpPr>
              <p:cNvPr id="450" name="图形 413">
                <a:extLst>
                  <a:ext uri="{FF2B5EF4-FFF2-40B4-BE49-F238E27FC236}">
                    <a16:creationId xmlns:a16="http://schemas.microsoft.com/office/drawing/2014/main" id="{DABC841A-599F-BD09-E7C6-96F951F7524E}"/>
                  </a:ext>
                </a:extLst>
              </p:cNvPr>
              <p:cNvGrpSpPr/>
              <p:nvPr/>
            </p:nvGrpSpPr>
            <p:grpSpPr>
              <a:xfrm>
                <a:off x="9291879" y="685909"/>
                <a:ext cx="1860905" cy="854783"/>
                <a:chOff x="9291879" y="685909"/>
                <a:chExt cx="1860905" cy="854783"/>
              </a:xfrm>
            </p:grpSpPr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673EC383-DA74-37C1-E125-17246E1192F4}"/>
                    </a:ext>
                  </a:extLst>
                </p:cNvPr>
                <p:cNvSpPr/>
                <p:nvPr/>
              </p:nvSpPr>
              <p:spPr>
                <a:xfrm>
                  <a:off x="9291879" y="685909"/>
                  <a:ext cx="1860905" cy="854783"/>
                </a:xfrm>
                <a:custGeom>
                  <a:avLst/>
                  <a:gdLst>
                    <a:gd name="connsiteX0" fmla="*/ 1748874 w 1860905"/>
                    <a:gd name="connsiteY0" fmla="*/ 592361 h 854783"/>
                    <a:gd name="connsiteX1" fmla="*/ 1796640 w 1860905"/>
                    <a:gd name="connsiteY1" fmla="*/ 560673 h 854783"/>
                    <a:gd name="connsiteX2" fmla="*/ 1860906 w 1860905"/>
                    <a:gd name="connsiteY2" fmla="*/ 560017 h 854783"/>
                    <a:gd name="connsiteX3" fmla="*/ 1672327 w 1860905"/>
                    <a:gd name="connsiteY3" fmla="*/ 440157 h 854783"/>
                    <a:gd name="connsiteX4" fmla="*/ 1626812 w 1860905"/>
                    <a:gd name="connsiteY4" fmla="*/ 436548 h 854783"/>
                    <a:gd name="connsiteX5" fmla="*/ 1582046 w 1860905"/>
                    <a:gd name="connsiteY5" fmla="*/ 441704 h 854783"/>
                    <a:gd name="connsiteX6" fmla="*/ 1471421 w 1860905"/>
                    <a:gd name="connsiteY6" fmla="*/ 499876 h 854783"/>
                    <a:gd name="connsiteX7" fmla="*/ 1399889 w 1860905"/>
                    <a:gd name="connsiteY7" fmla="*/ 530392 h 854783"/>
                    <a:gd name="connsiteX8" fmla="*/ 1306702 w 1860905"/>
                    <a:gd name="connsiteY8" fmla="*/ 530345 h 854783"/>
                    <a:gd name="connsiteX9" fmla="*/ 1315045 w 1860905"/>
                    <a:gd name="connsiteY9" fmla="*/ 526970 h 854783"/>
                    <a:gd name="connsiteX10" fmla="*/ 1329858 w 1860905"/>
                    <a:gd name="connsiteY10" fmla="*/ 510892 h 854783"/>
                    <a:gd name="connsiteX11" fmla="*/ 1337639 w 1860905"/>
                    <a:gd name="connsiteY11" fmla="*/ 452626 h 854783"/>
                    <a:gd name="connsiteX12" fmla="*/ 1341952 w 1860905"/>
                    <a:gd name="connsiteY12" fmla="*/ 369844 h 854783"/>
                    <a:gd name="connsiteX13" fmla="*/ 1445827 w 1860905"/>
                    <a:gd name="connsiteY13" fmla="*/ 309516 h 854783"/>
                    <a:gd name="connsiteX14" fmla="*/ 1452718 w 1860905"/>
                    <a:gd name="connsiteY14" fmla="*/ 306704 h 854783"/>
                    <a:gd name="connsiteX15" fmla="*/ 1283311 w 1860905"/>
                    <a:gd name="connsiteY15" fmla="*/ 293860 h 854783"/>
                    <a:gd name="connsiteX16" fmla="*/ 1200530 w 1860905"/>
                    <a:gd name="connsiteY16" fmla="*/ 351610 h 854783"/>
                    <a:gd name="connsiteX17" fmla="*/ 1189608 w 1860905"/>
                    <a:gd name="connsiteY17" fmla="*/ 367969 h 854783"/>
                    <a:gd name="connsiteX18" fmla="*/ 1125201 w 1860905"/>
                    <a:gd name="connsiteY18" fmla="*/ 412688 h 854783"/>
                    <a:gd name="connsiteX19" fmla="*/ 1090514 w 1860905"/>
                    <a:gd name="connsiteY19" fmla="*/ 424595 h 854783"/>
                    <a:gd name="connsiteX20" fmla="*/ 1053014 w 1860905"/>
                    <a:gd name="connsiteY20" fmla="*/ 431438 h 854783"/>
                    <a:gd name="connsiteX21" fmla="*/ 974451 w 1860905"/>
                    <a:gd name="connsiteY21" fmla="*/ 431298 h 854783"/>
                    <a:gd name="connsiteX22" fmla="*/ 999107 w 1860905"/>
                    <a:gd name="connsiteY22" fmla="*/ 333891 h 854783"/>
                    <a:gd name="connsiteX23" fmla="*/ 986029 w 1860905"/>
                    <a:gd name="connsiteY23" fmla="*/ 253641 h 854783"/>
                    <a:gd name="connsiteX24" fmla="*/ 1012420 w 1860905"/>
                    <a:gd name="connsiteY24" fmla="*/ 212719 h 854783"/>
                    <a:gd name="connsiteX25" fmla="*/ 1035717 w 1860905"/>
                    <a:gd name="connsiteY25" fmla="*/ 198985 h 854783"/>
                    <a:gd name="connsiteX26" fmla="*/ 1060842 w 1860905"/>
                    <a:gd name="connsiteY26" fmla="*/ 186188 h 854783"/>
                    <a:gd name="connsiteX27" fmla="*/ 1063279 w 1860905"/>
                    <a:gd name="connsiteY27" fmla="*/ 184500 h 854783"/>
                    <a:gd name="connsiteX28" fmla="*/ 997232 w 1860905"/>
                    <a:gd name="connsiteY28" fmla="*/ 170485 h 854783"/>
                    <a:gd name="connsiteX29" fmla="*/ 929592 w 1860905"/>
                    <a:gd name="connsiteY29" fmla="*/ 177797 h 854783"/>
                    <a:gd name="connsiteX30" fmla="*/ 879482 w 1860905"/>
                    <a:gd name="connsiteY30" fmla="*/ 215297 h 854783"/>
                    <a:gd name="connsiteX31" fmla="*/ 814091 w 1860905"/>
                    <a:gd name="connsiteY31" fmla="*/ 309141 h 854783"/>
                    <a:gd name="connsiteX32" fmla="*/ 788685 w 1860905"/>
                    <a:gd name="connsiteY32" fmla="*/ 330891 h 854783"/>
                    <a:gd name="connsiteX33" fmla="*/ 760138 w 1860905"/>
                    <a:gd name="connsiteY33" fmla="*/ 350344 h 854783"/>
                    <a:gd name="connsiteX34" fmla="*/ 719638 w 1860905"/>
                    <a:gd name="connsiteY34" fmla="*/ 373876 h 854783"/>
                    <a:gd name="connsiteX35" fmla="*/ 753575 w 1860905"/>
                    <a:gd name="connsiteY35" fmla="*/ 321751 h 854783"/>
                    <a:gd name="connsiteX36" fmla="*/ 751982 w 1860905"/>
                    <a:gd name="connsiteY36" fmla="*/ 210844 h 854783"/>
                    <a:gd name="connsiteX37" fmla="*/ 741529 w 1860905"/>
                    <a:gd name="connsiteY37" fmla="*/ 95250 h 854783"/>
                    <a:gd name="connsiteX38" fmla="*/ 847607 w 1860905"/>
                    <a:gd name="connsiteY38" fmla="*/ 8109 h 854783"/>
                    <a:gd name="connsiteX39" fmla="*/ 738201 w 1860905"/>
                    <a:gd name="connsiteY39" fmla="*/ 0 h 854783"/>
                    <a:gd name="connsiteX40" fmla="*/ 633763 w 1860905"/>
                    <a:gd name="connsiteY40" fmla="*/ 13594 h 854783"/>
                    <a:gd name="connsiteX41" fmla="*/ 619419 w 1860905"/>
                    <a:gd name="connsiteY41" fmla="*/ 18141 h 854783"/>
                    <a:gd name="connsiteX42" fmla="*/ 544653 w 1860905"/>
                    <a:gd name="connsiteY42" fmla="*/ 74813 h 854783"/>
                    <a:gd name="connsiteX43" fmla="*/ 509638 w 1860905"/>
                    <a:gd name="connsiteY43" fmla="*/ 227579 h 854783"/>
                    <a:gd name="connsiteX44" fmla="*/ 441294 w 1860905"/>
                    <a:gd name="connsiteY44" fmla="*/ 302860 h 854783"/>
                    <a:gd name="connsiteX45" fmla="*/ 423341 w 1860905"/>
                    <a:gd name="connsiteY45" fmla="*/ 312376 h 854783"/>
                    <a:gd name="connsiteX46" fmla="*/ 411950 w 1860905"/>
                    <a:gd name="connsiteY46" fmla="*/ 235172 h 854783"/>
                    <a:gd name="connsiteX47" fmla="*/ 371122 w 1860905"/>
                    <a:gd name="connsiteY47" fmla="*/ 172125 h 854783"/>
                    <a:gd name="connsiteX48" fmla="*/ 424887 w 1860905"/>
                    <a:gd name="connsiteY48" fmla="*/ 105188 h 854783"/>
                    <a:gd name="connsiteX49" fmla="*/ 401544 w 1860905"/>
                    <a:gd name="connsiteY49" fmla="*/ 108281 h 854783"/>
                    <a:gd name="connsiteX50" fmla="*/ 378575 w 1860905"/>
                    <a:gd name="connsiteY50" fmla="*/ 113110 h 854783"/>
                    <a:gd name="connsiteX51" fmla="*/ 333997 w 1860905"/>
                    <a:gd name="connsiteY51" fmla="*/ 126516 h 854783"/>
                    <a:gd name="connsiteX52" fmla="*/ 312575 w 1860905"/>
                    <a:gd name="connsiteY52" fmla="*/ 134953 h 854783"/>
                    <a:gd name="connsiteX53" fmla="*/ 302168 w 1860905"/>
                    <a:gd name="connsiteY53" fmla="*/ 139594 h 854783"/>
                    <a:gd name="connsiteX54" fmla="*/ 297012 w 1860905"/>
                    <a:gd name="connsiteY54" fmla="*/ 141985 h 854783"/>
                    <a:gd name="connsiteX55" fmla="*/ 294200 w 1860905"/>
                    <a:gd name="connsiteY55" fmla="*/ 144610 h 854783"/>
                    <a:gd name="connsiteX56" fmla="*/ 288621 w 1860905"/>
                    <a:gd name="connsiteY56" fmla="*/ 150094 h 854783"/>
                    <a:gd name="connsiteX57" fmla="*/ 282481 w 1860905"/>
                    <a:gd name="connsiteY57" fmla="*/ 155719 h 854783"/>
                    <a:gd name="connsiteX58" fmla="*/ 268325 w 1860905"/>
                    <a:gd name="connsiteY58" fmla="*/ 167391 h 854783"/>
                    <a:gd name="connsiteX59" fmla="*/ 216996 w 1860905"/>
                    <a:gd name="connsiteY59" fmla="*/ 261329 h 854783"/>
                    <a:gd name="connsiteX60" fmla="*/ 202606 w 1860905"/>
                    <a:gd name="connsiteY60" fmla="*/ 436079 h 854783"/>
                    <a:gd name="connsiteX61" fmla="*/ 120949 w 1860905"/>
                    <a:gd name="connsiteY61" fmla="*/ 482017 h 854783"/>
                    <a:gd name="connsiteX62" fmla="*/ 67230 w 1860905"/>
                    <a:gd name="connsiteY62" fmla="*/ 489751 h 854783"/>
                    <a:gd name="connsiteX63" fmla="*/ 14871 w 1860905"/>
                    <a:gd name="connsiteY63" fmla="*/ 486282 h 854783"/>
                    <a:gd name="connsiteX64" fmla="*/ 4137 w 1860905"/>
                    <a:gd name="connsiteY64" fmla="*/ 503438 h 854783"/>
                    <a:gd name="connsiteX65" fmla="*/ 21340 w 1860905"/>
                    <a:gd name="connsiteY65" fmla="*/ 506673 h 854783"/>
                    <a:gd name="connsiteX66" fmla="*/ 38777 w 1860905"/>
                    <a:gd name="connsiteY66" fmla="*/ 508735 h 854783"/>
                    <a:gd name="connsiteX67" fmla="*/ 38730 w 1860905"/>
                    <a:gd name="connsiteY67" fmla="*/ 520314 h 854783"/>
                    <a:gd name="connsiteX68" fmla="*/ 66340 w 1860905"/>
                    <a:gd name="connsiteY68" fmla="*/ 531188 h 854783"/>
                    <a:gd name="connsiteX69" fmla="*/ 96715 w 1860905"/>
                    <a:gd name="connsiteY69" fmla="*/ 536954 h 854783"/>
                    <a:gd name="connsiteX70" fmla="*/ 198434 w 1860905"/>
                    <a:gd name="connsiteY70" fmla="*/ 556501 h 854783"/>
                    <a:gd name="connsiteX71" fmla="*/ 245450 w 1860905"/>
                    <a:gd name="connsiteY71" fmla="*/ 565126 h 854783"/>
                    <a:gd name="connsiteX72" fmla="*/ 268465 w 1860905"/>
                    <a:gd name="connsiteY72" fmla="*/ 568876 h 854783"/>
                    <a:gd name="connsiteX73" fmla="*/ 292465 w 1860905"/>
                    <a:gd name="connsiteY73" fmla="*/ 572532 h 854783"/>
                    <a:gd name="connsiteX74" fmla="*/ 340653 w 1860905"/>
                    <a:gd name="connsiteY74" fmla="*/ 579517 h 854783"/>
                    <a:gd name="connsiteX75" fmla="*/ 364700 w 1860905"/>
                    <a:gd name="connsiteY75" fmla="*/ 582892 h 854783"/>
                    <a:gd name="connsiteX76" fmla="*/ 388653 w 1860905"/>
                    <a:gd name="connsiteY76" fmla="*/ 586642 h 854783"/>
                    <a:gd name="connsiteX77" fmla="*/ 811888 w 1860905"/>
                    <a:gd name="connsiteY77" fmla="*/ 669986 h 854783"/>
                    <a:gd name="connsiteX78" fmla="*/ 864716 w 1860905"/>
                    <a:gd name="connsiteY78" fmla="*/ 680814 h 854783"/>
                    <a:gd name="connsiteX79" fmla="*/ 917732 w 1860905"/>
                    <a:gd name="connsiteY79" fmla="*/ 690798 h 854783"/>
                    <a:gd name="connsiteX80" fmla="*/ 970701 w 1860905"/>
                    <a:gd name="connsiteY80" fmla="*/ 701251 h 854783"/>
                    <a:gd name="connsiteX81" fmla="*/ 1023904 w 1860905"/>
                    <a:gd name="connsiteY81" fmla="*/ 711236 h 854783"/>
                    <a:gd name="connsiteX82" fmla="*/ 1236108 w 1860905"/>
                    <a:gd name="connsiteY82" fmla="*/ 759611 h 854783"/>
                    <a:gd name="connsiteX83" fmla="*/ 1445499 w 1860905"/>
                    <a:gd name="connsiteY83" fmla="*/ 826877 h 854783"/>
                    <a:gd name="connsiteX84" fmla="*/ 1495233 w 1860905"/>
                    <a:gd name="connsiteY84" fmla="*/ 848486 h 854783"/>
                    <a:gd name="connsiteX85" fmla="*/ 1544546 w 1860905"/>
                    <a:gd name="connsiteY85" fmla="*/ 850924 h 854783"/>
                    <a:gd name="connsiteX86" fmla="*/ 1554390 w 1860905"/>
                    <a:gd name="connsiteY86" fmla="*/ 836111 h 854783"/>
                    <a:gd name="connsiteX87" fmla="*/ 1556265 w 1860905"/>
                    <a:gd name="connsiteY87" fmla="*/ 833908 h 854783"/>
                    <a:gd name="connsiteX88" fmla="*/ 1555702 w 1860905"/>
                    <a:gd name="connsiteY88" fmla="*/ 820548 h 854783"/>
                    <a:gd name="connsiteX89" fmla="*/ 1556124 w 1860905"/>
                    <a:gd name="connsiteY89" fmla="*/ 816845 h 854783"/>
                    <a:gd name="connsiteX90" fmla="*/ 1600280 w 1860905"/>
                    <a:gd name="connsiteY90" fmla="*/ 814033 h 854783"/>
                    <a:gd name="connsiteX91" fmla="*/ 1661499 w 1860905"/>
                    <a:gd name="connsiteY91" fmla="*/ 794673 h 854783"/>
                    <a:gd name="connsiteX92" fmla="*/ 1709452 w 1860905"/>
                    <a:gd name="connsiteY92" fmla="*/ 759470 h 854783"/>
                    <a:gd name="connsiteX93" fmla="*/ 1746765 w 1860905"/>
                    <a:gd name="connsiteY93" fmla="*/ 628782 h 854783"/>
                    <a:gd name="connsiteX94" fmla="*/ 1748874 w 1860905"/>
                    <a:gd name="connsiteY94" fmla="*/ 592361 h 854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1860905" h="854783">
                      <a:moveTo>
                        <a:pt x="1748874" y="592361"/>
                      </a:moveTo>
                      <a:cubicBezTo>
                        <a:pt x="1753890" y="573189"/>
                        <a:pt x="1776999" y="566439"/>
                        <a:pt x="1796640" y="560673"/>
                      </a:cubicBezTo>
                      <a:cubicBezTo>
                        <a:pt x="1815390" y="555095"/>
                        <a:pt x="1837937" y="555610"/>
                        <a:pt x="1860906" y="560017"/>
                      </a:cubicBezTo>
                      <a:cubicBezTo>
                        <a:pt x="1807749" y="509204"/>
                        <a:pt x="1740484" y="465517"/>
                        <a:pt x="1672327" y="440157"/>
                      </a:cubicBezTo>
                      <a:cubicBezTo>
                        <a:pt x="1657093" y="437438"/>
                        <a:pt x="1641858" y="436454"/>
                        <a:pt x="1626812" y="436548"/>
                      </a:cubicBezTo>
                      <a:cubicBezTo>
                        <a:pt x="1611718" y="436688"/>
                        <a:pt x="1596811" y="438235"/>
                        <a:pt x="1582046" y="441704"/>
                      </a:cubicBezTo>
                      <a:cubicBezTo>
                        <a:pt x="1536624" y="451923"/>
                        <a:pt x="1505733" y="477517"/>
                        <a:pt x="1471421" y="499876"/>
                      </a:cubicBezTo>
                      <a:cubicBezTo>
                        <a:pt x="1450374" y="513610"/>
                        <a:pt x="1427546" y="525142"/>
                        <a:pt x="1399889" y="530392"/>
                      </a:cubicBezTo>
                      <a:cubicBezTo>
                        <a:pt x="1381514" y="533954"/>
                        <a:pt x="1334592" y="537845"/>
                        <a:pt x="1306702" y="530345"/>
                      </a:cubicBezTo>
                      <a:cubicBezTo>
                        <a:pt x="1309702" y="529454"/>
                        <a:pt x="1312655" y="528517"/>
                        <a:pt x="1315045" y="526970"/>
                      </a:cubicBezTo>
                      <a:cubicBezTo>
                        <a:pt x="1321420" y="522939"/>
                        <a:pt x="1325545" y="516423"/>
                        <a:pt x="1329858" y="510892"/>
                      </a:cubicBezTo>
                      <a:cubicBezTo>
                        <a:pt x="1341764" y="495657"/>
                        <a:pt x="1337920" y="471423"/>
                        <a:pt x="1337639" y="452626"/>
                      </a:cubicBezTo>
                      <a:cubicBezTo>
                        <a:pt x="1337264" y="424360"/>
                        <a:pt x="1336889" y="396985"/>
                        <a:pt x="1341952" y="369844"/>
                      </a:cubicBezTo>
                      <a:cubicBezTo>
                        <a:pt x="1349827" y="326485"/>
                        <a:pt x="1397311" y="317391"/>
                        <a:pt x="1445827" y="309516"/>
                      </a:cubicBezTo>
                      <a:cubicBezTo>
                        <a:pt x="1447655" y="309235"/>
                        <a:pt x="1450233" y="308157"/>
                        <a:pt x="1452718" y="306704"/>
                      </a:cubicBezTo>
                      <a:cubicBezTo>
                        <a:pt x="1395061" y="284438"/>
                        <a:pt x="1329436" y="278485"/>
                        <a:pt x="1283311" y="293860"/>
                      </a:cubicBezTo>
                      <a:cubicBezTo>
                        <a:pt x="1247967" y="305672"/>
                        <a:pt x="1226780" y="331501"/>
                        <a:pt x="1200530" y="351610"/>
                      </a:cubicBezTo>
                      <a:cubicBezTo>
                        <a:pt x="1197201" y="357235"/>
                        <a:pt x="1193686" y="362766"/>
                        <a:pt x="1189608" y="367969"/>
                      </a:cubicBezTo>
                      <a:cubicBezTo>
                        <a:pt x="1173108" y="389016"/>
                        <a:pt x="1151545" y="400313"/>
                        <a:pt x="1125201" y="412688"/>
                      </a:cubicBezTo>
                      <a:cubicBezTo>
                        <a:pt x="1114420" y="417751"/>
                        <a:pt x="1102748" y="421688"/>
                        <a:pt x="1090514" y="424595"/>
                      </a:cubicBezTo>
                      <a:cubicBezTo>
                        <a:pt x="1078326" y="427595"/>
                        <a:pt x="1065904" y="430032"/>
                        <a:pt x="1053014" y="431438"/>
                      </a:cubicBezTo>
                      <a:cubicBezTo>
                        <a:pt x="1027326" y="434391"/>
                        <a:pt x="1000420" y="433782"/>
                        <a:pt x="974451" y="431298"/>
                      </a:cubicBezTo>
                      <a:cubicBezTo>
                        <a:pt x="999154" y="403595"/>
                        <a:pt x="1006092" y="373876"/>
                        <a:pt x="999107" y="333891"/>
                      </a:cubicBezTo>
                      <a:cubicBezTo>
                        <a:pt x="994373" y="306891"/>
                        <a:pt x="983263" y="280594"/>
                        <a:pt x="986029" y="253641"/>
                      </a:cubicBezTo>
                      <a:cubicBezTo>
                        <a:pt x="987951" y="234985"/>
                        <a:pt x="998310" y="222704"/>
                        <a:pt x="1012420" y="212719"/>
                      </a:cubicBezTo>
                      <a:cubicBezTo>
                        <a:pt x="1019451" y="207750"/>
                        <a:pt x="1027420" y="203297"/>
                        <a:pt x="1035717" y="198985"/>
                      </a:cubicBezTo>
                      <a:cubicBezTo>
                        <a:pt x="1044014" y="194813"/>
                        <a:pt x="1052592" y="190735"/>
                        <a:pt x="1060842" y="186188"/>
                      </a:cubicBezTo>
                      <a:cubicBezTo>
                        <a:pt x="1061545" y="185813"/>
                        <a:pt x="1062389" y="185204"/>
                        <a:pt x="1063279" y="184500"/>
                      </a:cubicBezTo>
                      <a:cubicBezTo>
                        <a:pt x="1042607" y="175172"/>
                        <a:pt x="1020060" y="171235"/>
                        <a:pt x="997232" y="170485"/>
                      </a:cubicBezTo>
                      <a:cubicBezTo>
                        <a:pt x="974404" y="169735"/>
                        <a:pt x="951341" y="172500"/>
                        <a:pt x="929592" y="177797"/>
                      </a:cubicBezTo>
                      <a:cubicBezTo>
                        <a:pt x="909529" y="188157"/>
                        <a:pt x="892373" y="201422"/>
                        <a:pt x="879482" y="215297"/>
                      </a:cubicBezTo>
                      <a:cubicBezTo>
                        <a:pt x="852716" y="244172"/>
                        <a:pt x="839873" y="279797"/>
                        <a:pt x="814091" y="309141"/>
                      </a:cubicBezTo>
                      <a:cubicBezTo>
                        <a:pt x="806732" y="317579"/>
                        <a:pt x="798013" y="324376"/>
                        <a:pt x="788685" y="330891"/>
                      </a:cubicBezTo>
                      <a:cubicBezTo>
                        <a:pt x="779404" y="337501"/>
                        <a:pt x="769654" y="343688"/>
                        <a:pt x="760138" y="350344"/>
                      </a:cubicBezTo>
                      <a:cubicBezTo>
                        <a:pt x="754841" y="354048"/>
                        <a:pt x="735435" y="367641"/>
                        <a:pt x="719638" y="373876"/>
                      </a:cubicBezTo>
                      <a:cubicBezTo>
                        <a:pt x="733888" y="358032"/>
                        <a:pt x="745888" y="341344"/>
                        <a:pt x="753575" y="321751"/>
                      </a:cubicBezTo>
                      <a:cubicBezTo>
                        <a:pt x="767216" y="287110"/>
                        <a:pt x="758169" y="247125"/>
                        <a:pt x="751982" y="210844"/>
                      </a:cubicBezTo>
                      <a:cubicBezTo>
                        <a:pt x="745560" y="172313"/>
                        <a:pt x="731451" y="132938"/>
                        <a:pt x="741529" y="95250"/>
                      </a:cubicBezTo>
                      <a:cubicBezTo>
                        <a:pt x="751513" y="57656"/>
                        <a:pt x="799841" y="25688"/>
                        <a:pt x="847607" y="8109"/>
                      </a:cubicBezTo>
                      <a:cubicBezTo>
                        <a:pt x="810904" y="3938"/>
                        <a:pt x="774201" y="375"/>
                        <a:pt x="738201" y="0"/>
                      </a:cubicBezTo>
                      <a:cubicBezTo>
                        <a:pt x="702388" y="469"/>
                        <a:pt x="667325" y="4125"/>
                        <a:pt x="633763" y="13594"/>
                      </a:cubicBezTo>
                      <a:cubicBezTo>
                        <a:pt x="628888" y="14953"/>
                        <a:pt x="624060" y="16453"/>
                        <a:pt x="619419" y="18141"/>
                      </a:cubicBezTo>
                      <a:cubicBezTo>
                        <a:pt x="587544" y="32531"/>
                        <a:pt x="559185" y="51375"/>
                        <a:pt x="544653" y="74813"/>
                      </a:cubicBezTo>
                      <a:cubicBezTo>
                        <a:pt x="515216" y="122531"/>
                        <a:pt x="526981" y="177188"/>
                        <a:pt x="509638" y="227579"/>
                      </a:cubicBezTo>
                      <a:cubicBezTo>
                        <a:pt x="499231" y="257813"/>
                        <a:pt x="471716" y="284391"/>
                        <a:pt x="441294" y="302860"/>
                      </a:cubicBezTo>
                      <a:cubicBezTo>
                        <a:pt x="435575" y="306329"/>
                        <a:pt x="429481" y="309376"/>
                        <a:pt x="423341" y="312376"/>
                      </a:cubicBezTo>
                      <a:cubicBezTo>
                        <a:pt x="433981" y="288047"/>
                        <a:pt x="431731" y="263719"/>
                        <a:pt x="411950" y="235172"/>
                      </a:cubicBezTo>
                      <a:cubicBezTo>
                        <a:pt x="397372" y="214079"/>
                        <a:pt x="377356" y="195750"/>
                        <a:pt x="371122" y="172125"/>
                      </a:cubicBezTo>
                      <a:cubicBezTo>
                        <a:pt x="362919" y="141375"/>
                        <a:pt x="397794" y="122157"/>
                        <a:pt x="424887" y="105188"/>
                      </a:cubicBezTo>
                      <a:cubicBezTo>
                        <a:pt x="417059" y="105985"/>
                        <a:pt x="409278" y="106969"/>
                        <a:pt x="401544" y="108281"/>
                      </a:cubicBezTo>
                      <a:cubicBezTo>
                        <a:pt x="393856" y="109688"/>
                        <a:pt x="386168" y="111328"/>
                        <a:pt x="378575" y="113110"/>
                      </a:cubicBezTo>
                      <a:cubicBezTo>
                        <a:pt x="363387" y="116766"/>
                        <a:pt x="348481" y="121266"/>
                        <a:pt x="333997" y="126516"/>
                      </a:cubicBezTo>
                      <a:cubicBezTo>
                        <a:pt x="326731" y="129141"/>
                        <a:pt x="319606" y="131953"/>
                        <a:pt x="312575" y="134953"/>
                      </a:cubicBezTo>
                      <a:lnTo>
                        <a:pt x="302168" y="139594"/>
                      </a:lnTo>
                      <a:lnTo>
                        <a:pt x="297012" y="141985"/>
                      </a:lnTo>
                      <a:cubicBezTo>
                        <a:pt x="295981" y="142828"/>
                        <a:pt x="295137" y="143719"/>
                        <a:pt x="294200" y="144610"/>
                      </a:cubicBezTo>
                      <a:lnTo>
                        <a:pt x="288621" y="150094"/>
                      </a:lnTo>
                      <a:cubicBezTo>
                        <a:pt x="286747" y="151969"/>
                        <a:pt x="285106" y="153891"/>
                        <a:pt x="282481" y="155719"/>
                      </a:cubicBezTo>
                      <a:cubicBezTo>
                        <a:pt x="277700" y="159469"/>
                        <a:pt x="272965" y="163360"/>
                        <a:pt x="268325" y="167391"/>
                      </a:cubicBezTo>
                      <a:cubicBezTo>
                        <a:pt x="245637" y="194438"/>
                        <a:pt x="225621" y="226032"/>
                        <a:pt x="216996" y="261329"/>
                      </a:cubicBezTo>
                      <a:cubicBezTo>
                        <a:pt x="202465" y="319922"/>
                        <a:pt x="243809" y="383298"/>
                        <a:pt x="202606" y="436079"/>
                      </a:cubicBezTo>
                      <a:cubicBezTo>
                        <a:pt x="185356" y="457735"/>
                        <a:pt x="155309" y="473392"/>
                        <a:pt x="120949" y="482017"/>
                      </a:cubicBezTo>
                      <a:cubicBezTo>
                        <a:pt x="103746" y="486376"/>
                        <a:pt x="85559" y="488954"/>
                        <a:pt x="67230" y="489751"/>
                      </a:cubicBezTo>
                      <a:cubicBezTo>
                        <a:pt x="48527" y="490548"/>
                        <a:pt x="31137" y="489517"/>
                        <a:pt x="14871" y="486282"/>
                      </a:cubicBezTo>
                      <a:cubicBezTo>
                        <a:pt x="5683" y="484548"/>
                        <a:pt x="-6504" y="500813"/>
                        <a:pt x="4137" y="503438"/>
                      </a:cubicBezTo>
                      <a:cubicBezTo>
                        <a:pt x="9855" y="504845"/>
                        <a:pt x="15574" y="505923"/>
                        <a:pt x="21340" y="506673"/>
                      </a:cubicBezTo>
                      <a:cubicBezTo>
                        <a:pt x="27105" y="507610"/>
                        <a:pt x="32918" y="508314"/>
                        <a:pt x="38777" y="508735"/>
                      </a:cubicBezTo>
                      <a:cubicBezTo>
                        <a:pt x="36105" y="512907"/>
                        <a:pt x="35449" y="517501"/>
                        <a:pt x="38730" y="520314"/>
                      </a:cubicBezTo>
                      <a:cubicBezTo>
                        <a:pt x="45246" y="525751"/>
                        <a:pt x="55559" y="528985"/>
                        <a:pt x="66340" y="531188"/>
                      </a:cubicBezTo>
                      <a:cubicBezTo>
                        <a:pt x="77168" y="533298"/>
                        <a:pt x="88137" y="535032"/>
                        <a:pt x="96715" y="536954"/>
                      </a:cubicBezTo>
                      <a:cubicBezTo>
                        <a:pt x="130887" y="545392"/>
                        <a:pt x="165387" y="550220"/>
                        <a:pt x="198434" y="556501"/>
                      </a:cubicBezTo>
                      <a:cubicBezTo>
                        <a:pt x="214278" y="559454"/>
                        <a:pt x="230028" y="562454"/>
                        <a:pt x="245450" y="565126"/>
                      </a:cubicBezTo>
                      <a:cubicBezTo>
                        <a:pt x="253231" y="566532"/>
                        <a:pt x="260778" y="567657"/>
                        <a:pt x="268465" y="568876"/>
                      </a:cubicBezTo>
                      <a:lnTo>
                        <a:pt x="292465" y="572532"/>
                      </a:lnTo>
                      <a:lnTo>
                        <a:pt x="340653" y="579517"/>
                      </a:lnTo>
                      <a:lnTo>
                        <a:pt x="364700" y="582892"/>
                      </a:lnTo>
                      <a:lnTo>
                        <a:pt x="388653" y="586642"/>
                      </a:lnTo>
                      <a:cubicBezTo>
                        <a:pt x="530919" y="608204"/>
                        <a:pt x="671685" y="641204"/>
                        <a:pt x="811888" y="669986"/>
                      </a:cubicBezTo>
                      <a:cubicBezTo>
                        <a:pt x="829607" y="673267"/>
                        <a:pt x="847044" y="677486"/>
                        <a:pt x="864716" y="680814"/>
                      </a:cubicBezTo>
                      <a:cubicBezTo>
                        <a:pt x="882341" y="684376"/>
                        <a:pt x="900060" y="687517"/>
                        <a:pt x="917732" y="690798"/>
                      </a:cubicBezTo>
                      <a:cubicBezTo>
                        <a:pt x="935310" y="694454"/>
                        <a:pt x="952982" y="697923"/>
                        <a:pt x="970701" y="701251"/>
                      </a:cubicBezTo>
                      <a:cubicBezTo>
                        <a:pt x="988420" y="704626"/>
                        <a:pt x="1006232" y="707486"/>
                        <a:pt x="1023904" y="711236"/>
                      </a:cubicBezTo>
                      <a:cubicBezTo>
                        <a:pt x="1094873" y="725064"/>
                        <a:pt x="1165842" y="740533"/>
                        <a:pt x="1236108" y="759611"/>
                      </a:cubicBezTo>
                      <a:cubicBezTo>
                        <a:pt x="1306561" y="778548"/>
                        <a:pt x="1376311" y="801002"/>
                        <a:pt x="1445499" y="826877"/>
                      </a:cubicBezTo>
                      <a:cubicBezTo>
                        <a:pt x="1461952" y="832970"/>
                        <a:pt x="1478546" y="842533"/>
                        <a:pt x="1495233" y="848486"/>
                      </a:cubicBezTo>
                      <a:cubicBezTo>
                        <a:pt x="1511733" y="854814"/>
                        <a:pt x="1528233" y="857627"/>
                        <a:pt x="1544546" y="850924"/>
                      </a:cubicBezTo>
                      <a:cubicBezTo>
                        <a:pt x="1549233" y="849002"/>
                        <a:pt x="1557249" y="842533"/>
                        <a:pt x="1554390" y="836111"/>
                      </a:cubicBezTo>
                      <a:cubicBezTo>
                        <a:pt x="1554999" y="835408"/>
                        <a:pt x="1555655" y="834752"/>
                        <a:pt x="1556265" y="833908"/>
                      </a:cubicBezTo>
                      <a:cubicBezTo>
                        <a:pt x="1559405" y="829689"/>
                        <a:pt x="1560062" y="825470"/>
                        <a:pt x="1555702" y="820548"/>
                      </a:cubicBezTo>
                      <a:cubicBezTo>
                        <a:pt x="1556171" y="819423"/>
                        <a:pt x="1556311" y="818205"/>
                        <a:pt x="1556124" y="816845"/>
                      </a:cubicBezTo>
                      <a:cubicBezTo>
                        <a:pt x="1570843" y="818720"/>
                        <a:pt x="1587671" y="817455"/>
                        <a:pt x="1600280" y="814033"/>
                      </a:cubicBezTo>
                      <a:cubicBezTo>
                        <a:pt x="1618280" y="809017"/>
                        <a:pt x="1640874" y="803205"/>
                        <a:pt x="1661499" y="794673"/>
                      </a:cubicBezTo>
                      <a:cubicBezTo>
                        <a:pt x="1682077" y="786095"/>
                        <a:pt x="1700640" y="774986"/>
                        <a:pt x="1709452" y="759470"/>
                      </a:cubicBezTo>
                      <a:cubicBezTo>
                        <a:pt x="1731202" y="721126"/>
                        <a:pt x="1744468" y="675611"/>
                        <a:pt x="1746765" y="628782"/>
                      </a:cubicBezTo>
                      <a:cubicBezTo>
                        <a:pt x="1747327" y="616501"/>
                        <a:pt x="1745781" y="604079"/>
                        <a:pt x="1748874" y="592361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220A8E22-98A1-8B7F-FF3B-596EA13A762B}"/>
                    </a:ext>
                  </a:extLst>
                </p:cNvPr>
                <p:cNvSpPr/>
                <p:nvPr/>
              </p:nvSpPr>
              <p:spPr>
                <a:xfrm>
                  <a:off x="9291879" y="685909"/>
                  <a:ext cx="1860905" cy="854772"/>
                </a:xfrm>
                <a:custGeom>
                  <a:avLst/>
                  <a:gdLst>
                    <a:gd name="connsiteX0" fmla="*/ 1748874 w 1860905"/>
                    <a:gd name="connsiteY0" fmla="*/ 592361 h 854772"/>
                    <a:gd name="connsiteX1" fmla="*/ 1796640 w 1860905"/>
                    <a:gd name="connsiteY1" fmla="*/ 560673 h 854772"/>
                    <a:gd name="connsiteX2" fmla="*/ 1860906 w 1860905"/>
                    <a:gd name="connsiteY2" fmla="*/ 560017 h 854772"/>
                    <a:gd name="connsiteX3" fmla="*/ 1672327 w 1860905"/>
                    <a:gd name="connsiteY3" fmla="*/ 440157 h 854772"/>
                    <a:gd name="connsiteX4" fmla="*/ 1626812 w 1860905"/>
                    <a:gd name="connsiteY4" fmla="*/ 436548 h 854772"/>
                    <a:gd name="connsiteX5" fmla="*/ 1582046 w 1860905"/>
                    <a:gd name="connsiteY5" fmla="*/ 441704 h 854772"/>
                    <a:gd name="connsiteX6" fmla="*/ 1471421 w 1860905"/>
                    <a:gd name="connsiteY6" fmla="*/ 499876 h 854772"/>
                    <a:gd name="connsiteX7" fmla="*/ 1399889 w 1860905"/>
                    <a:gd name="connsiteY7" fmla="*/ 530392 h 854772"/>
                    <a:gd name="connsiteX8" fmla="*/ 1306702 w 1860905"/>
                    <a:gd name="connsiteY8" fmla="*/ 530345 h 854772"/>
                    <a:gd name="connsiteX9" fmla="*/ 1315045 w 1860905"/>
                    <a:gd name="connsiteY9" fmla="*/ 526970 h 854772"/>
                    <a:gd name="connsiteX10" fmla="*/ 1329858 w 1860905"/>
                    <a:gd name="connsiteY10" fmla="*/ 510892 h 854772"/>
                    <a:gd name="connsiteX11" fmla="*/ 1337639 w 1860905"/>
                    <a:gd name="connsiteY11" fmla="*/ 452626 h 854772"/>
                    <a:gd name="connsiteX12" fmla="*/ 1341952 w 1860905"/>
                    <a:gd name="connsiteY12" fmla="*/ 369844 h 854772"/>
                    <a:gd name="connsiteX13" fmla="*/ 1445827 w 1860905"/>
                    <a:gd name="connsiteY13" fmla="*/ 309516 h 854772"/>
                    <a:gd name="connsiteX14" fmla="*/ 1452718 w 1860905"/>
                    <a:gd name="connsiteY14" fmla="*/ 306704 h 854772"/>
                    <a:gd name="connsiteX15" fmla="*/ 1283311 w 1860905"/>
                    <a:gd name="connsiteY15" fmla="*/ 293860 h 854772"/>
                    <a:gd name="connsiteX16" fmla="*/ 1200530 w 1860905"/>
                    <a:gd name="connsiteY16" fmla="*/ 351610 h 854772"/>
                    <a:gd name="connsiteX17" fmla="*/ 1189608 w 1860905"/>
                    <a:gd name="connsiteY17" fmla="*/ 367969 h 854772"/>
                    <a:gd name="connsiteX18" fmla="*/ 1125201 w 1860905"/>
                    <a:gd name="connsiteY18" fmla="*/ 412688 h 854772"/>
                    <a:gd name="connsiteX19" fmla="*/ 1090514 w 1860905"/>
                    <a:gd name="connsiteY19" fmla="*/ 424595 h 854772"/>
                    <a:gd name="connsiteX20" fmla="*/ 1053014 w 1860905"/>
                    <a:gd name="connsiteY20" fmla="*/ 431438 h 854772"/>
                    <a:gd name="connsiteX21" fmla="*/ 974451 w 1860905"/>
                    <a:gd name="connsiteY21" fmla="*/ 431298 h 854772"/>
                    <a:gd name="connsiteX22" fmla="*/ 999107 w 1860905"/>
                    <a:gd name="connsiteY22" fmla="*/ 333891 h 854772"/>
                    <a:gd name="connsiteX23" fmla="*/ 986029 w 1860905"/>
                    <a:gd name="connsiteY23" fmla="*/ 253641 h 854772"/>
                    <a:gd name="connsiteX24" fmla="*/ 1012420 w 1860905"/>
                    <a:gd name="connsiteY24" fmla="*/ 212719 h 854772"/>
                    <a:gd name="connsiteX25" fmla="*/ 1035717 w 1860905"/>
                    <a:gd name="connsiteY25" fmla="*/ 198985 h 854772"/>
                    <a:gd name="connsiteX26" fmla="*/ 1060842 w 1860905"/>
                    <a:gd name="connsiteY26" fmla="*/ 186188 h 854772"/>
                    <a:gd name="connsiteX27" fmla="*/ 1063279 w 1860905"/>
                    <a:gd name="connsiteY27" fmla="*/ 184500 h 854772"/>
                    <a:gd name="connsiteX28" fmla="*/ 997232 w 1860905"/>
                    <a:gd name="connsiteY28" fmla="*/ 170485 h 854772"/>
                    <a:gd name="connsiteX29" fmla="*/ 929592 w 1860905"/>
                    <a:gd name="connsiteY29" fmla="*/ 177797 h 854772"/>
                    <a:gd name="connsiteX30" fmla="*/ 879482 w 1860905"/>
                    <a:gd name="connsiteY30" fmla="*/ 215297 h 854772"/>
                    <a:gd name="connsiteX31" fmla="*/ 814091 w 1860905"/>
                    <a:gd name="connsiteY31" fmla="*/ 309141 h 854772"/>
                    <a:gd name="connsiteX32" fmla="*/ 788685 w 1860905"/>
                    <a:gd name="connsiteY32" fmla="*/ 330891 h 854772"/>
                    <a:gd name="connsiteX33" fmla="*/ 760138 w 1860905"/>
                    <a:gd name="connsiteY33" fmla="*/ 350344 h 854772"/>
                    <a:gd name="connsiteX34" fmla="*/ 719638 w 1860905"/>
                    <a:gd name="connsiteY34" fmla="*/ 373876 h 854772"/>
                    <a:gd name="connsiteX35" fmla="*/ 753575 w 1860905"/>
                    <a:gd name="connsiteY35" fmla="*/ 321751 h 854772"/>
                    <a:gd name="connsiteX36" fmla="*/ 751982 w 1860905"/>
                    <a:gd name="connsiteY36" fmla="*/ 210844 h 854772"/>
                    <a:gd name="connsiteX37" fmla="*/ 741529 w 1860905"/>
                    <a:gd name="connsiteY37" fmla="*/ 95250 h 854772"/>
                    <a:gd name="connsiteX38" fmla="*/ 847607 w 1860905"/>
                    <a:gd name="connsiteY38" fmla="*/ 8109 h 854772"/>
                    <a:gd name="connsiteX39" fmla="*/ 738201 w 1860905"/>
                    <a:gd name="connsiteY39" fmla="*/ 0 h 854772"/>
                    <a:gd name="connsiteX40" fmla="*/ 633763 w 1860905"/>
                    <a:gd name="connsiteY40" fmla="*/ 13594 h 854772"/>
                    <a:gd name="connsiteX41" fmla="*/ 619419 w 1860905"/>
                    <a:gd name="connsiteY41" fmla="*/ 18141 h 854772"/>
                    <a:gd name="connsiteX42" fmla="*/ 544653 w 1860905"/>
                    <a:gd name="connsiteY42" fmla="*/ 74813 h 854772"/>
                    <a:gd name="connsiteX43" fmla="*/ 509638 w 1860905"/>
                    <a:gd name="connsiteY43" fmla="*/ 227579 h 854772"/>
                    <a:gd name="connsiteX44" fmla="*/ 441294 w 1860905"/>
                    <a:gd name="connsiteY44" fmla="*/ 302860 h 854772"/>
                    <a:gd name="connsiteX45" fmla="*/ 423341 w 1860905"/>
                    <a:gd name="connsiteY45" fmla="*/ 312376 h 854772"/>
                    <a:gd name="connsiteX46" fmla="*/ 411950 w 1860905"/>
                    <a:gd name="connsiteY46" fmla="*/ 235172 h 854772"/>
                    <a:gd name="connsiteX47" fmla="*/ 371122 w 1860905"/>
                    <a:gd name="connsiteY47" fmla="*/ 172125 h 854772"/>
                    <a:gd name="connsiteX48" fmla="*/ 424887 w 1860905"/>
                    <a:gd name="connsiteY48" fmla="*/ 105188 h 854772"/>
                    <a:gd name="connsiteX49" fmla="*/ 401544 w 1860905"/>
                    <a:gd name="connsiteY49" fmla="*/ 108281 h 854772"/>
                    <a:gd name="connsiteX50" fmla="*/ 378575 w 1860905"/>
                    <a:gd name="connsiteY50" fmla="*/ 113110 h 854772"/>
                    <a:gd name="connsiteX51" fmla="*/ 333997 w 1860905"/>
                    <a:gd name="connsiteY51" fmla="*/ 126516 h 854772"/>
                    <a:gd name="connsiteX52" fmla="*/ 312575 w 1860905"/>
                    <a:gd name="connsiteY52" fmla="*/ 134953 h 854772"/>
                    <a:gd name="connsiteX53" fmla="*/ 302168 w 1860905"/>
                    <a:gd name="connsiteY53" fmla="*/ 139594 h 854772"/>
                    <a:gd name="connsiteX54" fmla="*/ 297012 w 1860905"/>
                    <a:gd name="connsiteY54" fmla="*/ 141985 h 854772"/>
                    <a:gd name="connsiteX55" fmla="*/ 294200 w 1860905"/>
                    <a:gd name="connsiteY55" fmla="*/ 144610 h 854772"/>
                    <a:gd name="connsiteX56" fmla="*/ 288621 w 1860905"/>
                    <a:gd name="connsiteY56" fmla="*/ 150094 h 854772"/>
                    <a:gd name="connsiteX57" fmla="*/ 282481 w 1860905"/>
                    <a:gd name="connsiteY57" fmla="*/ 155719 h 854772"/>
                    <a:gd name="connsiteX58" fmla="*/ 268325 w 1860905"/>
                    <a:gd name="connsiteY58" fmla="*/ 167391 h 854772"/>
                    <a:gd name="connsiteX59" fmla="*/ 216996 w 1860905"/>
                    <a:gd name="connsiteY59" fmla="*/ 261329 h 854772"/>
                    <a:gd name="connsiteX60" fmla="*/ 202606 w 1860905"/>
                    <a:gd name="connsiteY60" fmla="*/ 436079 h 854772"/>
                    <a:gd name="connsiteX61" fmla="*/ 120949 w 1860905"/>
                    <a:gd name="connsiteY61" fmla="*/ 482017 h 854772"/>
                    <a:gd name="connsiteX62" fmla="*/ 67230 w 1860905"/>
                    <a:gd name="connsiteY62" fmla="*/ 489751 h 854772"/>
                    <a:gd name="connsiteX63" fmla="*/ 14871 w 1860905"/>
                    <a:gd name="connsiteY63" fmla="*/ 486282 h 854772"/>
                    <a:gd name="connsiteX64" fmla="*/ 4137 w 1860905"/>
                    <a:gd name="connsiteY64" fmla="*/ 503438 h 854772"/>
                    <a:gd name="connsiteX65" fmla="*/ 21340 w 1860905"/>
                    <a:gd name="connsiteY65" fmla="*/ 506673 h 854772"/>
                    <a:gd name="connsiteX66" fmla="*/ 38777 w 1860905"/>
                    <a:gd name="connsiteY66" fmla="*/ 508735 h 854772"/>
                    <a:gd name="connsiteX67" fmla="*/ 38730 w 1860905"/>
                    <a:gd name="connsiteY67" fmla="*/ 520314 h 854772"/>
                    <a:gd name="connsiteX68" fmla="*/ 61934 w 1860905"/>
                    <a:gd name="connsiteY68" fmla="*/ 530204 h 854772"/>
                    <a:gd name="connsiteX69" fmla="*/ 89121 w 1860905"/>
                    <a:gd name="connsiteY69" fmla="*/ 535360 h 854772"/>
                    <a:gd name="connsiteX70" fmla="*/ 207293 w 1860905"/>
                    <a:gd name="connsiteY70" fmla="*/ 484923 h 854772"/>
                    <a:gd name="connsiteX71" fmla="*/ 273387 w 1860905"/>
                    <a:gd name="connsiteY71" fmla="*/ 396141 h 854772"/>
                    <a:gd name="connsiteX72" fmla="*/ 277372 w 1860905"/>
                    <a:gd name="connsiteY72" fmla="*/ 331407 h 854772"/>
                    <a:gd name="connsiteX73" fmla="*/ 273996 w 1860905"/>
                    <a:gd name="connsiteY73" fmla="*/ 299297 h 854772"/>
                    <a:gd name="connsiteX74" fmla="*/ 270997 w 1860905"/>
                    <a:gd name="connsiteY74" fmla="*/ 266532 h 854772"/>
                    <a:gd name="connsiteX75" fmla="*/ 273575 w 1860905"/>
                    <a:gd name="connsiteY75" fmla="*/ 236672 h 854772"/>
                    <a:gd name="connsiteX76" fmla="*/ 277512 w 1860905"/>
                    <a:gd name="connsiteY76" fmla="*/ 223500 h 854772"/>
                    <a:gd name="connsiteX77" fmla="*/ 280090 w 1860905"/>
                    <a:gd name="connsiteY77" fmla="*/ 217313 h 854772"/>
                    <a:gd name="connsiteX78" fmla="*/ 282622 w 1860905"/>
                    <a:gd name="connsiteY78" fmla="*/ 211313 h 854772"/>
                    <a:gd name="connsiteX79" fmla="*/ 288528 w 1860905"/>
                    <a:gd name="connsiteY79" fmla="*/ 200063 h 854772"/>
                    <a:gd name="connsiteX80" fmla="*/ 291903 w 1860905"/>
                    <a:gd name="connsiteY80" fmla="*/ 194813 h 854772"/>
                    <a:gd name="connsiteX81" fmla="*/ 293731 w 1860905"/>
                    <a:gd name="connsiteY81" fmla="*/ 192282 h 854772"/>
                    <a:gd name="connsiteX82" fmla="*/ 296778 w 1860905"/>
                    <a:gd name="connsiteY82" fmla="*/ 189891 h 854772"/>
                    <a:gd name="connsiteX83" fmla="*/ 327247 w 1860905"/>
                    <a:gd name="connsiteY83" fmla="*/ 172782 h 854772"/>
                    <a:gd name="connsiteX84" fmla="*/ 334981 w 1860905"/>
                    <a:gd name="connsiteY84" fmla="*/ 178266 h 854772"/>
                    <a:gd name="connsiteX85" fmla="*/ 351715 w 1860905"/>
                    <a:gd name="connsiteY85" fmla="*/ 240610 h 854772"/>
                    <a:gd name="connsiteX86" fmla="*/ 375950 w 1860905"/>
                    <a:gd name="connsiteY86" fmla="*/ 291657 h 854772"/>
                    <a:gd name="connsiteX87" fmla="*/ 395966 w 1860905"/>
                    <a:gd name="connsiteY87" fmla="*/ 344157 h 854772"/>
                    <a:gd name="connsiteX88" fmla="*/ 459997 w 1860905"/>
                    <a:gd name="connsiteY88" fmla="*/ 324938 h 854772"/>
                    <a:gd name="connsiteX89" fmla="*/ 486622 w 1860905"/>
                    <a:gd name="connsiteY89" fmla="*/ 308251 h 854772"/>
                    <a:gd name="connsiteX90" fmla="*/ 509591 w 1860905"/>
                    <a:gd name="connsiteY90" fmla="*/ 288282 h 854772"/>
                    <a:gd name="connsiteX91" fmla="*/ 560825 w 1860905"/>
                    <a:gd name="connsiteY91" fmla="*/ 183797 h 854772"/>
                    <a:gd name="connsiteX92" fmla="*/ 607372 w 1860905"/>
                    <a:gd name="connsiteY92" fmla="*/ 66188 h 854772"/>
                    <a:gd name="connsiteX93" fmla="*/ 732341 w 1860905"/>
                    <a:gd name="connsiteY93" fmla="*/ 19922 h 854772"/>
                    <a:gd name="connsiteX94" fmla="*/ 738341 w 1860905"/>
                    <a:gd name="connsiteY94" fmla="*/ 27797 h 854772"/>
                    <a:gd name="connsiteX95" fmla="*/ 698919 w 1860905"/>
                    <a:gd name="connsiteY95" fmla="*/ 114375 h 854772"/>
                    <a:gd name="connsiteX96" fmla="*/ 719357 w 1860905"/>
                    <a:gd name="connsiteY96" fmla="*/ 213938 h 854772"/>
                    <a:gd name="connsiteX97" fmla="*/ 713029 w 1860905"/>
                    <a:gd name="connsiteY97" fmla="*/ 356016 h 854772"/>
                    <a:gd name="connsiteX98" fmla="*/ 687997 w 1860905"/>
                    <a:gd name="connsiteY98" fmla="*/ 419766 h 854772"/>
                    <a:gd name="connsiteX99" fmla="*/ 768857 w 1860905"/>
                    <a:gd name="connsiteY99" fmla="*/ 398532 h 854772"/>
                    <a:gd name="connsiteX100" fmla="*/ 836685 w 1860905"/>
                    <a:gd name="connsiteY100" fmla="*/ 355969 h 854772"/>
                    <a:gd name="connsiteX101" fmla="*/ 917404 w 1860905"/>
                    <a:gd name="connsiteY101" fmla="*/ 232360 h 854772"/>
                    <a:gd name="connsiteX102" fmla="*/ 928373 w 1860905"/>
                    <a:gd name="connsiteY102" fmla="*/ 232594 h 854772"/>
                    <a:gd name="connsiteX103" fmla="*/ 959779 w 1860905"/>
                    <a:gd name="connsiteY103" fmla="*/ 376548 h 854772"/>
                    <a:gd name="connsiteX104" fmla="*/ 930435 w 1860905"/>
                    <a:gd name="connsiteY104" fmla="*/ 472688 h 854772"/>
                    <a:gd name="connsiteX105" fmla="*/ 1036982 w 1860905"/>
                    <a:gd name="connsiteY105" fmla="*/ 472688 h 854772"/>
                    <a:gd name="connsiteX106" fmla="*/ 1137717 w 1860905"/>
                    <a:gd name="connsiteY106" fmla="*/ 447563 h 854772"/>
                    <a:gd name="connsiteX107" fmla="*/ 1182951 w 1860905"/>
                    <a:gd name="connsiteY107" fmla="*/ 426657 h 854772"/>
                    <a:gd name="connsiteX108" fmla="*/ 1222795 w 1860905"/>
                    <a:gd name="connsiteY108" fmla="*/ 400360 h 854772"/>
                    <a:gd name="connsiteX109" fmla="*/ 1280217 w 1860905"/>
                    <a:gd name="connsiteY109" fmla="*/ 331313 h 854772"/>
                    <a:gd name="connsiteX110" fmla="*/ 1291842 w 1860905"/>
                    <a:gd name="connsiteY110" fmla="*/ 334126 h 854772"/>
                    <a:gd name="connsiteX111" fmla="*/ 1289920 w 1860905"/>
                    <a:gd name="connsiteY111" fmla="*/ 449485 h 854772"/>
                    <a:gd name="connsiteX112" fmla="*/ 1253451 w 1860905"/>
                    <a:gd name="connsiteY112" fmla="*/ 555751 h 854772"/>
                    <a:gd name="connsiteX113" fmla="*/ 1372983 w 1860905"/>
                    <a:gd name="connsiteY113" fmla="*/ 574970 h 854772"/>
                    <a:gd name="connsiteX114" fmla="*/ 1430546 w 1860905"/>
                    <a:gd name="connsiteY114" fmla="*/ 574314 h 854772"/>
                    <a:gd name="connsiteX115" fmla="*/ 1483327 w 1860905"/>
                    <a:gd name="connsiteY115" fmla="*/ 563954 h 854772"/>
                    <a:gd name="connsiteX116" fmla="*/ 1548811 w 1860905"/>
                    <a:gd name="connsiteY116" fmla="*/ 534095 h 854772"/>
                    <a:gd name="connsiteX117" fmla="*/ 1615280 w 1860905"/>
                    <a:gd name="connsiteY117" fmla="*/ 504939 h 854772"/>
                    <a:gd name="connsiteX118" fmla="*/ 1681656 w 1860905"/>
                    <a:gd name="connsiteY118" fmla="*/ 496220 h 854772"/>
                    <a:gd name="connsiteX119" fmla="*/ 1755202 w 1860905"/>
                    <a:gd name="connsiteY119" fmla="*/ 509110 h 854772"/>
                    <a:gd name="connsiteX120" fmla="*/ 1756843 w 1860905"/>
                    <a:gd name="connsiteY120" fmla="*/ 518532 h 854772"/>
                    <a:gd name="connsiteX121" fmla="*/ 1705140 w 1860905"/>
                    <a:gd name="connsiteY121" fmla="*/ 555470 h 854772"/>
                    <a:gd name="connsiteX122" fmla="*/ 1693187 w 1860905"/>
                    <a:gd name="connsiteY122" fmla="*/ 619876 h 854772"/>
                    <a:gd name="connsiteX123" fmla="*/ 1665905 w 1860905"/>
                    <a:gd name="connsiteY123" fmla="*/ 721689 h 854772"/>
                    <a:gd name="connsiteX124" fmla="*/ 1509718 w 1860905"/>
                    <a:gd name="connsiteY124" fmla="*/ 824580 h 854772"/>
                    <a:gd name="connsiteX125" fmla="*/ 1468186 w 1860905"/>
                    <a:gd name="connsiteY125" fmla="*/ 836627 h 854772"/>
                    <a:gd name="connsiteX126" fmla="*/ 1544780 w 1860905"/>
                    <a:gd name="connsiteY126" fmla="*/ 850877 h 854772"/>
                    <a:gd name="connsiteX127" fmla="*/ 1554624 w 1860905"/>
                    <a:gd name="connsiteY127" fmla="*/ 836064 h 854772"/>
                    <a:gd name="connsiteX128" fmla="*/ 1556499 w 1860905"/>
                    <a:gd name="connsiteY128" fmla="*/ 833861 h 854772"/>
                    <a:gd name="connsiteX129" fmla="*/ 1555937 w 1860905"/>
                    <a:gd name="connsiteY129" fmla="*/ 820502 h 854772"/>
                    <a:gd name="connsiteX130" fmla="*/ 1556358 w 1860905"/>
                    <a:gd name="connsiteY130" fmla="*/ 816798 h 854772"/>
                    <a:gd name="connsiteX131" fmla="*/ 1600515 w 1860905"/>
                    <a:gd name="connsiteY131" fmla="*/ 813986 h 854772"/>
                    <a:gd name="connsiteX132" fmla="*/ 1661734 w 1860905"/>
                    <a:gd name="connsiteY132" fmla="*/ 794627 h 854772"/>
                    <a:gd name="connsiteX133" fmla="*/ 1709687 w 1860905"/>
                    <a:gd name="connsiteY133" fmla="*/ 759423 h 854772"/>
                    <a:gd name="connsiteX134" fmla="*/ 1746999 w 1860905"/>
                    <a:gd name="connsiteY134" fmla="*/ 628736 h 854772"/>
                    <a:gd name="connsiteX135" fmla="*/ 1748874 w 1860905"/>
                    <a:gd name="connsiteY135" fmla="*/ 592361 h 85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</a:cxnLst>
                  <a:rect l="l" t="t" r="r" b="b"/>
                  <a:pathLst>
                    <a:path w="1860905" h="854772">
                      <a:moveTo>
                        <a:pt x="1748874" y="592361"/>
                      </a:moveTo>
                      <a:cubicBezTo>
                        <a:pt x="1753890" y="573189"/>
                        <a:pt x="1776999" y="566439"/>
                        <a:pt x="1796640" y="560673"/>
                      </a:cubicBezTo>
                      <a:cubicBezTo>
                        <a:pt x="1815390" y="555095"/>
                        <a:pt x="1837937" y="555610"/>
                        <a:pt x="1860906" y="560017"/>
                      </a:cubicBezTo>
                      <a:cubicBezTo>
                        <a:pt x="1807749" y="509204"/>
                        <a:pt x="1740484" y="465517"/>
                        <a:pt x="1672327" y="440157"/>
                      </a:cubicBezTo>
                      <a:cubicBezTo>
                        <a:pt x="1657093" y="437438"/>
                        <a:pt x="1641858" y="436454"/>
                        <a:pt x="1626812" y="436548"/>
                      </a:cubicBezTo>
                      <a:cubicBezTo>
                        <a:pt x="1611718" y="436688"/>
                        <a:pt x="1596811" y="438235"/>
                        <a:pt x="1582046" y="441704"/>
                      </a:cubicBezTo>
                      <a:cubicBezTo>
                        <a:pt x="1536624" y="451923"/>
                        <a:pt x="1505733" y="477517"/>
                        <a:pt x="1471421" y="499876"/>
                      </a:cubicBezTo>
                      <a:cubicBezTo>
                        <a:pt x="1450374" y="513610"/>
                        <a:pt x="1427546" y="525142"/>
                        <a:pt x="1399889" y="530392"/>
                      </a:cubicBezTo>
                      <a:cubicBezTo>
                        <a:pt x="1381514" y="533954"/>
                        <a:pt x="1334592" y="537845"/>
                        <a:pt x="1306702" y="530345"/>
                      </a:cubicBezTo>
                      <a:cubicBezTo>
                        <a:pt x="1309702" y="529454"/>
                        <a:pt x="1312655" y="528517"/>
                        <a:pt x="1315045" y="526970"/>
                      </a:cubicBezTo>
                      <a:cubicBezTo>
                        <a:pt x="1321420" y="522939"/>
                        <a:pt x="1325545" y="516423"/>
                        <a:pt x="1329858" y="510892"/>
                      </a:cubicBezTo>
                      <a:cubicBezTo>
                        <a:pt x="1341764" y="495657"/>
                        <a:pt x="1337920" y="471423"/>
                        <a:pt x="1337639" y="452626"/>
                      </a:cubicBezTo>
                      <a:cubicBezTo>
                        <a:pt x="1337264" y="424360"/>
                        <a:pt x="1336889" y="396985"/>
                        <a:pt x="1341952" y="369844"/>
                      </a:cubicBezTo>
                      <a:cubicBezTo>
                        <a:pt x="1349827" y="326485"/>
                        <a:pt x="1397311" y="317391"/>
                        <a:pt x="1445827" y="309516"/>
                      </a:cubicBezTo>
                      <a:cubicBezTo>
                        <a:pt x="1447655" y="309235"/>
                        <a:pt x="1450233" y="308157"/>
                        <a:pt x="1452718" y="306704"/>
                      </a:cubicBezTo>
                      <a:cubicBezTo>
                        <a:pt x="1395061" y="284438"/>
                        <a:pt x="1329436" y="278485"/>
                        <a:pt x="1283311" y="293860"/>
                      </a:cubicBezTo>
                      <a:cubicBezTo>
                        <a:pt x="1247967" y="305672"/>
                        <a:pt x="1226780" y="331501"/>
                        <a:pt x="1200530" y="351610"/>
                      </a:cubicBezTo>
                      <a:cubicBezTo>
                        <a:pt x="1197201" y="357235"/>
                        <a:pt x="1193686" y="362766"/>
                        <a:pt x="1189608" y="367969"/>
                      </a:cubicBezTo>
                      <a:cubicBezTo>
                        <a:pt x="1173108" y="389016"/>
                        <a:pt x="1151545" y="400313"/>
                        <a:pt x="1125201" y="412688"/>
                      </a:cubicBezTo>
                      <a:cubicBezTo>
                        <a:pt x="1114420" y="417751"/>
                        <a:pt x="1102748" y="421688"/>
                        <a:pt x="1090514" y="424595"/>
                      </a:cubicBezTo>
                      <a:cubicBezTo>
                        <a:pt x="1078326" y="427595"/>
                        <a:pt x="1065904" y="430032"/>
                        <a:pt x="1053014" y="431438"/>
                      </a:cubicBezTo>
                      <a:cubicBezTo>
                        <a:pt x="1027326" y="434391"/>
                        <a:pt x="1000420" y="433782"/>
                        <a:pt x="974451" y="431298"/>
                      </a:cubicBezTo>
                      <a:cubicBezTo>
                        <a:pt x="999154" y="403595"/>
                        <a:pt x="1006092" y="373876"/>
                        <a:pt x="999107" y="333891"/>
                      </a:cubicBezTo>
                      <a:cubicBezTo>
                        <a:pt x="994373" y="306891"/>
                        <a:pt x="983263" y="280594"/>
                        <a:pt x="986029" y="253641"/>
                      </a:cubicBezTo>
                      <a:cubicBezTo>
                        <a:pt x="987951" y="234985"/>
                        <a:pt x="998310" y="222704"/>
                        <a:pt x="1012420" y="212719"/>
                      </a:cubicBezTo>
                      <a:cubicBezTo>
                        <a:pt x="1019451" y="207750"/>
                        <a:pt x="1027420" y="203297"/>
                        <a:pt x="1035717" y="198985"/>
                      </a:cubicBezTo>
                      <a:cubicBezTo>
                        <a:pt x="1044014" y="194813"/>
                        <a:pt x="1052592" y="190735"/>
                        <a:pt x="1060842" y="186188"/>
                      </a:cubicBezTo>
                      <a:cubicBezTo>
                        <a:pt x="1061545" y="185813"/>
                        <a:pt x="1062389" y="185204"/>
                        <a:pt x="1063279" y="184500"/>
                      </a:cubicBezTo>
                      <a:cubicBezTo>
                        <a:pt x="1042607" y="175172"/>
                        <a:pt x="1020060" y="171235"/>
                        <a:pt x="997232" y="170485"/>
                      </a:cubicBezTo>
                      <a:cubicBezTo>
                        <a:pt x="974404" y="169735"/>
                        <a:pt x="951341" y="172500"/>
                        <a:pt x="929592" y="177797"/>
                      </a:cubicBezTo>
                      <a:cubicBezTo>
                        <a:pt x="909529" y="188157"/>
                        <a:pt x="892373" y="201422"/>
                        <a:pt x="879482" y="215297"/>
                      </a:cubicBezTo>
                      <a:cubicBezTo>
                        <a:pt x="852716" y="244172"/>
                        <a:pt x="839873" y="279797"/>
                        <a:pt x="814091" y="309141"/>
                      </a:cubicBezTo>
                      <a:cubicBezTo>
                        <a:pt x="806732" y="317579"/>
                        <a:pt x="798013" y="324376"/>
                        <a:pt x="788685" y="330891"/>
                      </a:cubicBezTo>
                      <a:cubicBezTo>
                        <a:pt x="779404" y="337501"/>
                        <a:pt x="769654" y="343688"/>
                        <a:pt x="760138" y="350344"/>
                      </a:cubicBezTo>
                      <a:cubicBezTo>
                        <a:pt x="754841" y="354048"/>
                        <a:pt x="735435" y="367641"/>
                        <a:pt x="719638" y="373876"/>
                      </a:cubicBezTo>
                      <a:cubicBezTo>
                        <a:pt x="733888" y="358032"/>
                        <a:pt x="745888" y="341344"/>
                        <a:pt x="753575" y="321751"/>
                      </a:cubicBezTo>
                      <a:cubicBezTo>
                        <a:pt x="767216" y="287110"/>
                        <a:pt x="758169" y="247125"/>
                        <a:pt x="751982" y="210844"/>
                      </a:cubicBezTo>
                      <a:cubicBezTo>
                        <a:pt x="745560" y="172313"/>
                        <a:pt x="731451" y="132938"/>
                        <a:pt x="741529" y="95250"/>
                      </a:cubicBezTo>
                      <a:cubicBezTo>
                        <a:pt x="751513" y="57656"/>
                        <a:pt x="799841" y="25688"/>
                        <a:pt x="847607" y="8109"/>
                      </a:cubicBezTo>
                      <a:cubicBezTo>
                        <a:pt x="810904" y="3938"/>
                        <a:pt x="774201" y="375"/>
                        <a:pt x="738201" y="0"/>
                      </a:cubicBezTo>
                      <a:cubicBezTo>
                        <a:pt x="702388" y="469"/>
                        <a:pt x="667325" y="4125"/>
                        <a:pt x="633763" y="13594"/>
                      </a:cubicBezTo>
                      <a:cubicBezTo>
                        <a:pt x="628888" y="14953"/>
                        <a:pt x="624060" y="16453"/>
                        <a:pt x="619419" y="18141"/>
                      </a:cubicBezTo>
                      <a:cubicBezTo>
                        <a:pt x="587544" y="32531"/>
                        <a:pt x="559185" y="51375"/>
                        <a:pt x="544653" y="74813"/>
                      </a:cubicBezTo>
                      <a:cubicBezTo>
                        <a:pt x="515216" y="122531"/>
                        <a:pt x="526981" y="177188"/>
                        <a:pt x="509638" y="227579"/>
                      </a:cubicBezTo>
                      <a:cubicBezTo>
                        <a:pt x="499231" y="257813"/>
                        <a:pt x="471716" y="284391"/>
                        <a:pt x="441294" y="302860"/>
                      </a:cubicBezTo>
                      <a:cubicBezTo>
                        <a:pt x="435575" y="306329"/>
                        <a:pt x="429481" y="309376"/>
                        <a:pt x="423341" y="312376"/>
                      </a:cubicBezTo>
                      <a:cubicBezTo>
                        <a:pt x="433981" y="288047"/>
                        <a:pt x="431731" y="263719"/>
                        <a:pt x="411950" y="235172"/>
                      </a:cubicBezTo>
                      <a:cubicBezTo>
                        <a:pt x="397372" y="214079"/>
                        <a:pt x="377356" y="195750"/>
                        <a:pt x="371122" y="172125"/>
                      </a:cubicBezTo>
                      <a:cubicBezTo>
                        <a:pt x="362919" y="141375"/>
                        <a:pt x="397794" y="122157"/>
                        <a:pt x="424887" y="105188"/>
                      </a:cubicBezTo>
                      <a:cubicBezTo>
                        <a:pt x="417059" y="105985"/>
                        <a:pt x="409278" y="106969"/>
                        <a:pt x="401544" y="108281"/>
                      </a:cubicBezTo>
                      <a:cubicBezTo>
                        <a:pt x="393856" y="109688"/>
                        <a:pt x="386168" y="111328"/>
                        <a:pt x="378575" y="113110"/>
                      </a:cubicBezTo>
                      <a:cubicBezTo>
                        <a:pt x="363387" y="116766"/>
                        <a:pt x="348481" y="121266"/>
                        <a:pt x="333997" y="126516"/>
                      </a:cubicBezTo>
                      <a:cubicBezTo>
                        <a:pt x="326731" y="129141"/>
                        <a:pt x="319606" y="131953"/>
                        <a:pt x="312575" y="134953"/>
                      </a:cubicBezTo>
                      <a:lnTo>
                        <a:pt x="302168" y="139594"/>
                      </a:lnTo>
                      <a:lnTo>
                        <a:pt x="297012" y="141985"/>
                      </a:lnTo>
                      <a:cubicBezTo>
                        <a:pt x="295981" y="142828"/>
                        <a:pt x="295137" y="143719"/>
                        <a:pt x="294200" y="144610"/>
                      </a:cubicBezTo>
                      <a:lnTo>
                        <a:pt x="288621" y="150094"/>
                      </a:lnTo>
                      <a:cubicBezTo>
                        <a:pt x="286747" y="151969"/>
                        <a:pt x="285106" y="153891"/>
                        <a:pt x="282481" y="155719"/>
                      </a:cubicBezTo>
                      <a:cubicBezTo>
                        <a:pt x="277700" y="159469"/>
                        <a:pt x="272965" y="163360"/>
                        <a:pt x="268325" y="167391"/>
                      </a:cubicBezTo>
                      <a:cubicBezTo>
                        <a:pt x="245637" y="194438"/>
                        <a:pt x="225621" y="226032"/>
                        <a:pt x="216996" y="261329"/>
                      </a:cubicBezTo>
                      <a:cubicBezTo>
                        <a:pt x="202465" y="319922"/>
                        <a:pt x="243809" y="383298"/>
                        <a:pt x="202606" y="436079"/>
                      </a:cubicBezTo>
                      <a:cubicBezTo>
                        <a:pt x="185356" y="457735"/>
                        <a:pt x="155309" y="473392"/>
                        <a:pt x="120949" y="482017"/>
                      </a:cubicBezTo>
                      <a:cubicBezTo>
                        <a:pt x="103746" y="486376"/>
                        <a:pt x="85559" y="488954"/>
                        <a:pt x="67230" y="489751"/>
                      </a:cubicBezTo>
                      <a:cubicBezTo>
                        <a:pt x="48527" y="490548"/>
                        <a:pt x="31137" y="489517"/>
                        <a:pt x="14871" y="486282"/>
                      </a:cubicBezTo>
                      <a:cubicBezTo>
                        <a:pt x="5683" y="484548"/>
                        <a:pt x="-6504" y="500813"/>
                        <a:pt x="4137" y="503438"/>
                      </a:cubicBezTo>
                      <a:cubicBezTo>
                        <a:pt x="9855" y="504845"/>
                        <a:pt x="15574" y="505923"/>
                        <a:pt x="21340" y="506673"/>
                      </a:cubicBezTo>
                      <a:cubicBezTo>
                        <a:pt x="27105" y="507610"/>
                        <a:pt x="32918" y="508314"/>
                        <a:pt x="38777" y="508735"/>
                      </a:cubicBezTo>
                      <a:cubicBezTo>
                        <a:pt x="36105" y="512907"/>
                        <a:pt x="35449" y="517501"/>
                        <a:pt x="38730" y="520314"/>
                      </a:cubicBezTo>
                      <a:cubicBezTo>
                        <a:pt x="44308" y="525001"/>
                        <a:pt x="52746" y="528001"/>
                        <a:pt x="61934" y="530204"/>
                      </a:cubicBezTo>
                      <a:cubicBezTo>
                        <a:pt x="71121" y="532267"/>
                        <a:pt x="80731" y="533814"/>
                        <a:pt x="89121" y="535360"/>
                      </a:cubicBezTo>
                      <a:cubicBezTo>
                        <a:pt x="132246" y="528142"/>
                        <a:pt x="173871" y="510048"/>
                        <a:pt x="207293" y="484923"/>
                      </a:cubicBezTo>
                      <a:cubicBezTo>
                        <a:pt x="240621" y="459891"/>
                        <a:pt x="264762" y="427970"/>
                        <a:pt x="273387" y="396141"/>
                      </a:cubicBezTo>
                      <a:cubicBezTo>
                        <a:pt x="279856" y="374157"/>
                        <a:pt x="279246" y="352782"/>
                        <a:pt x="277372" y="331407"/>
                      </a:cubicBezTo>
                      <a:cubicBezTo>
                        <a:pt x="276387" y="320719"/>
                        <a:pt x="275075" y="310032"/>
                        <a:pt x="273996" y="299297"/>
                      </a:cubicBezTo>
                      <a:cubicBezTo>
                        <a:pt x="272684" y="288516"/>
                        <a:pt x="271371" y="277594"/>
                        <a:pt x="270997" y="266532"/>
                      </a:cubicBezTo>
                      <a:cubicBezTo>
                        <a:pt x="270622" y="255797"/>
                        <a:pt x="271512" y="245813"/>
                        <a:pt x="273575" y="236672"/>
                      </a:cubicBezTo>
                      <a:cubicBezTo>
                        <a:pt x="274606" y="232079"/>
                        <a:pt x="275872" y="227672"/>
                        <a:pt x="277512" y="223500"/>
                      </a:cubicBezTo>
                      <a:cubicBezTo>
                        <a:pt x="278309" y="221391"/>
                        <a:pt x="279200" y="219329"/>
                        <a:pt x="280090" y="217313"/>
                      </a:cubicBezTo>
                      <a:cubicBezTo>
                        <a:pt x="280840" y="215250"/>
                        <a:pt x="281684" y="213282"/>
                        <a:pt x="282622" y="211313"/>
                      </a:cubicBezTo>
                      <a:cubicBezTo>
                        <a:pt x="284403" y="207375"/>
                        <a:pt x="286372" y="203672"/>
                        <a:pt x="288528" y="200063"/>
                      </a:cubicBezTo>
                      <a:cubicBezTo>
                        <a:pt x="289606" y="198282"/>
                        <a:pt x="290731" y="196500"/>
                        <a:pt x="291903" y="194813"/>
                      </a:cubicBezTo>
                      <a:lnTo>
                        <a:pt x="293731" y="192282"/>
                      </a:lnTo>
                      <a:cubicBezTo>
                        <a:pt x="294575" y="191438"/>
                        <a:pt x="295747" y="190641"/>
                        <a:pt x="296778" y="189891"/>
                      </a:cubicBezTo>
                      <a:cubicBezTo>
                        <a:pt x="305356" y="183563"/>
                        <a:pt x="315528" y="177891"/>
                        <a:pt x="327247" y="172782"/>
                      </a:cubicBezTo>
                      <a:cubicBezTo>
                        <a:pt x="331512" y="170953"/>
                        <a:pt x="336481" y="174844"/>
                        <a:pt x="334981" y="178266"/>
                      </a:cubicBezTo>
                      <a:cubicBezTo>
                        <a:pt x="325653" y="199500"/>
                        <a:pt x="341637" y="220829"/>
                        <a:pt x="351715" y="240610"/>
                      </a:cubicBezTo>
                      <a:cubicBezTo>
                        <a:pt x="360387" y="257532"/>
                        <a:pt x="368497" y="274501"/>
                        <a:pt x="375950" y="291657"/>
                      </a:cubicBezTo>
                      <a:cubicBezTo>
                        <a:pt x="383216" y="308438"/>
                        <a:pt x="390481" y="326204"/>
                        <a:pt x="395966" y="344157"/>
                      </a:cubicBezTo>
                      <a:cubicBezTo>
                        <a:pt x="419637" y="341344"/>
                        <a:pt x="441012" y="334641"/>
                        <a:pt x="459997" y="324938"/>
                      </a:cubicBezTo>
                      <a:cubicBezTo>
                        <a:pt x="469466" y="320110"/>
                        <a:pt x="478372" y="314485"/>
                        <a:pt x="486622" y="308251"/>
                      </a:cubicBezTo>
                      <a:cubicBezTo>
                        <a:pt x="494919" y="302204"/>
                        <a:pt x="502559" y="295501"/>
                        <a:pt x="509591" y="288282"/>
                      </a:cubicBezTo>
                      <a:cubicBezTo>
                        <a:pt x="537622" y="259360"/>
                        <a:pt x="555435" y="222094"/>
                        <a:pt x="560825" y="183797"/>
                      </a:cubicBezTo>
                      <a:cubicBezTo>
                        <a:pt x="566731" y="142313"/>
                        <a:pt x="565372" y="96141"/>
                        <a:pt x="607372" y="66188"/>
                      </a:cubicBezTo>
                      <a:cubicBezTo>
                        <a:pt x="641638" y="41953"/>
                        <a:pt x="687294" y="31125"/>
                        <a:pt x="732341" y="19922"/>
                      </a:cubicBezTo>
                      <a:cubicBezTo>
                        <a:pt x="738622" y="18375"/>
                        <a:pt x="743310" y="24938"/>
                        <a:pt x="738341" y="27797"/>
                      </a:cubicBezTo>
                      <a:cubicBezTo>
                        <a:pt x="703091" y="49031"/>
                        <a:pt x="696200" y="80766"/>
                        <a:pt x="698919" y="114375"/>
                      </a:cubicBezTo>
                      <a:cubicBezTo>
                        <a:pt x="701732" y="148032"/>
                        <a:pt x="714201" y="183703"/>
                        <a:pt x="719357" y="213938"/>
                      </a:cubicBezTo>
                      <a:cubicBezTo>
                        <a:pt x="727513" y="261657"/>
                        <a:pt x="725450" y="310266"/>
                        <a:pt x="713029" y="356016"/>
                      </a:cubicBezTo>
                      <a:cubicBezTo>
                        <a:pt x="707075" y="377954"/>
                        <a:pt x="698732" y="399516"/>
                        <a:pt x="687997" y="419766"/>
                      </a:cubicBezTo>
                      <a:cubicBezTo>
                        <a:pt x="716826" y="417329"/>
                        <a:pt x="743919" y="409829"/>
                        <a:pt x="768857" y="398532"/>
                      </a:cubicBezTo>
                      <a:cubicBezTo>
                        <a:pt x="793794" y="387329"/>
                        <a:pt x="816623" y="373173"/>
                        <a:pt x="836685" y="355969"/>
                      </a:cubicBezTo>
                      <a:cubicBezTo>
                        <a:pt x="876763" y="321798"/>
                        <a:pt x="905966" y="277360"/>
                        <a:pt x="917404" y="232360"/>
                      </a:cubicBezTo>
                      <a:cubicBezTo>
                        <a:pt x="918388" y="228469"/>
                        <a:pt x="926685" y="228000"/>
                        <a:pt x="928373" y="232594"/>
                      </a:cubicBezTo>
                      <a:cubicBezTo>
                        <a:pt x="945810" y="279891"/>
                        <a:pt x="962826" y="329063"/>
                        <a:pt x="959779" y="376548"/>
                      </a:cubicBezTo>
                      <a:cubicBezTo>
                        <a:pt x="957670" y="410204"/>
                        <a:pt x="946748" y="442782"/>
                        <a:pt x="930435" y="472688"/>
                      </a:cubicBezTo>
                      <a:cubicBezTo>
                        <a:pt x="966295" y="476673"/>
                        <a:pt x="1002107" y="477282"/>
                        <a:pt x="1036982" y="472688"/>
                      </a:cubicBezTo>
                      <a:cubicBezTo>
                        <a:pt x="1071576" y="467860"/>
                        <a:pt x="1106076" y="459657"/>
                        <a:pt x="1137717" y="447563"/>
                      </a:cubicBezTo>
                      <a:cubicBezTo>
                        <a:pt x="1153561" y="441610"/>
                        <a:pt x="1168701" y="434579"/>
                        <a:pt x="1182951" y="426657"/>
                      </a:cubicBezTo>
                      <a:cubicBezTo>
                        <a:pt x="1197201" y="418876"/>
                        <a:pt x="1210561" y="410110"/>
                        <a:pt x="1222795" y="400360"/>
                      </a:cubicBezTo>
                      <a:cubicBezTo>
                        <a:pt x="1247311" y="380860"/>
                        <a:pt x="1267186" y="357938"/>
                        <a:pt x="1280217" y="331313"/>
                      </a:cubicBezTo>
                      <a:cubicBezTo>
                        <a:pt x="1282327" y="327048"/>
                        <a:pt x="1291608" y="328829"/>
                        <a:pt x="1291842" y="334126"/>
                      </a:cubicBezTo>
                      <a:cubicBezTo>
                        <a:pt x="1293577" y="371063"/>
                        <a:pt x="1294748" y="411001"/>
                        <a:pt x="1289920" y="449485"/>
                      </a:cubicBezTo>
                      <a:cubicBezTo>
                        <a:pt x="1285139" y="487876"/>
                        <a:pt x="1274405" y="524673"/>
                        <a:pt x="1253451" y="555751"/>
                      </a:cubicBezTo>
                      <a:cubicBezTo>
                        <a:pt x="1292733" y="565360"/>
                        <a:pt x="1333561" y="572907"/>
                        <a:pt x="1372983" y="574970"/>
                      </a:cubicBezTo>
                      <a:cubicBezTo>
                        <a:pt x="1392671" y="576189"/>
                        <a:pt x="1411983" y="576095"/>
                        <a:pt x="1430546" y="574314"/>
                      </a:cubicBezTo>
                      <a:cubicBezTo>
                        <a:pt x="1449061" y="572720"/>
                        <a:pt x="1466780" y="569392"/>
                        <a:pt x="1483327" y="563954"/>
                      </a:cubicBezTo>
                      <a:cubicBezTo>
                        <a:pt x="1506905" y="556454"/>
                        <a:pt x="1527765" y="545298"/>
                        <a:pt x="1548811" y="534095"/>
                      </a:cubicBezTo>
                      <a:cubicBezTo>
                        <a:pt x="1569811" y="522939"/>
                        <a:pt x="1590905" y="512110"/>
                        <a:pt x="1615280" y="504939"/>
                      </a:cubicBezTo>
                      <a:cubicBezTo>
                        <a:pt x="1636468" y="498751"/>
                        <a:pt x="1658405" y="495938"/>
                        <a:pt x="1681656" y="496220"/>
                      </a:cubicBezTo>
                      <a:cubicBezTo>
                        <a:pt x="1704859" y="496782"/>
                        <a:pt x="1729281" y="500720"/>
                        <a:pt x="1755202" y="509110"/>
                      </a:cubicBezTo>
                      <a:cubicBezTo>
                        <a:pt x="1761437" y="511173"/>
                        <a:pt x="1761906" y="518017"/>
                        <a:pt x="1756843" y="518532"/>
                      </a:cubicBezTo>
                      <a:cubicBezTo>
                        <a:pt x="1727312" y="521485"/>
                        <a:pt x="1712968" y="536439"/>
                        <a:pt x="1705140" y="555470"/>
                      </a:cubicBezTo>
                      <a:cubicBezTo>
                        <a:pt x="1697359" y="574501"/>
                        <a:pt x="1696046" y="598126"/>
                        <a:pt x="1693187" y="619876"/>
                      </a:cubicBezTo>
                      <a:cubicBezTo>
                        <a:pt x="1688593" y="655361"/>
                        <a:pt x="1683202" y="691642"/>
                        <a:pt x="1665905" y="721689"/>
                      </a:cubicBezTo>
                      <a:cubicBezTo>
                        <a:pt x="1633702" y="777517"/>
                        <a:pt x="1575905" y="805408"/>
                        <a:pt x="1509718" y="824580"/>
                      </a:cubicBezTo>
                      <a:cubicBezTo>
                        <a:pt x="1495983" y="828564"/>
                        <a:pt x="1482108" y="832595"/>
                        <a:pt x="1468186" y="836627"/>
                      </a:cubicBezTo>
                      <a:cubicBezTo>
                        <a:pt x="1493968" y="848486"/>
                        <a:pt x="1519515" y="861424"/>
                        <a:pt x="1544780" y="850877"/>
                      </a:cubicBezTo>
                      <a:cubicBezTo>
                        <a:pt x="1549468" y="848955"/>
                        <a:pt x="1557483" y="842486"/>
                        <a:pt x="1554624" y="836064"/>
                      </a:cubicBezTo>
                      <a:cubicBezTo>
                        <a:pt x="1555233" y="835361"/>
                        <a:pt x="1555890" y="834705"/>
                        <a:pt x="1556499" y="833861"/>
                      </a:cubicBezTo>
                      <a:cubicBezTo>
                        <a:pt x="1559640" y="829642"/>
                        <a:pt x="1560296" y="825423"/>
                        <a:pt x="1555937" y="820502"/>
                      </a:cubicBezTo>
                      <a:cubicBezTo>
                        <a:pt x="1556405" y="819377"/>
                        <a:pt x="1556546" y="818158"/>
                        <a:pt x="1556358" y="816798"/>
                      </a:cubicBezTo>
                      <a:cubicBezTo>
                        <a:pt x="1571077" y="818673"/>
                        <a:pt x="1587905" y="817408"/>
                        <a:pt x="1600515" y="813986"/>
                      </a:cubicBezTo>
                      <a:cubicBezTo>
                        <a:pt x="1618515" y="808970"/>
                        <a:pt x="1641109" y="803158"/>
                        <a:pt x="1661734" y="794627"/>
                      </a:cubicBezTo>
                      <a:cubicBezTo>
                        <a:pt x="1682312" y="786048"/>
                        <a:pt x="1700874" y="774939"/>
                        <a:pt x="1709687" y="759423"/>
                      </a:cubicBezTo>
                      <a:cubicBezTo>
                        <a:pt x="1731437" y="721079"/>
                        <a:pt x="1744702" y="675564"/>
                        <a:pt x="1746999" y="628736"/>
                      </a:cubicBezTo>
                      <a:cubicBezTo>
                        <a:pt x="1747327" y="616501"/>
                        <a:pt x="1745781" y="604079"/>
                        <a:pt x="1748874" y="592361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3" name="图形 413">
                <a:extLst>
                  <a:ext uri="{FF2B5EF4-FFF2-40B4-BE49-F238E27FC236}">
                    <a16:creationId xmlns:a16="http://schemas.microsoft.com/office/drawing/2014/main" id="{D7BE5B66-4695-8AF0-D2A7-B1924C4CA47E}"/>
                  </a:ext>
                </a:extLst>
              </p:cNvPr>
              <p:cNvGrpSpPr/>
              <p:nvPr/>
            </p:nvGrpSpPr>
            <p:grpSpPr>
              <a:xfrm>
                <a:off x="10705165" y="1306672"/>
                <a:ext cx="1208683" cy="1559397"/>
                <a:chOff x="10705165" y="1306672"/>
                <a:chExt cx="1208683" cy="1559397"/>
              </a:xfrm>
            </p:grpSpPr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6236BD88-6738-FF1A-09D0-95F58E4A07C4}"/>
                    </a:ext>
                  </a:extLst>
                </p:cNvPr>
                <p:cNvSpPr/>
                <p:nvPr/>
              </p:nvSpPr>
              <p:spPr>
                <a:xfrm>
                  <a:off x="10705165" y="1306672"/>
                  <a:ext cx="1208683" cy="1559397"/>
                </a:xfrm>
                <a:custGeom>
                  <a:avLst/>
                  <a:gdLst>
                    <a:gd name="connsiteX0" fmla="*/ 1082215 w 1208683"/>
                    <a:gd name="connsiteY0" fmla="*/ 1462506 h 1559397"/>
                    <a:gd name="connsiteX1" fmla="*/ 1124121 w 1208683"/>
                    <a:gd name="connsiteY1" fmla="*/ 1496866 h 1559397"/>
                    <a:gd name="connsiteX2" fmla="*/ 1140574 w 1208683"/>
                    <a:gd name="connsiteY2" fmla="*/ 1559397 h 1559397"/>
                    <a:gd name="connsiteX3" fmla="*/ 1192558 w 1208683"/>
                    <a:gd name="connsiteY3" fmla="*/ 1323709 h 1559397"/>
                    <a:gd name="connsiteX4" fmla="*/ 1179621 w 1208683"/>
                    <a:gd name="connsiteY4" fmla="*/ 1276647 h 1559397"/>
                    <a:gd name="connsiteX5" fmla="*/ 1157449 w 1208683"/>
                    <a:gd name="connsiteY5" fmla="*/ 1234553 h 1559397"/>
                    <a:gd name="connsiteX6" fmla="*/ 1062527 w 1208683"/>
                    <a:gd name="connsiteY6" fmla="*/ 1154068 h 1559397"/>
                    <a:gd name="connsiteX7" fmla="*/ 1032761 w 1208683"/>
                    <a:gd name="connsiteY7" fmla="*/ 1131146 h 1559397"/>
                    <a:gd name="connsiteX8" fmla="*/ 1004589 w 1208683"/>
                    <a:gd name="connsiteY8" fmla="*/ 1101100 h 1559397"/>
                    <a:gd name="connsiteX9" fmla="*/ 980448 w 1208683"/>
                    <a:gd name="connsiteY9" fmla="*/ 1063178 h 1559397"/>
                    <a:gd name="connsiteX10" fmla="*/ 957152 w 1208683"/>
                    <a:gd name="connsiteY10" fmla="*/ 1015553 h 1559397"/>
                    <a:gd name="connsiteX11" fmla="*/ 964230 w 1208683"/>
                    <a:gd name="connsiteY11" fmla="*/ 1021412 h 1559397"/>
                    <a:gd name="connsiteX12" fmla="*/ 984620 w 1208683"/>
                    <a:gd name="connsiteY12" fmla="*/ 1026802 h 1559397"/>
                    <a:gd name="connsiteX13" fmla="*/ 1034074 w 1208683"/>
                    <a:gd name="connsiteY13" fmla="*/ 1004396 h 1559397"/>
                    <a:gd name="connsiteX14" fmla="*/ 1100683 w 1208683"/>
                    <a:gd name="connsiteY14" fmla="*/ 965162 h 1559397"/>
                    <a:gd name="connsiteX15" fmla="*/ 1154027 w 1208683"/>
                    <a:gd name="connsiteY15" fmla="*/ 977349 h 1559397"/>
                    <a:gd name="connsiteX16" fmla="*/ 1203059 w 1208683"/>
                    <a:gd name="connsiteY16" fmla="*/ 1034256 h 1559397"/>
                    <a:gd name="connsiteX17" fmla="*/ 1208684 w 1208683"/>
                    <a:gd name="connsiteY17" fmla="*/ 1039646 h 1559397"/>
                    <a:gd name="connsiteX18" fmla="*/ 1203199 w 1208683"/>
                    <a:gd name="connsiteY18" fmla="*/ 1014006 h 1559397"/>
                    <a:gd name="connsiteX19" fmla="*/ 1195840 w 1208683"/>
                    <a:gd name="connsiteY19" fmla="*/ 988787 h 1559397"/>
                    <a:gd name="connsiteX20" fmla="*/ 1177043 w 1208683"/>
                    <a:gd name="connsiteY20" fmla="*/ 941162 h 1559397"/>
                    <a:gd name="connsiteX21" fmla="*/ 1124355 w 1208683"/>
                    <a:gd name="connsiteY21" fmla="*/ 868177 h 1559397"/>
                    <a:gd name="connsiteX22" fmla="*/ 1030043 w 1208683"/>
                    <a:gd name="connsiteY22" fmla="*/ 823974 h 1559397"/>
                    <a:gd name="connsiteX23" fmla="*/ 1011246 w 1208683"/>
                    <a:gd name="connsiteY23" fmla="*/ 823318 h 1559397"/>
                    <a:gd name="connsiteX24" fmla="*/ 974636 w 1208683"/>
                    <a:gd name="connsiteY24" fmla="*/ 812349 h 1559397"/>
                    <a:gd name="connsiteX25" fmla="*/ 937183 w 1208683"/>
                    <a:gd name="connsiteY25" fmla="*/ 792052 h 1559397"/>
                    <a:gd name="connsiteX26" fmla="*/ 820933 w 1208683"/>
                    <a:gd name="connsiteY26" fmla="*/ 675333 h 1559397"/>
                    <a:gd name="connsiteX27" fmla="*/ 905074 w 1208683"/>
                    <a:gd name="connsiteY27" fmla="*/ 634786 h 1559397"/>
                    <a:gd name="connsiteX28" fmla="*/ 948995 w 1208683"/>
                    <a:gd name="connsiteY28" fmla="*/ 571645 h 1559397"/>
                    <a:gd name="connsiteX29" fmla="*/ 996527 w 1208683"/>
                    <a:gd name="connsiteY29" fmla="*/ 568598 h 1559397"/>
                    <a:gd name="connsiteX30" fmla="*/ 1051277 w 1208683"/>
                    <a:gd name="connsiteY30" fmla="*/ 595973 h 1559397"/>
                    <a:gd name="connsiteX31" fmla="*/ 1054277 w 1208683"/>
                    <a:gd name="connsiteY31" fmla="*/ 597192 h 1559397"/>
                    <a:gd name="connsiteX32" fmla="*/ 1036605 w 1208683"/>
                    <a:gd name="connsiteY32" fmla="*/ 560630 h 1559397"/>
                    <a:gd name="connsiteX33" fmla="*/ 1012605 w 1208683"/>
                    <a:gd name="connsiteY33" fmla="*/ 526973 h 1559397"/>
                    <a:gd name="connsiteX34" fmla="*/ 953120 w 1208683"/>
                    <a:gd name="connsiteY34" fmla="*/ 471380 h 1559397"/>
                    <a:gd name="connsiteX35" fmla="*/ 888152 w 1208683"/>
                    <a:gd name="connsiteY35" fmla="*/ 453567 h 1559397"/>
                    <a:gd name="connsiteX36" fmla="*/ 775933 w 1208683"/>
                    <a:gd name="connsiteY36" fmla="*/ 465614 h 1559397"/>
                    <a:gd name="connsiteX37" fmla="*/ 741761 w 1208683"/>
                    <a:gd name="connsiteY37" fmla="*/ 461254 h 1559397"/>
                    <a:gd name="connsiteX38" fmla="*/ 706464 w 1208683"/>
                    <a:gd name="connsiteY38" fmla="*/ 453333 h 1559397"/>
                    <a:gd name="connsiteX39" fmla="*/ 658932 w 1208683"/>
                    <a:gd name="connsiteY39" fmla="*/ 440442 h 1559397"/>
                    <a:gd name="connsiteX40" fmla="*/ 717948 w 1208683"/>
                    <a:gd name="connsiteY40" fmla="*/ 427739 h 1559397"/>
                    <a:gd name="connsiteX41" fmla="*/ 780855 w 1208683"/>
                    <a:gd name="connsiteY41" fmla="*/ 345660 h 1559397"/>
                    <a:gd name="connsiteX42" fmla="*/ 836355 w 1208683"/>
                    <a:gd name="connsiteY42" fmla="*/ 251254 h 1559397"/>
                    <a:gd name="connsiteX43" fmla="*/ 901652 w 1208683"/>
                    <a:gd name="connsiteY43" fmla="*/ 245535 h 1559397"/>
                    <a:gd name="connsiteX44" fmla="*/ 985090 w 1208683"/>
                    <a:gd name="connsiteY44" fmla="*/ 278207 h 1559397"/>
                    <a:gd name="connsiteX45" fmla="*/ 936714 w 1208683"/>
                    <a:gd name="connsiteY45" fmla="*/ 225098 h 1559397"/>
                    <a:gd name="connsiteX46" fmla="*/ 885386 w 1208683"/>
                    <a:gd name="connsiteY46" fmla="*/ 176441 h 1559397"/>
                    <a:gd name="connsiteX47" fmla="*/ 858527 w 1208683"/>
                    <a:gd name="connsiteY47" fmla="*/ 154457 h 1559397"/>
                    <a:gd name="connsiteX48" fmla="*/ 831761 w 1208683"/>
                    <a:gd name="connsiteY48" fmla="*/ 135051 h 1559397"/>
                    <a:gd name="connsiteX49" fmla="*/ 779401 w 1208683"/>
                    <a:gd name="connsiteY49" fmla="*/ 106269 h 1559397"/>
                    <a:gd name="connsiteX50" fmla="*/ 764073 w 1208683"/>
                    <a:gd name="connsiteY50" fmla="*/ 100082 h 1559397"/>
                    <a:gd name="connsiteX51" fmla="*/ 667604 w 1208683"/>
                    <a:gd name="connsiteY51" fmla="*/ 94457 h 1559397"/>
                    <a:gd name="connsiteX52" fmla="*/ 609620 w 1208683"/>
                    <a:gd name="connsiteY52" fmla="*/ 139223 h 1559397"/>
                    <a:gd name="connsiteX53" fmla="*/ 558901 w 1208683"/>
                    <a:gd name="connsiteY53" fmla="*/ 191535 h 1559397"/>
                    <a:gd name="connsiteX54" fmla="*/ 462104 w 1208683"/>
                    <a:gd name="connsiteY54" fmla="*/ 210332 h 1559397"/>
                    <a:gd name="connsiteX55" fmla="*/ 441948 w 1208683"/>
                    <a:gd name="connsiteY55" fmla="*/ 207707 h 1559397"/>
                    <a:gd name="connsiteX56" fmla="*/ 469792 w 1208683"/>
                    <a:gd name="connsiteY56" fmla="*/ 140348 h 1559397"/>
                    <a:gd name="connsiteX57" fmla="*/ 463791 w 1208683"/>
                    <a:gd name="connsiteY57" fmla="*/ 67223 h 1559397"/>
                    <a:gd name="connsiteX58" fmla="*/ 544417 w 1208683"/>
                    <a:gd name="connsiteY58" fmla="*/ 44769 h 1559397"/>
                    <a:gd name="connsiteX59" fmla="*/ 359494 w 1208683"/>
                    <a:gd name="connsiteY59" fmla="*/ 97 h 1559397"/>
                    <a:gd name="connsiteX60" fmla="*/ 309807 w 1208683"/>
                    <a:gd name="connsiteY60" fmla="*/ 19785 h 1559397"/>
                    <a:gd name="connsiteX61" fmla="*/ 270432 w 1208683"/>
                    <a:gd name="connsiteY61" fmla="*/ 52082 h 1559397"/>
                    <a:gd name="connsiteX62" fmla="*/ 237244 w 1208683"/>
                    <a:gd name="connsiteY62" fmla="*/ 128394 h 1559397"/>
                    <a:gd name="connsiteX63" fmla="*/ 187369 w 1208683"/>
                    <a:gd name="connsiteY63" fmla="*/ 191957 h 1559397"/>
                    <a:gd name="connsiteX64" fmla="*/ 146822 w 1208683"/>
                    <a:gd name="connsiteY64" fmla="*/ 200863 h 1559397"/>
                    <a:gd name="connsiteX65" fmla="*/ 100603 w 1208683"/>
                    <a:gd name="connsiteY65" fmla="*/ 197207 h 1559397"/>
                    <a:gd name="connsiteX66" fmla="*/ 55369 w 1208683"/>
                    <a:gd name="connsiteY66" fmla="*/ 182488 h 1559397"/>
                    <a:gd name="connsiteX67" fmla="*/ 17494 w 1208683"/>
                    <a:gd name="connsiteY67" fmla="*/ 157691 h 1559397"/>
                    <a:gd name="connsiteX68" fmla="*/ 1603 w 1208683"/>
                    <a:gd name="connsiteY68" fmla="*/ 166691 h 1559397"/>
                    <a:gd name="connsiteX69" fmla="*/ 25463 w 1208683"/>
                    <a:gd name="connsiteY69" fmla="*/ 186426 h 1559397"/>
                    <a:gd name="connsiteX70" fmla="*/ 20259 w 1208683"/>
                    <a:gd name="connsiteY70" fmla="*/ 195848 h 1559397"/>
                    <a:gd name="connsiteX71" fmla="*/ 36853 w 1208683"/>
                    <a:gd name="connsiteY71" fmla="*/ 216145 h 1559397"/>
                    <a:gd name="connsiteX72" fmla="*/ 58416 w 1208683"/>
                    <a:gd name="connsiteY72" fmla="*/ 233348 h 1559397"/>
                    <a:gd name="connsiteX73" fmla="*/ 135010 w 1208683"/>
                    <a:gd name="connsiteY73" fmla="*/ 290676 h 1559397"/>
                    <a:gd name="connsiteX74" fmla="*/ 277838 w 1208683"/>
                    <a:gd name="connsiteY74" fmla="*/ 404864 h 1559397"/>
                    <a:gd name="connsiteX75" fmla="*/ 420948 w 1208683"/>
                    <a:gd name="connsiteY75" fmla="*/ 547926 h 1559397"/>
                    <a:gd name="connsiteX76" fmla="*/ 545588 w 1208683"/>
                    <a:gd name="connsiteY76" fmla="*/ 706646 h 1559397"/>
                    <a:gd name="connsiteX77" fmla="*/ 574604 w 1208683"/>
                    <a:gd name="connsiteY77" fmla="*/ 747989 h 1559397"/>
                    <a:gd name="connsiteX78" fmla="*/ 588667 w 1208683"/>
                    <a:gd name="connsiteY78" fmla="*/ 769036 h 1559397"/>
                    <a:gd name="connsiteX79" fmla="*/ 602682 w 1208683"/>
                    <a:gd name="connsiteY79" fmla="*/ 790177 h 1559397"/>
                    <a:gd name="connsiteX80" fmla="*/ 629870 w 1208683"/>
                    <a:gd name="connsiteY80" fmla="*/ 833161 h 1559397"/>
                    <a:gd name="connsiteX81" fmla="*/ 643136 w 1208683"/>
                    <a:gd name="connsiteY81" fmla="*/ 854958 h 1559397"/>
                    <a:gd name="connsiteX82" fmla="*/ 655604 w 1208683"/>
                    <a:gd name="connsiteY82" fmla="*/ 877318 h 1559397"/>
                    <a:gd name="connsiteX83" fmla="*/ 668261 w 1208683"/>
                    <a:gd name="connsiteY83" fmla="*/ 899677 h 1559397"/>
                    <a:gd name="connsiteX84" fmla="*/ 674636 w 1208683"/>
                    <a:gd name="connsiteY84" fmla="*/ 910880 h 1559397"/>
                    <a:gd name="connsiteX85" fmla="*/ 680354 w 1208683"/>
                    <a:gd name="connsiteY85" fmla="*/ 922365 h 1559397"/>
                    <a:gd name="connsiteX86" fmla="*/ 703323 w 1208683"/>
                    <a:gd name="connsiteY86" fmla="*/ 968724 h 1559397"/>
                    <a:gd name="connsiteX87" fmla="*/ 723479 w 1208683"/>
                    <a:gd name="connsiteY87" fmla="*/ 1016537 h 1559397"/>
                    <a:gd name="connsiteX88" fmla="*/ 728495 w 1208683"/>
                    <a:gd name="connsiteY88" fmla="*/ 1028584 h 1559397"/>
                    <a:gd name="connsiteX89" fmla="*/ 732667 w 1208683"/>
                    <a:gd name="connsiteY89" fmla="*/ 1040865 h 1559397"/>
                    <a:gd name="connsiteX90" fmla="*/ 741058 w 1208683"/>
                    <a:gd name="connsiteY90" fmla="*/ 1065568 h 1559397"/>
                    <a:gd name="connsiteX91" fmla="*/ 779870 w 1208683"/>
                    <a:gd name="connsiteY91" fmla="*/ 1271584 h 1559397"/>
                    <a:gd name="connsiteX92" fmla="*/ 779542 w 1208683"/>
                    <a:gd name="connsiteY92" fmla="*/ 1297412 h 1559397"/>
                    <a:gd name="connsiteX93" fmla="*/ 778886 w 1208683"/>
                    <a:gd name="connsiteY93" fmla="*/ 1323334 h 1559397"/>
                    <a:gd name="connsiteX94" fmla="*/ 792714 w 1208683"/>
                    <a:gd name="connsiteY94" fmla="*/ 1367913 h 1559397"/>
                    <a:gd name="connsiteX95" fmla="*/ 808839 w 1208683"/>
                    <a:gd name="connsiteY95" fmla="*/ 1371428 h 1559397"/>
                    <a:gd name="connsiteX96" fmla="*/ 811370 w 1208683"/>
                    <a:gd name="connsiteY96" fmla="*/ 1372319 h 1559397"/>
                    <a:gd name="connsiteX97" fmla="*/ 822808 w 1208683"/>
                    <a:gd name="connsiteY97" fmla="*/ 1367022 h 1559397"/>
                    <a:gd name="connsiteX98" fmla="*/ 826183 w 1208683"/>
                    <a:gd name="connsiteY98" fmla="*/ 1366084 h 1559397"/>
                    <a:gd name="connsiteX99" fmla="*/ 829183 w 1208683"/>
                    <a:gd name="connsiteY99" fmla="*/ 1376631 h 1559397"/>
                    <a:gd name="connsiteX100" fmla="*/ 832698 w 1208683"/>
                    <a:gd name="connsiteY100" fmla="*/ 1386897 h 1559397"/>
                    <a:gd name="connsiteX101" fmla="*/ 841745 w 1208683"/>
                    <a:gd name="connsiteY101" fmla="*/ 1404897 h 1559397"/>
                    <a:gd name="connsiteX102" fmla="*/ 857636 w 1208683"/>
                    <a:gd name="connsiteY102" fmla="*/ 1428944 h 1559397"/>
                    <a:gd name="connsiteX103" fmla="*/ 876292 w 1208683"/>
                    <a:gd name="connsiteY103" fmla="*/ 1454069 h 1559397"/>
                    <a:gd name="connsiteX104" fmla="*/ 920308 w 1208683"/>
                    <a:gd name="connsiteY104" fmla="*/ 1486178 h 1559397"/>
                    <a:gd name="connsiteX105" fmla="*/ 983636 w 1208683"/>
                    <a:gd name="connsiteY105" fmla="*/ 1488663 h 1559397"/>
                    <a:gd name="connsiteX106" fmla="*/ 1048980 w 1208683"/>
                    <a:gd name="connsiteY106" fmla="*/ 1474366 h 1559397"/>
                    <a:gd name="connsiteX107" fmla="*/ 1082215 w 1208683"/>
                    <a:gd name="connsiteY107" fmla="*/ 1462506 h 155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1208683" h="1559397">
                      <a:moveTo>
                        <a:pt x="1082215" y="1462506"/>
                      </a:moveTo>
                      <a:cubicBezTo>
                        <a:pt x="1100777" y="1459881"/>
                        <a:pt x="1113340" y="1479803"/>
                        <a:pt x="1124121" y="1496866"/>
                      </a:cubicBezTo>
                      <a:cubicBezTo>
                        <a:pt x="1134105" y="1512991"/>
                        <a:pt x="1138652" y="1535210"/>
                        <a:pt x="1140574" y="1559397"/>
                      </a:cubicBezTo>
                      <a:cubicBezTo>
                        <a:pt x="1175402" y="1488803"/>
                        <a:pt x="1194480" y="1403116"/>
                        <a:pt x="1192558" y="1323709"/>
                      </a:cubicBezTo>
                      <a:cubicBezTo>
                        <a:pt x="1189324" y="1307303"/>
                        <a:pt x="1185152" y="1291553"/>
                        <a:pt x="1179621" y="1276647"/>
                      </a:cubicBezTo>
                      <a:cubicBezTo>
                        <a:pt x="1173433" y="1261693"/>
                        <a:pt x="1166074" y="1247584"/>
                        <a:pt x="1157449" y="1234553"/>
                      </a:cubicBezTo>
                      <a:cubicBezTo>
                        <a:pt x="1131293" y="1194334"/>
                        <a:pt x="1095855" y="1176287"/>
                        <a:pt x="1062527" y="1154068"/>
                      </a:cubicBezTo>
                      <a:cubicBezTo>
                        <a:pt x="1052168" y="1147225"/>
                        <a:pt x="1042230" y="1139818"/>
                        <a:pt x="1032761" y="1131146"/>
                      </a:cubicBezTo>
                      <a:cubicBezTo>
                        <a:pt x="1023245" y="1122475"/>
                        <a:pt x="1013449" y="1112725"/>
                        <a:pt x="1004589" y="1101100"/>
                      </a:cubicBezTo>
                      <a:cubicBezTo>
                        <a:pt x="998683" y="1093459"/>
                        <a:pt x="989308" y="1079115"/>
                        <a:pt x="980448" y="1063178"/>
                      </a:cubicBezTo>
                      <a:cubicBezTo>
                        <a:pt x="971167" y="1047334"/>
                        <a:pt x="961464" y="1030131"/>
                        <a:pt x="957152" y="1015553"/>
                      </a:cubicBezTo>
                      <a:cubicBezTo>
                        <a:pt x="959402" y="1017802"/>
                        <a:pt x="961745" y="1019959"/>
                        <a:pt x="964230" y="1021412"/>
                      </a:cubicBezTo>
                      <a:cubicBezTo>
                        <a:pt x="970746" y="1025162"/>
                        <a:pt x="978011" y="1025631"/>
                        <a:pt x="984620" y="1026802"/>
                      </a:cubicBezTo>
                      <a:cubicBezTo>
                        <a:pt x="1002808" y="1030084"/>
                        <a:pt x="1019637" y="1014381"/>
                        <a:pt x="1034074" y="1004396"/>
                      </a:cubicBezTo>
                      <a:cubicBezTo>
                        <a:pt x="1055777" y="989584"/>
                        <a:pt x="1076918" y="974771"/>
                        <a:pt x="1100683" y="965162"/>
                      </a:cubicBezTo>
                      <a:cubicBezTo>
                        <a:pt x="1119574" y="957474"/>
                        <a:pt x="1137105" y="963568"/>
                        <a:pt x="1154027" y="977349"/>
                      </a:cubicBezTo>
                      <a:cubicBezTo>
                        <a:pt x="1170856" y="991131"/>
                        <a:pt x="1187215" y="1012412"/>
                        <a:pt x="1203059" y="1034256"/>
                      </a:cubicBezTo>
                      <a:cubicBezTo>
                        <a:pt x="1204184" y="1035896"/>
                        <a:pt x="1206293" y="1037959"/>
                        <a:pt x="1208684" y="1039646"/>
                      </a:cubicBezTo>
                      <a:cubicBezTo>
                        <a:pt x="1207559" y="1031021"/>
                        <a:pt x="1205309" y="1022490"/>
                        <a:pt x="1203199" y="1014006"/>
                      </a:cubicBezTo>
                      <a:cubicBezTo>
                        <a:pt x="1200949" y="1005521"/>
                        <a:pt x="1198511" y="997084"/>
                        <a:pt x="1195840" y="988787"/>
                      </a:cubicBezTo>
                      <a:cubicBezTo>
                        <a:pt x="1190402" y="972240"/>
                        <a:pt x="1184543" y="956068"/>
                        <a:pt x="1177043" y="941162"/>
                      </a:cubicBezTo>
                      <a:cubicBezTo>
                        <a:pt x="1161621" y="911443"/>
                        <a:pt x="1143527" y="885896"/>
                        <a:pt x="1124355" y="868177"/>
                      </a:cubicBezTo>
                      <a:cubicBezTo>
                        <a:pt x="1093652" y="841458"/>
                        <a:pt x="1061168" y="836490"/>
                        <a:pt x="1030043" y="823974"/>
                      </a:cubicBezTo>
                      <a:cubicBezTo>
                        <a:pt x="1023808" y="824115"/>
                        <a:pt x="1017574" y="824068"/>
                        <a:pt x="1011246" y="823318"/>
                      </a:cubicBezTo>
                      <a:cubicBezTo>
                        <a:pt x="998355" y="821818"/>
                        <a:pt x="986777" y="817786"/>
                        <a:pt x="974636" y="812349"/>
                      </a:cubicBezTo>
                      <a:cubicBezTo>
                        <a:pt x="962449" y="806911"/>
                        <a:pt x="950214" y="799880"/>
                        <a:pt x="937183" y="792052"/>
                      </a:cubicBezTo>
                      <a:cubicBezTo>
                        <a:pt x="894620" y="766177"/>
                        <a:pt x="855573" y="720427"/>
                        <a:pt x="820933" y="675333"/>
                      </a:cubicBezTo>
                      <a:cubicBezTo>
                        <a:pt x="857449" y="678333"/>
                        <a:pt x="883089" y="666145"/>
                        <a:pt x="905074" y="634786"/>
                      </a:cubicBezTo>
                      <a:cubicBezTo>
                        <a:pt x="920120" y="613458"/>
                        <a:pt x="928933" y="586880"/>
                        <a:pt x="948995" y="571645"/>
                      </a:cubicBezTo>
                      <a:cubicBezTo>
                        <a:pt x="962824" y="561145"/>
                        <a:pt x="978996" y="562270"/>
                        <a:pt x="996527" y="568598"/>
                      </a:cubicBezTo>
                      <a:cubicBezTo>
                        <a:pt x="1014246" y="574786"/>
                        <a:pt x="1032386" y="586552"/>
                        <a:pt x="1051277" y="595973"/>
                      </a:cubicBezTo>
                      <a:cubicBezTo>
                        <a:pt x="1052074" y="596395"/>
                        <a:pt x="1053105" y="596817"/>
                        <a:pt x="1054277" y="597192"/>
                      </a:cubicBezTo>
                      <a:cubicBezTo>
                        <a:pt x="1049449" y="584723"/>
                        <a:pt x="1043496" y="572442"/>
                        <a:pt x="1036605" y="560630"/>
                      </a:cubicBezTo>
                      <a:cubicBezTo>
                        <a:pt x="1029433" y="548958"/>
                        <a:pt x="1021371" y="537661"/>
                        <a:pt x="1012605" y="526973"/>
                      </a:cubicBezTo>
                      <a:cubicBezTo>
                        <a:pt x="995355" y="505411"/>
                        <a:pt x="974214" y="486942"/>
                        <a:pt x="953120" y="471380"/>
                      </a:cubicBezTo>
                      <a:cubicBezTo>
                        <a:pt x="930152" y="460598"/>
                        <a:pt x="907417" y="454973"/>
                        <a:pt x="888152" y="453567"/>
                      </a:cubicBezTo>
                      <a:cubicBezTo>
                        <a:pt x="848167" y="450801"/>
                        <a:pt x="815120" y="465426"/>
                        <a:pt x="775933" y="465614"/>
                      </a:cubicBezTo>
                      <a:cubicBezTo>
                        <a:pt x="764683" y="465754"/>
                        <a:pt x="753433" y="463739"/>
                        <a:pt x="741761" y="461254"/>
                      </a:cubicBezTo>
                      <a:cubicBezTo>
                        <a:pt x="730089" y="458817"/>
                        <a:pt x="718276" y="455676"/>
                        <a:pt x="706464" y="453333"/>
                      </a:cubicBezTo>
                      <a:cubicBezTo>
                        <a:pt x="699855" y="451973"/>
                        <a:pt x="675948" y="447098"/>
                        <a:pt x="658932" y="440442"/>
                      </a:cubicBezTo>
                      <a:cubicBezTo>
                        <a:pt x="680167" y="439129"/>
                        <a:pt x="699995" y="435989"/>
                        <a:pt x="717948" y="427739"/>
                      </a:cubicBezTo>
                      <a:cubicBezTo>
                        <a:pt x="749776" y="413301"/>
                        <a:pt x="765854" y="377207"/>
                        <a:pt x="780855" y="345660"/>
                      </a:cubicBezTo>
                      <a:cubicBezTo>
                        <a:pt x="797214" y="312332"/>
                        <a:pt x="806073" y="271410"/>
                        <a:pt x="836355" y="251254"/>
                      </a:cubicBezTo>
                      <a:cubicBezTo>
                        <a:pt x="851495" y="241270"/>
                        <a:pt x="874886" y="240145"/>
                        <a:pt x="901652" y="245535"/>
                      </a:cubicBezTo>
                      <a:cubicBezTo>
                        <a:pt x="928417" y="250738"/>
                        <a:pt x="957714" y="263160"/>
                        <a:pt x="985090" y="278207"/>
                      </a:cubicBezTo>
                      <a:cubicBezTo>
                        <a:pt x="969199" y="260160"/>
                        <a:pt x="953308" y="242160"/>
                        <a:pt x="936714" y="225098"/>
                      </a:cubicBezTo>
                      <a:cubicBezTo>
                        <a:pt x="919933" y="208176"/>
                        <a:pt x="903058" y="191629"/>
                        <a:pt x="885386" y="176441"/>
                      </a:cubicBezTo>
                      <a:cubicBezTo>
                        <a:pt x="876527" y="168848"/>
                        <a:pt x="867573" y="161535"/>
                        <a:pt x="858527" y="154457"/>
                      </a:cubicBezTo>
                      <a:cubicBezTo>
                        <a:pt x="849620" y="147613"/>
                        <a:pt x="839964" y="140066"/>
                        <a:pt x="831761" y="135051"/>
                      </a:cubicBezTo>
                      <a:cubicBezTo>
                        <a:pt x="814698" y="124176"/>
                        <a:pt x="797167" y="114051"/>
                        <a:pt x="779401" y="106269"/>
                      </a:cubicBezTo>
                      <a:cubicBezTo>
                        <a:pt x="774245" y="104066"/>
                        <a:pt x="769136" y="102004"/>
                        <a:pt x="764073" y="100082"/>
                      </a:cubicBezTo>
                      <a:cubicBezTo>
                        <a:pt x="727933" y="89019"/>
                        <a:pt x="692542" y="85504"/>
                        <a:pt x="667604" y="94457"/>
                      </a:cubicBezTo>
                      <a:cubicBezTo>
                        <a:pt x="642151" y="103551"/>
                        <a:pt x="625417" y="120848"/>
                        <a:pt x="609620" y="139223"/>
                      </a:cubicBezTo>
                      <a:cubicBezTo>
                        <a:pt x="593870" y="157645"/>
                        <a:pt x="579198" y="177051"/>
                        <a:pt x="558901" y="191535"/>
                      </a:cubicBezTo>
                      <a:cubicBezTo>
                        <a:pt x="534292" y="209160"/>
                        <a:pt x="497401" y="212957"/>
                        <a:pt x="462104" y="210332"/>
                      </a:cubicBezTo>
                      <a:cubicBezTo>
                        <a:pt x="455448" y="209817"/>
                        <a:pt x="448698" y="208832"/>
                        <a:pt x="441948" y="207707"/>
                      </a:cubicBezTo>
                      <a:cubicBezTo>
                        <a:pt x="462995" y="194535"/>
                        <a:pt x="473260" y="174145"/>
                        <a:pt x="469792" y="140348"/>
                      </a:cubicBezTo>
                      <a:cubicBezTo>
                        <a:pt x="467120" y="115832"/>
                        <a:pt x="458167" y="89769"/>
                        <a:pt x="463791" y="67223"/>
                      </a:cubicBezTo>
                      <a:cubicBezTo>
                        <a:pt x="471057" y="37785"/>
                        <a:pt x="511370" y="42988"/>
                        <a:pt x="544417" y="44769"/>
                      </a:cubicBezTo>
                      <a:cubicBezTo>
                        <a:pt x="484510" y="13457"/>
                        <a:pt x="418557" y="-1356"/>
                        <a:pt x="359494" y="97"/>
                      </a:cubicBezTo>
                      <a:cubicBezTo>
                        <a:pt x="341401" y="4597"/>
                        <a:pt x="324713" y="11160"/>
                        <a:pt x="309807" y="19785"/>
                      </a:cubicBezTo>
                      <a:cubicBezTo>
                        <a:pt x="294854" y="28551"/>
                        <a:pt x="281588" y="39332"/>
                        <a:pt x="270432" y="52082"/>
                      </a:cubicBezTo>
                      <a:cubicBezTo>
                        <a:pt x="251916" y="73223"/>
                        <a:pt x="246197" y="102004"/>
                        <a:pt x="237244" y="128394"/>
                      </a:cubicBezTo>
                      <a:cubicBezTo>
                        <a:pt x="228432" y="154832"/>
                        <a:pt x="216338" y="178879"/>
                        <a:pt x="187369" y="191957"/>
                      </a:cubicBezTo>
                      <a:cubicBezTo>
                        <a:pt x="175556" y="197348"/>
                        <a:pt x="161588" y="200207"/>
                        <a:pt x="146822" y="200863"/>
                      </a:cubicBezTo>
                      <a:cubicBezTo>
                        <a:pt x="131916" y="201707"/>
                        <a:pt x="116119" y="200442"/>
                        <a:pt x="100603" y="197207"/>
                      </a:cubicBezTo>
                      <a:cubicBezTo>
                        <a:pt x="84994" y="194113"/>
                        <a:pt x="69525" y="189285"/>
                        <a:pt x="55369" y="182488"/>
                      </a:cubicBezTo>
                      <a:cubicBezTo>
                        <a:pt x="41119" y="176020"/>
                        <a:pt x="28135" y="167676"/>
                        <a:pt x="17494" y="157691"/>
                      </a:cubicBezTo>
                      <a:cubicBezTo>
                        <a:pt x="11447" y="152207"/>
                        <a:pt x="-5194" y="159801"/>
                        <a:pt x="1603" y="166691"/>
                      </a:cubicBezTo>
                      <a:cubicBezTo>
                        <a:pt x="8916" y="174051"/>
                        <a:pt x="16884" y="180707"/>
                        <a:pt x="25463" y="186426"/>
                      </a:cubicBezTo>
                      <a:cubicBezTo>
                        <a:pt x="21572" y="188676"/>
                        <a:pt x="18947" y="192098"/>
                        <a:pt x="20259" y="195848"/>
                      </a:cubicBezTo>
                      <a:cubicBezTo>
                        <a:pt x="22838" y="203254"/>
                        <a:pt x="29447" y="210004"/>
                        <a:pt x="36853" y="216145"/>
                      </a:cubicBezTo>
                      <a:cubicBezTo>
                        <a:pt x="44213" y="222473"/>
                        <a:pt x="52416" y="228238"/>
                        <a:pt x="58416" y="233348"/>
                      </a:cubicBezTo>
                      <a:cubicBezTo>
                        <a:pt x="82510" y="253973"/>
                        <a:pt x="109510" y="271739"/>
                        <a:pt x="135010" y="290676"/>
                      </a:cubicBezTo>
                      <a:cubicBezTo>
                        <a:pt x="183807" y="327145"/>
                        <a:pt x="232041" y="365067"/>
                        <a:pt x="277838" y="404864"/>
                      </a:cubicBezTo>
                      <a:cubicBezTo>
                        <a:pt x="328838" y="449161"/>
                        <a:pt x="376416" y="497348"/>
                        <a:pt x="420948" y="547926"/>
                      </a:cubicBezTo>
                      <a:cubicBezTo>
                        <a:pt x="465573" y="598927"/>
                        <a:pt x="506588" y="652177"/>
                        <a:pt x="545588" y="706646"/>
                      </a:cubicBezTo>
                      <a:cubicBezTo>
                        <a:pt x="555432" y="720286"/>
                        <a:pt x="564807" y="734302"/>
                        <a:pt x="574604" y="747989"/>
                      </a:cubicBezTo>
                      <a:lnTo>
                        <a:pt x="588667" y="769036"/>
                      </a:lnTo>
                      <a:cubicBezTo>
                        <a:pt x="593448" y="776021"/>
                        <a:pt x="598229" y="783005"/>
                        <a:pt x="602682" y="790177"/>
                      </a:cubicBezTo>
                      <a:cubicBezTo>
                        <a:pt x="611776" y="804427"/>
                        <a:pt x="621245" y="818536"/>
                        <a:pt x="629870" y="833161"/>
                      </a:cubicBezTo>
                      <a:cubicBezTo>
                        <a:pt x="634229" y="840427"/>
                        <a:pt x="638870" y="847599"/>
                        <a:pt x="643136" y="854958"/>
                      </a:cubicBezTo>
                      <a:lnTo>
                        <a:pt x="655604" y="877318"/>
                      </a:lnTo>
                      <a:lnTo>
                        <a:pt x="668261" y="899677"/>
                      </a:lnTo>
                      <a:lnTo>
                        <a:pt x="674636" y="910880"/>
                      </a:lnTo>
                      <a:cubicBezTo>
                        <a:pt x="676651" y="914677"/>
                        <a:pt x="678433" y="918568"/>
                        <a:pt x="680354" y="922365"/>
                      </a:cubicBezTo>
                      <a:lnTo>
                        <a:pt x="703323" y="968724"/>
                      </a:lnTo>
                      <a:cubicBezTo>
                        <a:pt x="710214" y="984521"/>
                        <a:pt x="716729" y="1000506"/>
                        <a:pt x="723479" y="1016537"/>
                      </a:cubicBezTo>
                      <a:lnTo>
                        <a:pt x="728495" y="1028584"/>
                      </a:lnTo>
                      <a:lnTo>
                        <a:pt x="732667" y="1040865"/>
                      </a:lnTo>
                      <a:lnTo>
                        <a:pt x="741058" y="1065568"/>
                      </a:lnTo>
                      <a:cubicBezTo>
                        <a:pt x="762573" y="1131709"/>
                        <a:pt x="776261" y="1201037"/>
                        <a:pt x="779870" y="1271584"/>
                      </a:cubicBezTo>
                      <a:cubicBezTo>
                        <a:pt x="780152" y="1279928"/>
                        <a:pt x="779823" y="1288647"/>
                        <a:pt x="779542" y="1297412"/>
                      </a:cubicBezTo>
                      <a:cubicBezTo>
                        <a:pt x="779308" y="1306178"/>
                        <a:pt x="779214" y="1314990"/>
                        <a:pt x="778886" y="1323334"/>
                      </a:cubicBezTo>
                      <a:cubicBezTo>
                        <a:pt x="778745" y="1340116"/>
                        <a:pt x="781511" y="1355725"/>
                        <a:pt x="792714" y="1367913"/>
                      </a:cubicBezTo>
                      <a:cubicBezTo>
                        <a:pt x="795995" y="1371428"/>
                        <a:pt x="804199" y="1376303"/>
                        <a:pt x="808839" y="1371428"/>
                      </a:cubicBezTo>
                      <a:cubicBezTo>
                        <a:pt x="809683" y="1371756"/>
                        <a:pt x="810433" y="1372084"/>
                        <a:pt x="811370" y="1372319"/>
                      </a:cubicBezTo>
                      <a:cubicBezTo>
                        <a:pt x="816105" y="1373631"/>
                        <a:pt x="819902" y="1372694"/>
                        <a:pt x="822808" y="1367022"/>
                      </a:cubicBezTo>
                      <a:cubicBezTo>
                        <a:pt x="823980" y="1367022"/>
                        <a:pt x="825058" y="1366694"/>
                        <a:pt x="826183" y="1366084"/>
                      </a:cubicBezTo>
                      <a:cubicBezTo>
                        <a:pt x="826980" y="1369600"/>
                        <a:pt x="827964" y="1373116"/>
                        <a:pt x="829183" y="1376631"/>
                      </a:cubicBezTo>
                      <a:cubicBezTo>
                        <a:pt x="830261" y="1380100"/>
                        <a:pt x="831339" y="1383569"/>
                        <a:pt x="832698" y="1386897"/>
                      </a:cubicBezTo>
                      <a:cubicBezTo>
                        <a:pt x="835323" y="1393600"/>
                        <a:pt x="838464" y="1399834"/>
                        <a:pt x="841745" y="1404897"/>
                      </a:cubicBezTo>
                      <a:cubicBezTo>
                        <a:pt x="846433" y="1412163"/>
                        <a:pt x="851777" y="1420459"/>
                        <a:pt x="857636" y="1428944"/>
                      </a:cubicBezTo>
                      <a:cubicBezTo>
                        <a:pt x="863495" y="1437428"/>
                        <a:pt x="870011" y="1446194"/>
                        <a:pt x="876292" y="1454069"/>
                      </a:cubicBezTo>
                      <a:cubicBezTo>
                        <a:pt x="889183" y="1469960"/>
                        <a:pt x="903902" y="1483319"/>
                        <a:pt x="920308" y="1486178"/>
                      </a:cubicBezTo>
                      <a:cubicBezTo>
                        <a:pt x="940464" y="1489694"/>
                        <a:pt x="961839" y="1490585"/>
                        <a:pt x="983636" y="1488663"/>
                      </a:cubicBezTo>
                      <a:cubicBezTo>
                        <a:pt x="1005292" y="1486741"/>
                        <a:pt x="1028027" y="1482147"/>
                        <a:pt x="1048980" y="1474366"/>
                      </a:cubicBezTo>
                      <a:cubicBezTo>
                        <a:pt x="1060230" y="1470334"/>
                        <a:pt x="1070777" y="1464053"/>
                        <a:pt x="1082215" y="1462506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8A2CED11-38C7-B50A-2CE1-472B83561BE0}"/>
                    </a:ext>
                  </a:extLst>
                </p:cNvPr>
                <p:cNvSpPr/>
                <p:nvPr/>
              </p:nvSpPr>
              <p:spPr>
                <a:xfrm>
                  <a:off x="10705165" y="1306672"/>
                  <a:ext cx="1208683" cy="1559397"/>
                </a:xfrm>
                <a:custGeom>
                  <a:avLst/>
                  <a:gdLst>
                    <a:gd name="connsiteX0" fmla="*/ 1082215 w 1208683"/>
                    <a:gd name="connsiteY0" fmla="*/ 1462506 h 1559397"/>
                    <a:gd name="connsiteX1" fmla="*/ 1124121 w 1208683"/>
                    <a:gd name="connsiteY1" fmla="*/ 1496866 h 1559397"/>
                    <a:gd name="connsiteX2" fmla="*/ 1140574 w 1208683"/>
                    <a:gd name="connsiteY2" fmla="*/ 1559397 h 1559397"/>
                    <a:gd name="connsiteX3" fmla="*/ 1192558 w 1208683"/>
                    <a:gd name="connsiteY3" fmla="*/ 1323709 h 1559397"/>
                    <a:gd name="connsiteX4" fmla="*/ 1179621 w 1208683"/>
                    <a:gd name="connsiteY4" fmla="*/ 1276647 h 1559397"/>
                    <a:gd name="connsiteX5" fmla="*/ 1157449 w 1208683"/>
                    <a:gd name="connsiteY5" fmla="*/ 1234553 h 1559397"/>
                    <a:gd name="connsiteX6" fmla="*/ 1062527 w 1208683"/>
                    <a:gd name="connsiteY6" fmla="*/ 1154068 h 1559397"/>
                    <a:gd name="connsiteX7" fmla="*/ 1032761 w 1208683"/>
                    <a:gd name="connsiteY7" fmla="*/ 1131146 h 1559397"/>
                    <a:gd name="connsiteX8" fmla="*/ 1004589 w 1208683"/>
                    <a:gd name="connsiteY8" fmla="*/ 1101100 h 1559397"/>
                    <a:gd name="connsiteX9" fmla="*/ 980448 w 1208683"/>
                    <a:gd name="connsiteY9" fmla="*/ 1063178 h 1559397"/>
                    <a:gd name="connsiteX10" fmla="*/ 957152 w 1208683"/>
                    <a:gd name="connsiteY10" fmla="*/ 1015553 h 1559397"/>
                    <a:gd name="connsiteX11" fmla="*/ 964230 w 1208683"/>
                    <a:gd name="connsiteY11" fmla="*/ 1021412 h 1559397"/>
                    <a:gd name="connsiteX12" fmla="*/ 984620 w 1208683"/>
                    <a:gd name="connsiteY12" fmla="*/ 1026802 h 1559397"/>
                    <a:gd name="connsiteX13" fmla="*/ 1034074 w 1208683"/>
                    <a:gd name="connsiteY13" fmla="*/ 1004396 h 1559397"/>
                    <a:gd name="connsiteX14" fmla="*/ 1100683 w 1208683"/>
                    <a:gd name="connsiteY14" fmla="*/ 965162 h 1559397"/>
                    <a:gd name="connsiteX15" fmla="*/ 1154027 w 1208683"/>
                    <a:gd name="connsiteY15" fmla="*/ 977349 h 1559397"/>
                    <a:gd name="connsiteX16" fmla="*/ 1203059 w 1208683"/>
                    <a:gd name="connsiteY16" fmla="*/ 1034256 h 1559397"/>
                    <a:gd name="connsiteX17" fmla="*/ 1208684 w 1208683"/>
                    <a:gd name="connsiteY17" fmla="*/ 1039646 h 1559397"/>
                    <a:gd name="connsiteX18" fmla="*/ 1203199 w 1208683"/>
                    <a:gd name="connsiteY18" fmla="*/ 1014006 h 1559397"/>
                    <a:gd name="connsiteX19" fmla="*/ 1195840 w 1208683"/>
                    <a:gd name="connsiteY19" fmla="*/ 988787 h 1559397"/>
                    <a:gd name="connsiteX20" fmla="*/ 1177043 w 1208683"/>
                    <a:gd name="connsiteY20" fmla="*/ 941162 h 1559397"/>
                    <a:gd name="connsiteX21" fmla="*/ 1124355 w 1208683"/>
                    <a:gd name="connsiteY21" fmla="*/ 868177 h 1559397"/>
                    <a:gd name="connsiteX22" fmla="*/ 1030043 w 1208683"/>
                    <a:gd name="connsiteY22" fmla="*/ 823974 h 1559397"/>
                    <a:gd name="connsiteX23" fmla="*/ 1011246 w 1208683"/>
                    <a:gd name="connsiteY23" fmla="*/ 823318 h 1559397"/>
                    <a:gd name="connsiteX24" fmla="*/ 974636 w 1208683"/>
                    <a:gd name="connsiteY24" fmla="*/ 812349 h 1559397"/>
                    <a:gd name="connsiteX25" fmla="*/ 937183 w 1208683"/>
                    <a:gd name="connsiteY25" fmla="*/ 792052 h 1559397"/>
                    <a:gd name="connsiteX26" fmla="*/ 820933 w 1208683"/>
                    <a:gd name="connsiteY26" fmla="*/ 675333 h 1559397"/>
                    <a:gd name="connsiteX27" fmla="*/ 905074 w 1208683"/>
                    <a:gd name="connsiteY27" fmla="*/ 634786 h 1559397"/>
                    <a:gd name="connsiteX28" fmla="*/ 948995 w 1208683"/>
                    <a:gd name="connsiteY28" fmla="*/ 571645 h 1559397"/>
                    <a:gd name="connsiteX29" fmla="*/ 996527 w 1208683"/>
                    <a:gd name="connsiteY29" fmla="*/ 568598 h 1559397"/>
                    <a:gd name="connsiteX30" fmla="*/ 1051277 w 1208683"/>
                    <a:gd name="connsiteY30" fmla="*/ 595973 h 1559397"/>
                    <a:gd name="connsiteX31" fmla="*/ 1054277 w 1208683"/>
                    <a:gd name="connsiteY31" fmla="*/ 597192 h 1559397"/>
                    <a:gd name="connsiteX32" fmla="*/ 1036605 w 1208683"/>
                    <a:gd name="connsiteY32" fmla="*/ 560630 h 1559397"/>
                    <a:gd name="connsiteX33" fmla="*/ 1012605 w 1208683"/>
                    <a:gd name="connsiteY33" fmla="*/ 526973 h 1559397"/>
                    <a:gd name="connsiteX34" fmla="*/ 953120 w 1208683"/>
                    <a:gd name="connsiteY34" fmla="*/ 471380 h 1559397"/>
                    <a:gd name="connsiteX35" fmla="*/ 888152 w 1208683"/>
                    <a:gd name="connsiteY35" fmla="*/ 453567 h 1559397"/>
                    <a:gd name="connsiteX36" fmla="*/ 775933 w 1208683"/>
                    <a:gd name="connsiteY36" fmla="*/ 465614 h 1559397"/>
                    <a:gd name="connsiteX37" fmla="*/ 741761 w 1208683"/>
                    <a:gd name="connsiteY37" fmla="*/ 461254 h 1559397"/>
                    <a:gd name="connsiteX38" fmla="*/ 706464 w 1208683"/>
                    <a:gd name="connsiteY38" fmla="*/ 453333 h 1559397"/>
                    <a:gd name="connsiteX39" fmla="*/ 658932 w 1208683"/>
                    <a:gd name="connsiteY39" fmla="*/ 440442 h 1559397"/>
                    <a:gd name="connsiteX40" fmla="*/ 717948 w 1208683"/>
                    <a:gd name="connsiteY40" fmla="*/ 427739 h 1559397"/>
                    <a:gd name="connsiteX41" fmla="*/ 780855 w 1208683"/>
                    <a:gd name="connsiteY41" fmla="*/ 345660 h 1559397"/>
                    <a:gd name="connsiteX42" fmla="*/ 836355 w 1208683"/>
                    <a:gd name="connsiteY42" fmla="*/ 251254 h 1559397"/>
                    <a:gd name="connsiteX43" fmla="*/ 901652 w 1208683"/>
                    <a:gd name="connsiteY43" fmla="*/ 245535 h 1559397"/>
                    <a:gd name="connsiteX44" fmla="*/ 985090 w 1208683"/>
                    <a:gd name="connsiteY44" fmla="*/ 278207 h 1559397"/>
                    <a:gd name="connsiteX45" fmla="*/ 936714 w 1208683"/>
                    <a:gd name="connsiteY45" fmla="*/ 225098 h 1559397"/>
                    <a:gd name="connsiteX46" fmla="*/ 885386 w 1208683"/>
                    <a:gd name="connsiteY46" fmla="*/ 176441 h 1559397"/>
                    <a:gd name="connsiteX47" fmla="*/ 858527 w 1208683"/>
                    <a:gd name="connsiteY47" fmla="*/ 154457 h 1559397"/>
                    <a:gd name="connsiteX48" fmla="*/ 831761 w 1208683"/>
                    <a:gd name="connsiteY48" fmla="*/ 135051 h 1559397"/>
                    <a:gd name="connsiteX49" fmla="*/ 779401 w 1208683"/>
                    <a:gd name="connsiteY49" fmla="*/ 106269 h 1559397"/>
                    <a:gd name="connsiteX50" fmla="*/ 764073 w 1208683"/>
                    <a:gd name="connsiteY50" fmla="*/ 100082 h 1559397"/>
                    <a:gd name="connsiteX51" fmla="*/ 667604 w 1208683"/>
                    <a:gd name="connsiteY51" fmla="*/ 94457 h 1559397"/>
                    <a:gd name="connsiteX52" fmla="*/ 609620 w 1208683"/>
                    <a:gd name="connsiteY52" fmla="*/ 139223 h 1559397"/>
                    <a:gd name="connsiteX53" fmla="*/ 558901 w 1208683"/>
                    <a:gd name="connsiteY53" fmla="*/ 191535 h 1559397"/>
                    <a:gd name="connsiteX54" fmla="*/ 462104 w 1208683"/>
                    <a:gd name="connsiteY54" fmla="*/ 210332 h 1559397"/>
                    <a:gd name="connsiteX55" fmla="*/ 441948 w 1208683"/>
                    <a:gd name="connsiteY55" fmla="*/ 207707 h 1559397"/>
                    <a:gd name="connsiteX56" fmla="*/ 469792 w 1208683"/>
                    <a:gd name="connsiteY56" fmla="*/ 140348 h 1559397"/>
                    <a:gd name="connsiteX57" fmla="*/ 463791 w 1208683"/>
                    <a:gd name="connsiteY57" fmla="*/ 67223 h 1559397"/>
                    <a:gd name="connsiteX58" fmla="*/ 544417 w 1208683"/>
                    <a:gd name="connsiteY58" fmla="*/ 44769 h 1559397"/>
                    <a:gd name="connsiteX59" fmla="*/ 359494 w 1208683"/>
                    <a:gd name="connsiteY59" fmla="*/ 97 h 1559397"/>
                    <a:gd name="connsiteX60" fmla="*/ 309807 w 1208683"/>
                    <a:gd name="connsiteY60" fmla="*/ 19785 h 1559397"/>
                    <a:gd name="connsiteX61" fmla="*/ 270432 w 1208683"/>
                    <a:gd name="connsiteY61" fmla="*/ 52082 h 1559397"/>
                    <a:gd name="connsiteX62" fmla="*/ 237244 w 1208683"/>
                    <a:gd name="connsiteY62" fmla="*/ 128394 h 1559397"/>
                    <a:gd name="connsiteX63" fmla="*/ 187369 w 1208683"/>
                    <a:gd name="connsiteY63" fmla="*/ 191957 h 1559397"/>
                    <a:gd name="connsiteX64" fmla="*/ 146822 w 1208683"/>
                    <a:gd name="connsiteY64" fmla="*/ 200863 h 1559397"/>
                    <a:gd name="connsiteX65" fmla="*/ 100603 w 1208683"/>
                    <a:gd name="connsiteY65" fmla="*/ 197207 h 1559397"/>
                    <a:gd name="connsiteX66" fmla="*/ 55369 w 1208683"/>
                    <a:gd name="connsiteY66" fmla="*/ 182488 h 1559397"/>
                    <a:gd name="connsiteX67" fmla="*/ 17494 w 1208683"/>
                    <a:gd name="connsiteY67" fmla="*/ 157691 h 1559397"/>
                    <a:gd name="connsiteX68" fmla="*/ 1603 w 1208683"/>
                    <a:gd name="connsiteY68" fmla="*/ 166691 h 1559397"/>
                    <a:gd name="connsiteX69" fmla="*/ 25463 w 1208683"/>
                    <a:gd name="connsiteY69" fmla="*/ 186426 h 1559397"/>
                    <a:gd name="connsiteX70" fmla="*/ 20259 w 1208683"/>
                    <a:gd name="connsiteY70" fmla="*/ 195848 h 1559397"/>
                    <a:gd name="connsiteX71" fmla="*/ 53025 w 1208683"/>
                    <a:gd name="connsiteY71" fmla="*/ 228988 h 1559397"/>
                    <a:gd name="connsiteX72" fmla="*/ 171807 w 1208683"/>
                    <a:gd name="connsiteY72" fmla="*/ 234801 h 1559397"/>
                    <a:gd name="connsiteX73" fmla="*/ 271369 w 1208683"/>
                    <a:gd name="connsiteY73" fmla="*/ 194535 h 1559397"/>
                    <a:gd name="connsiteX74" fmla="*/ 323026 w 1208683"/>
                    <a:gd name="connsiteY74" fmla="*/ 85316 h 1559397"/>
                    <a:gd name="connsiteX75" fmla="*/ 423948 w 1208683"/>
                    <a:gd name="connsiteY75" fmla="*/ 43644 h 1559397"/>
                    <a:gd name="connsiteX76" fmla="*/ 428354 w 1208683"/>
                    <a:gd name="connsiteY76" fmla="*/ 52269 h 1559397"/>
                    <a:gd name="connsiteX77" fmla="*/ 414057 w 1208683"/>
                    <a:gd name="connsiteY77" fmla="*/ 111285 h 1559397"/>
                    <a:gd name="connsiteX78" fmla="*/ 410963 w 1208683"/>
                    <a:gd name="connsiteY78" fmla="*/ 165285 h 1559397"/>
                    <a:gd name="connsiteX79" fmla="*/ 402901 w 1208683"/>
                    <a:gd name="connsiteY79" fmla="*/ 217738 h 1559397"/>
                    <a:gd name="connsiteX80" fmla="*/ 467026 w 1208683"/>
                    <a:gd name="connsiteY80" fmla="*/ 238176 h 1559397"/>
                    <a:gd name="connsiteX81" fmla="*/ 527823 w 1208683"/>
                    <a:gd name="connsiteY81" fmla="*/ 238504 h 1559397"/>
                    <a:gd name="connsiteX82" fmla="*/ 625839 w 1208683"/>
                    <a:gd name="connsiteY82" fmla="*/ 189004 h 1559397"/>
                    <a:gd name="connsiteX83" fmla="*/ 667089 w 1208683"/>
                    <a:gd name="connsiteY83" fmla="*/ 146441 h 1559397"/>
                    <a:gd name="connsiteX84" fmla="*/ 728027 w 1208683"/>
                    <a:gd name="connsiteY84" fmla="*/ 128816 h 1559397"/>
                    <a:gd name="connsiteX85" fmla="*/ 761073 w 1208683"/>
                    <a:gd name="connsiteY85" fmla="*/ 135144 h 1559397"/>
                    <a:gd name="connsiteX86" fmla="*/ 795433 w 1208683"/>
                    <a:gd name="connsiteY86" fmla="*/ 147660 h 1559397"/>
                    <a:gd name="connsiteX87" fmla="*/ 812870 w 1208683"/>
                    <a:gd name="connsiteY87" fmla="*/ 155348 h 1559397"/>
                    <a:gd name="connsiteX88" fmla="*/ 821730 w 1208683"/>
                    <a:gd name="connsiteY88" fmla="*/ 159613 h 1559397"/>
                    <a:gd name="connsiteX89" fmla="*/ 831105 w 1208683"/>
                    <a:gd name="connsiteY89" fmla="*/ 164770 h 1559397"/>
                    <a:gd name="connsiteX90" fmla="*/ 868698 w 1208683"/>
                    <a:gd name="connsiteY90" fmla="*/ 186520 h 1559397"/>
                    <a:gd name="connsiteX91" fmla="*/ 870339 w 1208683"/>
                    <a:gd name="connsiteY91" fmla="*/ 197535 h 1559397"/>
                    <a:gd name="connsiteX92" fmla="*/ 785448 w 1208683"/>
                    <a:gd name="connsiteY92" fmla="*/ 231051 h 1559397"/>
                    <a:gd name="connsiteX93" fmla="*/ 749683 w 1208683"/>
                    <a:gd name="connsiteY93" fmla="*/ 322317 h 1559397"/>
                    <a:gd name="connsiteX94" fmla="*/ 663526 w 1208683"/>
                    <a:gd name="connsiteY94" fmla="*/ 422489 h 1559397"/>
                    <a:gd name="connsiteX95" fmla="*/ 606057 w 1208683"/>
                    <a:gd name="connsiteY95" fmla="*/ 451458 h 1559397"/>
                    <a:gd name="connsiteX96" fmla="*/ 765527 w 1208683"/>
                    <a:gd name="connsiteY96" fmla="*/ 515536 h 1559397"/>
                    <a:gd name="connsiteX97" fmla="*/ 908308 w 1208683"/>
                    <a:gd name="connsiteY97" fmla="*/ 497817 h 1559397"/>
                    <a:gd name="connsiteX98" fmla="*/ 917027 w 1208683"/>
                    <a:gd name="connsiteY98" fmla="*/ 507380 h 1559397"/>
                    <a:gd name="connsiteX99" fmla="*/ 888996 w 1208683"/>
                    <a:gd name="connsiteY99" fmla="*/ 575067 h 1559397"/>
                    <a:gd name="connsiteX100" fmla="*/ 847089 w 1208683"/>
                    <a:gd name="connsiteY100" fmla="*/ 628599 h 1559397"/>
                    <a:gd name="connsiteX101" fmla="*/ 761073 w 1208683"/>
                    <a:gd name="connsiteY101" fmla="*/ 666005 h 1559397"/>
                    <a:gd name="connsiteX102" fmla="*/ 778792 w 1208683"/>
                    <a:gd name="connsiteY102" fmla="*/ 688646 h 1559397"/>
                    <a:gd name="connsiteX103" fmla="*/ 797026 w 1208683"/>
                    <a:gd name="connsiteY103" fmla="*/ 710630 h 1559397"/>
                    <a:gd name="connsiteX104" fmla="*/ 816292 w 1208683"/>
                    <a:gd name="connsiteY104" fmla="*/ 731583 h 1559397"/>
                    <a:gd name="connsiteX105" fmla="*/ 835886 w 1208683"/>
                    <a:gd name="connsiteY105" fmla="*/ 751880 h 1559397"/>
                    <a:gd name="connsiteX106" fmla="*/ 856324 w 1208683"/>
                    <a:gd name="connsiteY106" fmla="*/ 771052 h 1559397"/>
                    <a:gd name="connsiteX107" fmla="*/ 876855 w 1208683"/>
                    <a:gd name="connsiteY107" fmla="*/ 789427 h 1559397"/>
                    <a:gd name="connsiteX108" fmla="*/ 919933 w 1208683"/>
                    <a:gd name="connsiteY108" fmla="*/ 822427 h 1559397"/>
                    <a:gd name="connsiteX109" fmla="*/ 941777 w 1208683"/>
                    <a:gd name="connsiteY109" fmla="*/ 837005 h 1559397"/>
                    <a:gd name="connsiteX110" fmla="*/ 963527 w 1208683"/>
                    <a:gd name="connsiteY110" fmla="*/ 850177 h 1559397"/>
                    <a:gd name="connsiteX111" fmla="*/ 1007683 w 1208683"/>
                    <a:gd name="connsiteY111" fmla="*/ 871177 h 1559397"/>
                    <a:gd name="connsiteX112" fmla="*/ 1051793 w 1208683"/>
                    <a:gd name="connsiteY112" fmla="*/ 883599 h 1559397"/>
                    <a:gd name="connsiteX113" fmla="*/ 1094074 w 1208683"/>
                    <a:gd name="connsiteY113" fmla="*/ 885896 h 1559397"/>
                    <a:gd name="connsiteX114" fmla="*/ 1098668 w 1208683"/>
                    <a:gd name="connsiteY114" fmla="*/ 898412 h 1559397"/>
                    <a:gd name="connsiteX115" fmla="*/ 1010121 w 1208683"/>
                    <a:gd name="connsiteY115" fmla="*/ 958505 h 1559397"/>
                    <a:gd name="connsiteX116" fmla="*/ 908401 w 1208683"/>
                    <a:gd name="connsiteY116" fmla="*/ 980818 h 1559397"/>
                    <a:gd name="connsiteX117" fmla="*/ 914215 w 1208683"/>
                    <a:gd name="connsiteY117" fmla="*/ 995490 h 1559397"/>
                    <a:gd name="connsiteX118" fmla="*/ 919464 w 1208683"/>
                    <a:gd name="connsiteY118" fmla="*/ 1010396 h 1559397"/>
                    <a:gd name="connsiteX119" fmla="*/ 930996 w 1208683"/>
                    <a:gd name="connsiteY119" fmla="*/ 1039927 h 1559397"/>
                    <a:gd name="connsiteX120" fmla="*/ 943418 w 1208683"/>
                    <a:gd name="connsiteY120" fmla="*/ 1068990 h 1559397"/>
                    <a:gd name="connsiteX121" fmla="*/ 955793 w 1208683"/>
                    <a:gd name="connsiteY121" fmla="*/ 1097349 h 1559397"/>
                    <a:gd name="connsiteX122" fmla="*/ 969527 w 1208683"/>
                    <a:gd name="connsiteY122" fmla="*/ 1124443 h 1559397"/>
                    <a:gd name="connsiteX123" fmla="*/ 973183 w 1208683"/>
                    <a:gd name="connsiteY123" fmla="*/ 1131006 h 1559397"/>
                    <a:gd name="connsiteX124" fmla="*/ 976511 w 1208683"/>
                    <a:gd name="connsiteY124" fmla="*/ 1137474 h 1559397"/>
                    <a:gd name="connsiteX125" fmla="*/ 983495 w 1208683"/>
                    <a:gd name="connsiteY125" fmla="*/ 1150084 h 1559397"/>
                    <a:gd name="connsiteX126" fmla="*/ 1015371 w 1208683"/>
                    <a:gd name="connsiteY126" fmla="*/ 1194850 h 1559397"/>
                    <a:gd name="connsiteX127" fmla="*/ 1066652 w 1208683"/>
                    <a:gd name="connsiteY127" fmla="*/ 1243928 h 1559397"/>
                    <a:gd name="connsiteX128" fmla="*/ 1092949 w 1208683"/>
                    <a:gd name="connsiteY128" fmla="*/ 1267740 h 1559397"/>
                    <a:gd name="connsiteX129" fmla="*/ 1116574 w 1208683"/>
                    <a:gd name="connsiteY129" fmla="*/ 1295584 h 1559397"/>
                    <a:gd name="connsiteX130" fmla="*/ 1147324 w 1208683"/>
                    <a:gd name="connsiteY130" fmla="*/ 1357178 h 1559397"/>
                    <a:gd name="connsiteX131" fmla="*/ 1158761 w 1208683"/>
                    <a:gd name="connsiteY131" fmla="*/ 1435272 h 1559397"/>
                    <a:gd name="connsiteX132" fmla="*/ 1150699 w 1208683"/>
                    <a:gd name="connsiteY132" fmla="*/ 1440709 h 1559397"/>
                    <a:gd name="connsiteX133" fmla="*/ 1129511 w 1208683"/>
                    <a:gd name="connsiteY133" fmla="*/ 1412303 h 1559397"/>
                    <a:gd name="connsiteX134" fmla="*/ 1102464 w 1208683"/>
                    <a:gd name="connsiteY134" fmla="*/ 1404991 h 1559397"/>
                    <a:gd name="connsiteX135" fmla="*/ 1041902 w 1208683"/>
                    <a:gd name="connsiteY135" fmla="*/ 1419147 h 1559397"/>
                    <a:gd name="connsiteX136" fmla="*/ 942902 w 1208683"/>
                    <a:gd name="connsiteY136" fmla="*/ 1431897 h 1559397"/>
                    <a:gd name="connsiteX137" fmla="*/ 866120 w 1208683"/>
                    <a:gd name="connsiteY137" fmla="*/ 1395241 h 1559397"/>
                    <a:gd name="connsiteX138" fmla="*/ 850042 w 1208683"/>
                    <a:gd name="connsiteY138" fmla="*/ 1380522 h 1559397"/>
                    <a:gd name="connsiteX139" fmla="*/ 834105 w 1208683"/>
                    <a:gd name="connsiteY139" fmla="*/ 1364022 h 1559397"/>
                    <a:gd name="connsiteX140" fmla="*/ 804433 w 1208683"/>
                    <a:gd name="connsiteY140" fmla="*/ 1327178 h 1559397"/>
                    <a:gd name="connsiteX141" fmla="*/ 779683 w 1208683"/>
                    <a:gd name="connsiteY141" fmla="*/ 1294975 h 1559397"/>
                    <a:gd name="connsiteX142" fmla="*/ 779214 w 1208683"/>
                    <a:gd name="connsiteY142" fmla="*/ 1315225 h 1559397"/>
                    <a:gd name="connsiteX143" fmla="*/ 779354 w 1208683"/>
                    <a:gd name="connsiteY143" fmla="*/ 1334584 h 1559397"/>
                    <a:gd name="connsiteX144" fmla="*/ 792761 w 1208683"/>
                    <a:gd name="connsiteY144" fmla="*/ 1367959 h 1559397"/>
                    <a:gd name="connsiteX145" fmla="*/ 808886 w 1208683"/>
                    <a:gd name="connsiteY145" fmla="*/ 1371475 h 1559397"/>
                    <a:gd name="connsiteX146" fmla="*/ 811417 w 1208683"/>
                    <a:gd name="connsiteY146" fmla="*/ 1372366 h 1559397"/>
                    <a:gd name="connsiteX147" fmla="*/ 822855 w 1208683"/>
                    <a:gd name="connsiteY147" fmla="*/ 1367069 h 1559397"/>
                    <a:gd name="connsiteX148" fmla="*/ 826230 w 1208683"/>
                    <a:gd name="connsiteY148" fmla="*/ 1366131 h 1559397"/>
                    <a:gd name="connsiteX149" fmla="*/ 829230 w 1208683"/>
                    <a:gd name="connsiteY149" fmla="*/ 1376678 h 1559397"/>
                    <a:gd name="connsiteX150" fmla="*/ 832745 w 1208683"/>
                    <a:gd name="connsiteY150" fmla="*/ 1386944 h 1559397"/>
                    <a:gd name="connsiteX151" fmla="*/ 841792 w 1208683"/>
                    <a:gd name="connsiteY151" fmla="*/ 1404944 h 1559397"/>
                    <a:gd name="connsiteX152" fmla="*/ 857683 w 1208683"/>
                    <a:gd name="connsiteY152" fmla="*/ 1428991 h 1559397"/>
                    <a:gd name="connsiteX153" fmla="*/ 876339 w 1208683"/>
                    <a:gd name="connsiteY153" fmla="*/ 1454116 h 1559397"/>
                    <a:gd name="connsiteX154" fmla="*/ 920355 w 1208683"/>
                    <a:gd name="connsiteY154" fmla="*/ 1486225 h 1559397"/>
                    <a:gd name="connsiteX155" fmla="*/ 983683 w 1208683"/>
                    <a:gd name="connsiteY155" fmla="*/ 1488710 h 1559397"/>
                    <a:gd name="connsiteX156" fmla="*/ 1049027 w 1208683"/>
                    <a:gd name="connsiteY156" fmla="*/ 1474413 h 1559397"/>
                    <a:gd name="connsiteX157" fmla="*/ 1082215 w 1208683"/>
                    <a:gd name="connsiteY157" fmla="*/ 1462506 h 155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</a:cxnLst>
                  <a:rect l="l" t="t" r="r" b="b"/>
                  <a:pathLst>
                    <a:path w="1208683" h="1559397">
                      <a:moveTo>
                        <a:pt x="1082215" y="1462506"/>
                      </a:moveTo>
                      <a:cubicBezTo>
                        <a:pt x="1100777" y="1459881"/>
                        <a:pt x="1113340" y="1479803"/>
                        <a:pt x="1124121" y="1496866"/>
                      </a:cubicBezTo>
                      <a:cubicBezTo>
                        <a:pt x="1134105" y="1512991"/>
                        <a:pt x="1138652" y="1535210"/>
                        <a:pt x="1140574" y="1559397"/>
                      </a:cubicBezTo>
                      <a:cubicBezTo>
                        <a:pt x="1175402" y="1488803"/>
                        <a:pt x="1194480" y="1403116"/>
                        <a:pt x="1192558" y="1323709"/>
                      </a:cubicBezTo>
                      <a:cubicBezTo>
                        <a:pt x="1189324" y="1307303"/>
                        <a:pt x="1185152" y="1291553"/>
                        <a:pt x="1179621" y="1276647"/>
                      </a:cubicBezTo>
                      <a:cubicBezTo>
                        <a:pt x="1173433" y="1261693"/>
                        <a:pt x="1166074" y="1247584"/>
                        <a:pt x="1157449" y="1234553"/>
                      </a:cubicBezTo>
                      <a:cubicBezTo>
                        <a:pt x="1131293" y="1194334"/>
                        <a:pt x="1095855" y="1176287"/>
                        <a:pt x="1062527" y="1154068"/>
                      </a:cubicBezTo>
                      <a:cubicBezTo>
                        <a:pt x="1052168" y="1147225"/>
                        <a:pt x="1042230" y="1139818"/>
                        <a:pt x="1032761" y="1131146"/>
                      </a:cubicBezTo>
                      <a:cubicBezTo>
                        <a:pt x="1023245" y="1122475"/>
                        <a:pt x="1013449" y="1112725"/>
                        <a:pt x="1004589" y="1101100"/>
                      </a:cubicBezTo>
                      <a:cubicBezTo>
                        <a:pt x="998683" y="1093459"/>
                        <a:pt x="989308" y="1079115"/>
                        <a:pt x="980448" y="1063178"/>
                      </a:cubicBezTo>
                      <a:cubicBezTo>
                        <a:pt x="971167" y="1047334"/>
                        <a:pt x="961464" y="1030131"/>
                        <a:pt x="957152" y="1015553"/>
                      </a:cubicBezTo>
                      <a:cubicBezTo>
                        <a:pt x="959402" y="1017802"/>
                        <a:pt x="961745" y="1019959"/>
                        <a:pt x="964230" y="1021412"/>
                      </a:cubicBezTo>
                      <a:cubicBezTo>
                        <a:pt x="970746" y="1025162"/>
                        <a:pt x="978011" y="1025631"/>
                        <a:pt x="984620" y="1026802"/>
                      </a:cubicBezTo>
                      <a:cubicBezTo>
                        <a:pt x="1002808" y="1030084"/>
                        <a:pt x="1019637" y="1014381"/>
                        <a:pt x="1034074" y="1004396"/>
                      </a:cubicBezTo>
                      <a:cubicBezTo>
                        <a:pt x="1055777" y="989584"/>
                        <a:pt x="1076918" y="974771"/>
                        <a:pt x="1100683" y="965162"/>
                      </a:cubicBezTo>
                      <a:cubicBezTo>
                        <a:pt x="1119574" y="957474"/>
                        <a:pt x="1137105" y="963568"/>
                        <a:pt x="1154027" y="977349"/>
                      </a:cubicBezTo>
                      <a:cubicBezTo>
                        <a:pt x="1170856" y="991131"/>
                        <a:pt x="1187215" y="1012412"/>
                        <a:pt x="1203059" y="1034256"/>
                      </a:cubicBezTo>
                      <a:cubicBezTo>
                        <a:pt x="1204184" y="1035896"/>
                        <a:pt x="1206293" y="1037959"/>
                        <a:pt x="1208684" y="1039646"/>
                      </a:cubicBezTo>
                      <a:cubicBezTo>
                        <a:pt x="1207559" y="1031021"/>
                        <a:pt x="1205309" y="1022490"/>
                        <a:pt x="1203199" y="1014006"/>
                      </a:cubicBezTo>
                      <a:cubicBezTo>
                        <a:pt x="1200949" y="1005521"/>
                        <a:pt x="1198511" y="997084"/>
                        <a:pt x="1195840" y="988787"/>
                      </a:cubicBezTo>
                      <a:cubicBezTo>
                        <a:pt x="1190402" y="972240"/>
                        <a:pt x="1184543" y="956068"/>
                        <a:pt x="1177043" y="941162"/>
                      </a:cubicBezTo>
                      <a:cubicBezTo>
                        <a:pt x="1161621" y="911443"/>
                        <a:pt x="1143527" y="885896"/>
                        <a:pt x="1124355" y="868177"/>
                      </a:cubicBezTo>
                      <a:cubicBezTo>
                        <a:pt x="1093652" y="841458"/>
                        <a:pt x="1061168" y="836490"/>
                        <a:pt x="1030043" y="823974"/>
                      </a:cubicBezTo>
                      <a:cubicBezTo>
                        <a:pt x="1023808" y="824115"/>
                        <a:pt x="1017574" y="824068"/>
                        <a:pt x="1011246" y="823318"/>
                      </a:cubicBezTo>
                      <a:cubicBezTo>
                        <a:pt x="998355" y="821818"/>
                        <a:pt x="986777" y="817786"/>
                        <a:pt x="974636" y="812349"/>
                      </a:cubicBezTo>
                      <a:cubicBezTo>
                        <a:pt x="962449" y="806911"/>
                        <a:pt x="950214" y="799880"/>
                        <a:pt x="937183" y="792052"/>
                      </a:cubicBezTo>
                      <a:cubicBezTo>
                        <a:pt x="894620" y="766177"/>
                        <a:pt x="855573" y="720427"/>
                        <a:pt x="820933" y="675333"/>
                      </a:cubicBezTo>
                      <a:cubicBezTo>
                        <a:pt x="857449" y="678333"/>
                        <a:pt x="883089" y="666145"/>
                        <a:pt x="905074" y="634786"/>
                      </a:cubicBezTo>
                      <a:cubicBezTo>
                        <a:pt x="920120" y="613458"/>
                        <a:pt x="928933" y="586880"/>
                        <a:pt x="948995" y="571645"/>
                      </a:cubicBezTo>
                      <a:cubicBezTo>
                        <a:pt x="962824" y="561145"/>
                        <a:pt x="978996" y="562270"/>
                        <a:pt x="996527" y="568598"/>
                      </a:cubicBezTo>
                      <a:cubicBezTo>
                        <a:pt x="1014246" y="574786"/>
                        <a:pt x="1032386" y="586552"/>
                        <a:pt x="1051277" y="595973"/>
                      </a:cubicBezTo>
                      <a:cubicBezTo>
                        <a:pt x="1052074" y="596395"/>
                        <a:pt x="1053105" y="596817"/>
                        <a:pt x="1054277" y="597192"/>
                      </a:cubicBezTo>
                      <a:cubicBezTo>
                        <a:pt x="1049449" y="584723"/>
                        <a:pt x="1043496" y="572442"/>
                        <a:pt x="1036605" y="560630"/>
                      </a:cubicBezTo>
                      <a:cubicBezTo>
                        <a:pt x="1029433" y="548958"/>
                        <a:pt x="1021371" y="537661"/>
                        <a:pt x="1012605" y="526973"/>
                      </a:cubicBezTo>
                      <a:cubicBezTo>
                        <a:pt x="995355" y="505411"/>
                        <a:pt x="974214" y="486942"/>
                        <a:pt x="953120" y="471380"/>
                      </a:cubicBezTo>
                      <a:cubicBezTo>
                        <a:pt x="930152" y="460598"/>
                        <a:pt x="907417" y="454973"/>
                        <a:pt x="888152" y="453567"/>
                      </a:cubicBezTo>
                      <a:cubicBezTo>
                        <a:pt x="848167" y="450801"/>
                        <a:pt x="815120" y="465426"/>
                        <a:pt x="775933" y="465614"/>
                      </a:cubicBezTo>
                      <a:cubicBezTo>
                        <a:pt x="764683" y="465754"/>
                        <a:pt x="753433" y="463739"/>
                        <a:pt x="741761" y="461254"/>
                      </a:cubicBezTo>
                      <a:cubicBezTo>
                        <a:pt x="730089" y="458817"/>
                        <a:pt x="718276" y="455676"/>
                        <a:pt x="706464" y="453333"/>
                      </a:cubicBezTo>
                      <a:cubicBezTo>
                        <a:pt x="699855" y="451973"/>
                        <a:pt x="675948" y="447098"/>
                        <a:pt x="658932" y="440442"/>
                      </a:cubicBezTo>
                      <a:cubicBezTo>
                        <a:pt x="680167" y="439129"/>
                        <a:pt x="699995" y="435989"/>
                        <a:pt x="717948" y="427739"/>
                      </a:cubicBezTo>
                      <a:cubicBezTo>
                        <a:pt x="749776" y="413301"/>
                        <a:pt x="765854" y="377207"/>
                        <a:pt x="780855" y="345660"/>
                      </a:cubicBezTo>
                      <a:cubicBezTo>
                        <a:pt x="797214" y="312332"/>
                        <a:pt x="806073" y="271410"/>
                        <a:pt x="836355" y="251254"/>
                      </a:cubicBezTo>
                      <a:cubicBezTo>
                        <a:pt x="851495" y="241270"/>
                        <a:pt x="874886" y="240145"/>
                        <a:pt x="901652" y="245535"/>
                      </a:cubicBezTo>
                      <a:cubicBezTo>
                        <a:pt x="928417" y="250738"/>
                        <a:pt x="957714" y="263160"/>
                        <a:pt x="985090" y="278207"/>
                      </a:cubicBezTo>
                      <a:cubicBezTo>
                        <a:pt x="969199" y="260160"/>
                        <a:pt x="953308" y="242160"/>
                        <a:pt x="936714" y="225098"/>
                      </a:cubicBezTo>
                      <a:cubicBezTo>
                        <a:pt x="919933" y="208176"/>
                        <a:pt x="903058" y="191629"/>
                        <a:pt x="885386" y="176441"/>
                      </a:cubicBezTo>
                      <a:cubicBezTo>
                        <a:pt x="876527" y="168848"/>
                        <a:pt x="867573" y="161535"/>
                        <a:pt x="858527" y="154457"/>
                      </a:cubicBezTo>
                      <a:cubicBezTo>
                        <a:pt x="849620" y="147613"/>
                        <a:pt x="839964" y="140066"/>
                        <a:pt x="831761" y="135051"/>
                      </a:cubicBezTo>
                      <a:cubicBezTo>
                        <a:pt x="814698" y="124176"/>
                        <a:pt x="797167" y="114051"/>
                        <a:pt x="779401" y="106269"/>
                      </a:cubicBezTo>
                      <a:cubicBezTo>
                        <a:pt x="774245" y="104066"/>
                        <a:pt x="769136" y="102004"/>
                        <a:pt x="764073" y="100082"/>
                      </a:cubicBezTo>
                      <a:cubicBezTo>
                        <a:pt x="727933" y="89019"/>
                        <a:pt x="692542" y="85504"/>
                        <a:pt x="667604" y="94457"/>
                      </a:cubicBezTo>
                      <a:cubicBezTo>
                        <a:pt x="642151" y="103551"/>
                        <a:pt x="625417" y="120848"/>
                        <a:pt x="609620" y="139223"/>
                      </a:cubicBezTo>
                      <a:cubicBezTo>
                        <a:pt x="593870" y="157645"/>
                        <a:pt x="579198" y="177051"/>
                        <a:pt x="558901" y="191535"/>
                      </a:cubicBezTo>
                      <a:cubicBezTo>
                        <a:pt x="534292" y="209160"/>
                        <a:pt x="497401" y="212957"/>
                        <a:pt x="462104" y="210332"/>
                      </a:cubicBezTo>
                      <a:cubicBezTo>
                        <a:pt x="455448" y="209817"/>
                        <a:pt x="448698" y="208832"/>
                        <a:pt x="441948" y="207707"/>
                      </a:cubicBezTo>
                      <a:cubicBezTo>
                        <a:pt x="462995" y="194535"/>
                        <a:pt x="473260" y="174145"/>
                        <a:pt x="469792" y="140348"/>
                      </a:cubicBezTo>
                      <a:cubicBezTo>
                        <a:pt x="467120" y="115832"/>
                        <a:pt x="458167" y="89769"/>
                        <a:pt x="463791" y="67223"/>
                      </a:cubicBezTo>
                      <a:cubicBezTo>
                        <a:pt x="471057" y="37785"/>
                        <a:pt x="511370" y="42988"/>
                        <a:pt x="544417" y="44769"/>
                      </a:cubicBezTo>
                      <a:cubicBezTo>
                        <a:pt x="484510" y="13457"/>
                        <a:pt x="418557" y="-1356"/>
                        <a:pt x="359494" y="97"/>
                      </a:cubicBezTo>
                      <a:cubicBezTo>
                        <a:pt x="341401" y="4597"/>
                        <a:pt x="324713" y="11160"/>
                        <a:pt x="309807" y="19785"/>
                      </a:cubicBezTo>
                      <a:cubicBezTo>
                        <a:pt x="294854" y="28551"/>
                        <a:pt x="281588" y="39332"/>
                        <a:pt x="270432" y="52082"/>
                      </a:cubicBezTo>
                      <a:cubicBezTo>
                        <a:pt x="251916" y="73223"/>
                        <a:pt x="246197" y="102004"/>
                        <a:pt x="237244" y="128394"/>
                      </a:cubicBezTo>
                      <a:cubicBezTo>
                        <a:pt x="228432" y="154832"/>
                        <a:pt x="216338" y="178879"/>
                        <a:pt x="187369" y="191957"/>
                      </a:cubicBezTo>
                      <a:cubicBezTo>
                        <a:pt x="175556" y="197348"/>
                        <a:pt x="161588" y="200207"/>
                        <a:pt x="146822" y="200863"/>
                      </a:cubicBezTo>
                      <a:cubicBezTo>
                        <a:pt x="131916" y="201707"/>
                        <a:pt x="116119" y="200442"/>
                        <a:pt x="100603" y="197207"/>
                      </a:cubicBezTo>
                      <a:cubicBezTo>
                        <a:pt x="84994" y="194113"/>
                        <a:pt x="69525" y="189285"/>
                        <a:pt x="55369" y="182488"/>
                      </a:cubicBezTo>
                      <a:cubicBezTo>
                        <a:pt x="41119" y="176020"/>
                        <a:pt x="28135" y="167676"/>
                        <a:pt x="17494" y="157691"/>
                      </a:cubicBezTo>
                      <a:cubicBezTo>
                        <a:pt x="11447" y="152207"/>
                        <a:pt x="-5194" y="159801"/>
                        <a:pt x="1603" y="166691"/>
                      </a:cubicBezTo>
                      <a:cubicBezTo>
                        <a:pt x="8916" y="174051"/>
                        <a:pt x="16884" y="180707"/>
                        <a:pt x="25463" y="186426"/>
                      </a:cubicBezTo>
                      <a:cubicBezTo>
                        <a:pt x="21572" y="188676"/>
                        <a:pt x="18947" y="192098"/>
                        <a:pt x="20259" y="195848"/>
                      </a:cubicBezTo>
                      <a:cubicBezTo>
                        <a:pt x="24712" y="208598"/>
                        <a:pt x="41072" y="219426"/>
                        <a:pt x="53025" y="228988"/>
                      </a:cubicBezTo>
                      <a:cubicBezTo>
                        <a:pt x="90619" y="240285"/>
                        <a:pt x="132478" y="241410"/>
                        <a:pt x="171807" y="234801"/>
                      </a:cubicBezTo>
                      <a:cubicBezTo>
                        <a:pt x="210854" y="228520"/>
                        <a:pt x="247416" y="214363"/>
                        <a:pt x="271369" y="194535"/>
                      </a:cubicBezTo>
                      <a:cubicBezTo>
                        <a:pt x="304885" y="166973"/>
                        <a:pt x="306760" y="123144"/>
                        <a:pt x="323026" y="85316"/>
                      </a:cubicBezTo>
                      <a:cubicBezTo>
                        <a:pt x="339057" y="48379"/>
                        <a:pt x="371916" y="34972"/>
                        <a:pt x="423948" y="43644"/>
                      </a:cubicBezTo>
                      <a:cubicBezTo>
                        <a:pt x="428588" y="44488"/>
                        <a:pt x="431307" y="50347"/>
                        <a:pt x="428354" y="52269"/>
                      </a:cubicBezTo>
                      <a:cubicBezTo>
                        <a:pt x="410120" y="64223"/>
                        <a:pt x="414432" y="90051"/>
                        <a:pt x="414057" y="111285"/>
                      </a:cubicBezTo>
                      <a:cubicBezTo>
                        <a:pt x="413776" y="129379"/>
                        <a:pt x="412792" y="147473"/>
                        <a:pt x="410963" y="165285"/>
                      </a:cubicBezTo>
                      <a:cubicBezTo>
                        <a:pt x="409182" y="182770"/>
                        <a:pt x="406932" y="200723"/>
                        <a:pt x="402901" y="217738"/>
                      </a:cubicBezTo>
                      <a:cubicBezTo>
                        <a:pt x="424557" y="228332"/>
                        <a:pt x="446026" y="234942"/>
                        <a:pt x="467026" y="238176"/>
                      </a:cubicBezTo>
                      <a:cubicBezTo>
                        <a:pt x="487885" y="241645"/>
                        <a:pt x="508463" y="241410"/>
                        <a:pt x="527823" y="238504"/>
                      </a:cubicBezTo>
                      <a:cubicBezTo>
                        <a:pt x="566448" y="232832"/>
                        <a:pt x="601276" y="215160"/>
                        <a:pt x="625839" y="189004"/>
                      </a:cubicBezTo>
                      <a:cubicBezTo>
                        <a:pt x="639151" y="174801"/>
                        <a:pt x="651526" y="158676"/>
                        <a:pt x="667089" y="146441"/>
                      </a:cubicBezTo>
                      <a:cubicBezTo>
                        <a:pt x="682745" y="134160"/>
                        <a:pt x="701495" y="126191"/>
                        <a:pt x="728027" y="128816"/>
                      </a:cubicBezTo>
                      <a:cubicBezTo>
                        <a:pt x="738808" y="129894"/>
                        <a:pt x="749870" y="132051"/>
                        <a:pt x="761073" y="135144"/>
                      </a:cubicBezTo>
                      <a:cubicBezTo>
                        <a:pt x="772370" y="138519"/>
                        <a:pt x="783855" y="142785"/>
                        <a:pt x="795433" y="147660"/>
                      </a:cubicBezTo>
                      <a:cubicBezTo>
                        <a:pt x="801198" y="150098"/>
                        <a:pt x="807011" y="152676"/>
                        <a:pt x="812870" y="155348"/>
                      </a:cubicBezTo>
                      <a:cubicBezTo>
                        <a:pt x="815823" y="156754"/>
                        <a:pt x="818636" y="157926"/>
                        <a:pt x="821730" y="159613"/>
                      </a:cubicBezTo>
                      <a:lnTo>
                        <a:pt x="831105" y="164770"/>
                      </a:lnTo>
                      <a:cubicBezTo>
                        <a:pt x="843620" y="171707"/>
                        <a:pt x="856136" y="179113"/>
                        <a:pt x="868698" y="186520"/>
                      </a:cubicBezTo>
                      <a:cubicBezTo>
                        <a:pt x="875730" y="190691"/>
                        <a:pt x="876761" y="199457"/>
                        <a:pt x="870339" y="197535"/>
                      </a:cubicBezTo>
                      <a:cubicBezTo>
                        <a:pt x="824308" y="184035"/>
                        <a:pt x="801011" y="203160"/>
                        <a:pt x="785448" y="231051"/>
                      </a:cubicBezTo>
                      <a:cubicBezTo>
                        <a:pt x="769979" y="259176"/>
                        <a:pt x="762105" y="295879"/>
                        <a:pt x="749683" y="322317"/>
                      </a:cubicBezTo>
                      <a:cubicBezTo>
                        <a:pt x="730229" y="364270"/>
                        <a:pt x="700323" y="398067"/>
                        <a:pt x="663526" y="422489"/>
                      </a:cubicBezTo>
                      <a:cubicBezTo>
                        <a:pt x="645854" y="434208"/>
                        <a:pt x="626495" y="444004"/>
                        <a:pt x="606057" y="451458"/>
                      </a:cubicBezTo>
                      <a:cubicBezTo>
                        <a:pt x="656823" y="486942"/>
                        <a:pt x="711573" y="507801"/>
                        <a:pt x="765527" y="515536"/>
                      </a:cubicBezTo>
                      <a:cubicBezTo>
                        <a:pt x="818542" y="523645"/>
                        <a:pt x="870574" y="518255"/>
                        <a:pt x="908308" y="497817"/>
                      </a:cubicBezTo>
                      <a:cubicBezTo>
                        <a:pt x="911636" y="495989"/>
                        <a:pt x="918620" y="502833"/>
                        <a:pt x="917027" y="507380"/>
                      </a:cubicBezTo>
                      <a:cubicBezTo>
                        <a:pt x="908824" y="530817"/>
                        <a:pt x="900198" y="554114"/>
                        <a:pt x="888996" y="575067"/>
                      </a:cubicBezTo>
                      <a:cubicBezTo>
                        <a:pt x="877699" y="596161"/>
                        <a:pt x="864152" y="614630"/>
                        <a:pt x="847089" y="628599"/>
                      </a:cubicBezTo>
                      <a:cubicBezTo>
                        <a:pt x="822995" y="648380"/>
                        <a:pt x="792995" y="659958"/>
                        <a:pt x="761073" y="666005"/>
                      </a:cubicBezTo>
                      <a:cubicBezTo>
                        <a:pt x="766792" y="673739"/>
                        <a:pt x="772651" y="681286"/>
                        <a:pt x="778792" y="688646"/>
                      </a:cubicBezTo>
                      <a:cubicBezTo>
                        <a:pt x="784698" y="696146"/>
                        <a:pt x="790745" y="703505"/>
                        <a:pt x="797026" y="710630"/>
                      </a:cubicBezTo>
                      <a:cubicBezTo>
                        <a:pt x="803261" y="717802"/>
                        <a:pt x="809823" y="724739"/>
                        <a:pt x="816292" y="731583"/>
                      </a:cubicBezTo>
                      <a:cubicBezTo>
                        <a:pt x="822667" y="738521"/>
                        <a:pt x="829183" y="745271"/>
                        <a:pt x="835886" y="751880"/>
                      </a:cubicBezTo>
                      <a:cubicBezTo>
                        <a:pt x="842542" y="758489"/>
                        <a:pt x="849574" y="764771"/>
                        <a:pt x="856324" y="771052"/>
                      </a:cubicBezTo>
                      <a:cubicBezTo>
                        <a:pt x="863027" y="777380"/>
                        <a:pt x="869870" y="783521"/>
                        <a:pt x="876855" y="789427"/>
                      </a:cubicBezTo>
                      <a:cubicBezTo>
                        <a:pt x="890777" y="801286"/>
                        <a:pt x="905214" y="812302"/>
                        <a:pt x="919933" y="822427"/>
                      </a:cubicBezTo>
                      <a:cubicBezTo>
                        <a:pt x="927245" y="827302"/>
                        <a:pt x="934511" y="832177"/>
                        <a:pt x="941777" y="837005"/>
                      </a:cubicBezTo>
                      <a:cubicBezTo>
                        <a:pt x="948995" y="841646"/>
                        <a:pt x="956214" y="846099"/>
                        <a:pt x="963527" y="850177"/>
                      </a:cubicBezTo>
                      <a:cubicBezTo>
                        <a:pt x="978105" y="858427"/>
                        <a:pt x="992917" y="865458"/>
                        <a:pt x="1007683" y="871177"/>
                      </a:cubicBezTo>
                      <a:cubicBezTo>
                        <a:pt x="1022449" y="876849"/>
                        <a:pt x="1037215" y="881068"/>
                        <a:pt x="1051793" y="883599"/>
                      </a:cubicBezTo>
                      <a:cubicBezTo>
                        <a:pt x="1066136" y="886224"/>
                        <a:pt x="1080246" y="887115"/>
                        <a:pt x="1094074" y="885896"/>
                      </a:cubicBezTo>
                      <a:cubicBezTo>
                        <a:pt x="1098527" y="885474"/>
                        <a:pt x="1102558" y="895271"/>
                        <a:pt x="1098668" y="898412"/>
                      </a:cubicBezTo>
                      <a:cubicBezTo>
                        <a:pt x="1071621" y="920349"/>
                        <a:pt x="1042042" y="942802"/>
                        <a:pt x="1010121" y="958505"/>
                      </a:cubicBezTo>
                      <a:cubicBezTo>
                        <a:pt x="978245" y="974302"/>
                        <a:pt x="944074" y="983302"/>
                        <a:pt x="908401" y="980818"/>
                      </a:cubicBezTo>
                      <a:cubicBezTo>
                        <a:pt x="910370" y="985693"/>
                        <a:pt x="912246" y="990615"/>
                        <a:pt x="914215" y="995490"/>
                      </a:cubicBezTo>
                      <a:lnTo>
                        <a:pt x="919464" y="1010396"/>
                      </a:lnTo>
                      <a:cubicBezTo>
                        <a:pt x="923120" y="1020287"/>
                        <a:pt x="926917" y="1030178"/>
                        <a:pt x="930996" y="1039927"/>
                      </a:cubicBezTo>
                      <a:cubicBezTo>
                        <a:pt x="934886" y="1049724"/>
                        <a:pt x="939667" y="1059334"/>
                        <a:pt x="943418" y="1068990"/>
                      </a:cubicBezTo>
                      <a:cubicBezTo>
                        <a:pt x="947308" y="1078599"/>
                        <a:pt x="951433" y="1088115"/>
                        <a:pt x="955793" y="1097349"/>
                      </a:cubicBezTo>
                      <a:cubicBezTo>
                        <a:pt x="960152" y="1106631"/>
                        <a:pt x="964698" y="1115678"/>
                        <a:pt x="969527" y="1124443"/>
                      </a:cubicBezTo>
                      <a:lnTo>
                        <a:pt x="973183" y="1131006"/>
                      </a:lnTo>
                      <a:lnTo>
                        <a:pt x="976511" y="1137474"/>
                      </a:lnTo>
                      <a:cubicBezTo>
                        <a:pt x="978761" y="1141787"/>
                        <a:pt x="981105" y="1145959"/>
                        <a:pt x="983495" y="1150084"/>
                      </a:cubicBezTo>
                      <a:cubicBezTo>
                        <a:pt x="993058" y="1166584"/>
                        <a:pt x="1003652" y="1181678"/>
                        <a:pt x="1015371" y="1194850"/>
                      </a:cubicBezTo>
                      <a:cubicBezTo>
                        <a:pt x="1031589" y="1213693"/>
                        <a:pt x="1048840" y="1228647"/>
                        <a:pt x="1066652" y="1243928"/>
                      </a:cubicBezTo>
                      <a:cubicBezTo>
                        <a:pt x="1075511" y="1251569"/>
                        <a:pt x="1084371" y="1259303"/>
                        <a:pt x="1092949" y="1267740"/>
                      </a:cubicBezTo>
                      <a:cubicBezTo>
                        <a:pt x="1101715" y="1276178"/>
                        <a:pt x="1109168" y="1285225"/>
                        <a:pt x="1116574" y="1295584"/>
                      </a:cubicBezTo>
                      <a:cubicBezTo>
                        <a:pt x="1129137" y="1313631"/>
                        <a:pt x="1140011" y="1334069"/>
                        <a:pt x="1147324" y="1357178"/>
                      </a:cubicBezTo>
                      <a:cubicBezTo>
                        <a:pt x="1153933" y="1380241"/>
                        <a:pt x="1158387" y="1406209"/>
                        <a:pt x="1158761" y="1435272"/>
                      </a:cubicBezTo>
                      <a:cubicBezTo>
                        <a:pt x="1158621" y="1442209"/>
                        <a:pt x="1152574" y="1445491"/>
                        <a:pt x="1150699" y="1440709"/>
                      </a:cubicBezTo>
                      <a:cubicBezTo>
                        <a:pt x="1145449" y="1426835"/>
                        <a:pt x="1137762" y="1417788"/>
                        <a:pt x="1129511" y="1412303"/>
                      </a:cubicBezTo>
                      <a:cubicBezTo>
                        <a:pt x="1121261" y="1406866"/>
                        <a:pt x="1112074" y="1404897"/>
                        <a:pt x="1102464" y="1404991"/>
                      </a:cubicBezTo>
                      <a:cubicBezTo>
                        <a:pt x="1083152" y="1405178"/>
                        <a:pt x="1062434" y="1413475"/>
                        <a:pt x="1041902" y="1419147"/>
                      </a:cubicBezTo>
                      <a:cubicBezTo>
                        <a:pt x="1008761" y="1428616"/>
                        <a:pt x="974636" y="1437100"/>
                        <a:pt x="942902" y="1431897"/>
                      </a:cubicBezTo>
                      <a:cubicBezTo>
                        <a:pt x="913417" y="1427163"/>
                        <a:pt x="888292" y="1413663"/>
                        <a:pt x="866120" y="1395241"/>
                      </a:cubicBezTo>
                      <a:cubicBezTo>
                        <a:pt x="860589" y="1390647"/>
                        <a:pt x="855198" y="1385678"/>
                        <a:pt x="850042" y="1380522"/>
                      </a:cubicBezTo>
                      <a:cubicBezTo>
                        <a:pt x="844558" y="1375272"/>
                        <a:pt x="839261" y="1369741"/>
                        <a:pt x="834105" y="1364022"/>
                      </a:cubicBezTo>
                      <a:cubicBezTo>
                        <a:pt x="823745" y="1352490"/>
                        <a:pt x="813901" y="1340116"/>
                        <a:pt x="804433" y="1327178"/>
                      </a:cubicBezTo>
                      <a:cubicBezTo>
                        <a:pt x="796886" y="1316490"/>
                        <a:pt x="788167" y="1305662"/>
                        <a:pt x="779683" y="1294975"/>
                      </a:cubicBezTo>
                      <a:cubicBezTo>
                        <a:pt x="779542" y="1301772"/>
                        <a:pt x="779401" y="1308568"/>
                        <a:pt x="779214" y="1315225"/>
                      </a:cubicBezTo>
                      <a:cubicBezTo>
                        <a:pt x="778839" y="1321834"/>
                        <a:pt x="778792" y="1328350"/>
                        <a:pt x="779354" y="1334584"/>
                      </a:cubicBezTo>
                      <a:cubicBezTo>
                        <a:pt x="780480" y="1347100"/>
                        <a:pt x="784089" y="1358537"/>
                        <a:pt x="792761" y="1367959"/>
                      </a:cubicBezTo>
                      <a:cubicBezTo>
                        <a:pt x="796042" y="1371475"/>
                        <a:pt x="804245" y="1376350"/>
                        <a:pt x="808886" y="1371475"/>
                      </a:cubicBezTo>
                      <a:cubicBezTo>
                        <a:pt x="809730" y="1371803"/>
                        <a:pt x="810480" y="1372131"/>
                        <a:pt x="811417" y="1372366"/>
                      </a:cubicBezTo>
                      <a:cubicBezTo>
                        <a:pt x="816152" y="1373678"/>
                        <a:pt x="819948" y="1372740"/>
                        <a:pt x="822855" y="1367069"/>
                      </a:cubicBezTo>
                      <a:cubicBezTo>
                        <a:pt x="824027" y="1367069"/>
                        <a:pt x="825105" y="1366741"/>
                        <a:pt x="826230" y="1366131"/>
                      </a:cubicBezTo>
                      <a:cubicBezTo>
                        <a:pt x="827027" y="1369647"/>
                        <a:pt x="828011" y="1373162"/>
                        <a:pt x="829230" y="1376678"/>
                      </a:cubicBezTo>
                      <a:cubicBezTo>
                        <a:pt x="830308" y="1380147"/>
                        <a:pt x="831386" y="1383616"/>
                        <a:pt x="832745" y="1386944"/>
                      </a:cubicBezTo>
                      <a:cubicBezTo>
                        <a:pt x="835370" y="1393647"/>
                        <a:pt x="838511" y="1399881"/>
                        <a:pt x="841792" y="1404944"/>
                      </a:cubicBezTo>
                      <a:cubicBezTo>
                        <a:pt x="846480" y="1412210"/>
                        <a:pt x="851823" y="1420506"/>
                        <a:pt x="857683" y="1428991"/>
                      </a:cubicBezTo>
                      <a:cubicBezTo>
                        <a:pt x="863542" y="1437475"/>
                        <a:pt x="870058" y="1446241"/>
                        <a:pt x="876339" y="1454116"/>
                      </a:cubicBezTo>
                      <a:cubicBezTo>
                        <a:pt x="889230" y="1470006"/>
                        <a:pt x="903949" y="1483366"/>
                        <a:pt x="920355" y="1486225"/>
                      </a:cubicBezTo>
                      <a:cubicBezTo>
                        <a:pt x="940511" y="1489741"/>
                        <a:pt x="961886" y="1490631"/>
                        <a:pt x="983683" y="1488710"/>
                      </a:cubicBezTo>
                      <a:cubicBezTo>
                        <a:pt x="1005339" y="1486788"/>
                        <a:pt x="1028074" y="1482194"/>
                        <a:pt x="1049027" y="1474413"/>
                      </a:cubicBezTo>
                      <a:cubicBezTo>
                        <a:pt x="1060230" y="1470334"/>
                        <a:pt x="1070777" y="1464053"/>
                        <a:pt x="1082215" y="1462506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6" name="图形 413">
                <a:extLst>
                  <a:ext uri="{FF2B5EF4-FFF2-40B4-BE49-F238E27FC236}">
                    <a16:creationId xmlns:a16="http://schemas.microsoft.com/office/drawing/2014/main" id="{E1F20600-D5A2-275E-C9AE-6EF477D73DEB}"/>
                  </a:ext>
                </a:extLst>
              </p:cNvPr>
              <p:cNvGrpSpPr/>
              <p:nvPr/>
            </p:nvGrpSpPr>
            <p:grpSpPr>
              <a:xfrm>
                <a:off x="10698784" y="2525457"/>
                <a:ext cx="1046285" cy="1347582"/>
                <a:chOff x="10698784" y="2525457"/>
                <a:chExt cx="1046285" cy="1347582"/>
              </a:xfrm>
            </p:grpSpPr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73FC31D5-76F5-DDBD-47AC-94664627F50D}"/>
                    </a:ext>
                  </a:extLst>
                </p:cNvPr>
                <p:cNvSpPr/>
                <p:nvPr/>
              </p:nvSpPr>
              <p:spPr>
                <a:xfrm>
                  <a:off x="10698831" y="2525457"/>
                  <a:ext cx="1046238" cy="1347582"/>
                </a:xfrm>
                <a:custGeom>
                  <a:avLst/>
                  <a:gdLst>
                    <a:gd name="connsiteX0" fmla="*/ 113078 w 1046238"/>
                    <a:gd name="connsiteY0" fmla="*/ 1257348 h 1347582"/>
                    <a:gd name="connsiteX1" fmla="*/ 120484 w 1046238"/>
                    <a:gd name="connsiteY1" fmla="*/ 1303286 h 1347582"/>
                    <a:gd name="connsiteX2" fmla="*/ 102859 w 1046238"/>
                    <a:gd name="connsiteY2" fmla="*/ 1347583 h 1347582"/>
                    <a:gd name="connsiteX3" fmla="*/ 241656 w 1046238"/>
                    <a:gd name="connsiteY3" fmla="*/ 1270052 h 1347582"/>
                    <a:gd name="connsiteX4" fmla="*/ 272031 w 1046238"/>
                    <a:gd name="connsiteY4" fmla="*/ 1208739 h 1347582"/>
                    <a:gd name="connsiteX5" fmla="*/ 273531 w 1046238"/>
                    <a:gd name="connsiteY5" fmla="*/ 1108426 h 1347582"/>
                    <a:gd name="connsiteX6" fmla="*/ 280750 w 1046238"/>
                    <a:gd name="connsiteY6" fmla="*/ 1046270 h 1347582"/>
                    <a:gd name="connsiteX7" fmla="*/ 319141 w 1046238"/>
                    <a:gd name="connsiteY7" fmla="*/ 983176 h 1347582"/>
                    <a:gd name="connsiteX8" fmla="*/ 317922 w 1046238"/>
                    <a:gd name="connsiteY8" fmla="*/ 990395 h 1347582"/>
                    <a:gd name="connsiteX9" fmla="*/ 322797 w 1046238"/>
                    <a:gd name="connsiteY9" fmla="*/ 1007692 h 1347582"/>
                    <a:gd name="connsiteX10" fmla="*/ 359547 w 1046238"/>
                    <a:gd name="connsiteY10" fmla="*/ 1039473 h 1347582"/>
                    <a:gd name="connsiteX11" fmla="*/ 414438 w 1046238"/>
                    <a:gd name="connsiteY11" fmla="*/ 1080208 h 1347582"/>
                    <a:gd name="connsiteX12" fmla="*/ 413547 w 1046238"/>
                    <a:gd name="connsiteY12" fmla="*/ 1177192 h 1347582"/>
                    <a:gd name="connsiteX13" fmla="*/ 412797 w 1046238"/>
                    <a:gd name="connsiteY13" fmla="*/ 1183098 h 1347582"/>
                    <a:gd name="connsiteX14" fmla="*/ 462625 w 1046238"/>
                    <a:gd name="connsiteY14" fmla="*/ 1133129 h 1347582"/>
                    <a:gd name="connsiteX15" fmla="*/ 490985 w 1046238"/>
                    <a:gd name="connsiteY15" fmla="*/ 1075801 h 1347582"/>
                    <a:gd name="connsiteX16" fmla="*/ 487141 w 1046238"/>
                    <a:gd name="connsiteY16" fmla="*/ 993395 h 1347582"/>
                    <a:gd name="connsiteX17" fmla="*/ 480719 w 1046238"/>
                    <a:gd name="connsiteY17" fmla="*/ 978535 h 1347582"/>
                    <a:gd name="connsiteX18" fmla="*/ 478375 w 1046238"/>
                    <a:gd name="connsiteY18" fmla="*/ 914129 h 1347582"/>
                    <a:gd name="connsiteX19" fmla="*/ 498344 w 1046238"/>
                    <a:gd name="connsiteY19" fmla="*/ 856004 h 1347582"/>
                    <a:gd name="connsiteX20" fmla="*/ 515219 w 1046238"/>
                    <a:gd name="connsiteY20" fmla="*/ 827785 h 1347582"/>
                    <a:gd name="connsiteX21" fmla="*/ 519954 w 1046238"/>
                    <a:gd name="connsiteY21" fmla="*/ 820988 h 1347582"/>
                    <a:gd name="connsiteX22" fmla="*/ 525110 w 1046238"/>
                    <a:gd name="connsiteY22" fmla="*/ 813769 h 1347582"/>
                    <a:gd name="connsiteX23" fmla="*/ 535844 w 1046238"/>
                    <a:gd name="connsiteY23" fmla="*/ 799613 h 1347582"/>
                    <a:gd name="connsiteX24" fmla="*/ 592891 w 1046238"/>
                    <a:gd name="connsiteY24" fmla="*/ 860223 h 1347582"/>
                    <a:gd name="connsiteX25" fmla="*/ 658048 w 1046238"/>
                    <a:gd name="connsiteY25" fmla="*/ 884035 h 1347582"/>
                    <a:gd name="connsiteX26" fmla="*/ 666063 w 1046238"/>
                    <a:gd name="connsiteY26" fmla="*/ 971739 h 1347582"/>
                    <a:gd name="connsiteX27" fmla="*/ 665923 w 1046238"/>
                    <a:gd name="connsiteY27" fmla="*/ 974410 h 1347582"/>
                    <a:gd name="connsiteX28" fmla="*/ 712798 w 1046238"/>
                    <a:gd name="connsiteY28" fmla="*/ 927395 h 1347582"/>
                    <a:gd name="connsiteX29" fmla="*/ 730938 w 1046238"/>
                    <a:gd name="connsiteY29" fmla="*/ 898426 h 1347582"/>
                    <a:gd name="connsiteX30" fmla="*/ 745095 w 1046238"/>
                    <a:gd name="connsiteY30" fmla="*/ 868004 h 1347582"/>
                    <a:gd name="connsiteX31" fmla="*/ 747626 w 1046238"/>
                    <a:gd name="connsiteY31" fmla="*/ 838191 h 1347582"/>
                    <a:gd name="connsiteX32" fmla="*/ 744532 w 1046238"/>
                    <a:gd name="connsiteY32" fmla="*/ 811801 h 1347582"/>
                    <a:gd name="connsiteX33" fmla="*/ 707267 w 1046238"/>
                    <a:gd name="connsiteY33" fmla="*/ 723113 h 1347582"/>
                    <a:gd name="connsiteX34" fmla="*/ 701923 w 1046238"/>
                    <a:gd name="connsiteY34" fmla="*/ 664519 h 1347582"/>
                    <a:gd name="connsiteX35" fmla="*/ 702860 w 1046238"/>
                    <a:gd name="connsiteY35" fmla="*/ 623878 h 1347582"/>
                    <a:gd name="connsiteX36" fmla="*/ 727095 w 1046238"/>
                    <a:gd name="connsiteY36" fmla="*/ 669113 h 1347582"/>
                    <a:gd name="connsiteX37" fmla="*/ 813860 w 1046238"/>
                    <a:gd name="connsiteY37" fmla="*/ 705207 h 1347582"/>
                    <a:gd name="connsiteX38" fmla="*/ 909111 w 1046238"/>
                    <a:gd name="connsiteY38" fmla="*/ 732863 h 1347582"/>
                    <a:gd name="connsiteX39" fmla="*/ 929407 w 1046238"/>
                    <a:gd name="connsiteY39" fmla="*/ 784613 h 1347582"/>
                    <a:gd name="connsiteX40" fmla="*/ 920548 w 1046238"/>
                    <a:gd name="connsiteY40" fmla="*/ 857832 h 1347582"/>
                    <a:gd name="connsiteX41" fmla="*/ 955329 w 1046238"/>
                    <a:gd name="connsiteY41" fmla="*/ 809176 h 1347582"/>
                    <a:gd name="connsiteX42" fmla="*/ 985704 w 1046238"/>
                    <a:gd name="connsiteY42" fmla="*/ 758972 h 1347582"/>
                    <a:gd name="connsiteX43" fmla="*/ 1026439 w 1046238"/>
                    <a:gd name="connsiteY43" fmla="*/ 655613 h 1347582"/>
                    <a:gd name="connsiteX44" fmla="*/ 1029298 w 1046238"/>
                    <a:gd name="connsiteY44" fmla="*/ 640519 h 1347582"/>
                    <a:gd name="connsiteX45" fmla="*/ 1016361 w 1046238"/>
                    <a:gd name="connsiteY45" fmla="*/ 554128 h 1347582"/>
                    <a:gd name="connsiteX46" fmla="*/ 964048 w 1046238"/>
                    <a:gd name="connsiteY46" fmla="*/ 515410 h 1347582"/>
                    <a:gd name="connsiteX47" fmla="*/ 906532 w 1046238"/>
                    <a:gd name="connsiteY47" fmla="*/ 485316 h 1347582"/>
                    <a:gd name="connsiteX48" fmla="*/ 882298 w 1046238"/>
                    <a:gd name="connsiteY48" fmla="*/ 451472 h 1347582"/>
                    <a:gd name="connsiteX49" fmla="*/ 869970 w 1046238"/>
                    <a:gd name="connsiteY49" fmla="*/ 406894 h 1347582"/>
                    <a:gd name="connsiteX50" fmla="*/ 867908 w 1046238"/>
                    <a:gd name="connsiteY50" fmla="*/ 388800 h 1347582"/>
                    <a:gd name="connsiteX51" fmla="*/ 934283 w 1046238"/>
                    <a:gd name="connsiteY51" fmla="*/ 393581 h 1347582"/>
                    <a:gd name="connsiteX52" fmla="*/ 998079 w 1046238"/>
                    <a:gd name="connsiteY52" fmla="*/ 365925 h 1347582"/>
                    <a:gd name="connsiteX53" fmla="*/ 1025642 w 1046238"/>
                    <a:gd name="connsiteY53" fmla="*/ 385894 h 1347582"/>
                    <a:gd name="connsiteX54" fmla="*/ 1032158 w 1046238"/>
                    <a:gd name="connsiteY54" fmla="*/ 407550 h 1347582"/>
                    <a:gd name="connsiteX55" fmla="*/ 1036001 w 1046238"/>
                    <a:gd name="connsiteY55" fmla="*/ 430566 h 1347582"/>
                    <a:gd name="connsiteX56" fmla="*/ 1041205 w 1046238"/>
                    <a:gd name="connsiteY56" fmla="*/ 407034 h 1347582"/>
                    <a:gd name="connsiteX57" fmla="*/ 1044158 w 1046238"/>
                    <a:gd name="connsiteY57" fmla="*/ 383222 h 1347582"/>
                    <a:gd name="connsiteX58" fmla="*/ 1046220 w 1046238"/>
                    <a:gd name="connsiteY58" fmla="*/ 336628 h 1347582"/>
                    <a:gd name="connsiteX59" fmla="*/ 1041345 w 1046238"/>
                    <a:gd name="connsiteY59" fmla="*/ 291815 h 1347582"/>
                    <a:gd name="connsiteX60" fmla="*/ 1037173 w 1046238"/>
                    <a:gd name="connsiteY60" fmla="*/ 270675 h 1347582"/>
                    <a:gd name="connsiteX61" fmla="*/ 1034642 w 1046238"/>
                    <a:gd name="connsiteY61" fmla="*/ 260503 h 1347582"/>
                    <a:gd name="connsiteX62" fmla="*/ 1031361 w 1046238"/>
                    <a:gd name="connsiteY62" fmla="*/ 250472 h 1347582"/>
                    <a:gd name="connsiteX63" fmla="*/ 961704 w 1046238"/>
                    <a:gd name="connsiteY63" fmla="*/ 189674 h 1347582"/>
                    <a:gd name="connsiteX64" fmla="*/ 886845 w 1046238"/>
                    <a:gd name="connsiteY64" fmla="*/ 187518 h 1347582"/>
                    <a:gd name="connsiteX65" fmla="*/ 818314 w 1046238"/>
                    <a:gd name="connsiteY65" fmla="*/ 166565 h 1347582"/>
                    <a:gd name="connsiteX66" fmla="*/ 807579 w 1046238"/>
                    <a:gd name="connsiteY66" fmla="*/ 152549 h 1347582"/>
                    <a:gd name="connsiteX67" fmla="*/ 798345 w 1046238"/>
                    <a:gd name="connsiteY67" fmla="*/ 135440 h 1347582"/>
                    <a:gd name="connsiteX68" fmla="*/ 786860 w 1046238"/>
                    <a:gd name="connsiteY68" fmla="*/ 95690 h 1347582"/>
                    <a:gd name="connsiteX69" fmla="*/ 788595 w 1046238"/>
                    <a:gd name="connsiteY69" fmla="*/ 12487 h 1347582"/>
                    <a:gd name="connsiteX70" fmla="*/ 775235 w 1046238"/>
                    <a:gd name="connsiteY70" fmla="*/ 2971 h 1347582"/>
                    <a:gd name="connsiteX71" fmla="*/ 768814 w 1046238"/>
                    <a:gd name="connsiteY71" fmla="*/ 29924 h 1347582"/>
                    <a:gd name="connsiteX72" fmla="*/ 759251 w 1046238"/>
                    <a:gd name="connsiteY72" fmla="*/ 29174 h 1347582"/>
                    <a:gd name="connsiteX73" fmla="*/ 753298 w 1046238"/>
                    <a:gd name="connsiteY73" fmla="*/ 38362 h 1347582"/>
                    <a:gd name="connsiteX74" fmla="*/ 748704 w 1046238"/>
                    <a:gd name="connsiteY74" fmla="*/ 50081 h 1347582"/>
                    <a:gd name="connsiteX75" fmla="*/ 742282 w 1046238"/>
                    <a:gd name="connsiteY75" fmla="*/ 73752 h 1347582"/>
                    <a:gd name="connsiteX76" fmla="*/ 736470 w 1046238"/>
                    <a:gd name="connsiteY76" fmla="*/ 94049 h 1347582"/>
                    <a:gd name="connsiteX77" fmla="*/ 730517 w 1046238"/>
                    <a:gd name="connsiteY77" fmla="*/ 114487 h 1347582"/>
                    <a:gd name="connsiteX78" fmla="*/ 718891 w 1046238"/>
                    <a:gd name="connsiteY78" fmla="*/ 155221 h 1347582"/>
                    <a:gd name="connsiteX79" fmla="*/ 655798 w 1046238"/>
                    <a:gd name="connsiteY79" fmla="*/ 303534 h 1347582"/>
                    <a:gd name="connsiteX80" fmla="*/ 556516 w 1046238"/>
                    <a:gd name="connsiteY80" fmla="*/ 450487 h 1347582"/>
                    <a:gd name="connsiteX81" fmla="*/ 440219 w 1046238"/>
                    <a:gd name="connsiteY81" fmla="*/ 581269 h 1347582"/>
                    <a:gd name="connsiteX82" fmla="*/ 191125 w 1046238"/>
                    <a:gd name="connsiteY82" fmla="*/ 831488 h 1347582"/>
                    <a:gd name="connsiteX83" fmla="*/ 124609 w 1046238"/>
                    <a:gd name="connsiteY83" fmla="*/ 890879 h 1347582"/>
                    <a:gd name="connsiteX84" fmla="*/ 56359 w 1046238"/>
                    <a:gd name="connsiteY84" fmla="*/ 948488 h 1347582"/>
                    <a:gd name="connsiteX85" fmla="*/ 1187 w 1046238"/>
                    <a:gd name="connsiteY85" fmla="*/ 1009098 h 1347582"/>
                    <a:gd name="connsiteX86" fmla="*/ 8124 w 1046238"/>
                    <a:gd name="connsiteY86" fmla="*/ 1022082 h 1347582"/>
                    <a:gd name="connsiteX87" fmla="*/ 9015 w 1046238"/>
                    <a:gd name="connsiteY87" fmla="*/ 1024286 h 1347582"/>
                    <a:gd name="connsiteX88" fmla="*/ 18718 w 1046238"/>
                    <a:gd name="connsiteY88" fmla="*/ 1029254 h 1347582"/>
                    <a:gd name="connsiteX89" fmla="*/ 21203 w 1046238"/>
                    <a:gd name="connsiteY89" fmla="*/ 1031082 h 1347582"/>
                    <a:gd name="connsiteX90" fmla="*/ 7328 w 1046238"/>
                    <a:gd name="connsiteY90" fmla="*/ 1063567 h 1347582"/>
                    <a:gd name="connsiteX91" fmla="*/ 9484 w 1046238"/>
                    <a:gd name="connsiteY91" fmla="*/ 1162567 h 1347582"/>
                    <a:gd name="connsiteX92" fmla="*/ 88937 w 1046238"/>
                    <a:gd name="connsiteY92" fmla="*/ 1241036 h 1347582"/>
                    <a:gd name="connsiteX93" fmla="*/ 113078 w 1046238"/>
                    <a:gd name="connsiteY93" fmla="*/ 1257348 h 1347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046238" h="1347582">
                      <a:moveTo>
                        <a:pt x="113078" y="1257348"/>
                      </a:moveTo>
                      <a:cubicBezTo>
                        <a:pt x="124656" y="1268692"/>
                        <a:pt x="122265" y="1287395"/>
                        <a:pt x="120484" y="1303286"/>
                      </a:cubicBezTo>
                      <a:cubicBezTo>
                        <a:pt x="118844" y="1318567"/>
                        <a:pt x="111953" y="1333473"/>
                        <a:pt x="102859" y="1347583"/>
                      </a:cubicBezTo>
                      <a:cubicBezTo>
                        <a:pt x="151656" y="1331739"/>
                        <a:pt x="201531" y="1304692"/>
                        <a:pt x="241656" y="1270052"/>
                      </a:cubicBezTo>
                      <a:cubicBezTo>
                        <a:pt x="255297" y="1251536"/>
                        <a:pt x="265937" y="1231520"/>
                        <a:pt x="272031" y="1208739"/>
                      </a:cubicBezTo>
                      <a:cubicBezTo>
                        <a:pt x="281406" y="1173442"/>
                        <a:pt x="275688" y="1141520"/>
                        <a:pt x="273531" y="1108426"/>
                      </a:cubicBezTo>
                      <a:cubicBezTo>
                        <a:pt x="272172" y="1087895"/>
                        <a:pt x="273344" y="1067410"/>
                        <a:pt x="280750" y="1046270"/>
                      </a:cubicBezTo>
                      <a:cubicBezTo>
                        <a:pt x="285766" y="1032489"/>
                        <a:pt x="302125" y="998504"/>
                        <a:pt x="319141" y="983176"/>
                      </a:cubicBezTo>
                      <a:cubicBezTo>
                        <a:pt x="318485" y="985614"/>
                        <a:pt x="317922" y="988004"/>
                        <a:pt x="317922" y="990395"/>
                      </a:cubicBezTo>
                      <a:cubicBezTo>
                        <a:pt x="318063" y="996535"/>
                        <a:pt x="320828" y="1002254"/>
                        <a:pt x="322797" y="1007692"/>
                      </a:cubicBezTo>
                      <a:cubicBezTo>
                        <a:pt x="328328" y="1022645"/>
                        <a:pt x="346563" y="1031082"/>
                        <a:pt x="359547" y="1039473"/>
                      </a:cubicBezTo>
                      <a:cubicBezTo>
                        <a:pt x="379047" y="1052129"/>
                        <a:pt x="397985" y="1064458"/>
                        <a:pt x="414438" y="1080208"/>
                      </a:cubicBezTo>
                      <a:cubicBezTo>
                        <a:pt x="440782" y="1105473"/>
                        <a:pt x="427329" y="1141145"/>
                        <a:pt x="413547" y="1177192"/>
                      </a:cubicBezTo>
                      <a:cubicBezTo>
                        <a:pt x="413031" y="1178504"/>
                        <a:pt x="412750" y="1180755"/>
                        <a:pt x="412797" y="1183098"/>
                      </a:cubicBezTo>
                      <a:cubicBezTo>
                        <a:pt x="431641" y="1168661"/>
                        <a:pt x="448985" y="1151973"/>
                        <a:pt x="462625" y="1133129"/>
                      </a:cubicBezTo>
                      <a:cubicBezTo>
                        <a:pt x="476266" y="1114379"/>
                        <a:pt x="486391" y="1094879"/>
                        <a:pt x="490985" y="1075801"/>
                      </a:cubicBezTo>
                      <a:cubicBezTo>
                        <a:pt x="497969" y="1046457"/>
                        <a:pt x="489485" y="1020301"/>
                        <a:pt x="487141" y="993395"/>
                      </a:cubicBezTo>
                      <a:cubicBezTo>
                        <a:pt x="484751" y="988567"/>
                        <a:pt x="482500" y="983692"/>
                        <a:pt x="480719" y="978535"/>
                      </a:cubicBezTo>
                      <a:cubicBezTo>
                        <a:pt x="473641" y="958004"/>
                        <a:pt x="475141" y="937613"/>
                        <a:pt x="478375" y="914129"/>
                      </a:cubicBezTo>
                      <a:cubicBezTo>
                        <a:pt x="481047" y="894817"/>
                        <a:pt x="488454" y="875457"/>
                        <a:pt x="498344" y="856004"/>
                      </a:cubicBezTo>
                      <a:cubicBezTo>
                        <a:pt x="503360" y="846348"/>
                        <a:pt x="509032" y="836926"/>
                        <a:pt x="515219" y="827785"/>
                      </a:cubicBezTo>
                      <a:lnTo>
                        <a:pt x="519954" y="820988"/>
                      </a:lnTo>
                      <a:lnTo>
                        <a:pt x="525110" y="813769"/>
                      </a:lnTo>
                      <a:cubicBezTo>
                        <a:pt x="528579" y="808941"/>
                        <a:pt x="532188" y="804207"/>
                        <a:pt x="535844" y="799613"/>
                      </a:cubicBezTo>
                      <a:cubicBezTo>
                        <a:pt x="543298" y="830129"/>
                        <a:pt x="560641" y="848551"/>
                        <a:pt x="592891" y="860223"/>
                      </a:cubicBezTo>
                      <a:cubicBezTo>
                        <a:pt x="614829" y="868191"/>
                        <a:pt x="639860" y="870676"/>
                        <a:pt x="658048" y="884035"/>
                      </a:cubicBezTo>
                      <a:cubicBezTo>
                        <a:pt x="683313" y="902504"/>
                        <a:pt x="671079" y="937332"/>
                        <a:pt x="666063" y="971739"/>
                      </a:cubicBezTo>
                      <a:cubicBezTo>
                        <a:pt x="665923" y="972488"/>
                        <a:pt x="665923" y="973426"/>
                        <a:pt x="665923" y="974410"/>
                      </a:cubicBezTo>
                      <a:cubicBezTo>
                        <a:pt x="683735" y="961614"/>
                        <a:pt x="699532" y="945348"/>
                        <a:pt x="712798" y="927395"/>
                      </a:cubicBezTo>
                      <a:cubicBezTo>
                        <a:pt x="719407" y="918676"/>
                        <a:pt x="725595" y="908363"/>
                        <a:pt x="730938" y="898426"/>
                      </a:cubicBezTo>
                      <a:cubicBezTo>
                        <a:pt x="736376" y="888394"/>
                        <a:pt x="741064" y="878176"/>
                        <a:pt x="745095" y="868004"/>
                      </a:cubicBezTo>
                      <a:cubicBezTo>
                        <a:pt x="746923" y="857644"/>
                        <a:pt x="747767" y="847660"/>
                        <a:pt x="747626" y="838191"/>
                      </a:cubicBezTo>
                      <a:cubicBezTo>
                        <a:pt x="747439" y="828676"/>
                        <a:pt x="746360" y="819816"/>
                        <a:pt x="744532" y="811801"/>
                      </a:cubicBezTo>
                      <a:cubicBezTo>
                        <a:pt x="736939" y="778566"/>
                        <a:pt x="716595" y="754800"/>
                        <a:pt x="707267" y="723113"/>
                      </a:cubicBezTo>
                      <a:cubicBezTo>
                        <a:pt x="702017" y="705207"/>
                        <a:pt x="703048" y="684441"/>
                        <a:pt x="701923" y="664519"/>
                      </a:cubicBezTo>
                      <a:cubicBezTo>
                        <a:pt x="701595" y="658941"/>
                        <a:pt x="700423" y="638644"/>
                        <a:pt x="702860" y="623878"/>
                      </a:cubicBezTo>
                      <a:cubicBezTo>
                        <a:pt x="708579" y="640660"/>
                        <a:pt x="715657" y="656035"/>
                        <a:pt x="727095" y="669113"/>
                      </a:cubicBezTo>
                      <a:cubicBezTo>
                        <a:pt x="747157" y="692269"/>
                        <a:pt x="782407" y="698597"/>
                        <a:pt x="813860" y="705207"/>
                      </a:cubicBezTo>
                      <a:cubicBezTo>
                        <a:pt x="846907" y="712425"/>
                        <a:pt x="884454" y="712004"/>
                        <a:pt x="909111" y="732863"/>
                      </a:cubicBezTo>
                      <a:cubicBezTo>
                        <a:pt x="921298" y="743269"/>
                        <a:pt x="927908" y="762160"/>
                        <a:pt x="929407" y="784613"/>
                      </a:cubicBezTo>
                      <a:cubicBezTo>
                        <a:pt x="930720" y="806926"/>
                        <a:pt x="927157" y="833035"/>
                        <a:pt x="920548" y="857832"/>
                      </a:cubicBezTo>
                      <a:cubicBezTo>
                        <a:pt x="932501" y="841754"/>
                        <a:pt x="944173" y="825488"/>
                        <a:pt x="955329" y="809176"/>
                      </a:cubicBezTo>
                      <a:cubicBezTo>
                        <a:pt x="966533" y="792863"/>
                        <a:pt x="976282" y="775801"/>
                        <a:pt x="985704" y="758972"/>
                      </a:cubicBezTo>
                      <a:cubicBezTo>
                        <a:pt x="1004736" y="725504"/>
                        <a:pt x="1018095" y="690160"/>
                        <a:pt x="1026439" y="655613"/>
                      </a:cubicBezTo>
                      <a:cubicBezTo>
                        <a:pt x="1027705" y="650597"/>
                        <a:pt x="1028548" y="645488"/>
                        <a:pt x="1029298" y="640519"/>
                      </a:cubicBezTo>
                      <a:cubicBezTo>
                        <a:pt x="1032158" y="605597"/>
                        <a:pt x="1029392" y="573675"/>
                        <a:pt x="1016361" y="554128"/>
                      </a:cubicBezTo>
                      <a:cubicBezTo>
                        <a:pt x="1002908" y="534113"/>
                        <a:pt x="983876" y="524175"/>
                        <a:pt x="964048" y="515410"/>
                      </a:cubicBezTo>
                      <a:cubicBezTo>
                        <a:pt x="944267" y="506691"/>
                        <a:pt x="923736" y="499097"/>
                        <a:pt x="906532" y="485316"/>
                      </a:cubicBezTo>
                      <a:cubicBezTo>
                        <a:pt x="896173" y="477019"/>
                        <a:pt x="888204" y="465112"/>
                        <a:pt x="882298" y="451472"/>
                      </a:cubicBezTo>
                      <a:cubicBezTo>
                        <a:pt x="876298" y="437785"/>
                        <a:pt x="872876" y="422644"/>
                        <a:pt x="869970" y="406894"/>
                      </a:cubicBezTo>
                      <a:cubicBezTo>
                        <a:pt x="868986" y="400987"/>
                        <a:pt x="868423" y="394941"/>
                        <a:pt x="867908" y="388800"/>
                      </a:cubicBezTo>
                      <a:cubicBezTo>
                        <a:pt x="884314" y="403237"/>
                        <a:pt x="904705" y="406472"/>
                        <a:pt x="934283" y="393581"/>
                      </a:cubicBezTo>
                      <a:cubicBezTo>
                        <a:pt x="956361" y="384253"/>
                        <a:pt x="976939" y="368081"/>
                        <a:pt x="998079" y="365925"/>
                      </a:cubicBezTo>
                      <a:cubicBezTo>
                        <a:pt x="1011861" y="364519"/>
                        <a:pt x="1020111" y="373050"/>
                        <a:pt x="1025642" y="385894"/>
                      </a:cubicBezTo>
                      <a:cubicBezTo>
                        <a:pt x="1028361" y="392316"/>
                        <a:pt x="1030517" y="399816"/>
                        <a:pt x="1032158" y="407550"/>
                      </a:cubicBezTo>
                      <a:cubicBezTo>
                        <a:pt x="1033611" y="415191"/>
                        <a:pt x="1034783" y="423113"/>
                        <a:pt x="1036001" y="430566"/>
                      </a:cubicBezTo>
                      <a:cubicBezTo>
                        <a:pt x="1037923" y="422738"/>
                        <a:pt x="1039798" y="414909"/>
                        <a:pt x="1041205" y="407034"/>
                      </a:cubicBezTo>
                      <a:cubicBezTo>
                        <a:pt x="1042424" y="399066"/>
                        <a:pt x="1043361" y="391144"/>
                        <a:pt x="1044158" y="383222"/>
                      </a:cubicBezTo>
                      <a:cubicBezTo>
                        <a:pt x="1045705" y="367425"/>
                        <a:pt x="1046361" y="351862"/>
                        <a:pt x="1046220" y="336628"/>
                      </a:cubicBezTo>
                      <a:cubicBezTo>
                        <a:pt x="1045470" y="321253"/>
                        <a:pt x="1043783" y="306253"/>
                        <a:pt x="1041345" y="291815"/>
                      </a:cubicBezTo>
                      <a:cubicBezTo>
                        <a:pt x="1040126" y="284643"/>
                        <a:pt x="1038720" y="277565"/>
                        <a:pt x="1037173" y="270675"/>
                      </a:cubicBezTo>
                      <a:cubicBezTo>
                        <a:pt x="1036377" y="267253"/>
                        <a:pt x="1035533" y="263831"/>
                        <a:pt x="1034642" y="260503"/>
                      </a:cubicBezTo>
                      <a:cubicBezTo>
                        <a:pt x="1033611" y="257128"/>
                        <a:pt x="1032486" y="253753"/>
                        <a:pt x="1031361" y="250472"/>
                      </a:cubicBezTo>
                      <a:cubicBezTo>
                        <a:pt x="1013408" y="221034"/>
                        <a:pt x="989782" y="200221"/>
                        <a:pt x="961704" y="189674"/>
                      </a:cubicBezTo>
                      <a:cubicBezTo>
                        <a:pt x="938361" y="180956"/>
                        <a:pt x="912017" y="186206"/>
                        <a:pt x="886845" y="187518"/>
                      </a:cubicBezTo>
                      <a:cubicBezTo>
                        <a:pt x="861626" y="189018"/>
                        <a:pt x="837626" y="186581"/>
                        <a:pt x="818314" y="166565"/>
                      </a:cubicBezTo>
                      <a:cubicBezTo>
                        <a:pt x="814329" y="162487"/>
                        <a:pt x="810907" y="157799"/>
                        <a:pt x="807579" y="152549"/>
                      </a:cubicBezTo>
                      <a:cubicBezTo>
                        <a:pt x="804110" y="147299"/>
                        <a:pt x="801017" y="141534"/>
                        <a:pt x="798345" y="135440"/>
                      </a:cubicBezTo>
                      <a:cubicBezTo>
                        <a:pt x="792907" y="123252"/>
                        <a:pt x="789017" y="109659"/>
                        <a:pt x="786860" y="95690"/>
                      </a:cubicBezTo>
                      <a:cubicBezTo>
                        <a:pt x="780532" y="67471"/>
                        <a:pt x="781939" y="37659"/>
                        <a:pt x="788595" y="12487"/>
                      </a:cubicBezTo>
                      <a:cubicBezTo>
                        <a:pt x="790704" y="5408"/>
                        <a:pt x="778189" y="-5232"/>
                        <a:pt x="775235" y="2971"/>
                      </a:cubicBezTo>
                      <a:cubicBezTo>
                        <a:pt x="772095" y="11737"/>
                        <a:pt x="770032" y="20784"/>
                        <a:pt x="768814" y="29924"/>
                      </a:cubicBezTo>
                      <a:cubicBezTo>
                        <a:pt x="765485" y="27581"/>
                        <a:pt x="761688" y="26783"/>
                        <a:pt x="759251" y="29174"/>
                      </a:cubicBezTo>
                      <a:cubicBezTo>
                        <a:pt x="756767" y="31612"/>
                        <a:pt x="754985" y="34752"/>
                        <a:pt x="753298" y="38362"/>
                      </a:cubicBezTo>
                      <a:cubicBezTo>
                        <a:pt x="751470" y="41971"/>
                        <a:pt x="750017" y="45956"/>
                        <a:pt x="748704" y="50081"/>
                      </a:cubicBezTo>
                      <a:cubicBezTo>
                        <a:pt x="746173" y="58331"/>
                        <a:pt x="744345" y="67096"/>
                        <a:pt x="742282" y="73752"/>
                      </a:cubicBezTo>
                      <a:cubicBezTo>
                        <a:pt x="740079" y="80456"/>
                        <a:pt x="738720" y="87299"/>
                        <a:pt x="736470" y="94049"/>
                      </a:cubicBezTo>
                      <a:cubicBezTo>
                        <a:pt x="734314" y="100846"/>
                        <a:pt x="732392" y="107643"/>
                        <a:pt x="730517" y="114487"/>
                      </a:cubicBezTo>
                      <a:cubicBezTo>
                        <a:pt x="726766" y="128174"/>
                        <a:pt x="723860" y="142003"/>
                        <a:pt x="718891" y="155221"/>
                      </a:cubicBezTo>
                      <a:cubicBezTo>
                        <a:pt x="703001" y="206737"/>
                        <a:pt x="680642" y="256425"/>
                        <a:pt x="655798" y="303534"/>
                      </a:cubicBezTo>
                      <a:cubicBezTo>
                        <a:pt x="627766" y="355894"/>
                        <a:pt x="593876" y="404972"/>
                        <a:pt x="556516" y="450487"/>
                      </a:cubicBezTo>
                      <a:cubicBezTo>
                        <a:pt x="519344" y="496191"/>
                        <a:pt x="479828" y="539035"/>
                        <a:pt x="440219" y="581269"/>
                      </a:cubicBezTo>
                      <a:cubicBezTo>
                        <a:pt x="360438" y="665082"/>
                        <a:pt x="278735" y="751613"/>
                        <a:pt x="191125" y="831488"/>
                      </a:cubicBezTo>
                      <a:cubicBezTo>
                        <a:pt x="169328" y="851691"/>
                        <a:pt x="146922" y="871144"/>
                        <a:pt x="124609" y="890879"/>
                      </a:cubicBezTo>
                      <a:cubicBezTo>
                        <a:pt x="101968" y="910098"/>
                        <a:pt x="79468" y="929645"/>
                        <a:pt x="56359" y="948488"/>
                      </a:cubicBezTo>
                      <a:cubicBezTo>
                        <a:pt x="34703" y="966723"/>
                        <a:pt x="3578" y="980270"/>
                        <a:pt x="1187" y="1009098"/>
                      </a:cubicBezTo>
                      <a:cubicBezTo>
                        <a:pt x="859" y="1013270"/>
                        <a:pt x="2546" y="1021567"/>
                        <a:pt x="8124" y="1022082"/>
                      </a:cubicBezTo>
                      <a:cubicBezTo>
                        <a:pt x="8406" y="1022786"/>
                        <a:pt x="8640" y="1023488"/>
                        <a:pt x="9015" y="1024286"/>
                      </a:cubicBezTo>
                      <a:cubicBezTo>
                        <a:pt x="10890" y="1028270"/>
                        <a:pt x="13609" y="1030332"/>
                        <a:pt x="18718" y="1029254"/>
                      </a:cubicBezTo>
                      <a:cubicBezTo>
                        <a:pt x="19375" y="1030051"/>
                        <a:pt x="20171" y="1030661"/>
                        <a:pt x="21203" y="1031082"/>
                      </a:cubicBezTo>
                      <a:cubicBezTo>
                        <a:pt x="14500" y="1040832"/>
                        <a:pt x="9343" y="1053301"/>
                        <a:pt x="7328" y="1063567"/>
                      </a:cubicBezTo>
                      <a:cubicBezTo>
                        <a:pt x="1656" y="1092911"/>
                        <a:pt x="-6829" y="1137911"/>
                        <a:pt x="9484" y="1162567"/>
                      </a:cubicBezTo>
                      <a:cubicBezTo>
                        <a:pt x="29593" y="1192895"/>
                        <a:pt x="57484" y="1220505"/>
                        <a:pt x="88937" y="1241036"/>
                      </a:cubicBezTo>
                      <a:cubicBezTo>
                        <a:pt x="97000" y="1246473"/>
                        <a:pt x="105953" y="1250364"/>
                        <a:pt x="113078" y="1257348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AAA7FBFB-889B-B6B2-54B9-D0E4DD281141}"/>
                    </a:ext>
                  </a:extLst>
                </p:cNvPr>
                <p:cNvSpPr/>
                <p:nvPr/>
              </p:nvSpPr>
              <p:spPr>
                <a:xfrm>
                  <a:off x="10698784" y="2525457"/>
                  <a:ext cx="1046285" cy="1347582"/>
                </a:xfrm>
                <a:custGeom>
                  <a:avLst/>
                  <a:gdLst>
                    <a:gd name="connsiteX0" fmla="*/ 113125 w 1046285"/>
                    <a:gd name="connsiteY0" fmla="*/ 1257348 h 1347582"/>
                    <a:gd name="connsiteX1" fmla="*/ 120531 w 1046285"/>
                    <a:gd name="connsiteY1" fmla="*/ 1303286 h 1347582"/>
                    <a:gd name="connsiteX2" fmla="*/ 102906 w 1046285"/>
                    <a:gd name="connsiteY2" fmla="*/ 1347583 h 1347582"/>
                    <a:gd name="connsiteX3" fmla="*/ 241703 w 1046285"/>
                    <a:gd name="connsiteY3" fmla="*/ 1270052 h 1347582"/>
                    <a:gd name="connsiteX4" fmla="*/ 272078 w 1046285"/>
                    <a:gd name="connsiteY4" fmla="*/ 1208739 h 1347582"/>
                    <a:gd name="connsiteX5" fmla="*/ 273578 w 1046285"/>
                    <a:gd name="connsiteY5" fmla="*/ 1108426 h 1347582"/>
                    <a:gd name="connsiteX6" fmla="*/ 280797 w 1046285"/>
                    <a:gd name="connsiteY6" fmla="*/ 1046270 h 1347582"/>
                    <a:gd name="connsiteX7" fmla="*/ 319188 w 1046285"/>
                    <a:gd name="connsiteY7" fmla="*/ 983176 h 1347582"/>
                    <a:gd name="connsiteX8" fmla="*/ 317969 w 1046285"/>
                    <a:gd name="connsiteY8" fmla="*/ 990395 h 1347582"/>
                    <a:gd name="connsiteX9" fmla="*/ 322844 w 1046285"/>
                    <a:gd name="connsiteY9" fmla="*/ 1007692 h 1347582"/>
                    <a:gd name="connsiteX10" fmla="*/ 359594 w 1046285"/>
                    <a:gd name="connsiteY10" fmla="*/ 1039473 h 1347582"/>
                    <a:gd name="connsiteX11" fmla="*/ 414485 w 1046285"/>
                    <a:gd name="connsiteY11" fmla="*/ 1080208 h 1347582"/>
                    <a:gd name="connsiteX12" fmla="*/ 413594 w 1046285"/>
                    <a:gd name="connsiteY12" fmla="*/ 1177192 h 1347582"/>
                    <a:gd name="connsiteX13" fmla="*/ 412844 w 1046285"/>
                    <a:gd name="connsiteY13" fmla="*/ 1183098 h 1347582"/>
                    <a:gd name="connsiteX14" fmla="*/ 462672 w 1046285"/>
                    <a:gd name="connsiteY14" fmla="*/ 1133129 h 1347582"/>
                    <a:gd name="connsiteX15" fmla="*/ 491032 w 1046285"/>
                    <a:gd name="connsiteY15" fmla="*/ 1075801 h 1347582"/>
                    <a:gd name="connsiteX16" fmla="*/ 487188 w 1046285"/>
                    <a:gd name="connsiteY16" fmla="*/ 993395 h 1347582"/>
                    <a:gd name="connsiteX17" fmla="*/ 480766 w 1046285"/>
                    <a:gd name="connsiteY17" fmla="*/ 978535 h 1347582"/>
                    <a:gd name="connsiteX18" fmla="*/ 478422 w 1046285"/>
                    <a:gd name="connsiteY18" fmla="*/ 914129 h 1347582"/>
                    <a:gd name="connsiteX19" fmla="*/ 498391 w 1046285"/>
                    <a:gd name="connsiteY19" fmla="*/ 856004 h 1347582"/>
                    <a:gd name="connsiteX20" fmla="*/ 515266 w 1046285"/>
                    <a:gd name="connsiteY20" fmla="*/ 827785 h 1347582"/>
                    <a:gd name="connsiteX21" fmla="*/ 520000 w 1046285"/>
                    <a:gd name="connsiteY21" fmla="*/ 820988 h 1347582"/>
                    <a:gd name="connsiteX22" fmla="*/ 525157 w 1046285"/>
                    <a:gd name="connsiteY22" fmla="*/ 813769 h 1347582"/>
                    <a:gd name="connsiteX23" fmla="*/ 535891 w 1046285"/>
                    <a:gd name="connsiteY23" fmla="*/ 799613 h 1347582"/>
                    <a:gd name="connsiteX24" fmla="*/ 592938 w 1046285"/>
                    <a:gd name="connsiteY24" fmla="*/ 860223 h 1347582"/>
                    <a:gd name="connsiteX25" fmla="*/ 658094 w 1046285"/>
                    <a:gd name="connsiteY25" fmla="*/ 884035 h 1347582"/>
                    <a:gd name="connsiteX26" fmla="*/ 666110 w 1046285"/>
                    <a:gd name="connsiteY26" fmla="*/ 971739 h 1347582"/>
                    <a:gd name="connsiteX27" fmla="*/ 665969 w 1046285"/>
                    <a:gd name="connsiteY27" fmla="*/ 974410 h 1347582"/>
                    <a:gd name="connsiteX28" fmla="*/ 712845 w 1046285"/>
                    <a:gd name="connsiteY28" fmla="*/ 927395 h 1347582"/>
                    <a:gd name="connsiteX29" fmla="*/ 730985 w 1046285"/>
                    <a:gd name="connsiteY29" fmla="*/ 898426 h 1347582"/>
                    <a:gd name="connsiteX30" fmla="*/ 745142 w 1046285"/>
                    <a:gd name="connsiteY30" fmla="*/ 868004 h 1347582"/>
                    <a:gd name="connsiteX31" fmla="*/ 747673 w 1046285"/>
                    <a:gd name="connsiteY31" fmla="*/ 838191 h 1347582"/>
                    <a:gd name="connsiteX32" fmla="*/ 744579 w 1046285"/>
                    <a:gd name="connsiteY32" fmla="*/ 811801 h 1347582"/>
                    <a:gd name="connsiteX33" fmla="*/ 707313 w 1046285"/>
                    <a:gd name="connsiteY33" fmla="*/ 723113 h 1347582"/>
                    <a:gd name="connsiteX34" fmla="*/ 701969 w 1046285"/>
                    <a:gd name="connsiteY34" fmla="*/ 664519 h 1347582"/>
                    <a:gd name="connsiteX35" fmla="*/ 702907 w 1046285"/>
                    <a:gd name="connsiteY35" fmla="*/ 623878 h 1347582"/>
                    <a:gd name="connsiteX36" fmla="*/ 727141 w 1046285"/>
                    <a:gd name="connsiteY36" fmla="*/ 669113 h 1347582"/>
                    <a:gd name="connsiteX37" fmla="*/ 813907 w 1046285"/>
                    <a:gd name="connsiteY37" fmla="*/ 705207 h 1347582"/>
                    <a:gd name="connsiteX38" fmla="*/ 909157 w 1046285"/>
                    <a:gd name="connsiteY38" fmla="*/ 732863 h 1347582"/>
                    <a:gd name="connsiteX39" fmla="*/ 929454 w 1046285"/>
                    <a:gd name="connsiteY39" fmla="*/ 784613 h 1347582"/>
                    <a:gd name="connsiteX40" fmla="*/ 920595 w 1046285"/>
                    <a:gd name="connsiteY40" fmla="*/ 857832 h 1347582"/>
                    <a:gd name="connsiteX41" fmla="*/ 955376 w 1046285"/>
                    <a:gd name="connsiteY41" fmla="*/ 809176 h 1347582"/>
                    <a:gd name="connsiteX42" fmla="*/ 985751 w 1046285"/>
                    <a:gd name="connsiteY42" fmla="*/ 758972 h 1347582"/>
                    <a:gd name="connsiteX43" fmla="*/ 1026486 w 1046285"/>
                    <a:gd name="connsiteY43" fmla="*/ 655613 h 1347582"/>
                    <a:gd name="connsiteX44" fmla="*/ 1029345 w 1046285"/>
                    <a:gd name="connsiteY44" fmla="*/ 640519 h 1347582"/>
                    <a:gd name="connsiteX45" fmla="*/ 1016408 w 1046285"/>
                    <a:gd name="connsiteY45" fmla="*/ 554128 h 1347582"/>
                    <a:gd name="connsiteX46" fmla="*/ 964095 w 1046285"/>
                    <a:gd name="connsiteY46" fmla="*/ 515410 h 1347582"/>
                    <a:gd name="connsiteX47" fmla="*/ 906579 w 1046285"/>
                    <a:gd name="connsiteY47" fmla="*/ 485316 h 1347582"/>
                    <a:gd name="connsiteX48" fmla="*/ 882345 w 1046285"/>
                    <a:gd name="connsiteY48" fmla="*/ 451472 h 1347582"/>
                    <a:gd name="connsiteX49" fmla="*/ 870017 w 1046285"/>
                    <a:gd name="connsiteY49" fmla="*/ 406894 h 1347582"/>
                    <a:gd name="connsiteX50" fmla="*/ 867954 w 1046285"/>
                    <a:gd name="connsiteY50" fmla="*/ 388800 h 1347582"/>
                    <a:gd name="connsiteX51" fmla="*/ 934329 w 1046285"/>
                    <a:gd name="connsiteY51" fmla="*/ 393581 h 1347582"/>
                    <a:gd name="connsiteX52" fmla="*/ 998126 w 1046285"/>
                    <a:gd name="connsiteY52" fmla="*/ 365925 h 1347582"/>
                    <a:gd name="connsiteX53" fmla="*/ 1025689 w 1046285"/>
                    <a:gd name="connsiteY53" fmla="*/ 385894 h 1347582"/>
                    <a:gd name="connsiteX54" fmla="*/ 1032205 w 1046285"/>
                    <a:gd name="connsiteY54" fmla="*/ 407550 h 1347582"/>
                    <a:gd name="connsiteX55" fmla="*/ 1036048 w 1046285"/>
                    <a:gd name="connsiteY55" fmla="*/ 430566 h 1347582"/>
                    <a:gd name="connsiteX56" fmla="*/ 1041252 w 1046285"/>
                    <a:gd name="connsiteY56" fmla="*/ 407034 h 1347582"/>
                    <a:gd name="connsiteX57" fmla="*/ 1044205 w 1046285"/>
                    <a:gd name="connsiteY57" fmla="*/ 383222 h 1347582"/>
                    <a:gd name="connsiteX58" fmla="*/ 1046267 w 1046285"/>
                    <a:gd name="connsiteY58" fmla="*/ 336628 h 1347582"/>
                    <a:gd name="connsiteX59" fmla="*/ 1041392 w 1046285"/>
                    <a:gd name="connsiteY59" fmla="*/ 291815 h 1347582"/>
                    <a:gd name="connsiteX60" fmla="*/ 1037220 w 1046285"/>
                    <a:gd name="connsiteY60" fmla="*/ 270675 h 1347582"/>
                    <a:gd name="connsiteX61" fmla="*/ 1034689 w 1046285"/>
                    <a:gd name="connsiteY61" fmla="*/ 260503 h 1347582"/>
                    <a:gd name="connsiteX62" fmla="*/ 1031407 w 1046285"/>
                    <a:gd name="connsiteY62" fmla="*/ 250472 h 1347582"/>
                    <a:gd name="connsiteX63" fmla="*/ 961751 w 1046285"/>
                    <a:gd name="connsiteY63" fmla="*/ 189674 h 1347582"/>
                    <a:gd name="connsiteX64" fmla="*/ 886892 w 1046285"/>
                    <a:gd name="connsiteY64" fmla="*/ 187518 h 1347582"/>
                    <a:gd name="connsiteX65" fmla="*/ 818360 w 1046285"/>
                    <a:gd name="connsiteY65" fmla="*/ 166565 h 1347582"/>
                    <a:gd name="connsiteX66" fmla="*/ 807626 w 1046285"/>
                    <a:gd name="connsiteY66" fmla="*/ 152549 h 1347582"/>
                    <a:gd name="connsiteX67" fmla="*/ 798392 w 1046285"/>
                    <a:gd name="connsiteY67" fmla="*/ 135440 h 1347582"/>
                    <a:gd name="connsiteX68" fmla="*/ 786907 w 1046285"/>
                    <a:gd name="connsiteY68" fmla="*/ 95690 h 1347582"/>
                    <a:gd name="connsiteX69" fmla="*/ 788641 w 1046285"/>
                    <a:gd name="connsiteY69" fmla="*/ 12487 h 1347582"/>
                    <a:gd name="connsiteX70" fmla="*/ 775282 w 1046285"/>
                    <a:gd name="connsiteY70" fmla="*/ 2971 h 1347582"/>
                    <a:gd name="connsiteX71" fmla="*/ 768860 w 1046285"/>
                    <a:gd name="connsiteY71" fmla="*/ 29924 h 1347582"/>
                    <a:gd name="connsiteX72" fmla="*/ 759298 w 1046285"/>
                    <a:gd name="connsiteY72" fmla="*/ 29174 h 1347582"/>
                    <a:gd name="connsiteX73" fmla="*/ 754048 w 1046285"/>
                    <a:gd name="connsiteY73" fmla="*/ 36909 h 1347582"/>
                    <a:gd name="connsiteX74" fmla="*/ 749829 w 1046285"/>
                    <a:gd name="connsiteY74" fmla="*/ 46705 h 1347582"/>
                    <a:gd name="connsiteX75" fmla="*/ 743970 w 1046285"/>
                    <a:gd name="connsiteY75" fmla="*/ 67799 h 1347582"/>
                    <a:gd name="connsiteX76" fmla="*/ 748751 w 1046285"/>
                    <a:gd name="connsiteY76" fmla="*/ 93674 h 1347582"/>
                    <a:gd name="connsiteX77" fmla="*/ 755595 w 1046285"/>
                    <a:gd name="connsiteY77" fmla="*/ 119127 h 1347582"/>
                    <a:gd name="connsiteX78" fmla="*/ 765673 w 1046285"/>
                    <a:gd name="connsiteY78" fmla="*/ 144018 h 1347582"/>
                    <a:gd name="connsiteX79" fmla="*/ 777157 w 1046285"/>
                    <a:gd name="connsiteY79" fmla="*/ 167596 h 1347582"/>
                    <a:gd name="connsiteX80" fmla="*/ 806079 w 1046285"/>
                    <a:gd name="connsiteY80" fmla="*/ 209315 h 1347582"/>
                    <a:gd name="connsiteX81" fmla="*/ 839407 w 1046285"/>
                    <a:gd name="connsiteY81" fmla="*/ 238612 h 1347582"/>
                    <a:gd name="connsiteX82" fmla="*/ 891954 w 1046285"/>
                    <a:gd name="connsiteY82" fmla="*/ 250050 h 1347582"/>
                    <a:gd name="connsiteX83" fmla="*/ 947970 w 1046285"/>
                    <a:gd name="connsiteY83" fmla="*/ 247518 h 1347582"/>
                    <a:gd name="connsiteX84" fmla="*/ 1010033 w 1046285"/>
                    <a:gd name="connsiteY84" fmla="*/ 322894 h 1347582"/>
                    <a:gd name="connsiteX85" fmla="*/ 1003517 w 1046285"/>
                    <a:gd name="connsiteY85" fmla="*/ 329597 h 1347582"/>
                    <a:gd name="connsiteX86" fmla="*/ 947736 w 1046285"/>
                    <a:gd name="connsiteY86" fmla="*/ 335831 h 1347582"/>
                    <a:gd name="connsiteX87" fmla="*/ 899267 w 1046285"/>
                    <a:gd name="connsiteY87" fmla="*/ 349753 h 1347582"/>
                    <a:gd name="connsiteX88" fmla="*/ 875267 w 1046285"/>
                    <a:gd name="connsiteY88" fmla="*/ 354862 h 1347582"/>
                    <a:gd name="connsiteX89" fmla="*/ 850657 w 1046285"/>
                    <a:gd name="connsiteY89" fmla="*/ 358097 h 1347582"/>
                    <a:gd name="connsiteX90" fmla="*/ 845970 w 1046285"/>
                    <a:gd name="connsiteY90" fmla="*/ 389362 h 1347582"/>
                    <a:gd name="connsiteX91" fmla="*/ 846017 w 1046285"/>
                    <a:gd name="connsiteY91" fmla="*/ 418706 h 1347582"/>
                    <a:gd name="connsiteX92" fmla="*/ 857923 w 1046285"/>
                    <a:gd name="connsiteY92" fmla="*/ 470878 h 1347582"/>
                    <a:gd name="connsiteX93" fmla="*/ 884173 w 1046285"/>
                    <a:gd name="connsiteY93" fmla="*/ 513253 h 1347582"/>
                    <a:gd name="connsiteX94" fmla="*/ 922001 w 1046285"/>
                    <a:gd name="connsiteY94" fmla="*/ 542691 h 1347582"/>
                    <a:gd name="connsiteX95" fmla="*/ 996439 w 1046285"/>
                    <a:gd name="connsiteY95" fmla="*/ 616285 h 1347582"/>
                    <a:gd name="connsiteX96" fmla="*/ 991892 w 1046285"/>
                    <a:gd name="connsiteY96" fmla="*/ 679332 h 1347582"/>
                    <a:gd name="connsiteX97" fmla="*/ 983877 w 1046285"/>
                    <a:gd name="connsiteY97" fmla="*/ 713222 h 1347582"/>
                    <a:gd name="connsiteX98" fmla="*/ 973236 w 1046285"/>
                    <a:gd name="connsiteY98" fmla="*/ 747254 h 1347582"/>
                    <a:gd name="connsiteX99" fmla="*/ 963955 w 1046285"/>
                    <a:gd name="connsiteY99" fmla="*/ 750488 h 1347582"/>
                    <a:gd name="connsiteX100" fmla="*/ 915532 w 1046285"/>
                    <a:gd name="connsiteY100" fmla="*/ 688144 h 1347582"/>
                    <a:gd name="connsiteX101" fmla="*/ 827267 w 1046285"/>
                    <a:gd name="connsiteY101" fmla="*/ 675535 h 1347582"/>
                    <a:gd name="connsiteX102" fmla="*/ 719876 w 1046285"/>
                    <a:gd name="connsiteY102" fmla="*/ 624160 h 1347582"/>
                    <a:gd name="connsiteX103" fmla="*/ 681485 w 1046285"/>
                    <a:gd name="connsiteY103" fmla="*/ 582816 h 1347582"/>
                    <a:gd name="connsiteX104" fmla="*/ 661282 w 1046285"/>
                    <a:gd name="connsiteY104" fmla="*/ 654113 h 1347582"/>
                    <a:gd name="connsiteX105" fmla="*/ 660860 w 1046285"/>
                    <a:gd name="connsiteY105" fmla="*/ 723629 h 1347582"/>
                    <a:gd name="connsiteX106" fmla="*/ 711204 w 1046285"/>
                    <a:gd name="connsiteY106" fmla="*/ 836410 h 1347582"/>
                    <a:gd name="connsiteX107" fmla="*/ 705110 w 1046285"/>
                    <a:gd name="connsiteY107" fmla="*/ 845363 h 1347582"/>
                    <a:gd name="connsiteX108" fmla="*/ 639532 w 1046285"/>
                    <a:gd name="connsiteY108" fmla="*/ 835754 h 1347582"/>
                    <a:gd name="connsiteX109" fmla="*/ 582954 w 1046285"/>
                    <a:gd name="connsiteY109" fmla="*/ 811848 h 1347582"/>
                    <a:gd name="connsiteX110" fmla="*/ 528485 w 1046285"/>
                    <a:gd name="connsiteY110" fmla="*/ 749035 h 1347582"/>
                    <a:gd name="connsiteX111" fmla="*/ 499797 w 1046285"/>
                    <a:gd name="connsiteY111" fmla="*/ 787144 h 1347582"/>
                    <a:gd name="connsiteX112" fmla="*/ 487844 w 1046285"/>
                    <a:gd name="connsiteY112" fmla="*/ 806363 h 1347582"/>
                    <a:gd name="connsiteX113" fmla="*/ 477438 w 1046285"/>
                    <a:gd name="connsiteY113" fmla="*/ 825816 h 1347582"/>
                    <a:gd name="connsiteX114" fmla="*/ 449125 w 1046285"/>
                    <a:gd name="connsiteY114" fmla="*/ 906348 h 1347582"/>
                    <a:gd name="connsiteX115" fmla="*/ 443547 w 1046285"/>
                    <a:gd name="connsiteY115" fmla="*/ 946614 h 1347582"/>
                    <a:gd name="connsiteX116" fmla="*/ 444297 w 1046285"/>
                    <a:gd name="connsiteY116" fmla="*/ 985660 h 1347582"/>
                    <a:gd name="connsiteX117" fmla="*/ 466985 w 1046285"/>
                    <a:gd name="connsiteY117" fmla="*/ 1056254 h 1347582"/>
                    <a:gd name="connsiteX118" fmla="*/ 460141 w 1046285"/>
                    <a:gd name="connsiteY118" fmla="*/ 1062676 h 1347582"/>
                    <a:gd name="connsiteX119" fmla="*/ 324531 w 1046285"/>
                    <a:gd name="connsiteY119" fmla="*/ 935223 h 1347582"/>
                    <a:gd name="connsiteX120" fmla="*/ 225203 w 1046285"/>
                    <a:gd name="connsiteY120" fmla="*/ 1087661 h 1347582"/>
                    <a:gd name="connsiteX121" fmla="*/ 221219 w 1046285"/>
                    <a:gd name="connsiteY121" fmla="*/ 1145364 h 1347582"/>
                    <a:gd name="connsiteX122" fmla="*/ 217375 w 1046285"/>
                    <a:gd name="connsiteY122" fmla="*/ 1203020 h 1347582"/>
                    <a:gd name="connsiteX123" fmla="*/ 168437 w 1046285"/>
                    <a:gd name="connsiteY123" fmla="*/ 1296208 h 1347582"/>
                    <a:gd name="connsiteX124" fmla="*/ 161500 w 1046285"/>
                    <a:gd name="connsiteY124" fmla="*/ 1293348 h 1347582"/>
                    <a:gd name="connsiteX125" fmla="*/ 112094 w 1046285"/>
                    <a:gd name="connsiteY125" fmla="*/ 1207427 h 1347582"/>
                    <a:gd name="connsiteX126" fmla="*/ 50218 w 1046285"/>
                    <a:gd name="connsiteY126" fmla="*/ 1146629 h 1347582"/>
                    <a:gd name="connsiteX127" fmla="*/ 33109 w 1046285"/>
                    <a:gd name="connsiteY127" fmla="*/ 994567 h 1347582"/>
                    <a:gd name="connsiteX128" fmla="*/ 40656 w 1046285"/>
                    <a:gd name="connsiteY128" fmla="*/ 960254 h 1347582"/>
                    <a:gd name="connsiteX129" fmla="*/ 1187 w 1046285"/>
                    <a:gd name="connsiteY129" fmla="*/ 1008957 h 1347582"/>
                    <a:gd name="connsiteX130" fmla="*/ 8125 w 1046285"/>
                    <a:gd name="connsiteY130" fmla="*/ 1021942 h 1347582"/>
                    <a:gd name="connsiteX131" fmla="*/ 9015 w 1046285"/>
                    <a:gd name="connsiteY131" fmla="*/ 1024145 h 1347582"/>
                    <a:gd name="connsiteX132" fmla="*/ 18718 w 1046285"/>
                    <a:gd name="connsiteY132" fmla="*/ 1029114 h 1347582"/>
                    <a:gd name="connsiteX133" fmla="*/ 21203 w 1046285"/>
                    <a:gd name="connsiteY133" fmla="*/ 1030942 h 1347582"/>
                    <a:gd name="connsiteX134" fmla="*/ 7328 w 1046285"/>
                    <a:gd name="connsiteY134" fmla="*/ 1063426 h 1347582"/>
                    <a:gd name="connsiteX135" fmla="*/ 9484 w 1046285"/>
                    <a:gd name="connsiteY135" fmla="*/ 1162426 h 1347582"/>
                    <a:gd name="connsiteX136" fmla="*/ 88937 w 1046285"/>
                    <a:gd name="connsiteY136" fmla="*/ 1240895 h 1347582"/>
                    <a:gd name="connsiteX137" fmla="*/ 113125 w 1046285"/>
                    <a:gd name="connsiteY137" fmla="*/ 1257348 h 1347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</a:cxnLst>
                  <a:rect l="l" t="t" r="r" b="b"/>
                  <a:pathLst>
                    <a:path w="1046285" h="1347582">
                      <a:moveTo>
                        <a:pt x="113125" y="1257348"/>
                      </a:moveTo>
                      <a:cubicBezTo>
                        <a:pt x="124703" y="1268692"/>
                        <a:pt x="122312" y="1287395"/>
                        <a:pt x="120531" y="1303286"/>
                      </a:cubicBezTo>
                      <a:cubicBezTo>
                        <a:pt x="118890" y="1318567"/>
                        <a:pt x="112000" y="1333473"/>
                        <a:pt x="102906" y="1347583"/>
                      </a:cubicBezTo>
                      <a:cubicBezTo>
                        <a:pt x="151703" y="1331739"/>
                        <a:pt x="201578" y="1304692"/>
                        <a:pt x="241703" y="1270052"/>
                      </a:cubicBezTo>
                      <a:cubicBezTo>
                        <a:pt x="255344" y="1251536"/>
                        <a:pt x="265984" y="1231520"/>
                        <a:pt x="272078" y="1208739"/>
                      </a:cubicBezTo>
                      <a:cubicBezTo>
                        <a:pt x="281453" y="1173442"/>
                        <a:pt x="275734" y="1141520"/>
                        <a:pt x="273578" y="1108426"/>
                      </a:cubicBezTo>
                      <a:cubicBezTo>
                        <a:pt x="272219" y="1087895"/>
                        <a:pt x="273391" y="1067410"/>
                        <a:pt x="280797" y="1046270"/>
                      </a:cubicBezTo>
                      <a:cubicBezTo>
                        <a:pt x="285813" y="1032489"/>
                        <a:pt x="302172" y="998504"/>
                        <a:pt x="319188" y="983176"/>
                      </a:cubicBezTo>
                      <a:cubicBezTo>
                        <a:pt x="318531" y="985614"/>
                        <a:pt x="317969" y="988004"/>
                        <a:pt x="317969" y="990395"/>
                      </a:cubicBezTo>
                      <a:cubicBezTo>
                        <a:pt x="318110" y="996535"/>
                        <a:pt x="320875" y="1002254"/>
                        <a:pt x="322844" y="1007692"/>
                      </a:cubicBezTo>
                      <a:cubicBezTo>
                        <a:pt x="328375" y="1022645"/>
                        <a:pt x="346609" y="1031082"/>
                        <a:pt x="359594" y="1039473"/>
                      </a:cubicBezTo>
                      <a:cubicBezTo>
                        <a:pt x="379094" y="1052129"/>
                        <a:pt x="398032" y="1064458"/>
                        <a:pt x="414485" y="1080208"/>
                      </a:cubicBezTo>
                      <a:cubicBezTo>
                        <a:pt x="440829" y="1105473"/>
                        <a:pt x="427375" y="1141145"/>
                        <a:pt x="413594" y="1177192"/>
                      </a:cubicBezTo>
                      <a:cubicBezTo>
                        <a:pt x="413078" y="1178504"/>
                        <a:pt x="412797" y="1180755"/>
                        <a:pt x="412844" y="1183098"/>
                      </a:cubicBezTo>
                      <a:cubicBezTo>
                        <a:pt x="431688" y="1168661"/>
                        <a:pt x="449032" y="1151973"/>
                        <a:pt x="462672" y="1133129"/>
                      </a:cubicBezTo>
                      <a:cubicBezTo>
                        <a:pt x="476313" y="1114379"/>
                        <a:pt x="486438" y="1094879"/>
                        <a:pt x="491032" y="1075801"/>
                      </a:cubicBezTo>
                      <a:cubicBezTo>
                        <a:pt x="498016" y="1046457"/>
                        <a:pt x="489532" y="1020301"/>
                        <a:pt x="487188" y="993395"/>
                      </a:cubicBezTo>
                      <a:cubicBezTo>
                        <a:pt x="484797" y="988567"/>
                        <a:pt x="482547" y="983692"/>
                        <a:pt x="480766" y="978535"/>
                      </a:cubicBezTo>
                      <a:cubicBezTo>
                        <a:pt x="473688" y="958004"/>
                        <a:pt x="475188" y="937613"/>
                        <a:pt x="478422" y="914129"/>
                      </a:cubicBezTo>
                      <a:cubicBezTo>
                        <a:pt x="481094" y="894817"/>
                        <a:pt x="488500" y="875457"/>
                        <a:pt x="498391" y="856004"/>
                      </a:cubicBezTo>
                      <a:cubicBezTo>
                        <a:pt x="503407" y="846348"/>
                        <a:pt x="509079" y="836926"/>
                        <a:pt x="515266" y="827785"/>
                      </a:cubicBezTo>
                      <a:lnTo>
                        <a:pt x="520000" y="820988"/>
                      </a:lnTo>
                      <a:lnTo>
                        <a:pt x="525157" y="813769"/>
                      </a:lnTo>
                      <a:cubicBezTo>
                        <a:pt x="528626" y="808941"/>
                        <a:pt x="532235" y="804207"/>
                        <a:pt x="535891" y="799613"/>
                      </a:cubicBezTo>
                      <a:cubicBezTo>
                        <a:pt x="543344" y="830129"/>
                        <a:pt x="560688" y="848551"/>
                        <a:pt x="592938" y="860223"/>
                      </a:cubicBezTo>
                      <a:cubicBezTo>
                        <a:pt x="614876" y="868191"/>
                        <a:pt x="639907" y="870676"/>
                        <a:pt x="658094" y="884035"/>
                      </a:cubicBezTo>
                      <a:cubicBezTo>
                        <a:pt x="683360" y="902504"/>
                        <a:pt x="671126" y="937332"/>
                        <a:pt x="666110" y="971739"/>
                      </a:cubicBezTo>
                      <a:cubicBezTo>
                        <a:pt x="665969" y="972488"/>
                        <a:pt x="665969" y="973426"/>
                        <a:pt x="665969" y="974410"/>
                      </a:cubicBezTo>
                      <a:cubicBezTo>
                        <a:pt x="683782" y="961614"/>
                        <a:pt x="699579" y="945348"/>
                        <a:pt x="712845" y="927395"/>
                      </a:cubicBezTo>
                      <a:cubicBezTo>
                        <a:pt x="719454" y="918676"/>
                        <a:pt x="725641" y="908363"/>
                        <a:pt x="730985" y="898426"/>
                      </a:cubicBezTo>
                      <a:cubicBezTo>
                        <a:pt x="736423" y="888394"/>
                        <a:pt x="741110" y="878176"/>
                        <a:pt x="745142" y="868004"/>
                      </a:cubicBezTo>
                      <a:cubicBezTo>
                        <a:pt x="746970" y="857644"/>
                        <a:pt x="747813" y="847660"/>
                        <a:pt x="747673" y="838191"/>
                      </a:cubicBezTo>
                      <a:cubicBezTo>
                        <a:pt x="747485" y="828676"/>
                        <a:pt x="746407" y="819816"/>
                        <a:pt x="744579" y="811801"/>
                      </a:cubicBezTo>
                      <a:cubicBezTo>
                        <a:pt x="736985" y="778566"/>
                        <a:pt x="716641" y="754800"/>
                        <a:pt x="707313" y="723113"/>
                      </a:cubicBezTo>
                      <a:cubicBezTo>
                        <a:pt x="702063" y="705207"/>
                        <a:pt x="703094" y="684441"/>
                        <a:pt x="701969" y="664519"/>
                      </a:cubicBezTo>
                      <a:cubicBezTo>
                        <a:pt x="701641" y="658941"/>
                        <a:pt x="700469" y="638644"/>
                        <a:pt x="702907" y="623878"/>
                      </a:cubicBezTo>
                      <a:cubicBezTo>
                        <a:pt x="708626" y="640660"/>
                        <a:pt x="715704" y="656035"/>
                        <a:pt x="727141" y="669113"/>
                      </a:cubicBezTo>
                      <a:cubicBezTo>
                        <a:pt x="747204" y="692269"/>
                        <a:pt x="782454" y="698597"/>
                        <a:pt x="813907" y="705207"/>
                      </a:cubicBezTo>
                      <a:cubicBezTo>
                        <a:pt x="846954" y="712425"/>
                        <a:pt x="884501" y="712004"/>
                        <a:pt x="909157" y="732863"/>
                      </a:cubicBezTo>
                      <a:cubicBezTo>
                        <a:pt x="921345" y="743269"/>
                        <a:pt x="927954" y="762160"/>
                        <a:pt x="929454" y="784613"/>
                      </a:cubicBezTo>
                      <a:cubicBezTo>
                        <a:pt x="930767" y="806926"/>
                        <a:pt x="927204" y="833035"/>
                        <a:pt x="920595" y="857832"/>
                      </a:cubicBezTo>
                      <a:cubicBezTo>
                        <a:pt x="932548" y="841754"/>
                        <a:pt x="944220" y="825488"/>
                        <a:pt x="955376" y="809176"/>
                      </a:cubicBezTo>
                      <a:cubicBezTo>
                        <a:pt x="966579" y="792863"/>
                        <a:pt x="976329" y="775801"/>
                        <a:pt x="985751" y="758972"/>
                      </a:cubicBezTo>
                      <a:cubicBezTo>
                        <a:pt x="1004783" y="725504"/>
                        <a:pt x="1018142" y="690160"/>
                        <a:pt x="1026486" y="655613"/>
                      </a:cubicBezTo>
                      <a:cubicBezTo>
                        <a:pt x="1027752" y="650597"/>
                        <a:pt x="1028595" y="645488"/>
                        <a:pt x="1029345" y="640519"/>
                      </a:cubicBezTo>
                      <a:cubicBezTo>
                        <a:pt x="1032205" y="605597"/>
                        <a:pt x="1029439" y="573675"/>
                        <a:pt x="1016408" y="554128"/>
                      </a:cubicBezTo>
                      <a:cubicBezTo>
                        <a:pt x="1002955" y="534113"/>
                        <a:pt x="983923" y="524175"/>
                        <a:pt x="964095" y="515410"/>
                      </a:cubicBezTo>
                      <a:cubicBezTo>
                        <a:pt x="944314" y="506691"/>
                        <a:pt x="923782" y="499097"/>
                        <a:pt x="906579" y="485316"/>
                      </a:cubicBezTo>
                      <a:cubicBezTo>
                        <a:pt x="896220" y="477019"/>
                        <a:pt x="888251" y="465112"/>
                        <a:pt x="882345" y="451472"/>
                      </a:cubicBezTo>
                      <a:cubicBezTo>
                        <a:pt x="876345" y="437785"/>
                        <a:pt x="872923" y="422644"/>
                        <a:pt x="870017" y="406894"/>
                      </a:cubicBezTo>
                      <a:cubicBezTo>
                        <a:pt x="869032" y="400987"/>
                        <a:pt x="868470" y="394941"/>
                        <a:pt x="867954" y="388800"/>
                      </a:cubicBezTo>
                      <a:cubicBezTo>
                        <a:pt x="884361" y="403237"/>
                        <a:pt x="904751" y="406472"/>
                        <a:pt x="934329" y="393581"/>
                      </a:cubicBezTo>
                      <a:cubicBezTo>
                        <a:pt x="956407" y="384253"/>
                        <a:pt x="976986" y="368081"/>
                        <a:pt x="998126" y="365925"/>
                      </a:cubicBezTo>
                      <a:cubicBezTo>
                        <a:pt x="1011908" y="364519"/>
                        <a:pt x="1020158" y="373050"/>
                        <a:pt x="1025689" y="385894"/>
                      </a:cubicBezTo>
                      <a:cubicBezTo>
                        <a:pt x="1028408" y="392316"/>
                        <a:pt x="1030564" y="399816"/>
                        <a:pt x="1032205" y="407550"/>
                      </a:cubicBezTo>
                      <a:cubicBezTo>
                        <a:pt x="1033658" y="415191"/>
                        <a:pt x="1034830" y="423113"/>
                        <a:pt x="1036048" y="430566"/>
                      </a:cubicBezTo>
                      <a:cubicBezTo>
                        <a:pt x="1037970" y="422738"/>
                        <a:pt x="1039845" y="414909"/>
                        <a:pt x="1041252" y="407034"/>
                      </a:cubicBezTo>
                      <a:cubicBezTo>
                        <a:pt x="1042470" y="399066"/>
                        <a:pt x="1043408" y="391144"/>
                        <a:pt x="1044205" y="383222"/>
                      </a:cubicBezTo>
                      <a:cubicBezTo>
                        <a:pt x="1045752" y="367425"/>
                        <a:pt x="1046408" y="351862"/>
                        <a:pt x="1046267" y="336628"/>
                      </a:cubicBezTo>
                      <a:cubicBezTo>
                        <a:pt x="1045517" y="321253"/>
                        <a:pt x="1043829" y="306253"/>
                        <a:pt x="1041392" y="291815"/>
                      </a:cubicBezTo>
                      <a:cubicBezTo>
                        <a:pt x="1040173" y="284643"/>
                        <a:pt x="1038767" y="277565"/>
                        <a:pt x="1037220" y="270675"/>
                      </a:cubicBezTo>
                      <a:cubicBezTo>
                        <a:pt x="1036423" y="267253"/>
                        <a:pt x="1035579" y="263831"/>
                        <a:pt x="1034689" y="260503"/>
                      </a:cubicBezTo>
                      <a:cubicBezTo>
                        <a:pt x="1033658" y="257128"/>
                        <a:pt x="1032532" y="253753"/>
                        <a:pt x="1031407" y="250472"/>
                      </a:cubicBezTo>
                      <a:cubicBezTo>
                        <a:pt x="1013455" y="221034"/>
                        <a:pt x="989829" y="200221"/>
                        <a:pt x="961751" y="189674"/>
                      </a:cubicBezTo>
                      <a:cubicBezTo>
                        <a:pt x="938407" y="180956"/>
                        <a:pt x="912064" y="186206"/>
                        <a:pt x="886892" y="187518"/>
                      </a:cubicBezTo>
                      <a:cubicBezTo>
                        <a:pt x="861673" y="189018"/>
                        <a:pt x="837673" y="186581"/>
                        <a:pt x="818360" y="166565"/>
                      </a:cubicBezTo>
                      <a:cubicBezTo>
                        <a:pt x="814376" y="162487"/>
                        <a:pt x="810954" y="157799"/>
                        <a:pt x="807626" y="152549"/>
                      </a:cubicBezTo>
                      <a:cubicBezTo>
                        <a:pt x="804157" y="147299"/>
                        <a:pt x="801063" y="141534"/>
                        <a:pt x="798392" y="135440"/>
                      </a:cubicBezTo>
                      <a:cubicBezTo>
                        <a:pt x="792954" y="123252"/>
                        <a:pt x="789063" y="109659"/>
                        <a:pt x="786907" y="95690"/>
                      </a:cubicBezTo>
                      <a:cubicBezTo>
                        <a:pt x="780579" y="67471"/>
                        <a:pt x="781985" y="37659"/>
                        <a:pt x="788641" y="12487"/>
                      </a:cubicBezTo>
                      <a:cubicBezTo>
                        <a:pt x="790751" y="5408"/>
                        <a:pt x="778235" y="-5232"/>
                        <a:pt x="775282" y="2971"/>
                      </a:cubicBezTo>
                      <a:cubicBezTo>
                        <a:pt x="772142" y="11737"/>
                        <a:pt x="770079" y="20784"/>
                        <a:pt x="768860" y="29924"/>
                      </a:cubicBezTo>
                      <a:cubicBezTo>
                        <a:pt x="765532" y="27581"/>
                        <a:pt x="761735" y="26783"/>
                        <a:pt x="759298" y="29174"/>
                      </a:cubicBezTo>
                      <a:cubicBezTo>
                        <a:pt x="757188" y="31284"/>
                        <a:pt x="755501" y="33909"/>
                        <a:pt x="754048" y="36909"/>
                      </a:cubicBezTo>
                      <a:cubicBezTo>
                        <a:pt x="752501" y="39909"/>
                        <a:pt x="751048" y="43237"/>
                        <a:pt x="749829" y="46705"/>
                      </a:cubicBezTo>
                      <a:cubicBezTo>
                        <a:pt x="747438" y="53690"/>
                        <a:pt x="745704" y="61237"/>
                        <a:pt x="743970" y="67799"/>
                      </a:cubicBezTo>
                      <a:cubicBezTo>
                        <a:pt x="744860" y="76424"/>
                        <a:pt x="746876" y="85143"/>
                        <a:pt x="748751" y="93674"/>
                      </a:cubicBezTo>
                      <a:cubicBezTo>
                        <a:pt x="750485" y="102253"/>
                        <a:pt x="752782" y="110737"/>
                        <a:pt x="755595" y="119127"/>
                      </a:cubicBezTo>
                      <a:cubicBezTo>
                        <a:pt x="758454" y="127565"/>
                        <a:pt x="761829" y="135862"/>
                        <a:pt x="765673" y="144018"/>
                      </a:cubicBezTo>
                      <a:cubicBezTo>
                        <a:pt x="769470" y="152128"/>
                        <a:pt x="772892" y="159956"/>
                        <a:pt x="777157" y="167596"/>
                      </a:cubicBezTo>
                      <a:cubicBezTo>
                        <a:pt x="785501" y="182831"/>
                        <a:pt x="795298" y="197034"/>
                        <a:pt x="806079" y="209315"/>
                      </a:cubicBezTo>
                      <a:cubicBezTo>
                        <a:pt x="816532" y="221456"/>
                        <a:pt x="827548" y="231581"/>
                        <a:pt x="839407" y="238612"/>
                      </a:cubicBezTo>
                      <a:cubicBezTo>
                        <a:pt x="855767" y="248409"/>
                        <a:pt x="873579" y="250518"/>
                        <a:pt x="891954" y="250050"/>
                      </a:cubicBezTo>
                      <a:cubicBezTo>
                        <a:pt x="910329" y="249628"/>
                        <a:pt x="929361" y="246675"/>
                        <a:pt x="947970" y="247518"/>
                      </a:cubicBezTo>
                      <a:cubicBezTo>
                        <a:pt x="984298" y="249112"/>
                        <a:pt x="1004267" y="273347"/>
                        <a:pt x="1010033" y="322894"/>
                      </a:cubicBezTo>
                      <a:cubicBezTo>
                        <a:pt x="1010595" y="327347"/>
                        <a:pt x="1005814" y="331612"/>
                        <a:pt x="1003517" y="329597"/>
                      </a:cubicBezTo>
                      <a:cubicBezTo>
                        <a:pt x="988704" y="317362"/>
                        <a:pt x="966720" y="329550"/>
                        <a:pt x="947736" y="335831"/>
                      </a:cubicBezTo>
                      <a:cubicBezTo>
                        <a:pt x="931470" y="341269"/>
                        <a:pt x="915345" y="345909"/>
                        <a:pt x="899267" y="349753"/>
                      </a:cubicBezTo>
                      <a:cubicBezTo>
                        <a:pt x="891345" y="351628"/>
                        <a:pt x="883376" y="353409"/>
                        <a:pt x="875267" y="354862"/>
                      </a:cubicBezTo>
                      <a:cubicBezTo>
                        <a:pt x="867017" y="356269"/>
                        <a:pt x="858814" y="357394"/>
                        <a:pt x="850657" y="358097"/>
                      </a:cubicBezTo>
                      <a:cubicBezTo>
                        <a:pt x="848173" y="368831"/>
                        <a:pt x="846673" y="379237"/>
                        <a:pt x="845970" y="389362"/>
                      </a:cubicBezTo>
                      <a:cubicBezTo>
                        <a:pt x="845220" y="399440"/>
                        <a:pt x="845689" y="409472"/>
                        <a:pt x="846017" y="418706"/>
                      </a:cubicBezTo>
                      <a:cubicBezTo>
                        <a:pt x="847095" y="437409"/>
                        <a:pt x="851267" y="454894"/>
                        <a:pt x="857923" y="470878"/>
                      </a:cubicBezTo>
                      <a:cubicBezTo>
                        <a:pt x="864720" y="486910"/>
                        <a:pt x="873439" y="501113"/>
                        <a:pt x="884173" y="513253"/>
                      </a:cubicBezTo>
                      <a:cubicBezTo>
                        <a:pt x="894907" y="525394"/>
                        <a:pt x="907705" y="535425"/>
                        <a:pt x="922001" y="542691"/>
                      </a:cubicBezTo>
                      <a:cubicBezTo>
                        <a:pt x="952798" y="558675"/>
                        <a:pt x="990861" y="568378"/>
                        <a:pt x="996439" y="616285"/>
                      </a:cubicBezTo>
                      <a:cubicBezTo>
                        <a:pt x="998923" y="636019"/>
                        <a:pt x="996204" y="657066"/>
                        <a:pt x="991892" y="679332"/>
                      </a:cubicBezTo>
                      <a:cubicBezTo>
                        <a:pt x="989689" y="690441"/>
                        <a:pt x="986923" y="701785"/>
                        <a:pt x="983877" y="713222"/>
                      </a:cubicBezTo>
                      <a:cubicBezTo>
                        <a:pt x="980689" y="724613"/>
                        <a:pt x="976939" y="735910"/>
                        <a:pt x="973236" y="747254"/>
                      </a:cubicBezTo>
                      <a:cubicBezTo>
                        <a:pt x="971173" y="753629"/>
                        <a:pt x="963720" y="756019"/>
                        <a:pt x="963955" y="750488"/>
                      </a:cubicBezTo>
                      <a:cubicBezTo>
                        <a:pt x="965454" y="711160"/>
                        <a:pt x="943564" y="695785"/>
                        <a:pt x="915532" y="688144"/>
                      </a:cubicBezTo>
                      <a:cubicBezTo>
                        <a:pt x="887454" y="680644"/>
                        <a:pt x="853095" y="680691"/>
                        <a:pt x="827267" y="675535"/>
                      </a:cubicBezTo>
                      <a:cubicBezTo>
                        <a:pt x="786204" y="667472"/>
                        <a:pt x="749688" y="649519"/>
                        <a:pt x="719876" y="624160"/>
                      </a:cubicBezTo>
                      <a:cubicBezTo>
                        <a:pt x="705579" y="611972"/>
                        <a:pt x="692594" y="598097"/>
                        <a:pt x="681485" y="582816"/>
                      </a:cubicBezTo>
                      <a:cubicBezTo>
                        <a:pt x="671454" y="606863"/>
                        <a:pt x="664282" y="630254"/>
                        <a:pt x="661282" y="654113"/>
                      </a:cubicBezTo>
                      <a:cubicBezTo>
                        <a:pt x="658376" y="678066"/>
                        <a:pt x="657907" y="701082"/>
                        <a:pt x="660860" y="723629"/>
                      </a:cubicBezTo>
                      <a:cubicBezTo>
                        <a:pt x="666907" y="768629"/>
                        <a:pt x="683876" y="809457"/>
                        <a:pt x="711204" y="836410"/>
                      </a:cubicBezTo>
                      <a:cubicBezTo>
                        <a:pt x="713548" y="838754"/>
                        <a:pt x="709470" y="845785"/>
                        <a:pt x="705110" y="845363"/>
                      </a:cubicBezTo>
                      <a:cubicBezTo>
                        <a:pt x="682845" y="843301"/>
                        <a:pt x="660438" y="840723"/>
                        <a:pt x="639532" y="835754"/>
                      </a:cubicBezTo>
                      <a:cubicBezTo>
                        <a:pt x="618673" y="830832"/>
                        <a:pt x="599360" y="822957"/>
                        <a:pt x="582954" y="811848"/>
                      </a:cubicBezTo>
                      <a:cubicBezTo>
                        <a:pt x="559704" y="795957"/>
                        <a:pt x="541938" y="773785"/>
                        <a:pt x="528485" y="749035"/>
                      </a:cubicBezTo>
                      <a:cubicBezTo>
                        <a:pt x="518032" y="761176"/>
                        <a:pt x="508469" y="773926"/>
                        <a:pt x="499797" y="787144"/>
                      </a:cubicBezTo>
                      <a:cubicBezTo>
                        <a:pt x="495344" y="793988"/>
                        <a:pt x="491547" y="799941"/>
                        <a:pt x="487844" y="806363"/>
                      </a:cubicBezTo>
                      <a:cubicBezTo>
                        <a:pt x="484141" y="812738"/>
                        <a:pt x="480672" y="819207"/>
                        <a:pt x="477438" y="825816"/>
                      </a:cubicBezTo>
                      <a:cubicBezTo>
                        <a:pt x="464594" y="852394"/>
                        <a:pt x="454750" y="879066"/>
                        <a:pt x="449125" y="906348"/>
                      </a:cubicBezTo>
                      <a:cubicBezTo>
                        <a:pt x="446360" y="920035"/>
                        <a:pt x="444438" y="933442"/>
                        <a:pt x="443547" y="946614"/>
                      </a:cubicBezTo>
                      <a:cubicBezTo>
                        <a:pt x="442703" y="959832"/>
                        <a:pt x="442891" y="972910"/>
                        <a:pt x="444297" y="985660"/>
                      </a:cubicBezTo>
                      <a:cubicBezTo>
                        <a:pt x="447016" y="1011114"/>
                        <a:pt x="454329" y="1035301"/>
                        <a:pt x="466985" y="1056254"/>
                      </a:cubicBezTo>
                      <a:cubicBezTo>
                        <a:pt x="469047" y="1059629"/>
                        <a:pt x="463891" y="1064973"/>
                        <a:pt x="460141" y="1062676"/>
                      </a:cubicBezTo>
                      <a:cubicBezTo>
                        <a:pt x="407828" y="1030848"/>
                        <a:pt x="349188" y="992176"/>
                        <a:pt x="324531" y="935223"/>
                      </a:cubicBezTo>
                      <a:cubicBezTo>
                        <a:pt x="277516" y="979520"/>
                        <a:pt x="235984" y="1033614"/>
                        <a:pt x="225203" y="1087661"/>
                      </a:cubicBezTo>
                      <a:cubicBezTo>
                        <a:pt x="221406" y="1107067"/>
                        <a:pt x="221312" y="1126192"/>
                        <a:pt x="221219" y="1145364"/>
                      </a:cubicBezTo>
                      <a:cubicBezTo>
                        <a:pt x="221125" y="1164395"/>
                        <a:pt x="221078" y="1183520"/>
                        <a:pt x="217375" y="1203020"/>
                      </a:cubicBezTo>
                      <a:cubicBezTo>
                        <a:pt x="210906" y="1237192"/>
                        <a:pt x="195765" y="1267755"/>
                        <a:pt x="168437" y="1296208"/>
                      </a:cubicBezTo>
                      <a:cubicBezTo>
                        <a:pt x="165156" y="1299536"/>
                        <a:pt x="160328" y="1297005"/>
                        <a:pt x="161500" y="1293348"/>
                      </a:cubicBezTo>
                      <a:cubicBezTo>
                        <a:pt x="175375" y="1250458"/>
                        <a:pt x="140125" y="1229411"/>
                        <a:pt x="112094" y="1207427"/>
                      </a:cubicBezTo>
                      <a:cubicBezTo>
                        <a:pt x="89125" y="1189473"/>
                        <a:pt x="65547" y="1170911"/>
                        <a:pt x="50218" y="1146629"/>
                      </a:cubicBezTo>
                      <a:cubicBezTo>
                        <a:pt x="21718" y="1101583"/>
                        <a:pt x="21578" y="1049551"/>
                        <a:pt x="33109" y="994567"/>
                      </a:cubicBezTo>
                      <a:cubicBezTo>
                        <a:pt x="35593" y="983223"/>
                        <a:pt x="38125" y="971739"/>
                        <a:pt x="40656" y="960254"/>
                      </a:cubicBezTo>
                      <a:cubicBezTo>
                        <a:pt x="22046" y="973473"/>
                        <a:pt x="3062" y="986645"/>
                        <a:pt x="1187" y="1008957"/>
                      </a:cubicBezTo>
                      <a:cubicBezTo>
                        <a:pt x="859" y="1013129"/>
                        <a:pt x="2546" y="1021426"/>
                        <a:pt x="8125" y="1021942"/>
                      </a:cubicBezTo>
                      <a:cubicBezTo>
                        <a:pt x="8406" y="1022645"/>
                        <a:pt x="8640" y="1023348"/>
                        <a:pt x="9015" y="1024145"/>
                      </a:cubicBezTo>
                      <a:cubicBezTo>
                        <a:pt x="10890" y="1028129"/>
                        <a:pt x="13609" y="1030192"/>
                        <a:pt x="18718" y="1029114"/>
                      </a:cubicBezTo>
                      <a:cubicBezTo>
                        <a:pt x="19374" y="1029910"/>
                        <a:pt x="20171" y="1030520"/>
                        <a:pt x="21203" y="1030942"/>
                      </a:cubicBezTo>
                      <a:cubicBezTo>
                        <a:pt x="14500" y="1040692"/>
                        <a:pt x="9343" y="1053161"/>
                        <a:pt x="7328" y="1063426"/>
                      </a:cubicBezTo>
                      <a:cubicBezTo>
                        <a:pt x="1656" y="1092770"/>
                        <a:pt x="-6829" y="1137770"/>
                        <a:pt x="9484" y="1162426"/>
                      </a:cubicBezTo>
                      <a:cubicBezTo>
                        <a:pt x="29593" y="1192755"/>
                        <a:pt x="57484" y="1220364"/>
                        <a:pt x="88937" y="1240895"/>
                      </a:cubicBezTo>
                      <a:cubicBezTo>
                        <a:pt x="97047" y="1246473"/>
                        <a:pt x="106000" y="1250364"/>
                        <a:pt x="113125" y="1257348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9" name="图形 413">
                <a:extLst>
                  <a:ext uri="{FF2B5EF4-FFF2-40B4-BE49-F238E27FC236}">
                    <a16:creationId xmlns:a16="http://schemas.microsoft.com/office/drawing/2014/main" id="{C7B24156-67C6-1A4B-290D-75E33F7BDB00}"/>
                  </a:ext>
                </a:extLst>
              </p:cNvPr>
              <p:cNvGrpSpPr/>
              <p:nvPr/>
            </p:nvGrpSpPr>
            <p:grpSpPr>
              <a:xfrm>
                <a:off x="9685554" y="3475590"/>
                <a:ext cx="1108400" cy="881013"/>
                <a:chOff x="9685554" y="3475590"/>
                <a:chExt cx="1108400" cy="881013"/>
              </a:xfrm>
            </p:grpSpPr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307D95CA-18E5-8762-6DCB-AE757BEAE50E}"/>
                    </a:ext>
                  </a:extLst>
                </p:cNvPr>
                <p:cNvSpPr/>
                <p:nvPr/>
              </p:nvSpPr>
              <p:spPr>
                <a:xfrm>
                  <a:off x="9685554" y="3475590"/>
                  <a:ext cx="1108400" cy="881013"/>
                </a:xfrm>
                <a:custGeom>
                  <a:avLst/>
                  <a:gdLst>
                    <a:gd name="connsiteX0" fmla="*/ 94587 w 1108400"/>
                    <a:gd name="connsiteY0" fmla="*/ 798560 h 881013"/>
                    <a:gd name="connsiteX1" fmla="*/ 99321 w 1108400"/>
                    <a:gd name="connsiteY1" fmla="*/ 842107 h 881013"/>
                    <a:gd name="connsiteX2" fmla="*/ 83008 w 1108400"/>
                    <a:gd name="connsiteY2" fmla="*/ 881014 h 881013"/>
                    <a:gd name="connsiteX3" fmla="*/ 146055 w 1108400"/>
                    <a:gd name="connsiteY3" fmla="*/ 861232 h 881013"/>
                    <a:gd name="connsiteX4" fmla="*/ 204790 w 1108400"/>
                    <a:gd name="connsiteY4" fmla="*/ 829310 h 881013"/>
                    <a:gd name="connsiteX5" fmla="*/ 235212 w 1108400"/>
                    <a:gd name="connsiteY5" fmla="*/ 778216 h 881013"/>
                    <a:gd name="connsiteX6" fmla="*/ 246274 w 1108400"/>
                    <a:gd name="connsiteY6" fmla="*/ 686154 h 881013"/>
                    <a:gd name="connsiteX7" fmla="*/ 260149 w 1108400"/>
                    <a:gd name="connsiteY7" fmla="*/ 630419 h 881013"/>
                    <a:gd name="connsiteX8" fmla="*/ 303087 w 1108400"/>
                    <a:gd name="connsiteY8" fmla="*/ 580450 h 881013"/>
                    <a:gd name="connsiteX9" fmla="*/ 300884 w 1108400"/>
                    <a:gd name="connsiteY9" fmla="*/ 586826 h 881013"/>
                    <a:gd name="connsiteX10" fmla="*/ 302571 w 1108400"/>
                    <a:gd name="connsiteY10" fmla="*/ 603794 h 881013"/>
                    <a:gd name="connsiteX11" fmla="*/ 329946 w 1108400"/>
                    <a:gd name="connsiteY11" fmla="*/ 641013 h 881013"/>
                    <a:gd name="connsiteX12" fmla="*/ 371243 w 1108400"/>
                    <a:gd name="connsiteY12" fmla="*/ 690888 h 881013"/>
                    <a:gd name="connsiteX13" fmla="*/ 358353 w 1108400"/>
                    <a:gd name="connsiteY13" fmla="*/ 778545 h 881013"/>
                    <a:gd name="connsiteX14" fmla="*/ 357040 w 1108400"/>
                    <a:gd name="connsiteY14" fmla="*/ 783654 h 881013"/>
                    <a:gd name="connsiteX15" fmla="*/ 404665 w 1108400"/>
                    <a:gd name="connsiteY15" fmla="*/ 750560 h 881013"/>
                    <a:gd name="connsiteX16" fmla="*/ 436306 w 1108400"/>
                    <a:gd name="connsiteY16" fmla="*/ 706404 h 881013"/>
                    <a:gd name="connsiteX17" fmla="*/ 446384 w 1108400"/>
                    <a:gd name="connsiteY17" fmla="*/ 631591 h 881013"/>
                    <a:gd name="connsiteX18" fmla="*/ 443572 w 1108400"/>
                    <a:gd name="connsiteY18" fmla="*/ 616451 h 881013"/>
                    <a:gd name="connsiteX19" fmla="*/ 453837 w 1108400"/>
                    <a:gd name="connsiteY19" fmla="*/ 558232 h 881013"/>
                    <a:gd name="connsiteX20" fmla="*/ 527056 w 1108400"/>
                    <a:gd name="connsiteY20" fmla="*/ 474935 h 881013"/>
                    <a:gd name="connsiteX21" fmla="*/ 559962 w 1108400"/>
                    <a:gd name="connsiteY21" fmla="*/ 547404 h 881013"/>
                    <a:gd name="connsiteX22" fmla="*/ 605478 w 1108400"/>
                    <a:gd name="connsiteY22" fmla="*/ 591935 h 881013"/>
                    <a:gd name="connsiteX23" fmla="*/ 597181 w 1108400"/>
                    <a:gd name="connsiteY23" fmla="*/ 668388 h 881013"/>
                    <a:gd name="connsiteX24" fmla="*/ 596713 w 1108400"/>
                    <a:gd name="connsiteY24" fmla="*/ 670545 h 881013"/>
                    <a:gd name="connsiteX25" fmla="*/ 671900 w 1108400"/>
                    <a:gd name="connsiteY25" fmla="*/ 614482 h 881013"/>
                    <a:gd name="connsiteX26" fmla="*/ 682916 w 1108400"/>
                    <a:gd name="connsiteY26" fmla="*/ 568450 h 881013"/>
                    <a:gd name="connsiteX27" fmla="*/ 677478 w 1108400"/>
                    <a:gd name="connsiteY27" fmla="*/ 479153 h 881013"/>
                    <a:gd name="connsiteX28" fmla="*/ 690697 w 1108400"/>
                    <a:gd name="connsiteY28" fmla="*/ 428622 h 881013"/>
                    <a:gd name="connsiteX29" fmla="*/ 704572 w 1108400"/>
                    <a:gd name="connsiteY29" fmla="*/ 395482 h 881013"/>
                    <a:gd name="connsiteX30" fmla="*/ 707760 w 1108400"/>
                    <a:gd name="connsiteY30" fmla="*/ 444231 h 881013"/>
                    <a:gd name="connsiteX31" fmla="*/ 759135 w 1108400"/>
                    <a:gd name="connsiteY31" fmla="*/ 515341 h 881013"/>
                    <a:gd name="connsiteX32" fmla="*/ 817400 w 1108400"/>
                    <a:gd name="connsiteY32" fmla="*/ 585654 h 881013"/>
                    <a:gd name="connsiteX33" fmla="*/ 817729 w 1108400"/>
                    <a:gd name="connsiteY33" fmla="*/ 635716 h 881013"/>
                    <a:gd name="connsiteX34" fmla="*/ 795510 w 1108400"/>
                    <a:gd name="connsiteY34" fmla="*/ 687654 h 881013"/>
                    <a:gd name="connsiteX35" fmla="*/ 829401 w 1108400"/>
                    <a:gd name="connsiteY35" fmla="*/ 667873 h 881013"/>
                    <a:gd name="connsiteX36" fmla="*/ 861979 w 1108400"/>
                    <a:gd name="connsiteY36" fmla="*/ 646076 h 881013"/>
                    <a:gd name="connsiteX37" fmla="*/ 918135 w 1108400"/>
                    <a:gd name="connsiteY37" fmla="*/ 592779 h 881013"/>
                    <a:gd name="connsiteX38" fmla="*/ 924791 w 1108400"/>
                    <a:gd name="connsiteY38" fmla="*/ 583685 h 881013"/>
                    <a:gd name="connsiteX39" fmla="*/ 945885 w 1108400"/>
                    <a:gd name="connsiteY39" fmla="*/ 514685 h 881013"/>
                    <a:gd name="connsiteX40" fmla="*/ 900369 w 1108400"/>
                    <a:gd name="connsiteY40" fmla="*/ 399231 h 881013"/>
                    <a:gd name="connsiteX41" fmla="*/ 910823 w 1108400"/>
                    <a:gd name="connsiteY41" fmla="*/ 320294 h 881013"/>
                    <a:gd name="connsiteX42" fmla="*/ 918135 w 1108400"/>
                    <a:gd name="connsiteY42" fmla="*/ 306231 h 881013"/>
                    <a:gd name="connsiteX43" fmla="*/ 959291 w 1108400"/>
                    <a:gd name="connsiteY43" fmla="*/ 352169 h 881013"/>
                    <a:gd name="connsiteX44" fmla="*/ 1013291 w 1108400"/>
                    <a:gd name="connsiteY44" fmla="*/ 376122 h 881013"/>
                    <a:gd name="connsiteX45" fmla="*/ 1007994 w 1108400"/>
                    <a:gd name="connsiteY45" fmla="*/ 443435 h 881013"/>
                    <a:gd name="connsiteX46" fmla="*/ 1057354 w 1108400"/>
                    <a:gd name="connsiteY46" fmla="*/ 390185 h 881013"/>
                    <a:gd name="connsiteX47" fmla="*/ 1091667 w 1108400"/>
                    <a:gd name="connsiteY47" fmla="*/ 328591 h 881013"/>
                    <a:gd name="connsiteX48" fmla="*/ 1083557 w 1108400"/>
                    <a:gd name="connsiteY48" fmla="*/ 243044 h 881013"/>
                    <a:gd name="connsiteX49" fmla="*/ 1011510 w 1108400"/>
                    <a:gd name="connsiteY49" fmla="*/ 124309 h 881013"/>
                    <a:gd name="connsiteX50" fmla="*/ 1102917 w 1108400"/>
                    <a:gd name="connsiteY50" fmla="*/ 15512 h 881013"/>
                    <a:gd name="connsiteX51" fmla="*/ 1103057 w 1108400"/>
                    <a:gd name="connsiteY51" fmla="*/ 137 h 881013"/>
                    <a:gd name="connsiteX52" fmla="*/ 1078776 w 1108400"/>
                    <a:gd name="connsiteY52" fmla="*/ 8668 h 881013"/>
                    <a:gd name="connsiteX53" fmla="*/ 1074089 w 1108400"/>
                    <a:gd name="connsiteY53" fmla="*/ 793 h 881013"/>
                    <a:gd name="connsiteX54" fmla="*/ 1030963 w 1108400"/>
                    <a:gd name="connsiteY54" fmla="*/ 12418 h 881013"/>
                    <a:gd name="connsiteX55" fmla="*/ 994213 w 1108400"/>
                    <a:gd name="connsiteY55" fmla="*/ 27934 h 881013"/>
                    <a:gd name="connsiteX56" fmla="*/ 958166 w 1108400"/>
                    <a:gd name="connsiteY56" fmla="*/ 45184 h 881013"/>
                    <a:gd name="connsiteX57" fmla="*/ 819932 w 1108400"/>
                    <a:gd name="connsiteY57" fmla="*/ 110528 h 881013"/>
                    <a:gd name="connsiteX58" fmla="*/ 664728 w 1108400"/>
                    <a:gd name="connsiteY58" fmla="*/ 179200 h 881013"/>
                    <a:gd name="connsiteX59" fmla="*/ 509806 w 1108400"/>
                    <a:gd name="connsiteY59" fmla="*/ 248059 h 881013"/>
                    <a:gd name="connsiteX60" fmla="*/ 212899 w 1108400"/>
                    <a:gd name="connsiteY60" fmla="*/ 413294 h 881013"/>
                    <a:gd name="connsiteX61" fmla="*/ 68290 w 1108400"/>
                    <a:gd name="connsiteY61" fmla="*/ 501607 h 881013"/>
                    <a:gd name="connsiteX62" fmla="*/ 9883 w 1108400"/>
                    <a:gd name="connsiteY62" fmla="*/ 552232 h 881013"/>
                    <a:gd name="connsiteX63" fmla="*/ 15180 w 1108400"/>
                    <a:gd name="connsiteY63" fmla="*/ 565263 h 881013"/>
                    <a:gd name="connsiteX64" fmla="*/ 15790 w 1108400"/>
                    <a:gd name="connsiteY64" fmla="*/ 567466 h 881013"/>
                    <a:gd name="connsiteX65" fmla="*/ 24414 w 1108400"/>
                    <a:gd name="connsiteY65" fmla="*/ 573279 h 881013"/>
                    <a:gd name="connsiteX66" fmla="*/ 26571 w 1108400"/>
                    <a:gd name="connsiteY66" fmla="*/ 575294 h 881013"/>
                    <a:gd name="connsiteX67" fmla="*/ 11008 w 1108400"/>
                    <a:gd name="connsiteY67" fmla="*/ 604497 h 881013"/>
                    <a:gd name="connsiteX68" fmla="*/ 6649 w 1108400"/>
                    <a:gd name="connsiteY68" fmla="*/ 697966 h 881013"/>
                    <a:gd name="connsiteX69" fmla="*/ 73961 w 1108400"/>
                    <a:gd name="connsiteY69" fmla="*/ 780232 h 881013"/>
                    <a:gd name="connsiteX70" fmla="*/ 94587 w 1108400"/>
                    <a:gd name="connsiteY70" fmla="*/ 798560 h 881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108400" h="881013">
                      <a:moveTo>
                        <a:pt x="94587" y="798560"/>
                      </a:moveTo>
                      <a:cubicBezTo>
                        <a:pt x="104196" y="810607"/>
                        <a:pt x="101337" y="827670"/>
                        <a:pt x="99321" y="842107"/>
                      </a:cubicBezTo>
                      <a:cubicBezTo>
                        <a:pt x="97446" y="855982"/>
                        <a:pt x="90930" y="869014"/>
                        <a:pt x="83008" y="881014"/>
                      </a:cubicBezTo>
                      <a:cubicBezTo>
                        <a:pt x="104055" y="876514"/>
                        <a:pt x="125618" y="869951"/>
                        <a:pt x="146055" y="861232"/>
                      </a:cubicBezTo>
                      <a:cubicBezTo>
                        <a:pt x="166774" y="852607"/>
                        <a:pt x="186696" y="841920"/>
                        <a:pt x="204790" y="829310"/>
                      </a:cubicBezTo>
                      <a:cubicBezTo>
                        <a:pt x="217634" y="814732"/>
                        <a:pt x="228134" y="797998"/>
                        <a:pt x="235212" y="778216"/>
                      </a:cubicBezTo>
                      <a:cubicBezTo>
                        <a:pt x="246134" y="747701"/>
                        <a:pt x="244587" y="717138"/>
                        <a:pt x="246274" y="686154"/>
                      </a:cubicBezTo>
                      <a:cubicBezTo>
                        <a:pt x="247399" y="667029"/>
                        <a:pt x="250774" y="648466"/>
                        <a:pt x="260149" y="630419"/>
                      </a:cubicBezTo>
                      <a:cubicBezTo>
                        <a:pt x="266290" y="618513"/>
                        <a:pt x="285603" y="590904"/>
                        <a:pt x="303087" y="580450"/>
                      </a:cubicBezTo>
                      <a:cubicBezTo>
                        <a:pt x="302103" y="582560"/>
                        <a:pt x="301259" y="584669"/>
                        <a:pt x="300884" y="586826"/>
                      </a:cubicBezTo>
                      <a:cubicBezTo>
                        <a:pt x="300040" y="592497"/>
                        <a:pt x="301587" y="598357"/>
                        <a:pt x="302571" y="603794"/>
                      </a:cubicBezTo>
                      <a:cubicBezTo>
                        <a:pt x="305196" y="618701"/>
                        <a:pt x="319915" y="630466"/>
                        <a:pt x="329946" y="641013"/>
                      </a:cubicBezTo>
                      <a:cubicBezTo>
                        <a:pt x="344993" y="656904"/>
                        <a:pt x="359431" y="672560"/>
                        <a:pt x="371243" y="690888"/>
                      </a:cubicBezTo>
                      <a:cubicBezTo>
                        <a:pt x="390040" y="720045"/>
                        <a:pt x="373681" y="749248"/>
                        <a:pt x="358353" y="778545"/>
                      </a:cubicBezTo>
                      <a:cubicBezTo>
                        <a:pt x="357790" y="779623"/>
                        <a:pt x="357274" y="781592"/>
                        <a:pt x="357040" y="783654"/>
                      </a:cubicBezTo>
                      <a:cubicBezTo>
                        <a:pt x="374290" y="775217"/>
                        <a:pt x="390837" y="763779"/>
                        <a:pt x="404665" y="750560"/>
                      </a:cubicBezTo>
                      <a:cubicBezTo>
                        <a:pt x="418447" y="737295"/>
                        <a:pt x="429556" y="722248"/>
                        <a:pt x="436306" y="706404"/>
                      </a:cubicBezTo>
                      <a:cubicBezTo>
                        <a:pt x="446572" y="682216"/>
                        <a:pt x="443712" y="656435"/>
                        <a:pt x="446384" y="631591"/>
                      </a:cubicBezTo>
                      <a:cubicBezTo>
                        <a:pt x="445212" y="626576"/>
                        <a:pt x="444134" y="621607"/>
                        <a:pt x="443572" y="616451"/>
                      </a:cubicBezTo>
                      <a:cubicBezTo>
                        <a:pt x="441228" y="595873"/>
                        <a:pt x="446337" y="578388"/>
                        <a:pt x="453837" y="558232"/>
                      </a:cubicBezTo>
                      <a:cubicBezTo>
                        <a:pt x="466072" y="525279"/>
                        <a:pt x="495369" y="496450"/>
                        <a:pt x="527056" y="474935"/>
                      </a:cubicBezTo>
                      <a:cubicBezTo>
                        <a:pt x="526400" y="503904"/>
                        <a:pt x="537041" y="525654"/>
                        <a:pt x="559962" y="547404"/>
                      </a:cubicBezTo>
                      <a:cubicBezTo>
                        <a:pt x="575572" y="562169"/>
                        <a:pt x="594228" y="573654"/>
                        <a:pt x="605478" y="591935"/>
                      </a:cubicBezTo>
                      <a:cubicBezTo>
                        <a:pt x="621041" y="617154"/>
                        <a:pt x="605712" y="641857"/>
                        <a:pt x="597181" y="668388"/>
                      </a:cubicBezTo>
                      <a:cubicBezTo>
                        <a:pt x="596994" y="668951"/>
                        <a:pt x="596853" y="669701"/>
                        <a:pt x="596713" y="670545"/>
                      </a:cubicBezTo>
                      <a:cubicBezTo>
                        <a:pt x="626759" y="662904"/>
                        <a:pt x="653010" y="640873"/>
                        <a:pt x="671900" y="614482"/>
                      </a:cubicBezTo>
                      <a:cubicBezTo>
                        <a:pt x="678369" y="599060"/>
                        <a:pt x="681978" y="583029"/>
                        <a:pt x="682916" y="568450"/>
                      </a:cubicBezTo>
                      <a:cubicBezTo>
                        <a:pt x="684885" y="538075"/>
                        <a:pt x="675838" y="509622"/>
                        <a:pt x="677478" y="479153"/>
                      </a:cubicBezTo>
                      <a:cubicBezTo>
                        <a:pt x="678369" y="461716"/>
                        <a:pt x="685353" y="445591"/>
                        <a:pt x="690697" y="428622"/>
                      </a:cubicBezTo>
                      <a:cubicBezTo>
                        <a:pt x="692197" y="423888"/>
                        <a:pt x="697728" y="406591"/>
                        <a:pt x="704572" y="395482"/>
                      </a:cubicBezTo>
                      <a:cubicBezTo>
                        <a:pt x="703072" y="412122"/>
                        <a:pt x="703447" y="428153"/>
                        <a:pt x="707760" y="444231"/>
                      </a:cubicBezTo>
                      <a:cubicBezTo>
                        <a:pt x="715353" y="472591"/>
                        <a:pt x="739025" y="494482"/>
                        <a:pt x="759135" y="515341"/>
                      </a:cubicBezTo>
                      <a:cubicBezTo>
                        <a:pt x="780416" y="537419"/>
                        <a:pt x="806385" y="556779"/>
                        <a:pt x="817400" y="585654"/>
                      </a:cubicBezTo>
                      <a:cubicBezTo>
                        <a:pt x="822885" y="600044"/>
                        <a:pt x="822228" y="617669"/>
                        <a:pt x="817729" y="635716"/>
                      </a:cubicBezTo>
                      <a:cubicBezTo>
                        <a:pt x="813322" y="653623"/>
                        <a:pt x="805072" y="671857"/>
                        <a:pt x="795510" y="687654"/>
                      </a:cubicBezTo>
                      <a:cubicBezTo>
                        <a:pt x="806947" y="681232"/>
                        <a:pt x="818291" y="674670"/>
                        <a:pt x="829401" y="667873"/>
                      </a:cubicBezTo>
                      <a:cubicBezTo>
                        <a:pt x="840510" y="660982"/>
                        <a:pt x="851478" y="653716"/>
                        <a:pt x="861979" y="646076"/>
                      </a:cubicBezTo>
                      <a:cubicBezTo>
                        <a:pt x="882885" y="630888"/>
                        <a:pt x="902197" y="613451"/>
                        <a:pt x="918135" y="592779"/>
                      </a:cubicBezTo>
                      <a:cubicBezTo>
                        <a:pt x="920479" y="589779"/>
                        <a:pt x="922635" y="586732"/>
                        <a:pt x="924791" y="583685"/>
                      </a:cubicBezTo>
                      <a:cubicBezTo>
                        <a:pt x="937916" y="561044"/>
                        <a:pt x="947198" y="536201"/>
                        <a:pt x="945885" y="514685"/>
                      </a:cubicBezTo>
                      <a:cubicBezTo>
                        <a:pt x="943120" y="470669"/>
                        <a:pt x="911760" y="439825"/>
                        <a:pt x="900369" y="399231"/>
                      </a:cubicBezTo>
                      <a:cubicBezTo>
                        <a:pt x="893432" y="374763"/>
                        <a:pt x="899385" y="345700"/>
                        <a:pt x="910823" y="320294"/>
                      </a:cubicBezTo>
                      <a:cubicBezTo>
                        <a:pt x="912979" y="315513"/>
                        <a:pt x="915510" y="310872"/>
                        <a:pt x="918135" y="306231"/>
                      </a:cubicBezTo>
                      <a:cubicBezTo>
                        <a:pt x="921979" y="326856"/>
                        <a:pt x="934166" y="341903"/>
                        <a:pt x="959291" y="352169"/>
                      </a:cubicBezTo>
                      <a:cubicBezTo>
                        <a:pt x="977807" y="359810"/>
                        <a:pt x="998854" y="363185"/>
                        <a:pt x="1013291" y="376122"/>
                      </a:cubicBezTo>
                      <a:cubicBezTo>
                        <a:pt x="1032135" y="392857"/>
                        <a:pt x="1017651" y="420653"/>
                        <a:pt x="1007994" y="443435"/>
                      </a:cubicBezTo>
                      <a:cubicBezTo>
                        <a:pt x="1026463" y="428013"/>
                        <a:pt x="1043104" y="409544"/>
                        <a:pt x="1057354" y="390185"/>
                      </a:cubicBezTo>
                      <a:cubicBezTo>
                        <a:pt x="1071651" y="370778"/>
                        <a:pt x="1082901" y="349778"/>
                        <a:pt x="1091667" y="328591"/>
                      </a:cubicBezTo>
                      <a:cubicBezTo>
                        <a:pt x="1096589" y="299247"/>
                        <a:pt x="1094151" y="269716"/>
                        <a:pt x="1083557" y="243044"/>
                      </a:cubicBezTo>
                      <a:cubicBezTo>
                        <a:pt x="1065651" y="198653"/>
                        <a:pt x="1009307" y="177606"/>
                        <a:pt x="1011510" y="124309"/>
                      </a:cubicBezTo>
                      <a:cubicBezTo>
                        <a:pt x="1013385" y="80809"/>
                        <a:pt x="1056698" y="28918"/>
                        <a:pt x="1102917" y="15512"/>
                      </a:cubicBezTo>
                      <a:cubicBezTo>
                        <a:pt x="1109432" y="13684"/>
                        <a:pt x="1110932" y="-1597"/>
                        <a:pt x="1103057" y="137"/>
                      </a:cubicBezTo>
                      <a:cubicBezTo>
                        <a:pt x="1094620" y="2059"/>
                        <a:pt x="1086510" y="4965"/>
                        <a:pt x="1078776" y="8668"/>
                      </a:cubicBezTo>
                      <a:cubicBezTo>
                        <a:pt x="1078729" y="4871"/>
                        <a:pt x="1077323" y="1450"/>
                        <a:pt x="1074089" y="793"/>
                      </a:cubicBezTo>
                      <a:cubicBezTo>
                        <a:pt x="1061151" y="-1926"/>
                        <a:pt x="1043479" y="8247"/>
                        <a:pt x="1030963" y="12418"/>
                      </a:cubicBezTo>
                      <a:cubicBezTo>
                        <a:pt x="1018448" y="16778"/>
                        <a:pt x="1006260" y="22168"/>
                        <a:pt x="994213" y="27934"/>
                      </a:cubicBezTo>
                      <a:cubicBezTo>
                        <a:pt x="982166" y="33700"/>
                        <a:pt x="970119" y="39465"/>
                        <a:pt x="958166" y="45184"/>
                      </a:cubicBezTo>
                      <a:cubicBezTo>
                        <a:pt x="912229" y="66887"/>
                        <a:pt x="865869" y="88778"/>
                        <a:pt x="819932" y="110528"/>
                      </a:cubicBezTo>
                      <a:cubicBezTo>
                        <a:pt x="768932" y="134715"/>
                        <a:pt x="716666" y="156653"/>
                        <a:pt x="664728" y="179200"/>
                      </a:cubicBezTo>
                      <a:cubicBezTo>
                        <a:pt x="612603" y="201325"/>
                        <a:pt x="560806" y="223965"/>
                        <a:pt x="509806" y="248059"/>
                      </a:cubicBezTo>
                      <a:cubicBezTo>
                        <a:pt x="407572" y="296810"/>
                        <a:pt x="309931" y="355122"/>
                        <a:pt x="212899" y="413294"/>
                      </a:cubicBezTo>
                      <a:cubicBezTo>
                        <a:pt x="164384" y="442404"/>
                        <a:pt x="116102" y="471747"/>
                        <a:pt x="68290" y="501607"/>
                      </a:cubicBezTo>
                      <a:cubicBezTo>
                        <a:pt x="45555" y="515669"/>
                        <a:pt x="14946" y="525419"/>
                        <a:pt x="9883" y="552232"/>
                      </a:cubicBezTo>
                      <a:cubicBezTo>
                        <a:pt x="9133" y="556123"/>
                        <a:pt x="9977" y="564138"/>
                        <a:pt x="15180" y="565263"/>
                      </a:cubicBezTo>
                      <a:cubicBezTo>
                        <a:pt x="15368" y="566013"/>
                        <a:pt x="15508" y="566669"/>
                        <a:pt x="15790" y="567466"/>
                      </a:cubicBezTo>
                      <a:cubicBezTo>
                        <a:pt x="17196" y="571404"/>
                        <a:pt x="19540" y="573701"/>
                        <a:pt x="24414" y="573279"/>
                      </a:cubicBezTo>
                      <a:cubicBezTo>
                        <a:pt x="24930" y="574122"/>
                        <a:pt x="25633" y="574779"/>
                        <a:pt x="26571" y="575294"/>
                      </a:cubicBezTo>
                      <a:cubicBezTo>
                        <a:pt x="19399" y="583591"/>
                        <a:pt x="13680" y="595076"/>
                        <a:pt x="11008" y="604497"/>
                      </a:cubicBezTo>
                      <a:cubicBezTo>
                        <a:pt x="3368" y="631638"/>
                        <a:pt x="-6992" y="673123"/>
                        <a:pt x="6649" y="697966"/>
                      </a:cubicBezTo>
                      <a:cubicBezTo>
                        <a:pt x="23336" y="728482"/>
                        <a:pt x="47149" y="757170"/>
                        <a:pt x="73961" y="780232"/>
                      </a:cubicBezTo>
                      <a:cubicBezTo>
                        <a:pt x="80993" y="786326"/>
                        <a:pt x="88680" y="791154"/>
                        <a:pt x="94587" y="798560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BCC93EA7-BD61-EF84-332E-9E9DD88E1B46}"/>
                    </a:ext>
                  </a:extLst>
                </p:cNvPr>
                <p:cNvSpPr/>
                <p:nvPr/>
              </p:nvSpPr>
              <p:spPr>
                <a:xfrm>
                  <a:off x="9685648" y="3475590"/>
                  <a:ext cx="1108307" cy="881013"/>
                </a:xfrm>
                <a:custGeom>
                  <a:avLst/>
                  <a:gdLst>
                    <a:gd name="connsiteX0" fmla="*/ 94493 w 1108307"/>
                    <a:gd name="connsiteY0" fmla="*/ 798560 h 881013"/>
                    <a:gd name="connsiteX1" fmla="*/ 99227 w 1108307"/>
                    <a:gd name="connsiteY1" fmla="*/ 842107 h 881013"/>
                    <a:gd name="connsiteX2" fmla="*/ 82915 w 1108307"/>
                    <a:gd name="connsiteY2" fmla="*/ 881014 h 881013"/>
                    <a:gd name="connsiteX3" fmla="*/ 145962 w 1108307"/>
                    <a:gd name="connsiteY3" fmla="*/ 861232 h 881013"/>
                    <a:gd name="connsiteX4" fmla="*/ 204696 w 1108307"/>
                    <a:gd name="connsiteY4" fmla="*/ 829310 h 881013"/>
                    <a:gd name="connsiteX5" fmla="*/ 235118 w 1108307"/>
                    <a:gd name="connsiteY5" fmla="*/ 778216 h 881013"/>
                    <a:gd name="connsiteX6" fmla="*/ 246181 w 1108307"/>
                    <a:gd name="connsiteY6" fmla="*/ 686154 h 881013"/>
                    <a:gd name="connsiteX7" fmla="*/ 260056 w 1108307"/>
                    <a:gd name="connsiteY7" fmla="*/ 630419 h 881013"/>
                    <a:gd name="connsiteX8" fmla="*/ 302993 w 1108307"/>
                    <a:gd name="connsiteY8" fmla="*/ 580450 h 881013"/>
                    <a:gd name="connsiteX9" fmla="*/ 300790 w 1108307"/>
                    <a:gd name="connsiteY9" fmla="*/ 586826 h 881013"/>
                    <a:gd name="connsiteX10" fmla="*/ 302478 w 1108307"/>
                    <a:gd name="connsiteY10" fmla="*/ 603794 h 881013"/>
                    <a:gd name="connsiteX11" fmla="*/ 329853 w 1108307"/>
                    <a:gd name="connsiteY11" fmla="*/ 641013 h 881013"/>
                    <a:gd name="connsiteX12" fmla="*/ 371150 w 1108307"/>
                    <a:gd name="connsiteY12" fmla="*/ 690888 h 881013"/>
                    <a:gd name="connsiteX13" fmla="*/ 358259 w 1108307"/>
                    <a:gd name="connsiteY13" fmla="*/ 778545 h 881013"/>
                    <a:gd name="connsiteX14" fmla="*/ 356946 w 1108307"/>
                    <a:gd name="connsiteY14" fmla="*/ 783654 h 881013"/>
                    <a:gd name="connsiteX15" fmla="*/ 404572 w 1108307"/>
                    <a:gd name="connsiteY15" fmla="*/ 750560 h 881013"/>
                    <a:gd name="connsiteX16" fmla="*/ 436212 w 1108307"/>
                    <a:gd name="connsiteY16" fmla="*/ 706404 h 881013"/>
                    <a:gd name="connsiteX17" fmla="*/ 446290 w 1108307"/>
                    <a:gd name="connsiteY17" fmla="*/ 631591 h 881013"/>
                    <a:gd name="connsiteX18" fmla="*/ 443478 w 1108307"/>
                    <a:gd name="connsiteY18" fmla="*/ 616451 h 881013"/>
                    <a:gd name="connsiteX19" fmla="*/ 453744 w 1108307"/>
                    <a:gd name="connsiteY19" fmla="*/ 558232 h 881013"/>
                    <a:gd name="connsiteX20" fmla="*/ 526962 w 1108307"/>
                    <a:gd name="connsiteY20" fmla="*/ 474935 h 881013"/>
                    <a:gd name="connsiteX21" fmla="*/ 559869 w 1108307"/>
                    <a:gd name="connsiteY21" fmla="*/ 547404 h 881013"/>
                    <a:gd name="connsiteX22" fmla="*/ 605384 w 1108307"/>
                    <a:gd name="connsiteY22" fmla="*/ 591935 h 881013"/>
                    <a:gd name="connsiteX23" fmla="*/ 597087 w 1108307"/>
                    <a:gd name="connsiteY23" fmla="*/ 668388 h 881013"/>
                    <a:gd name="connsiteX24" fmla="*/ 596619 w 1108307"/>
                    <a:gd name="connsiteY24" fmla="*/ 670545 h 881013"/>
                    <a:gd name="connsiteX25" fmla="*/ 671806 w 1108307"/>
                    <a:gd name="connsiteY25" fmla="*/ 614482 h 881013"/>
                    <a:gd name="connsiteX26" fmla="*/ 682822 w 1108307"/>
                    <a:gd name="connsiteY26" fmla="*/ 568450 h 881013"/>
                    <a:gd name="connsiteX27" fmla="*/ 677384 w 1108307"/>
                    <a:gd name="connsiteY27" fmla="*/ 479153 h 881013"/>
                    <a:gd name="connsiteX28" fmla="*/ 690603 w 1108307"/>
                    <a:gd name="connsiteY28" fmla="*/ 428622 h 881013"/>
                    <a:gd name="connsiteX29" fmla="*/ 704478 w 1108307"/>
                    <a:gd name="connsiteY29" fmla="*/ 395482 h 881013"/>
                    <a:gd name="connsiteX30" fmla="*/ 707666 w 1108307"/>
                    <a:gd name="connsiteY30" fmla="*/ 444231 h 881013"/>
                    <a:gd name="connsiteX31" fmla="*/ 759041 w 1108307"/>
                    <a:gd name="connsiteY31" fmla="*/ 515341 h 881013"/>
                    <a:gd name="connsiteX32" fmla="*/ 817307 w 1108307"/>
                    <a:gd name="connsiteY32" fmla="*/ 585654 h 881013"/>
                    <a:gd name="connsiteX33" fmla="*/ 817635 w 1108307"/>
                    <a:gd name="connsiteY33" fmla="*/ 635716 h 881013"/>
                    <a:gd name="connsiteX34" fmla="*/ 795416 w 1108307"/>
                    <a:gd name="connsiteY34" fmla="*/ 687654 h 881013"/>
                    <a:gd name="connsiteX35" fmla="*/ 829307 w 1108307"/>
                    <a:gd name="connsiteY35" fmla="*/ 667873 h 881013"/>
                    <a:gd name="connsiteX36" fmla="*/ 861885 w 1108307"/>
                    <a:gd name="connsiteY36" fmla="*/ 646076 h 881013"/>
                    <a:gd name="connsiteX37" fmla="*/ 918041 w 1108307"/>
                    <a:gd name="connsiteY37" fmla="*/ 592779 h 881013"/>
                    <a:gd name="connsiteX38" fmla="*/ 924697 w 1108307"/>
                    <a:gd name="connsiteY38" fmla="*/ 583685 h 881013"/>
                    <a:gd name="connsiteX39" fmla="*/ 945791 w 1108307"/>
                    <a:gd name="connsiteY39" fmla="*/ 514685 h 881013"/>
                    <a:gd name="connsiteX40" fmla="*/ 900276 w 1108307"/>
                    <a:gd name="connsiteY40" fmla="*/ 399231 h 881013"/>
                    <a:gd name="connsiteX41" fmla="*/ 910729 w 1108307"/>
                    <a:gd name="connsiteY41" fmla="*/ 320294 h 881013"/>
                    <a:gd name="connsiteX42" fmla="*/ 918041 w 1108307"/>
                    <a:gd name="connsiteY42" fmla="*/ 306231 h 881013"/>
                    <a:gd name="connsiteX43" fmla="*/ 959197 w 1108307"/>
                    <a:gd name="connsiteY43" fmla="*/ 352169 h 881013"/>
                    <a:gd name="connsiteX44" fmla="*/ 1013198 w 1108307"/>
                    <a:gd name="connsiteY44" fmla="*/ 376122 h 881013"/>
                    <a:gd name="connsiteX45" fmla="*/ 1007901 w 1108307"/>
                    <a:gd name="connsiteY45" fmla="*/ 443435 h 881013"/>
                    <a:gd name="connsiteX46" fmla="*/ 1057260 w 1108307"/>
                    <a:gd name="connsiteY46" fmla="*/ 390185 h 881013"/>
                    <a:gd name="connsiteX47" fmla="*/ 1091573 w 1108307"/>
                    <a:gd name="connsiteY47" fmla="*/ 328591 h 881013"/>
                    <a:gd name="connsiteX48" fmla="*/ 1083463 w 1108307"/>
                    <a:gd name="connsiteY48" fmla="*/ 243044 h 881013"/>
                    <a:gd name="connsiteX49" fmla="*/ 1011416 w 1108307"/>
                    <a:gd name="connsiteY49" fmla="*/ 124309 h 881013"/>
                    <a:gd name="connsiteX50" fmla="*/ 1102823 w 1108307"/>
                    <a:gd name="connsiteY50" fmla="*/ 15512 h 881013"/>
                    <a:gd name="connsiteX51" fmla="*/ 1102964 w 1108307"/>
                    <a:gd name="connsiteY51" fmla="*/ 137 h 881013"/>
                    <a:gd name="connsiteX52" fmla="*/ 1078682 w 1108307"/>
                    <a:gd name="connsiteY52" fmla="*/ 8668 h 881013"/>
                    <a:gd name="connsiteX53" fmla="*/ 1073995 w 1108307"/>
                    <a:gd name="connsiteY53" fmla="*/ 793 h 881013"/>
                    <a:gd name="connsiteX54" fmla="*/ 1036307 w 1108307"/>
                    <a:gd name="connsiteY54" fmla="*/ 10356 h 881013"/>
                    <a:gd name="connsiteX55" fmla="*/ 1005791 w 1108307"/>
                    <a:gd name="connsiteY55" fmla="*/ 49450 h 881013"/>
                    <a:gd name="connsiteX56" fmla="*/ 985635 w 1108307"/>
                    <a:gd name="connsiteY56" fmla="*/ 95153 h 881013"/>
                    <a:gd name="connsiteX57" fmla="*/ 980057 w 1108307"/>
                    <a:gd name="connsiteY57" fmla="*/ 184872 h 881013"/>
                    <a:gd name="connsiteX58" fmla="*/ 1042307 w 1108307"/>
                    <a:gd name="connsiteY58" fmla="*/ 266903 h 881013"/>
                    <a:gd name="connsiteX59" fmla="*/ 1041463 w 1108307"/>
                    <a:gd name="connsiteY59" fmla="*/ 356669 h 881013"/>
                    <a:gd name="connsiteX60" fmla="*/ 1034057 w 1108307"/>
                    <a:gd name="connsiteY60" fmla="*/ 356388 h 881013"/>
                    <a:gd name="connsiteX61" fmla="*/ 995854 w 1108307"/>
                    <a:gd name="connsiteY61" fmla="*/ 322497 h 881013"/>
                    <a:gd name="connsiteX62" fmla="*/ 957698 w 1108307"/>
                    <a:gd name="connsiteY62" fmla="*/ 299294 h 881013"/>
                    <a:gd name="connsiteX63" fmla="*/ 921744 w 1108307"/>
                    <a:gd name="connsiteY63" fmla="*/ 273372 h 881013"/>
                    <a:gd name="connsiteX64" fmla="*/ 873604 w 1108307"/>
                    <a:gd name="connsiteY64" fmla="*/ 359294 h 881013"/>
                    <a:gd name="connsiteX65" fmla="*/ 887666 w 1108307"/>
                    <a:gd name="connsiteY65" fmla="*/ 450091 h 881013"/>
                    <a:gd name="connsiteX66" fmla="*/ 910916 w 1108307"/>
                    <a:gd name="connsiteY66" fmla="*/ 547075 h 881013"/>
                    <a:gd name="connsiteX67" fmla="*/ 856541 w 1108307"/>
                    <a:gd name="connsiteY67" fmla="*/ 630513 h 881013"/>
                    <a:gd name="connsiteX68" fmla="*/ 849510 w 1108307"/>
                    <a:gd name="connsiteY68" fmla="*/ 627982 h 881013"/>
                    <a:gd name="connsiteX69" fmla="*/ 777182 w 1108307"/>
                    <a:gd name="connsiteY69" fmla="*/ 498794 h 881013"/>
                    <a:gd name="connsiteX70" fmla="*/ 716807 w 1108307"/>
                    <a:gd name="connsiteY70" fmla="*/ 403966 h 881013"/>
                    <a:gd name="connsiteX71" fmla="*/ 703213 w 1108307"/>
                    <a:gd name="connsiteY71" fmla="*/ 351466 h 881013"/>
                    <a:gd name="connsiteX72" fmla="*/ 653431 w 1108307"/>
                    <a:gd name="connsiteY72" fmla="*/ 574169 h 881013"/>
                    <a:gd name="connsiteX73" fmla="*/ 647197 w 1108307"/>
                    <a:gd name="connsiteY73" fmla="*/ 579044 h 881013"/>
                    <a:gd name="connsiteX74" fmla="*/ 561744 w 1108307"/>
                    <a:gd name="connsiteY74" fmla="*/ 502404 h 881013"/>
                    <a:gd name="connsiteX75" fmla="*/ 532634 w 1108307"/>
                    <a:gd name="connsiteY75" fmla="*/ 428341 h 881013"/>
                    <a:gd name="connsiteX76" fmla="*/ 418869 w 1108307"/>
                    <a:gd name="connsiteY76" fmla="*/ 682498 h 881013"/>
                    <a:gd name="connsiteX77" fmla="*/ 412119 w 1108307"/>
                    <a:gd name="connsiteY77" fmla="*/ 686576 h 881013"/>
                    <a:gd name="connsiteX78" fmla="*/ 315556 w 1108307"/>
                    <a:gd name="connsiteY78" fmla="*/ 537654 h 881013"/>
                    <a:gd name="connsiteX79" fmla="*/ 205915 w 1108307"/>
                    <a:gd name="connsiteY79" fmla="*/ 658123 h 881013"/>
                    <a:gd name="connsiteX80" fmla="*/ 188337 w 1108307"/>
                    <a:gd name="connsiteY80" fmla="*/ 763451 h 881013"/>
                    <a:gd name="connsiteX81" fmla="*/ 140571 w 1108307"/>
                    <a:gd name="connsiteY81" fmla="*/ 841920 h 881013"/>
                    <a:gd name="connsiteX82" fmla="*/ 134759 w 1108307"/>
                    <a:gd name="connsiteY82" fmla="*/ 838310 h 881013"/>
                    <a:gd name="connsiteX83" fmla="*/ 95946 w 1108307"/>
                    <a:gd name="connsiteY83" fmla="*/ 751826 h 881013"/>
                    <a:gd name="connsiteX84" fmla="*/ 44336 w 1108307"/>
                    <a:gd name="connsiteY84" fmla="*/ 687513 h 881013"/>
                    <a:gd name="connsiteX85" fmla="*/ 41196 w 1108307"/>
                    <a:gd name="connsiteY85" fmla="*/ 542341 h 881013"/>
                    <a:gd name="connsiteX86" fmla="*/ 52024 w 1108307"/>
                    <a:gd name="connsiteY86" fmla="*/ 510701 h 881013"/>
                    <a:gd name="connsiteX87" fmla="*/ 9883 w 1108307"/>
                    <a:gd name="connsiteY87" fmla="*/ 552185 h 881013"/>
                    <a:gd name="connsiteX88" fmla="*/ 15180 w 1108307"/>
                    <a:gd name="connsiteY88" fmla="*/ 565216 h 881013"/>
                    <a:gd name="connsiteX89" fmla="*/ 15790 w 1108307"/>
                    <a:gd name="connsiteY89" fmla="*/ 567419 h 881013"/>
                    <a:gd name="connsiteX90" fmla="*/ 24415 w 1108307"/>
                    <a:gd name="connsiteY90" fmla="*/ 573232 h 881013"/>
                    <a:gd name="connsiteX91" fmla="*/ 26571 w 1108307"/>
                    <a:gd name="connsiteY91" fmla="*/ 575247 h 881013"/>
                    <a:gd name="connsiteX92" fmla="*/ 11008 w 1108307"/>
                    <a:gd name="connsiteY92" fmla="*/ 604451 h 881013"/>
                    <a:gd name="connsiteX93" fmla="*/ 6649 w 1108307"/>
                    <a:gd name="connsiteY93" fmla="*/ 697920 h 881013"/>
                    <a:gd name="connsiteX94" fmla="*/ 73962 w 1108307"/>
                    <a:gd name="connsiteY94" fmla="*/ 780185 h 881013"/>
                    <a:gd name="connsiteX95" fmla="*/ 94493 w 1108307"/>
                    <a:gd name="connsiteY95" fmla="*/ 798560 h 881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</a:cxnLst>
                  <a:rect l="l" t="t" r="r" b="b"/>
                  <a:pathLst>
                    <a:path w="1108307" h="881013">
                      <a:moveTo>
                        <a:pt x="94493" y="798560"/>
                      </a:moveTo>
                      <a:cubicBezTo>
                        <a:pt x="104102" y="810607"/>
                        <a:pt x="101243" y="827670"/>
                        <a:pt x="99227" y="842107"/>
                      </a:cubicBezTo>
                      <a:cubicBezTo>
                        <a:pt x="97352" y="855982"/>
                        <a:pt x="90836" y="869014"/>
                        <a:pt x="82915" y="881014"/>
                      </a:cubicBezTo>
                      <a:cubicBezTo>
                        <a:pt x="103962" y="876514"/>
                        <a:pt x="125524" y="869951"/>
                        <a:pt x="145962" y="861232"/>
                      </a:cubicBezTo>
                      <a:cubicBezTo>
                        <a:pt x="166681" y="852607"/>
                        <a:pt x="186603" y="841920"/>
                        <a:pt x="204696" y="829310"/>
                      </a:cubicBezTo>
                      <a:cubicBezTo>
                        <a:pt x="217540" y="814732"/>
                        <a:pt x="228040" y="797998"/>
                        <a:pt x="235118" y="778216"/>
                      </a:cubicBezTo>
                      <a:cubicBezTo>
                        <a:pt x="246040" y="747701"/>
                        <a:pt x="244493" y="717138"/>
                        <a:pt x="246181" y="686154"/>
                      </a:cubicBezTo>
                      <a:cubicBezTo>
                        <a:pt x="247306" y="667029"/>
                        <a:pt x="250681" y="648466"/>
                        <a:pt x="260056" y="630419"/>
                      </a:cubicBezTo>
                      <a:cubicBezTo>
                        <a:pt x="266196" y="618513"/>
                        <a:pt x="285509" y="590904"/>
                        <a:pt x="302993" y="580450"/>
                      </a:cubicBezTo>
                      <a:cubicBezTo>
                        <a:pt x="302009" y="582560"/>
                        <a:pt x="301165" y="584669"/>
                        <a:pt x="300790" y="586826"/>
                      </a:cubicBezTo>
                      <a:cubicBezTo>
                        <a:pt x="299946" y="592497"/>
                        <a:pt x="301493" y="598357"/>
                        <a:pt x="302478" y="603794"/>
                      </a:cubicBezTo>
                      <a:cubicBezTo>
                        <a:pt x="305103" y="618701"/>
                        <a:pt x="319821" y="630466"/>
                        <a:pt x="329853" y="641013"/>
                      </a:cubicBezTo>
                      <a:cubicBezTo>
                        <a:pt x="344900" y="656904"/>
                        <a:pt x="359337" y="672560"/>
                        <a:pt x="371150" y="690888"/>
                      </a:cubicBezTo>
                      <a:cubicBezTo>
                        <a:pt x="389946" y="720045"/>
                        <a:pt x="373587" y="749248"/>
                        <a:pt x="358259" y="778545"/>
                      </a:cubicBezTo>
                      <a:cubicBezTo>
                        <a:pt x="357697" y="779623"/>
                        <a:pt x="357181" y="781592"/>
                        <a:pt x="356946" y="783654"/>
                      </a:cubicBezTo>
                      <a:cubicBezTo>
                        <a:pt x="374196" y="775217"/>
                        <a:pt x="390743" y="763779"/>
                        <a:pt x="404572" y="750560"/>
                      </a:cubicBezTo>
                      <a:cubicBezTo>
                        <a:pt x="418353" y="737295"/>
                        <a:pt x="429462" y="722248"/>
                        <a:pt x="436212" y="706404"/>
                      </a:cubicBezTo>
                      <a:cubicBezTo>
                        <a:pt x="446478" y="682216"/>
                        <a:pt x="443618" y="656435"/>
                        <a:pt x="446290" y="631591"/>
                      </a:cubicBezTo>
                      <a:cubicBezTo>
                        <a:pt x="445118" y="626576"/>
                        <a:pt x="444040" y="621607"/>
                        <a:pt x="443478" y="616451"/>
                      </a:cubicBezTo>
                      <a:cubicBezTo>
                        <a:pt x="441134" y="595873"/>
                        <a:pt x="446243" y="578388"/>
                        <a:pt x="453744" y="558232"/>
                      </a:cubicBezTo>
                      <a:cubicBezTo>
                        <a:pt x="465978" y="525279"/>
                        <a:pt x="495275" y="496450"/>
                        <a:pt x="526962" y="474935"/>
                      </a:cubicBezTo>
                      <a:cubicBezTo>
                        <a:pt x="526306" y="503904"/>
                        <a:pt x="536947" y="525654"/>
                        <a:pt x="559869" y="547404"/>
                      </a:cubicBezTo>
                      <a:cubicBezTo>
                        <a:pt x="575478" y="562169"/>
                        <a:pt x="594135" y="573654"/>
                        <a:pt x="605384" y="591935"/>
                      </a:cubicBezTo>
                      <a:cubicBezTo>
                        <a:pt x="620947" y="617154"/>
                        <a:pt x="605619" y="641857"/>
                        <a:pt x="597087" y="668388"/>
                      </a:cubicBezTo>
                      <a:cubicBezTo>
                        <a:pt x="596900" y="668951"/>
                        <a:pt x="596760" y="669701"/>
                        <a:pt x="596619" y="670545"/>
                      </a:cubicBezTo>
                      <a:cubicBezTo>
                        <a:pt x="626666" y="662904"/>
                        <a:pt x="652916" y="640873"/>
                        <a:pt x="671806" y="614482"/>
                      </a:cubicBezTo>
                      <a:cubicBezTo>
                        <a:pt x="678275" y="599060"/>
                        <a:pt x="681885" y="583029"/>
                        <a:pt x="682822" y="568450"/>
                      </a:cubicBezTo>
                      <a:cubicBezTo>
                        <a:pt x="684791" y="538075"/>
                        <a:pt x="675744" y="509622"/>
                        <a:pt x="677384" y="479153"/>
                      </a:cubicBezTo>
                      <a:cubicBezTo>
                        <a:pt x="678275" y="461716"/>
                        <a:pt x="685259" y="445591"/>
                        <a:pt x="690603" y="428622"/>
                      </a:cubicBezTo>
                      <a:cubicBezTo>
                        <a:pt x="692103" y="423888"/>
                        <a:pt x="697635" y="406591"/>
                        <a:pt x="704478" y="395482"/>
                      </a:cubicBezTo>
                      <a:cubicBezTo>
                        <a:pt x="702978" y="412122"/>
                        <a:pt x="703353" y="428153"/>
                        <a:pt x="707666" y="444231"/>
                      </a:cubicBezTo>
                      <a:cubicBezTo>
                        <a:pt x="715260" y="472591"/>
                        <a:pt x="738931" y="494482"/>
                        <a:pt x="759041" y="515341"/>
                      </a:cubicBezTo>
                      <a:cubicBezTo>
                        <a:pt x="780322" y="537419"/>
                        <a:pt x="806291" y="556779"/>
                        <a:pt x="817307" y="585654"/>
                      </a:cubicBezTo>
                      <a:cubicBezTo>
                        <a:pt x="822791" y="600044"/>
                        <a:pt x="822135" y="617669"/>
                        <a:pt x="817635" y="635716"/>
                      </a:cubicBezTo>
                      <a:cubicBezTo>
                        <a:pt x="813229" y="653623"/>
                        <a:pt x="804979" y="671857"/>
                        <a:pt x="795416" y="687654"/>
                      </a:cubicBezTo>
                      <a:cubicBezTo>
                        <a:pt x="806853" y="681232"/>
                        <a:pt x="818197" y="674670"/>
                        <a:pt x="829307" y="667873"/>
                      </a:cubicBezTo>
                      <a:cubicBezTo>
                        <a:pt x="840416" y="660982"/>
                        <a:pt x="851385" y="653716"/>
                        <a:pt x="861885" y="646076"/>
                      </a:cubicBezTo>
                      <a:cubicBezTo>
                        <a:pt x="882791" y="630888"/>
                        <a:pt x="902104" y="613451"/>
                        <a:pt x="918041" y="592779"/>
                      </a:cubicBezTo>
                      <a:cubicBezTo>
                        <a:pt x="920385" y="589779"/>
                        <a:pt x="922541" y="586732"/>
                        <a:pt x="924697" y="583685"/>
                      </a:cubicBezTo>
                      <a:cubicBezTo>
                        <a:pt x="937822" y="561044"/>
                        <a:pt x="947104" y="536201"/>
                        <a:pt x="945791" y="514685"/>
                      </a:cubicBezTo>
                      <a:cubicBezTo>
                        <a:pt x="943026" y="470669"/>
                        <a:pt x="911666" y="439825"/>
                        <a:pt x="900276" y="399231"/>
                      </a:cubicBezTo>
                      <a:cubicBezTo>
                        <a:pt x="893338" y="374763"/>
                        <a:pt x="899291" y="345700"/>
                        <a:pt x="910729" y="320294"/>
                      </a:cubicBezTo>
                      <a:cubicBezTo>
                        <a:pt x="912885" y="315513"/>
                        <a:pt x="915416" y="310872"/>
                        <a:pt x="918041" y="306231"/>
                      </a:cubicBezTo>
                      <a:cubicBezTo>
                        <a:pt x="921885" y="326856"/>
                        <a:pt x="934072" y="341903"/>
                        <a:pt x="959197" y="352169"/>
                      </a:cubicBezTo>
                      <a:cubicBezTo>
                        <a:pt x="977713" y="359810"/>
                        <a:pt x="998760" y="363185"/>
                        <a:pt x="1013198" y="376122"/>
                      </a:cubicBezTo>
                      <a:cubicBezTo>
                        <a:pt x="1032042" y="392857"/>
                        <a:pt x="1017557" y="420653"/>
                        <a:pt x="1007901" y="443435"/>
                      </a:cubicBezTo>
                      <a:cubicBezTo>
                        <a:pt x="1026370" y="428013"/>
                        <a:pt x="1043010" y="409544"/>
                        <a:pt x="1057260" y="390185"/>
                      </a:cubicBezTo>
                      <a:cubicBezTo>
                        <a:pt x="1071557" y="370778"/>
                        <a:pt x="1082807" y="349778"/>
                        <a:pt x="1091573" y="328591"/>
                      </a:cubicBezTo>
                      <a:cubicBezTo>
                        <a:pt x="1096495" y="299247"/>
                        <a:pt x="1094057" y="269716"/>
                        <a:pt x="1083463" y="243044"/>
                      </a:cubicBezTo>
                      <a:cubicBezTo>
                        <a:pt x="1065557" y="198653"/>
                        <a:pt x="1009213" y="177606"/>
                        <a:pt x="1011416" y="124309"/>
                      </a:cubicBezTo>
                      <a:cubicBezTo>
                        <a:pt x="1013292" y="80809"/>
                        <a:pt x="1056604" y="28918"/>
                        <a:pt x="1102823" y="15512"/>
                      </a:cubicBezTo>
                      <a:cubicBezTo>
                        <a:pt x="1109339" y="13684"/>
                        <a:pt x="1110839" y="-1597"/>
                        <a:pt x="1102964" y="137"/>
                      </a:cubicBezTo>
                      <a:cubicBezTo>
                        <a:pt x="1094526" y="2059"/>
                        <a:pt x="1086417" y="4965"/>
                        <a:pt x="1078682" y="8668"/>
                      </a:cubicBezTo>
                      <a:cubicBezTo>
                        <a:pt x="1078635" y="4871"/>
                        <a:pt x="1077229" y="1450"/>
                        <a:pt x="1073995" y="793"/>
                      </a:cubicBezTo>
                      <a:cubicBezTo>
                        <a:pt x="1062839" y="-1644"/>
                        <a:pt x="1048214" y="5715"/>
                        <a:pt x="1036307" y="10356"/>
                      </a:cubicBezTo>
                      <a:cubicBezTo>
                        <a:pt x="1024401" y="21559"/>
                        <a:pt x="1014229" y="34872"/>
                        <a:pt x="1005791" y="49450"/>
                      </a:cubicBezTo>
                      <a:cubicBezTo>
                        <a:pt x="997260" y="63793"/>
                        <a:pt x="990510" y="79356"/>
                        <a:pt x="985635" y="95153"/>
                      </a:cubicBezTo>
                      <a:cubicBezTo>
                        <a:pt x="975885" y="126840"/>
                        <a:pt x="973448" y="159091"/>
                        <a:pt x="980057" y="184872"/>
                      </a:cubicBezTo>
                      <a:cubicBezTo>
                        <a:pt x="989151" y="220591"/>
                        <a:pt x="1020370" y="239434"/>
                        <a:pt x="1042307" y="266903"/>
                      </a:cubicBezTo>
                      <a:cubicBezTo>
                        <a:pt x="1063588" y="293669"/>
                        <a:pt x="1062839" y="322872"/>
                        <a:pt x="1041463" y="356669"/>
                      </a:cubicBezTo>
                      <a:cubicBezTo>
                        <a:pt x="1039541" y="359716"/>
                        <a:pt x="1034573" y="359341"/>
                        <a:pt x="1034057" y="356388"/>
                      </a:cubicBezTo>
                      <a:cubicBezTo>
                        <a:pt x="1030823" y="338388"/>
                        <a:pt x="1011088" y="331169"/>
                        <a:pt x="995854" y="322497"/>
                      </a:cubicBezTo>
                      <a:cubicBezTo>
                        <a:pt x="982823" y="315091"/>
                        <a:pt x="970073" y="307450"/>
                        <a:pt x="957698" y="299294"/>
                      </a:cubicBezTo>
                      <a:cubicBezTo>
                        <a:pt x="945557" y="291372"/>
                        <a:pt x="933088" y="282841"/>
                        <a:pt x="921744" y="273372"/>
                      </a:cubicBezTo>
                      <a:cubicBezTo>
                        <a:pt x="893713" y="297653"/>
                        <a:pt x="878573" y="328216"/>
                        <a:pt x="873604" y="359294"/>
                      </a:cubicBezTo>
                      <a:cubicBezTo>
                        <a:pt x="868682" y="390466"/>
                        <a:pt x="874026" y="422622"/>
                        <a:pt x="887666" y="450091"/>
                      </a:cubicBezTo>
                      <a:cubicBezTo>
                        <a:pt x="902385" y="479763"/>
                        <a:pt x="923526" y="509763"/>
                        <a:pt x="910916" y="547075"/>
                      </a:cubicBezTo>
                      <a:cubicBezTo>
                        <a:pt x="900651" y="577404"/>
                        <a:pt x="878244" y="604497"/>
                        <a:pt x="856541" y="630513"/>
                      </a:cubicBezTo>
                      <a:cubicBezTo>
                        <a:pt x="853494" y="634169"/>
                        <a:pt x="847916" y="632013"/>
                        <a:pt x="849510" y="627982"/>
                      </a:cubicBezTo>
                      <a:cubicBezTo>
                        <a:pt x="872010" y="570419"/>
                        <a:pt x="810229" y="533388"/>
                        <a:pt x="777182" y="498794"/>
                      </a:cubicBezTo>
                      <a:cubicBezTo>
                        <a:pt x="750885" y="471419"/>
                        <a:pt x="730025" y="439122"/>
                        <a:pt x="716807" y="403966"/>
                      </a:cubicBezTo>
                      <a:cubicBezTo>
                        <a:pt x="710478" y="387091"/>
                        <a:pt x="705791" y="369419"/>
                        <a:pt x="703213" y="351466"/>
                      </a:cubicBezTo>
                      <a:cubicBezTo>
                        <a:pt x="636931" y="409591"/>
                        <a:pt x="624556" y="506529"/>
                        <a:pt x="653431" y="574169"/>
                      </a:cubicBezTo>
                      <a:cubicBezTo>
                        <a:pt x="654650" y="577123"/>
                        <a:pt x="650291" y="581201"/>
                        <a:pt x="647197" y="579044"/>
                      </a:cubicBezTo>
                      <a:cubicBezTo>
                        <a:pt x="615603" y="556872"/>
                        <a:pt x="582744" y="533669"/>
                        <a:pt x="561744" y="502404"/>
                      </a:cubicBezTo>
                      <a:cubicBezTo>
                        <a:pt x="546837" y="480278"/>
                        <a:pt x="537416" y="454778"/>
                        <a:pt x="532634" y="428341"/>
                      </a:cubicBezTo>
                      <a:cubicBezTo>
                        <a:pt x="440384" y="484122"/>
                        <a:pt x="389103" y="593529"/>
                        <a:pt x="418869" y="682498"/>
                      </a:cubicBezTo>
                      <a:cubicBezTo>
                        <a:pt x="420040" y="686107"/>
                        <a:pt x="414884" y="689623"/>
                        <a:pt x="412119" y="686576"/>
                      </a:cubicBezTo>
                      <a:cubicBezTo>
                        <a:pt x="373071" y="644435"/>
                        <a:pt x="327790" y="595451"/>
                        <a:pt x="315556" y="537654"/>
                      </a:cubicBezTo>
                      <a:cubicBezTo>
                        <a:pt x="266009" y="567560"/>
                        <a:pt x="221290" y="609747"/>
                        <a:pt x="205915" y="658123"/>
                      </a:cubicBezTo>
                      <a:cubicBezTo>
                        <a:pt x="194852" y="692716"/>
                        <a:pt x="197852" y="728670"/>
                        <a:pt x="188337" y="763451"/>
                      </a:cubicBezTo>
                      <a:cubicBezTo>
                        <a:pt x="179993" y="793732"/>
                        <a:pt x="165415" y="819842"/>
                        <a:pt x="140571" y="841920"/>
                      </a:cubicBezTo>
                      <a:cubicBezTo>
                        <a:pt x="137618" y="844545"/>
                        <a:pt x="133587" y="841545"/>
                        <a:pt x="134759" y="838310"/>
                      </a:cubicBezTo>
                      <a:cubicBezTo>
                        <a:pt x="148680" y="800670"/>
                        <a:pt x="119571" y="775920"/>
                        <a:pt x="95946" y="751826"/>
                      </a:cubicBezTo>
                      <a:cubicBezTo>
                        <a:pt x="76774" y="732185"/>
                        <a:pt x="56758" y="712029"/>
                        <a:pt x="44336" y="687513"/>
                      </a:cubicBezTo>
                      <a:cubicBezTo>
                        <a:pt x="21368" y="642044"/>
                        <a:pt x="24555" y="592826"/>
                        <a:pt x="41196" y="542341"/>
                      </a:cubicBezTo>
                      <a:cubicBezTo>
                        <a:pt x="44618" y="531841"/>
                        <a:pt x="48180" y="521247"/>
                        <a:pt x="52024" y="510701"/>
                      </a:cubicBezTo>
                      <a:cubicBezTo>
                        <a:pt x="33040" y="520966"/>
                        <a:pt x="13774" y="531419"/>
                        <a:pt x="9883" y="552185"/>
                      </a:cubicBezTo>
                      <a:cubicBezTo>
                        <a:pt x="9133" y="556076"/>
                        <a:pt x="9977" y="564091"/>
                        <a:pt x="15180" y="565216"/>
                      </a:cubicBezTo>
                      <a:cubicBezTo>
                        <a:pt x="15368" y="565966"/>
                        <a:pt x="15508" y="566623"/>
                        <a:pt x="15790" y="567419"/>
                      </a:cubicBezTo>
                      <a:cubicBezTo>
                        <a:pt x="17196" y="571357"/>
                        <a:pt x="19540" y="573654"/>
                        <a:pt x="24415" y="573232"/>
                      </a:cubicBezTo>
                      <a:cubicBezTo>
                        <a:pt x="24930" y="574076"/>
                        <a:pt x="25633" y="574732"/>
                        <a:pt x="26571" y="575247"/>
                      </a:cubicBezTo>
                      <a:cubicBezTo>
                        <a:pt x="19399" y="583544"/>
                        <a:pt x="13680" y="595029"/>
                        <a:pt x="11008" y="604451"/>
                      </a:cubicBezTo>
                      <a:cubicBezTo>
                        <a:pt x="3368" y="631591"/>
                        <a:pt x="-6992" y="673076"/>
                        <a:pt x="6649" y="697920"/>
                      </a:cubicBezTo>
                      <a:cubicBezTo>
                        <a:pt x="23337" y="728435"/>
                        <a:pt x="47149" y="757123"/>
                        <a:pt x="73962" y="780185"/>
                      </a:cubicBezTo>
                      <a:cubicBezTo>
                        <a:pt x="80899" y="786326"/>
                        <a:pt x="88587" y="791154"/>
                        <a:pt x="94493" y="798560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2" name="图形 413">
                <a:extLst>
                  <a:ext uri="{FF2B5EF4-FFF2-40B4-BE49-F238E27FC236}">
                    <a16:creationId xmlns:a16="http://schemas.microsoft.com/office/drawing/2014/main" id="{78DDF2BA-C7A4-A0BD-9254-40D69CE81D7B}"/>
                  </a:ext>
                </a:extLst>
              </p:cNvPr>
              <p:cNvGrpSpPr/>
              <p:nvPr/>
            </p:nvGrpSpPr>
            <p:grpSpPr>
              <a:xfrm>
                <a:off x="8785073" y="3976765"/>
                <a:ext cx="1015868" cy="910511"/>
                <a:chOff x="8785073" y="3976765"/>
                <a:chExt cx="1015868" cy="910511"/>
              </a:xfrm>
            </p:grpSpPr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B77D2A2E-3F5B-0707-CECA-DA145AC1990A}"/>
                    </a:ext>
                  </a:extLst>
                </p:cNvPr>
                <p:cNvSpPr/>
                <p:nvPr/>
              </p:nvSpPr>
              <p:spPr>
                <a:xfrm>
                  <a:off x="8785073" y="3976770"/>
                  <a:ext cx="1015868" cy="910506"/>
                </a:xfrm>
                <a:custGeom>
                  <a:avLst/>
                  <a:gdLst>
                    <a:gd name="connsiteX0" fmla="*/ 171379 w 1015868"/>
                    <a:gd name="connsiteY0" fmla="*/ 837241 h 910506"/>
                    <a:gd name="connsiteX1" fmla="*/ 194254 w 1015868"/>
                    <a:gd name="connsiteY1" fmla="*/ 873569 h 910506"/>
                    <a:gd name="connsiteX2" fmla="*/ 199317 w 1015868"/>
                    <a:gd name="connsiteY2" fmla="*/ 910507 h 910506"/>
                    <a:gd name="connsiteX3" fmla="*/ 220082 w 1015868"/>
                    <a:gd name="connsiteY3" fmla="*/ 896069 h 910506"/>
                    <a:gd name="connsiteX4" fmla="*/ 229973 w 1015868"/>
                    <a:gd name="connsiteY4" fmla="*/ 888241 h 910506"/>
                    <a:gd name="connsiteX5" fmla="*/ 239488 w 1015868"/>
                    <a:gd name="connsiteY5" fmla="*/ 880085 h 910506"/>
                    <a:gd name="connsiteX6" fmla="*/ 256551 w 1015868"/>
                    <a:gd name="connsiteY6" fmla="*/ 861898 h 910506"/>
                    <a:gd name="connsiteX7" fmla="*/ 271551 w 1015868"/>
                    <a:gd name="connsiteY7" fmla="*/ 842491 h 910506"/>
                    <a:gd name="connsiteX8" fmla="*/ 275582 w 1015868"/>
                    <a:gd name="connsiteY8" fmla="*/ 819147 h 910506"/>
                    <a:gd name="connsiteX9" fmla="*/ 275910 w 1015868"/>
                    <a:gd name="connsiteY9" fmla="*/ 812819 h 910506"/>
                    <a:gd name="connsiteX10" fmla="*/ 276520 w 1015868"/>
                    <a:gd name="connsiteY10" fmla="*/ 806022 h 910506"/>
                    <a:gd name="connsiteX11" fmla="*/ 276942 w 1015868"/>
                    <a:gd name="connsiteY11" fmla="*/ 791725 h 910506"/>
                    <a:gd name="connsiteX12" fmla="*/ 257114 w 1015868"/>
                    <a:gd name="connsiteY12" fmla="*/ 704022 h 910506"/>
                    <a:gd name="connsiteX13" fmla="*/ 253176 w 1015868"/>
                    <a:gd name="connsiteY13" fmla="*/ 648944 h 910506"/>
                    <a:gd name="connsiteX14" fmla="*/ 261473 w 1015868"/>
                    <a:gd name="connsiteY14" fmla="*/ 621194 h 910506"/>
                    <a:gd name="connsiteX15" fmla="*/ 278535 w 1015868"/>
                    <a:gd name="connsiteY15" fmla="*/ 593116 h 910506"/>
                    <a:gd name="connsiteX16" fmla="*/ 278207 w 1015868"/>
                    <a:gd name="connsiteY16" fmla="*/ 599584 h 910506"/>
                    <a:gd name="connsiteX17" fmla="*/ 284254 w 1015868"/>
                    <a:gd name="connsiteY17" fmla="*/ 615381 h 910506"/>
                    <a:gd name="connsiteX18" fmla="*/ 318989 w 1015868"/>
                    <a:gd name="connsiteY18" fmla="*/ 645615 h 910506"/>
                    <a:gd name="connsiteX19" fmla="*/ 369098 w 1015868"/>
                    <a:gd name="connsiteY19" fmla="*/ 685694 h 910506"/>
                    <a:gd name="connsiteX20" fmla="*/ 382832 w 1015868"/>
                    <a:gd name="connsiteY20" fmla="*/ 769506 h 910506"/>
                    <a:gd name="connsiteX21" fmla="*/ 383254 w 1015868"/>
                    <a:gd name="connsiteY21" fmla="*/ 774475 h 910506"/>
                    <a:gd name="connsiteX22" fmla="*/ 414520 w 1015868"/>
                    <a:gd name="connsiteY22" fmla="*/ 736647 h 910506"/>
                    <a:gd name="connsiteX23" fmla="*/ 430129 w 1015868"/>
                    <a:gd name="connsiteY23" fmla="*/ 690991 h 910506"/>
                    <a:gd name="connsiteX24" fmla="*/ 420614 w 1015868"/>
                    <a:gd name="connsiteY24" fmla="*/ 618850 h 910506"/>
                    <a:gd name="connsiteX25" fmla="*/ 414614 w 1015868"/>
                    <a:gd name="connsiteY25" fmla="*/ 604834 h 910506"/>
                    <a:gd name="connsiteX26" fmla="*/ 410958 w 1015868"/>
                    <a:gd name="connsiteY26" fmla="*/ 547740 h 910506"/>
                    <a:gd name="connsiteX27" fmla="*/ 428723 w 1015868"/>
                    <a:gd name="connsiteY27" fmla="*/ 499928 h 910506"/>
                    <a:gd name="connsiteX28" fmla="*/ 444239 w 1015868"/>
                    <a:gd name="connsiteY28" fmla="*/ 478178 h 910506"/>
                    <a:gd name="connsiteX29" fmla="*/ 462848 w 1015868"/>
                    <a:gd name="connsiteY29" fmla="*/ 458865 h 910506"/>
                    <a:gd name="connsiteX30" fmla="*/ 505505 w 1015868"/>
                    <a:gd name="connsiteY30" fmla="*/ 526037 h 910506"/>
                    <a:gd name="connsiteX31" fmla="*/ 554208 w 1015868"/>
                    <a:gd name="connsiteY31" fmla="*/ 565553 h 910506"/>
                    <a:gd name="connsiteX32" fmla="*/ 561333 w 1015868"/>
                    <a:gd name="connsiteY32" fmla="*/ 639241 h 910506"/>
                    <a:gd name="connsiteX33" fmla="*/ 561333 w 1015868"/>
                    <a:gd name="connsiteY33" fmla="*/ 641350 h 910506"/>
                    <a:gd name="connsiteX34" fmla="*/ 593677 w 1015868"/>
                    <a:gd name="connsiteY34" fmla="*/ 618897 h 910506"/>
                    <a:gd name="connsiteX35" fmla="*/ 616880 w 1015868"/>
                    <a:gd name="connsiteY35" fmla="*/ 583834 h 910506"/>
                    <a:gd name="connsiteX36" fmla="*/ 619271 w 1015868"/>
                    <a:gd name="connsiteY36" fmla="*/ 539069 h 910506"/>
                    <a:gd name="connsiteX37" fmla="*/ 602302 w 1015868"/>
                    <a:gd name="connsiteY37" fmla="*/ 452772 h 910506"/>
                    <a:gd name="connsiteX38" fmla="*/ 608677 w 1015868"/>
                    <a:gd name="connsiteY38" fmla="*/ 402943 h 910506"/>
                    <a:gd name="connsiteX39" fmla="*/ 618427 w 1015868"/>
                    <a:gd name="connsiteY39" fmla="*/ 370131 h 910506"/>
                    <a:gd name="connsiteX40" fmla="*/ 626114 w 1015868"/>
                    <a:gd name="connsiteY40" fmla="*/ 417756 h 910506"/>
                    <a:gd name="connsiteX41" fmla="*/ 680583 w 1015868"/>
                    <a:gd name="connsiteY41" fmla="*/ 486194 h 910506"/>
                    <a:gd name="connsiteX42" fmla="*/ 740161 w 1015868"/>
                    <a:gd name="connsiteY42" fmla="*/ 554631 h 910506"/>
                    <a:gd name="connsiteX43" fmla="*/ 734958 w 1015868"/>
                    <a:gd name="connsiteY43" fmla="*/ 652178 h 910506"/>
                    <a:gd name="connsiteX44" fmla="*/ 785724 w 1015868"/>
                    <a:gd name="connsiteY44" fmla="*/ 613834 h 910506"/>
                    <a:gd name="connsiteX45" fmla="*/ 828099 w 1015868"/>
                    <a:gd name="connsiteY45" fmla="*/ 565131 h 910506"/>
                    <a:gd name="connsiteX46" fmla="*/ 833068 w 1015868"/>
                    <a:gd name="connsiteY46" fmla="*/ 556741 h 910506"/>
                    <a:gd name="connsiteX47" fmla="*/ 846240 w 1015868"/>
                    <a:gd name="connsiteY47" fmla="*/ 491537 h 910506"/>
                    <a:gd name="connsiteX48" fmla="*/ 799646 w 1015868"/>
                    <a:gd name="connsiteY48" fmla="*/ 376693 h 910506"/>
                    <a:gd name="connsiteX49" fmla="*/ 807286 w 1015868"/>
                    <a:gd name="connsiteY49" fmla="*/ 300099 h 910506"/>
                    <a:gd name="connsiteX50" fmla="*/ 813896 w 1015868"/>
                    <a:gd name="connsiteY50" fmla="*/ 286740 h 910506"/>
                    <a:gd name="connsiteX51" fmla="*/ 852380 w 1015868"/>
                    <a:gd name="connsiteY51" fmla="*/ 334599 h 910506"/>
                    <a:gd name="connsiteX52" fmla="*/ 901693 w 1015868"/>
                    <a:gd name="connsiteY52" fmla="*/ 362678 h 910506"/>
                    <a:gd name="connsiteX53" fmla="*/ 897990 w 1015868"/>
                    <a:gd name="connsiteY53" fmla="*/ 427459 h 910506"/>
                    <a:gd name="connsiteX54" fmla="*/ 973506 w 1015868"/>
                    <a:gd name="connsiteY54" fmla="*/ 324990 h 910506"/>
                    <a:gd name="connsiteX55" fmla="*/ 969802 w 1015868"/>
                    <a:gd name="connsiteY55" fmla="*/ 240615 h 910506"/>
                    <a:gd name="connsiteX56" fmla="*/ 909287 w 1015868"/>
                    <a:gd name="connsiteY56" fmla="*/ 115646 h 910506"/>
                    <a:gd name="connsiteX57" fmla="*/ 1009178 w 1015868"/>
                    <a:gd name="connsiteY57" fmla="*/ 20068 h 910506"/>
                    <a:gd name="connsiteX58" fmla="*/ 1011334 w 1015868"/>
                    <a:gd name="connsiteY58" fmla="*/ 4927 h 910506"/>
                    <a:gd name="connsiteX59" fmla="*/ 986490 w 1015868"/>
                    <a:gd name="connsiteY59" fmla="*/ 9849 h 910506"/>
                    <a:gd name="connsiteX60" fmla="*/ 982927 w 1015868"/>
                    <a:gd name="connsiteY60" fmla="*/ 1411 h 910506"/>
                    <a:gd name="connsiteX61" fmla="*/ 939052 w 1015868"/>
                    <a:gd name="connsiteY61" fmla="*/ 7177 h 910506"/>
                    <a:gd name="connsiteX62" fmla="*/ 863583 w 1015868"/>
                    <a:gd name="connsiteY62" fmla="*/ 31833 h 910506"/>
                    <a:gd name="connsiteX63" fmla="*/ 721739 w 1015868"/>
                    <a:gd name="connsiteY63" fmla="*/ 88083 h 910506"/>
                    <a:gd name="connsiteX64" fmla="*/ 566208 w 1015868"/>
                    <a:gd name="connsiteY64" fmla="*/ 157130 h 910506"/>
                    <a:gd name="connsiteX65" fmla="*/ 489802 w 1015868"/>
                    <a:gd name="connsiteY65" fmla="*/ 195146 h 910506"/>
                    <a:gd name="connsiteX66" fmla="*/ 452442 w 1015868"/>
                    <a:gd name="connsiteY66" fmla="*/ 215677 h 910506"/>
                    <a:gd name="connsiteX67" fmla="*/ 415692 w 1015868"/>
                    <a:gd name="connsiteY67" fmla="*/ 237287 h 910506"/>
                    <a:gd name="connsiteX68" fmla="*/ 276895 w 1015868"/>
                    <a:gd name="connsiteY68" fmla="*/ 336990 h 910506"/>
                    <a:gd name="connsiteX69" fmla="*/ 244504 w 1015868"/>
                    <a:gd name="connsiteY69" fmla="*/ 364740 h 910506"/>
                    <a:gd name="connsiteX70" fmla="*/ 228426 w 1015868"/>
                    <a:gd name="connsiteY70" fmla="*/ 378709 h 910506"/>
                    <a:gd name="connsiteX71" fmla="*/ 212770 w 1015868"/>
                    <a:gd name="connsiteY71" fmla="*/ 393146 h 910506"/>
                    <a:gd name="connsiteX72" fmla="*/ 181692 w 1015868"/>
                    <a:gd name="connsiteY72" fmla="*/ 422068 h 910506"/>
                    <a:gd name="connsiteX73" fmla="*/ 151504 w 1015868"/>
                    <a:gd name="connsiteY73" fmla="*/ 451787 h 910506"/>
                    <a:gd name="connsiteX74" fmla="*/ 136504 w 1015868"/>
                    <a:gd name="connsiteY74" fmla="*/ 466646 h 910506"/>
                    <a:gd name="connsiteX75" fmla="*/ 121879 w 1015868"/>
                    <a:gd name="connsiteY75" fmla="*/ 481928 h 910506"/>
                    <a:gd name="connsiteX76" fmla="*/ 92863 w 1015868"/>
                    <a:gd name="connsiteY76" fmla="*/ 512443 h 910506"/>
                    <a:gd name="connsiteX77" fmla="*/ 64785 w 1015868"/>
                    <a:gd name="connsiteY77" fmla="*/ 543756 h 910506"/>
                    <a:gd name="connsiteX78" fmla="*/ 50863 w 1015868"/>
                    <a:gd name="connsiteY78" fmla="*/ 559412 h 910506"/>
                    <a:gd name="connsiteX79" fmla="*/ 37551 w 1015868"/>
                    <a:gd name="connsiteY79" fmla="*/ 575444 h 910506"/>
                    <a:gd name="connsiteX80" fmla="*/ 10691 w 1015868"/>
                    <a:gd name="connsiteY80" fmla="*/ 605725 h 910506"/>
                    <a:gd name="connsiteX81" fmla="*/ 707 w 1015868"/>
                    <a:gd name="connsiteY81" fmla="*/ 641350 h 910506"/>
                    <a:gd name="connsiteX82" fmla="*/ 10316 w 1015868"/>
                    <a:gd name="connsiteY82" fmla="*/ 651663 h 910506"/>
                    <a:gd name="connsiteX83" fmla="*/ 11676 w 1015868"/>
                    <a:gd name="connsiteY83" fmla="*/ 653444 h 910506"/>
                    <a:gd name="connsiteX84" fmla="*/ 21613 w 1015868"/>
                    <a:gd name="connsiteY84" fmla="*/ 655975 h 910506"/>
                    <a:gd name="connsiteX85" fmla="*/ 24285 w 1015868"/>
                    <a:gd name="connsiteY85" fmla="*/ 657147 h 910506"/>
                    <a:gd name="connsiteX86" fmla="*/ 21238 w 1015868"/>
                    <a:gd name="connsiteY86" fmla="*/ 688881 h 910506"/>
                    <a:gd name="connsiteX87" fmla="*/ 24707 w 1015868"/>
                    <a:gd name="connsiteY87" fmla="*/ 711053 h 910506"/>
                    <a:gd name="connsiteX88" fmla="*/ 31176 w 1015868"/>
                    <a:gd name="connsiteY88" fmla="*/ 735194 h 910506"/>
                    <a:gd name="connsiteX89" fmla="*/ 55410 w 1015868"/>
                    <a:gd name="connsiteY89" fmla="*/ 774241 h 910506"/>
                    <a:gd name="connsiteX90" fmla="*/ 146676 w 1015868"/>
                    <a:gd name="connsiteY90" fmla="*/ 826600 h 910506"/>
                    <a:gd name="connsiteX91" fmla="*/ 171379 w 1015868"/>
                    <a:gd name="connsiteY91" fmla="*/ 837241 h 91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</a:cxnLst>
                  <a:rect l="l" t="t" r="r" b="b"/>
                  <a:pathLst>
                    <a:path w="1015868" h="910506">
                      <a:moveTo>
                        <a:pt x="171379" y="837241"/>
                      </a:moveTo>
                      <a:cubicBezTo>
                        <a:pt x="184363" y="845444"/>
                        <a:pt x="189145" y="860538"/>
                        <a:pt x="194254" y="873569"/>
                      </a:cubicBezTo>
                      <a:cubicBezTo>
                        <a:pt x="199035" y="885944"/>
                        <a:pt x="200067" y="898554"/>
                        <a:pt x="199317" y="910507"/>
                      </a:cubicBezTo>
                      <a:cubicBezTo>
                        <a:pt x="206535" y="906147"/>
                        <a:pt x="213473" y="901319"/>
                        <a:pt x="220082" y="896069"/>
                      </a:cubicBezTo>
                      <a:cubicBezTo>
                        <a:pt x="223317" y="893351"/>
                        <a:pt x="226645" y="890819"/>
                        <a:pt x="229973" y="888241"/>
                      </a:cubicBezTo>
                      <a:cubicBezTo>
                        <a:pt x="233254" y="885616"/>
                        <a:pt x="236442" y="882897"/>
                        <a:pt x="239488" y="880085"/>
                      </a:cubicBezTo>
                      <a:cubicBezTo>
                        <a:pt x="245629" y="874460"/>
                        <a:pt x="251348" y="868366"/>
                        <a:pt x="256551" y="861898"/>
                      </a:cubicBezTo>
                      <a:cubicBezTo>
                        <a:pt x="261895" y="855616"/>
                        <a:pt x="267098" y="849382"/>
                        <a:pt x="271551" y="842491"/>
                      </a:cubicBezTo>
                      <a:cubicBezTo>
                        <a:pt x="273567" y="835178"/>
                        <a:pt x="274973" y="827444"/>
                        <a:pt x="275582" y="819147"/>
                      </a:cubicBezTo>
                      <a:cubicBezTo>
                        <a:pt x="275723" y="817085"/>
                        <a:pt x="275864" y="814975"/>
                        <a:pt x="275910" y="812819"/>
                      </a:cubicBezTo>
                      <a:cubicBezTo>
                        <a:pt x="275957" y="810663"/>
                        <a:pt x="276379" y="808319"/>
                        <a:pt x="276520" y="806022"/>
                      </a:cubicBezTo>
                      <a:cubicBezTo>
                        <a:pt x="276895" y="801382"/>
                        <a:pt x="277035" y="796647"/>
                        <a:pt x="276942" y="791725"/>
                      </a:cubicBezTo>
                      <a:cubicBezTo>
                        <a:pt x="276426" y="761491"/>
                        <a:pt x="265129" y="733366"/>
                        <a:pt x="257114" y="704022"/>
                      </a:cubicBezTo>
                      <a:cubicBezTo>
                        <a:pt x="252332" y="686022"/>
                        <a:pt x="249988" y="667928"/>
                        <a:pt x="253176" y="648944"/>
                      </a:cubicBezTo>
                      <a:cubicBezTo>
                        <a:pt x="254254" y="642709"/>
                        <a:pt x="257114" y="632022"/>
                        <a:pt x="261473" y="621194"/>
                      </a:cubicBezTo>
                      <a:cubicBezTo>
                        <a:pt x="266020" y="610553"/>
                        <a:pt x="271926" y="599725"/>
                        <a:pt x="278535" y="593116"/>
                      </a:cubicBezTo>
                      <a:cubicBezTo>
                        <a:pt x="278207" y="595272"/>
                        <a:pt x="277926" y="597475"/>
                        <a:pt x="278207" y="599584"/>
                      </a:cubicBezTo>
                      <a:cubicBezTo>
                        <a:pt x="278957" y="605116"/>
                        <a:pt x="281957" y="610459"/>
                        <a:pt x="284254" y="615381"/>
                      </a:cubicBezTo>
                      <a:cubicBezTo>
                        <a:pt x="290676" y="629022"/>
                        <a:pt x="307176" y="637412"/>
                        <a:pt x="318989" y="645615"/>
                      </a:cubicBezTo>
                      <a:cubicBezTo>
                        <a:pt x="336754" y="657991"/>
                        <a:pt x="353770" y="670319"/>
                        <a:pt x="369098" y="685694"/>
                      </a:cubicBezTo>
                      <a:cubicBezTo>
                        <a:pt x="393426" y="710210"/>
                        <a:pt x="387567" y="740116"/>
                        <a:pt x="382832" y="769506"/>
                      </a:cubicBezTo>
                      <a:cubicBezTo>
                        <a:pt x="382692" y="770584"/>
                        <a:pt x="382786" y="772459"/>
                        <a:pt x="383254" y="774475"/>
                      </a:cubicBezTo>
                      <a:cubicBezTo>
                        <a:pt x="395676" y="764022"/>
                        <a:pt x="406504" y="751085"/>
                        <a:pt x="414520" y="736647"/>
                      </a:cubicBezTo>
                      <a:cubicBezTo>
                        <a:pt x="422629" y="722256"/>
                        <a:pt x="428536" y="706881"/>
                        <a:pt x="430129" y="690991"/>
                      </a:cubicBezTo>
                      <a:cubicBezTo>
                        <a:pt x="432707" y="666803"/>
                        <a:pt x="423942" y="642756"/>
                        <a:pt x="420614" y="618850"/>
                      </a:cubicBezTo>
                      <a:cubicBezTo>
                        <a:pt x="418411" y="614256"/>
                        <a:pt x="416301" y="609615"/>
                        <a:pt x="414614" y="604834"/>
                      </a:cubicBezTo>
                      <a:cubicBezTo>
                        <a:pt x="407770" y="585522"/>
                        <a:pt x="408473" y="568131"/>
                        <a:pt x="410958" y="547740"/>
                      </a:cubicBezTo>
                      <a:cubicBezTo>
                        <a:pt x="412879" y="530912"/>
                        <a:pt x="419629" y="515068"/>
                        <a:pt x="428723" y="499928"/>
                      </a:cubicBezTo>
                      <a:cubicBezTo>
                        <a:pt x="433317" y="492381"/>
                        <a:pt x="438567" y="485115"/>
                        <a:pt x="444239" y="478178"/>
                      </a:cubicBezTo>
                      <a:cubicBezTo>
                        <a:pt x="450051" y="471381"/>
                        <a:pt x="456333" y="464912"/>
                        <a:pt x="462848" y="458865"/>
                      </a:cubicBezTo>
                      <a:cubicBezTo>
                        <a:pt x="467020" y="487084"/>
                        <a:pt x="480848" y="506959"/>
                        <a:pt x="505505" y="526037"/>
                      </a:cubicBezTo>
                      <a:cubicBezTo>
                        <a:pt x="522286" y="539022"/>
                        <a:pt x="541036" y="548725"/>
                        <a:pt x="554208" y="565553"/>
                      </a:cubicBezTo>
                      <a:cubicBezTo>
                        <a:pt x="572442" y="588897"/>
                        <a:pt x="563583" y="613412"/>
                        <a:pt x="561333" y="639241"/>
                      </a:cubicBezTo>
                      <a:cubicBezTo>
                        <a:pt x="561286" y="639803"/>
                        <a:pt x="561286" y="640506"/>
                        <a:pt x="561333" y="641350"/>
                      </a:cubicBezTo>
                      <a:cubicBezTo>
                        <a:pt x="573755" y="636756"/>
                        <a:pt x="584489" y="628928"/>
                        <a:pt x="593677" y="618897"/>
                      </a:cubicBezTo>
                      <a:cubicBezTo>
                        <a:pt x="602770" y="608819"/>
                        <a:pt x="610833" y="596959"/>
                        <a:pt x="616880" y="583834"/>
                      </a:cubicBezTo>
                      <a:cubicBezTo>
                        <a:pt x="619974" y="568834"/>
                        <a:pt x="620630" y="553178"/>
                        <a:pt x="619271" y="539069"/>
                      </a:cubicBezTo>
                      <a:cubicBezTo>
                        <a:pt x="616646" y="509772"/>
                        <a:pt x="604692" y="482443"/>
                        <a:pt x="602302" y="452772"/>
                      </a:cubicBezTo>
                      <a:cubicBezTo>
                        <a:pt x="600989" y="435803"/>
                        <a:pt x="605489" y="419724"/>
                        <a:pt x="608677" y="402943"/>
                      </a:cubicBezTo>
                      <a:cubicBezTo>
                        <a:pt x="609567" y="398303"/>
                        <a:pt x="613036" y="381146"/>
                        <a:pt x="618427" y="370131"/>
                      </a:cubicBezTo>
                      <a:cubicBezTo>
                        <a:pt x="618567" y="386443"/>
                        <a:pt x="620489" y="402146"/>
                        <a:pt x="626114" y="417756"/>
                      </a:cubicBezTo>
                      <a:cubicBezTo>
                        <a:pt x="636099" y="445224"/>
                        <a:pt x="660239" y="466084"/>
                        <a:pt x="680583" y="486194"/>
                      </a:cubicBezTo>
                      <a:cubicBezTo>
                        <a:pt x="702239" y="507569"/>
                        <a:pt x="727224" y="526600"/>
                        <a:pt x="740161" y="554631"/>
                      </a:cubicBezTo>
                      <a:cubicBezTo>
                        <a:pt x="753146" y="582662"/>
                        <a:pt x="746208" y="622178"/>
                        <a:pt x="734958" y="652178"/>
                      </a:cubicBezTo>
                      <a:cubicBezTo>
                        <a:pt x="752114" y="640037"/>
                        <a:pt x="769974" y="627944"/>
                        <a:pt x="785724" y="613834"/>
                      </a:cubicBezTo>
                      <a:cubicBezTo>
                        <a:pt x="801802" y="599866"/>
                        <a:pt x="816521" y="584209"/>
                        <a:pt x="828099" y="565131"/>
                      </a:cubicBezTo>
                      <a:cubicBezTo>
                        <a:pt x="829833" y="562366"/>
                        <a:pt x="831474" y="559553"/>
                        <a:pt x="833068" y="556741"/>
                      </a:cubicBezTo>
                      <a:cubicBezTo>
                        <a:pt x="842537" y="535553"/>
                        <a:pt x="848771" y="512537"/>
                        <a:pt x="846240" y="491537"/>
                      </a:cubicBezTo>
                      <a:cubicBezTo>
                        <a:pt x="841177" y="448740"/>
                        <a:pt x="811787" y="416818"/>
                        <a:pt x="799646" y="376693"/>
                      </a:cubicBezTo>
                      <a:cubicBezTo>
                        <a:pt x="792427" y="352459"/>
                        <a:pt x="796927" y="324240"/>
                        <a:pt x="807286" y="300099"/>
                      </a:cubicBezTo>
                      <a:cubicBezTo>
                        <a:pt x="809208" y="295552"/>
                        <a:pt x="811505" y="291146"/>
                        <a:pt x="813896" y="286740"/>
                      </a:cubicBezTo>
                      <a:cubicBezTo>
                        <a:pt x="817646" y="307224"/>
                        <a:pt x="829177" y="322646"/>
                        <a:pt x="852380" y="334599"/>
                      </a:cubicBezTo>
                      <a:cubicBezTo>
                        <a:pt x="869443" y="343365"/>
                        <a:pt x="888615" y="348709"/>
                        <a:pt x="901693" y="362678"/>
                      </a:cubicBezTo>
                      <a:cubicBezTo>
                        <a:pt x="918709" y="380912"/>
                        <a:pt x="905958" y="406084"/>
                        <a:pt x="897990" y="427459"/>
                      </a:cubicBezTo>
                      <a:cubicBezTo>
                        <a:pt x="929958" y="400553"/>
                        <a:pt x="956349" y="364412"/>
                        <a:pt x="973506" y="324990"/>
                      </a:cubicBezTo>
                      <a:cubicBezTo>
                        <a:pt x="978990" y="296959"/>
                        <a:pt x="978240" y="268084"/>
                        <a:pt x="969802" y="240615"/>
                      </a:cubicBezTo>
                      <a:cubicBezTo>
                        <a:pt x="955974" y="194865"/>
                        <a:pt x="903427" y="167818"/>
                        <a:pt x="909287" y="115646"/>
                      </a:cubicBezTo>
                      <a:cubicBezTo>
                        <a:pt x="914021" y="72802"/>
                        <a:pt x="962302" y="26255"/>
                        <a:pt x="1009178" y="20068"/>
                      </a:cubicBezTo>
                      <a:cubicBezTo>
                        <a:pt x="1015740" y="19177"/>
                        <a:pt x="1019209" y="4317"/>
                        <a:pt x="1011334" y="4927"/>
                      </a:cubicBezTo>
                      <a:cubicBezTo>
                        <a:pt x="1002849" y="5583"/>
                        <a:pt x="994506" y="7318"/>
                        <a:pt x="986490" y="9849"/>
                      </a:cubicBezTo>
                      <a:cubicBezTo>
                        <a:pt x="986959" y="6099"/>
                        <a:pt x="985974" y="2536"/>
                        <a:pt x="982927" y="1411"/>
                      </a:cubicBezTo>
                      <a:cubicBezTo>
                        <a:pt x="970599" y="-3089"/>
                        <a:pt x="951802" y="4364"/>
                        <a:pt x="939052" y="7177"/>
                      </a:cubicBezTo>
                      <a:cubicBezTo>
                        <a:pt x="913365" y="12849"/>
                        <a:pt x="888380" y="22786"/>
                        <a:pt x="863583" y="31833"/>
                      </a:cubicBezTo>
                      <a:cubicBezTo>
                        <a:pt x="815865" y="48990"/>
                        <a:pt x="768474" y="68161"/>
                        <a:pt x="721739" y="88083"/>
                      </a:cubicBezTo>
                      <a:cubicBezTo>
                        <a:pt x="669896" y="110537"/>
                        <a:pt x="617583" y="132661"/>
                        <a:pt x="566208" y="157130"/>
                      </a:cubicBezTo>
                      <a:cubicBezTo>
                        <a:pt x="540380" y="169083"/>
                        <a:pt x="515067" y="182068"/>
                        <a:pt x="489802" y="195146"/>
                      </a:cubicBezTo>
                      <a:cubicBezTo>
                        <a:pt x="477239" y="201755"/>
                        <a:pt x="464817" y="208740"/>
                        <a:pt x="452442" y="215677"/>
                      </a:cubicBezTo>
                      <a:cubicBezTo>
                        <a:pt x="440020" y="222662"/>
                        <a:pt x="427739" y="229740"/>
                        <a:pt x="415692" y="237287"/>
                      </a:cubicBezTo>
                      <a:cubicBezTo>
                        <a:pt x="366848" y="266865"/>
                        <a:pt x="321051" y="301131"/>
                        <a:pt x="276895" y="336990"/>
                      </a:cubicBezTo>
                      <a:lnTo>
                        <a:pt x="244504" y="364740"/>
                      </a:lnTo>
                      <a:lnTo>
                        <a:pt x="228426" y="378709"/>
                      </a:lnTo>
                      <a:lnTo>
                        <a:pt x="212770" y="393146"/>
                      </a:lnTo>
                      <a:lnTo>
                        <a:pt x="181692" y="422068"/>
                      </a:lnTo>
                      <a:lnTo>
                        <a:pt x="151504" y="451787"/>
                      </a:lnTo>
                      <a:lnTo>
                        <a:pt x="136504" y="466646"/>
                      </a:lnTo>
                      <a:lnTo>
                        <a:pt x="121879" y="481928"/>
                      </a:lnTo>
                      <a:lnTo>
                        <a:pt x="92863" y="512443"/>
                      </a:lnTo>
                      <a:lnTo>
                        <a:pt x="64785" y="543756"/>
                      </a:lnTo>
                      <a:lnTo>
                        <a:pt x="50863" y="559412"/>
                      </a:lnTo>
                      <a:cubicBezTo>
                        <a:pt x="46316" y="564662"/>
                        <a:pt x="42004" y="570100"/>
                        <a:pt x="37551" y="575444"/>
                      </a:cubicBezTo>
                      <a:cubicBezTo>
                        <a:pt x="29254" y="585615"/>
                        <a:pt x="18660" y="595272"/>
                        <a:pt x="10691" y="605725"/>
                      </a:cubicBezTo>
                      <a:cubicBezTo>
                        <a:pt x="2863" y="616319"/>
                        <a:pt x="-1871" y="628131"/>
                        <a:pt x="707" y="641350"/>
                      </a:cubicBezTo>
                      <a:cubicBezTo>
                        <a:pt x="1457" y="645241"/>
                        <a:pt x="5207" y="652319"/>
                        <a:pt x="10316" y="651663"/>
                      </a:cubicBezTo>
                      <a:cubicBezTo>
                        <a:pt x="10738" y="652272"/>
                        <a:pt x="11160" y="652834"/>
                        <a:pt x="11676" y="653444"/>
                      </a:cubicBezTo>
                      <a:cubicBezTo>
                        <a:pt x="14441" y="656631"/>
                        <a:pt x="17394" y="657944"/>
                        <a:pt x="21613" y="655975"/>
                      </a:cubicBezTo>
                      <a:cubicBezTo>
                        <a:pt x="22410" y="656584"/>
                        <a:pt x="23301" y="656959"/>
                        <a:pt x="24285" y="657147"/>
                      </a:cubicBezTo>
                      <a:cubicBezTo>
                        <a:pt x="20910" y="667178"/>
                        <a:pt x="20019" y="679459"/>
                        <a:pt x="21238" y="688881"/>
                      </a:cubicBezTo>
                      <a:cubicBezTo>
                        <a:pt x="22129" y="695631"/>
                        <a:pt x="23160" y="703225"/>
                        <a:pt x="24707" y="711053"/>
                      </a:cubicBezTo>
                      <a:cubicBezTo>
                        <a:pt x="26394" y="719069"/>
                        <a:pt x="28504" y="727319"/>
                        <a:pt x="31176" y="735194"/>
                      </a:cubicBezTo>
                      <a:cubicBezTo>
                        <a:pt x="36566" y="751038"/>
                        <a:pt x="44301" y="765428"/>
                        <a:pt x="55410" y="774241"/>
                      </a:cubicBezTo>
                      <a:cubicBezTo>
                        <a:pt x="82644" y="795850"/>
                        <a:pt x="115035" y="813710"/>
                        <a:pt x="146676" y="826600"/>
                      </a:cubicBezTo>
                      <a:cubicBezTo>
                        <a:pt x="155020" y="829881"/>
                        <a:pt x="163363" y="832225"/>
                        <a:pt x="171379" y="837241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24D21F3B-7C28-DBDD-399F-DC1EFD75DFED}"/>
                    </a:ext>
                  </a:extLst>
                </p:cNvPr>
                <p:cNvSpPr/>
                <p:nvPr/>
              </p:nvSpPr>
              <p:spPr>
                <a:xfrm>
                  <a:off x="8785189" y="3976765"/>
                  <a:ext cx="1015751" cy="910511"/>
                </a:xfrm>
                <a:custGeom>
                  <a:avLst/>
                  <a:gdLst>
                    <a:gd name="connsiteX0" fmla="*/ 171263 w 1015751"/>
                    <a:gd name="connsiteY0" fmla="*/ 837245 h 910511"/>
                    <a:gd name="connsiteX1" fmla="*/ 194138 w 1015751"/>
                    <a:gd name="connsiteY1" fmla="*/ 873574 h 910511"/>
                    <a:gd name="connsiteX2" fmla="*/ 199200 w 1015751"/>
                    <a:gd name="connsiteY2" fmla="*/ 910511 h 910511"/>
                    <a:gd name="connsiteX3" fmla="*/ 219966 w 1015751"/>
                    <a:gd name="connsiteY3" fmla="*/ 896073 h 910511"/>
                    <a:gd name="connsiteX4" fmla="*/ 229857 w 1015751"/>
                    <a:gd name="connsiteY4" fmla="*/ 888246 h 910511"/>
                    <a:gd name="connsiteX5" fmla="*/ 239372 w 1015751"/>
                    <a:gd name="connsiteY5" fmla="*/ 880089 h 910511"/>
                    <a:gd name="connsiteX6" fmla="*/ 256435 w 1015751"/>
                    <a:gd name="connsiteY6" fmla="*/ 861902 h 910511"/>
                    <a:gd name="connsiteX7" fmla="*/ 271435 w 1015751"/>
                    <a:gd name="connsiteY7" fmla="*/ 842495 h 910511"/>
                    <a:gd name="connsiteX8" fmla="*/ 275466 w 1015751"/>
                    <a:gd name="connsiteY8" fmla="*/ 819152 h 910511"/>
                    <a:gd name="connsiteX9" fmla="*/ 275794 w 1015751"/>
                    <a:gd name="connsiteY9" fmla="*/ 812823 h 910511"/>
                    <a:gd name="connsiteX10" fmla="*/ 276403 w 1015751"/>
                    <a:gd name="connsiteY10" fmla="*/ 806026 h 910511"/>
                    <a:gd name="connsiteX11" fmla="*/ 276825 w 1015751"/>
                    <a:gd name="connsiteY11" fmla="*/ 791729 h 910511"/>
                    <a:gd name="connsiteX12" fmla="*/ 256997 w 1015751"/>
                    <a:gd name="connsiteY12" fmla="*/ 704026 h 910511"/>
                    <a:gd name="connsiteX13" fmla="*/ 253060 w 1015751"/>
                    <a:gd name="connsiteY13" fmla="*/ 648948 h 910511"/>
                    <a:gd name="connsiteX14" fmla="*/ 261357 w 1015751"/>
                    <a:gd name="connsiteY14" fmla="*/ 621198 h 910511"/>
                    <a:gd name="connsiteX15" fmla="*/ 278419 w 1015751"/>
                    <a:gd name="connsiteY15" fmla="*/ 593120 h 910511"/>
                    <a:gd name="connsiteX16" fmla="*/ 278091 w 1015751"/>
                    <a:gd name="connsiteY16" fmla="*/ 599588 h 910511"/>
                    <a:gd name="connsiteX17" fmla="*/ 284138 w 1015751"/>
                    <a:gd name="connsiteY17" fmla="*/ 615386 h 910511"/>
                    <a:gd name="connsiteX18" fmla="*/ 318872 w 1015751"/>
                    <a:gd name="connsiteY18" fmla="*/ 645620 h 910511"/>
                    <a:gd name="connsiteX19" fmla="*/ 368982 w 1015751"/>
                    <a:gd name="connsiteY19" fmla="*/ 685698 h 910511"/>
                    <a:gd name="connsiteX20" fmla="*/ 382716 w 1015751"/>
                    <a:gd name="connsiteY20" fmla="*/ 769511 h 910511"/>
                    <a:gd name="connsiteX21" fmla="*/ 383138 w 1015751"/>
                    <a:gd name="connsiteY21" fmla="*/ 774480 h 910511"/>
                    <a:gd name="connsiteX22" fmla="*/ 414404 w 1015751"/>
                    <a:gd name="connsiteY22" fmla="*/ 736651 h 910511"/>
                    <a:gd name="connsiteX23" fmla="*/ 430013 w 1015751"/>
                    <a:gd name="connsiteY23" fmla="*/ 690995 h 910511"/>
                    <a:gd name="connsiteX24" fmla="*/ 420498 w 1015751"/>
                    <a:gd name="connsiteY24" fmla="*/ 618854 h 910511"/>
                    <a:gd name="connsiteX25" fmla="*/ 414497 w 1015751"/>
                    <a:gd name="connsiteY25" fmla="*/ 604839 h 910511"/>
                    <a:gd name="connsiteX26" fmla="*/ 410841 w 1015751"/>
                    <a:gd name="connsiteY26" fmla="*/ 547745 h 910511"/>
                    <a:gd name="connsiteX27" fmla="*/ 428607 w 1015751"/>
                    <a:gd name="connsiteY27" fmla="*/ 499932 h 910511"/>
                    <a:gd name="connsiteX28" fmla="*/ 444123 w 1015751"/>
                    <a:gd name="connsiteY28" fmla="*/ 478182 h 910511"/>
                    <a:gd name="connsiteX29" fmla="*/ 462732 w 1015751"/>
                    <a:gd name="connsiteY29" fmla="*/ 458870 h 910511"/>
                    <a:gd name="connsiteX30" fmla="*/ 505388 w 1015751"/>
                    <a:gd name="connsiteY30" fmla="*/ 526042 h 910511"/>
                    <a:gd name="connsiteX31" fmla="*/ 554092 w 1015751"/>
                    <a:gd name="connsiteY31" fmla="*/ 565557 h 910511"/>
                    <a:gd name="connsiteX32" fmla="*/ 561216 w 1015751"/>
                    <a:gd name="connsiteY32" fmla="*/ 639245 h 910511"/>
                    <a:gd name="connsiteX33" fmla="*/ 561216 w 1015751"/>
                    <a:gd name="connsiteY33" fmla="*/ 641354 h 910511"/>
                    <a:gd name="connsiteX34" fmla="*/ 593560 w 1015751"/>
                    <a:gd name="connsiteY34" fmla="*/ 618901 h 910511"/>
                    <a:gd name="connsiteX35" fmla="*/ 616764 w 1015751"/>
                    <a:gd name="connsiteY35" fmla="*/ 583838 h 910511"/>
                    <a:gd name="connsiteX36" fmla="*/ 619154 w 1015751"/>
                    <a:gd name="connsiteY36" fmla="*/ 539073 h 910511"/>
                    <a:gd name="connsiteX37" fmla="*/ 602185 w 1015751"/>
                    <a:gd name="connsiteY37" fmla="*/ 452776 h 910511"/>
                    <a:gd name="connsiteX38" fmla="*/ 608560 w 1015751"/>
                    <a:gd name="connsiteY38" fmla="*/ 402948 h 910511"/>
                    <a:gd name="connsiteX39" fmla="*/ 618311 w 1015751"/>
                    <a:gd name="connsiteY39" fmla="*/ 370135 h 910511"/>
                    <a:gd name="connsiteX40" fmla="*/ 625998 w 1015751"/>
                    <a:gd name="connsiteY40" fmla="*/ 417760 h 910511"/>
                    <a:gd name="connsiteX41" fmla="*/ 680467 w 1015751"/>
                    <a:gd name="connsiteY41" fmla="*/ 486198 h 910511"/>
                    <a:gd name="connsiteX42" fmla="*/ 740045 w 1015751"/>
                    <a:gd name="connsiteY42" fmla="*/ 554635 h 910511"/>
                    <a:gd name="connsiteX43" fmla="*/ 734842 w 1015751"/>
                    <a:gd name="connsiteY43" fmla="*/ 652182 h 910511"/>
                    <a:gd name="connsiteX44" fmla="*/ 785608 w 1015751"/>
                    <a:gd name="connsiteY44" fmla="*/ 613839 h 910511"/>
                    <a:gd name="connsiteX45" fmla="*/ 827983 w 1015751"/>
                    <a:gd name="connsiteY45" fmla="*/ 565135 h 910511"/>
                    <a:gd name="connsiteX46" fmla="*/ 832951 w 1015751"/>
                    <a:gd name="connsiteY46" fmla="*/ 556745 h 910511"/>
                    <a:gd name="connsiteX47" fmla="*/ 846123 w 1015751"/>
                    <a:gd name="connsiteY47" fmla="*/ 491541 h 910511"/>
                    <a:gd name="connsiteX48" fmla="*/ 799529 w 1015751"/>
                    <a:gd name="connsiteY48" fmla="*/ 376697 h 910511"/>
                    <a:gd name="connsiteX49" fmla="*/ 807170 w 1015751"/>
                    <a:gd name="connsiteY49" fmla="*/ 300104 h 910511"/>
                    <a:gd name="connsiteX50" fmla="*/ 813779 w 1015751"/>
                    <a:gd name="connsiteY50" fmla="*/ 286744 h 910511"/>
                    <a:gd name="connsiteX51" fmla="*/ 852264 w 1015751"/>
                    <a:gd name="connsiteY51" fmla="*/ 334604 h 910511"/>
                    <a:gd name="connsiteX52" fmla="*/ 901577 w 1015751"/>
                    <a:gd name="connsiteY52" fmla="*/ 362682 h 910511"/>
                    <a:gd name="connsiteX53" fmla="*/ 897873 w 1015751"/>
                    <a:gd name="connsiteY53" fmla="*/ 427463 h 910511"/>
                    <a:gd name="connsiteX54" fmla="*/ 973389 w 1015751"/>
                    <a:gd name="connsiteY54" fmla="*/ 324994 h 910511"/>
                    <a:gd name="connsiteX55" fmla="*/ 969686 w 1015751"/>
                    <a:gd name="connsiteY55" fmla="*/ 240619 h 910511"/>
                    <a:gd name="connsiteX56" fmla="*/ 909170 w 1015751"/>
                    <a:gd name="connsiteY56" fmla="*/ 115650 h 910511"/>
                    <a:gd name="connsiteX57" fmla="*/ 1009061 w 1015751"/>
                    <a:gd name="connsiteY57" fmla="*/ 20072 h 910511"/>
                    <a:gd name="connsiteX58" fmla="*/ 1011217 w 1015751"/>
                    <a:gd name="connsiteY58" fmla="*/ 4931 h 910511"/>
                    <a:gd name="connsiteX59" fmla="*/ 986374 w 1015751"/>
                    <a:gd name="connsiteY59" fmla="*/ 9853 h 910511"/>
                    <a:gd name="connsiteX60" fmla="*/ 982811 w 1015751"/>
                    <a:gd name="connsiteY60" fmla="*/ 1415 h 910511"/>
                    <a:gd name="connsiteX61" fmla="*/ 944561 w 1015751"/>
                    <a:gd name="connsiteY61" fmla="*/ 5822 h 910511"/>
                    <a:gd name="connsiteX62" fmla="*/ 875092 w 1015751"/>
                    <a:gd name="connsiteY62" fmla="*/ 172322 h 910511"/>
                    <a:gd name="connsiteX63" fmla="*/ 930123 w 1015751"/>
                    <a:gd name="connsiteY63" fmla="*/ 259182 h 910511"/>
                    <a:gd name="connsiteX64" fmla="*/ 927030 w 1015751"/>
                    <a:gd name="connsiteY64" fmla="*/ 346744 h 910511"/>
                    <a:gd name="connsiteX65" fmla="*/ 920327 w 1015751"/>
                    <a:gd name="connsiteY65" fmla="*/ 345713 h 910511"/>
                    <a:gd name="connsiteX66" fmla="*/ 885780 w 1015751"/>
                    <a:gd name="connsiteY66" fmla="*/ 308916 h 910511"/>
                    <a:gd name="connsiteX67" fmla="*/ 850764 w 1015751"/>
                    <a:gd name="connsiteY67" fmla="*/ 282900 h 910511"/>
                    <a:gd name="connsiteX68" fmla="*/ 817295 w 1015751"/>
                    <a:gd name="connsiteY68" fmla="*/ 254822 h 910511"/>
                    <a:gd name="connsiteX69" fmla="*/ 773514 w 1015751"/>
                    <a:gd name="connsiteY69" fmla="*/ 336479 h 910511"/>
                    <a:gd name="connsiteX70" fmla="*/ 790623 w 1015751"/>
                    <a:gd name="connsiteY70" fmla="*/ 425729 h 910511"/>
                    <a:gd name="connsiteX71" fmla="*/ 817904 w 1015751"/>
                    <a:gd name="connsiteY71" fmla="*/ 520838 h 910511"/>
                    <a:gd name="connsiteX72" fmla="*/ 779139 w 1015751"/>
                    <a:gd name="connsiteY72" fmla="*/ 598885 h 910511"/>
                    <a:gd name="connsiteX73" fmla="*/ 772811 w 1015751"/>
                    <a:gd name="connsiteY73" fmla="*/ 596260 h 910511"/>
                    <a:gd name="connsiteX74" fmla="*/ 751342 w 1015751"/>
                    <a:gd name="connsiteY74" fmla="*/ 525385 h 910511"/>
                    <a:gd name="connsiteX75" fmla="*/ 694951 w 1015751"/>
                    <a:gd name="connsiteY75" fmla="*/ 470401 h 910511"/>
                    <a:gd name="connsiteX76" fmla="*/ 630592 w 1015751"/>
                    <a:gd name="connsiteY76" fmla="*/ 378385 h 910511"/>
                    <a:gd name="connsiteX77" fmla="*/ 613342 w 1015751"/>
                    <a:gd name="connsiteY77" fmla="*/ 327104 h 910511"/>
                    <a:gd name="connsiteX78" fmla="*/ 580248 w 1015751"/>
                    <a:gd name="connsiteY78" fmla="*/ 377401 h 910511"/>
                    <a:gd name="connsiteX79" fmla="*/ 567639 w 1015751"/>
                    <a:gd name="connsiteY79" fmla="*/ 435057 h 910511"/>
                    <a:gd name="connsiteX80" fmla="*/ 593889 w 1015751"/>
                    <a:gd name="connsiteY80" fmla="*/ 546010 h 910511"/>
                    <a:gd name="connsiteX81" fmla="*/ 589154 w 1015751"/>
                    <a:gd name="connsiteY81" fmla="*/ 550979 h 910511"/>
                    <a:gd name="connsiteX82" fmla="*/ 541435 w 1015751"/>
                    <a:gd name="connsiteY82" fmla="*/ 519948 h 910511"/>
                    <a:gd name="connsiteX83" fmla="*/ 499342 w 1015751"/>
                    <a:gd name="connsiteY83" fmla="*/ 482541 h 910511"/>
                    <a:gd name="connsiteX84" fmla="*/ 460623 w 1015751"/>
                    <a:gd name="connsiteY84" fmla="*/ 413026 h 910511"/>
                    <a:gd name="connsiteX85" fmla="*/ 411919 w 1015751"/>
                    <a:gd name="connsiteY85" fmla="*/ 469229 h 910511"/>
                    <a:gd name="connsiteX86" fmla="*/ 385951 w 1015751"/>
                    <a:gd name="connsiteY86" fmla="*/ 536448 h 910511"/>
                    <a:gd name="connsiteX87" fmla="*/ 408732 w 1015751"/>
                    <a:gd name="connsiteY87" fmla="*/ 670979 h 910511"/>
                    <a:gd name="connsiteX88" fmla="*/ 403857 w 1015751"/>
                    <a:gd name="connsiteY88" fmla="*/ 675760 h 910511"/>
                    <a:gd name="connsiteX89" fmla="*/ 334107 w 1015751"/>
                    <a:gd name="connsiteY89" fmla="*/ 619745 h 910511"/>
                    <a:gd name="connsiteX90" fmla="*/ 278982 w 1015751"/>
                    <a:gd name="connsiteY90" fmla="*/ 549901 h 910511"/>
                    <a:gd name="connsiteX91" fmla="*/ 212513 w 1015751"/>
                    <a:gd name="connsiteY91" fmla="*/ 686964 h 910511"/>
                    <a:gd name="connsiteX92" fmla="*/ 220810 w 1015751"/>
                    <a:gd name="connsiteY92" fmla="*/ 738058 h 910511"/>
                    <a:gd name="connsiteX93" fmla="*/ 232856 w 1015751"/>
                    <a:gd name="connsiteY93" fmla="*/ 787464 h 910511"/>
                    <a:gd name="connsiteX94" fmla="*/ 235247 w 1015751"/>
                    <a:gd name="connsiteY94" fmla="*/ 827683 h 910511"/>
                    <a:gd name="connsiteX95" fmla="*/ 234122 w 1015751"/>
                    <a:gd name="connsiteY95" fmla="*/ 837058 h 910511"/>
                    <a:gd name="connsiteX96" fmla="*/ 232482 w 1015751"/>
                    <a:gd name="connsiteY96" fmla="*/ 846527 h 910511"/>
                    <a:gd name="connsiteX97" fmla="*/ 226810 w 1015751"/>
                    <a:gd name="connsiteY97" fmla="*/ 864855 h 910511"/>
                    <a:gd name="connsiteX98" fmla="*/ 220669 w 1015751"/>
                    <a:gd name="connsiteY98" fmla="*/ 862933 h 910511"/>
                    <a:gd name="connsiteX99" fmla="*/ 153028 w 1015751"/>
                    <a:gd name="connsiteY99" fmla="*/ 796558 h 910511"/>
                    <a:gd name="connsiteX100" fmla="*/ 83184 w 1015751"/>
                    <a:gd name="connsiteY100" fmla="*/ 753433 h 910511"/>
                    <a:gd name="connsiteX101" fmla="*/ 25669 w 1015751"/>
                    <a:gd name="connsiteY101" fmla="*/ 621948 h 910511"/>
                    <a:gd name="connsiteX102" fmla="*/ 25294 w 1015751"/>
                    <a:gd name="connsiteY102" fmla="*/ 589229 h 910511"/>
                    <a:gd name="connsiteX103" fmla="*/ 5887 w 1015751"/>
                    <a:gd name="connsiteY103" fmla="*/ 613229 h 910511"/>
                    <a:gd name="connsiteX104" fmla="*/ 731 w 1015751"/>
                    <a:gd name="connsiteY104" fmla="*/ 641495 h 910511"/>
                    <a:gd name="connsiteX105" fmla="*/ 10341 w 1015751"/>
                    <a:gd name="connsiteY105" fmla="*/ 651807 h 910511"/>
                    <a:gd name="connsiteX106" fmla="*/ 11700 w 1015751"/>
                    <a:gd name="connsiteY106" fmla="*/ 653589 h 910511"/>
                    <a:gd name="connsiteX107" fmla="*/ 21637 w 1015751"/>
                    <a:gd name="connsiteY107" fmla="*/ 656120 h 910511"/>
                    <a:gd name="connsiteX108" fmla="*/ 24309 w 1015751"/>
                    <a:gd name="connsiteY108" fmla="*/ 657292 h 910511"/>
                    <a:gd name="connsiteX109" fmla="*/ 21262 w 1015751"/>
                    <a:gd name="connsiteY109" fmla="*/ 689026 h 910511"/>
                    <a:gd name="connsiteX110" fmla="*/ 24731 w 1015751"/>
                    <a:gd name="connsiteY110" fmla="*/ 711198 h 910511"/>
                    <a:gd name="connsiteX111" fmla="*/ 31200 w 1015751"/>
                    <a:gd name="connsiteY111" fmla="*/ 735339 h 910511"/>
                    <a:gd name="connsiteX112" fmla="*/ 55434 w 1015751"/>
                    <a:gd name="connsiteY112" fmla="*/ 774386 h 910511"/>
                    <a:gd name="connsiteX113" fmla="*/ 146700 w 1015751"/>
                    <a:gd name="connsiteY113" fmla="*/ 826745 h 910511"/>
                    <a:gd name="connsiteX114" fmla="*/ 171263 w 1015751"/>
                    <a:gd name="connsiteY114" fmla="*/ 837245 h 910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</a:cxnLst>
                  <a:rect l="l" t="t" r="r" b="b"/>
                  <a:pathLst>
                    <a:path w="1015751" h="910511">
                      <a:moveTo>
                        <a:pt x="171263" y="837245"/>
                      </a:moveTo>
                      <a:cubicBezTo>
                        <a:pt x="184247" y="845449"/>
                        <a:pt x="189028" y="860542"/>
                        <a:pt x="194138" y="873574"/>
                      </a:cubicBezTo>
                      <a:cubicBezTo>
                        <a:pt x="198919" y="885949"/>
                        <a:pt x="199950" y="898558"/>
                        <a:pt x="199200" y="910511"/>
                      </a:cubicBezTo>
                      <a:cubicBezTo>
                        <a:pt x="206419" y="906152"/>
                        <a:pt x="213357" y="901323"/>
                        <a:pt x="219966" y="896073"/>
                      </a:cubicBezTo>
                      <a:cubicBezTo>
                        <a:pt x="223200" y="893355"/>
                        <a:pt x="226528" y="890823"/>
                        <a:pt x="229857" y="888246"/>
                      </a:cubicBezTo>
                      <a:cubicBezTo>
                        <a:pt x="233138" y="885620"/>
                        <a:pt x="236325" y="882902"/>
                        <a:pt x="239372" y="880089"/>
                      </a:cubicBezTo>
                      <a:cubicBezTo>
                        <a:pt x="245513" y="874464"/>
                        <a:pt x="251232" y="868371"/>
                        <a:pt x="256435" y="861902"/>
                      </a:cubicBezTo>
                      <a:cubicBezTo>
                        <a:pt x="261778" y="855620"/>
                        <a:pt x="266982" y="849386"/>
                        <a:pt x="271435" y="842495"/>
                      </a:cubicBezTo>
                      <a:cubicBezTo>
                        <a:pt x="273450" y="835183"/>
                        <a:pt x="274857" y="827448"/>
                        <a:pt x="275466" y="819152"/>
                      </a:cubicBezTo>
                      <a:cubicBezTo>
                        <a:pt x="275607" y="817089"/>
                        <a:pt x="275747" y="814980"/>
                        <a:pt x="275794" y="812823"/>
                      </a:cubicBezTo>
                      <a:cubicBezTo>
                        <a:pt x="275841" y="810667"/>
                        <a:pt x="276263" y="808323"/>
                        <a:pt x="276403" y="806026"/>
                      </a:cubicBezTo>
                      <a:cubicBezTo>
                        <a:pt x="276779" y="801386"/>
                        <a:pt x="276919" y="796651"/>
                        <a:pt x="276825" y="791729"/>
                      </a:cubicBezTo>
                      <a:cubicBezTo>
                        <a:pt x="276310" y="761495"/>
                        <a:pt x="265013" y="733370"/>
                        <a:pt x="256997" y="704026"/>
                      </a:cubicBezTo>
                      <a:cubicBezTo>
                        <a:pt x="252216" y="686026"/>
                        <a:pt x="249872" y="667932"/>
                        <a:pt x="253060" y="648948"/>
                      </a:cubicBezTo>
                      <a:cubicBezTo>
                        <a:pt x="254138" y="642714"/>
                        <a:pt x="256997" y="632026"/>
                        <a:pt x="261357" y="621198"/>
                      </a:cubicBezTo>
                      <a:cubicBezTo>
                        <a:pt x="265904" y="610557"/>
                        <a:pt x="271810" y="599729"/>
                        <a:pt x="278419" y="593120"/>
                      </a:cubicBezTo>
                      <a:cubicBezTo>
                        <a:pt x="278091" y="595276"/>
                        <a:pt x="277810" y="597479"/>
                        <a:pt x="278091" y="599588"/>
                      </a:cubicBezTo>
                      <a:cubicBezTo>
                        <a:pt x="278841" y="605120"/>
                        <a:pt x="281841" y="610463"/>
                        <a:pt x="284138" y="615386"/>
                      </a:cubicBezTo>
                      <a:cubicBezTo>
                        <a:pt x="290560" y="629026"/>
                        <a:pt x="307060" y="637417"/>
                        <a:pt x="318872" y="645620"/>
                      </a:cubicBezTo>
                      <a:cubicBezTo>
                        <a:pt x="336638" y="657995"/>
                        <a:pt x="353654" y="670323"/>
                        <a:pt x="368982" y="685698"/>
                      </a:cubicBezTo>
                      <a:cubicBezTo>
                        <a:pt x="393310" y="710214"/>
                        <a:pt x="387451" y="740120"/>
                        <a:pt x="382716" y="769511"/>
                      </a:cubicBezTo>
                      <a:cubicBezTo>
                        <a:pt x="382576" y="770589"/>
                        <a:pt x="382669" y="772464"/>
                        <a:pt x="383138" y="774480"/>
                      </a:cubicBezTo>
                      <a:cubicBezTo>
                        <a:pt x="395560" y="764027"/>
                        <a:pt x="406388" y="751089"/>
                        <a:pt x="414404" y="736651"/>
                      </a:cubicBezTo>
                      <a:cubicBezTo>
                        <a:pt x="422513" y="722261"/>
                        <a:pt x="428419" y="706886"/>
                        <a:pt x="430013" y="690995"/>
                      </a:cubicBezTo>
                      <a:cubicBezTo>
                        <a:pt x="432591" y="666807"/>
                        <a:pt x="423826" y="642760"/>
                        <a:pt x="420498" y="618854"/>
                      </a:cubicBezTo>
                      <a:cubicBezTo>
                        <a:pt x="418294" y="614260"/>
                        <a:pt x="416185" y="609620"/>
                        <a:pt x="414497" y="604839"/>
                      </a:cubicBezTo>
                      <a:cubicBezTo>
                        <a:pt x="407654" y="585526"/>
                        <a:pt x="408357" y="568135"/>
                        <a:pt x="410841" y="547745"/>
                      </a:cubicBezTo>
                      <a:cubicBezTo>
                        <a:pt x="412763" y="530917"/>
                        <a:pt x="419513" y="515073"/>
                        <a:pt x="428607" y="499932"/>
                      </a:cubicBezTo>
                      <a:cubicBezTo>
                        <a:pt x="433201" y="492385"/>
                        <a:pt x="438451" y="485120"/>
                        <a:pt x="444123" y="478182"/>
                      </a:cubicBezTo>
                      <a:cubicBezTo>
                        <a:pt x="449935" y="471385"/>
                        <a:pt x="456216" y="464916"/>
                        <a:pt x="462732" y="458870"/>
                      </a:cubicBezTo>
                      <a:cubicBezTo>
                        <a:pt x="466904" y="487088"/>
                        <a:pt x="480732" y="506963"/>
                        <a:pt x="505388" y="526042"/>
                      </a:cubicBezTo>
                      <a:cubicBezTo>
                        <a:pt x="522170" y="539026"/>
                        <a:pt x="540920" y="548729"/>
                        <a:pt x="554092" y="565557"/>
                      </a:cubicBezTo>
                      <a:cubicBezTo>
                        <a:pt x="572326" y="588901"/>
                        <a:pt x="563467" y="613417"/>
                        <a:pt x="561216" y="639245"/>
                      </a:cubicBezTo>
                      <a:cubicBezTo>
                        <a:pt x="561170" y="639807"/>
                        <a:pt x="561170" y="640511"/>
                        <a:pt x="561216" y="641354"/>
                      </a:cubicBezTo>
                      <a:cubicBezTo>
                        <a:pt x="573638" y="636761"/>
                        <a:pt x="584373" y="628932"/>
                        <a:pt x="593560" y="618901"/>
                      </a:cubicBezTo>
                      <a:cubicBezTo>
                        <a:pt x="602654" y="608823"/>
                        <a:pt x="610717" y="596963"/>
                        <a:pt x="616764" y="583838"/>
                      </a:cubicBezTo>
                      <a:cubicBezTo>
                        <a:pt x="619857" y="568838"/>
                        <a:pt x="620514" y="553182"/>
                        <a:pt x="619154" y="539073"/>
                      </a:cubicBezTo>
                      <a:cubicBezTo>
                        <a:pt x="616529" y="509776"/>
                        <a:pt x="604576" y="482448"/>
                        <a:pt x="602185" y="452776"/>
                      </a:cubicBezTo>
                      <a:cubicBezTo>
                        <a:pt x="600873" y="435807"/>
                        <a:pt x="605373" y="419729"/>
                        <a:pt x="608560" y="402948"/>
                      </a:cubicBezTo>
                      <a:cubicBezTo>
                        <a:pt x="609451" y="398307"/>
                        <a:pt x="612920" y="381151"/>
                        <a:pt x="618311" y="370135"/>
                      </a:cubicBezTo>
                      <a:cubicBezTo>
                        <a:pt x="618451" y="386448"/>
                        <a:pt x="620373" y="402151"/>
                        <a:pt x="625998" y="417760"/>
                      </a:cubicBezTo>
                      <a:cubicBezTo>
                        <a:pt x="635982" y="445229"/>
                        <a:pt x="660123" y="466088"/>
                        <a:pt x="680467" y="486198"/>
                      </a:cubicBezTo>
                      <a:cubicBezTo>
                        <a:pt x="702123" y="507573"/>
                        <a:pt x="727107" y="526604"/>
                        <a:pt x="740045" y="554635"/>
                      </a:cubicBezTo>
                      <a:cubicBezTo>
                        <a:pt x="753029" y="582667"/>
                        <a:pt x="746092" y="622182"/>
                        <a:pt x="734842" y="652182"/>
                      </a:cubicBezTo>
                      <a:cubicBezTo>
                        <a:pt x="751998" y="640042"/>
                        <a:pt x="769857" y="627948"/>
                        <a:pt x="785608" y="613839"/>
                      </a:cubicBezTo>
                      <a:cubicBezTo>
                        <a:pt x="801686" y="599870"/>
                        <a:pt x="816404" y="584214"/>
                        <a:pt x="827983" y="565135"/>
                      </a:cubicBezTo>
                      <a:cubicBezTo>
                        <a:pt x="829717" y="562370"/>
                        <a:pt x="831358" y="559557"/>
                        <a:pt x="832951" y="556745"/>
                      </a:cubicBezTo>
                      <a:cubicBezTo>
                        <a:pt x="842420" y="535557"/>
                        <a:pt x="848654" y="512542"/>
                        <a:pt x="846123" y="491541"/>
                      </a:cubicBezTo>
                      <a:cubicBezTo>
                        <a:pt x="841061" y="448744"/>
                        <a:pt x="811670" y="416823"/>
                        <a:pt x="799529" y="376697"/>
                      </a:cubicBezTo>
                      <a:cubicBezTo>
                        <a:pt x="792311" y="352463"/>
                        <a:pt x="796811" y="324244"/>
                        <a:pt x="807170" y="300104"/>
                      </a:cubicBezTo>
                      <a:cubicBezTo>
                        <a:pt x="809092" y="295557"/>
                        <a:pt x="811389" y="291150"/>
                        <a:pt x="813779" y="286744"/>
                      </a:cubicBezTo>
                      <a:cubicBezTo>
                        <a:pt x="817530" y="307229"/>
                        <a:pt x="829061" y="322651"/>
                        <a:pt x="852264" y="334604"/>
                      </a:cubicBezTo>
                      <a:cubicBezTo>
                        <a:pt x="869327" y="343369"/>
                        <a:pt x="888498" y="348713"/>
                        <a:pt x="901577" y="362682"/>
                      </a:cubicBezTo>
                      <a:cubicBezTo>
                        <a:pt x="918592" y="380916"/>
                        <a:pt x="905842" y="406088"/>
                        <a:pt x="897873" y="427463"/>
                      </a:cubicBezTo>
                      <a:cubicBezTo>
                        <a:pt x="929842" y="400557"/>
                        <a:pt x="956233" y="364416"/>
                        <a:pt x="973389" y="324994"/>
                      </a:cubicBezTo>
                      <a:cubicBezTo>
                        <a:pt x="978874" y="296963"/>
                        <a:pt x="978123" y="268088"/>
                        <a:pt x="969686" y="240619"/>
                      </a:cubicBezTo>
                      <a:cubicBezTo>
                        <a:pt x="955858" y="194869"/>
                        <a:pt x="903311" y="167822"/>
                        <a:pt x="909170" y="115650"/>
                      </a:cubicBezTo>
                      <a:cubicBezTo>
                        <a:pt x="913905" y="72806"/>
                        <a:pt x="962186" y="26259"/>
                        <a:pt x="1009061" y="20072"/>
                      </a:cubicBezTo>
                      <a:cubicBezTo>
                        <a:pt x="1015624" y="19181"/>
                        <a:pt x="1019093" y="4322"/>
                        <a:pt x="1011217" y="4931"/>
                      </a:cubicBezTo>
                      <a:cubicBezTo>
                        <a:pt x="1002733" y="5587"/>
                        <a:pt x="994389" y="7322"/>
                        <a:pt x="986374" y="9853"/>
                      </a:cubicBezTo>
                      <a:cubicBezTo>
                        <a:pt x="986842" y="6103"/>
                        <a:pt x="985858" y="2540"/>
                        <a:pt x="982811" y="1415"/>
                      </a:cubicBezTo>
                      <a:cubicBezTo>
                        <a:pt x="972217" y="-2475"/>
                        <a:pt x="956748" y="2540"/>
                        <a:pt x="944561" y="5822"/>
                      </a:cubicBezTo>
                      <a:cubicBezTo>
                        <a:pt x="892295" y="44634"/>
                        <a:pt x="864873" y="120384"/>
                        <a:pt x="875092" y="172322"/>
                      </a:cubicBezTo>
                      <a:cubicBezTo>
                        <a:pt x="882076" y="208369"/>
                        <a:pt x="910905" y="229885"/>
                        <a:pt x="930123" y="259182"/>
                      </a:cubicBezTo>
                      <a:cubicBezTo>
                        <a:pt x="948873" y="287776"/>
                        <a:pt x="946858" y="316182"/>
                        <a:pt x="927030" y="346744"/>
                      </a:cubicBezTo>
                      <a:cubicBezTo>
                        <a:pt x="925249" y="349510"/>
                        <a:pt x="920748" y="348572"/>
                        <a:pt x="920327" y="345713"/>
                      </a:cubicBezTo>
                      <a:cubicBezTo>
                        <a:pt x="917561" y="327807"/>
                        <a:pt x="899655" y="318760"/>
                        <a:pt x="885780" y="308916"/>
                      </a:cubicBezTo>
                      <a:cubicBezTo>
                        <a:pt x="873920" y="300479"/>
                        <a:pt x="862201" y="291854"/>
                        <a:pt x="850764" y="282900"/>
                      </a:cubicBezTo>
                      <a:cubicBezTo>
                        <a:pt x="839514" y="274088"/>
                        <a:pt x="827889" y="264807"/>
                        <a:pt x="817295" y="254822"/>
                      </a:cubicBezTo>
                      <a:cubicBezTo>
                        <a:pt x="790717" y="276947"/>
                        <a:pt x="777170" y="306244"/>
                        <a:pt x="773514" y="336479"/>
                      </a:cubicBezTo>
                      <a:cubicBezTo>
                        <a:pt x="770045" y="366901"/>
                        <a:pt x="776748" y="398448"/>
                        <a:pt x="790623" y="425729"/>
                      </a:cubicBezTo>
                      <a:cubicBezTo>
                        <a:pt x="805670" y="455307"/>
                        <a:pt x="826108" y="485448"/>
                        <a:pt x="817904" y="520838"/>
                      </a:cubicBezTo>
                      <a:cubicBezTo>
                        <a:pt x="811201" y="549620"/>
                        <a:pt x="794936" y="574557"/>
                        <a:pt x="779139" y="598885"/>
                      </a:cubicBezTo>
                      <a:cubicBezTo>
                        <a:pt x="776983" y="602354"/>
                        <a:pt x="771967" y="600057"/>
                        <a:pt x="772811" y="596260"/>
                      </a:cubicBezTo>
                      <a:cubicBezTo>
                        <a:pt x="779045" y="568932"/>
                        <a:pt x="768311" y="545870"/>
                        <a:pt x="751342" y="525385"/>
                      </a:cubicBezTo>
                      <a:cubicBezTo>
                        <a:pt x="734420" y="504854"/>
                        <a:pt x="711639" y="487182"/>
                        <a:pt x="694951" y="470401"/>
                      </a:cubicBezTo>
                      <a:cubicBezTo>
                        <a:pt x="668560" y="443776"/>
                        <a:pt x="646061" y="412604"/>
                        <a:pt x="630592" y="378385"/>
                      </a:cubicBezTo>
                      <a:cubicBezTo>
                        <a:pt x="623185" y="362026"/>
                        <a:pt x="617232" y="344776"/>
                        <a:pt x="613342" y="327104"/>
                      </a:cubicBezTo>
                      <a:cubicBezTo>
                        <a:pt x="598810" y="342010"/>
                        <a:pt x="587654" y="358932"/>
                        <a:pt x="580248" y="377401"/>
                      </a:cubicBezTo>
                      <a:cubicBezTo>
                        <a:pt x="572842" y="395869"/>
                        <a:pt x="568717" y="415416"/>
                        <a:pt x="567639" y="435057"/>
                      </a:cubicBezTo>
                      <a:cubicBezTo>
                        <a:pt x="565435" y="474385"/>
                        <a:pt x="575701" y="514229"/>
                        <a:pt x="593889" y="546010"/>
                      </a:cubicBezTo>
                      <a:cubicBezTo>
                        <a:pt x="595482" y="548823"/>
                        <a:pt x="592201" y="552901"/>
                        <a:pt x="589154" y="550979"/>
                      </a:cubicBezTo>
                      <a:cubicBezTo>
                        <a:pt x="573263" y="541088"/>
                        <a:pt x="556904" y="531057"/>
                        <a:pt x="541435" y="519948"/>
                      </a:cubicBezTo>
                      <a:cubicBezTo>
                        <a:pt x="526060" y="508885"/>
                        <a:pt x="511576" y="496838"/>
                        <a:pt x="499342" y="482541"/>
                      </a:cubicBezTo>
                      <a:cubicBezTo>
                        <a:pt x="482045" y="462291"/>
                        <a:pt x="469107" y="438432"/>
                        <a:pt x="460623" y="413026"/>
                      </a:cubicBezTo>
                      <a:cubicBezTo>
                        <a:pt x="441122" y="429104"/>
                        <a:pt x="424341" y="447948"/>
                        <a:pt x="411919" y="469229"/>
                      </a:cubicBezTo>
                      <a:cubicBezTo>
                        <a:pt x="399310" y="490276"/>
                        <a:pt x="390357" y="513010"/>
                        <a:pt x="385951" y="536448"/>
                      </a:cubicBezTo>
                      <a:cubicBezTo>
                        <a:pt x="376482" y="582995"/>
                        <a:pt x="384216" y="631136"/>
                        <a:pt x="408732" y="670979"/>
                      </a:cubicBezTo>
                      <a:cubicBezTo>
                        <a:pt x="410701" y="674214"/>
                        <a:pt x="407091" y="678198"/>
                        <a:pt x="403857" y="675760"/>
                      </a:cubicBezTo>
                      <a:cubicBezTo>
                        <a:pt x="381263" y="658604"/>
                        <a:pt x="356513" y="640276"/>
                        <a:pt x="334107" y="619745"/>
                      </a:cubicBezTo>
                      <a:cubicBezTo>
                        <a:pt x="311747" y="599261"/>
                        <a:pt x="291779" y="576526"/>
                        <a:pt x="278982" y="549901"/>
                      </a:cubicBezTo>
                      <a:cubicBezTo>
                        <a:pt x="240685" y="588198"/>
                        <a:pt x="210966" y="637979"/>
                        <a:pt x="212513" y="686964"/>
                      </a:cubicBezTo>
                      <a:cubicBezTo>
                        <a:pt x="212935" y="704448"/>
                        <a:pt x="216732" y="721323"/>
                        <a:pt x="220810" y="738058"/>
                      </a:cubicBezTo>
                      <a:cubicBezTo>
                        <a:pt x="224466" y="754933"/>
                        <a:pt x="230044" y="771105"/>
                        <a:pt x="232856" y="787464"/>
                      </a:cubicBezTo>
                      <a:cubicBezTo>
                        <a:pt x="235341" y="801667"/>
                        <a:pt x="236278" y="815073"/>
                        <a:pt x="235247" y="827683"/>
                      </a:cubicBezTo>
                      <a:cubicBezTo>
                        <a:pt x="235013" y="830871"/>
                        <a:pt x="234591" y="833917"/>
                        <a:pt x="234122" y="837058"/>
                      </a:cubicBezTo>
                      <a:cubicBezTo>
                        <a:pt x="233700" y="840246"/>
                        <a:pt x="233185" y="843433"/>
                        <a:pt x="232482" y="846527"/>
                      </a:cubicBezTo>
                      <a:cubicBezTo>
                        <a:pt x="231169" y="852761"/>
                        <a:pt x="229294" y="858902"/>
                        <a:pt x="226810" y="864855"/>
                      </a:cubicBezTo>
                      <a:cubicBezTo>
                        <a:pt x="225638" y="867714"/>
                        <a:pt x="221138" y="865933"/>
                        <a:pt x="220669" y="862933"/>
                      </a:cubicBezTo>
                      <a:cubicBezTo>
                        <a:pt x="215513" y="827683"/>
                        <a:pt x="182560" y="811792"/>
                        <a:pt x="153028" y="796558"/>
                      </a:cubicBezTo>
                      <a:cubicBezTo>
                        <a:pt x="129075" y="783949"/>
                        <a:pt x="103763" y="771620"/>
                        <a:pt x="83184" y="753433"/>
                      </a:cubicBezTo>
                      <a:cubicBezTo>
                        <a:pt x="45028" y="719776"/>
                        <a:pt x="28294" y="674776"/>
                        <a:pt x="25669" y="621948"/>
                      </a:cubicBezTo>
                      <a:cubicBezTo>
                        <a:pt x="25294" y="611261"/>
                        <a:pt x="25153" y="600292"/>
                        <a:pt x="25294" y="589229"/>
                      </a:cubicBezTo>
                      <a:cubicBezTo>
                        <a:pt x="18122" y="597010"/>
                        <a:pt x="10669" y="604557"/>
                        <a:pt x="5887" y="613229"/>
                      </a:cubicBezTo>
                      <a:cubicBezTo>
                        <a:pt x="1153" y="621948"/>
                        <a:pt x="-1331" y="631229"/>
                        <a:pt x="731" y="641495"/>
                      </a:cubicBezTo>
                      <a:cubicBezTo>
                        <a:pt x="1481" y="645385"/>
                        <a:pt x="5231" y="652464"/>
                        <a:pt x="10341" y="651807"/>
                      </a:cubicBezTo>
                      <a:cubicBezTo>
                        <a:pt x="10762" y="652417"/>
                        <a:pt x="11184" y="652979"/>
                        <a:pt x="11700" y="653589"/>
                      </a:cubicBezTo>
                      <a:cubicBezTo>
                        <a:pt x="14465" y="656776"/>
                        <a:pt x="17419" y="658089"/>
                        <a:pt x="21637" y="656120"/>
                      </a:cubicBezTo>
                      <a:cubicBezTo>
                        <a:pt x="22434" y="656729"/>
                        <a:pt x="23325" y="657104"/>
                        <a:pt x="24309" y="657292"/>
                      </a:cubicBezTo>
                      <a:cubicBezTo>
                        <a:pt x="20934" y="667323"/>
                        <a:pt x="20044" y="679604"/>
                        <a:pt x="21262" y="689026"/>
                      </a:cubicBezTo>
                      <a:cubicBezTo>
                        <a:pt x="22153" y="695776"/>
                        <a:pt x="23184" y="703370"/>
                        <a:pt x="24731" y="711198"/>
                      </a:cubicBezTo>
                      <a:cubicBezTo>
                        <a:pt x="26419" y="719214"/>
                        <a:pt x="28528" y="727464"/>
                        <a:pt x="31200" y="735339"/>
                      </a:cubicBezTo>
                      <a:cubicBezTo>
                        <a:pt x="36591" y="751183"/>
                        <a:pt x="44325" y="765573"/>
                        <a:pt x="55434" y="774386"/>
                      </a:cubicBezTo>
                      <a:cubicBezTo>
                        <a:pt x="82669" y="795995"/>
                        <a:pt x="115059" y="813855"/>
                        <a:pt x="146700" y="826745"/>
                      </a:cubicBezTo>
                      <a:cubicBezTo>
                        <a:pt x="154903" y="829886"/>
                        <a:pt x="163247" y="832230"/>
                        <a:pt x="171263" y="837245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5" name="图形 413">
                <a:extLst>
                  <a:ext uri="{FF2B5EF4-FFF2-40B4-BE49-F238E27FC236}">
                    <a16:creationId xmlns:a16="http://schemas.microsoft.com/office/drawing/2014/main" id="{1F99CE89-B128-8D77-C775-81175C09C374}"/>
                  </a:ext>
                </a:extLst>
              </p:cNvPr>
              <p:cNvGrpSpPr/>
              <p:nvPr/>
            </p:nvGrpSpPr>
            <p:grpSpPr>
              <a:xfrm>
                <a:off x="8322104" y="4518921"/>
                <a:ext cx="595037" cy="1142680"/>
                <a:chOff x="8322104" y="4518921"/>
                <a:chExt cx="595037" cy="1142680"/>
              </a:xfrm>
            </p:grpSpPr>
            <p:sp>
              <p:nvSpPr>
                <p:cNvPr id="466" name="任意多边形: 形状 465">
                  <a:extLst>
                    <a:ext uri="{FF2B5EF4-FFF2-40B4-BE49-F238E27FC236}">
                      <a16:creationId xmlns:a16="http://schemas.microsoft.com/office/drawing/2014/main" id="{D8F0D5B9-5C74-9E14-47A6-1F39C295D989}"/>
                    </a:ext>
                  </a:extLst>
                </p:cNvPr>
                <p:cNvSpPr/>
                <p:nvPr/>
              </p:nvSpPr>
              <p:spPr>
                <a:xfrm>
                  <a:off x="8322104" y="4518921"/>
                  <a:ext cx="595037" cy="1142680"/>
                </a:xfrm>
                <a:custGeom>
                  <a:avLst/>
                  <a:gdLst>
                    <a:gd name="connsiteX0" fmla="*/ 281332 w 595037"/>
                    <a:gd name="connsiteY0" fmla="*/ 1105982 h 1142680"/>
                    <a:gd name="connsiteX1" fmla="*/ 323285 w 595037"/>
                    <a:gd name="connsiteY1" fmla="*/ 1116622 h 1142680"/>
                    <a:gd name="connsiteX2" fmla="*/ 352395 w 595037"/>
                    <a:gd name="connsiteY2" fmla="*/ 1140388 h 1142680"/>
                    <a:gd name="connsiteX3" fmla="*/ 357457 w 595037"/>
                    <a:gd name="connsiteY3" fmla="*/ 1114888 h 1142680"/>
                    <a:gd name="connsiteX4" fmla="*/ 358817 w 595037"/>
                    <a:gd name="connsiteY4" fmla="*/ 1101950 h 1142680"/>
                    <a:gd name="connsiteX5" fmla="*/ 360082 w 595037"/>
                    <a:gd name="connsiteY5" fmla="*/ 1088872 h 1142680"/>
                    <a:gd name="connsiteX6" fmla="*/ 357082 w 595037"/>
                    <a:gd name="connsiteY6" fmla="*/ 1036747 h 1142680"/>
                    <a:gd name="connsiteX7" fmla="*/ 344004 w 595037"/>
                    <a:gd name="connsiteY7" fmla="*/ 1015887 h 1142680"/>
                    <a:gd name="connsiteX8" fmla="*/ 325770 w 595037"/>
                    <a:gd name="connsiteY8" fmla="*/ 995919 h 1142680"/>
                    <a:gd name="connsiteX9" fmla="*/ 250957 w 595037"/>
                    <a:gd name="connsiteY9" fmla="*/ 948341 h 1142680"/>
                    <a:gd name="connsiteX10" fmla="*/ 210551 w 595037"/>
                    <a:gd name="connsiteY10" fmla="*/ 911825 h 1142680"/>
                    <a:gd name="connsiteX11" fmla="*/ 191660 w 595037"/>
                    <a:gd name="connsiteY11" fmla="*/ 854871 h 1142680"/>
                    <a:gd name="connsiteX12" fmla="*/ 195738 w 595037"/>
                    <a:gd name="connsiteY12" fmla="*/ 859840 h 1142680"/>
                    <a:gd name="connsiteX13" fmla="*/ 210691 w 595037"/>
                    <a:gd name="connsiteY13" fmla="*/ 867481 h 1142680"/>
                    <a:gd name="connsiteX14" fmla="*/ 256770 w 595037"/>
                    <a:gd name="connsiteY14" fmla="*/ 867293 h 1142680"/>
                    <a:gd name="connsiteX15" fmla="*/ 320801 w 595037"/>
                    <a:gd name="connsiteY15" fmla="*/ 864950 h 1142680"/>
                    <a:gd name="connsiteX16" fmla="*/ 360739 w 595037"/>
                    <a:gd name="connsiteY16" fmla="*/ 882481 h 1142680"/>
                    <a:gd name="connsiteX17" fmla="*/ 374661 w 595037"/>
                    <a:gd name="connsiteY17" fmla="*/ 897997 h 1142680"/>
                    <a:gd name="connsiteX18" fmla="*/ 387364 w 595037"/>
                    <a:gd name="connsiteY18" fmla="*/ 915153 h 1142680"/>
                    <a:gd name="connsiteX19" fmla="*/ 391114 w 595037"/>
                    <a:gd name="connsiteY19" fmla="*/ 918293 h 1142680"/>
                    <a:gd name="connsiteX20" fmla="*/ 391817 w 595037"/>
                    <a:gd name="connsiteY20" fmla="*/ 896028 h 1142680"/>
                    <a:gd name="connsiteX21" fmla="*/ 388536 w 595037"/>
                    <a:gd name="connsiteY21" fmla="*/ 873574 h 1142680"/>
                    <a:gd name="connsiteX22" fmla="*/ 369739 w 595037"/>
                    <a:gd name="connsiteY22" fmla="*/ 832278 h 1142680"/>
                    <a:gd name="connsiteX23" fmla="*/ 314988 w 595037"/>
                    <a:gd name="connsiteY23" fmla="*/ 785731 h 1142680"/>
                    <a:gd name="connsiteX24" fmla="*/ 301395 w 595037"/>
                    <a:gd name="connsiteY24" fmla="*/ 779028 h 1142680"/>
                    <a:gd name="connsiteX25" fmla="*/ 262113 w 595037"/>
                    <a:gd name="connsiteY25" fmla="*/ 738902 h 1142680"/>
                    <a:gd name="connsiteX26" fmla="*/ 246223 w 595037"/>
                    <a:gd name="connsiteY26" fmla="*/ 640465 h 1142680"/>
                    <a:gd name="connsiteX27" fmla="*/ 279692 w 595037"/>
                    <a:gd name="connsiteY27" fmla="*/ 661184 h 1142680"/>
                    <a:gd name="connsiteX28" fmla="*/ 320942 w 595037"/>
                    <a:gd name="connsiteY28" fmla="*/ 667840 h 1142680"/>
                    <a:gd name="connsiteX29" fmla="*/ 383379 w 595037"/>
                    <a:gd name="connsiteY29" fmla="*/ 671309 h 1142680"/>
                    <a:gd name="connsiteX30" fmla="*/ 414223 w 595037"/>
                    <a:gd name="connsiteY30" fmla="*/ 692215 h 1142680"/>
                    <a:gd name="connsiteX31" fmla="*/ 434895 w 595037"/>
                    <a:gd name="connsiteY31" fmla="*/ 722215 h 1142680"/>
                    <a:gd name="connsiteX32" fmla="*/ 436254 w 595037"/>
                    <a:gd name="connsiteY32" fmla="*/ 723762 h 1142680"/>
                    <a:gd name="connsiteX33" fmla="*/ 446895 w 595037"/>
                    <a:gd name="connsiteY33" fmla="*/ 690574 h 1142680"/>
                    <a:gd name="connsiteX34" fmla="*/ 446286 w 595037"/>
                    <a:gd name="connsiteY34" fmla="*/ 671918 h 1142680"/>
                    <a:gd name="connsiteX35" fmla="*/ 444692 w 595037"/>
                    <a:gd name="connsiteY35" fmla="*/ 662309 h 1142680"/>
                    <a:gd name="connsiteX36" fmla="*/ 442770 w 595037"/>
                    <a:gd name="connsiteY36" fmla="*/ 652746 h 1142680"/>
                    <a:gd name="connsiteX37" fmla="*/ 417692 w 595037"/>
                    <a:gd name="connsiteY37" fmla="*/ 617684 h 1142680"/>
                    <a:gd name="connsiteX38" fmla="*/ 352676 w 595037"/>
                    <a:gd name="connsiteY38" fmla="*/ 559230 h 1142680"/>
                    <a:gd name="connsiteX39" fmla="*/ 329145 w 595037"/>
                    <a:gd name="connsiteY39" fmla="*/ 516527 h 1142680"/>
                    <a:gd name="connsiteX40" fmla="*/ 317942 w 595037"/>
                    <a:gd name="connsiteY40" fmla="*/ 484887 h 1142680"/>
                    <a:gd name="connsiteX41" fmla="*/ 351551 w 595037"/>
                    <a:gd name="connsiteY41" fmla="*/ 519387 h 1142680"/>
                    <a:gd name="connsiteX42" fmla="*/ 434145 w 595037"/>
                    <a:gd name="connsiteY42" fmla="*/ 546949 h 1142680"/>
                    <a:gd name="connsiteX43" fmla="*/ 520583 w 595037"/>
                    <a:gd name="connsiteY43" fmla="*/ 573481 h 1142680"/>
                    <a:gd name="connsiteX44" fmla="*/ 553677 w 595037"/>
                    <a:gd name="connsiteY44" fmla="*/ 607230 h 1142680"/>
                    <a:gd name="connsiteX45" fmla="*/ 574676 w 595037"/>
                    <a:gd name="connsiteY45" fmla="*/ 649230 h 1142680"/>
                    <a:gd name="connsiteX46" fmla="*/ 583020 w 595037"/>
                    <a:gd name="connsiteY46" fmla="*/ 624715 h 1142680"/>
                    <a:gd name="connsiteX47" fmla="*/ 586864 w 595037"/>
                    <a:gd name="connsiteY47" fmla="*/ 612387 h 1142680"/>
                    <a:gd name="connsiteX48" fmla="*/ 590286 w 595037"/>
                    <a:gd name="connsiteY48" fmla="*/ 599965 h 1142680"/>
                    <a:gd name="connsiteX49" fmla="*/ 594270 w 595037"/>
                    <a:gd name="connsiteY49" fmla="*/ 573949 h 1142680"/>
                    <a:gd name="connsiteX50" fmla="*/ 594505 w 595037"/>
                    <a:gd name="connsiteY50" fmla="*/ 546668 h 1142680"/>
                    <a:gd name="connsiteX51" fmla="*/ 593567 w 595037"/>
                    <a:gd name="connsiteY51" fmla="*/ 538371 h 1142680"/>
                    <a:gd name="connsiteX52" fmla="*/ 583583 w 595037"/>
                    <a:gd name="connsiteY52" fmla="*/ 508605 h 1142680"/>
                    <a:gd name="connsiteX53" fmla="*/ 567692 w 595037"/>
                    <a:gd name="connsiteY53" fmla="*/ 482214 h 1142680"/>
                    <a:gd name="connsiteX54" fmla="*/ 520161 w 595037"/>
                    <a:gd name="connsiteY54" fmla="*/ 442886 h 1142680"/>
                    <a:gd name="connsiteX55" fmla="*/ 469583 w 595037"/>
                    <a:gd name="connsiteY55" fmla="*/ 406839 h 1142680"/>
                    <a:gd name="connsiteX56" fmla="*/ 447458 w 595037"/>
                    <a:gd name="connsiteY56" fmla="*/ 376042 h 1142680"/>
                    <a:gd name="connsiteX57" fmla="*/ 436864 w 595037"/>
                    <a:gd name="connsiteY57" fmla="*/ 339480 h 1142680"/>
                    <a:gd name="connsiteX58" fmla="*/ 436067 w 595037"/>
                    <a:gd name="connsiteY58" fmla="*/ 325511 h 1142680"/>
                    <a:gd name="connsiteX59" fmla="*/ 491520 w 595037"/>
                    <a:gd name="connsiteY59" fmla="*/ 351152 h 1142680"/>
                    <a:gd name="connsiteX60" fmla="*/ 545426 w 595037"/>
                    <a:gd name="connsiteY60" fmla="*/ 357105 h 1142680"/>
                    <a:gd name="connsiteX61" fmla="*/ 566708 w 595037"/>
                    <a:gd name="connsiteY61" fmla="*/ 380730 h 1142680"/>
                    <a:gd name="connsiteX62" fmla="*/ 574817 w 595037"/>
                    <a:gd name="connsiteY62" fmla="*/ 412417 h 1142680"/>
                    <a:gd name="connsiteX63" fmla="*/ 581895 w 595037"/>
                    <a:gd name="connsiteY63" fmla="*/ 386730 h 1142680"/>
                    <a:gd name="connsiteX64" fmla="*/ 586489 w 595037"/>
                    <a:gd name="connsiteY64" fmla="*/ 359917 h 1142680"/>
                    <a:gd name="connsiteX65" fmla="*/ 587755 w 595037"/>
                    <a:gd name="connsiteY65" fmla="*/ 331465 h 1142680"/>
                    <a:gd name="connsiteX66" fmla="*/ 586723 w 595037"/>
                    <a:gd name="connsiteY66" fmla="*/ 302730 h 1142680"/>
                    <a:gd name="connsiteX67" fmla="*/ 546973 w 595037"/>
                    <a:gd name="connsiteY67" fmla="*/ 229933 h 1142680"/>
                    <a:gd name="connsiteX68" fmla="*/ 489739 w 595037"/>
                    <a:gd name="connsiteY68" fmla="*/ 188449 h 1142680"/>
                    <a:gd name="connsiteX69" fmla="*/ 443333 w 595037"/>
                    <a:gd name="connsiteY69" fmla="*/ 137542 h 1142680"/>
                    <a:gd name="connsiteX70" fmla="*/ 451958 w 595037"/>
                    <a:gd name="connsiteY70" fmla="*/ 68729 h 1142680"/>
                    <a:gd name="connsiteX71" fmla="*/ 473473 w 595037"/>
                    <a:gd name="connsiteY71" fmla="*/ 37323 h 1142680"/>
                    <a:gd name="connsiteX72" fmla="*/ 502536 w 595037"/>
                    <a:gd name="connsiteY72" fmla="*/ 15479 h 1142680"/>
                    <a:gd name="connsiteX73" fmla="*/ 500051 w 595037"/>
                    <a:gd name="connsiteY73" fmla="*/ 339 h 1142680"/>
                    <a:gd name="connsiteX74" fmla="*/ 478067 w 595037"/>
                    <a:gd name="connsiteY74" fmla="*/ 12854 h 1142680"/>
                    <a:gd name="connsiteX75" fmla="*/ 472020 w 595037"/>
                    <a:gd name="connsiteY75" fmla="*/ 5964 h 1142680"/>
                    <a:gd name="connsiteX76" fmla="*/ 431707 w 595037"/>
                    <a:gd name="connsiteY76" fmla="*/ 25979 h 1142680"/>
                    <a:gd name="connsiteX77" fmla="*/ 399551 w 595037"/>
                    <a:gd name="connsiteY77" fmla="*/ 50589 h 1142680"/>
                    <a:gd name="connsiteX78" fmla="*/ 369129 w 595037"/>
                    <a:gd name="connsiteY78" fmla="*/ 77776 h 1142680"/>
                    <a:gd name="connsiteX79" fmla="*/ 313676 w 595037"/>
                    <a:gd name="connsiteY79" fmla="*/ 133230 h 1142680"/>
                    <a:gd name="connsiteX80" fmla="*/ 287145 w 595037"/>
                    <a:gd name="connsiteY80" fmla="*/ 162386 h 1142680"/>
                    <a:gd name="connsiteX81" fmla="*/ 262066 w 595037"/>
                    <a:gd name="connsiteY81" fmla="*/ 192714 h 1142680"/>
                    <a:gd name="connsiteX82" fmla="*/ 248238 w 595037"/>
                    <a:gd name="connsiteY82" fmla="*/ 209683 h 1142680"/>
                    <a:gd name="connsiteX83" fmla="*/ 241301 w 595037"/>
                    <a:gd name="connsiteY83" fmla="*/ 218167 h 1142680"/>
                    <a:gd name="connsiteX84" fmla="*/ 234738 w 595037"/>
                    <a:gd name="connsiteY84" fmla="*/ 226933 h 1142680"/>
                    <a:gd name="connsiteX85" fmla="*/ 208348 w 595037"/>
                    <a:gd name="connsiteY85" fmla="*/ 262089 h 1142680"/>
                    <a:gd name="connsiteX86" fmla="*/ 183035 w 595037"/>
                    <a:gd name="connsiteY86" fmla="*/ 298136 h 1142680"/>
                    <a:gd name="connsiteX87" fmla="*/ 158519 w 595037"/>
                    <a:gd name="connsiteY87" fmla="*/ 334886 h 1142680"/>
                    <a:gd name="connsiteX88" fmla="*/ 114129 w 595037"/>
                    <a:gd name="connsiteY88" fmla="*/ 411339 h 1142680"/>
                    <a:gd name="connsiteX89" fmla="*/ 94019 w 595037"/>
                    <a:gd name="connsiteY89" fmla="*/ 450761 h 1142680"/>
                    <a:gd name="connsiteX90" fmla="*/ 76254 w 595037"/>
                    <a:gd name="connsiteY90" fmla="*/ 491262 h 1142680"/>
                    <a:gd name="connsiteX91" fmla="*/ 67722 w 595037"/>
                    <a:gd name="connsiteY91" fmla="*/ 511746 h 1142680"/>
                    <a:gd name="connsiteX92" fmla="*/ 60316 w 595037"/>
                    <a:gd name="connsiteY92" fmla="*/ 532652 h 1142680"/>
                    <a:gd name="connsiteX93" fmla="*/ 46300 w 595037"/>
                    <a:gd name="connsiteY93" fmla="*/ 574653 h 1142680"/>
                    <a:gd name="connsiteX94" fmla="*/ 34910 w 595037"/>
                    <a:gd name="connsiteY94" fmla="*/ 617403 h 1142680"/>
                    <a:gd name="connsiteX95" fmla="*/ 29566 w 595037"/>
                    <a:gd name="connsiteY95" fmla="*/ 638824 h 1142680"/>
                    <a:gd name="connsiteX96" fmla="*/ 25113 w 595037"/>
                    <a:gd name="connsiteY96" fmla="*/ 660434 h 1142680"/>
                    <a:gd name="connsiteX97" fmla="*/ 17004 w 595037"/>
                    <a:gd name="connsiteY97" fmla="*/ 703746 h 1142680"/>
                    <a:gd name="connsiteX98" fmla="*/ 10957 w 595037"/>
                    <a:gd name="connsiteY98" fmla="*/ 747293 h 1142680"/>
                    <a:gd name="connsiteX99" fmla="*/ 2754 w 595037"/>
                    <a:gd name="connsiteY99" fmla="*/ 834246 h 1142680"/>
                    <a:gd name="connsiteX100" fmla="*/ 1910 w 595037"/>
                    <a:gd name="connsiteY100" fmla="*/ 845075 h 1142680"/>
                    <a:gd name="connsiteX101" fmla="*/ 1582 w 595037"/>
                    <a:gd name="connsiteY101" fmla="*/ 855949 h 1142680"/>
                    <a:gd name="connsiteX102" fmla="*/ 925 w 595037"/>
                    <a:gd name="connsiteY102" fmla="*/ 877699 h 1142680"/>
                    <a:gd name="connsiteX103" fmla="*/ 316 w 595037"/>
                    <a:gd name="connsiteY103" fmla="*/ 899356 h 1142680"/>
                    <a:gd name="connsiteX104" fmla="*/ 129 w 595037"/>
                    <a:gd name="connsiteY104" fmla="*/ 920965 h 1142680"/>
                    <a:gd name="connsiteX105" fmla="*/ 3316 w 595037"/>
                    <a:gd name="connsiteY105" fmla="*/ 1007122 h 1142680"/>
                    <a:gd name="connsiteX106" fmla="*/ 4863 w 595037"/>
                    <a:gd name="connsiteY106" fmla="*/ 1048934 h 1142680"/>
                    <a:gd name="connsiteX107" fmla="*/ 22441 w 595037"/>
                    <a:gd name="connsiteY107" fmla="*/ 1082684 h 1142680"/>
                    <a:gd name="connsiteX108" fmla="*/ 36504 w 595037"/>
                    <a:gd name="connsiteY108" fmla="*/ 1083434 h 1142680"/>
                    <a:gd name="connsiteX109" fmla="*/ 38707 w 595037"/>
                    <a:gd name="connsiteY109" fmla="*/ 1083810 h 1142680"/>
                    <a:gd name="connsiteX110" fmla="*/ 47613 w 595037"/>
                    <a:gd name="connsiteY110" fmla="*/ 1078560 h 1142680"/>
                    <a:gd name="connsiteX111" fmla="*/ 50332 w 595037"/>
                    <a:gd name="connsiteY111" fmla="*/ 1077481 h 1142680"/>
                    <a:gd name="connsiteX112" fmla="*/ 70019 w 595037"/>
                    <a:gd name="connsiteY112" fmla="*/ 1103356 h 1142680"/>
                    <a:gd name="connsiteX113" fmla="*/ 109582 w 595037"/>
                    <a:gd name="connsiteY113" fmla="*/ 1130778 h 1142680"/>
                    <a:gd name="connsiteX114" fmla="*/ 154066 w 595037"/>
                    <a:gd name="connsiteY114" fmla="*/ 1142450 h 1142680"/>
                    <a:gd name="connsiteX115" fmla="*/ 256207 w 595037"/>
                    <a:gd name="connsiteY115" fmla="*/ 1116013 h 1142680"/>
                    <a:gd name="connsiteX116" fmla="*/ 281332 w 595037"/>
                    <a:gd name="connsiteY116" fmla="*/ 1105982 h 114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595037" h="1142680">
                      <a:moveTo>
                        <a:pt x="281332" y="1105982"/>
                      </a:moveTo>
                      <a:cubicBezTo>
                        <a:pt x="296192" y="1102747"/>
                        <a:pt x="310770" y="1110622"/>
                        <a:pt x="323285" y="1116622"/>
                      </a:cubicBezTo>
                      <a:cubicBezTo>
                        <a:pt x="335239" y="1122388"/>
                        <a:pt x="344707" y="1131013"/>
                        <a:pt x="352395" y="1140388"/>
                      </a:cubicBezTo>
                      <a:cubicBezTo>
                        <a:pt x="354598" y="1131997"/>
                        <a:pt x="356332" y="1123466"/>
                        <a:pt x="357457" y="1114888"/>
                      </a:cubicBezTo>
                      <a:cubicBezTo>
                        <a:pt x="358067" y="1110575"/>
                        <a:pt x="358395" y="1106262"/>
                        <a:pt x="358817" y="1101950"/>
                      </a:cubicBezTo>
                      <a:cubicBezTo>
                        <a:pt x="359379" y="1097591"/>
                        <a:pt x="359801" y="1093231"/>
                        <a:pt x="360082" y="1088872"/>
                      </a:cubicBezTo>
                      <a:cubicBezTo>
                        <a:pt x="361348" y="1071388"/>
                        <a:pt x="359473" y="1053997"/>
                        <a:pt x="357082" y="1036747"/>
                      </a:cubicBezTo>
                      <a:cubicBezTo>
                        <a:pt x="353520" y="1029669"/>
                        <a:pt x="349207" y="1022684"/>
                        <a:pt x="344004" y="1015887"/>
                      </a:cubicBezTo>
                      <a:cubicBezTo>
                        <a:pt x="338801" y="1009090"/>
                        <a:pt x="332473" y="1002434"/>
                        <a:pt x="325770" y="995919"/>
                      </a:cubicBezTo>
                      <a:cubicBezTo>
                        <a:pt x="304582" y="975856"/>
                        <a:pt x="277067" y="963716"/>
                        <a:pt x="250957" y="948341"/>
                      </a:cubicBezTo>
                      <a:cubicBezTo>
                        <a:pt x="234645" y="938778"/>
                        <a:pt x="221145" y="927575"/>
                        <a:pt x="210551" y="911825"/>
                      </a:cubicBezTo>
                      <a:cubicBezTo>
                        <a:pt x="203707" y="901559"/>
                        <a:pt x="190066" y="873200"/>
                        <a:pt x="191660" y="854871"/>
                      </a:cubicBezTo>
                      <a:cubicBezTo>
                        <a:pt x="192879" y="856700"/>
                        <a:pt x="194098" y="858434"/>
                        <a:pt x="195738" y="859840"/>
                      </a:cubicBezTo>
                      <a:cubicBezTo>
                        <a:pt x="199910" y="863450"/>
                        <a:pt x="205723" y="865371"/>
                        <a:pt x="210691" y="867481"/>
                      </a:cubicBezTo>
                      <a:cubicBezTo>
                        <a:pt x="224520" y="873247"/>
                        <a:pt x="242473" y="868794"/>
                        <a:pt x="256770" y="867293"/>
                      </a:cubicBezTo>
                      <a:cubicBezTo>
                        <a:pt x="278285" y="865043"/>
                        <a:pt x="299192" y="863356"/>
                        <a:pt x="320801" y="864950"/>
                      </a:cubicBezTo>
                      <a:cubicBezTo>
                        <a:pt x="338004" y="866215"/>
                        <a:pt x="350473" y="873153"/>
                        <a:pt x="360739" y="882481"/>
                      </a:cubicBezTo>
                      <a:cubicBezTo>
                        <a:pt x="365848" y="887168"/>
                        <a:pt x="370395" y="892418"/>
                        <a:pt x="374661" y="897997"/>
                      </a:cubicBezTo>
                      <a:cubicBezTo>
                        <a:pt x="378832" y="903622"/>
                        <a:pt x="383098" y="909387"/>
                        <a:pt x="387364" y="915153"/>
                      </a:cubicBezTo>
                      <a:cubicBezTo>
                        <a:pt x="387973" y="915997"/>
                        <a:pt x="389379" y="917215"/>
                        <a:pt x="391114" y="918293"/>
                      </a:cubicBezTo>
                      <a:cubicBezTo>
                        <a:pt x="391676" y="910981"/>
                        <a:pt x="392145" y="903528"/>
                        <a:pt x="391817" y="896028"/>
                      </a:cubicBezTo>
                      <a:cubicBezTo>
                        <a:pt x="391442" y="888528"/>
                        <a:pt x="390364" y="880981"/>
                        <a:pt x="388536" y="873574"/>
                      </a:cubicBezTo>
                      <a:cubicBezTo>
                        <a:pt x="384551" y="858715"/>
                        <a:pt x="378786" y="844512"/>
                        <a:pt x="369739" y="832278"/>
                      </a:cubicBezTo>
                      <a:cubicBezTo>
                        <a:pt x="355864" y="813575"/>
                        <a:pt x="333364" y="801340"/>
                        <a:pt x="314988" y="785731"/>
                      </a:cubicBezTo>
                      <a:cubicBezTo>
                        <a:pt x="310348" y="783668"/>
                        <a:pt x="305754" y="781559"/>
                        <a:pt x="301395" y="779028"/>
                      </a:cubicBezTo>
                      <a:cubicBezTo>
                        <a:pt x="283770" y="768903"/>
                        <a:pt x="273223" y="755637"/>
                        <a:pt x="262113" y="738902"/>
                      </a:cubicBezTo>
                      <a:cubicBezTo>
                        <a:pt x="243457" y="711293"/>
                        <a:pt x="241254" y="674496"/>
                        <a:pt x="246223" y="640465"/>
                      </a:cubicBezTo>
                      <a:cubicBezTo>
                        <a:pt x="256395" y="650168"/>
                        <a:pt x="267457" y="656824"/>
                        <a:pt x="279692" y="661184"/>
                      </a:cubicBezTo>
                      <a:cubicBezTo>
                        <a:pt x="291926" y="665450"/>
                        <a:pt x="305332" y="667418"/>
                        <a:pt x="320942" y="667840"/>
                      </a:cubicBezTo>
                      <a:cubicBezTo>
                        <a:pt x="342129" y="668356"/>
                        <a:pt x="362754" y="665637"/>
                        <a:pt x="383379" y="671309"/>
                      </a:cubicBezTo>
                      <a:cubicBezTo>
                        <a:pt x="397629" y="675246"/>
                        <a:pt x="406817" y="683028"/>
                        <a:pt x="414223" y="692215"/>
                      </a:cubicBezTo>
                      <a:cubicBezTo>
                        <a:pt x="421629" y="701402"/>
                        <a:pt x="427161" y="712043"/>
                        <a:pt x="434895" y="722215"/>
                      </a:cubicBezTo>
                      <a:cubicBezTo>
                        <a:pt x="435223" y="722637"/>
                        <a:pt x="435692" y="723152"/>
                        <a:pt x="436254" y="723762"/>
                      </a:cubicBezTo>
                      <a:cubicBezTo>
                        <a:pt x="442161" y="713731"/>
                        <a:pt x="446192" y="702715"/>
                        <a:pt x="446895" y="690574"/>
                      </a:cubicBezTo>
                      <a:cubicBezTo>
                        <a:pt x="447317" y="684527"/>
                        <a:pt x="447082" y="678293"/>
                        <a:pt x="446286" y="671918"/>
                      </a:cubicBezTo>
                      <a:cubicBezTo>
                        <a:pt x="445911" y="668731"/>
                        <a:pt x="445348" y="665496"/>
                        <a:pt x="444692" y="662309"/>
                      </a:cubicBezTo>
                      <a:cubicBezTo>
                        <a:pt x="444176" y="659121"/>
                        <a:pt x="443567" y="655934"/>
                        <a:pt x="442770" y="652746"/>
                      </a:cubicBezTo>
                      <a:cubicBezTo>
                        <a:pt x="436114" y="639996"/>
                        <a:pt x="427254" y="627809"/>
                        <a:pt x="417692" y="617684"/>
                      </a:cubicBezTo>
                      <a:cubicBezTo>
                        <a:pt x="397957" y="596590"/>
                        <a:pt x="371801" y="581261"/>
                        <a:pt x="352676" y="559230"/>
                      </a:cubicBezTo>
                      <a:cubicBezTo>
                        <a:pt x="341801" y="546621"/>
                        <a:pt x="336270" y="531621"/>
                        <a:pt x="329145" y="516527"/>
                      </a:cubicBezTo>
                      <a:cubicBezTo>
                        <a:pt x="327129" y="512355"/>
                        <a:pt x="320004" y="496746"/>
                        <a:pt x="317942" y="484887"/>
                      </a:cubicBezTo>
                      <a:cubicBezTo>
                        <a:pt x="327410" y="498152"/>
                        <a:pt x="338051" y="509777"/>
                        <a:pt x="351551" y="519387"/>
                      </a:cubicBezTo>
                      <a:cubicBezTo>
                        <a:pt x="375457" y="536262"/>
                        <a:pt x="406582" y="540714"/>
                        <a:pt x="434145" y="546949"/>
                      </a:cubicBezTo>
                      <a:cubicBezTo>
                        <a:pt x="463442" y="553418"/>
                        <a:pt x="494426" y="557449"/>
                        <a:pt x="520583" y="573481"/>
                      </a:cubicBezTo>
                      <a:cubicBezTo>
                        <a:pt x="533801" y="581496"/>
                        <a:pt x="544489" y="593637"/>
                        <a:pt x="553677" y="607230"/>
                      </a:cubicBezTo>
                      <a:cubicBezTo>
                        <a:pt x="562864" y="620918"/>
                        <a:pt x="570036" y="635824"/>
                        <a:pt x="574676" y="649230"/>
                      </a:cubicBezTo>
                      <a:cubicBezTo>
                        <a:pt x="577677" y="641168"/>
                        <a:pt x="580536" y="633012"/>
                        <a:pt x="583020" y="624715"/>
                      </a:cubicBezTo>
                      <a:cubicBezTo>
                        <a:pt x="584192" y="620543"/>
                        <a:pt x="585505" y="616418"/>
                        <a:pt x="586864" y="612387"/>
                      </a:cubicBezTo>
                      <a:cubicBezTo>
                        <a:pt x="588130" y="608308"/>
                        <a:pt x="589255" y="604137"/>
                        <a:pt x="590286" y="599965"/>
                      </a:cubicBezTo>
                      <a:cubicBezTo>
                        <a:pt x="592255" y="591574"/>
                        <a:pt x="593661" y="582949"/>
                        <a:pt x="594270" y="573949"/>
                      </a:cubicBezTo>
                      <a:cubicBezTo>
                        <a:pt x="595067" y="565137"/>
                        <a:pt x="595395" y="556183"/>
                        <a:pt x="594505" y="546668"/>
                      </a:cubicBezTo>
                      <a:cubicBezTo>
                        <a:pt x="594270" y="543902"/>
                        <a:pt x="593942" y="541137"/>
                        <a:pt x="593567" y="538371"/>
                      </a:cubicBezTo>
                      <a:cubicBezTo>
                        <a:pt x="591177" y="528433"/>
                        <a:pt x="587802" y="518215"/>
                        <a:pt x="583583" y="508605"/>
                      </a:cubicBezTo>
                      <a:cubicBezTo>
                        <a:pt x="579552" y="499136"/>
                        <a:pt x="574348" y="490137"/>
                        <a:pt x="567692" y="482214"/>
                      </a:cubicBezTo>
                      <a:cubicBezTo>
                        <a:pt x="554192" y="466137"/>
                        <a:pt x="537458" y="454136"/>
                        <a:pt x="520161" y="442886"/>
                      </a:cubicBezTo>
                      <a:cubicBezTo>
                        <a:pt x="502864" y="431590"/>
                        <a:pt x="484958" y="420996"/>
                        <a:pt x="469583" y="406839"/>
                      </a:cubicBezTo>
                      <a:cubicBezTo>
                        <a:pt x="460301" y="398308"/>
                        <a:pt x="452942" y="387715"/>
                        <a:pt x="447458" y="376042"/>
                      </a:cubicBezTo>
                      <a:cubicBezTo>
                        <a:pt x="441973" y="364417"/>
                        <a:pt x="438176" y="351620"/>
                        <a:pt x="436864" y="339480"/>
                      </a:cubicBezTo>
                      <a:cubicBezTo>
                        <a:pt x="436254" y="334886"/>
                        <a:pt x="436114" y="330199"/>
                        <a:pt x="436067" y="325511"/>
                      </a:cubicBezTo>
                      <a:cubicBezTo>
                        <a:pt x="449145" y="341449"/>
                        <a:pt x="466629" y="349792"/>
                        <a:pt x="491520" y="351152"/>
                      </a:cubicBezTo>
                      <a:cubicBezTo>
                        <a:pt x="509895" y="352183"/>
                        <a:pt x="527848" y="349511"/>
                        <a:pt x="545426" y="357105"/>
                      </a:cubicBezTo>
                      <a:cubicBezTo>
                        <a:pt x="556911" y="362027"/>
                        <a:pt x="562770" y="370652"/>
                        <a:pt x="566708" y="380730"/>
                      </a:cubicBezTo>
                      <a:cubicBezTo>
                        <a:pt x="570692" y="390902"/>
                        <a:pt x="572473" y="402293"/>
                        <a:pt x="574817" y="412417"/>
                      </a:cubicBezTo>
                      <a:cubicBezTo>
                        <a:pt x="577817" y="404261"/>
                        <a:pt x="579926" y="395495"/>
                        <a:pt x="581895" y="386730"/>
                      </a:cubicBezTo>
                      <a:cubicBezTo>
                        <a:pt x="584005" y="378105"/>
                        <a:pt x="585505" y="369152"/>
                        <a:pt x="586489" y="359917"/>
                      </a:cubicBezTo>
                      <a:cubicBezTo>
                        <a:pt x="587473" y="350683"/>
                        <a:pt x="587895" y="341120"/>
                        <a:pt x="587755" y="331465"/>
                      </a:cubicBezTo>
                      <a:cubicBezTo>
                        <a:pt x="587802" y="321902"/>
                        <a:pt x="587614" y="312433"/>
                        <a:pt x="586723" y="302730"/>
                      </a:cubicBezTo>
                      <a:cubicBezTo>
                        <a:pt x="578661" y="277042"/>
                        <a:pt x="565630" y="251823"/>
                        <a:pt x="546973" y="229933"/>
                      </a:cubicBezTo>
                      <a:cubicBezTo>
                        <a:pt x="531505" y="211698"/>
                        <a:pt x="509895" y="200683"/>
                        <a:pt x="489739" y="188449"/>
                      </a:cubicBezTo>
                      <a:cubicBezTo>
                        <a:pt x="469676" y="176120"/>
                        <a:pt x="451020" y="162620"/>
                        <a:pt x="443333" y="137542"/>
                      </a:cubicBezTo>
                      <a:cubicBezTo>
                        <a:pt x="436911" y="116917"/>
                        <a:pt x="441223" y="92073"/>
                        <a:pt x="451958" y="68729"/>
                      </a:cubicBezTo>
                      <a:cubicBezTo>
                        <a:pt x="457161" y="56964"/>
                        <a:pt x="464754" y="46417"/>
                        <a:pt x="473473" y="37323"/>
                      </a:cubicBezTo>
                      <a:cubicBezTo>
                        <a:pt x="482145" y="28229"/>
                        <a:pt x="492036" y="20589"/>
                        <a:pt x="502536" y="15479"/>
                      </a:cubicBezTo>
                      <a:cubicBezTo>
                        <a:pt x="508255" y="12573"/>
                        <a:pt x="507505" y="-2427"/>
                        <a:pt x="500051" y="339"/>
                      </a:cubicBezTo>
                      <a:cubicBezTo>
                        <a:pt x="492083" y="3432"/>
                        <a:pt x="484911" y="7886"/>
                        <a:pt x="478067" y="12854"/>
                      </a:cubicBezTo>
                      <a:cubicBezTo>
                        <a:pt x="477317" y="9151"/>
                        <a:pt x="475348" y="6057"/>
                        <a:pt x="472020" y="5964"/>
                      </a:cubicBezTo>
                      <a:cubicBezTo>
                        <a:pt x="458848" y="5635"/>
                        <a:pt x="443145" y="19089"/>
                        <a:pt x="431707" y="25979"/>
                      </a:cubicBezTo>
                      <a:cubicBezTo>
                        <a:pt x="420504" y="33292"/>
                        <a:pt x="409957" y="41776"/>
                        <a:pt x="399551" y="50589"/>
                      </a:cubicBezTo>
                      <a:cubicBezTo>
                        <a:pt x="389239" y="59448"/>
                        <a:pt x="378739" y="68307"/>
                        <a:pt x="369129" y="77776"/>
                      </a:cubicBezTo>
                      <a:cubicBezTo>
                        <a:pt x="350473" y="95776"/>
                        <a:pt x="330973" y="113542"/>
                        <a:pt x="313676" y="133230"/>
                      </a:cubicBezTo>
                      <a:lnTo>
                        <a:pt x="287145" y="162386"/>
                      </a:lnTo>
                      <a:cubicBezTo>
                        <a:pt x="278520" y="172276"/>
                        <a:pt x="270410" y="182589"/>
                        <a:pt x="262066" y="192714"/>
                      </a:cubicBezTo>
                      <a:lnTo>
                        <a:pt x="248238" y="209683"/>
                      </a:lnTo>
                      <a:lnTo>
                        <a:pt x="241301" y="218167"/>
                      </a:lnTo>
                      <a:lnTo>
                        <a:pt x="234738" y="226933"/>
                      </a:lnTo>
                      <a:lnTo>
                        <a:pt x="208348" y="262089"/>
                      </a:lnTo>
                      <a:cubicBezTo>
                        <a:pt x="199254" y="273667"/>
                        <a:pt x="191426" y="286042"/>
                        <a:pt x="183035" y="298136"/>
                      </a:cubicBezTo>
                      <a:cubicBezTo>
                        <a:pt x="174832" y="310371"/>
                        <a:pt x="166207" y="322324"/>
                        <a:pt x="158519" y="334886"/>
                      </a:cubicBezTo>
                      <a:cubicBezTo>
                        <a:pt x="143379" y="360105"/>
                        <a:pt x="127348" y="384995"/>
                        <a:pt x="114129" y="411339"/>
                      </a:cubicBezTo>
                      <a:cubicBezTo>
                        <a:pt x="107332" y="424418"/>
                        <a:pt x="100441" y="437496"/>
                        <a:pt x="94019" y="450761"/>
                      </a:cubicBezTo>
                      <a:cubicBezTo>
                        <a:pt x="87972" y="464215"/>
                        <a:pt x="82019" y="477715"/>
                        <a:pt x="76254" y="491262"/>
                      </a:cubicBezTo>
                      <a:lnTo>
                        <a:pt x="67722" y="511746"/>
                      </a:lnTo>
                      <a:lnTo>
                        <a:pt x="60316" y="532652"/>
                      </a:lnTo>
                      <a:cubicBezTo>
                        <a:pt x="55441" y="546621"/>
                        <a:pt x="50801" y="560590"/>
                        <a:pt x="46300" y="574653"/>
                      </a:cubicBezTo>
                      <a:cubicBezTo>
                        <a:pt x="42222" y="588855"/>
                        <a:pt x="38566" y="603152"/>
                        <a:pt x="34910" y="617403"/>
                      </a:cubicBezTo>
                      <a:lnTo>
                        <a:pt x="29566" y="638824"/>
                      </a:lnTo>
                      <a:cubicBezTo>
                        <a:pt x="27738" y="645949"/>
                        <a:pt x="26566" y="653262"/>
                        <a:pt x="25113" y="660434"/>
                      </a:cubicBezTo>
                      <a:lnTo>
                        <a:pt x="17004" y="703746"/>
                      </a:lnTo>
                      <a:cubicBezTo>
                        <a:pt x="14472" y="718184"/>
                        <a:pt x="12925" y="732809"/>
                        <a:pt x="10957" y="747293"/>
                      </a:cubicBezTo>
                      <a:cubicBezTo>
                        <a:pt x="6738" y="776168"/>
                        <a:pt x="5004" y="805372"/>
                        <a:pt x="2754" y="834246"/>
                      </a:cubicBezTo>
                      <a:lnTo>
                        <a:pt x="1910" y="845075"/>
                      </a:lnTo>
                      <a:lnTo>
                        <a:pt x="1582" y="855949"/>
                      </a:lnTo>
                      <a:lnTo>
                        <a:pt x="925" y="877699"/>
                      </a:lnTo>
                      <a:lnTo>
                        <a:pt x="316" y="899356"/>
                      </a:lnTo>
                      <a:cubicBezTo>
                        <a:pt x="82" y="906575"/>
                        <a:pt x="-153" y="913747"/>
                        <a:pt x="129" y="920965"/>
                      </a:cubicBezTo>
                      <a:cubicBezTo>
                        <a:pt x="832" y="949887"/>
                        <a:pt x="738" y="978481"/>
                        <a:pt x="3316" y="1007122"/>
                      </a:cubicBezTo>
                      <a:cubicBezTo>
                        <a:pt x="4347" y="1020668"/>
                        <a:pt x="3129" y="1035434"/>
                        <a:pt x="4863" y="1048934"/>
                      </a:cubicBezTo>
                      <a:cubicBezTo>
                        <a:pt x="6925" y="1062434"/>
                        <a:pt x="11379" y="1074669"/>
                        <a:pt x="22441" y="1082684"/>
                      </a:cubicBezTo>
                      <a:cubicBezTo>
                        <a:pt x="25629" y="1085028"/>
                        <a:pt x="33269" y="1087606"/>
                        <a:pt x="36504" y="1083434"/>
                      </a:cubicBezTo>
                      <a:cubicBezTo>
                        <a:pt x="37254" y="1083575"/>
                        <a:pt x="37957" y="1083716"/>
                        <a:pt x="38707" y="1083810"/>
                      </a:cubicBezTo>
                      <a:cubicBezTo>
                        <a:pt x="42879" y="1084231"/>
                        <a:pt x="45926" y="1083060"/>
                        <a:pt x="47613" y="1078560"/>
                      </a:cubicBezTo>
                      <a:cubicBezTo>
                        <a:pt x="48597" y="1078466"/>
                        <a:pt x="49488" y="1078091"/>
                        <a:pt x="50332" y="1077481"/>
                      </a:cubicBezTo>
                      <a:cubicBezTo>
                        <a:pt x="54785" y="1087372"/>
                        <a:pt x="62613" y="1097216"/>
                        <a:pt x="70019" y="1103356"/>
                      </a:cubicBezTo>
                      <a:cubicBezTo>
                        <a:pt x="80426" y="1112216"/>
                        <a:pt x="94910" y="1122856"/>
                        <a:pt x="109582" y="1130778"/>
                      </a:cubicBezTo>
                      <a:cubicBezTo>
                        <a:pt x="124394" y="1138700"/>
                        <a:pt x="139957" y="1143856"/>
                        <a:pt x="154066" y="1142450"/>
                      </a:cubicBezTo>
                      <a:cubicBezTo>
                        <a:pt x="188707" y="1138981"/>
                        <a:pt x="224426" y="1129091"/>
                        <a:pt x="256207" y="1116013"/>
                      </a:cubicBezTo>
                      <a:cubicBezTo>
                        <a:pt x="264785" y="1112263"/>
                        <a:pt x="272192" y="1107997"/>
                        <a:pt x="281332" y="1105982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任意多边形: 形状 466">
                  <a:extLst>
                    <a:ext uri="{FF2B5EF4-FFF2-40B4-BE49-F238E27FC236}">
                      <a16:creationId xmlns:a16="http://schemas.microsoft.com/office/drawing/2014/main" id="{F2A43814-42FC-3E17-5B74-B9D5D888C915}"/>
                    </a:ext>
                  </a:extLst>
                </p:cNvPr>
                <p:cNvSpPr/>
                <p:nvPr/>
              </p:nvSpPr>
              <p:spPr>
                <a:xfrm>
                  <a:off x="8325951" y="4518921"/>
                  <a:ext cx="591189" cy="1142540"/>
                </a:xfrm>
                <a:custGeom>
                  <a:avLst/>
                  <a:gdLst>
                    <a:gd name="connsiteX0" fmla="*/ 277485 w 591189"/>
                    <a:gd name="connsiteY0" fmla="*/ 1105982 h 1142540"/>
                    <a:gd name="connsiteX1" fmla="*/ 319438 w 591189"/>
                    <a:gd name="connsiteY1" fmla="*/ 1116622 h 1142540"/>
                    <a:gd name="connsiteX2" fmla="*/ 348547 w 591189"/>
                    <a:gd name="connsiteY2" fmla="*/ 1140388 h 1142540"/>
                    <a:gd name="connsiteX3" fmla="*/ 353610 w 591189"/>
                    <a:gd name="connsiteY3" fmla="*/ 1114888 h 1142540"/>
                    <a:gd name="connsiteX4" fmla="*/ 354969 w 591189"/>
                    <a:gd name="connsiteY4" fmla="*/ 1101950 h 1142540"/>
                    <a:gd name="connsiteX5" fmla="*/ 356235 w 591189"/>
                    <a:gd name="connsiteY5" fmla="*/ 1088872 h 1142540"/>
                    <a:gd name="connsiteX6" fmla="*/ 353235 w 591189"/>
                    <a:gd name="connsiteY6" fmla="*/ 1036747 h 1142540"/>
                    <a:gd name="connsiteX7" fmla="*/ 340157 w 591189"/>
                    <a:gd name="connsiteY7" fmla="*/ 1015887 h 1142540"/>
                    <a:gd name="connsiteX8" fmla="*/ 321922 w 591189"/>
                    <a:gd name="connsiteY8" fmla="*/ 995919 h 1142540"/>
                    <a:gd name="connsiteX9" fmla="*/ 247110 w 591189"/>
                    <a:gd name="connsiteY9" fmla="*/ 948341 h 1142540"/>
                    <a:gd name="connsiteX10" fmla="*/ 206703 w 591189"/>
                    <a:gd name="connsiteY10" fmla="*/ 911825 h 1142540"/>
                    <a:gd name="connsiteX11" fmla="*/ 187813 w 591189"/>
                    <a:gd name="connsiteY11" fmla="*/ 854871 h 1142540"/>
                    <a:gd name="connsiteX12" fmla="*/ 191891 w 591189"/>
                    <a:gd name="connsiteY12" fmla="*/ 859840 h 1142540"/>
                    <a:gd name="connsiteX13" fmla="*/ 206844 w 591189"/>
                    <a:gd name="connsiteY13" fmla="*/ 867481 h 1142540"/>
                    <a:gd name="connsiteX14" fmla="*/ 252922 w 591189"/>
                    <a:gd name="connsiteY14" fmla="*/ 867293 h 1142540"/>
                    <a:gd name="connsiteX15" fmla="*/ 316953 w 591189"/>
                    <a:gd name="connsiteY15" fmla="*/ 864950 h 1142540"/>
                    <a:gd name="connsiteX16" fmla="*/ 356891 w 591189"/>
                    <a:gd name="connsiteY16" fmla="*/ 882481 h 1142540"/>
                    <a:gd name="connsiteX17" fmla="*/ 370813 w 591189"/>
                    <a:gd name="connsiteY17" fmla="*/ 897997 h 1142540"/>
                    <a:gd name="connsiteX18" fmla="*/ 383516 w 591189"/>
                    <a:gd name="connsiteY18" fmla="*/ 915153 h 1142540"/>
                    <a:gd name="connsiteX19" fmla="*/ 387266 w 591189"/>
                    <a:gd name="connsiteY19" fmla="*/ 918293 h 1142540"/>
                    <a:gd name="connsiteX20" fmla="*/ 387969 w 591189"/>
                    <a:gd name="connsiteY20" fmla="*/ 896028 h 1142540"/>
                    <a:gd name="connsiteX21" fmla="*/ 384688 w 591189"/>
                    <a:gd name="connsiteY21" fmla="*/ 873574 h 1142540"/>
                    <a:gd name="connsiteX22" fmla="*/ 365891 w 591189"/>
                    <a:gd name="connsiteY22" fmla="*/ 832278 h 1142540"/>
                    <a:gd name="connsiteX23" fmla="*/ 311141 w 591189"/>
                    <a:gd name="connsiteY23" fmla="*/ 785731 h 1142540"/>
                    <a:gd name="connsiteX24" fmla="*/ 297547 w 591189"/>
                    <a:gd name="connsiteY24" fmla="*/ 779028 h 1142540"/>
                    <a:gd name="connsiteX25" fmla="*/ 258266 w 591189"/>
                    <a:gd name="connsiteY25" fmla="*/ 738902 h 1142540"/>
                    <a:gd name="connsiteX26" fmla="*/ 242375 w 591189"/>
                    <a:gd name="connsiteY26" fmla="*/ 640465 h 1142540"/>
                    <a:gd name="connsiteX27" fmla="*/ 275844 w 591189"/>
                    <a:gd name="connsiteY27" fmla="*/ 661184 h 1142540"/>
                    <a:gd name="connsiteX28" fmla="*/ 317094 w 591189"/>
                    <a:gd name="connsiteY28" fmla="*/ 667840 h 1142540"/>
                    <a:gd name="connsiteX29" fmla="*/ 379532 w 591189"/>
                    <a:gd name="connsiteY29" fmla="*/ 671309 h 1142540"/>
                    <a:gd name="connsiteX30" fmla="*/ 410376 w 591189"/>
                    <a:gd name="connsiteY30" fmla="*/ 692215 h 1142540"/>
                    <a:gd name="connsiteX31" fmla="*/ 431048 w 591189"/>
                    <a:gd name="connsiteY31" fmla="*/ 722215 h 1142540"/>
                    <a:gd name="connsiteX32" fmla="*/ 432407 w 591189"/>
                    <a:gd name="connsiteY32" fmla="*/ 723762 h 1142540"/>
                    <a:gd name="connsiteX33" fmla="*/ 443048 w 591189"/>
                    <a:gd name="connsiteY33" fmla="*/ 690574 h 1142540"/>
                    <a:gd name="connsiteX34" fmla="*/ 442438 w 591189"/>
                    <a:gd name="connsiteY34" fmla="*/ 671918 h 1142540"/>
                    <a:gd name="connsiteX35" fmla="*/ 440844 w 591189"/>
                    <a:gd name="connsiteY35" fmla="*/ 662309 h 1142540"/>
                    <a:gd name="connsiteX36" fmla="*/ 438923 w 591189"/>
                    <a:gd name="connsiteY36" fmla="*/ 652746 h 1142540"/>
                    <a:gd name="connsiteX37" fmla="*/ 413844 w 591189"/>
                    <a:gd name="connsiteY37" fmla="*/ 617684 h 1142540"/>
                    <a:gd name="connsiteX38" fmla="*/ 348829 w 591189"/>
                    <a:gd name="connsiteY38" fmla="*/ 559230 h 1142540"/>
                    <a:gd name="connsiteX39" fmla="*/ 325297 w 591189"/>
                    <a:gd name="connsiteY39" fmla="*/ 516527 h 1142540"/>
                    <a:gd name="connsiteX40" fmla="*/ 314094 w 591189"/>
                    <a:gd name="connsiteY40" fmla="*/ 484887 h 1142540"/>
                    <a:gd name="connsiteX41" fmla="*/ 347704 w 591189"/>
                    <a:gd name="connsiteY41" fmla="*/ 519387 h 1142540"/>
                    <a:gd name="connsiteX42" fmla="*/ 430298 w 591189"/>
                    <a:gd name="connsiteY42" fmla="*/ 546949 h 1142540"/>
                    <a:gd name="connsiteX43" fmla="*/ 516735 w 591189"/>
                    <a:gd name="connsiteY43" fmla="*/ 573481 h 1142540"/>
                    <a:gd name="connsiteX44" fmla="*/ 549829 w 591189"/>
                    <a:gd name="connsiteY44" fmla="*/ 607230 h 1142540"/>
                    <a:gd name="connsiteX45" fmla="*/ 570829 w 591189"/>
                    <a:gd name="connsiteY45" fmla="*/ 649230 h 1142540"/>
                    <a:gd name="connsiteX46" fmla="*/ 579173 w 591189"/>
                    <a:gd name="connsiteY46" fmla="*/ 624715 h 1142540"/>
                    <a:gd name="connsiteX47" fmla="*/ 583017 w 591189"/>
                    <a:gd name="connsiteY47" fmla="*/ 612387 h 1142540"/>
                    <a:gd name="connsiteX48" fmla="*/ 586438 w 591189"/>
                    <a:gd name="connsiteY48" fmla="*/ 599965 h 1142540"/>
                    <a:gd name="connsiteX49" fmla="*/ 590423 w 591189"/>
                    <a:gd name="connsiteY49" fmla="*/ 573949 h 1142540"/>
                    <a:gd name="connsiteX50" fmla="*/ 590657 w 591189"/>
                    <a:gd name="connsiteY50" fmla="*/ 546668 h 1142540"/>
                    <a:gd name="connsiteX51" fmla="*/ 589720 w 591189"/>
                    <a:gd name="connsiteY51" fmla="*/ 538371 h 1142540"/>
                    <a:gd name="connsiteX52" fmla="*/ 579735 w 591189"/>
                    <a:gd name="connsiteY52" fmla="*/ 508605 h 1142540"/>
                    <a:gd name="connsiteX53" fmla="*/ 563845 w 591189"/>
                    <a:gd name="connsiteY53" fmla="*/ 482214 h 1142540"/>
                    <a:gd name="connsiteX54" fmla="*/ 516313 w 591189"/>
                    <a:gd name="connsiteY54" fmla="*/ 442886 h 1142540"/>
                    <a:gd name="connsiteX55" fmla="*/ 465735 w 591189"/>
                    <a:gd name="connsiteY55" fmla="*/ 406839 h 1142540"/>
                    <a:gd name="connsiteX56" fmla="*/ 443610 w 591189"/>
                    <a:gd name="connsiteY56" fmla="*/ 376042 h 1142540"/>
                    <a:gd name="connsiteX57" fmla="*/ 433016 w 591189"/>
                    <a:gd name="connsiteY57" fmla="*/ 339480 h 1142540"/>
                    <a:gd name="connsiteX58" fmla="*/ 432219 w 591189"/>
                    <a:gd name="connsiteY58" fmla="*/ 325511 h 1142540"/>
                    <a:gd name="connsiteX59" fmla="*/ 487673 w 591189"/>
                    <a:gd name="connsiteY59" fmla="*/ 351152 h 1142540"/>
                    <a:gd name="connsiteX60" fmla="*/ 541579 w 591189"/>
                    <a:gd name="connsiteY60" fmla="*/ 357105 h 1142540"/>
                    <a:gd name="connsiteX61" fmla="*/ 562860 w 591189"/>
                    <a:gd name="connsiteY61" fmla="*/ 380730 h 1142540"/>
                    <a:gd name="connsiteX62" fmla="*/ 570970 w 591189"/>
                    <a:gd name="connsiteY62" fmla="*/ 412417 h 1142540"/>
                    <a:gd name="connsiteX63" fmla="*/ 578048 w 591189"/>
                    <a:gd name="connsiteY63" fmla="*/ 386730 h 1142540"/>
                    <a:gd name="connsiteX64" fmla="*/ 582642 w 591189"/>
                    <a:gd name="connsiteY64" fmla="*/ 359917 h 1142540"/>
                    <a:gd name="connsiteX65" fmla="*/ 583907 w 591189"/>
                    <a:gd name="connsiteY65" fmla="*/ 331465 h 1142540"/>
                    <a:gd name="connsiteX66" fmla="*/ 582876 w 591189"/>
                    <a:gd name="connsiteY66" fmla="*/ 302730 h 1142540"/>
                    <a:gd name="connsiteX67" fmla="*/ 543126 w 591189"/>
                    <a:gd name="connsiteY67" fmla="*/ 229933 h 1142540"/>
                    <a:gd name="connsiteX68" fmla="*/ 485891 w 591189"/>
                    <a:gd name="connsiteY68" fmla="*/ 188449 h 1142540"/>
                    <a:gd name="connsiteX69" fmla="*/ 439485 w 591189"/>
                    <a:gd name="connsiteY69" fmla="*/ 137542 h 1142540"/>
                    <a:gd name="connsiteX70" fmla="*/ 448110 w 591189"/>
                    <a:gd name="connsiteY70" fmla="*/ 68729 h 1142540"/>
                    <a:gd name="connsiteX71" fmla="*/ 469626 w 591189"/>
                    <a:gd name="connsiteY71" fmla="*/ 37323 h 1142540"/>
                    <a:gd name="connsiteX72" fmla="*/ 498688 w 591189"/>
                    <a:gd name="connsiteY72" fmla="*/ 15479 h 1142540"/>
                    <a:gd name="connsiteX73" fmla="*/ 496204 w 591189"/>
                    <a:gd name="connsiteY73" fmla="*/ 339 h 1142540"/>
                    <a:gd name="connsiteX74" fmla="*/ 474219 w 591189"/>
                    <a:gd name="connsiteY74" fmla="*/ 12854 h 1142540"/>
                    <a:gd name="connsiteX75" fmla="*/ 468173 w 591189"/>
                    <a:gd name="connsiteY75" fmla="*/ 5964 h 1142540"/>
                    <a:gd name="connsiteX76" fmla="*/ 432829 w 591189"/>
                    <a:gd name="connsiteY76" fmla="*/ 22792 h 1142540"/>
                    <a:gd name="connsiteX77" fmla="*/ 412579 w 591189"/>
                    <a:gd name="connsiteY77" fmla="*/ 68261 h 1142540"/>
                    <a:gd name="connsiteX78" fmla="*/ 406579 w 591189"/>
                    <a:gd name="connsiteY78" fmla="*/ 117245 h 1142540"/>
                    <a:gd name="connsiteX79" fmla="*/ 432266 w 591189"/>
                    <a:gd name="connsiteY79" fmla="*/ 201339 h 1142540"/>
                    <a:gd name="connsiteX80" fmla="*/ 517673 w 591189"/>
                    <a:gd name="connsiteY80" fmla="*/ 258854 h 1142540"/>
                    <a:gd name="connsiteX81" fmla="*/ 554985 w 591189"/>
                    <a:gd name="connsiteY81" fmla="*/ 335449 h 1142540"/>
                    <a:gd name="connsiteX82" fmla="*/ 549032 w 591189"/>
                    <a:gd name="connsiteY82" fmla="*/ 336715 h 1142540"/>
                    <a:gd name="connsiteX83" fmla="*/ 503048 w 591189"/>
                    <a:gd name="connsiteY83" fmla="*/ 317027 h 1142540"/>
                    <a:gd name="connsiteX84" fmla="*/ 461235 w 591189"/>
                    <a:gd name="connsiteY84" fmla="*/ 307511 h 1142540"/>
                    <a:gd name="connsiteX85" fmla="*/ 419657 w 591189"/>
                    <a:gd name="connsiteY85" fmla="*/ 296683 h 1142540"/>
                    <a:gd name="connsiteX86" fmla="*/ 412063 w 591189"/>
                    <a:gd name="connsiteY86" fmla="*/ 341542 h 1142540"/>
                    <a:gd name="connsiteX87" fmla="*/ 423547 w 591189"/>
                    <a:gd name="connsiteY87" fmla="*/ 384292 h 1142540"/>
                    <a:gd name="connsiteX88" fmla="*/ 484063 w 591189"/>
                    <a:gd name="connsiteY88" fmla="*/ 450480 h 1142540"/>
                    <a:gd name="connsiteX89" fmla="*/ 557938 w 591189"/>
                    <a:gd name="connsiteY89" fmla="*/ 515918 h 1142540"/>
                    <a:gd name="connsiteX90" fmla="*/ 568345 w 591189"/>
                    <a:gd name="connsiteY90" fmla="*/ 553605 h 1142540"/>
                    <a:gd name="connsiteX91" fmla="*/ 572751 w 591189"/>
                    <a:gd name="connsiteY91" fmla="*/ 591246 h 1142540"/>
                    <a:gd name="connsiteX92" fmla="*/ 566329 w 591189"/>
                    <a:gd name="connsiteY92" fmla="*/ 591761 h 1142540"/>
                    <a:gd name="connsiteX93" fmla="*/ 508673 w 591189"/>
                    <a:gd name="connsiteY93" fmla="*/ 546105 h 1142540"/>
                    <a:gd name="connsiteX94" fmla="*/ 432782 w 591189"/>
                    <a:gd name="connsiteY94" fmla="*/ 527871 h 1142540"/>
                    <a:gd name="connsiteX95" fmla="*/ 328719 w 591189"/>
                    <a:gd name="connsiteY95" fmla="*/ 485355 h 1142540"/>
                    <a:gd name="connsiteX96" fmla="*/ 286110 w 591189"/>
                    <a:gd name="connsiteY96" fmla="*/ 452449 h 1142540"/>
                    <a:gd name="connsiteX97" fmla="*/ 283860 w 591189"/>
                    <a:gd name="connsiteY97" fmla="*/ 467121 h 1142540"/>
                    <a:gd name="connsiteX98" fmla="*/ 283625 w 591189"/>
                    <a:gd name="connsiteY98" fmla="*/ 481933 h 1142540"/>
                    <a:gd name="connsiteX99" fmla="*/ 287563 w 591189"/>
                    <a:gd name="connsiteY99" fmla="*/ 510762 h 1142540"/>
                    <a:gd name="connsiteX100" fmla="*/ 296704 w 591189"/>
                    <a:gd name="connsiteY100" fmla="*/ 537996 h 1142540"/>
                    <a:gd name="connsiteX101" fmla="*/ 310953 w 591189"/>
                    <a:gd name="connsiteY101" fmla="*/ 563402 h 1142540"/>
                    <a:gd name="connsiteX102" fmla="*/ 398001 w 591189"/>
                    <a:gd name="connsiteY102" fmla="*/ 635636 h 1142540"/>
                    <a:gd name="connsiteX103" fmla="*/ 397251 w 591189"/>
                    <a:gd name="connsiteY103" fmla="*/ 641824 h 1142540"/>
                    <a:gd name="connsiteX104" fmla="*/ 285688 w 591189"/>
                    <a:gd name="connsiteY104" fmla="*/ 637980 h 1142540"/>
                    <a:gd name="connsiteX105" fmla="*/ 212844 w 591189"/>
                    <a:gd name="connsiteY105" fmla="*/ 606012 h 1142540"/>
                    <a:gd name="connsiteX106" fmla="*/ 207360 w 591189"/>
                    <a:gd name="connsiteY106" fmla="*/ 642340 h 1142540"/>
                    <a:gd name="connsiteX107" fmla="*/ 209188 w 591189"/>
                    <a:gd name="connsiteY107" fmla="*/ 678574 h 1142540"/>
                    <a:gd name="connsiteX108" fmla="*/ 231735 w 591189"/>
                    <a:gd name="connsiteY108" fmla="*/ 745465 h 1142540"/>
                    <a:gd name="connsiteX109" fmla="*/ 251188 w 591189"/>
                    <a:gd name="connsiteY109" fmla="*/ 773965 h 1142540"/>
                    <a:gd name="connsiteX110" fmla="*/ 275938 w 591189"/>
                    <a:gd name="connsiteY110" fmla="*/ 798106 h 1142540"/>
                    <a:gd name="connsiteX111" fmla="*/ 336500 w 591189"/>
                    <a:gd name="connsiteY111" fmla="*/ 830590 h 1142540"/>
                    <a:gd name="connsiteX112" fmla="*/ 335938 w 591189"/>
                    <a:gd name="connsiteY112" fmla="*/ 836871 h 1142540"/>
                    <a:gd name="connsiteX113" fmla="*/ 292016 w 591189"/>
                    <a:gd name="connsiteY113" fmla="*/ 838747 h 1142540"/>
                    <a:gd name="connsiteX114" fmla="*/ 246922 w 591189"/>
                    <a:gd name="connsiteY114" fmla="*/ 839074 h 1142540"/>
                    <a:gd name="connsiteX115" fmla="*/ 159500 w 591189"/>
                    <a:gd name="connsiteY115" fmla="*/ 822715 h 1142540"/>
                    <a:gd name="connsiteX116" fmla="*/ 159641 w 591189"/>
                    <a:gd name="connsiteY116" fmla="*/ 862794 h 1142540"/>
                    <a:gd name="connsiteX117" fmla="*/ 162219 w 591189"/>
                    <a:gd name="connsiteY117" fmla="*/ 882528 h 1142540"/>
                    <a:gd name="connsiteX118" fmla="*/ 166719 w 591189"/>
                    <a:gd name="connsiteY118" fmla="*/ 901653 h 1142540"/>
                    <a:gd name="connsiteX119" fmla="*/ 180688 w 591189"/>
                    <a:gd name="connsiteY119" fmla="*/ 936716 h 1142540"/>
                    <a:gd name="connsiteX120" fmla="*/ 202953 w 591189"/>
                    <a:gd name="connsiteY120" fmla="*/ 965731 h 1142540"/>
                    <a:gd name="connsiteX121" fmla="*/ 244063 w 591189"/>
                    <a:gd name="connsiteY121" fmla="*/ 995872 h 1142540"/>
                    <a:gd name="connsiteX122" fmla="*/ 287141 w 591189"/>
                    <a:gd name="connsiteY122" fmla="*/ 1023528 h 1142540"/>
                    <a:gd name="connsiteX123" fmla="*/ 316532 w 591189"/>
                    <a:gd name="connsiteY123" fmla="*/ 1052403 h 1142540"/>
                    <a:gd name="connsiteX124" fmla="*/ 336407 w 591189"/>
                    <a:gd name="connsiteY124" fmla="*/ 1086575 h 1142540"/>
                    <a:gd name="connsiteX125" fmla="*/ 330641 w 591189"/>
                    <a:gd name="connsiteY125" fmla="*/ 1089575 h 1142540"/>
                    <a:gd name="connsiteX126" fmla="*/ 235907 w 591189"/>
                    <a:gd name="connsiteY126" fmla="*/ 1088684 h 1142540"/>
                    <a:gd name="connsiteX127" fmla="*/ 155563 w 591189"/>
                    <a:gd name="connsiteY127" fmla="*/ 1106778 h 1142540"/>
                    <a:gd name="connsiteX128" fmla="*/ 23094 w 591189"/>
                    <a:gd name="connsiteY128" fmla="*/ 1049965 h 1142540"/>
                    <a:gd name="connsiteX129" fmla="*/ 31 w 591189"/>
                    <a:gd name="connsiteY129" fmla="*/ 1025872 h 1142540"/>
                    <a:gd name="connsiteX130" fmla="*/ 18640 w 591189"/>
                    <a:gd name="connsiteY130" fmla="*/ 1082544 h 1142540"/>
                    <a:gd name="connsiteX131" fmla="*/ 32703 w 591189"/>
                    <a:gd name="connsiteY131" fmla="*/ 1083294 h 1142540"/>
                    <a:gd name="connsiteX132" fmla="*/ 34906 w 591189"/>
                    <a:gd name="connsiteY132" fmla="*/ 1083669 h 1142540"/>
                    <a:gd name="connsiteX133" fmla="*/ 43812 w 591189"/>
                    <a:gd name="connsiteY133" fmla="*/ 1078419 h 1142540"/>
                    <a:gd name="connsiteX134" fmla="*/ 46531 w 591189"/>
                    <a:gd name="connsiteY134" fmla="*/ 1077341 h 1142540"/>
                    <a:gd name="connsiteX135" fmla="*/ 66219 w 591189"/>
                    <a:gd name="connsiteY135" fmla="*/ 1103215 h 1142540"/>
                    <a:gd name="connsiteX136" fmla="*/ 105781 w 591189"/>
                    <a:gd name="connsiteY136" fmla="*/ 1130638 h 1142540"/>
                    <a:gd name="connsiteX137" fmla="*/ 150266 w 591189"/>
                    <a:gd name="connsiteY137" fmla="*/ 1142310 h 1142540"/>
                    <a:gd name="connsiteX138" fmla="*/ 252407 w 591189"/>
                    <a:gd name="connsiteY138" fmla="*/ 1115872 h 1142540"/>
                    <a:gd name="connsiteX139" fmla="*/ 277485 w 591189"/>
                    <a:gd name="connsiteY139" fmla="*/ 1105982 h 114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591189" h="1142540">
                      <a:moveTo>
                        <a:pt x="277485" y="1105982"/>
                      </a:moveTo>
                      <a:cubicBezTo>
                        <a:pt x="292344" y="1102747"/>
                        <a:pt x="306922" y="1110622"/>
                        <a:pt x="319438" y="1116622"/>
                      </a:cubicBezTo>
                      <a:cubicBezTo>
                        <a:pt x="331391" y="1122388"/>
                        <a:pt x="340860" y="1131013"/>
                        <a:pt x="348547" y="1140388"/>
                      </a:cubicBezTo>
                      <a:cubicBezTo>
                        <a:pt x="350750" y="1131997"/>
                        <a:pt x="352485" y="1123466"/>
                        <a:pt x="353610" y="1114888"/>
                      </a:cubicBezTo>
                      <a:cubicBezTo>
                        <a:pt x="354219" y="1110575"/>
                        <a:pt x="354547" y="1106262"/>
                        <a:pt x="354969" y="1101950"/>
                      </a:cubicBezTo>
                      <a:cubicBezTo>
                        <a:pt x="355532" y="1097591"/>
                        <a:pt x="355954" y="1093231"/>
                        <a:pt x="356235" y="1088872"/>
                      </a:cubicBezTo>
                      <a:cubicBezTo>
                        <a:pt x="357501" y="1071388"/>
                        <a:pt x="355625" y="1053997"/>
                        <a:pt x="353235" y="1036747"/>
                      </a:cubicBezTo>
                      <a:cubicBezTo>
                        <a:pt x="349672" y="1029669"/>
                        <a:pt x="345360" y="1022684"/>
                        <a:pt x="340157" y="1015887"/>
                      </a:cubicBezTo>
                      <a:cubicBezTo>
                        <a:pt x="334954" y="1009090"/>
                        <a:pt x="328625" y="1002434"/>
                        <a:pt x="321922" y="995919"/>
                      </a:cubicBezTo>
                      <a:cubicBezTo>
                        <a:pt x="300735" y="975856"/>
                        <a:pt x="273219" y="963716"/>
                        <a:pt x="247110" y="948341"/>
                      </a:cubicBezTo>
                      <a:cubicBezTo>
                        <a:pt x="230797" y="938778"/>
                        <a:pt x="217297" y="927575"/>
                        <a:pt x="206703" y="911825"/>
                      </a:cubicBezTo>
                      <a:cubicBezTo>
                        <a:pt x="199860" y="901559"/>
                        <a:pt x="186219" y="873200"/>
                        <a:pt x="187813" y="854871"/>
                      </a:cubicBezTo>
                      <a:cubicBezTo>
                        <a:pt x="189031" y="856700"/>
                        <a:pt x="190250" y="858434"/>
                        <a:pt x="191891" y="859840"/>
                      </a:cubicBezTo>
                      <a:cubicBezTo>
                        <a:pt x="196063" y="863450"/>
                        <a:pt x="201875" y="865371"/>
                        <a:pt x="206844" y="867481"/>
                      </a:cubicBezTo>
                      <a:cubicBezTo>
                        <a:pt x="220672" y="873247"/>
                        <a:pt x="238625" y="868794"/>
                        <a:pt x="252922" y="867293"/>
                      </a:cubicBezTo>
                      <a:cubicBezTo>
                        <a:pt x="274438" y="865043"/>
                        <a:pt x="295344" y="863356"/>
                        <a:pt x="316953" y="864950"/>
                      </a:cubicBezTo>
                      <a:cubicBezTo>
                        <a:pt x="334157" y="866215"/>
                        <a:pt x="346625" y="873153"/>
                        <a:pt x="356891" y="882481"/>
                      </a:cubicBezTo>
                      <a:cubicBezTo>
                        <a:pt x="362000" y="887168"/>
                        <a:pt x="366547" y="892418"/>
                        <a:pt x="370813" y="897997"/>
                      </a:cubicBezTo>
                      <a:cubicBezTo>
                        <a:pt x="374985" y="903622"/>
                        <a:pt x="379250" y="909387"/>
                        <a:pt x="383516" y="915153"/>
                      </a:cubicBezTo>
                      <a:cubicBezTo>
                        <a:pt x="384126" y="915997"/>
                        <a:pt x="385532" y="917215"/>
                        <a:pt x="387266" y="918293"/>
                      </a:cubicBezTo>
                      <a:cubicBezTo>
                        <a:pt x="387829" y="910981"/>
                        <a:pt x="388297" y="903528"/>
                        <a:pt x="387969" y="896028"/>
                      </a:cubicBezTo>
                      <a:cubicBezTo>
                        <a:pt x="387594" y="888528"/>
                        <a:pt x="386516" y="880981"/>
                        <a:pt x="384688" y="873574"/>
                      </a:cubicBezTo>
                      <a:cubicBezTo>
                        <a:pt x="380704" y="858715"/>
                        <a:pt x="374938" y="844512"/>
                        <a:pt x="365891" y="832278"/>
                      </a:cubicBezTo>
                      <a:cubicBezTo>
                        <a:pt x="352016" y="813575"/>
                        <a:pt x="329516" y="801340"/>
                        <a:pt x="311141" y="785731"/>
                      </a:cubicBezTo>
                      <a:cubicBezTo>
                        <a:pt x="306500" y="783668"/>
                        <a:pt x="301907" y="781559"/>
                        <a:pt x="297547" y="779028"/>
                      </a:cubicBezTo>
                      <a:cubicBezTo>
                        <a:pt x="279922" y="768903"/>
                        <a:pt x="269375" y="755637"/>
                        <a:pt x="258266" y="738902"/>
                      </a:cubicBezTo>
                      <a:cubicBezTo>
                        <a:pt x="239610" y="711293"/>
                        <a:pt x="237406" y="674496"/>
                        <a:pt x="242375" y="640465"/>
                      </a:cubicBezTo>
                      <a:cubicBezTo>
                        <a:pt x="252547" y="650168"/>
                        <a:pt x="263610" y="656824"/>
                        <a:pt x="275844" y="661184"/>
                      </a:cubicBezTo>
                      <a:cubicBezTo>
                        <a:pt x="288079" y="665450"/>
                        <a:pt x="301485" y="667418"/>
                        <a:pt x="317094" y="667840"/>
                      </a:cubicBezTo>
                      <a:cubicBezTo>
                        <a:pt x="338282" y="668356"/>
                        <a:pt x="358907" y="665637"/>
                        <a:pt x="379532" y="671309"/>
                      </a:cubicBezTo>
                      <a:cubicBezTo>
                        <a:pt x="393782" y="675246"/>
                        <a:pt x="402969" y="683028"/>
                        <a:pt x="410376" y="692215"/>
                      </a:cubicBezTo>
                      <a:cubicBezTo>
                        <a:pt x="417782" y="701402"/>
                        <a:pt x="423313" y="712043"/>
                        <a:pt x="431048" y="722215"/>
                      </a:cubicBezTo>
                      <a:cubicBezTo>
                        <a:pt x="431376" y="722637"/>
                        <a:pt x="431844" y="723152"/>
                        <a:pt x="432407" y="723762"/>
                      </a:cubicBezTo>
                      <a:cubicBezTo>
                        <a:pt x="438313" y="713731"/>
                        <a:pt x="442344" y="702715"/>
                        <a:pt x="443048" y="690574"/>
                      </a:cubicBezTo>
                      <a:cubicBezTo>
                        <a:pt x="443469" y="684527"/>
                        <a:pt x="443235" y="678293"/>
                        <a:pt x="442438" y="671918"/>
                      </a:cubicBezTo>
                      <a:cubicBezTo>
                        <a:pt x="442063" y="668731"/>
                        <a:pt x="441501" y="665496"/>
                        <a:pt x="440844" y="662309"/>
                      </a:cubicBezTo>
                      <a:cubicBezTo>
                        <a:pt x="440329" y="659121"/>
                        <a:pt x="439719" y="655934"/>
                        <a:pt x="438923" y="652746"/>
                      </a:cubicBezTo>
                      <a:cubicBezTo>
                        <a:pt x="432266" y="639996"/>
                        <a:pt x="423407" y="627809"/>
                        <a:pt x="413844" y="617684"/>
                      </a:cubicBezTo>
                      <a:cubicBezTo>
                        <a:pt x="394110" y="596590"/>
                        <a:pt x="367954" y="581261"/>
                        <a:pt x="348829" y="559230"/>
                      </a:cubicBezTo>
                      <a:cubicBezTo>
                        <a:pt x="337954" y="546621"/>
                        <a:pt x="332422" y="531621"/>
                        <a:pt x="325297" y="516527"/>
                      </a:cubicBezTo>
                      <a:cubicBezTo>
                        <a:pt x="323282" y="512355"/>
                        <a:pt x="316157" y="496746"/>
                        <a:pt x="314094" y="484887"/>
                      </a:cubicBezTo>
                      <a:cubicBezTo>
                        <a:pt x="323563" y="498152"/>
                        <a:pt x="334204" y="509777"/>
                        <a:pt x="347704" y="519387"/>
                      </a:cubicBezTo>
                      <a:cubicBezTo>
                        <a:pt x="371610" y="536262"/>
                        <a:pt x="402735" y="540714"/>
                        <a:pt x="430298" y="546949"/>
                      </a:cubicBezTo>
                      <a:cubicBezTo>
                        <a:pt x="459594" y="553418"/>
                        <a:pt x="490579" y="557449"/>
                        <a:pt x="516735" y="573481"/>
                      </a:cubicBezTo>
                      <a:cubicBezTo>
                        <a:pt x="529954" y="581496"/>
                        <a:pt x="540641" y="593637"/>
                        <a:pt x="549829" y="607230"/>
                      </a:cubicBezTo>
                      <a:cubicBezTo>
                        <a:pt x="559016" y="620918"/>
                        <a:pt x="566188" y="635824"/>
                        <a:pt x="570829" y="649230"/>
                      </a:cubicBezTo>
                      <a:cubicBezTo>
                        <a:pt x="573829" y="641168"/>
                        <a:pt x="576688" y="633012"/>
                        <a:pt x="579173" y="624715"/>
                      </a:cubicBezTo>
                      <a:cubicBezTo>
                        <a:pt x="580345" y="620543"/>
                        <a:pt x="581657" y="616418"/>
                        <a:pt x="583017" y="612387"/>
                      </a:cubicBezTo>
                      <a:cubicBezTo>
                        <a:pt x="584282" y="608308"/>
                        <a:pt x="585407" y="604137"/>
                        <a:pt x="586438" y="599965"/>
                      </a:cubicBezTo>
                      <a:cubicBezTo>
                        <a:pt x="588407" y="591574"/>
                        <a:pt x="589813" y="582949"/>
                        <a:pt x="590423" y="573949"/>
                      </a:cubicBezTo>
                      <a:cubicBezTo>
                        <a:pt x="591220" y="565137"/>
                        <a:pt x="591548" y="556183"/>
                        <a:pt x="590657" y="546668"/>
                      </a:cubicBezTo>
                      <a:cubicBezTo>
                        <a:pt x="590423" y="543902"/>
                        <a:pt x="590095" y="541137"/>
                        <a:pt x="589720" y="538371"/>
                      </a:cubicBezTo>
                      <a:cubicBezTo>
                        <a:pt x="587329" y="528433"/>
                        <a:pt x="583954" y="518215"/>
                        <a:pt x="579735" y="508605"/>
                      </a:cubicBezTo>
                      <a:cubicBezTo>
                        <a:pt x="575704" y="499136"/>
                        <a:pt x="570501" y="490137"/>
                        <a:pt x="563845" y="482214"/>
                      </a:cubicBezTo>
                      <a:cubicBezTo>
                        <a:pt x="550345" y="466137"/>
                        <a:pt x="533610" y="454136"/>
                        <a:pt x="516313" y="442886"/>
                      </a:cubicBezTo>
                      <a:cubicBezTo>
                        <a:pt x="499016" y="431590"/>
                        <a:pt x="481110" y="420996"/>
                        <a:pt x="465735" y="406839"/>
                      </a:cubicBezTo>
                      <a:cubicBezTo>
                        <a:pt x="456454" y="398308"/>
                        <a:pt x="449094" y="387715"/>
                        <a:pt x="443610" y="376042"/>
                      </a:cubicBezTo>
                      <a:cubicBezTo>
                        <a:pt x="438126" y="364417"/>
                        <a:pt x="434329" y="351620"/>
                        <a:pt x="433016" y="339480"/>
                      </a:cubicBezTo>
                      <a:cubicBezTo>
                        <a:pt x="432407" y="334886"/>
                        <a:pt x="432266" y="330199"/>
                        <a:pt x="432219" y="325511"/>
                      </a:cubicBezTo>
                      <a:cubicBezTo>
                        <a:pt x="445297" y="341449"/>
                        <a:pt x="462782" y="349792"/>
                        <a:pt x="487673" y="351152"/>
                      </a:cubicBezTo>
                      <a:cubicBezTo>
                        <a:pt x="506048" y="352183"/>
                        <a:pt x="524001" y="349511"/>
                        <a:pt x="541579" y="357105"/>
                      </a:cubicBezTo>
                      <a:cubicBezTo>
                        <a:pt x="553063" y="362027"/>
                        <a:pt x="558923" y="370652"/>
                        <a:pt x="562860" y="380730"/>
                      </a:cubicBezTo>
                      <a:cubicBezTo>
                        <a:pt x="566845" y="390902"/>
                        <a:pt x="568626" y="402293"/>
                        <a:pt x="570970" y="412417"/>
                      </a:cubicBezTo>
                      <a:cubicBezTo>
                        <a:pt x="573970" y="404261"/>
                        <a:pt x="576079" y="395495"/>
                        <a:pt x="578048" y="386730"/>
                      </a:cubicBezTo>
                      <a:cubicBezTo>
                        <a:pt x="580157" y="378105"/>
                        <a:pt x="581657" y="369152"/>
                        <a:pt x="582642" y="359917"/>
                      </a:cubicBezTo>
                      <a:cubicBezTo>
                        <a:pt x="583626" y="350683"/>
                        <a:pt x="584048" y="341120"/>
                        <a:pt x="583907" y="331465"/>
                      </a:cubicBezTo>
                      <a:cubicBezTo>
                        <a:pt x="583954" y="321902"/>
                        <a:pt x="583767" y="312433"/>
                        <a:pt x="582876" y="302730"/>
                      </a:cubicBezTo>
                      <a:cubicBezTo>
                        <a:pt x="574813" y="277042"/>
                        <a:pt x="561782" y="251823"/>
                        <a:pt x="543126" y="229933"/>
                      </a:cubicBezTo>
                      <a:cubicBezTo>
                        <a:pt x="527657" y="211698"/>
                        <a:pt x="506048" y="200683"/>
                        <a:pt x="485891" y="188449"/>
                      </a:cubicBezTo>
                      <a:cubicBezTo>
                        <a:pt x="465829" y="176120"/>
                        <a:pt x="447172" y="162620"/>
                        <a:pt x="439485" y="137542"/>
                      </a:cubicBezTo>
                      <a:cubicBezTo>
                        <a:pt x="433063" y="116917"/>
                        <a:pt x="437376" y="92073"/>
                        <a:pt x="448110" y="68729"/>
                      </a:cubicBezTo>
                      <a:cubicBezTo>
                        <a:pt x="453313" y="56964"/>
                        <a:pt x="460907" y="46417"/>
                        <a:pt x="469626" y="37323"/>
                      </a:cubicBezTo>
                      <a:cubicBezTo>
                        <a:pt x="478298" y="28229"/>
                        <a:pt x="488188" y="20589"/>
                        <a:pt x="498688" y="15479"/>
                      </a:cubicBezTo>
                      <a:cubicBezTo>
                        <a:pt x="504407" y="12573"/>
                        <a:pt x="503657" y="-2427"/>
                        <a:pt x="496204" y="339"/>
                      </a:cubicBezTo>
                      <a:cubicBezTo>
                        <a:pt x="488235" y="3432"/>
                        <a:pt x="481063" y="7886"/>
                        <a:pt x="474219" y="12854"/>
                      </a:cubicBezTo>
                      <a:cubicBezTo>
                        <a:pt x="473469" y="9151"/>
                        <a:pt x="471501" y="6057"/>
                        <a:pt x="468173" y="5964"/>
                      </a:cubicBezTo>
                      <a:cubicBezTo>
                        <a:pt x="456829" y="5682"/>
                        <a:pt x="443610" y="15620"/>
                        <a:pt x="432829" y="22792"/>
                      </a:cubicBezTo>
                      <a:cubicBezTo>
                        <a:pt x="423407" y="36339"/>
                        <a:pt x="417079" y="52323"/>
                        <a:pt x="412579" y="68261"/>
                      </a:cubicBezTo>
                      <a:cubicBezTo>
                        <a:pt x="408172" y="84339"/>
                        <a:pt x="405969" y="100698"/>
                        <a:pt x="406579" y="117245"/>
                      </a:cubicBezTo>
                      <a:cubicBezTo>
                        <a:pt x="407469" y="149964"/>
                        <a:pt x="416844" y="180152"/>
                        <a:pt x="432266" y="201339"/>
                      </a:cubicBezTo>
                      <a:cubicBezTo>
                        <a:pt x="453829" y="230683"/>
                        <a:pt x="488516" y="239261"/>
                        <a:pt x="517673" y="258854"/>
                      </a:cubicBezTo>
                      <a:cubicBezTo>
                        <a:pt x="546220" y="277886"/>
                        <a:pt x="556298" y="302870"/>
                        <a:pt x="554985" y="335449"/>
                      </a:cubicBezTo>
                      <a:cubicBezTo>
                        <a:pt x="554845" y="338402"/>
                        <a:pt x="550766" y="339058"/>
                        <a:pt x="549032" y="336715"/>
                      </a:cubicBezTo>
                      <a:cubicBezTo>
                        <a:pt x="538298" y="322370"/>
                        <a:pt x="519454" y="320542"/>
                        <a:pt x="503048" y="317027"/>
                      </a:cubicBezTo>
                      <a:cubicBezTo>
                        <a:pt x="489079" y="313839"/>
                        <a:pt x="475110" y="310699"/>
                        <a:pt x="461235" y="307511"/>
                      </a:cubicBezTo>
                      <a:cubicBezTo>
                        <a:pt x="447641" y="304324"/>
                        <a:pt x="433485" y="300949"/>
                        <a:pt x="419657" y="296683"/>
                      </a:cubicBezTo>
                      <a:cubicBezTo>
                        <a:pt x="413797" y="311730"/>
                        <a:pt x="411172" y="326730"/>
                        <a:pt x="412063" y="341542"/>
                      </a:cubicBezTo>
                      <a:cubicBezTo>
                        <a:pt x="413141" y="356543"/>
                        <a:pt x="417219" y="370886"/>
                        <a:pt x="423547" y="384292"/>
                      </a:cubicBezTo>
                      <a:cubicBezTo>
                        <a:pt x="436251" y="411105"/>
                        <a:pt x="458282" y="433933"/>
                        <a:pt x="484063" y="450480"/>
                      </a:cubicBezTo>
                      <a:cubicBezTo>
                        <a:pt x="512094" y="468293"/>
                        <a:pt x="544298" y="484793"/>
                        <a:pt x="557938" y="515918"/>
                      </a:cubicBezTo>
                      <a:cubicBezTo>
                        <a:pt x="563470" y="528527"/>
                        <a:pt x="566517" y="541137"/>
                        <a:pt x="568345" y="553605"/>
                      </a:cubicBezTo>
                      <a:cubicBezTo>
                        <a:pt x="570173" y="566074"/>
                        <a:pt x="571626" y="578918"/>
                        <a:pt x="572751" y="591246"/>
                      </a:cubicBezTo>
                      <a:cubicBezTo>
                        <a:pt x="573079" y="594715"/>
                        <a:pt x="567876" y="594996"/>
                        <a:pt x="566329" y="591761"/>
                      </a:cubicBezTo>
                      <a:cubicBezTo>
                        <a:pt x="555220" y="568559"/>
                        <a:pt x="533563" y="554824"/>
                        <a:pt x="508673" y="546105"/>
                      </a:cubicBezTo>
                      <a:cubicBezTo>
                        <a:pt x="483829" y="537293"/>
                        <a:pt x="455704" y="533449"/>
                        <a:pt x="432782" y="527871"/>
                      </a:cubicBezTo>
                      <a:cubicBezTo>
                        <a:pt x="396454" y="518965"/>
                        <a:pt x="360454" y="505183"/>
                        <a:pt x="328719" y="485355"/>
                      </a:cubicBezTo>
                      <a:cubicBezTo>
                        <a:pt x="313485" y="475839"/>
                        <a:pt x="299047" y="464918"/>
                        <a:pt x="286110" y="452449"/>
                      </a:cubicBezTo>
                      <a:cubicBezTo>
                        <a:pt x="285078" y="457371"/>
                        <a:pt x="284328" y="462246"/>
                        <a:pt x="283860" y="467121"/>
                      </a:cubicBezTo>
                      <a:cubicBezTo>
                        <a:pt x="283438" y="472043"/>
                        <a:pt x="283485" y="477011"/>
                        <a:pt x="283625" y="481933"/>
                      </a:cubicBezTo>
                      <a:cubicBezTo>
                        <a:pt x="284047" y="491730"/>
                        <a:pt x="285360" y="501387"/>
                        <a:pt x="287563" y="510762"/>
                      </a:cubicBezTo>
                      <a:cubicBezTo>
                        <a:pt x="289766" y="520137"/>
                        <a:pt x="292860" y="529277"/>
                        <a:pt x="296704" y="537996"/>
                      </a:cubicBezTo>
                      <a:cubicBezTo>
                        <a:pt x="300547" y="546761"/>
                        <a:pt x="305563" y="555339"/>
                        <a:pt x="310953" y="563402"/>
                      </a:cubicBezTo>
                      <a:cubicBezTo>
                        <a:pt x="332750" y="595746"/>
                        <a:pt x="364438" y="620777"/>
                        <a:pt x="398001" y="635636"/>
                      </a:cubicBezTo>
                      <a:cubicBezTo>
                        <a:pt x="400907" y="636949"/>
                        <a:pt x="400813" y="641684"/>
                        <a:pt x="397251" y="641824"/>
                      </a:cubicBezTo>
                      <a:cubicBezTo>
                        <a:pt x="360735" y="643090"/>
                        <a:pt x="322438" y="646230"/>
                        <a:pt x="285688" y="637980"/>
                      </a:cubicBezTo>
                      <a:cubicBezTo>
                        <a:pt x="259719" y="632121"/>
                        <a:pt x="234969" y="621058"/>
                        <a:pt x="212844" y="606012"/>
                      </a:cubicBezTo>
                      <a:cubicBezTo>
                        <a:pt x="209985" y="618058"/>
                        <a:pt x="207594" y="630059"/>
                        <a:pt x="207360" y="642340"/>
                      </a:cubicBezTo>
                      <a:cubicBezTo>
                        <a:pt x="206985" y="654574"/>
                        <a:pt x="207594" y="666715"/>
                        <a:pt x="209188" y="678574"/>
                      </a:cubicBezTo>
                      <a:cubicBezTo>
                        <a:pt x="211953" y="702199"/>
                        <a:pt x="220625" y="725215"/>
                        <a:pt x="231735" y="745465"/>
                      </a:cubicBezTo>
                      <a:cubicBezTo>
                        <a:pt x="237406" y="755637"/>
                        <a:pt x="243735" y="765105"/>
                        <a:pt x="251188" y="773965"/>
                      </a:cubicBezTo>
                      <a:cubicBezTo>
                        <a:pt x="258735" y="782824"/>
                        <a:pt x="267032" y="790887"/>
                        <a:pt x="275938" y="798106"/>
                      </a:cubicBezTo>
                      <a:cubicBezTo>
                        <a:pt x="293797" y="812544"/>
                        <a:pt x="314188" y="823559"/>
                        <a:pt x="336500" y="830590"/>
                      </a:cubicBezTo>
                      <a:cubicBezTo>
                        <a:pt x="340063" y="831715"/>
                        <a:pt x="340016" y="836731"/>
                        <a:pt x="335938" y="836871"/>
                      </a:cubicBezTo>
                      <a:cubicBezTo>
                        <a:pt x="321735" y="837481"/>
                        <a:pt x="306969" y="838090"/>
                        <a:pt x="292016" y="838747"/>
                      </a:cubicBezTo>
                      <a:cubicBezTo>
                        <a:pt x="277157" y="839262"/>
                        <a:pt x="262016" y="839543"/>
                        <a:pt x="246922" y="839074"/>
                      </a:cubicBezTo>
                      <a:cubicBezTo>
                        <a:pt x="216735" y="838090"/>
                        <a:pt x="186688" y="834246"/>
                        <a:pt x="159500" y="822715"/>
                      </a:cubicBezTo>
                      <a:cubicBezTo>
                        <a:pt x="158703" y="836027"/>
                        <a:pt x="158703" y="849528"/>
                        <a:pt x="159641" y="862794"/>
                      </a:cubicBezTo>
                      <a:cubicBezTo>
                        <a:pt x="159969" y="869402"/>
                        <a:pt x="160906" y="876012"/>
                        <a:pt x="162219" y="882528"/>
                      </a:cubicBezTo>
                      <a:cubicBezTo>
                        <a:pt x="163484" y="889043"/>
                        <a:pt x="164984" y="895418"/>
                        <a:pt x="166719" y="901653"/>
                      </a:cubicBezTo>
                      <a:cubicBezTo>
                        <a:pt x="170281" y="914122"/>
                        <a:pt x="174688" y="925887"/>
                        <a:pt x="180688" y="936716"/>
                      </a:cubicBezTo>
                      <a:cubicBezTo>
                        <a:pt x="186922" y="947543"/>
                        <a:pt x="194281" y="957340"/>
                        <a:pt x="202953" y="965731"/>
                      </a:cubicBezTo>
                      <a:cubicBezTo>
                        <a:pt x="215282" y="977731"/>
                        <a:pt x="229578" y="987012"/>
                        <a:pt x="244063" y="995872"/>
                      </a:cubicBezTo>
                      <a:cubicBezTo>
                        <a:pt x="258828" y="1004731"/>
                        <a:pt x="273875" y="1013216"/>
                        <a:pt x="287141" y="1023528"/>
                      </a:cubicBezTo>
                      <a:cubicBezTo>
                        <a:pt x="298719" y="1032481"/>
                        <a:pt x="308610" y="1041997"/>
                        <a:pt x="316532" y="1052403"/>
                      </a:cubicBezTo>
                      <a:cubicBezTo>
                        <a:pt x="324969" y="1062762"/>
                        <a:pt x="331766" y="1074012"/>
                        <a:pt x="336407" y="1086575"/>
                      </a:cubicBezTo>
                      <a:cubicBezTo>
                        <a:pt x="337532" y="1089575"/>
                        <a:pt x="333032" y="1091497"/>
                        <a:pt x="330641" y="1089575"/>
                      </a:cubicBezTo>
                      <a:cubicBezTo>
                        <a:pt x="302657" y="1066747"/>
                        <a:pt x="267782" y="1078747"/>
                        <a:pt x="235907" y="1088684"/>
                      </a:cubicBezTo>
                      <a:cubicBezTo>
                        <a:pt x="209891" y="1096560"/>
                        <a:pt x="182985" y="1105559"/>
                        <a:pt x="155563" y="1106778"/>
                      </a:cubicBezTo>
                      <a:cubicBezTo>
                        <a:pt x="104656" y="1109075"/>
                        <a:pt x="61766" y="1087419"/>
                        <a:pt x="23094" y="1049965"/>
                      </a:cubicBezTo>
                      <a:cubicBezTo>
                        <a:pt x="15031" y="1042231"/>
                        <a:pt x="7672" y="1034215"/>
                        <a:pt x="31" y="1025872"/>
                      </a:cubicBezTo>
                      <a:cubicBezTo>
                        <a:pt x="-297" y="1047716"/>
                        <a:pt x="1718" y="1070122"/>
                        <a:pt x="18640" y="1082544"/>
                      </a:cubicBezTo>
                      <a:cubicBezTo>
                        <a:pt x="21828" y="1084888"/>
                        <a:pt x="29469" y="1087466"/>
                        <a:pt x="32703" y="1083294"/>
                      </a:cubicBezTo>
                      <a:cubicBezTo>
                        <a:pt x="33453" y="1083434"/>
                        <a:pt x="34156" y="1083575"/>
                        <a:pt x="34906" y="1083669"/>
                      </a:cubicBezTo>
                      <a:cubicBezTo>
                        <a:pt x="39078" y="1084091"/>
                        <a:pt x="42125" y="1082919"/>
                        <a:pt x="43812" y="1078419"/>
                      </a:cubicBezTo>
                      <a:cubicBezTo>
                        <a:pt x="44797" y="1078325"/>
                        <a:pt x="45687" y="1077950"/>
                        <a:pt x="46531" y="1077341"/>
                      </a:cubicBezTo>
                      <a:cubicBezTo>
                        <a:pt x="50984" y="1087231"/>
                        <a:pt x="58812" y="1097075"/>
                        <a:pt x="66219" y="1103215"/>
                      </a:cubicBezTo>
                      <a:cubicBezTo>
                        <a:pt x="76625" y="1112075"/>
                        <a:pt x="91109" y="1122716"/>
                        <a:pt x="105781" y="1130638"/>
                      </a:cubicBezTo>
                      <a:cubicBezTo>
                        <a:pt x="120594" y="1138559"/>
                        <a:pt x="136156" y="1143716"/>
                        <a:pt x="150266" y="1142310"/>
                      </a:cubicBezTo>
                      <a:cubicBezTo>
                        <a:pt x="184906" y="1138841"/>
                        <a:pt x="220625" y="1128950"/>
                        <a:pt x="252407" y="1115872"/>
                      </a:cubicBezTo>
                      <a:cubicBezTo>
                        <a:pt x="260938" y="1112263"/>
                        <a:pt x="268344" y="1107997"/>
                        <a:pt x="277485" y="1105982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8" name="图形 413">
                <a:extLst>
                  <a:ext uri="{FF2B5EF4-FFF2-40B4-BE49-F238E27FC236}">
                    <a16:creationId xmlns:a16="http://schemas.microsoft.com/office/drawing/2014/main" id="{A7818601-8837-A1B6-EDFB-EA0C2BAF805B}"/>
                  </a:ext>
                </a:extLst>
              </p:cNvPr>
              <p:cNvGrpSpPr/>
              <p:nvPr/>
            </p:nvGrpSpPr>
            <p:grpSpPr>
              <a:xfrm>
                <a:off x="8268151" y="5512516"/>
                <a:ext cx="794754" cy="1086885"/>
                <a:chOff x="8268151" y="5512516"/>
                <a:chExt cx="794754" cy="1086885"/>
              </a:xfrm>
            </p:grpSpPr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CD5CDA34-7A81-22BD-27E1-1654840D800F}"/>
                    </a:ext>
                  </a:extLst>
                </p:cNvPr>
                <p:cNvSpPr/>
                <p:nvPr/>
              </p:nvSpPr>
              <p:spPr>
                <a:xfrm>
                  <a:off x="8268151" y="5512516"/>
                  <a:ext cx="794754" cy="1086885"/>
                </a:xfrm>
                <a:custGeom>
                  <a:avLst/>
                  <a:gdLst>
                    <a:gd name="connsiteX0" fmla="*/ 726035 w 794754"/>
                    <a:gd name="connsiteY0" fmla="*/ 887607 h 1086885"/>
                    <a:gd name="connsiteX1" fmla="*/ 758754 w 794754"/>
                    <a:gd name="connsiteY1" fmla="*/ 859716 h 1086885"/>
                    <a:gd name="connsiteX2" fmla="*/ 776520 w 794754"/>
                    <a:gd name="connsiteY2" fmla="*/ 852826 h 1086885"/>
                    <a:gd name="connsiteX3" fmla="*/ 794754 w 794754"/>
                    <a:gd name="connsiteY3" fmla="*/ 849310 h 1086885"/>
                    <a:gd name="connsiteX4" fmla="*/ 786129 w 794754"/>
                    <a:gd name="connsiteY4" fmla="*/ 840076 h 1086885"/>
                    <a:gd name="connsiteX5" fmla="*/ 777082 w 794754"/>
                    <a:gd name="connsiteY5" fmla="*/ 830795 h 1086885"/>
                    <a:gd name="connsiteX6" fmla="*/ 757442 w 794754"/>
                    <a:gd name="connsiteY6" fmla="*/ 813966 h 1086885"/>
                    <a:gd name="connsiteX7" fmla="*/ 736114 w 794754"/>
                    <a:gd name="connsiteY7" fmla="*/ 798545 h 1086885"/>
                    <a:gd name="connsiteX8" fmla="*/ 724723 w 794754"/>
                    <a:gd name="connsiteY8" fmla="*/ 792029 h 1086885"/>
                    <a:gd name="connsiteX9" fmla="*/ 713051 w 794754"/>
                    <a:gd name="connsiteY9" fmla="*/ 785654 h 1086885"/>
                    <a:gd name="connsiteX10" fmla="*/ 661020 w 794754"/>
                    <a:gd name="connsiteY10" fmla="*/ 786544 h 1086885"/>
                    <a:gd name="connsiteX11" fmla="*/ 618879 w 794754"/>
                    <a:gd name="connsiteY11" fmla="*/ 800185 h 1086885"/>
                    <a:gd name="connsiteX12" fmla="*/ 577723 w 794754"/>
                    <a:gd name="connsiteY12" fmla="*/ 818560 h 1086885"/>
                    <a:gd name="connsiteX13" fmla="*/ 523535 w 794754"/>
                    <a:gd name="connsiteY13" fmla="*/ 829435 h 1086885"/>
                    <a:gd name="connsiteX14" fmla="*/ 511019 w 794754"/>
                    <a:gd name="connsiteY14" fmla="*/ 827982 h 1086885"/>
                    <a:gd name="connsiteX15" fmla="*/ 495035 w 794754"/>
                    <a:gd name="connsiteY15" fmla="*/ 824044 h 1086885"/>
                    <a:gd name="connsiteX16" fmla="*/ 464801 w 794754"/>
                    <a:gd name="connsiteY16" fmla="*/ 810076 h 1086885"/>
                    <a:gd name="connsiteX17" fmla="*/ 471363 w 794754"/>
                    <a:gd name="connsiteY17" fmla="*/ 809701 h 1086885"/>
                    <a:gd name="connsiteX18" fmla="*/ 486504 w 794754"/>
                    <a:gd name="connsiteY18" fmla="*/ 802013 h 1086885"/>
                    <a:gd name="connsiteX19" fmla="*/ 512801 w 794754"/>
                    <a:gd name="connsiteY19" fmla="*/ 764326 h 1086885"/>
                    <a:gd name="connsiteX20" fmla="*/ 528879 w 794754"/>
                    <a:gd name="connsiteY20" fmla="*/ 736669 h 1086885"/>
                    <a:gd name="connsiteX21" fmla="*/ 548098 w 794754"/>
                    <a:gd name="connsiteY21" fmla="*/ 710794 h 1086885"/>
                    <a:gd name="connsiteX22" fmla="*/ 565816 w 794754"/>
                    <a:gd name="connsiteY22" fmla="*/ 695747 h 1086885"/>
                    <a:gd name="connsiteX23" fmla="*/ 585410 w 794754"/>
                    <a:gd name="connsiteY23" fmla="*/ 688528 h 1086885"/>
                    <a:gd name="connsiteX24" fmla="*/ 628817 w 794754"/>
                    <a:gd name="connsiteY24" fmla="*/ 686794 h 1086885"/>
                    <a:gd name="connsiteX25" fmla="*/ 633598 w 794754"/>
                    <a:gd name="connsiteY25" fmla="*/ 685763 h 1086885"/>
                    <a:gd name="connsiteX26" fmla="*/ 614942 w 794754"/>
                    <a:gd name="connsiteY26" fmla="*/ 671279 h 1086885"/>
                    <a:gd name="connsiteX27" fmla="*/ 604535 w 794754"/>
                    <a:gd name="connsiteY27" fmla="*/ 665325 h 1086885"/>
                    <a:gd name="connsiteX28" fmla="*/ 594879 w 794754"/>
                    <a:gd name="connsiteY28" fmla="*/ 660826 h 1086885"/>
                    <a:gd name="connsiteX29" fmla="*/ 551895 w 794754"/>
                    <a:gd name="connsiteY29" fmla="*/ 653701 h 1086885"/>
                    <a:gd name="connsiteX30" fmla="*/ 517863 w 794754"/>
                    <a:gd name="connsiteY30" fmla="*/ 660357 h 1086885"/>
                    <a:gd name="connsiteX31" fmla="*/ 483504 w 794754"/>
                    <a:gd name="connsiteY31" fmla="*/ 670622 h 1086885"/>
                    <a:gd name="connsiteX32" fmla="*/ 469957 w 794754"/>
                    <a:gd name="connsiteY32" fmla="*/ 677560 h 1086885"/>
                    <a:gd name="connsiteX33" fmla="*/ 414222 w 794754"/>
                    <a:gd name="connsiteY33" fmla="*/ 685435 h 1086885"/>
                    <a:gd name="connsiteX34" fmla="*/ 328488 w 794754"/>
                    <a:gd name="connsiteY34" fmla="*/ 637294 h 1086885"/>
                    <a:gd name="connsiteX35" fmla="*/ 396972 w 794754"/>
                    <a:gd name="connsiteY35" fmla="*/ 596794 h 1086885"/>
                    <a:gd name="connsiteX36" fmla="*/ 439301 w 794754"/>
                    <a:gd name="connsiteY36" fmla="*/ 551794 h 1086885"/>
                    <a:gd name="connsiteX37" fmla="*/ 510551 w 794754"/>
                    <a:gd name="connsiteY37" fmla="*/ 542185 h 1086885"/>
                    <a:gd name="connsiteX38" fmla="*/ 512519 w 794754"/>
                    <a:gd name="connsiteY38" fmla="*/ 542044 h 1086885"/>
                    <a:gd name="connsiteX39" fmla="*/ 494707 w 794754"/>
                    <a:gd name="connsiteY39" fmla="*/ 515607 h 1086885"/>
                    <a:gd name="connsiteX40" fmla="*/ 464847 w 794754"/>
                    <a:gd name="connsiteY40" fmla="*/ 496387 h 1086885"/>
                    <a:gd name="connsiteX41" fmla="*/ 422191 w 794754"/>
                    <a:gd name="connsiteY41" fmla="*/ 494044 h 1086885"/>
                    <a:gd name="connsiteX42" fmla="*/ 336316 w 794754"/>
                    <a:gd name="connsiteY42" fmla="*/ 505247 h 1086885"/>
                    <a:gd name="connsiteX43" fmla="*/ 312035 w 794754"/>
                    <a:gd name="connsiteY43" fmla="*/ 501966 h 1086885"/>
                    <a:gd name="connsiteX44" fmla="*/ 288503 w 794754"/>
                    <a:gd name="connsiteY44" fmla="*/ 495075 h 1086885"/>
                    <a:gd name="connsiteX45" fmla="*/ 258128 w 794754"/>
                    <a:gd name="connsiteY45" fmla="*/ 482091 h 1086885"/>
                    <a:gd name="connsiteX46" fmla="*/ 305847 w 794754"/>
                    <a:gd name="connsiteY46" fmla="*/ 480357 h 1086885"/>
                    <a:gd name="connsiteX47" fmla="*/ 382066 w 794754"/>
                    <a:gd name="connsiteY47" fmla="*/ 437747 h 1086885"/>
                    <a:gd name="connsiteX48" fmla="*/ 459926 w 794754"/>
                    <a:gd name="connsiteY48" fmla="*/ 392700 h 1086885"/>
                    <a:gd name="connsiteX49" fmla="*/ 507082 w 794754"/>
                    <a:gd name="connsiteY49" fmla="*/ 389747 h 1086885"/>
                    <a:gd name="connsiteX50" fmla="*/ 530004 w 794754"/>
                    <a:gd name="connsiteY50" fmla="*/ 393778 h 1086885"/>
                    <a:gd name="connsiteX51" fmla="*/ 540598 w 794754"/>
                    <a:gd name="connsiteY51" fmla="*/ 396638 h 1086885"/>
                    <a:gd name="connsiteX52" fmla="*/ 550816 w 794754"/>
                    <a:gd name="connsiteY52" fmla="*/ 399637 h 1086885"/>
                    <a:gd name="connsiteX53" fmla="*/ 539566 w 794754"/>
                    <a:gd name="connsiteY53" fmla="*/ 379528 h 1086885"/>
                    <a:gd name="connsiteX54" fmla="*/ 526535 w 794754"/>
                    <a:gd name="connsiteY54" fmla="*/ 360122 h 1086885"/>
                    <a:gd name="connsiteX55" fmla="*/ 491754 w 794754"/>
                    <a:gd name="connsiteY55" fmla="*/ 324450 h 1086885"/>
                    <a:gd name="connsiteX56" fmla="*/ 485379 w 794754"/>
                    <a:gd name="connsiteY56" fmla="*/ 319762 h 1086885"/>
                    <a:gd name="connsiteX57" fmla="*/ 427347 w 794754"/>
                    <a:gd name="connsiteY57" fmla="*/ 301246 h 1086885"/>
                    <a:gd name="connsiteX58" fmla="*/ 365988 w 794754"/>
                    <a:gd name="connsiteY58" fmla="*/ 308184 h 1086885"/>
                    <a:gd name="connsiteX59" fmla="*/ 304957 w 794754"/>
                    <a:gd name="connsiteY59" fmla="*/ 319341 h 1086885"/>
                    <a:gd name="connsiteX60" fmla="*/ 234175 w 794754"/>
                    <a:gd name="connsiteY60" fmla="*/ 295481 h 1086885"/>
                    <a:gd name="connsiteX61" fmla="*/ 223253 w 794754"/>
                    <a:gd name="connsiteY61" fmla="*/ 286200 h 1086885"/>
                    <a:gd name="connsiteX62" fmla="*/ 280722 w 794754"/>
                    <a:gd name="connsiteY62" fmla="*/ 264684 h 1086885"/>
                    <a:gd name="connsiteX63" fmla="*/ 323332 w 794754"/>
                    <a:gd name="connsiteY63" fmla="*/ 230512 h 1086885"/>
                    <a:gd name="connsiteX64" fmla="*/ 382910 w 794754"/>
                    <a:gd name="connsiteY64" fmla="*/ 248700 h 1086885"/>
                    <a:gd name="connsiteX65" fmla="*/ 370160 w 794754"/>
                    <a:gd name="connsiteY65" fmla="*/ 225684 h 1086885"/>
                    <a:gd name="connsiteX66" fmla="*/ 353988 w 794754"/>
                    <a:gd name="connsiteY66" fmla="*/ 203465 h 1086885"/>
                    <a:gd name="connsiteX67" fmla="*/ 313722 w 794754"/>
                    <a:gd name="connsiteY67" fmla="*/ 162075 h 1086885"/>
                    <a:gd name="connsiteX68" fmla="*/ 234831 w 794754"/>
                    <a:gd name="connsiteY68" fmla="*/ 137371 h 1086885"/>
                    <a:gd name="connsiteX69" fmla="*/ 164847 w 794754"/>
                    <a:gd name="connsiteY69" fmla="*/ 148153 h 1086885"/>
                    <a:gd name="connsiteX70" fmla="*/ 96175 w 794754"/>
                    <a:gd name="connsiteY70" fmla="*/ 144215 h 1086885"/>
                    <a:gd name="connsiteX71" fmla="*/ 70815 w 794754"/>
                    <a:gd name="connsiteY71" fmla="*/ 121200 h 1086885"/>
                    <a:gd name="connsiteX72" fmla="*/ 53894 w 794754"/>
                    <a:gd name="connsiteY72" fmla="*/ 87449 h 1086885"/>
                    <a:gd name="connsiteX73" fmla="*/ 46815 w 794754"/>
                    <a:gd name="connsiteY73" fmla="*/ 48824 h 1086885"/>
                    <a:gd name="connsiteX74" fmla="*/ 52815 w 794754"/>
                    <a:gd name="connsiteY74" fmla="*/ 11840 h 1086885"/>
                    <a:gd name="connsiteX75" fmla="*/ 40440 w 794754"/>
                    <a:gd name="connsiteY75" fmla="*/ 2559 h 1086885"/>
                    <a:gd name="connsiteX76" fmla="*/ 33269 w 794754"/>
                    <a:gd name="connsiteY76" fmla="*/ 27590 h 1086885"/>
                    <a:gd name="connsiteX77" fmla="*/ 24128 w 794754"/>
                    <a:gd name="connsiteY77" fmla="*/ 26887 h 1086885"/>
                    <a:gd name="connsiteX78" fmla="*/ 14097 w 794754"/>
                    <a:gd name="connsiteY78" fmla="*/ 47231 h 1086885"/>
                    <a:gd name="connsiteX79" fmla="*/ 9690 w 794754"/>
                    <a:gd name="connsiteY79" fmla="*/ 70621 h 1086885"/>
                    <a:gd name="connsiteX80" fmla="*/ 3456 w 794754"/>
                    <a:gd name="connsiteY80" fmla="*/ 111825 h 1086885"/>
                    <a:gd name="connsiteX81" fmla="*/ 1300 w 794754"/>
                    <a:gd name="connsiteY81" fmla="*/ 153778 h 1086885"/>
                    <a:gd name="connsiteX82" fmla="*/ 34 w 794754"/>
                    <a:gd name="connsiteY82" fmla="*/ 194137 h 1086885"/>
                    <a:gd name="connsiteX83" fmla="*/ 831 w 794754"/>
                    <a:gd name="connsiteY83" fmla="*/ 234684 h 1086885"/>
                    <a:gd name="connsiteX84" fmla="*/ 1393 w 794754"/>
                    <a:gd name="connsiteY84" fmla="*/ 255028 h 1086885"/>
                    <a:gd name="connsiteX85" fmla="*/ 3034 w 794754"/>
                    <a:gd name="connsiteY85" fmla="*/ 275325 h 1086885"/>
                    <a:gd name="connsiteX86" fmla="*/ 6597 w 794754"/>
                    <a:gd name="connsiteY86" fmla="*/ 315965 h 1086885"/>
                    <a:gd name="connsiteX87" fmla="*/ 39128 w 794754"/>
                    <a:gd name="connsiteY87" fmla="*/ 496060 h 1086885"/>
                    <a:gd name="connsiteX88" fmla="*/ 66550 w 794754"/>
                    <a:gd name="connsiteY88" fmla="*/ 584513 h 1086885"/>
                    <a:gd name="connsiteX89" fmla="*/ 74940 w 794754"/>
                    <a:gd name="connsiteY89" fmla="*/ 606169 h 1086885"/>
                    <a:gd name="connsiteX90" fmla="*/ 84034 w 794754"/>
                    <a:gd name="connsiteY90" fmla="*/ 627544 h 1086885"/>
                    <a:gd name="connsiteX91" fmla="*/ 93316 w 794754"/>
                    <a:gd name="connsiteY91" fmla="*/ 648825 h 1086885"/>
                    <a:gd name="connsiteX92" fmla="*/ 98144 w 794754"/>
                    <a:gd name="connsiteY92" fmla="*/ 659419 h 1086885"/>
                    <a:gd name="connsiteX93" fmla="*/ 103534 w 794754"/>
                    <a:gd name="connsiteY93" fmla="*/ 669732 h 1086885"/>
                    <a:gd name="connsiteX94" fmla="*/ 125847 w 794754"/>
                    <a:gd name="connsiteY94" fmla="*/ 710748 h 1086885"/>
                    <a:gd name="connsiteX95" fmla="*/ 131612 w 794754"/>
                    <a:gd name="connsiteY95" fmla="*/ 720872 h 1086885"/>
                    <a:gd name="connsiteX96" fmla="*/ 137941 w 794754"/>
                    <a:gd name="connsiteY96" fmla="*/ 730670 h 1086885"/>
                    <a:gd name="connsiteX97" fmla="*/ 150878 w 794754"/>
                    <a:gd name="connsiteY97" fmla="*/ 750075 h 1086885"/>
                    <a:gd name="connsiteX98" fmla="*/ 163956 w 794754"/>
                    <a:gd name="connsiteY98" fmla="*/ 769342 h 1086885"/>
                    <a:gd name="connsiteX99" fmla="*/ 170566 w 794754"/>
                    <a:gd name="connsiteY99" fmla="*/ 778904 h 1086885"/>
                    <a:gd name="connsiteX100" fmla="*/ 177738 w 794754"/>
                    <a:gd name="connsiteY100" fmla="*/ 788092 h 1086885"/>
                    <a:gd name="connsiteX101" fmla="*/ 206941 w 794754"/>
                    <a:gd name="connsiteY101" fmla="*/ 824232 h 1086885"/>
                    <a:gd name="connsiteX102" fmla="*/ 237972 w 794754"/>
                    <a:gd name="connsiteY102" fmla="*/ 858544 h 1086885"/>
                    <a:gd name="connsiteX103" fmla="*/ 270128 w 794754"/>
                    <a:gd name="connsiteY103" fmla="*/ 891498 h 1086885"/>
                    <a:gd name="connsiteX104" fmla="*/ 304113 w 794754"/>
                    <a:gd name="connsiteY104" fmla="*/ 922341 h 1086885"/>
                    <a:gd name="connsiteX105" fmla="*/ 321082 w 794754"/>
                    <a:gd name="connsiteY105" fmla="*/ 937529 h 1086885"/>
                    <a:gd name="connsiteX106" fmla="*/ 338379 w 794754"/>
                    <a:gd name="connsiteY106" fmla="*/ 951545 h 1086885"/>
                    <a:gd name="connsiteX107" fmla="*/ 482285 w 794754"/>
                    <a:gd name="connsiteY107" fmla="*/ 1055186 h 1086885"/>
                    <a:gd name="connsiteX108" fmla="*/ 500098 w 794754"/>
                    <a:gd name="connsiteY108" fmla="*/ 1067373 h 1086885"/>
                    <a:gd name="connsiteX109" fmla="*/ 518379 w 794754"/>
                    <a:gd name="connsiteY109" fmla="*/ 1078998 h 1086885"/>
                    <a:gd name="connsiteX110" fmla="*/ 556770 w 794754"/>
                    <a:gd name="connsiteY110" fmla="*/ 1085139 h 1086885"/>
                    <a:gd name="connsiteX111" fmla="*/ 565535 w 794754"/>
                    <a:gd name="connsiteY111" fmla="*/ 1074123 h 1086885"/>
                    <a:gd name="connsiteX112" fmla="*/ 567129 w 794754"/>
                    <a:gd name="connsiteY112" fmla="*/ 1072529 h 1086885"/>
                    <a:gd name="connsiteX113" fmla="*/ 567926 w 794754"/>
                    <a:gd name="connsiteY113" fmla="*/ 1062076 h 1086885"/>
                    <a:gd name="connsiteX114" fmla="*/ 568582 w 794754"/>
                    <a:gd name="connsiteY114" fmla="*/ 1059217 h 1086885"/>
                    <a:gd name="connsiteX115" fmla="*/ 585645 w 794754"/>
                    <a:gd name="connsiteY115" fmla="*/ 1060811 h 1086885"/>
                    <a:gd name="connsiteX116" fmla="*/ 601863 w 794754"/>
                    <a:gd name="connsiteY116" fmla="*/ 1058467 h 1086885"/>
                    <a:gd name="connsiteX117" fmla="*/ 647567 w 794754"/>
                    <a:gd name="connsiteY117" fmla="*/ 1042576 h 1086885"/>
                    <a:gd name="connsiteX118" fmla="*/ 682864 w 794754"/>
                    <a:gd name="connsiteY118" fmla="*/ 1013045 h 1086885"/>
                    <a:gd name="connsiteX119" fmla="*/ 704707 w 794754"/>
                    <a:gd name="connsiteY119" fmla="*/ 964904 h 1086885"/>
                    <a:gd name="connsiteX120" fmla="*/ 719707 w 794754"/>
                    <a:gd name="connsiteY120" fmla="*/ 913857 h 1086885"/>
                    <a:gd name="connsiteX121" fmla="*/ 726035 w 794754"/>
                    <a:gd name="connsiteY121" fmla="*/ 887607 h 1086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794754" h="1086885">
                      <a:moveTo>
                        <a:pt x="726035" y="887607"/>
                      </a:moveTo>
                      <a:cubicBezTo>
                        <a:pt x="731989" y="873545"/>
                        <a:pt x="746754" y="866373"/>
                        <a:pt x="758754" y="859716"/>
                      </a:cubicBezTo>
                      <a:cubicBezTo>
                        <a:pt x="764520" y="856529"/>
                        <a:pt x="770520" y="854326"/>
                        <a:pt x="776520" y="852826"/>
                      </a:cubicBezTo>
                      <a:cubicBezTo>
                        <a:pt x="782567" y="851045"/>
                        <a:pt x="788708" y="849967"/>
                        <a:pt x="794754" y="849310"/>
                      </a:cubicBezTo>
                      <a:cubicBezTo>
                        <a:pt x="791942" y="846122"/>
                        <a:pt x="789083" y="843076"/>
                        <a:pt x="786129" y="840076"/>
                      </a:cubicBezTo>
                      <a:cubicBezTo>
                        <a:pt x="783176" y="836982"/>
                        <a:pt x="780223" y="833748"/>
                        <a:pt x="777082" y="830795"/>
                      </a:cubicBezTo>
                      <a:cubicBezTo>
                        <a:pt x="770895" y="824748"/>
                        <a:pt x="764332" y="819123"/>
                        <a:pt x="757442" y="813966"/>
                      </a:cubicBezTo>
                      <a:cubicBezTo>
                        <a:pt x="750645" y="808294"/>
                        <a:pt x="743567" y="803138"/>
                        <a:pt x="736114" y="798545"/>
                      </a:cubicBezTo>
                      <a:cubicBezTo>
                        <a:pt x="732364" y="796248"/>
                        <a:pt x="728567" y="794138"/>
                        <a:pt x="724723" y="792029"/>
                      </a:cubicBezTo>
                      <a:cubicBezTo>
                        <a:pt x="720926" y="789779"/>
                        <a:pt x="717036" y="787622"/>
                        <a:pt x="713051" y="785654"/>
                      </a:cubicBezTo>
                      <a:cubicBezTo>
                        <a:pt x="697207" y="782935"/>
                        <a:pt x="679864" y="783404"/>
                        <a:pt x="661020" y="786544"/>
                      </a:cubicBezTo>
                      <a:cubicBezTo>
                        <a:pt x="646442" y="789170"/>
                        <a:pt x="632567" y="794279"/>
                        <a:pt x="618879" y="800185"/>
                      </a:cubicBezTo>
                      <a:cubicBezTo>
                        <a:pt x="605098" y="806185"/>
                        <a:pt x="591598" y="812888"/>
                        <a:pt x="577723" y="818560"/>
                      </a:cubicBezTo>
                      <a:cubicBezTo>
                        <a:pt x="560520" y="825638"/>
                        <a:pt x="542895" y="830232"/>
                        <a:pt x="523535" y="829435"/>
                      </a:cubicBezTo>
                      <a:cubicBezTo>
                        <a:pt x="520348" y="829294"/>
                        <a:pt x="515988" y="828826"/>
                        <a:pt x="511019" y="827982"/>
                      </a:cubicBezTo>
                      <a:cubicBezTo>
                        <a:pt x="506144" y="827045"/>
                        <a:pt x="500613" y="825732"/>
                        <a:pt x="495035" y="824044"/>
                      </a:cubicBezTo>
                      <a:cubicBezTo>
                        <a:pt x="483832" y="820717"/>
                        <a:pt x="472301" y="815935"/>
                        <a:pt x="464801" y="810076"/>
                      </a:cubicBezTo>
                      <a:cubicBezTo>
                        <a:pt x="467051" y="810170"/>
                        <a:pt x="469254" y="810170"/>
                        <a:pt x="471363" y="809701"/>
                      </a:cubicBezTo>
                      <a:cubicBezTo>
                        <a:pt x="476847" y="808388"/>
                        <a:pt x="481816" y="804873"/>
                        <a:pt x="486504" y="802013"/>
                      </a:cubicBezTo>
                      <a:cubicBezTo>
                        <a:pt x="499395" y="794185"/>
                        <a:pt x="505863" y="776888"/>
                        <a:pt x="512801" y="764326"/>
                      </a:cubicBezTo>
                      <a:cubicBezTo>
                        <a:pt x="518004" y="754857"/>
                        <a:pt x="523160" y="745623"/>
                        <a:pt x="528879" y="736669"/>
                      </a:cubicBezTo>
                      <a:cubicBezTo>
                        <a:pt x="534785" y="727716"/>
                        <a:pt x="541066" y="719091"/>
                        <a:pt x="548098" y="710794"/>
                      </a:cubicBezTo>
                      <a:cubicBezTo>
                        <a:pt x="553676" y="704138"/>
                        <a:pt x="559629" y="699310"/>
                        <a:pt x="565816" y="695747"/>
                      </a:cubicBezTo>
                      <a:cubicBezTo>
                        <a:pt x="572004" y="692185"/>
                        <a:pt x="578285" y="689841"/>
                        <a:pt x="585410" y="688528"/>
                      </a:cubicBezTo>
                      <a:cubicBezTo>
                        <a:pt x="599379" y="685810"/>
                        <a:pt x="614192" y="686466"/>
                        <a:pt x="628817" y="686794"/>
                      </a:cubicBezTo>
                      <a:cubicBezTo>
                        <a:pt x="629895" y="686841"/>
                        <a:pt x="631723" y="686466"/>
                        <a:pt x="633598" y="685763"/>
                      </a:cubicBezTo>
                      <a:cubicBezTo>
                        <a:pt x="627926" y="680372"/>
                        <a:pt x="621645" y="675544"/>
                        <a:pt x="614942" y="671279"/>
                      </a:cubicBezTo>
                      <a:cubicBezTo>
                        <a:pt x="611567" y="669123"/>
                        <a:pt x="608098" y="667154"/>
                        <a:pt x="604535" y="665325"/>
                      </a:cubicBezTo>
                      <a:cubicBezTo>
                        <a:pt x="601254" y="663591"/>
                        <a:pt x="598207" y="662185"/>
                        <a:pt x="594879" y="660826"/>
                      </a:cubicBezTo>
                      <a:cubicBezTo>
                        <a:pt x="581754" y="655529"/>
                        <a:pt x="566988" y="652903"/>
                        <a:pt x="551895" y="653701"/>
                      </a:cubicBezTo>
                      <a:cubicBezTo>
                        <a:pt x="540176" y="654404"/>
                        <a:pt x="529348" y="656841"/>
                        <a:pt x="517863" y="660357"/>
                      </a:cubicBezTo>
                      <a:cubicBezTo>
                        <a:pt x="506473" y="663779"/>
                        <a:pt x="495035" y="667857"/>
                        <a:pt x="483504" y="670622"/>
                      </a:cubicBezTo>
                      <a:cubicBezTo>
                        <a:pt x="479051" y="673154"/>
                        <a:pt x="474598" y="675544"/>
                        <a:pt x="469957" y="677560"/>
                      </a:cubicBezTo>
                      <a:cubicBezTo>
                        <a:pt x="451348" y="685669"/>
                        <a:pt x="434144" y="686654"/>
                        <a:pt x="414222" y="685435"/>
                      </a:cubicBezTo>
                      <a:cubicBezTo>
                        <a:pt x="382441" y="682857"/>
                        <a:pt x="350425" y="663310"/>
                        <a:pt x="328488" y="637294"/>
                      </a:cubicBezTo>
                      <a:cubicBezTo>
                        <a:pt x="356660" y="633591"/>
                        <a:pt x="376675" y="619904"/>
                        <a:pt x="396972" y="596794"/>
                      </a:cubicBezTo>
                      <a:cubicBezTo>
                        <a:pt x="410754" y="580997"/>
                        <a:pt x="421769" y="563888"/>
                        <a:pt x="439301" y="551794"/>
                      </a:cubicBezTo>
                      <a:cubicBezTo>
                        <a:pt x="463629" y="535106"/>
                        <a:pt x="486504" y="541997"/>
                        <a:pt x="510551" y="542185"/>
                      </a:cubicBezTo>
                      <a:cubicBezTo>
                        <a:pt x="511066" y="542185"/>
                        <a:pt x="511723" y="542138"/>
                        <a:pt x="512519" y="542044"/>
                      </a:cubicBezTo>
                      <a:cubicBezTo>
                        <a:pt x="509613" y="531591"/>
                        <a:pt x="503332" y="522919"/>
                        <a:pt x="494707" y="515607"/>
                      </a:cubicBezTo>
                      <a:cubicBezTo>
                        <a:pt x="486738" y="507872"/>
                        <a:pt x="476519" y="501450"/>
                        <a:pt x="464847" y="496387"/>
                      </a:cubicBezTo>
                      <a:cubicBezTo>
                        <a:pt x="450972" y="493857"/>
                        <a:pt x="435597" y="493387"/>
                        <a:pt x="422191" y="494044"/>
                      </a:cubicBezTo>
                      <a:cubicBezTo>
                        <a:pt x="393832" y="495544"/>
                        <a:pt x="365566" y="505060"/>
                        <a:pt x="336316" y="505247"/>
                      </a:cubicBezTo>
                      <a:cubicBezTo>
                        <a:pt x="327925" y="505294"/>
                        <a:pt x="319957" y="503934"/>
                        <a:pt x="312035" y="501966"/>
                      </a:cubicBezTo>
                      <a:cubicBezTo>
                        <a:pt x="304066" y="500044"/>
                        <a:pt x="296191" y="497512"/>
                        <a:pt x="288503" y="495075"/>
                      </a:cubicBezTo>
                      <a:cubicBezTo>
                        <a:pt x="284144" y="493763"/>
                        <a:pt x="268066" y="488607"/>
                        <a:pt x="258128" y="482091"/>
                      </a:cubicBezTo>
                      <a:cubicBezTo>
                        <a:pt x="274160" y="484059"/>
                        <a:pt x="289769" y="484012"/>
                        <a:pt x="305847" y="480357"/>
                      </a:cubicBezTo>
                      <a:cubicBezTo>
                        <a:pt x="334207" y="473841"/>
                        <a:pt x="358722" y="453731"/>
                        <a:pt x="382066" y="437747"/>
                      </a:cubicBezTo>
                      <a:cubicBezTo>
                        <a:pt x="406816" y="420591"/>
                        <a:pt x="430301" y="401325"/>
                        <a:pt x="459926" y="392700"/>
                      </a:cubicBezTo>
                      <a:cubicBezTo>
                        <a:pt x="474738" y="388341"/>
                        <a:pt x="491238" y="388012"/>
                        <a:pt x="507082" y="389747"/>
                      </a:cubicBezTo>
                      <a:cubicBezTo>
                        <a:pt x="514957" y="390591"/>
                        <a:pt x="522738" y="391997"/>
                        <a:pt x="530004" y="393778"/>
                      </a:cubicBezTo>
                      <a:cubicBezTo>
                        <a:pt x="533660" y="394622"/>
                        <a:pt x="537176" y="395606"/>
                        <a:pt x="540598" y="396638"/>
                      </a:cubicBezTo>
                      <a:cubicBezTo>
                        <a:pt x="544113" y="397575"/>
                        <a:pt x="547582" y="398559"/>
                        <a:pt x="550816" y="399637"/>
                      </a:cubicBezTo>
                      <a:cubicBezTo>
                        <a:pt x="546551" y="393262"/>
                        <a:pt x="543598" y="386138"/>
                        <a:pt x="539566" y="379528"/>
                      </a:cubicBezTo>
                      <a:cubicBezTo>
                        <a:pt x="535676" y="372872"/>
                        <a:pt x="531410" y="366356"/>
                        <a:pt x="526535" y="360122"/>
                      </a:cubicBezTo>
                      <a:cubicBezTo>
                        <a:pt x="517863" y="347090"/>
                        <a:pt x="506801" y="335044"/>
                        <a:pt x="491754" y="324450"/>
                      </a:cubicBezTo>
                      <a:cubicBezTo>
                        <a:pt x="489691" y="322856"/>
                        <a:pt x="487535" y="321309"/>
                        <a:pt x="485379" y="319762"/>
                      </a:cubicBezTo>
                      <a:cubicBezTo>
                        <a:pt x="468269" y="310294"/>
                        <a:pt x="448113" y="302465"/>
                        <a:pt x="427347" y="301246"/>
                      </a:cubicBezTo>
                      <a:cubicBezTo>
                        <a:pt x="406113" y="300075"/>
                        <a:pt x="386191" y="303590"/>
                        <a:pt x="365988" y="308184"/>
                      </a:cubicBezTo>
                      <a:cubicBezTo>
                        <a:pt x="345832" y="312731"/>
                        <a:pt x="325722" y="318215"/>
                        <a:pt x="304957" y="319341"/>
                      </a:cubicBezTo>
                      <a:cubicBezTo>
                        <a:pt x="279925" y="320794"/>
                        <a:pt x="254378" y="310668"/>
                        <a:pt x="234175" y="295481"/>
                      </a:cubicBezTo>
                      <a:cubicBezTo>
                        <a:pt x="230378" y="292669"/>
                        <a:pt x="226816" y="289481"/>
                        <a:pt x="223253" y="286200"/>
                      </a:cubicBezTo>
                      <a:cubicBezTo>
                        <a:pt x="244066" y="288122"/>
                        <a:pt x="261785" y="281606"/>
                        <a:pt x="280722" y="264684"/>
                      </a:cubicBezTo>
                      <a:cubicBezTo>
                        <a:pt x="294503" y="252262"/>
                        <a:pt x="305847" y="237637"/>
                        <a:pt x="323332" y="230512"/>
                      </a:cubicBezTo>
                      <a:cubicBezTo>
                        <a:pt x="346160" y="221372"/>
                        <a:pt x="365660" y="237872"/>
                        <a:pt x="382910" y="248700"/>
                      </a:cubicBezTo>
                      <a:cubicBezTo>
                        <a:pt x="379347" y="240871"/>
                        <a:pt x="375129" y="233231"/>
                        <a:pt x="370160" y="225684"/>
                      </a:cubicBezTo>
                      <a:cubicBezTo>
                        <a:pt x="365238" y="218184"/>
                        <a:pt x="359425" y="210825"/>
                        <a:pt x="353988" y="203465"/>
                      </a:cubicBezTo>
                      <a:cubicBezTo>
                        <a:pt x="342738" y="188840"/>
                        <a:pt x="328863" y="174918"/>
                        <a:pt x="313722" y="162075"/>
                      </a:cubicBezTo>
                      <a:cubicBezTo>
                        <a:pt x="290238" y="149090"/>
                        <a:pt x="263425" y="139997"/>
                        <a:pt x="234831" y="137371"/>
                      </a:cubicBezTo>
                      <a:cubicBezTo>
                        <a:pt x="211066" y="135121"/>
                        <a:pt x="187816" y="142621"/>
                        <a:pt x="164847" y="148153"/>
                      </a:cubicBezTo>
                      <a:cubicBezTo>
                        <a:pt x="141831" y="153590"/>
                        <a:pt x="119050" y="157106"/>
                        <a:pt x="96175" y="144215"/>
                      </a:cubicBezTo>
                      <a:cubicBezTo>
                        <a:pt x="86800" y="138918"/>
                        <a:pt x="78222" y="130996"/>
                        <a:pt x="70815" y="121200"/>
                      </a:cubicBezTo>
                      <a:cubicBezTo>
                        <a:pt x="63456" y="111449"/>
                        <a:pt x="58065" y="99824"/>
                        <a:pt x="53894" y="87449"/>
                      </a:cubicBezTo>
                      <a:cubicBezTo>
                        <a:pt x="49862" y="75027"/>
                        <a:pt x="47191" y="61762"/>
                        <a:pt x="46815" y="48824"/>
                      </a:cubicBezTo>
                      <a:cubicBezTo>
                        <a:pt x="46815" y="35887"/>
                        <a:pt x="48737" y="23184"/>
                        <a:pt x="52815" y="11840"/>
                      </a:cubicBezTo>
                      <a:cubicBezTo>
                        <a:pt x="55066" y="5559"/>
                        <a:pt x="43534" y="-4848"/>
                        <a:pt x="40440" y="2559"/>
                      </a:cubicBezTo>
                      <a:cubicBezTo>
                        <a:pt x="37065" y="10621"/>
                        <a:pt x="34722" y="19059"/>
                        <a:pt x="33269" y="27590"/>
                      </a:cubicBezTo>
                      <a:cubicBezTo>
                        <a:pt x="30175" y="25434"/>
                        <a:pt x="26565" y="24590"/>
                        <a:pt x="24128" y="26887"/>
                      </a:cubicBezTo>
                      <a:cubicBezTo>
                        <a:pt x="19253" y="31528"/>
                        <a:pt x="16300" y="39121"/>
                        <a:pt x="14097" y="47231"/>
                      </a:cubicBezTo>
                      <a:cubicBezTo>
                        <a:pt x="11987" y="55340"/>
                        <a:pt x="11190" y="63965"/>
                        <a:pt x="9690" y="70621"/>
                      </a:cubicBezTo>
                      <a:cubicBezTo>
                        <a:pt x="6737" y="84074"/>
                        <a:pt x="4909" y="97902"/>
                        <a:pt x="3456" y="111825"/>
                      </a:cubicBezTo>
                      <a:cubicBezTo>
                        <a:pt x="2050" y="125793"/>
                        <a:pt x="2097" y="139809"/>
                        <a:pt x="1300" y="153778"/>
                      </a:cubicBezTo>
                      <a:cubicBezTo>
                        <a:pt x="831" y="167137"/>
                        <a:pt x="-200" y="180637"/>
                        <a:pt x="34" y="194137"/>
                      </a:cubicBezTo>
                      <a:cubicBezTo>
                        <a:pt x="315" y="207637"/>
                        <a:pt x="550" y="221137"/>
                        <a:pt x="831" y="234684"/>
                      </a:cubicBezTo>
                      <a:lnTo>
                        <a:pt x="1393" y="255028"/>
                      </a:lnTo>
                      <a:lnTo>
                        <a:pt x="3034" y="275325"/>
                      </a:lnTo>
                      <a:cubicBezTo>
                        <a:pt x="4206" y="288872"/>
                        <a:pt x="5378" y="302418"/>
                        <a:pt x="6597" y="315965"/>
                      </a:cubicBezTo>
                      <a:cubicBezTo>
                        <a:pt x="13956" y="375872"/>
                        <a:pt x="22862" y="436622"/>
                        <a:pt x="39128" y="496060"/>
                      </a:cubicBezTo>
                      <a:cubicBezTo>
                        <a:pt x="46206" y="526107"/>
                        <a:pt x="56519" y="555263"/>
                        <a:pt x="66550" y="584513"/>
                      </a:cubicBezTo>
                      <a:cubicBezTo>
                        <a:pt x="68940" y="591872"/>
                        <a:pt x="71894" y="598997"/>
                        <a:pt x="74940" y="606169"/>
                      </a:cubicBezTo>
                      <a:lnTo>
                        <a:pt x="84034" y="627544"/>
                      </a:lnTo>
                      <a:lnTo>
                        <a:pt x="93316" y="648825"/>
                      </a:lnTo>
                      <a:cubicBezTo>
                        <a:pt x="94909" y="652341"/>
                        <a:pt x="96409" y="655904"/>
                        <a:pt x="98144" y="659419"/>
                      </a:cubicBezTo>
                      <a:lnTo>
                        <a:pt x="103534" y="669732"/>
                      </a:lnTo>
                      <a:cubicBezTo>
                        <a:pt x="110800" y="683513"/>
                        <a:pt x="118253" y="697201"/>
                        <a:pt x="125847" y="710748"/>
                      </a:cubicBezTo>
                      <a:lnTo>
                        <a:pt x="131612" y="720872"/>
                      </a:lnTo>
                      <a:lnTo>
                        <a:pt x="137941" y="730670"/>
                      </a:lnTo>
                      <a:lnTo>
                        <a:pt x="150878" y="750075"/>
                      </a:lnTo>
                      <a:lnTo>
                        <a:pt x="163956" y="769342"/>
                      </a:lnTo>
                      <a:lnTo>
                        <a:pt x="170566" y="778904"/>
                      </a:lnTo>
                      <a:cubicBezTo>
                        <a:pt x="172863" y="782045"/>
                        <a:pt x="175347" y="785045"/>
                        <a:pt x="177738" y="788092"/>
                      </a:cubicBezTo>
                      <a:cubicBezTo>
                        <a:pt x="187394" y="800279"/>
                        <a:pt x="197097" y="812326"/>
                        <a:pt x="206941" y="824232"/>
                      </a:cubicBezTo>
                      <a:cubicBezTo>
                        <a:pt x="216409" y="836373"/>
                        <a:pt x="227425" y="847341"/>
                        <a:pt x="237972" y="858544"/>
                      </a:cubicBezTo>
                      <a:cubicBezTo>
                        <a:pt x="248706" y="869654"/>
                        <a:pt x="259019" y="880951"/>
                        <a:pt x="270128" y="891498"/>
                      </a:cubicBezTo>
                      <a:lnTo>
                        <a:pt x="304113" y="922341"/>
                      </a:lnTo>
                      <a:lnTo>
                        <a:pt x="321082" y="937529"/>
                      </a:lnTo>
                      <a:lnTo>
                        <a:pt x="338379" y="951545"/>
                      </a:lnTo>
                      <a:cubicBezTo>
                        <a:pt x="383941" y="989326"/>
                        <a:pt x="432410" y="1023732"/>
                        <a:pt x="482285" y="1055186"/>
                      </a:cubicBezTo>
                      <a:cubicBezTo>
                        <a:pt x="488238" y="1058889"/>
                        <a:pt x="494144" y="1063154"/>
                        <a:pt x="500098" y="1067373"/>
                      </a:cubicBezTo>
                      <a:cubicBezTo>
                        <a:pt x="506051" y="1071592"/>
                        <a:pt x="512004" y="1075810"/>
                        <a:pt x="518379" y="1078998"/>
                      </a:cubicBezTo>
                      <a:cubicBezTo>
                        <a:pt x="530895" y="1085514"/>
                        <a:pt x="543644" y="1089310"/>
                        <a:pt x="556770" y="1085139"/>
                      </a:cubicBezTo>
                      <a:cubicBezTo>
                        <a:pt x="560613" y="1083920"/>
                        <a:pt x="567176" y="1079326"/>
                        <a:pt x="565535" y="1074123"/>
                      </a:cubicBezTo>
                      <a:cubicBezTo>
                        <a:pt x="566098" y="1073607"/>
                        <a:pt x="566613" y="1073139"/>
                        <a:pt x="567129" y="1072529"/>
                      </a:cubicBezTo>
                      <a:cubicBezTo>
                        <a:pt x="569895" y="1069389"/>
                        <a:pt x="570691" y="1066201"/>
                        <a:pt x="567926" y="1062076"/>
                      </a:cubicBezTo>
                      <a:cubicBezTo>
                        <a:pt x="568395" y="1061232"/>
                        <a:pt x="568629" y="1060248"/>
                        <a:pt x="568582" y="1059217"/>
                      </a:cubicBezTo>
                      <a:cubicBezTo>
                        <a:pt x="573973" y="1060389"/>
                        <a:pt x="579926" y="1060904"/>
                        <a:pt x="585645" y="1060811"/>
                      </a:cubicBezTo>
                      <a:cubicBezTo>
                        <a:pt x="591457" y="1060576"/>
                        <a:pt x="597082" y="1059686"/>
                        <a:pt x="601863" y="1058467"/>
                      </a:cubicBezTo>
                      <a:cubicBezTo>
                        <a:pt x="615598" y="1054857"/>
                        <a:pt x="632520" y="1049889"/>
                        <a:pt x="647567" y="1042576"/>
                      </a:cubicBezTo>
                      <a:cubicBezTo>
                        <a:pt x="662567" y="1035404"/>
                        <a:pt x="676020" y="1025326"/>
                        <a:pt x="682864" y="1013045"/>
                      </a:cubicBezTo>
                      <a:cubicBezTo>
                        <a:pt x="691348" y="997858"/>
                        <a:pt x="698614" y="981638"/>
                        <a:pt x="704707" y="964904"/>
                      </a:cubicBezTo>
                      <a:cubicBezTo>
                        <a:pt x="710895" y="948029"/>
                        <a:pt x="715910" y="930779"/>
                        <a:pt x="719707" y="913857"/>
                      </a:cubicBezTo>
                      <a:cubicBezTo>
                        <a:pt x="721582" y="904904"/>
                        <a:pt x="722379" y="896326"/>
                        <a:pt x="726035" y="887607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97A76F5C-7799-1B8C-621B-33EA8FE6890B}"/>
                    </a:ext>
                  </a:extLst>
                </p:cNvPr>
                <p:cNvSpPr/>
                <p:nvPr/>
              </p:nvSpPr>
              <p:spPr>
                <a:xfrm>
                  <a:off x="8278966" y="5512516"/>
                  <a:ext cx="783938" cy="1086748"/>
                </a:xfrm>
                <a:custGeom>
                  <a:avLst/>
                  <a:gdLst>
                    <a:gd name="connsiteX0" fmla="*/ 715220 w 783938"/>
                    <a:gd name="connsiteY0" fmla="*/ 887607 h 1086748"/>
                    <a:gd name="connsiteX1" fmla="*/ 747939 w 783938"/>
                    <a:gd name="connsiteY1" fmla="*/ 859716 h 1086748"/>
                    <a:gd name="connsiteX2" fmla="*/ 765705 w 783938"/>
                    <a:gd name="connsiteY2" fmla="*/ 852826 h 1086748"/>
                    <a:gd name="connsiteX3" fmla="*/ 783939 w 783938"/>
                    <a:gd name="connsiteY3" fmla="*/ 849310 h 1086748"/>
                    <a:gd name="connsiteX4" fmla="*/ 775314 w 783938"/>
                    <a:gd name="connsiteY4" fmla="*/ 840076 h 1086748"/>
                    <a:gd name="connsiteX5" fmla="*/ 766267 w 783938"/>
                    <a:gd name="connsiteY5" fmla="*/ 830795 h 1086748"/>
                    <a:gd name="connsiteX6" fmla="*/ 746626 w 783938"/>
                    <a:gd name="connsiteY6" fmla="*/ 813966 h 1086748"/>
                    <a:gd name="connsiteX7" fmla="*/ 725298 w 783938"/>
                    <a:gd name="connsiteY7" fmla="*/ 798545 h 1086748"/>
                    <a:gd name="connsiteX8" fmla="*/ 713908 w 783938"/>
                    <a:gd name="connsiteY8" fmla="*/ 792029 h 1086748"/>
                    <a:gd name="connsiteX9" fmla="*/ 702236 w 783938"/>
                    <a:gd name="connsiteY9" fmla="*/ 785654 h 1086748"/>
                    <a:gd name="connsiteX10" fmla="*/ 650204 w 783938"/>
                    <a:gd name="connsiteY10" fmla="*/ 786544 h 1086748"/>
                    <a:gd name="connsiteX11" fmla="*/ 608064 w 783938"/>
                    <a:gd name="connsiteY11" fmla="*/ 800185 h 1086748"/>
                    <a:gd name="connsiteX12" fmla="*/ 566907 w 783938"/>
                    <a:gd name="connsiteY12" fmla="*/ 818560 h 1086748"/>
                    <a:gd name="connsiteX13" fmla="*/ 512720 w 783938"/>
                    <a:gd name="connsiteY13" fmla="*/ 829435 h 1086748"/>
                    <a:gd name="connsiteX14" fmla="*/ 500204 w 783938"/>
                    <a:gd name="connsiteY14" fmla="*/ 827982 h 1086748"/>
                    <a:gd name="connsiteX15" fmla="*/ 484220 w 783938"/>
                    <a:gd name="connsiteY15" fmla="*/ 824044 h 1086748"/>
                    <a:gd name="connsiteX16" fmla="*/ 453985 w 783938"/>
                    <a:gd name="connsiteY16" fmla="*/ 810076 h 1086748"/>
                    <a:gd name="connsiteX17" fmla="*/ 460548 w 783938"/>
                    <a:gd name="connsiteY17" fmla="*/ 809701 h 1086748"/>
                    <a:gd name="connsiteX18" fmla="*/ 475688 w 783938"/>
                    <a:gd name="connsiteY18" fmla="*/ 802013 h 1086748"/>
                    <a:gd name="connsiteX19" fmla="*/ 501985 w 783938"/>
                    <a:gd name="connsiteY19" fmla="*/ 764326 h 1086748"/>
                    <a:gd name="connsiteX20" fmla="*/ 518063 w 783938"/>
                    <a:gd name="connsiteY20" fmla="*/ 736669 h 1086748"/>
                    <a:gd name="connsiteX21" fmla="*/ 537282 w 783938"/>
                    <a:gd name="connsiteY21" fmla="*/ 710794 h 1086748"/>
                    <a:gd name="connsiteX22" fmla="*/ 555001 w 783938"/>
                    <a:gd name="connsiteY22" fmla="*/ 695747 h 1086748"/>
                    <a:gd name="connsiteX23" fmla="*/ 574595 w 783938"/>
                    <a:gd name="connsiteY23" fmla="*/ 688528 h 1086748"/>
                    <a:gd name="connsiteX24" fmla="*/ 618001 w 783938"/>
                    <a:gd name="connsiteY24" fmla="*/ 686794 h 1086748"/>
                    <a:gd name="connsiteX25" fmla="*/ 622782 w 783938"/>
                    <a:gd name="connsiteY25" fmla="*/ 685763 h 1086748"/>
                    <a:gd name="connsiteX26" fmla="*/ 604126 w 783938"/>
                    <a:gd name="connsiteY26" fmla="*/ 671279 h 1086748"/>
                    <a:gd name="connsiteX27" fmla="*/ 593720 w 783938"/>
                    <a:gd name="connsiteY27" fmla="*/ 665325 h 1086748"/>
                    <a:gd name="connsiteX28" fmla="*/ 584064 w 783938"/>
                    <a:gd name="connsiteY28" fmla="*/ 660826 h 1086748"/>
                    <a:gd name="connsiteX29" fmla="*/ 541079 w 783938"/>
                    <a:gd name="connsiteY29" fmla="*/ 653701 h 1086748"/>
                    <a:gd name="connsiteX30" fmla="*/ 507048 w 783938"/>
                    <a:gd name="connsiteY30" fmla="*/ 660357 h 1086748"/>
                    <a:gd name="connsiteX31" fmla="*/ 472688 w 783938"/>
                    <a:gd name="connsiteY31" fmla="*/ 670622 h 1086748"/>
                    <a:gd name="connsiteX32" fmla="*/ 459142 w 783938"/>
                    <a:gd name="connsiteY32" fmla="*/ 677560 h 1086748"/>
                    <a:gd name="connsiteX33" fmla="*/ 403407 w 783938"/>
                    <a:gd name="connsiteY33" fmla="*/ 685435 h 1086748"/>
                    <a:gd name="connsiteX34" fmla="*/ 317672 w 783938"/>
                    <a:gd name="connsiteY34" fmla="*/ 637294 h 1086748"/>
                    <a:gd name="connsiteX35" fmla="*/ 386157 w 783938"/>
                    <a:gd name="connsiteY35" fmla="*/ 596794 h 1086748"/>
                    <a:gd name="connsiteX36" fmla="*/ 428485 w 783938"/>
                    <a:gd name="connsiteY36" fmla="*/ 551794 h 1086748"/>
                    <a:gd name="connsiteX37" fmla="*/ 499735 w 783938"/>
                    <a:gd name="connsiteY37" fmla="*/ 542185 h 1086748"/>
                    <a:gd name="connsiteX38" fmla="*/ 501704 w 783938"/>
                    <a:gd name="connsiteY38" fmla="*/ 542044 h 1086748"/>
                    <a:gd name="connsiteX39" fmla="*/ 483892 w 783938"/>
                    <a:gd name="connsiteY39" fmla="*/ 515607 h 1086748"/>
                    <a:gd name="connsiteX40" fmla="*/ 454032 w 783938"/>
                    <a:gd name="connsiteY40" fmla="*/ 496387 h 1086748"/>
                    <a:gd name="connsiteX41" fmla="*/ 411376 w 783938"/>
                    <a:gd name="connsiteY41" fmla="*/ 494044 h 1086748"/>
                    <a:gd name="connsiteX42" fmla="*/ 325501 w 783938"/>
                    <a:gd name="connsiteY42" fmla="*/ 505247 h 1086748"/>
                    <a:gd name="connsiteX43" fmla="*/ 301219 w 783938"/>
                    <a:gd name="connsiteY43" fmla="*/ 501966 h 1086748"/>
                    <a:gd name="connsiteX44" fmla="*/ 277688 w 783938"/>
                    <a:gd name="connsiteY44" fmla="*/ 495075 h 1086748"/>
                    <a:gd name="connsiteX45" fmla="*/ 247313 w 783938"/>
                    <a:gd name="connsiteY45" fmla="*/ 482091 h 1086748"/>
                    <a:gd name="connsiteX46" fmla="*/ 295032 w 783938"/>
                    <a:gd name="connsiteY46" fmla="*/ 480357 h 1086748"/>
                    <a:gd name="connsiteX47" fmla="*/ 371251 w 783938"/>
                    <a:gd name="connsiteY47" fmla="*/ 437747 h 1086748"/>
                    <a:gd name="connsiteX48" fmla="*/ 449110 w 783938"/>
                    <a:gd name="connsiteY48" fmla="*/ 392700 h 1086748"/>
                    <a:gd name="connsiteX49" fmla="*/ 496267 w 783938"/>
                    <a:gd name="connsiteY49" fmla="*/ 389747 h 1086748"/>
                    <a:gd name="connsiteX50" fmla="*/ 519189 w 783938"/>
                    <a:gd name="connsiteY50" fmla="*/ 393778 h 1086748"/>
                    <a:gd name="connsiteX51" fmla="*/ 529782 w 783938"/>
                    <a:gd name="connsiteY51" fmla="*/ 396638 h 1086748"/>
                    <a:gd name="connsiteX52" fmla="*/ 540001 w 783938"/>
                    <a:gd name="connsiteY52" fmla="*/ 399637 h 1086748"/>
                    <a:gd name="connsiteX53" fmla="*/ 528751 w 783938"/>
                    <a:gd name="connsiteY53" fmla="*/ 379528 h 1086748"/>
                    <a:gd name="connsiteX54" fmla="*/ 515720 w 783938"/>
                    <a:gd name="connsiteY54" fmla="*/ 360122 h 1086748"/>
                    <a:gd name="connsiteX55" fmla="*/ 480938 w 783938"/>
                    <a:gd name="connsiteY55" fmla="*/ 324450 h 1086748"/>
                    <a:gd name="connsiteX56" fmla="*/ 474563 w 783938"/>
                    <a:gd name="connsiteY56" fmla="*/ 319762 h 1086748"/>
                    <a:gd name="connsiteX57" fmla="*/ 416532 w 783938"/>
                    <a:gd name="connsiteY57" fmla="*/ 301246 h 1086748"/>
                    <a:gd name="connsiteX58" fmla="*/ 355172 w 783938"/>
                    <a:gd name="connsiteY58" fmla="*/ 308184 h 1086748"/>
                    <a:gd name="connsiteX59" fmla="*/ 294141 w 783938"/>
                    <a:gd name="connsiteY59" fmla="*/ 319341 h 1086748"/>
                    <a:gd name="connsiteX60" fmla="*/ 223360 w 783938"/>
                    <a:gd name="connsiteY60" fmla="*/ 295481 h 1086748"/>
                    <a:gd name="connsiteX61" fmla="*/ 212438 w 783938"/>
                    <a:gd name="connsiteY61" fmla="*/ 286200 h 1086748"/>
                    <a:gd name="connsiteX62" fmla="*/ 269907 w 783938"/>
                    <a:gd name="connsiteY62" fmla="*/ 264684 h 1086748"/>
                    <a:gd name="connsiteX63" fmla="*/ 312516 w 783938"/>
                    <a:gd name="connsiteY63" fmla="*/ 230512 h 1086748"/>
                    <a:gd name="connsiteX64" fmla="*/ 372094 w 783938"/>
                    <a:gd name="connsiteY64" fmla="*/ 248700 h 1086748"/>
                    <a:gd name="connsiteX65" fmla="*/ 359344 w 783938"/>
                    <a:gd name="connsiteY65" fmla="*/ 225684 h 1086748"/>
                    <a:gd name="connsiteX66" fmla="*/ 343172 w 783938"/>
                    <a:gd name="connsiteY66" fmla="*/ 203465 h 1086748"/>
                    <a:gd name="connsiteX67" fmla="*/ 302907 w 783938"/>
                    <a:gd name="connsiteY67" fmla="*/ 162075 h 1086748"/>
                    <a:gd name="connsiteX68" fmla="*/ 224016 w 783938"/>
                    <a:gd name="connsiteY68" fmla="*/ 137371 h 1086748"/>
                    <a:gd name="connsiteX69" fmla="*/ 154031 w 783938"/>
                    <a:gd name="connsiteY69" fmla="*/ 148153 h 1086748"/>
                    <a:gd name="connsiteX70" fmla="*/ 85359 w 783938"/>
                    <a:gd name="connsiteY70" fmla="*/ 144215 h 1086748"/>
                    <a:gd name="connsiteX71" fmla="*/ 60000 w 783938"/>
                    <a:gd name="connsiteY71" fmla="*/ 121200 h 1086748"/>
                    <a:gd name="connsiteX72" fmla="*/ 43078 w 783938"/>
                    <a:gd name="connsiteY72" fmla="*/ 87449 h 1086748"/>
                    <a:gd name="connsiteX73" fmla="*/ 36000 w 783938"/>
                    <a:gd name="connsiteY73" fmla="*/ 48824 h 1086748"/>
                    <a:gd name="connsiteX74" fmla="*/ 42000 w 783938"/>
                    <a:gd name="connsiteY74" fmla="*/ 11840 h 1086748"/>
                    <a:gd name="connsiteX75" fmla="*/ 29625 w 783938"/>
                    <a:gd name="connsiteY75" fmla="*/ 2559 h 1086748"/>
                    <a:gd name="connsiteX76" fmla="*/ 22453 w 783938"/>
                    <a:gd name="connsiteY76" fmla="*/ 27590 h 1086748"/>
                    <a:gd name="connsiteX77" fmla="*/ 13313 w 783938"/>
                    <a:gd name="connsiteY77" fmla="*/ 26887 h 1086748"/>
                    <a:gd name="connsiteX78" fmla="*/ 0 w 783938"/>
                    <a:gd name="connsiteY78" fmla="*/ 64668 h 1086748"/>
                    <a:gd name="connsiteX79" fmla="*/ 17062 w 783938"/>
                    <a:gd name="connsiteY79" fmla="*/ 112668 h 1086748"/>
                    <a:gd name="connsiteX80" fmla="*/ 47578 w 783938"/>
                    <a:gd name="connsiteY80" fmla="*/ 152981 h 1086748"/>
                    <a:gd name="connsiteX81" fmla="*/ 85031 w 783938"/>
                    <a:gd name="connsiteY81" fmla="*/ 181715 h 1086748"/>
                    <a:gd name="connsiteX82" fmla="*/ 125157 w 783938"/>
                    <a:gd name="connsiteY82" fmla="*/ 196106 h 1086748"/>
                    <a:gd name="connsiteX83" fmla="*/ 225938 w 783938"/>
                    <a:gd name="connsiteY83" fmla="*/ 176747 h 1086748"/>
                    <a:gd name="connsiteX84" fmla="*/ 306376 w 783938"/>
                    <a:gd name="connsiteY84" fmla="*/ 205481 h 1086748"/>
                    <a:gd name="connsiteX85" fmla="*/ 302954 w 783938"/>
                    <a:gd name="connsiteY85" fmla="*/ 210684 h 1086748"/>
                    <a:gd name="connsiteX86" fmla="*/ 256594 w 783938"/>
                    <a:gd name="connsiteY86" fmla="*/ 229293 h 1086748"/>
                    <a:gd name="connsiteX87" fmla="*/ 220688 w 783938"/>
                    <a:gd name="connsiteY87" fmla="*/ 252309 h 1086748"/>
                    <a:gd name="connsiteX88" fmla="*/ 183422 w 783938"/>
                    <a:gd name="connsiteY88" fmla="*/ 274387 h 1086748"/>
                    <a:gd name="connsiteX89" fmla="*/ 210422 w 783938"/>
                    <a:gd name="connsiteY89" fmla="*/ 311746 h 1086748"/>
                    <a:gd name="connsiteX90" fmla="*/ 248438 w 783938"/>
                    <a:gd name="connsiteY90" fmla="*/ 333731 h 1086748"/>
                    <a:gd name="connsiteX91" fmla="*/ 338719 w 783938"/>
                    <a:gd name="connsiteY91" fmla="*/ 335840 h 1086748"/>
                    <a:gd name="connsiteX92" fmla="*/ 436454 w 783938"/>
                    <a:gd name="connsiteY92" fmla="*/ 327262 h 1086748"/>
                    <a:gd name="connsiteX93" fmla="*/ 454220 w 783938"/>
                    <a:gd name="connsiteY93" fmla="*/ 334903 h 1086748"/>
                    <a:gd name="connsiteX94" fmla="*/ 470766 w 783938"/>
                    <a:gd name="connsiteY94" fmla="*/ 343950 h 1086748"/>
                    <a:gd name="connsiteX95" fmla="*/ 499970 w 783938"/>
                    <a:gd name="connsiteY95" fmla="*/ 364247 h 1086748"/>
                    <a:gd name="connsiteX96" fmla="*/ 496032 w 783938"/>
                    <a:gd name="connsiteY96" fmla="*/ 368981 h 1086748"/>
                    <a:gd name="connsiteX97" fmla="*/ 423844 w 783938"/>
                    <a:gd name="connsiteY97" fmla="*/ 381169 h 1086748"/>
                    <a:gd name="connsiteX98" fmla="*/ 389579 w 783938"/>
                    <a:gd name="connsiteY98" fmla="*/ 402169 h 1086748"/>
                    <a:gd name="connsiteX99" fmla="*/ 358688 w 783938"/>
                    <a:gd name="connsiteY99" fmla="*/ 423684 h 1086748"/>
                    <a:gd name="connsiteX100" fmla="*/ 257344 w 783938"/>
                    <a:gd name="connsiteY100" fmla="*/ 471450 h 1086748"/>
                    <a:gd name="connsiteX101" fmla="*/ 204047 w 783938"/>
                    <a:gd name="connsiteY101" fmla="*/ 480731 h 1086748"/>
                    <a:gd name="connsiteX102" fmla="*/ 248157 w 783938"/>
                    <a:gd name="connsiteY102" fmla="*/ 519075 h 1086748"/>
                    <a:gd name="connsiteX103" fmla="*/ 303282 w 783938"/>
                    <a:gd name="connsiteY103" fmla="*/ 535997 h 1086748"/>
                    <a:gd name="connsiteX104" fmla="*/ 331876 w 783938"/>
                    <a:gd name="connsiteY104" fmla="*/ 537263 h 1086748"/>
                    <a:gd name="connsiteX105" fmla="*/ 360751 w 783938"/>
                    <a:gd name="connsiteY105" fmla="*/ 533888 h 1086748"/>
                    <a:gd name="connsiteX106" fmla="*/ 414469 w 783938"/>
                    <a:gd name="connsiteY106" fmla="*/ 516216 h 1086748"/>
                    <a:gd name="connsiteX107" fmla="*/ 418641 w 783938"/>
                    <a:gd name="connsiteY107" fmla="*/ 520434 h 1086748"/>
                    <a:gd name="connsiteX108" fmla="*/ 342844 w 783938"/>
                    <a:gd name="connsiteY108" fmla="*/ 602419 h 1086748"/>
                    <a:gd name="connsiteX109" fmla="*/ 271641 w 783938"/>
                    <a:gd name="connsiteY109" fmla="*/ 638138 h 1086748"/>
                    <a:gd name="connsiteX110" fmla="*/ 296766 w 783938"/>
                    <a:gd name="connsiteY110" fmla="*/ 665325 h 1086748"/>
                    <a:gd name="connsiteX111" fmla="*/ 325969 w 783938"/>
                    <a:gd name="connsiteY111" fmla="*/ 686794 h 1086748"/>
                    <a:gd name="connsiteX112" fmla="*/ 358407 w 783938"/>
                    <a:gd name="connsiteY112" fmla="*/ 701701 h 1086748"/>
                    <a:gd name="connsiteX113" fmla="*/ 375001 w 783938"/>
                    <a:gd name="connsiteY113" fmla="*/ 706810 h 1086748"/>
                    <a:gd name="connsiteX114" fmla="*/ 392345 w 783938"/>
                    <a:gd name="connsiteY114" fmla="*/ 709904 h 1086748"/>
                    <a:gd name="connsiteX115" fmla="*/ 460407 w 783938"/>
                    <a:gd name="connsiteY115" fmla="*/ 705685 h 1086748"/>
                    <a:gd name="connsiteX116" fmla="*/ 476532 w 783938"/>
                    <a:gd name="connsiteY116" fmla="*/ 700623 h 1086748"/>
                    <a:gd name="connsiteX117" fmla="*/ 492423 w 783938"/>
                    <a:gd name="connsiteY117" fmla="*/ 693732 h 1086748"/>
                    <a:gd name="connsiteX118" fmla="*/ 522142 w 783938"/>
                    <a:gd name="connsiteY118" fmla="*/ 675685 h 1086748"/>
                    <a:gd name="connsiteX119" fmla="*/ 526829 w 783938"/>
                    <a:gd name="connsiteY119" fmla="*/ 679482 h 1086748"/>
                    <a:gd name="connsiteX120" fmla="*/ 475782 w 783938"/>
                    <a:gd name="connsiteY120" fmla="*/ 752185 h 1086748"/>
                    <a:gd name="connsiteX121" fmla="*/ 411329 w 783938"/>
                    <a:gd name="connsiteY121" fmla="*/ 813544 h 1086748"/>
                    <a:gd name="connsiteX122" fmla="*/ 426985 w 783938"/>
                    <a:gd name="connsiteY122" fmla="*/ 826201 h 1086748"/>
                    <a:gd name="connsiteX123" fmla="*/ 444423 w 783938"/>
                    <a:gd name="connsiteY123" fmla="*/ 837451 h 1086748"/>
                    <a:gd name="connsiteX124" fmla="*/ 480845 w 783938"/>
                    <a:gd name="connsiteY124" fmla="*/ 855497 h 1086748"/>
                    <a:gd name="connsiteX125" fmla="*/ 518532 w 783938"/>
                    <a:gd name="connsiteY125" fmla="*/ 865107 h 1086748"/>
                    <a:gd name="connsiteX126" fmla="*/ 537095 w 783938"/>
                    <a:gd name="connsiteY126" fmla="*/ 866467 h 1086748"/>
                    <a:gd name="connsiteX127" fmla="*/ 555517 w 783938"/>
                    <a:gd name="connsiteY127" fmla="*/ 864826 h 1086748"/>
                    <a:gd name="connsiteX128" fmla="*/ 652736 w 783938"/>
                    <a:gd name="connsiteY128" fmla="*/ 831170 h 1086748"/>
                    <a:gd name="connsiteX129" fmla="*/ 693845 w 783938"/>
                    <a:gd name="connsiteY129" fmla="*/ 824326 h 1086748"/>
                    <a:gd name="connsiteX130" fmla="*/ 733267 w 783938"/>
                    <a:gd name="connsiteY130" fmla="*/ 828451 h 1086748"/>
                    <a:gd name="connsiteX131" fmla="*/ 732376 w 783938"/>
                    <a:gd name="connsiteY131" fmla="*/ 834920 h 1086748"/>
                    <a:gd name="connsiteX132" fmla="*/ 676829 w 783938"/>
                    <a:gd name="connsiteY132" fmla="*/ 911654 h 1086748"/>
                    <a:gd name="connsiteX133" fmla="*/ 645611 w 783938"/>
                    <a:gd name="connsiteY133" fmla="*/ 987357 h 1086748"/>
                    <a:gd name="connsiteX134" fmla="*/ 593157 w 783938"/>
                    <a:gd name="connsiteY134" fmla="*/ 1037608 h 1086748"/>
                    <a:gd name="connsiteX135" fmla="*/ 521251 w 783938"/>
                    <a:gd name="connsiteY135" fmla="*/ 1061655 h 1086748"/>
                    <a:gd name="connsiteX136" fmla="*/ 487548 w 783938"/>
                    <a:gd name="connsiteY136" fmla="*/ 1066061 h 1086748"/>
                    <a:gd name="connsiteX137" fmla="*/ 501470 w 783938"/>
                    <a:gd name="connsiteY137" fmla="*/ 1075529 h 1086748"/>
                    <a:gd name="connsiteX138" fmla="*/ 516001 w 783938"/>
                    <a:gd name="connsiteY138" fmla="*/ 1082795 h 1086748"/>
                    <a:gd name="connsiteX139" fmla="*/ 545860 w 783938"/>
                    <a:gd name="connsiteY139" fmla="*/ 1084998 h 1086748"/>
                    <a:gd name="connsiteX140" fmla="*/ 554626 w 783938"/>
                    <a:gd name="connsiteY140" fmla="*/ 1073983 h 1086748"/>
                    <a:gd name="connsiteX141" fmla="*/ 556220 w 783938"/>
                    <a:gd name="connsiteY141" fmla="*/ 1072389 h 1086748"/>
                    <a:gd name="connsiteX142" fmla="*/ 557017 w 783938"/>
                    <a:gd name="connsiteY142" fmla="*/ 1061936 h 1086748"/>
                    <a:gd name="connsiteX143" fmla="*/ 557673 w 783938"/>
                    <a:gd name="connsiteY143" fmla="*/ 1059076 h 1086748"/>
                    <a:gd name="connsiteX144" fmla="*/ 574735 w 783938"/>
                    <a:gd name="connsiteY144" fmla="*/ 1060670 h 1086748"/>
                    <a:gd name="connsiteX145" fmla="*/ 590954 w 783938"/>
                    <a:gd name="connsiteY145" fmla="*/ 1058326 h 1086748"/>
                    <a:gd name="connsiteX146" fmla="*/ 636657 w 783938"/>
                    <a:gd name="connsiteY146" fmla="*/ 1042435 h 1086748"/>
                    <a:gd name="connsiteX147" fmla="*/ 671954 w 783938"/>
                    <a:gd name="connsiteY147" fmla="*/ 1012904 h 1086748"/>
                    <a:gd name="connsiteX148" fmla="*/ 693798 w 783938"/>
                    <a:gd name="connsiteY148" fmla="*/ 964764 h 1086748"/>
                    <a:gd name="connsiteX149" fmla="*/ 708798 w 783938"/>
                    <a:gd name="connsiteY149" fmla="*/ 913717 h 1086748"/>
                    <a:gd name="connsiteX150" fmla="*/ 715220 w 783938"/>
                    <a:gd name="connsiteY150" fmla="*/ 887607 h 1086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783938" h="1086748">
                      <a:moveTo>
                        <a:pt x="715220" y="887607"/>
                      </a:moveTo>
                      <a:cubicBezTo>
                        <a:pt x="721173" y="873545"/>
                        <a:pt x="735939" y="866373"/>
                        <a:pt x="747939" y="859716"/>
                      </a:cubicBezTo>
                      <a:cubicBezTo>
                        <a:pt x="753705" y="856529"/>
                        <a:pt x="759705" y="854326"/>
                        <a:pt x="765705" y="852826"/>
                      </a:cubicBezTo>
                      <a:cubicBezTo>
                        <a:pt x="771751" y="851045"/>
                        <a:pt x="777892" y="849967"/>
                        <a:pt x="783939" y="849310"/>
                      </a:cubicBezTo>
                      <a:cubicBezTo>
                        <a:pt x="781126" y="846122"/>
                        <a:pt x="778267" y="843076"/>
                        <a:pt x="775314" y="840076"/>
                      </a:cubicBezTo>
                      <a:cubicBezTo>
                        <a:pt x="772361" y="836982"/>
                        <a:pt x="769408" y="833748"/>
                        <a:pt x="766267" y="830795"/>
                      </a:cubicBezTo>
                      <a:cubicBezTo>
                        <a:pt x="760080" y="824748"/>
                        <a:pt x="753517" y="819123"/>
                        <a:pt x="746626" y="813966"/>
                      </a:cubicBezTo>
                      <a:cubicBezTo>
                        <a:pt x="739829" y="808294"/>
                        <a:pt x="732751" y="803138"/>
                        <a:pt x="725298" y="798545"/>
                      </a:cubicBezTo>
                      <a:cubicBezTo>
                        <a:pt x="721548" y="796248"/>
                        <a:pt x="717751" y="794138"/>
                        <a:pt x="713908" y="792029"/>
                      </a:cubicBezTo>
                      <a:cubicBezTo>
                        <a:pt x="710111" y="789779"/>
                        <a:pt x="706220" y="787622"/>
                        <a:pt x="702236" y="785654"/>
                      </a:cubicBezTo>
                      <a:cubicBezTo>
                        <a:pt x="686392" y="782935"/>
                        <a:pt x="669048" y="783404"/>
                        <a:pt x="650204" y="786544"/>
                      </a:cubicBezTo>
                      <a:cubicBezTo>
                        <a:pt x="635626" y="789170"/>
                        <a:pt x="621751" y="794279"/>
                        <a:pt x="608064" y="800185"/>
                      </a:cubicBezTo>
                      <a:cubicBezTo>
                        <a:pt x="594282" y="806185"/>
                        <a:pt x="580782" y="812888"/>
                        <a:pt x="566907" y="818560"/>
                      </a:cubicBezTo>
                      <a:cubicBezTo>
                        <a:pt x="549704" y="825638"/>
                        <a:pt x="532079" y="830232"/>
                        <a:pt x="512720" y="829435"/>
                      </a:cubicBezTo>
                      <a:cubicBezTo>
                        <a:pt x="509532" y="829294"/>
                        <a:pt x="505173" y="828826"/>
                        <a:pt x="500204" y="827982"/>
                      </a:cubicBezTo>
                      <a:cubicBezTo>
                        <a:pt x="495329" y="827045"/>
                        <a:pt x="489798" y="825732"/>
                        <a:pt x="484220" y="824044"/>
                      </a:cubicBezTo>
                      <a:cubicBezTo>
                        <a:pt x="473017" y="820717"/>
                        <a:pt x="461485" y="815935"/>
                        <a:pt x="453985" y="810076"/>
                      </a:cubicBezTo>
                      <a:cubicBezTo>
                        <a:pt x="456235" y="810170"/>
                        <a:pt x="458438" y="810170"/>
                        <a:pt x="460548" y="809701"/>
                      </a:cubicBezTo>
                      <a:cubicBezTo>
                        <a:pt x="466032" y="808388"/>
                        <a:pt x="471001" y="804873"/>
                        <a:pt x="475688" y="802013"/>
                      </a:cubicBezTo>
                      <a:cubicBezTo>
                        <a:pt x="488579" y="794185"/>
                        <a:pt x="495048" y="776888"/>
                        <a:pt x="501985" y="764326"/>
                      </a:cubicBezTo>
                      <a:cubicBezTo>
                        <a:pt x="507189" y="754857"/>
                        <a:pt x="512345" y="745623"/>
                        <a:pt x="518063" y="736669"/>
                      </a:cubicBezTo>
                      <a:cubicBezTo>
                        <a:pt x="523970" y="727716"/>
                        <a:pt x="530251" y="719091"/>
                        <a:pt x="537282" y="710794"/>
                      </a:cubicBezTo>
                      <a:cubicBezTo>
                        <a:pt x="542860" y="704138"/>
                        <a:pt x="548813" y="699310"/>
                        <a:pt x="555001" y="695747"/>
                      </a:cubicBezTo>
                      <a:cubicBezTo>
                        <a:pt x="561189" y="692185"/>
                        <a:pt x="567470" y="689841"/>
                        <a:pt x="574595" y="688528"/>
                      </a:cubicBezTo>
                      <a:cubicBezTo>
                        <a:pt x="588564" y="685810"/>
                        <a:pt x="603376" y="686466"/>
                        <a:pt x="618001" y="686794"/>
                      </a:cubicBezTo>
                      <a:cubicBezTo>
                        <a:pt x="619079" y="686841"/>
                        <a:pt x="620907" y="686466"/>
                        <a:pt x="622782" y="685763"/>
                      </a:cubicBezTo>
                      <a:cubicBezTo>
                        <a:pt x="617111" y="680372"/>
                        <a:pt x="610829" y="675544"/>
                        <a:pt x="604126" y="671279"/>
                      </a:cubicBezTo>
                      <a:cubicBezTo>
                        <a:pt x="600751" y="669123"/>
                        <a:pt x="597282" y="667154"/>
                        <a:pt x="593720" y="665325"/>
                      </a:cubicBezTo>
                      <a:cubicBezTo>
                        <a:pt x="590439" y="663591"/>
                        <a:pt x="587392" y="662185"/>
                        <a:pt x="584064" y="660826"/>
                      </a:cubicBezTo>
                      <a:cubicBezTo>
                        <a:pt x="570939" y="655529"/>
                        <a:pt x="556173" y="652903"/>
                        <a:pt x="541079" y="653701"/>
                      </a:cubicBezTo>
                      <a:cubicBezTo>
                        <a:pt x="529360" y="654404"/>
                        <a:pt x="518532" y="656841"/>
                        <a:pt x="507048" y="660357"/>
                      </a:cubicBezTo>
                      <a:cubicBezTo>
                        <a:pt x="495657" y="663779"/>
                        <a:pt x="484220" y="667857"/>
                        <a:pt x="472688" y="670622"/>
                      </a:cubicBezTo>
                      <a:cubicBezTo>
                        <a:pt x="468235" y="673154"/>
                        <a:pt x="463782" y="675544"/>
                        <a:pt x="459142" y="677560"/>
                      </a:cubicBezTo>
                      <a:cubicBezTo>
                        <a:pt x="440532" y="685669"/>
                        <a:pt x="423329" y="686654"/>
                        <a:pt x="403407" y="685435"/>
                      </a:cubicBezTo>
                      <a:cubicBezTo>
                        <a:pt x="371626" y="682857"/>
                        <a:pt x="339610" y="663310"/>
                        <a:pt x="317672" y="637294"/>
                      </a:cubicBezTo>
                      <a:cubicBezTo>
                        <a:pt x="345844" y="633591"/>
                        <a:pt x="365860" y="619904"/>
                        <a:pt x="386157" y="596794"/>
                      </a:cubicBezTo>
                      <a:cubicBezTo>
                        <a:pt x="399938" y="580997"/>
                        <a:pt x="410954" y="563888"/>
                        <a:pt x="428485" y="551794"/>
                      </a:cubicBezTo>
                      <a:cubicBezTo>
                        <a:pt x="452813" y="535106"/>
                        <a:pt x="475688" y="541997"/>
                        <a:pt x="499735" y="542185"/>
                      </a:cubicBezTo>
                      <a:cubicBezTo>
                        <a:pt x="500251" y="542185"/>
                        <a:pt x="500907" y="542138"/>
                        <a:pt x="501704" y="542044"/>
                      </a:cubicBezTo>
                      <a:cubicBezTo>
                        <a:pt x="498798" y="531591"/>
                        <a:pt x="492517" y="522919"/>
                        <a:pt x="483892" y="515607"/>
                      </a:cubicBezTo>
                      <a:cubicBezTo>
                        <a:pt x="475923" y="507872"/>
                        <a:pt x="465704" y="501450"/>
                        <a:pt x="454032" y="496387"/>
                      </a:cubicBezTo>
                      <a:cubicBezTo>
                        <a:pt x="440157" y="493857"/>
                        <a:pt x="424782" y="493387"/>
                        <a:pt x="411376" y="494044"/>
                      </a:cubicBezTo>
                      <a:cubicBezTo>
                        <a:pt x="383016" y="495544"/>
                        <a:pt x="354751" y="505060"/>
                        <a:pt x="325501" y="505247"/>
                      </a:cubicBezTo>
                      <a:cubicBezTo>
                        <a:pt x="317110" y="505294"/>
                        <a:pt x="309141" y="503934"/>
                        <a:pt x="301219" y="501966"/>
                      </a:cubicBezTo>
                      <a:cubicBezTo>
                        <a:pt x="293251" y="500044"/>
                        <a:pt x="285376" y="497512"/>
                        <a:pt x="277688" y="495075"/>
                      </a:cubicBezTo>
                      <a:cubicBezTo>
                        <a:pt x="273329" y="493763"/>
                        <a:pt x="257251" y="488607"/>
                        <a:pt x="247313" y="482091"/>
                      </a:cubicBezTo>
                      <a:cubicBezTo>
                        <a:pt x="263344" y="484059"/>
                        <a:pt x="278954" y="484012"/>
                        <a:pt x="295032" y="480357"/>
                      </a:cubicBezTo>
                      <a:cubicBezTo>
                        <a:pt x="323391" y="473841"/>
                        <a:pt x="347907" y="453731"/>
                        <a:pt x="371251" y="437747"/>
                      </a:cubicBezTo>
                      <a:cubicBezTo>
                        <a:pt x="396001" y="420591"/>
                        <a:pt x="419485" y="401325"/>
                        <a:pt x="449110" y="392700"/>
                      </a:cubicBezTo>
                      <a:cubicBezTo>
                        <a:pt x="463923" y="388341"/>
                        <a:pt x="480423" y="388012"/>
                        <a:pt x="496267" y="389747"/>
                      </a:cubicBezTo>
                      <a:cubicBezTo>
                        <a:pt x="504142" y="390591"/>
                        <a:pt x="511923" y="391997"/>
                        <a:pt x="519189" y="393778"/>
                      </a:cubicBezTo>
                      <a:cubicBezTo>
                        <a:pt x="522845" y="394622"/>
                        <a:pt x="526360" y="395606"/>
                        <a:pt x="529782" y="396638"/>
                      </a:cubicBezTo>
                      <a:cubicBezTo>
                        <a:pt x="533298" y="397575"/>
                        <a:pt x="536767" y="398559"/>
                        <a:pt x="540001" y="399637"/>
                      </a:cubicBezTo>
                      <a:cubicBezTo>
                        <a:pt x="535735" y="393262"/>
                        <a:pt x="532782" y="386138"/>
                        <a:pt x="528751" y="379528"/>
                      </a:cubicBezTo>
                      <a:cubicBezTo>
                        <a:pt x="524860" y="372872"/>
                        <a:pt x="520595" y="366356"/>
                        <a:pt x="515720" y="360122"/>
                      </a:cubicBezTo>
                      <a:cubicBezTo>
                        <a:pt x="507048" y="347090"/>
                        <a:pt x="495985" y="335044"/>
                        <a:pt x="480938" y="324450"/>
                      </a:cubicBezTo>
                      <a:cubicBezTo>
                        <a:pt x="478876" y="322856"/>
                        <a:pt x="476720" y="321309"/>
                        <a:pt x="474563" y="319762"/>
                      </a:cubicBezTo>
                      <a:cubicBezTo>
                        <a:pt x="457454" y="310294"/>
                        <a:pt x="437298" y="302465"/>
                        <a:pt x="416532" y="301246"/>
                      </a:cubicBezTo>
                      <a:cubicBezTo>
                        <a:pt x="395298" y="300075"/>
                        <a:pt x="375376" y="303590"/>
                        <a:pt x="355172" y="308184"/>
                      </a:cubicBezTo>
                      <a:cubicBezTo>
                        <a:pt x="335016" y="312731"/>
                        <a:pt x="314907" y="318215"/>
                        <a:pt x="294141" y="319341"/>
                      </a:cubicBezTo>
                      <a:cubicBezTo>
                        <a:pt x="269110" y="320794"/>
                        <a:pt x="243563" y="310668"/>
                        <a:pt x="223360" y="295481"/>
                      </a:cubicBezTo>
                      <a:cubicBezTo>
                        <a:pt x="219563" y="292669"/>
                        <a:pt x="216000" y="289481"/>
                        <a:pt x="212438" y="286200"/>
                      </a:cubicBezTo>
                      <a:cubicBezTo>
                        <a:pt x="233250" y="288122"/>
                        <a:pt x="250969" y="281606"/>
                        <a:pt x="269907" y="264684"/>
                      </a:cubicBezTo>
                      <a:cubicBezTo>
                        <a:pt x="283688" y="252262"/>
                        <a:pt x="295032" y="237637"/>
                        <a:pt x="312516" y="230512"/>
                      </a:cubicBezTo>
                      <a:cubicBezTo>
                        <a:pt x="335344" y="221372"/>
                        <a:pt x="354844" y="237872"/>
                        <a:pt x="372094" y="248700"/>
                      </a:cubicBezTo>
                      <a:cubicBezTo>
                        <a:pt x="368532" y="240871"/>
                        <a:pt x="364313" y="233231"/>
                        <a:pt x="359344" y="225684"/>
                      </a:cubicBezTo>
                      <a:cubicBezTo>
                        <a:pt x="354422" y="218184"/>
                        <a:pt x="348610" y="210825"/>
                        <a:pt x="343172" y="203465"/>
                      </a:cubicBezTo>
                      <a:cubicBezTo>
                        <a:pt x="331922" y="188840"/>
                        <a:pt x="318048" y="174918"/>
                        <a:pt x="302907" y="162075"/>
                      </a:cubicBezTo>
                      <a:cubicBezTo>
                        <a:pt x="279422" y="149090"/>
                        <a:pt x="252610" y="139997"/>
                        <a:pt x="224016" y="137371"/>
                      </a:cubicBezTo>
                      <a:cubicBezTo>
                        <a:pt x="200250" y="135121"/>
                        <a:pt x="177000" y="142621"/>
                        <a:pt x="154031" y="148153"/>
                      </a:cubicBezTo>
                      <a:cubicBezTo>
                        <a:pt x="131016" y="153590"/>
                        <a:pt x="108235" y="157106"/>
                        <a:pt x="85359" y="144215"/>
                      </a:cubicBezTo>
                      <a:cubicBezTo>
                        <a:pt x="75984" y="138918"/>
                        <a:pt x="67406" y="130996"/>
                        <a:pt x="60000" y="121200"/>
                      </a:cubicBezTo>
                      <a:cubicBezTo>
                        <a:pt x="52641" y="111449"/>
                        <a:pt x="47250" y="99824"/>
                        <a:pt x="43078" y="87449"/>
                      </a:cubicBezTo>
                      <a:cubicBezTo>
                        <a:pt x="39047" y="75027"/>
                        <a:pt x="36375" y="61762"/>
                        <a:pt x="36000" y="48824"/>
                      </a:cubicBezTo>
                      <a:cubicBezTo>
                        <a:pt x="36000" y="35887"/>
                        <a:pt x="37922" y="23184"/>
                        <a:pt x="42000" y="11840"/>
                      </a:cubicBezTo>
                      <a:cubicBezTo>
                        <a:pt x="44250" y="5559"/>
                        <a:pt x="32719" y="-4848"/>
                        <a:pt x="29625" y="2559"/>
                      </a:cubicBezTo>
                      <a:cubicBezTo>
                        <a:pt x="26250" y="10621"/>
                        <a:pt x="23906" y="19059"/>
                        <a:pt x="22453" y="27590"/>
                      </a:cubicBezTo>
                      <a:cubicBezTo>
                        <a:pt x="19359" y="25434"/>
                        <a:pt x="15750" y="24590"/>
                        <a:pt x="13313" y="26887"/>
                      </a:cubicBezTo>
                      <a:cubicBezTo>
                        <a:pt x="4969" y="34856"/>
                        <a:pt x="1922" y="51637"/>
                        <a:pt x="0" y="64668"/>
                      </a:cubicBezTo>
                      <a:cubicBezTo>
                        <a:pt x="3234" y="81450"/>
                        <a:pt x="9187" y="97715"/>
                        <a:pt x="17062" y="112668"/>
                      </a:cubicBezTo>
                      <a:cubicBezTo>
                        <a:pt x="25219" y="127668"/>
                        <a:pt x="36047" y="141309"/>
                        <a:pt x="47578" y="152981"/>
                      </a:cubicBezTo>
                      <a:cubicBezTo>
                        <a:pt x="59250" y="164653"/>
                        <a:pt x="71813" y="174403"/>
                        <a:pt x="85031" y="181715"/>
                      </a:cubicBezTo>
                      <a:cubicBezTo>
                        <a:pt x="98438" y="188981"/>
                        <a:pt x="112125" y="193903"/>
                        <a:pt x="125157" y="196106"/>
                      </a:cubicBezTo>
                      <a:cubicBezTo>
                        <a:pt x="161344" y="202012"/>
                        <a:pt x="191625" y="183356"/>
                        <a:pt x="225938" y="176747"/>
                      </a:cubicBezTo>
                      <a:cubicBezTo>
                        <a:pt x="259313" y="170137"/>
                        <a:pt x="285235" y="181059"/>
                        <a:pt x="306376" y="205481"/>
                      </a:cubicBezTo>
                      <a:cubicBezTo>
                        <a:pt x="308297" y="207684"/>
                        <a:pt x="305813" y="211059"/>
                        <a:pt x="302954" y="210684"/>
                      </a:cubicBezTo>
                      <a:cubicBezTo>
                        <a:pt x="285422" y="208012"/>
                        <a:pt x="270188" y="220247"/>
                        <a:pt x="256594" y="229293"/>
                      </a:cubicBezTo>
                      <a:cubicBezTo>
                        <a:pt x="244782" y="237028"/>
                        <a:pt x="232875" y="244715"/>
                        <a:pt x="220688" y="252309"/>
                      </a:cubicBezTo>
                      <a:cubicBezTo>
                        <a:pt x="208735" y="259715"/>
                        <a:pt x="196266" y="267497"/>
                        <a:pt x="183422" y="274387"/>
                      </a:cubicBezTo>
                      <a:cubicBezTo>
                        <a:pt x="189282" y="289575"/>
                        <a:pt x="199266" y="301903"/>
                        <a:pt x="210422" y="311746"/>
                      </a:cubicBezTo>
                      <a:cubicBezTo>
                        <a:pt x="221672" y="321591"/>
                        <a:pt x="234610" y="328903"/>
                        <a:pt x="248438" y="333731"/>
                      </a:cubicBezTo>
                      <a:cubicBezTo>
                        <a:pt x="276844" y="343294"/>
                        <a:pt x="308954" y="342965"/>
                        <a:pt x="338719" y="335840"/>
                      </a:cubicBezTo>
                      <a:cubicBezTo>
                        <a:pt x="370923" y="327966"/>
                        <a:pt x="405329" y="316434"/>
                        <a:pt x="436454" y="327262"/>
                      </a:cubicBezTo>
                      <a:cubicBezTo>
                        <a:pt x="442829" y="329418"/>
                        <a:pt x="448595" y="332091"/>
                        <a:pt x="454220" y="334903"/>
                      </a:cubicBezTo>
                      <a:cubicBezTo>
                        <a:pt x="460032" y="337668"/>
                        <a:pt x="465516" y="340715"/>
                        <a:pt x="470766" y="343950"/>
                      </a:cubicBezTo>
                      <a:cubicBezTo>
                        <a:pt x="481220" y="350372"/>
                        <a:pt x="490688" y="357450"/>
                        <a:pt x="499970" y="364247"/>
                      </a:cubicBezTo>
                      <a:cubicBezTo>
                        <a:pt x="502735" y="366028"/>
                        <a:pt x="499501" y="369778"/>
                        <a:pt x="496032" y="368981"/>
                      </a:cubicBezTo>
                      <a:cubicBezTo>
                        <a:pt x="471891" y="362653"/>
                        <a:pt x="447470" y="369028"/>
                        <a:pt x="423844" y="381169"/>
                      </a:cubicBezTo>
                      <a:cubicBezTo>
                        <a:pt x="412079" y="387216"/>
                        <a:pt x="400594" y="394622"/>
                        <a:pt x="389579" y="402169"/>
                      </a:cubicBezTo>
                      <a:cubicBezTo>
                        <a:pt x="378704" y="409669"/>
                        <a:pt x="368532" y="417262"/>
                        <a:pt x="358688" y="423684"/>
                      </a:cubicBezTo>
                      <a:cubicBezTo>
                        <a:pt x="327751" y="443981"/>
                        <a:pt x="293438" y="461325"/>
                        <a:pt x="257344" y="471450"/>
                      </a:cubicBezTo>
                      <a:cubicBezTo>
                        <a:pt x="240001" y="476325"/>
                        <a:pt x="222094" y="479653"/>
                        <a:pt x="204047" y="480731"/>
                      </a:cubicBezTo>
                      <a:cubicBezTo>
                        <a:pt x="216516" y="496903"/>
                        <a:pt x="231188" y="509934"/>
                        <a:pt x="248157" y="519075"/>
                      </a:cubicBezTo>
                      <a:cubicBezTo>
                        <a:pt x="265547" y="528075"/>
                        <a:pt x="284297" y="533607"/>
                        <a:pt x="303282" y="535997"/>
                      </a:cubicBezTo>
                      <a:cubicBezTo>
                        <a:pt x="312798" y="537216"/>
                        <a:pt x="322360" y="537591"/>
                        <a:pt x="331876" y="537263"/>
                      </a:cubicBezTo>
                      <a:cubicBezTo>
                        <a:pt x="341532" y="536888"/>
                        <a:pt x="351282" y="535669"/>
                        <a:pt x="360751" y="533888"/>
                      </a:cubicBezTo>
                      <a:cubicBezTo>
                        <a:pt x="379688" y="530325"/>
                        <a:pt x="397876" y="524185"/>
                        <a:pt x="414469" y="516216"/>
                      </a:cubicBezTo>
                      <a:cubicBezTo>
                        <a:pt x="417376" y="514857"/>
                        <a:pt x="420891" y="517716"/>
                        <a:pt x="418641" y="520434"/>
                      </a:cubicBezTo>
                      <a:cubicBezTo>
                        <a:pt x="395626" y="548279"/>
                        <a:pt x="372141" y="579825"/>
                        <a:pt x="342844" y="602419"/>
                      </a:cubicBezTo>
                      <a:cubicBezTo>
                        <a:pt x="321797" y="618544"/>
                        <a:pt x="297516" y="630685"/>
                        <a:pt x="271641" y="638138"/>
                      </a:cubicBezTo>
                      <a:cubicBezTo>
                        <a:pt x="279329" y="647982"/>
                        <a:pt x="287766" y="657075"/>
                        <a:pt x="296766" y="665325"/>
                      </a:cubicBezTo>
                      <a:cubicBezTo>
                        <a:pt x="305766" y="673576"/>
                        <a:pt x="315188" y="681029"/>
                        <a:pt x="325969" y="686794"/>
                      </a:cubicBezTo>
                      <a:cubicBezTo>
                        <a:pt x="336516" y="692747"/>
                        <a:pt x="347391" y="697763"/>
                        <a:pt x="358407" y="701701"/>
                      </a:cubicBezTo>
                      <a:cubicBezTo>
                        <a:pt x="363891" y="703670"/>
                        <a:pt x="369469" y="705357"/>
                        <a:pt x="375001" y="706810"/>
                      </a:cubicBezTo>
                      <a:cubicBezTo>
                        <a:pt x="380532" y="708263"/>
                        <a:pt x="386579" y="709107"/>
                        <a:pt x="392345" y="709904"/>
                      </a:cubicBezTo>
                      <a:cubicBezTo>
                        <a:pt x="415595" y="712810"/>
                        <a:pt x="438610" y="711403"/>
                        <a:pt x="460407" y="705685"/>
                      </a:cubicBezTo>
                      <a:cubicBezTo>
                        <a:pt x="465845" y="704279"/>
                        <a:pt x="471235" y="702591"/>
                        <a:pt x="476532" y="700623"/>
                      </a:cubicBezTo>
                      <a:cubicBezTo>
                        <a:pt x="481876" y="698607"/>
                        <a:pt x="487220" y="696263"/>
                        <a:pt x="492423" y="693732"/>
                      </a:cubicBezTo>
                      <a:cubicBezTo>
                        <a:pt x="502782" y="688669"/>
                        <a:pt x="512720" y="682623"/>
                        <a:pt x="522142" y="675685"/>
                      </a:cubicBezTo>
                      <a:cubicBezTo>
                        <a:pt x="525189" y="673482"/>
                        <a:pt x="529079" y="676200"/>
                        <a:pt x="526829" y="679482"/>
                      </a:cubicBezTo>
                      <a:cubicBezTo>
                        <a:pt x="510985" y="702591"/>
                        <a:pt x="494392" y="728232"/>
                        <a:pt x="475782" y="752185"/>
                      </a:cubicBezTo>
                      <a:cubicBezTo>
                        <a:pt x="457126" y="776091"/>
                        <a:pt x="436454" y="798357"/>
                        <a:pt x="411329" y="813544"/>
                      </a:cubicBezTo>
                      <a:cubicBezTo>
                        <a:pt x="416391" y="817904"/>
                        <a:pt x="421501" y="822169"/>
                        <a:pt x="426985" y="826201"/>
                      </a:cubicBezTo>
                      <a:cubicBezTo>
                        <a:pt x="432704" y="830138"/>
                        <a:pt x="438516" y="833888"/>
                        <a:pt x="444423" y="837451"/>
                      </a:cubicBezTo>
                      <a:cubicBezTo>
                        <a:pt x="456329" y="844482"/>
                        <a:pt x="468329" y="850904"/>
                        <a:pt x="480845" y="855497"/>
                      </a:cubicBezTo>
                      <a:cubicBezTo>
                        <a:pt x="493407" y="860045"/>
                        <a:pt x="506063" y="863373"/>
                        <a:pt x="518532" y="865107"/>
                      </a:cubicBezTo>
                      <a:cubicBezTo>
                        <a:pt x="524767" y="865951"/>
                        <a:pt x="530907" y="866560"/>
                        <a:pt x="537095" y="866467"/>
                      </a:cubicBezTo>
                      <a:cubicBezTo>
                        <a:pt x="543329" y="866373"/>
                        <a:pt x="549470" y="865810"/>
                        <a:pt x="555517" y="864826"/>
                      </a:cubicBezTo>
                      <a:cubicBezTo>
                        <a:pt x="590064" y="859060"/>
                        <a:pt x="619970" y="840779"/>
                        <a:pt x="652736" y="831170"/>
                      </a:cubicBezTo>
                      <a:cubicBezTo>
                        <a:pt x="666939" y="826998"/>
                        <a:pt x="680486" y="824888"/>
                        <a:pt x="693845" y="824326"/>
                      </a:cubicBezTo>
                      <a:cubicBezTo>
                        <a:pt x="707251" y="823529"/>
                        <a:pt x="720329" y="824748"/>
                        <a:pt x="733267" y="828451"/>
                      </a:cubicBezTo>
                      <a:cubicBezTo>
                        <a:pt x="736361" y="829388"/>
                        <a:pt x="735376" y="833982"/>
                        <a:pt x="732376" y="834920"/>
                      </a:cubicBezTo>
                      <a:cubicBezTo>
                        <a:pt x="697548" y="844201"/>
                        <a:pt x="687095" y="879685"/>
                        <a:pt x="676829" y="911654"/>
                      </a:cubicBezTo>
                      <a:cubicBezTo>
                        <a:pt x="668298" y="937389"/>
                        <a:pt x="660470" y="964248"/>
                        <a:pt x="645611" y="987357"/>
                      </a:cubicBezTo>
                      <a:cubicBezTo>
                        <a:pt x="631829" y="1008779"/>
                        <a:pt x="614251" y="1025279"/>
                        <a:pt x="593157" y="1037608"/>
                      </a:cubicBezTo>
                      <a:cubicBezTo>
                        <a:pt x="572204" y="1049701"/>
                        <a:pt x="548063" y="1057248"/>
                        <a:pt x="521251" y="1061655"/>
                      </a:cubicBezTo>
                      <a:cubicBezTo>
                        <a:pt x="510048" y="1063576"/>
                        <a:pt x="498892" y="1064936"/>
                        <a:pt x="487548" y="1066061"/>
                      </a:cubicBezTo>
                      <a:cubicBezTo>
                        <a:pt x="492142" y="1069295"/>
                        <a:pt x="496688" y="1072670"/>
                        <a:pt x="501470" y="1075529"/>
                      </a:cubicBezTo>
                      <a:cubicBezTo>
                        <a:pt x="506298" y="1078342"/>
                        <a:pt x="511126" y="1080873"/>
                        <a:pt x="516001" y="1082795"/>
                      </a:cubicBezTo>
                      <a:cubicBezTo>
                        <a:pt x="525798" y="1086686"/>
                        <a:pt x="535735" y="1088232"/>
                        <a:pt x="545860" y="1084998"/>
                      </a:cubicBezTo>
                      <a:cubicBezTo>
                        <a:pt x="549704" y="1083779"/>
                        <a:pt x="556267" y="1079186"/>
                        <a:pt x="554626" y="1073983"/>
                      </a:cubicBezTo>
                      <a:cubicBezTo>
                        <a:pt x="555189" y="1073467"/>
                        <a:pt x="555704" y="1072998"/>
                        <a:pt x="556220" y="1072389"/>
                      </a:cubicBezTo>
                      <a:cubicBezTo>
                        <a:pt x="558985" y="1069248"/>
                        <a:pt x="559782" y="1066061"/>
                        <a:pt x="557017" y="1061936"/>
                      </a:cubicBezTo>
                      <a:cubicBezTo>
                        <a:pt x="557485" y="1061092"/>
                        <a:pt x="557720" y="1060107"/>
                        <a:pt x="557673" y="1059076"/>
                      </a:cubicBezTo>
                      <a:cubicBezTo>
                        <a:pt x="563064" y="1060248"/>
                        <a:pt x="569017" y="1060764"/>
                        <a:pt x="574735" y="1060670"/>
                      </a:cubicBezTo>
                      <a:cubicBezTo>
                        <a:pt x="580548" y="1060436"/>
                        <a:pt x="586173" y="1059545"/>
                        <a:pt x="590954" y="1058326"/>
                      </a:cubicBezTo>
                      <a:cubicBezTo>
                        <a:pt x="604689" y="1054717"/>
                        <a:pt x="621610" y="1049748"/>
                        <a:pt x="636657" y="1042435"/>
                      </a:cubicBezTo>
                      <a:cubicBezTo>
                        <a:pt x="651657" y="1035264"/>
                        <a:pt x="665111" y="1025186"/>
                        <a:pt x="671954" y="1012904"/>
                      </a:cubicBezTo>
                      <a:cubicBezTo>
                        <a:pt x="680439" y="997717"/>
                        <a:pt x="687704" y="981498"/>
                        <a:pt x="693798" y="964764"/>
                      </a:cubicBezTo>
                      <a:cubicBezTo>
                        <a:pt x="699986" y="947889"/>
                        <a:pt x="705001" y="930638"/>
                        <a:pt x="708798" y="913717"/>
                      </a:cubicBezTo>
                      <a:cubicBezTo>
                        <a:pt x="710767" y="904904"/>
                        <a:pt x="711564" y="896326"/>
                        <a:pt x="715220" y="887607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1" name="图形 413">
                <a:extLst>
                  <a:ext uri="{FF2B5EF4-FFF2-40B4-BE49-F238E27FC236}">
                    <a16:creationId xmlns:a16="http://schemas.microsoft.com/office/drawing/2014/main" id="{285371F3-F744-94F5-7389-CA8B69A1C0A2}"/>
                  </a:ext>
                </a:extLst>
              </p:cNvPr>
              <p:cNvGrpSpPr/>
              <p:nvPr/>
            </p:nvGrpSpPr>
            <p:grpSpPr>
              <a:xfrm>
                <a:off x="8719265" y="6379498"/>
                <a:ext cx="1250059" cy="528253"/>
                <a:chOff x="8719265" y="6379498"/>
                <a:chExt cx="1250059" cy="528253"/>
              </a:xfrm>
            </p:grpSpPr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3AFC56BB-BB7E-D416-2804-569D903215FC}"/>
                    </a:ext>
                  </a:extLst>
                </p:cNvPr>
                <p:cNvSpPr/>
                <p:nvPr/>
              </p:nvSpPr>
              <p:spPr>
                <a:xfrm>
                  <a:off x="8719265" y="6379498"/>
                  <a:ext cx="1250059" cy="528253"/>
                </a:xfrm>
                <a:custGeom>
                  <a:avLst/>
                  <a:gdLst>
                    <a:gd name="connsiteX0" fmla="*/ 1155610 w 1250059"/>
                    <a:gd name="connsiteY0" fmla="*/ 81375 h 528253"/>
                    <a:gd name="connsiteX1" fmla="*/ 1150126 w 1250059"/>
                    <a:gd name="connsiteY1" fmla="*/ 38063 h 528253"/>
                    <a:gd name="connsiteX2" fmla="*/ 1164282 w 1250059"/>
                    <a:gd name="connsiteY2" fmla="*/ 0 h 528253"/>
                    <a:gd name="connsiteX3" fmla="*/ 1052579 w 1250059"/>
                    <a:gd name="connsiteY3" fmla="*/ 45188 h 528253"/>
                    <a:gd name="connsiteX4" fmla="*/ 1024501 w 1250059"/>
                    <a:gd name="connsiteY4" fmla="*/ 92391 h 528253"/>
                    <a:gd name="connsiteX5" fmla="*/ 1010016 w 1250059"/>
                    <a:gd name="connsiteY5" fmla="*/ 181547 h 528253"/>
                    <a:gd name="connsiteX6" fmla="*/ 992250 w 1250059"/>
                    <a:gd name="connsiteY6" fmla="*/ 234750 h 528253"/>
                    <a:gd name="connsiteX7" fmla="*/ 973032 w 1250059"/>
                    <a:gd name="connsiteY7" fmla="*/ 257251 h 528253"/>
                    <a:gd name="connsiteX8" fmla="*/ 959391 w 1250059"/>
                    <a:gd name="connsiteY8" fmla="*/ 269063 h 528253"/>
                    <a:gd name="connsiteX9" fmla="*/ 945328 w 1250059"/>
                    <a:gd name="connsiteY9" fmla="*/ 277032 h 528253"/>
                    <a:gd name="connsiteX10" fmla="*/ 948329 w 1250059"/>
                    <a:gd name="connsiteY10" fmla="*/ 271172 h 528253"/>
                    <a:gd name="connsiteX11" fmla="*/ 949172 w 1250059"/>
                    <a:gd name="connsiteY11" fmla="*/ 254297 h 528253"/>
                    <a:gd name="connsiteX12" fmla="*/ 928922 w 1250059"/>
                    <a:gd name="connsiteY12" fmla="*/ 212860 h 528253"/>
                    <a:gd name="connsiteX13" fmla="*/ 898828 w 1250059"/>
                    <a:gd name="connsiteY13" fmla="*/ 156141 h 528253"/>
                    <a:gd name="connsiteX14" fmla="*/ 898266 w 1250059"/>
                    <a:gd name="connsiteY14" fmla="*/ 112359 h 528253"/>
                    <a:gd name="connsiteX15" fmla="*/ 917954 w 1250059"/>
                    <a:gd name="connsiteY15" fmla="*/ 73781 h 528253"/>
                    <a:gd name="connsiteX16" fmla="*/ 919407 w 1250059"/>
                    <a:gd name="connsiteY16" fmla="*/ 69047 h 528253"/>
                    <a:gd name="connsiteX17" fmla="*/ 877828 w 1250059"/>
                    <a:gd name="connsiteY17" fmla="*/ 91219 h 528253"/>
                    <a:gd name="connsiteX18" fmla="*/ 847078 w 1250059"/>
                    <a:gd name="connsiteY18" fmla="*/ 126047 h 528253"/>
                    <a:gd name="connsiteX19" fmla="*/ 826359 w 1250059"/>
                    <a:gd name="connsiteY19" fmla="*/ 194953 h 528253"/>
                    <a:gd name="connsiteX20" fmla="*/ 825703 w 1250059"/>
                    <a:gd name="connsiteY20" fmla="*/ 210235 h 528253"/>
                    <a:gd name="connsiteX21" fmla="*/ 803953 w 1250059"/>
                    <a:gd name="connsiteY21" fmla="*/ 262641 h 528253"/>
                    <a:gd name="connsiteX22" fmla="*/ 765985 w 1250059"/>
                    <a:gd name="connsiteY22" fmla="*/ 296766 h 528253"/>
                    <a:gd name="connsiteX23" fmla="*/ 741656 w 1250059"/>
                    <a:gd name="connsiteY23" fmla="*/ 307922 h 528253"/>
                    <a:gd name="connsiteX24" fmla="*/ 715734 w 1250059"/>
                    <a:gd name="connsiteY24" fmla="*/ 315516 h 528253"/>
                    <a:gd name="connsiteX25" fmla="*/ 722719 w 1250059"/>
                    <a:gd name="connsiteY25" fmla="*/ 276751 h 528253"/>
                    <a:gd name="connsiteX26" fmla="*/ 713344 w 1250059"/>
                    <a:gd name="connsiteY26" fmla="*/ 236016 h 528253"/>
                    <a:gd name="connsiteX27" fmla="*/ 693703 w 1250059"/>
                    <a:gd name="connsiteY27" fmla="*/ 176813 h 528253"/>
                    <a:gd name="connsiteX28" fmla="*/ 701578 w 1250059"/>
                    <a:gd name="connsiteY28" fmla="*/ 140344 h 528253"/>
                    <a:gd name="connsiteX29" fmla="*/ 720797 w 1250059"/>
                    <a:gd name="connsiteY29" fmla="*/ 109969 h 528253"/>
                    <a:gd name="connsiteX30" fmla="*/ 721641 w 1250059"/>
                    <a:gd name="connsiteY30" fmla="*/ 108141 h 528253"/>
                    <a:gd name="connsiteX31" fmla="*/ 656906 w 1250059"/>
                    <a:gd name="connsiteY31" fmla="*/ 127828 h 528253"/>
                    <a:gd name="connsiteX32" fmla="*/ 633469 w 1250059"/>
                    <a:gd name="connsiteY32" fmla="*/ 163453 h 528253"/>
                    <a:gd name="connsiteX33" fmla="*/ 599765 w 1250059"/>
                    <a:gd name="connsiteY33" fmla="*/ 243891 h 528253"/>
                    <a:gd name="connsiteX34" fmla="*/ 565968 w 1250059"/>
                    <a:gd name="connsiteY34" fmla="*/ 279985 h 528253"/>
                    <a:gd name="connsiteX35" fmla="*/ 538453 w 1250059"/>
                    <a:gd name="connsiteY35" fmla="*/ 299532 h 528253"/>
                    <a:gd name="connsiteX36" fmla="*/ 561750 w 1250059"/>
                    <a:gd name="connsiteY36" fmla="*/ 257531 h 528253"/>
                    <a:gd name="connsiteX37" fmla="*/ 563390 w 1250059"/>
                    <a:gd name="connsiteY37" fmla="*/ 170203 h 528253"/>
                    <a:gd name="connsiteX38" fmla="*/ 564187 w 1250059"/>
                    <a:gd name="connsiteY38" fmla="*/ 80297 h 528253"/>
                    <a:gd name="connsiteX39" fmla="*/ 585515 w 1250059"/>
                    <a:gd name="connsiteY39" fmla="*/ 38109 h 528253"/>
                    <a:gd name="connsiteX40" fmla="*/ 615562 w 1250059"/>
                    <a:gd name="connsiteY40" fmla="*/ 4968 h 528253"/>
                    <a:gd name="connsiteX41" fmla="*/ 523640 w 1250059"/>
                    <a:gd name="connsiteY41" fmla="*/ 17625 h 528253"/>
                    <a:gd name="connsiteX42" fmla="*/ 516562 w 1250059"/>
                    <a:gd name="connsiteY42" fmla="*/ 20859 h 528253"/>
                    <a:gd name="connsiteX43" fmla="*/ 471187 w 1250059"/>
                    <a:gd name="connsiteY43" fmla="*/ 60281 h 528253"/>
                    <a:gd name="connsiteX44" fmla="*/ 444281 w 1250059"/>
                    <a:gd name="connsiteY44" fmla="*/ 115641 h 528253"/>
                    <a:gd name="connsiteX45" fmla="*/ 420796 w 1250059"/>
                    <a:gd name="connsiteY45" fmla="*/ 173156 h 528253"/>
                    <a:gd name="connsiteX46" fmla="*/ 361734 w 1250059"/>
                    <a:gd name="connsiteY46" fmla="*/ 219422 h 528253"/>
                    <a:gd name="connsiteX47" fmla="*/ 347765 w 1250059"/>
                    <a:gd name="connsiteY47" fmla="*/ 223078 h 528253"/>
                    <a:gd name="connsiteX48" fmla="*/ 361218 w 1250059"/>
                    <a:gd name="connsiteY48" fmla="*/ 163641 h 528253"/>
                    <a:gd name="connsiteX49" fmla="*/ 356390 w 1250059"/>
                    <a:gd name="connsiteY49" fmla="*/ 108985 h 528253"/>
                    <a:gd name="connsiteX50" fmla="*/ 404484 w 1250059"/>
                    <a:gd name="connsiteY50" fmla="*/ 69656 h 528253"/>
                    <a:gd name="connsiteX51" fmla="*/ 293999 w 1250059"/>
                    <a:gd name="connsiteY51" fmla="*/ 77532 h 528253"/>
                    <a:gd name="connsiteX52" fmla="*/ 227671 w 1250059"/>
                    <a:gd name="connsiteY52" fmla="*/ 127969 h 528253"/>
                    <a:gd name="connsiteX53" fmla="*/ 196358 w 1250059"/>
                    <a:gd name="connsiteY53" fmla="*/ 191625 h 528253"/>
                    <a:gd name="connsiteX54" fmla="*/ 153374 w 1250059"/>
                    <a:gd name="connsiteY54" fmla="*/ 245250 h 528253"/>
                    <a:gd name="connsiteX55" fmla="*/ 119296 w 1250059"/>
                    <a:gd name="connsiteY55" fmla="*/ 251719 h 528253"/>
                    <a:gd name="connsiteX56" fmla="*/ 80483 w 1250059"/>
                    <a:gd name="connsiteY56" fmla="*/ 245250 h 528253"/>
                    <a:gd name="connsiteX57" fmla="*/ 43639 w 1250059"/>
                    <a:gd name="connsiteY57" fmla="*/ 227344 h 528253"/>
                    <a:gd name="connsiteX58" fmla="*/ 15842 w 1250059"/>
                    <a:gd name="connsiteY58" fmla="*/ 199922 h 528253"/>
                    <a:gd name="connsiteX59" fmla="*/ 796 w 1250059"/>
                    <a:gd name="connsiteY59" fmla="*/ 204328 h 528253"/>
                    <a:gd name="connsiteX60" fmla="*/ 17764 w 1250059"/>
                    <a:gd name="connsiteY60" fmla="*/ 225422 h 528253"/>
                    <a:gd name="connsiteX61" fmla="*/ 11811 w 1250059"/>
                    <a:gd name="connsiteY61" fmla="*/ 232453 h 528253"/>
                    <a:gd name="connsiteX62" fmla="*/ 23155 w 1250059"/>
                    <a:gd name="connsiteY62" fmla="*/ 252938 h 528253"/>
                    <a:gd name="connsiteX63" fmla="*/ 40452 w 1250059"/>
                    <a:gd name="connsiteY63" fmla="*/ 270891 h 528253"/>
                    <a:gd name="connsiteX64" fmla="*/ 55639 w 1250059"/>
                    <a:gd name="connsiteY64" fmla="*/ 286454 h 528253"/>
                    <a:gd name="connsiteX65" fmla="*/ 72046 w 1250059"/>
                    <a:gd name="connsiteY65" fmla="*/ 301032 h 528253"/>
                    <a:gd name="connsiteX66" fmla="*/ 106639 w 1250059"/>
                    <a:gd name="connsiteY66" fmla="*/ 328547 h 528253"/>
                    <a:gd name="connsiteX67" fmla="*/ 252562 w 1250059"/>
                    <a:gd name="connsiteY67" fmla="*/ 420375 h 528253"/>
                    <a:gd name="connsiteX68" fmla="*/ 434671 w 1250059"/>
                    <a:gd name="connsiteY68" fmla="*/ 494204 h 528253"/>
                    <a:gd name="connsiteX69" fmla="*/ 629953 w 1250059"/>
                    <a:gd name="connsiteY69" fmla="*/ 527673 h 528253"/>
                    <a:gd name="connsiteX70" fmla="*/ 679781 w 1250059"/>
                    <a:gd name="connsiteY70" fmla="*/ 528235 h 528253"/>
                    <a:gd name="connsiteX71" fmla="*/ 729281 w 1250059"/>
                    <a:gd name="connsiteY71" fmla="*/ 525517 h 528253"/>
                    <a:gd name="connsiteX72" fmla="*/ 777985 w 1250059"/>
                    <a:gd name="connsiteY72" fmla="*/ 519798 h 528253"/>
                    <a:gd name="connsiteX73" fmla="*/ 825891 w 1250059"/>
                    <a:gd name="connsiteY73" fmla="*/ 511360 h 528253"/>
                    <a:gd name="connsiteX74" fmla="*/ 1007673 w 1250059"/>
                    <a:gd name="connsiteY74" fmla="*/ 456517 h 528253"/>
                    <a:gd name="connsiteX75" fmla="*/ 1173751 w 1250059"/>
                    <a:gd name="connsiteY75" fmla="*/ 378797 h 528253"/>
                    <a:gd name="connsiteX76" fmla="*/ 1212892 w 1250059"/>
                    <a:gd name="connsiteY76" fmla="*/ 358688 h 528253"/>
                    <a:gd name="connsiteX77" fmla="*/ 1228876 w 1250059"/>
                    <a:gd name="connsiteY77" fmla="*/ 345891 h 528253"/>
                    <a:gd name="connsiteX78" fmla="*/ 1237970 w 1250059"/>
                    <a:gd name="connsiteY78" fmla="*/ 328313 h 528253"/>
                    <a:gd name="connsiteX79" fmla="*/ 1232907 w 1250059"/>
                    <a:gd name="connsiteY79" fmla="*/ 315188 h 528253"/>
                    <a:gd name="connsiteX80" fmla="*/ 1232345 w 1250059"/>
                    <a:gd name="connsiteY80" fmla="*/ 313032 h 528253"/>
                    <a:gd name="connsiteX81" fmla="*/ 1223626 w 1250059"/>
                    <a:gd name="connsiteY81" fmla="*/ 307220 h 528253"/>
                    <a:gd name="connsiteX82" fmla="*/ 1221470 w 1250059"/>
                    <a:gd name="connsiteY82" fmla="*/ 305204 h 528253"/>
                    <a:gd name="connsiteX83" fmla="*/ 1238298 w 1250059"/>
                    <a:gd name="connsiteY83" fmla="*/ 275766 h 528253"/>
                    <a:gd name="connsiteX84" fmla="*/ 1243220 w 1250059"/>
                    <a:gd name="connsiteY84" fmla="*/ 181922 h 528253"/>
                    <a:gd name="connsiteX85" fmla="*/ 1175860 w 1250059"/>
                    <a:gd name="connsiteY85" fmla="*/ 99844 h 528253"/>
                    <a:gd name="connsiteX86" fmla="*/ 1155610 w 1250059"/>
                    <a:gd name="connsiteY86" fmla="*/ 81375 h 528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1250059" h="528253">
                      <a:moveTo>
                        <a:pt x="1155610" y="81375"/>
                      </a:moveTo>
                      <a:cubicBezTo>
                        <a:pt x="1146235" y="69235"/>
                        <a:pt x="1148673" y="52360"/>
                        <a:pt x="1150126" y="38063"/>
                      </a:cubicBezTo>
                      <a:cubicBezTo>
                        <a:pt x="1151532" y="24328"/>
                        <a:pt x="1157110" y="11672"/>
                        <a:pt x="1164282" y="0"/>
                      </a:cubicBezTo>
                      <a:cubicBezTo>
                        <a:pt x="1124626" y="8203"/>
                        <a:pt x="1085344" y="23391"/>
                        <a:pt x="1052579" y="45188"/>
                      </a:cubicBezTo>
                      <a:cubicBezTo>
                        <a:pt x="1041048" y="58125"/>
                        <a:pt x="1031438" y="73688"/>
                        <a:pt x="1024501" y="92391"/>
                      </a:cubicBezTo>
                      <a:cubicBezTo>
                        <a:pt x="1013719" y="120750"/>
                        <a:pt x="1013813" y="151500"/>
                        <a:pt x="1010016" y="181547"/>
                      </a:cubicBezTo>
                      <a:cubicBezTo>
                        <a:pt x="1007673" y="200156"/>
                        <a:pt x="1002844" y="218063"/>
                        <a:pt x="992250" y="234750"/>
                      </a:cubicBezTo>
                      <a:cubicBezTo>
                        <a:pt x="988735" y="240141"/>
                        <a:pt x="981610" y="248860"/>
                        <a:pt x="973032" y="257251"/>
                      </a:cubicBezTo>
                      <a:cubicBezTo>
                        <a:pt x="968766" y="261422"/>
                        <a:pt x="964125" y="265594"/>
                        <a:pt x="959391" y="269063"/>
                      </a:cubicBezTo>
                      <a:cubicBezTo>
                        <a:pt x="954657" y="272438"/>
                        <a:pt x="949829" y="275250"/>
                        <a:pt x="945328" y="277032"/>
                      </a:cubicBezTo>
                      <a:cubicBezTo>
                        <a:pt x="946547" y="275110"/>
                        <a:pt x="947672" y="273235"/>
                        <a:pt x="948329" y="271172"/>
                      </a:cubicBezTo>
                      <a:cubicBezTo>
                        <a:pt x="949969" y="265782"/>
                        <a:pt x="949313" y="259735"/>
                        <a:pt x="949172" y="254297"/>
                      </a:cubicBezTo>
                      <a:cubicBezTo>
                        <a:pt x="948704" y="239251"/>
                        <a:pt x="936563" y="225094"/>
                        <a:pt x="928922" y="212860"/>
                      </a:cubicBezTo>
                      <a:cubicBezTo>
                        <a:pt x="917344" y="194485"/>
                        <a:pt x="906703" y="176391"/>
                        <a:pt x="898828" y="156141"/>
                      </a:cubicBezTo>
                      <a:cubicBezTo>
                        <a:pt x="892594" y="140063"/>
                        <a:pt x="893813" y="125766"/>
                        <a:pt x="898266" y="112359"/>
                      </a:cubicBezTo>
                      <a:cubicBezTo>
                        <a:pt x="902766" y="99000"/>
                        <a:pt x="910500" y="86766"/>
                        <a:pt x="917954" y="73781"/>
                      </a:cubicBezTo>
                      <a:cubicBezTo>
                        <a:pt x="918516" y="72844"/>
                        <a:pt x="919032" y="71016"/>
                        <a:pt x="919407" y="69047"/>
                      </a:cubicBezTo>
                      <a:cubicBezTo>
                        <a:pt x="904500" y="74344"/>
                        <a:pt x="890297" y="81234"/>
                        <a:pt x="877828" y="91219"/>
                      </a:cubicBezTo>
                      <a:cubicBezTo>
                        <a:pt x="865360" y="100735"/>
                        <a:pt x="854672" y="112313"/>
                        <a:pt x="847078" y="126047"/>
                      </a:cubicBezTo>
                      <a:cubicBezTo>
                        <a:pt x="835500" y="146250"/>
                        <a:pt x="833391" y="171703"/>
                        <a:pt x="826359" y="194953"/>
                      </a:cubicBezTo>
                      <a:cubicBezTo>
                        <a:pt x="826359" y="200063"/>
                        <a:pt x="826219" y="205219"/>
                        <a:pt x="825703" y="210235"/>
                      </a:cubicBezTo>
                      <a:cubicBezTo>
                        <a:pt x="823500" y="230485"/>
                        <a:pt x="815391" y="245579"/>
                        <a:pt x="803953" y="262641"/>
                      </a:cubicBezTo>
                      <a:cubicBezTo>
                        <a:pt x="794578" y="276844"/>
                        <a:pt x="781313" y="287532"/>
                        <a:pt x="765985" y="296766"/>
                      </a:cubicBezTo>
                      <a:cubicBezTo>
                        <a:pt x="758297" y="301406"/>
                        <a:pt x="750094" y="304688"/>
                        <a:pt x="741656" y="307922"/>
                      </a:cubicBezTo>
                      <a:cubicBezTo>
                        <a:pt x="733219" y="310922"/>
                        <a:pt x="724500" y="313969"/>
                        <a:pt x="715734" y="315516"/>
                      </a:cubicBezTo>
                      <a:cubicBezTo>
                        <a:pt x="721219" y="302438"/>
                        <a:pt x="723328" y="289735"/>
                        <a:pt x="722719" y="276751"/>
                      </a:cubicBezTo>
                      <a:cubicBezTo>
                        <a:pt x="722109" y="263813"/>
                        <a:pt x="718781" y="250641"/>
                        <a:pt x="713344" y="236016"/>
                      </a:cubicBezTo>
                      <a:cubicBezTo>
                        <a:pt x="705891" y="216141"/>
                        <a:pt x="695859" y="198047"/>
                        <a:pt x="693703" y="176813"/>
                      </a:cubicBezTo>
                      <a:cubicBezTo>
                        <a:pt x="692203" y="162094"/>
                        <a:pt x="696000" y="150657"/>
                        <a:pt x="701578" y="140344"/>
                      </a:cubicBezTo>
                      <a:cubicBezTo>
                        <a:pt x="707156" y="130031"/>
                        <a:pt x="714469" y="120937"/>
                        <a:pt x="720797" y="109969"/>
                      </a:cubicBezTo>
                      <a:cubicBezTo>
                        <a:pt x="721078" y="109500"/>
                        <a:pt x="721359" y="108891"/>
                        <a:pt x="721641" y="108141"/>
                      </a:cubicBezTo>
                      <a:cubicBezTo>
                        <a:pt x="699515" y="103828"/>
                        <a:pt x="677672" y="112641"/>
                        <a:pt x="656906" y="127828"/>
                      </a:cubicBezTo>
                      <a:cubicBezTo>
                        <a:pt x="647719" y="139032"/>
                        <a:pt x="639609" y="150938"/>
                        <a:pt x="633469" y="163453"/>
                      </a:cubicBezTo>
                      <a:cubicBezTo>
                        <a:pt x="620531" y="189094"/>
                        <a:pt x="614578" y="218860"/>
                        <a:pt x="599765" y="243891"/>
                      </a:cubicBezTo>
                      <a:cubicBezTo>
                        <a:pt x="591234" y="258282"/>
                        <a:pt x="578484" y="268454"/>
                        <a:pt x="565968" y="279985"/>
                      </a:cubicBezTo>
                      <a:cubicBezTo>
                        <a:pt x="562547" y="283079"/>
                        <a:pt x="549562" y="294282"/>
                        <a:pt x="538453" y="299532"/>
                      </a:cubicBezTo>
                      <a:cubicBezTo>
                        <a:pt x="548625" y="286735"/>
                        <a:pt x="556640" y="273235"/>
                        <a:pt x="561750" y="257531"/>
                      </a:cubicBezTo>
                      <a:cubicBezTo>
                        <a:pt x="570609" y="229735"/>
                        <a:pt x="565312" y="198422"/>
                        <a:pt x="563390" y="170203"/>
                      </a:cubicBezTo>
                      <a:cubicBezTo>
                        <a:pt x="561047" y="140157"/>
                        <a:pt x="556406" y="110250"/>
                        <a:pt x="564187" y="80297"/>
                      </a:cubicBezTo>
                      <a:cubicBezTo>
                        <a:pt x="567984" y="65437"/>
                        <a:pt x="576140" y="50953"/>
                        <a:pt x="585515" y="38109"/>
                      </a:cubicBezTo>
                      <a:cubicBezTo>
                        <a:pt x="594937" y="25313"/>
                        <a:pt x="605578" y="14250"/>
                        <a:pt x="615562" y="4968"/>
                      </a:cubicBezTo>
                      <a:cubicBezTo>
                        <a:pt x="585609" y="4594"/>
                        <a:pt x="556125" y="3844"/>
                        <a:pt x="523640" y="17625"/>
                      </a:cubicBezTo>
                      <a:cubicBezTo>
                        <a:pt x="521250" y="18703"/>
                        <a:pt x="518859" y="19781"/>
                        <a:pt x="516562" y="20859"/>
                      </a:cubicBezTo>
                      <a:cubicBezTo>
                        <a:pt x="500156" y="30375"/>
                        <a:pt x="482999" y="43828"/>
                        <a:pt x="471187" y="60281"/>
                      </a:cubicBezTo>
                      <a:cubicBezTo>
                        <a:pt x="459093" y="77203"/>
                        <a:pt x="451265" y="96235"/>
                        <a:pt x="444281" y="115641"/>
                      </a:cubicBezTo>
                      <a:cubicBezTo>
                        <a:pt x="437249" y="135094"/>
                        <a:pt x="431062" y="154969"/>
                        <a:pt x="420796" y="173156"/>
                      </a:cubicBezTo>
                      <a:cubicBezTo>
                        <a:pt x="408562" y="194906"/>
                        <a:pt x="385687" y="211828"/>
                        <a:pt x="361734" y="219422"/>
                      </a:cubicBezTo>
                      <a:cubicBezTo>
                        <a:pt x="357234" y="220922"/>
                        <a:pt x="352546" y="222047"/>
                        <a:pt x="347765" y="223078"/>
                      </a:cubicBezTo>
                      <a:cubicBezTo>
                        <a:pt x="360937" y="207001"/>
                        <a:pt x="365202" y="188110"/>
                        <a:pt x="361218" y="163641"/>
                      </a:cubicBezTo>
                      <a:cubicBezTo>
                        <a:pt x="358359" y="145266"/>
                        <a:pt x="352499" y="127406"/>
                        <a:pt x="356390" y="108985"/>
                      </a:cubicBezTo>
                      <a:cubicBezTo>
                        <a:pt x="361593" y="84891"/>
                        <a:pt x="386156" y="78234"/>
                        <a:pt x="404484" y="69656"/>
                      </a:cubicBezTo>
                      <a:cubicBezTo>
                        <a:pt x="371156" y="64594"/>
                        <a:pt x="332530" y="68531"/>
                        <a:pt x="293999" y="77532"/>
                      </a:cubicBezTo>
                      <a:cubicBezTo>
                        <a:pt x="269577" y="89578"/>
                        <a:pt x="246280" y="106453"/>
                        <a:pt x="227671" y="127969"/>
                      </a:cubicBezTo>
                      <a:cubicBezTo>
                        <a:pt x="212108" y="145969"/>
                        <a:pt x="204890" y="169547"/>
                        <a:pt x="196358" y="191625"/>
                      </a:cubicBezTo>
                      <a:cubicBezTo>
                        <a:pt x="187780" y="213469"/>
                        <a:pt x="177468" y="234469"/>
                        <a:pt x="153374" y="245250"/>
                      </a:cubicBezTo>
                      <a:cubicBezTo>
                        <a:pt x="143483" y="249610"/>
                        <a:pt x="131811" y="251719"/>
                        <a:pt x="119296" y="251719"/>
                      </a:cubicBezTo>
                      <a:cubicBezTo>
                        <a:pt x="106733" y="251766"/>
                        <a:pt x="93233" y="249704"/>
                        <a:pt x="80483" y="245250"/>
                      </a:cubicBezTo>
                      <a:cubicBezTo>
                        <a:pt x="67593" y="240938"/>
                        <a:pt x="54936" y="234844"/>
                        <a:pt x="43639" y="227344"/>
                      </a:cubicBezTo>
                      <a:cubicBezTo>
                        <a:pt x="32671" y="219469"/>
                        <a:pt x="23061" y="210188"/>
                        <a:pt x="15842" y="199922"/>
                      </a:cubicBezTo>
                      <a:cubicBezTo>
                        <a:pt x="11858" y="194250"/>
                        <a:pt x="-3658" y="197297"/>
                        <a:pt x="796" y="204328"/>
                      </a:cubicBezTo>
                      <a:cubicBezTo>
                        <a:pt x="5624" y="211969"/>
                        <a:pt x="11389" y="219000"/>
                        <a:pt x="17764" y="225422"/>
                      </a:cubicBezTo>
                      <a:cubicBezTo>
                        <a:pt x="14108" y="226641"/>
                        <a:pt x="11296" y="229032"/>
                        <a:pt x="11811" y="232453"/>
                      </a:cubicBezTo>
                      <a:cubicBezTo>
                        <a:pt x="12889" y="239204"/>
                        <a:pt x="17577" y="246235"/>
                        <a:pt x="23155" y="252938"/>
                      </a:cubicBezTo>
                      <a:cubicBezTo>
                        <a:pt x="28921" y="259453"/>
                        <a:pt x="35671" y="265547"/>
                        <a:pt x="40452" y="270891"/>
                      </a:cubicBezTo>
                      <a:cubicBezTo>
                        <a:pt x="45327" y="276235"/>
                        <a:pt x="50389" y="281391"/>
                        <a:pt x="55639" y="286454"/>
                      </a:cubicBezTo>
                      <a:cubicBezTo>
                        <a:pt x="60843" y="291563"/>
                        <a:pt x="66280" y="296438"/>
                        <a:pt x="72046" y="301032"/>
                      </a:cubicBezTo>
                      <a:cubicBezTo>
                        <a:pt x="83436" y="310360"/>
                        <a:pt x="95155" y="319407"/>
                        <a:pt x="106639" y="328547"/>
                      </a:cubicBezTo>
                      <a:cubicBezTo>
                        <a:pt x="151733" y="362719"/>
                        <a:pt x="200718" y="393751"/>
                        <a:pt x="252562" y="420375"/>
                      </a:cubicBezTo>
                      <a:cubicBezTo>
                        <a:pt x="310452" y="450001"/>
                        <a:pt x="371296" y="475594"/>
                        <a:pt x="434671" y="494204"/>
                      </a:cubicBezTo>
                      <a:cubicBezTo>
                        <a:pt x="497999" y="512860"/>
                        <a:pt x="563765" y="524673"/>
                        <a:pt x="629953" y="527673"/>
                      </a:cubicBezTo>
                      <a:cubicBezTo>
                        <a:pt x="646547" y="528282"/>
                        <a:pt x="663187" y="528282"/>
                        <a:pt x="679781" y="528235"/>
                      </a:cubicBezTo>
                      <a:cubicBezTo>
                        <a:pt x="696328" y="527720"/>
                        <a:pt x="712828" y="526595"/>
                        <a:pt x="729281" y="525517"/>
                      </a:cubicBezTo>
                      <a:cubicBezTo>
                        <a:pt x="745594" y="523923"/>
                        <a:pt x="761813" y="521860"/>
                        <a:pt x="777985" y="519798"/>
                      </a:cubicBezTo>
                      <a:cubicBezTo>
                        <a:pt x="794063" y="517266"/>
                        <a:pt x="810000" y="514313"/>
                        <a:pt x="825891" y="511360"/>
                      </a:cubicBezTo>
                      <a:cubicBezTo>
                        <a:pt x="889172" y="498423"/>
                        <a:pt x="949829" y="479110"/>
                        <a:pt x="1007673" y="456517"/>
                      </a:cubicBezTo>
                      <a:cubicBezTo>
                        <a:pt x="1065610" y="433876"/>
                        <a:pt x="1120829" y="407579"/>
                        <a:pt x="1173751" y="378797"/>
                      </a:cubicBezTo>
                      <a:cubicBezTo>
                        <a:pt x="1186407" y="372188"/>
                        <a:pt x="1200704" y="366141"/>
                        <a:pt x="1212892" y="358688"/>
                      </a:cubicBezTo>
                      <a:cubicBezTo>
                        <a:pt x="1218938" y="354938"/>
                        <a:pt x="1224470" y="350813"/>
                        <a:pt x="1228876" y="345891"/>
                      </a:cubicBezTo>
                      <a:cubicBezTo>
                        <a:pt x="1233189" y="340876"/>
                        <a:pt x="1236423" y="335110"/>
                        <a:pt x="1237970" y="328313"/>
                      </a:cubicBezTo>
                      <a:cubicBezTo>
                        <a:pt x="1238860" y="324375"/>
                        <a:pt x="1238251" y="316266"/>
                        <a:pt x="1232907" y="315188"/>
                      </a:cubicBezTo>
                      <a:cubicBezTo>
                        <a:pt x="1232767" y="314438"/>
                        <a:pt x="1232579" y="313735"/>
                        <a:pt x="1232345" y="313032"/>
                      </a:cubicBezTo>
                      <a:cubicBezTo>
                        <a:pt x="1231032" y="309047"/>
                        <a:pt x="1228641" y="306750"/>
                        <a:pt x="1223626" y="307220"/>
                      </a:cubicBezTo>
                      <a:cubicBezTo>
                        <a:pt x="1223110" y="306376"/>
                        <a:pt x="1222407" y="305719"/>
                        <a:pt x="1221470" y="305204"/>
                      </a:cubicBezTo>
                      <a:cubicBezTo>
                        <a:pt x="1229157" y="296766"/>
                        <a:pt x="1235392" y="285235"/>
                        <a:pt x="1238298" y="275766"/>
                      </a:cubicBezTo>
                      <a:cubicBezTo>
                        <a:pt x="1246876" y="248485"/>
                        <a:pt x="1257142" y="206484"/>
                        <a:pt x="1243220" y="181922"/>
                      </a:cubicBezTo>
                      <a:cubicBezTo>
                        <a:pt x="1226204" y="151594"/>
                        <a:pt x="1202157" y="123047"/>
                        <a:pt x="1175860" y="99844"/>
                      </a:cubicBezTo>
                      <a:cubicBezTo>
                        <a:pt x="1168876" y="93703"/>
                        <a:pt x="1161423" y="88875"/>
                        <a:pt x="1155610" y="81375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47776A4E-3F7C-E0B3-642E-E1180874A006}"/>
                    </a:ext>
                  </a:extLst>
                </p:cNvPr>
                <p:cNvSpPr/>
                <p:nvPr/>
              </p:nvSpPr>
              <p:spPr>
                <a:xfrm>
                  <a:off x="8719265" y="6379498"/>
                  <a:ext cx="1250059" cy="369891"/>
                </a:xfrm>
                <a:custGeom>
                  <a:avLst/>
                  <a:gdLst>
                    <a:gd name="connsiteX0" fmla="*/ 1155610 w 1250059"/>
                    <a:gd name="connsiteY0" fmla="*/ 81375 h 369891"/>
                    <a:gd name="connsiteX1" fmla="*/ 1150126 w 1250059"/>
                    <a:gd name="connsiteY1" fmla="*/ 38063 h 369891"/>
                    <a:gd name="connsiteX2" fmla="*/ 1164282 w 1250059"/>
                    <a:gd name="connsiteY2" fmla="*/ 0 h 369891"/>
                    <a:gd name="connsiteX3" fmla="*/ 1052579 w 1250059"/>
                    <a:gd name="connsiteY3" fmla="*/ 45188 h 369891"/>
                    <a:gd name="connsiteX4" fmla="*/ 1024501 w 1250059"/>
                    <a:gd name="connsiteY4" fmla="*/ 92391 h 369891"/>
                    <a:gd name="connsiteX5" fmla="*/ 1010016 w 1250059"/>
                    <a:gd name="connsiteY5" fmla="*/ 181547 h 369891"/>
                    <a:gd name="connsiteX6" fmla="*/ 992250 w 1250059"/>
                    <a:gd name="connsiteY6" fmla="*/ 234750 h 369891"/>
                    <a:gd name="connsiteX7" fmla="*/ 973032 w 1250059"/>
                    <a:gd name="connsiteY7" fmla="*/ 257251 h 369891"/>
                    <a:gd name="connsiteX8" fmla="*/ 959391 w 1250059"/>
                    <a:gd name="connsiteY8" fmla="*/ 269063 h 369891"/>
                    <a:gd name="connsiteX9" fmla="*/ 945328 w 1250059"/>
                    <a:gd name="connsiteY9" fmla="*/ 277032 h 369891"/>
                    <a:gd name="connsiteX10" fmla="*/ 948329 w 1250059"/>
                    <a:gd name="connsiteY10" fmla="*/ 271172 h 369891"/>
                    <a:gd name="connsiteX11" fmla="*/ 949172 w 1250059"/>
                    <a:gd name="connsiteY11" fmla="*/ 254297 h 369891"/>
                    <a:gd name="connsiteX12" fmla="*/ 928922 w 1250059"/>
                    <a:gd name="connsiteY12" fmla="*/ 212860 h 369891"/>
                    <a:gd name="connsiteX13" fmla="*/ 898828 w 1250059"/>
                    <a:gd name="connsiteY13" fmla="*/ 156141 h 369891"/>
                    <a:gd name="connsiteX14" fmla="*/ 898266 w 1250059"/>
                    <a:gd name="connsiteY14" fmla="*/ 112359 h 369891"/>
                    <a:gd name="connsiteX15" fmla="*/ 917954 w 1250059"/>
                    <a:gd name="connsiteY15" fmla="*/ 73781 h 369891"/>
                    <a:gd name="connsiteX16" fmla="*/ 919407 w 1250059"/>
                    <a:gd name="connsiteY16" fmla="*/ 69047 h 369891"/>
                    <a:gd name="connsiteX17" fmla="*/ 877828 w 1250059"/>
                    <a:gd name="connsiteY17" fmla="*/ 91219 h 369891"/>
                    <a:gd name="connsiteX18" fmla="*/ 847078 w 1250059"/>
                    <a:gd name="connsiteY18" fmla="*/ 126047 h 369891"/>
                    <a:gd name="connsiteX19" fmla="*/ 826359 w 1250059"/>
                    <a:gd name="connsiteY19" fmla="*/ 194953 h 369891"/>
                    <a:gd name="connsiteX20" fmla="*/ 825703 w 1250059"/>
                    <a:gd name="connsiteY20" fmla="*/ 210235 h 369891"/>
                    <a:gd name="connsiteX21" fmla="*/ 803953 w 1250059"/>
                    <a:gd name="connsiteY21" fmla="*/ 262641 h 369891"/>
                    <a:gd name="connsiteX22" fmla="*/ 765985 w 1250059"/>
                    <a:gd name="connsiteY22" fmla="*/ 296766 h 369891"/>
                    <a:gd name="connsiteX23" fmla="*/ 741656 w 1250059"/>
                    <a:gd name="connsiteY23" fmla="*/ 307922 h 369891"/>
                    <a:gd name="connsiteX24" fmla="*/ 715734 w 1250059"/>
                    <a:gd name="connsiteY24" fmla="*/ 315516 h 369891"/>
                    <a:gd name="connsiteX25" fmla="*/ 722719 w 1250059"/>
                    <a:gd name="connsiteY25" fmla="*/ 276751 h 369891"/>
                    <a:gd name="connsiteX26" fmla="*/ 713344 w 1250059"/>
                    <a:gd name="connsiteY26" fmla="*/ 236016 h 369891"/>
                    <a:gd name="connsiteX27" fmla="*/ 693703 w 1250059"/>
                    <a:gd name="connsiteY27" fmla="*/ 176813 h 369891"/>
                    <a:gd name="connsiteX28" fmla="*/ 701578 w 1250059"/>
                    <a:gd name="connsiteY28" fmla="*/ 140344 h 369891"/>
                    <a:gd name="connsiteX29" fmla="*/ 720797 w 1250059"/>
                    <a:gd name="connsiteY29" fmla="*/ 109969 h 369891"/>
                    <a:gd name="connsiteX30" fmla="*/ 721641 w 1250059"/>
                    <a:gd name="connsiteY30" fmla="*/ 108141 h 369891"/>
                    <a:gd name="connsiteX31" fmla="*/ 656906 w 1250059"/>
                    <a:gd name="connsiteY31" fmla="*/ 127828 h 369891"/>
                    <a:gd name="connsiteX32" fmla="*/ 633469 w 1250059"/>
                    <a:gd name="connsiteY32" fmla="*/ 163453 h 369891"/>
                    <a:gd name="connsiteX33" fmla="*/ 599765 w 1250059"/>
                    <a:gd name="connsiteY33" fmla="*/ 243891 h 369891"/>
                    <a:gd name="connsiteX34" fmla="*/ 565968 w 1250059"/>
                    <a:gd name="connsiteY34" fmla="*/ 279985 h 369891"/>
                    <a:gd name="connsiteX35" fmla="*/ 538453 w 1250059"/>
                    <a:gd name="connsiteY35" fmla="*/ 299532 h 369891"/>
                    <a:gd name="connsiteX36" fmla="*/ 561750 w 1250059"/>
                    <a:gd name="connsiteY36" fmla="*/ 257531 h 369891"/>
                    <a:gd name="connsiteX37" fmla="*/ 563390 w 1250059"/>
                    <a:gd name="connsiteY37" fmla="*/ 170203 h 369891"/>
                    <a:gd name="connsiteX38" fmla="*/ 564187 w 1250059"/>
                    <a:gd name="connsiteY38" fmla="*/ 80297 h 369891"/>
                    <a:gd name="connsiteX39" fmla="*/ 585515 w 1250059"/>
                    <a:gd name="connsiteY39" fmla="*/ 38109 h 369891"/>
                    <a:gd name="connsiteX40" fmla="*/ 615562 w 1250059"/>
                    <a:gd name="connsiteY40" fmla="*/ 4968 h 369891"/>
                    <a:gd name="connsiteX41" fmla="*/ 523640 w 1250059"/>
                    <a:gd name="connsiteY41" fmla="*/ 17625 h 369891"/>
                    <a:gd name="connsiteX42" fmla="*/ 516562 w 1250059"/>
                    <a:gd name="connsiteY42" fmla="*/ 20859 h 369891"/>
                    <a:gd name="connsiteX43" fmla="*/ 471187 w 1250059"/>
                    <a:gd name="connsiteY43" fmla="*/ 60281 h 369891"/>
                    <a:gd name="connsiteX44" fmla="*/ 444281 w 1250059"/>
                    <a:gd name="connsiteY44" fmla="*/ 115641 h 369891"/>
                    <a:gd name="connsiteX45" fmla="*/ 420796 w 1250059"/>
                    <a:gd name="connsiteY45" fmla="*/ 173156 h 369891"/>
                    <a:gd name="connsiteX46" fmla="*/ 361734 w 1250059"/>
                    <a:gd name="connsiteY46" fmla="*/ 219422 h 369891"/>
                    <a:gd name="connsiteX47" fmla="*/ 347765 w 1250059"/>
                    <a:gd name="connsiteY47" fmla="*/ 223078 h 369891"/>
                    <a:gd name="connsiteX48" fmla="*/ 361218 w 1250059"/>
                    <a:gd name="connsiteY48" fmla="*/ 163641 h 369891"/>
                    <a:gd name="connsiteX49" fmla="*/ 356390 w 1250059"/>
                    <a:gd name="connsiteY49" fmla="*/ 108985 h 369891"/>
                    <a:gd name="connsiteX50" fmla="*/ 404484 w 1250059"/>
                    <a:gd name="connsiteY50" fmla="*/ 69656 h 369891"/>
                    <a:gd name="connsiteX51" fmla="*/ 293999 w 1250059"/>
                    <a:gd name="connsiteY51" fmla="*/ 77532 h 369891"/>
                    <a:gd name="connsiteX52" fmla="*/ 227671 w 1250059"/>
                    <a:gd name="connsiteY52" fmla="*/ 127969 h 369891"/>
                    <a:gd name="connsiteX53" fmla="*/ 196358 w 1250059"/>
                    <a:gd name="connsiteY53" fmla="*/ 191625 h 369891"/>
                    <a:gd name="connsiteX54" fmla="*/ 153374 w 1250059"/>
                    <a:gd name="connsiteY54" fmla="*/ 245250 h 369891"/>
                    <a:gd name="connsiteX55" fmla="*/ 119296 w 1250059"/>
                    <a:gd name="connsiteY55" fmla="*/ 251719 h 369891"/>
                    <a:gd name="connsiteX56" fmla="*/ 80483 w 1250059"/>
                    <a:gd name="connsiteY56" fmla="*/ 245250 h 369891"/>
                    <a:gd name="connsiteX57" fmla="*/ 43639 w 1250059"/>
                    <a:gd name="connsiteY57" fmla="*/ 227344 h 369891"/>
                    <a:gd name="connsiteX58" fmla="*/ 15842 w 1250059"/>
                    <a:gd name="connsiteY58" fmla="*/ 199922 h 369891"/>
                    <a:gd name="connsiteX59" fmla="*/ 796 w 1250059"/>
                    <a:gd name="connsiteY59" fmla="*/ 204328 h 369891"/>
                    <a:gd name="connsiteX60" fmla="*/ 17764 w 1250059"/>
                    <a:gd name="connsiteY60" fmla="*/ 225422 h 369891"/>
                    <a:gd name="connsiteX61" fmla="*/ 11811 w 1250059"/>
                    <a:gd name="connsiteY61" fmla="*/ 232453 h 369891"/>
                    <a:gd name="connsiteX62" fmla="*/ 36092 w 1250059"/>
                    <a:gd name="connsiteY62" fmla="*/ 266344 h 369891"/>
                    <a:gd name="connsiteX63" fmla="*/ 60936 w 1250059"/>
                    <a:gd name="connsiteY63" fmla="*/ 276001 h 369891"/>
                    <a:gd name="connsiteX64" fmla="*/ 73733 w 1250059"/>
                    <a:gd name="connsiteY64" fmla="*/ 279422 h 369891"/>
                    <a:gd name="connsiteX65" fmla="*/ 86952 w 1250059"/>
                    <a:gd name="connsiteY65" fmla="*/ 281578 h 369891"/>
                    <a:gd name="connsiteX66" fmla="*/ 138936 w 1250059"/>
                    <a:gd name="connsiteY66" fmla="*/ 281485 h 369891"/>
                    <a:gd name="connsiteX67" fmla="*/ 220687 w 1250059"/>
                    <a:gd name="connsiteY67" fmla="*/ 243704 h 369891"/>
                    <a:gd name="connsiteX68" fmla="*/ 245671 w 1250059"/>
                    <a:gd name="connsiteY68" fmla="*/ 198844 h 369891"/>
                    <a:gd name="connsiteX69" fmla="*/ 262077 w 1250059"/>
                    <a:gd name="connsiteY69" fmla="*/ 149391 h 369891"/>
                    <a:gd name="connsiteX70" fmla="*/ 289921 w 1250059"/>
                    <a:gd name="connsiteY70" fmla="*/ 114422 h 369891"/>
                    <a:gd name="connsiteX71" fmla="*/ 332015 w 1250059"/>
                    <a:gd name="connsiteY71" fmla="*/ 99891 h 369891"/>
                    <a:gd name="connsiteX72" fmla="*/ 334405 w 1250059"/>
                    <a:gd name="connsiteY72" fmla="*/ 105610 h 369891"/>
                    <a:gd name="connsiteX73" fmla="*/ 323859 w 1250059"/>
                    <a:gd name="connsiteY73" fmla="*/ 154594 h 369891"/>
                    <a:gd name="connsiteX74" fmla="*/ 323155 w 1250059"/>
                    <a:gd name="connsiteY74" fmla="*/ 197485 h 369891"/>
                    <a:gd name="connsiteX75" fmla="*/ 321140 w 1250059"/>
                    <a:gd name="connsiteY75" fmla="*/ 241078 h 369891"/>
                    <a:gd name="connsiteX76" fmla="*/ 368343 w 1250059"/>
                    <a:gd name="connsiteY76" fmla="*/ 239719 h 369891"/>
                    <a:gd name="connsiteX77" fmla="*/ 408234 w 1250059"/>
                    <a:gd name="connsiteY77" fmla="*/ 219469 h 369891"/>
                    <a:gd name="connsiteX78" fmla="*/ 458484 w 1250059"/>
                    <a:gd name="connsiteY78" fmla="*/ 144844 h 369891"/>
                    <a:gd name="connsiteX79" fmla="*/ 502828 w 1250059"/>
                    <a:gd name="connsiteY79" fmla="*/ 57328 h 369891"/>
                    <a:gd name="connsiteX80" fmla="*/ 510515 w 1250059"/>
                    <a:gd name="connsiteY80" fmla="*/ 51375 h 369891"/>
                    <a:gd name="connsiteX81" fmla="*/ 518437 w 1250059"/>
                    <a:gd name="connsiteY81" fmla="*/ 45844 h 369891"/>
                    <a:gd name="connsiteX82" fmla="*/ 534328 w 1250059"/>
                    <a:gd name="connsiteY82" fmla="*/ 36656 h 369891"/>
                    <a:gd name="connsiteX83" fmla="*/ 566015 w 1250059"/>
                    <a:gd name="connsiteY83" fmla="*/ 21609 h 369891"/>
                    <a:gd name="connsiteX84" fmla="*/ 567937 w 1250059"/>
                    <a:gd name="connsiteY84" fmla="*/ 27563 h 369891"/>
                    <a:gd name="connsiteX85" fmla="*/ 541453 w 1250059"/>
                    <a:gd name="connsiteY85" fmla="*/ 95953 h 369891"/>
                    <a:gd name="connsiteX86" fmla="*/ 544593 w 1250059"/>
                    <a:gd name="connsiteY86" fmla="*/ 173860 h 369891"/>
                    <a:gd name="connsiteX87" fmla="*/ 534187 w 1250059"/>
                    <a:gd name="connsiteY87" fmla="*/ 285563 h 369891"/>
                    <a:gd name="connsiteX88" fmla="*/ 514593 w 1250059"/>
                    <a:gd name="connsiteY88" fmla="*/ 336047 h 369891"/>
                    <a:gd name="connsiteX89" fmla="*/ 616125 w 1250059"/>
                    <a:gd name="connsiteY89" fmla="*/ 278391 h 369891"/>
                    <a:gd name="connsiteX90" fmla="*/ 643547 w 1250059"/>
                    <a:gd name="connsiteY90" fmla="*/ 227438 h 369891"/>
                    <a:gd name="connsiteX91" fmla="*/ 654797 w 1250059"/>
                    <a:gd name="connsiteY91" fmla="*/ 172078 h 369891"/>
                    <a:gd name="connsiteX92" fmla="*/ 660656 w 1250059"/>
                    <a:gd name="connsiteY92" fmla="*/ 170438 h 369891"/>
                    <a:gd name="connsiteX93" fmla="*/ 681422 w 1250059"/>
                    <a:gd name="connsiteY93" fmla="*/ 222328 h 369891"/>
                    <a:gd name="connsiteX94" fmla="*/ 696656 w 1250059"/>
                    <a:gd name="connsiteY94" fmla="*/ 276235 h 369891"/>
                    <a:gd name="connsiteX95" fmla="*/ 693187 w 1250059"/>
                    <a:gd name="connsiteY95" fmla="*/ 355735 h 369891"/>
                    <a:gd name="connsiteX96" fmla="*/ 731016 w 1250059"/>
                    <a:gd name="connsiteY96" fmla="*/ 347157 h 369891"/>
                    <a:gd name="connsiteX97" fmla="*/ 765703 w 1250059"/>
                    <a:gd name="connsiteY97" fmla="*/ 331688 h 369891"/>
                    <a:gd name="connsiteX98" fmla="*/ 796031 w 1250059"/>
                    <a:gd name="connsiteY98" fmla="*/ 310219 h 369891"/>
                    <a:gd name="connsiteX99" fmla="*/ 821016 w 1250059"/>
                    <a:gd name="connsiteY99" fmla="*/ 283922 h 369891"/>
                    <a:gd name="connsiteX100" fmla="*/ 852657 w 1250059"/>
                    <a:gd name="connsiteY100" fmla="*/ 221719 h 369891"/>
                    <a:gd name="connsiteX101" fmla="*/ 857672 w 1250059"/>
                    <a:gd name="connsiteY101" fmla="*/ 153094 h 369891"/>
                    <a:gd name="connsiteX102" fmla="*/ 863860 w 1250059"/>
                    <a:gd name="connsiteY102" fmla="*/ 150750 h 369891"/>
                    <a:gd name="connsiteX103" fmla="*/ 904219 w 1250059"/>
                    <a:gd name="connsiteY103" fmla="*/ 230391 h 369891"/>
                    <a:gd name="connsiteX104" fmla="*/ 926438 w 1250059"/>
                    <a:gd name="connsiteY104" fmla="*/ 316548 h 369891"/>
                    <a:gd name="connsiteX105" fmla="*/ 1046251 w 1250059"/>
                    <a:gd name="connsiteY105" fmla="*/ 213422 h 369891"/>
                    <a:gd name="connsiteX106" fmla="*/ 1058016 w 1250059"/>
                    <a:gd name="connsiteY106" fmla="*/ 162375 h 369891"/>
                    <a:gd name="connsiteX107" fmla="*/ 1067251 w 1250059"/>
                    <a:gd name="connsiteY107" fmla="*/ 110907 h 369891"/>
                    <a:gd name="connsiteX108" fmla="*/ 1083985 w 1250059"/>
                    <a:gd name="connsiteY108" fmla="*/ 70453 h 369891"/>
                    <a:gd name="connsiteX109" fmla="*/ 1096219 w 1250059"/>
                    <a:gd name="connsiteY109" fmla="*/ 52875 h 369891"/>
                    <a:gd name="connsiteX110" fmla="*/ 1111454 w 1250059"/>
                    <a:gd name="connsiteY110" fmla="*/ 36516 h 369891"/>
                    <a:gd name="connsiteX111" fmla="*/ 1116938 w 1250059"/>
                    <a:gd name="connsiteY111" fmla="*/ 40359 h 369891"/>
                    <a:gd name="connsiteX112" fmla="*/ 1154766 w 1250059"/>
                    <a:gd name="connsiteY112" fmla="*/ 127266 h 369891"/>
                    <a:gd name="connsiteX113" fmla="*/ 1205532 w 1250059"/>
                    <a:gd name="connsiteY113" fmla="*/ 192329 h 369891"/>
                    <a:gd name="connsiteX114" fmla="*/ 1221189 w 1250059"/>
                    <a:gd name="connsiteY114" fmla="*/ 263157 h 369891"/>
                    <a:gd name="connsiteX115" fmla="*/ 1204829 w 1250059"/>
                    <a:gd name="connsiteY115" fmla="*/ 338110 h 369891"/>
                    <a:gd name="connsiteX116" fmla="*/ 1191610 w 1250059"/>
                    <a:gd name="connsiteY116" fmla="*/ 369891 h 369891"/>
                    <a:gd name="connsiteX117" fmla="*/ 1237970 w 1250059"/>
                    <a:gd name="connsiteY117" fmla="*/ 328219 h 369891"/>
                    <a:gd name="connsiteX118" fmla="*/ 1232907 w 1250059"/>
                    <a:gd name="connsiteY118" fmla="*/ 315094 h 369891"/>
                    <a:gd name="connsiteX119" fmla="*/ 1232345 w 1250059"/>
                    <a:gd name="connsiteY119" fmla="*/ 312938 h 369891"/>
                    <a:gd name="connsiteX120" fmla="*/ 1223626 w 1250059"/>
                    <a:gd name="connsiteY120" fmla="*/ 307126 h 369891"/>
                    <a:gd name="connsiteX121" fmla="*/ 1221470 w 1250059"/>
                    <a:gd name="connsiteY121" fmla="*/ 305110 h 369891"/>
                    <a:gd name="connsiteX122" fmla="*/ 1238298 w 1250059"/>
                    <a:gd name="connsiteY122" fmla="*/ 275672 h 369891"/>
                    <a:gd name="connsiteX123" fmla="*/ 1243220 w 1250059"/>
                    <a:gd name="connsiteY123" fmla="*/ 181829 h 369891"/>
                    <a:gd name="connsiteX124" fmla="*/ 1175860 w 1250059"/>
                    <a:gd name="connsiteY124" fmla="*/ 99750 h 369891"/>
                    <a:gd name="connsiteX125" fmla="*/ 1155610 w 1250059"/>
                    <a:gd name="connsiteY125" fmla="*/ 81375 h 369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</a:cxnLst>
                  <a:rect l="l" t="t" r="r" b="b"/>
                  <a:pathLst>
                    <a:path w="1250059" h="369891">
                      <a:moveTo>
                        <a:pt x="1155610" y="81375"/>
                      </a:moveTo>
                      <a:cubicBezTo>
                        <a:pt x="1146235" y="69235"/>
                        <a:pt x="1148673" y="52360"/>
                        <a:pt x="1150126" y="38063"/>
                      </a:cubicBezTo>
                      <a:cubicBezTo>
                        <a:pt x="1151532" y="24328"/>
                        <a:pt x="1157110" y="11672"/>
                        <a:pt x="1164282" y="0"/>
                      </a:cubicBezTo>
                      <a:cubicBezTo>
                        <a:pt x="1124626" y="8203"/>
                        <a:pt x="1085344" y="23391"/>
                        <a:pt x="1052579" y="45188"/>
                      </a:cubicBezTo>
                      <a:cubicBezTo>
                        <a:pt x="1041048" y="58125"/>
                        <a:pt x="1031438" y="73688"/>
                        <a:pt x="1024501" y="92391"/>
                      </a:cubicBezTo>
                      <a:cubicBezTo>
                        <a:pt x="1013719" y="120750"/>
                        <a:pt x="1013813" y="151500"/>
                        <a:pt x="1010016" y="181547"/>
                      </a:cubicBezTo>
                      <a:cubicBezTo>
                        <a:pt x="1007673" y="200156"/>
                        <a:pt x="1002844" y="218063"/>
                        <a:pt x="992250" y="234750"/>
                      </a:cubicBezTo>
                      <a:cubicBezTo>
                        <a:pt x="988735" y="240141"/>
                        <a:pt x="981610" y="248860"/>
                        <a:pt x="973032" y="257251"/>
                      </a:cubicBezTo>
                      <a:cubicBezTo>
                        <a:pt x="968766" y="261422"/>
                        <a:pt x="964125" y="265594"/>
                        <a:pt x="959391" y="269063"/>
                      </a:cubicBezTo>
                      <a:cubicBezTo>
                        <a:pt x="954657" y="272438"/>
                        <a:pt x="949829" y="275250"/>
                        <a:pt x="945328" y="277032"/>
                      </a:cubicBezTo>
                      <a:cubicBezTo>
                        <a:pt x="946547" y="275110"/>
                        <a:pt x="947672" y="273235"/>
                        <a:pt x="948329" y="271172"/>
                      </a:cubicBezTo>
                      <a:cubicBezTo>
                        <a:pt x="949969" y="265782"/>
                        <a:pt x="949313" y="259735"/>
                        <a:pt x="949172" y="254297"/>
                      </a:cubicBezTo>
                      <a:cubicBezTo>
                        <a:pt x="948704" y="239251"/>
                        <a:pt x="936563" y="225094"/>
                        <a:pt x="928922" y="212860"/>
                      </a:cubicBezTo>
                      <a:cubicBezTo>
                        <a:pt x="917344" y="194485"/>
                        <a:pt x="906703" y="176391"/>
                        <a:pt x="898828" y="156141"/>
                      </a:cubicBezTo>
                      <a:cubicBezTo>
                        <a:pt x="892594" y="140063"/>
                        <a:pt x="893813" y="125766"/>
                        <a:pt x="898266" y="112359"/>
                      </a:cubicBezTo>
                      <a:cubicBezTo>
                        <a:pt x="902766" y="99000"/>
                        <a:pt x="910500" y="86766"/>
                        <a:pt x="917954" y="73781"/>
                      </a:cubicBezTo>
                      <a:cubicBezTo>
                        <a:pt x="918516" y="72844"/>
                        <a:pt x="919032" y="71016"/>
                        <a:pt x="919407" y="69047"/>
                      </a:cubicBezTo>
                      <a:cubicBezTo>
                        <a:pt x="904500" y="74344"/>
                        <a:pt x="890297" y="81234"/>
                        <a:pt x="877828" y="91219"/>
                      </a:cubicBezTo>
                      <a:cubicBezTo>
                        <a:pt x="865360" y="100735"/>
                        <a:pt x="854672" y="112313"/>
                        <a:pt x="847078" y="126047"/>
                      </a:cubicBezTo>
                      <a:cubicBezTo>
                        <a:pt x="835500" y="146250"/>
                        <a:pt x="833391" y="171703"/>
                        <a:pt x="826359" y="194953"/>
                      </a:cubicBezTo>
                      <a:cubicBezTo>
                        <a:pt x="826359" y="200063"/>
                        <a:pt x="826219" y="205219"/>
                        <a:pt x="825703" y="210235"/>
                      </a:cubicBezTo>
                      <a:cubicBezTo>
                        <a:pt x="823500" y="230485"/>
                        <a:pt x="815391" y="245579"/>
                        <a:pt x="803953" y="262641"/>
                      </a:cubicBezTo>
                      <a:cubicBezTo>
                        <a:pt x="794578" y="276844"/>
                        <a:pt x="781313" y="287532"/>
                        <a:pt x="765985" y="296766"/>
                      </a:cubicBezTo>
                      <a:cubicBezTo>
                        <a:pt x="758297" y="301406"/>
                        <a:pt x="750094" y="304688"/>
                        <a:pt x="741656" y="307922"/>
                      </a:cubicBezTo>
                      <a:cubicBezTo>
                        <a:pt x="733219" y="310922"/>
                        <a:pt x="724500" y="313969"/>
                        <a:pt x="715734" y="315516"/>
                      </a:cubicBezTo>
                      <a:cubicBezTo>
                        <a:pt x="721219" y="302438"/>
                        <a:pt x="723328" y="289735"/>
                        <a:pt x="722719" y="276751"/>
                      </a:cubicBezTo>
                      <a:cubicBezTo>
                        <a:pt x="722109" y="263813"/>
                        <a:pt x="718781" y="250641"/>
                        <a:pt x="713344" y="236016"/>
                      </a:cubicBezTo>
                      <a:cubicBezTo>
                        <a:pt x="705891" y="216141"/>
                        <a:pt x="695859" y="198047"/>
                        <a:pt x="693703" y="176813"/>
                      </a:cubicBezTo>
                      <a:cubicBezTo>
                        <a:pt x="692203" y="162094"/>
                        <a:pt x="696000" y="150657"/>
                        <a:pt x="701578" y="140344"/>
                      </a:cubicBezTo>
                      <a:cubicBezTo>
                        <a:pt x="707156" y="130031"/>
                        <a:pt x="714469" y="120937"/>
                        <a:pt x="720797" y="109969"/>
                      </a:cubicBezTo>
                      <a:cubicBezTo>
                        <a:pt x="721078" y="109500"/>
                        <a:pt x="721359" y="108891"/>
                        <a:pt x="721641" y="108141"/>
                      </a:cubicBezTo>
                      <a:cubicBezTo>
                        <a:pt x="699515" y="103828"/>
                        <a:pt x="677672" y="112641"/>
                        <a:pt x="656906" y="127828"/>
                      </a:cubicBezTo>
                      <a:cubicBezTo>
                        <a:pt x="647719" y="139032"/>
                        <a:pt x="639609" y="150938"/>
                        <a:pt x="633469" y="163453"/>
                      </a:cubicBezTo>
                      <a:cubicBezTo>
                        <a:pt x="620531" y="189094"/>
                        <a:pt x="614578" y="218860"/>
                        <a:pt x="599765" y="243891"/>
                      </a:cubicBezTo>
                      <a:cubicBezTo>
                        <a:pt x="591234" y="258282"/>
                        <a:pt x="578484" y="268454"/>
                        <a:pt x="565968" y="279985"/>
                      </a:cubicBezTo>
                      <a:cubicBezTo>
                        <a:pt x="562547" y="283079"/>
                        <a:pt x="549562" y="294282"/>
                        <a:pt x="538453" y="299532"/>
                      </a:cubicBezTo>
                      <a:cubicBezTo>
                        <a:pt x="548625" y="286735"/>
                        <a:pt x="556640" y="273235"/>
                        <a:pt x="561750" y="257531"/>
                      </a:cubicBezTo>
                      <a:cubicBezTo>
                        <a:pt x="570609" y="229735"/>
                        <a:pt x="565312" y="198422"/>
                        <a:pt x="563390" y="170203"/>
                      </a:cubicBezTo>
                      <a:cubicBezTo>
                        <a:pt x="561047" y="140157"/>
                        <a:pt x="556406" y="110250"/>
                        <a:pt x="564187" y="80297"/>
                      </a:cubicBezTo>
                      <a:cubicBezTo>
                        <a:pt x="567984" y="65437"/>
                        <a:pt x="576140" y="50953"/>
                        <a:pt x="585515" y="38109"/>
                      </a:cubicBezTo>
                      <a:cubicBezTo>
                        <a:pt x="594937" y="25313"/>
                        <a:pt x="605578" y="14250"/>
                        <a:pt x="615562" y="4968"/>
                      </a:cubicBezTo>
                      <a:cubicBezTo>
                        <a:pt x="585609" y="4594"/>
                        <a:pt x="556125" y="3844"/>
                        <a:pt x="523640" y="17625"/>
                      </a:cubicBezTo>
                      <a:cubicBezTo>
                        <a:pt x="521250" y="18703"/>
                        <a:pt x="518859" y="19781"/>
                        <a:pt x="516562" y="20859"/>
                      </a:cubicBezTo>
                      <a:cubicBezTo>
                        <a:pt x="500156" y="30375"/>
                        <a:pt x="482999" y="43828"/>
                        <a:pt x="471187" y="60281"/>
                      </a:cubicBezTo>
                      <a:cubicBezTo>
                        <a:pt x="459093" y="77203"/>
                        <a:pt x="451265" y="96235"/>
                        <a:pt x="444281" y="115641"/>
                      </a:cubicBezTo>
                      <a:cubicBezTo>
                        <a:pt x="437249" y="135094"/>
                        <a:pt x="431062" y="154969"/>
                        <a:pt x="420796" y="173156"/>
                      </a:cubicBezTo>
                      <a:cubicBezTo>
                        <a:pt x="408562" y="194906"/>
                        <a:pt x="385687" y="211828"/>
                        <a:pt x="361734" y="219422"/>
                      </a:cubicBezTo>
                      <a:cubicBezTo>
                        <a:pt x="357234" y="220922"/>
                        <a:pt x="352546" y="222047"/>
                        <a:pt x="347765" y="223078"/>
                      </a:cubicBezTo>
                      <a:cubicBezTo>
                        <a:pt x="360937" y="207001"/>
                        <a:pt x="365202" y="188110"/>
                        <a:pt x="361218" y="163641"/>
                      </a:cubicBezTo>
                      <a:cubicBezTo>
                        <a:pt x="358359" y="145266"/>
                        <a:pt x="352499" y="127406"/>
                        <a:pt x="356390" y="108985"/>
                      </a:cubicBezTo>
                      <a:cubicBezTo>
                        <a:pt x="361593" y="84891"/>
                        <a:pt x="386156" y="78234"/>
                        <a:pt x="404484" y="69656"/>
                      </a:cubicBezTo>
                      <a:cubicBezTo>
                        <a:pt x="371156" y="64594"/>
                        <a:pt x="332530" y="68531"/>
                        <a:pt x="293999" y="77532"/>
                      </a:cubicBezTo>
                      <a:cubicBezTo>
                        <a:pt x="269577" y="89578"/>
                        <a:pt x="246280" y="106453"/>
                        <a:pt x="227671" y="127969"/>
                      </a:cubicBezTo>
                      <a:cubicBezTo>
                        <a:pt x="212108" y="145969"/>
                        <a:pt x="204890" y="169547"/>
                        <a:pt x="196358" y="191625"/>
                      </a:cubicBezTo>
                      <a:cubicBezTo>
                        <a:pt x="187780" y="213469"/>
                        <a:pt x="177468" y="234469"/>
                        <a:pt x="153374" y="245250"/>
                      </a:cubicBezTo>
                      <a:cubicBezTo>
                        <a:pt x="143483" y="249610"/>
                        <a:pt x="131811" y="251719"/>
                        <a:pt x="119296" y="251719"/>
                      </a:cubicBezTo>
                      <a:cubicBezTo>
                        <a:pt x="106733" y="251766"/>
                        <a:pt x="93233" y="249704"/>
                        <a:pt x="80483" y="245250"/>
                      </a:cubicBezTo>
                      <a:cubicBezTo>
                        <a:pt x="67593" y="240938"/>
                        <a:pt x="54936" y="234844"/>
                        <a:pt x="43639" y="227344"/>
                      </a:cubicBezTo>
                      <a:cubicBezTo>
                        <a:pt x="32671" y="219469"/>
                        <a:pt x="23061" y="210188"/>
                        <a:pt x="15842" y="199922"/>
                      </a:cubicBezTo>
                      <a:cubicBezTo>
                        <a:pt x="11858" y="194250"/>
                        <a:pt x="-3658" y="197297"/>
                        <a:pt x="796" y="204328"/>
                      </a:cubicBezTo>
                      <a:cubicBezTo>
                        <a:pt x="5624" y="211969"/>
                        <a:pt x="11389" y="219000"/>
                        <a:pt x="17764" y="225422"/>
                      </a:cubicBezTo>
                      <a:cubicBezTo>
                        <a:pt x="14108" y="226641"/>
                        <a:pt x="11296" y="229032"/>
                        <a:pt x="11811" y="232453"/>
                      </a:cubicBezTo>
                      <a:cubicBezTo>
                        <a:pt x="13639" y="244125"/>
                        <a:pt x="26202" y="256641"/>
                        <a:pt x="36092" y="266344"/>
                      </a:cubicBezTo>
                      <a:cubicBezTo>
                        <a:pt x="44108" y="270188"/>
                        <a:pt x="52452" y="273422"/>
                        <a:pt x="60936" y="276001"/>
                      </a:cubicBezTo>
                      <a:cubicBezTo>
                        <a:pt x="65155" y="277313"/>
                        <a:pt x="69468" y="278438"/>
                        <a:pt x="73733" y="279422"/>
                      </a:cubicBezTo>
                      <a:cubicBezTo>
                        <a:pt x="78093" y="280360"/>
                        <a:pt x="82546" y="281016"/>
                        <a:pt x="86952" y="281578"/>
                      </a:cubicBezTo>
                      <a:cubicBezTo>
                        <a:pt x="104624" y="283828"/>
                        <a:pt x="122296" y="283782"/>
                        <a:pt x="138936" y="281485"/>
                      </a:cubicBezTo>
                      <a:cubicBezTo>
                        <a:pt x="172874" y="276141"/>
                        <a:pt x="202077" y="262407"/>
                        <a:pt x="220687" y="243704"/>
                      </a:cubicBezTo>
                      <a:cubicBezTo>
                        <a:pt x="233718" y="230578"/>
                        <a:pt x="240327" y="215016"/>
                        <a:pt x="245671" y="198844"/>
                      </a:cubicBezTo>
                      <a:cubicBezTo>
                        <a:pt x="251015" y="182531"/>
                        <a:pt x="255093" y="165469"/>
                        <a:pt x="262077" y="149391"/>
                      </a:cubicBezTo>
                      <a:cubicBezTo>
                        <a:pt x="268874" y="133641"/>
                        <a:pt x="278249" y="122250"/>
                        <a:pt x="289921" y="114422"/>
                      </a:cubicBezTo>
                      <a:cubicBezTo>
                        <a:pt x="301593" y="106641"/>
                        <a:pt x="315796" y="101672"/>
                        <a:pt x="332015" y="99891"/>
                      </a:cubicBezTo>
                      <a:cubicBezTo>
                        <a:pt x="334921" y="99516"/>
                        <a:pt x="336374" y="103500"/>
                        <a:pt x="334405" y="105610"/>
                      </a:cubicBezTo>
                      <a:cubicBezTo>
                        <a:pt x="322218" y="118547"/>
                        <a:pt x="323952" y="138047"/>
                        <a:pt x="323859" y="154594"/>
                      </a:cubicBezTo>
                      <a:cubicBezTo>
                        <a:pt x="323718" y="168750"/>
                        <a:pt x="323577" y="183047"/>
                        <a:pt x="323155" y="197485"/>
                      </a:cubicBezTo>
                      <a:cubicBezTo>
                        <a:pt x="322781" y="211641"/>
                        <a:pt x="322452" y="226453"/>
                        <a:pt x="321140" y="241078"/>
                      </a:cubicBezTo>
                      <a:cubicBezTo>
                        <a:pt x="337827" y="244172"/>
                        <a:pt x="353812" y="243282"/>
                        <a:pt x="368343" y="239719"/>
                      </a:cubicBezTo>
                      <a:cubicBezTo>
                        <a:pt x="383062" y="235781"/>
                        <a:pt x="396562" y="228563"/>
                        <a:pt x="408234" y="219469"/>
                      </a:cubicBezTo>
                      <a:cubicBezTo>
                        <a:pt x="431671" y="201469"/>
                        <a:pt x="448687" y="173719"/>
                        <a:pt x="458484" y="144844"/>
                      </a:cubicBezTo>
                      <a:cubicBezTo>
                        <a:pt x="468890" y="113344"/>
                        <a:pt x="477703" y="78094"/>
                        <a:pt x="502828" y="57328"/>
                      </a:cubicBezTo>
                      <a:cubicBezTo>
                        <a:pt x="505359" y="55219"/>
                        <a:pt x="507937" y="53250"/>
                        <a:pt x="510515" y="51375"/>
                      </a:cubicBezTo>
                      <a:cubicBezTo>
                        <a:pt x="513140" y="49407"/>
                        <a:pt x="515765" y="47578"/>
                        <a:pt x="518437" y="45844"/>
                      </a:cubicBezTo>
                      <a:cubicBezTo>
                        <a:pt x="523687" y="42375"/>
                        <a:pt x="529031" y="39375"/>
                        <a:pt x="534328" y="36656"/>
                      </a:cubicBezTo>
                      <a:cubicBezTo>
                        <a:pt x="544875" y="31547"/>
                        <a:pt x="555703" y="26391"/>
                        <a:pt x="566015" y="21609"/>
                      </a:cubicBezTo>
                      <a:cubicBezTo>
                        <a:pt x="568875" y="20250"/>
                        <a:pt x="570375" y="25125"/>
                        <a:pt x="567937" y="27563"/>
                      </a:cubicBezTo>
                      <a:cubicBezTo>
                        <a:pt x="550547" y="45047"/>
                        <a:pt x="543187" y="69703"/>
                        <a:pt x="541453" y="95953"/>
                      </a:cubicBezTo>
                      <a:cubicBezTo>
                        <a:pt x="539578" y="122203"/>
                        <a:pt x="543421" y="150234"/>
                        <a:pt x="544593" y="173860"/>
                      </a:cubicBezTo>
                      <a:cubicBezTo>
                        <a:pt x="546328" y="211079"/>
                        <a:pt x="543984" y="249235"/>
                        <a:pt x="534187" y="285563"/>
                      </a:cubicBezTo>
                      <a:cubicBezTo>
                        <a:pt x="529500" y="302907"/>
                        <a:pt x="523078" y="320203"/>
                        <a:pt x="514593" y="336047"/>
                      </a:cubicBezTo>
                      <a:cubicBezTo>
                        <a:pt x="557015" y="332016"/>
                        <a:pt x="592453" y="309563"/>
                        <a:pt x="616125" y="278391"/>
                      </a:cubicBezTo>
                      <a:cubicBezTo>
                        <a:pt x="628031" y="262781"/>
                        <a:pt x="637172" y="245438"/>
                        <a:pt x="643547" y="227438"/>
                      </a:cubicBezTo>
                      <a:cubicBezTo>
                        <a:pt x="649922" y="209438"/>
                        <a:pt x="653578" y="190313"/>
                        <a:pt x="654797" y="172078"/>
                      </a:cubicBezTo>
                      <a:cubicBezTo>
                        <a:pt x="655031" y="168891"/>
                        <a:pt x="659344" y="167157"/>
                        <a:pt x="660656" y="170438"/>
                      </a:cubicBezTo>
                      <a:cubicBezTo>
                        <a:pt x="667406" y="187313"/>
                        <a:pt x="674859" y="204610"/>
                        <a:pt x="681422" y="222328"/>
                      </a:cubicBezTo>
                      <a:cubicBezTo>
                        <a:pt x="688031" y="239813"/>
                        <a:pt x="693750" y="257672"/>
                        <a:pt x="696656" y="276235"/>
                      </a:cubicBezTo>
                      <a:cubicBezTo>
                        <a:pt x="700734" y="302532"/>
                        <a:pt x="699515" y="329625"/>
                        <a:pt x="693187" y="355735"/>
                      </a:cubicBezTo>
                      <a:cubicBezTo>
                        <a:pt x="706172" y="353860"/>
                        <a:pt x="718875" y="351563"/>
                        <a:pt x="731016" y="347157"/>
                      </a:cubicBezTo>
                      <a:cubicBezTo>
                        <a:pt x="743156" y="342844"/>
                        <a:pt x="754828" y="337829"/>
                        <a:pt x="765703" y="331688"/>
                      </a:cubicBezTo>
                      <a:cubicBezTo>
                        <a:pt x="776578" y="325266"/>
                        <a:pt x="786750" y="318047"/>
                        <a:pt x="796031" y="310219"/>
                      </a:cubicBezTo>
                      <a:cubicBezTo>
                        <a:pt x="805313" y="302438"/>
                        <a:pt x="813656" y="293203"/>
                        <a:pt x="821016" y="283922"/>
                      </a:cubicBezTo>
                      <a:cubicBezTo>
                        <a:pt x="835781" y="265454"/>
                        <a:pt x="846469" y="243844"/>
                        <a:pt x="852657" y="221719"/>
                      </a:cubicBezTo>
                      <a:cubicBezTo>
                        <a:pt x="858844" y="199594"/>
                        <a:pt x="860532" y="176438"/>
                        <a:pt x="857672" y="153094"/>
                      </a:cubicBezTo>
                      <a:cubicBezTo>
                        <a:pt x="857203" y="149344"/>
                        <a:pt x="861985" y="147188"/>
                        <a:pt x="863860" y="150750"/>
                      </a:cubicBezTo>
                      <a:cubicBezTo>
                        <a:pt x="876985" y="175688"/>
                        <a:pt x="891985" y="202547"/>
                        <a:pt x="904219" y="230391"/>
                      </a:cubicBezTo>
                      <a:cubicBezTo>
                        <a:pt x="916360" y="258282"/>
                        <a:pt x="925782" y="287157"/>
                        <a:pt x="926438" y="316548"/>
                      </a:cubicBezTo>
                      <a:cubicBezTo>
                        <a:pt x="979782" y="297000"/>
                        <a:pt x="1028485" y="259828"/>
                        <a:pt x="1046251" y="213422"/>
                      </a:cubicBezTo>
                      <a:cubicBezTo>
                        <a:pt x="1052673" y="196735"/>
                        <a:pt x="1055532" y="179672"/>
                        <a:pt x="1058016" y="162375"/>
                      </a:cubicBezTo>
                      <a:cubicBezTo>
                        <a:pt x="1060454" y="144984"/>
                        <a:pt x="1062563" y="127594"/>
                        <a:pt x="1067251" y="110907"/>
                      </a:cubicBezTo>
                      <a:cubicBezTo>
                        <a:pt x="1071376" y="96516"/>
                        <a:pt x="1076766" y="82828"/>
                        <a:pt x="1083985" y="70453"/>
                      </a:cubicBezTo>
                      <a:cubicBezTo>
                        <a:pt x="1087595" y="64266"/>
                        <a:pt x="1091673" y="58406"/>
                        <a:pt x="1096219" y="52875"/>
                      </a:cubicBezTo>
                      <a:cubicBezTo>
                        <a:pt x="1100766" y="47203"/>
                        <a:pt x="1105829" y="41672"/>
                        <a:pt x="1111454" y="36516"/>
                      </a:cubicBezTo>
                      <a:cubicBezTo>
                        <a:pt x="1114173" y="34031"/>
                        <a:pt x="1118016" y="37219"/>
                        <a:pt x="1116938" y="40359"/>
                      </a:cubicBezTo>
                      <a:cubicBezTo>
                        <a:pt x="1104610" y="76922"/>
                        <a:pt x="1131751" y="102750"/>
                        <a:pt x="1154766" y="127266"/>
                      </a:cubicBezTo>
                      <a:cubicBezTo>
                        <a:pt x="1173423" y="147328"/>
                        <a:pt x="1193251" y="167719"/>
                        <a:pt x="1205532" y="192329"/>
                      </a:cubicBezTo>
                      <a:cubicBezTo>
                        <a:pt x="1216923" y="215110"/>
                        <a:pt x="1221704" y="238735"/>
                        <a:pt x="1221189" y="263157"/>
                      </a:cubicBezTo>
                      <a:cubicBezTo>
                        <a:pt x="1220626" y="287532"/>
                        <a:pt x="1214860" y="312891"/>
                        <a:pt x="1204829" y="338110"/>
                      </a:cubicBezTo>
                      <a:cubicBezTo>
                        <a:pt x="1200704" y="348610"/>
                        <a:pt x="1196298" y="359251"/>
                        <a:pt x="1191610" y="369891"/>
                      </a:cubicBezTo>
                      <a:cubicBezTo>
                        <a:pt x="1212188" y="359719"/>
                        <a:pt x="1233282" y="349453"/>
                        <a:pt x="1237970" y="328219"/>
                      </a:cubicBezTo>
                      <a:cubicBezTo>
                        <a:pt x="1238860" y="324282"/>
                        <a:pt x="1238251" y="316172"/>
                        <a:pt x="1232907" y="315094"/>
                      </a:cubicBezTo>
                      <a:cubicBezTo>
                        <a:pt x="1232767" y="314344"/>
                        <a:pt x="1232579" y="313641"/>
                        <a:pt x="1232345" y="312938"/>
                      </a:cubicBezTo>
                      <a:cubicBezTo>
                        <a:pt x="1231032" y="308954"/>
                        <a:pt x="1228641" y="306657"/>
                        <a:pt x="1223626" y="307126"/>
                      </a:cubicBezTo>
                      <a:cubicBezTo>
                        <a:pt x="1223110" y="306282"/>
                        <a:pt x="1222407" y="305625"/>
                        <a:pt x="1221470" y="305110"/>
                      </a:cubicBezTo>
                      <a:cubicBezTo>
                        <a:pt x="1229157" y="296673"/>
                        <a:pt x="1235392" y="285141"/>
                        <a:pt x="1238298" y="275672"/>
                      </a:cubicBezTo>
                      <a:cubicBezTo>
                        <a:pt x="1246876" y="248391"/>
                        <a:pt x="1257142" y="206391"/>
                        <a:pt x="1243220" y="181829"/>
                      </a:cubicBezTo>
                      <a:cubicBezTo>
                        <a:pt x="1226204" y="151500"/>
                        <a:pt x="1202157" y="122953"/>
                        <a:pt x="1175860" y="99750"/>
                      </a:cubicBezTo>
                      <a:cubicBezTo>
                        <a:pt x="1168876" y="93703"/>
                        <a:pt x="1161423" y="88875"/>
                        <a:pt x="1155610" y="81375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4" name="图形 413">
                <a:extLst>
                  <a:ext uri="{FF2B5EF4-FFF2-40B4-BE49-F238E27FC236}">
                    <a16:creationId xmlns:a16="http://schemas.microsoft.com/office/drawing/2014/main" id="{6B05CF5E-90E2-F6B6-F3DB-799D58A059E8}"/>
                  </a:ext>
                </a:extLst>
              </p:cNvPr>
              <p:cNvGrpSpPr/>
              <p:nvPr/>
            </p:nvGrpSpPr>
            <p:grpSpPr>
              <a:xfrm>
                <a:off x="9895888" y="5731872"/>
                <a:ext cx="1031381" cy="1005335"/>
                <a:chOff x="9895888" y="5731872"/>
                <a:chExt cx="1031381" cy="1005335"/>
              </a:xfrm>
            </p:grpSpPr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9EE1E39E-65EC-413D-ECC9-B68836305524}"/>
                    </a:ext>
                  </a:extLst>
                </p:cNvPr>
                <p:cNvSpPr/>
                <p:nvPr/>
              </p:nvSpPr>
              <p:spPr>
                <a:xfrm>
                  <a:off x="9895888" y="5731872"/>
                  <a:ext cx="1031381" cy="1005296"/>
                </a:xfrm>
                <a:custGeom>
                  <a:avLst/>
                  <a:gdLst>
                    <a:gd name="connsiteX0" fmla="*/ 887802 w 1031381"/>
                    <a:gd name="connsiteY0" fmla="*/ 84094 h 1005296"/>
                    <a:gd name="connsiteX1" fmla="*/ 872801 w 1031381"/>
                    <a:gd name="connsiteY1" fmla="*/ 42703 h 1005296"/>
                    <a:gd name="connsiteX2" fmla="*/ 880207 w 1031381"/>
                    <a:gd name="connsiteY2" fmla="*/ 0 h 1005296"/>
                    <a:gd name="connsiteX3" fmla="*/ 771364 w 1031381"/>
                    <a:gd name="connsiteY3" fmla="*/ 83953 h 1005296"/>
                    <a:gd name="connsiteX4" fmla="*/ 754489 w 1031381"/>
                    <a:gd name="connsiteY4" fmla="*/ 141656 h 1005296"/>
                    <a:gd name="connsiteX5" fmla="*/ 767286 w 1031381"/>
                    <a:gd name="connsiteY5" fmla="*/ 233625 h 1005296"/>
                    <a:gd name="connsiteX6" fmla="*/ 768129 w 1031381"/>
                    <a:gd name="connsiteY6" fmla="*/ 291047 h 1005296"/>
                    <a:gd name="connsiteX7" fmla="*/ 739442 w 1031381"/>
                    <a:gd name="connsiteY7" fmla="*/ 350204 h 1005296"/>
                    <a:gd name="connsiteX8" fmla="*/ 739863 w 1031381"/>
                    <a:gd name="connsiteY8" fmla="*/ 343501 h 1005296"/>
                    <a:gd name="connsiteX9" fmla="*/ 733957 w 1031381"/>
                    <a:gd name="connsiteY9" fmla="*/ 327516 h 1005296"/>
                    <a:gd name="connsiteX10" fmla="*/ 698192 w 1031381"/>
                    <a:gd name="connsiteY10" fmla="*/ 298313 h 1005296"/>
                    <a:gd name="connsiteX11" fmla="*/ 645926 w 1031381"/>
                    <a:gd name="connsiteY11" fmla="*/ 260251 h 1005296"/>
                    <a:gd name="connsiteX12" fmla="*/ 635613 w 1031381"/>
                    <a:gd name="connsiteY12" fmla="*/ 172735 h 1005296"/>
                    <a:gd name="connsiteX13" fmla="*/ 635566 w 1031381"/>
                    <a:gd name="connsiteY13" fmla="*/ 167485 h 1005296"/>
                    <a:gd name="connsiteX14" fmla="*/ 580113 w 1031381"/>
                    <a:gd name="connsiteY14" fmla="*/ 260485 h 1005296"/>
                    <a:gd name="connsiteX15" fmla="*/ 589395 w 1031381"/>
                    <a:gd name="connsiteY15" fmla="*/ 334735 h 1005296"/>
                    <a:gd name="connsiteX16" fmla="*/ 595816 w 1031381"/>
                    <a:gd name="connsiteY16" fmla="*/ 348704 h 1005296"/>
                    <a:gd name="connsiteX17" fmla="*/ 600270 w 1031381"/>
                    <a:gd name="connsiteY17" fmla="*/ 407110 h 1005296"/>
                    <a:gd name="connsiteX18" fmla="*/ 549316 w 1031381"/>
                    <a:gd name="connsiteY18" fmla="*/ 503017 h 1005296"/>
                    <a:gd name="connsiteX19" fmla="*/ 501926 w 1031381"/>
                    <a:gd name="connsiteY19" fmla="*/ 439079 h 1005296"/>
                    <a:gd name="connsiteX20" fmla="*/ 449191 w 1031381"/>
                    <a:gd name="connsiteY20" fmla="*/ 404110 h 1005296"/>
                    <a:gd name="connsiteX21" fmla="*/ 439113 w 1031381"/>
                    <a:gd name="connsiteY21" fmla="*/ 329251 h 1005296"/>
                    <a:gd name="connsiteX22" fmla="*/ 439019 w 1031381"/>
                    <a:gd name="connsiteY22" fmla="*/ 327095 h 1005296"/>
                    <a:gd name="connsiteX23" fmla="*/ 382629 w 1031381"/>
                    <a:gd name="connsiteY23" fmla="*/ 392813 h 1005296"/>
                    <a:gd name="connsiteX24" fmla="*/ 382394 w 1031381"/>
                    <a:gd name="connsiteY24" fmla="*/ 438611 h 1005296"/>
                    <a:gd name="connsiteX25" fmla="*/ 405363 w 1031381"/>
                    <a:gd name="connsiteY25" fmla="*/ 524158 h 1005296"/>
                    <a:gd name="connsiteX26" fmla="*/ 402082 w 1031381"/>
                    <a:gd name="connsiteY26" fmla="*/ 575111 h 1005296"/>
                    <a:gd name="connsiteX27" fmla="*/ 394488 w 1031381"/>
                    <a:gd name="connsiteY27" fmla="*/ 609282 h 1005296"/>
                    <a:gd name="connsiteX28" fmla="*/ 383191 w 1031381"/>
                    <a:gd name="connsiteY28" fmla="*/ 562079 h 1005296"/>
                    <a:gd name="connsiteX29" fmla="*/ 322629 w 1031381"/>
                    <a:gd name="connsiteY29" fmla="*/ 498939 h 1005296"/>
                    <a:gd name="connsiteX30" fmla="*/ 256769 w 1031381"/>
                    <a:gd name="connsiteY30" fmla="*/ 436407 h 1005296"/>
                    <a:gd name="connsiteX31" fmla="*/ 255550 w 1031381"/>
                    <a:gd name="connsiteY31" fmla="*/ 337313 h 1005296"/>
                    <a:gd name="connsiteX32" fmla="*/ 166862 w 1031381"/>
                    <a:gd name="connsiteY32" fmla="*/ 434345 h 1005296"/>
                    <a:gd name="connsiteX33" fmla="*/ 162597 w 1031381"/>
                    <a:gd name="connsiteY33" fmla="*/ 443204 h 1005296"/>
                    <a:gd name="connsiteX34" fmla="*/ 154815 w 1031381"/>
                    <a:gd name="connsiteY34" fmla="*/ 509204 h 1005296"/>
                    <a:gd name="connsiteX35" fmla="*/ 210081 w 1031381"/>
                    <a:gd name="connsiteY35" fmla="*/ 620111 h 1005296"/>
                    <a:gd name="connsiteX36" fmla="*/ 207785 w 1031381"/>
                    <a:gd name="connsiteY36" fmla="*/ 697267 h 1005296"/>
                    <a:gd name="connsiteX37" fmla="*/ 201878 w 1031381"/>
                    <a:gd name="connsiteY37" fmla="*/ 711002 h 1005296"/>
                    <a:gd name="connsiteX38" fmla="*/ 160347 w 1031381"/>
                    <a:gd name="connsiteY38" fmla="*/ 665814 h 1005296"/>
                    <a:gd name="connsiteX39" fmla="*/ 109816 w 1031381"/>
                    <a:gd name="connsiteY39" fmla="*/ 640595 h 1005296"/>
                    <a:gd name="connsiteX40" fmla="*/ 108878 w 1031381"/>
                    <a:gd name="connsiteY40" fmla="*/ 576095 h 1005296"/>
                    <a:gd name="connsiteX41" fmla="*/ 70066 w 1031381"/>
                    <a:gd name="connsiteY41" fmla="*/ 624189 h 1005296"/>
                    <a:gd name="connsiteX42" fmla="*/ 42128 w 1031381"/>
                    <a:gd name="connsiteY42" fmla="*/ 680345 h 1005296"/>
                    <a:gd name="connsiteX43" fmla="*/ 49159 w 1031381"/>
                    <a:gd name="connsiteY43" fmla="*/ 764111 h 1005296"/>
                    <a:gd name="connsiteX44" fmla="*/ 88112 w 1031381"/>
                    <a:gd name="connsiteY44" fmla="*/ 823267 h 1005296"/>
                    <a:gd name="connsiteX45" fmla="*/ 112394 w 1031381"/>
                    <a:gd name="connsiteY45" fmla="*/ 887720 h 1005296"/>
                    <a:gd name="connsiteX46" fmla="*/ 77050 w 1031381"/>
                    <a:gd name="connsiteY46" fmla="*/ 950533 h 1005296"/>
                    <a:gd name="connsiteX47" fmla="*/ 44237 w 1031381"/>
                    <a:gd name="connsiteY47" fmla="*/ 973549 h 1005296"/>
                    <a:gd name="connsiteX48" fmla="*/ 7534 w 1031381"/>
                    <a:gd name="connsiteY48" fmla="*/ 984799 h 1005296"/>
                    <a:gd name="connsiteX49" fmla="*/ 4440 w 1031381"/>
                    <a:gd name="connsiteY49" fmla="*/ 1000080 h 1005296"/>
                    <a:gd name="connsiteX50" fmla="*/ 30643 w 1031381"/>
                    <a:gd name="connsiteY50" fmla="*/ 995299 h 1005296"/>
                    <a:gd name="connsiteX51" fmla="*/ 33972 w 1031381"/>
                    <a:gd name="connsiteY51" fmla="*/ 1003830 h 1005296"/>
                    <a:gd name="connsiteX52" fmla="*/ 56987 w 1031381"/>
                    <a:gd name="connsiteY52" fmla="*/ 1003783 h 1005296"/>
                    <a:gd name="connsiteX53" fmla="*/ 80378 w 1031381"/>
                    <a:gd name="connsiteY53" fmla="*/ 997689 h 1005296"/>
                    <a:gd name="connsiteX54" fmla="*/ 120737 w 1031381"/>
                    <a:gd name="connsiteY54" fmla="*/ 985549 h 1005296"/>
                    <a:gd name="connsiteX55" fmla="*/ 160159 w 1031381"/>
                    <a:gd name="connsiteY55" fmla="*/ 970267 h 1005296"/>
                    <a:gd name="connsiteX56" fmla="*/ 306738 w 1031381"/>
                    <a:gd name="connsiteY56" fmla="*/ 903283 h 1005296"/>
                    <a:gd name="connsiteX57" fmla="*/ 610957 w 1031381"/>
                    <a:gd name="connsiteY57" fmla="*/ 722158 h 1005296"/>
                    <a:gd name="connsiteX58" fmla="*/ 868958 w 1031381"/>
                    <a:gd name="connsiteY58" fmla="*/ 489329 h 1005296"/>
                    <a:gd name="connsiteX59" fmla="*/ 987364 w 1031381"/>
                    <a:gd name="connsiteY59" fmla="*/ 365860 h 1005296"/>
                    <a:gd name="connsiteX60" fmla="*/ 1031286 w 1031381"/>
                    <a:gd name="connsiteY60" fmla="*/ 301641 h 1005296"/>
                    <a:gd name="connsiteX61" fmla="*/ 1022849 w 1031381"/>
                    <a:gd name="connsiteY61" fmla="*/ 290345 h 1005296"/>
                    <a:gd name="connsiteX62" fmla="*/ 1021723 w 1031381"/>
                    <a:gd name="connsiteY62" fmla="*/ 288376 h 1005296"/>
                    <a:gd name="connsiteX63" fmla="*/ 1011927 w 1031381"/>
                    <a:gd name="connsiteY63" fmla="*/ 284954 h 1005296"/>
                    <a:gd name="connsiteX64" fmla="*/ 1009349 w 1031381"/>
                    <a:gd name="connsiteY64" fmla="*/ 283594 h 1005296"/>
                    <a:gd name="connsiteX65" fmla="*/ 1017270 w 1031381"/>
                    <a:gd name="connsiteY65" fmla="*/ 251203 h 1005296"/>
                    <a:gd name="connsiteX66" fmla="*/ 998848 w 1031381"/>
                    <a:gd name="connsiteY66" fmla="*/ 159094 h 1005296"/>
                    <a:gd name="connsiteX67" fmla="*/ 912786 w 1031381"/>
                    <a:gd name="connsiteY67" fmla="*/ 96516 h 1005296"/>
                    <a:gd name="connsiteX68" fmla="*/ 887802 w 1031381"/>
                    <a:gd name="connsiteY68" fmla="*/ 84094 h 100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1031381" h="1005296">
                      <a:moveTo>
                        <a:pt x="887802" y="84094"/>
                      </a:moveTo>
                      <a:cubicBezTo>
                        <a:pt x="875379" y="74953"/>
                        <a:pt x="874208" y="57469"/>
                        <a:pt x="872801" y="42703"/>
                      </a:cubicBezTo>
                      <a:cubicBezTo>
                        <a:pt x="871489" y="28594"/>
                        <a:pt x="874770" y="14016"/>
                        <a:pt x="880207" y="0"/>
                      </a:cubicBezTo>
                      <a:cubicBezTo>
                        <a:pt x="839755" y="20484"/>
                        <a:pt x="800754" y="49641"/>
                        <a:pt x="771364" y="83953"/>
                      </a:cubicBezTo>
                      <a:cubicBezTo>
                        <a:pt x="762411" y="101625"/>
                        <a:pt x="756410" y="120563"/>
                        <a:pt x="754489" y="141656"/>
                      </a:cubicBezTo>
                      <a:cubicBezTo>
                        <a:pt x="751582" y="174141"/>
                        <a:pt x="761051" y="203156"/>
                        <a:pt x="767286" y="233625"/>
                      </a:cubicBezTo>
                      <a:cubicBezTo>
                        <a:pt x="771129" y="252422"/>
                        <a:pt x="772489" y="271219"/>
                        <a:pt x="768129" y="291047"/>
                      </a:cubicBezTo>
                      <a:cubicBezTo>
                        <a:pt x="765270" y="304173"/>
                        <a:pt x="753598" y="335719"/>
                        <a:pt x="739442" y="350204"/>
                      </a:cubicBezTo>
                      <a:cubicBezTo>
                        <a:pt x="739817" y="347954"/>
                        <a:pt x="740145" y="345704"/>
                        <a:pt x="739863" y="343501"/>
                      </a:cubicBezTo>
                      <a:cubicBezTo>
                        <a:pt x="739254" y="337829"/>
                        <a:pt x="736254" y="332485"/>
                        <a:pt x="733957" y="327516"/>
                      </a:cubicBezTo>
                      <a:cubicBezTo>
                        <a:pt x="727629" y="313735"/>
                        <a:pt x="710473" y="306095"/>
                        <a:pt x="698192" y="298313"/>
                      </a:cubicBezTo>
                      <a:cubicBezTo>
                        <a:pt x="679676" y="286688"/>
                        <a:pt x="661817" y="275063"/>
                        <a:pt x="645926" y="260251"/>
                      </a:cubicBezTo>
                      <a:cubicBezTo>
                        <a:pt x="620567" y="236672"/>
                        <a:pt x="628442" y="204751"/>
                        <a:pt x="635613" y="172735"/>
                      </a:cubicBezTo>
                      <a:cubicBezTo>
                        <a:pt x="635895" y="171516"/>
                        <a:pt x="635848" y="169547"/>
                        <a:pt x="635566" y="167485"/>
                      </a:cubicBezTo>
                      <a:cubicBezTo>
                        <a:pt x="606785" y="192282"/>
                        <a:pt x="584707" y="227110"/>
                        <a:pt x="580113" y="260485"/>
                      </a:cubicBezTo>
                      <a:cubicBezTo>
                        <a:pt x="576598" y="285985"/>
                        <a:pt x="585785" y="310126"/>
                        <a:pt x="589395" y="334735"/>
                      </a:cubicBezTo>
                      <a:cubicBezTo>
                        <a:pt x="591738" y="339282"/>
                        <a:pt x="593942" y="343876"/>
                        <a:pt x="595816" y="348704"/>
                      </a:cubicBezTo>
                      <a:cubicBezTo>
                        <a:pt x="603129" y="368016"/>
                        <a:pt x="602566" y="385969"/>
                        <a:pt x="600270" y="407110"/>
                      </a:cubicBezTo>
                      <a:cubicBezTo>
                        <a:pt x="596473" y="441704"/>
                        <a:pt x="575051" y="475782"/>
                        <a:pt x="549316" y="503017"/>
                      </a:cubicBezTo>
                      <a:cubicBezTo>
                        <a:pt x="543597" y="474657"/>
                        <a:pt x="528457" y="455813"/>
                        <a:pt x="501926" y="439079"/>
                      </a:cubicBezTo>
                      <a:cubicBezTo>
                        <a:pt x="483879" y="427735"/>
                        <a:pt x="463722" y="419814"/>
                        <a:pt x="449191" y="404110"/>
                      </a:cubicBezTo>
                      <a:cubicBezTo>
                        <a:pt x="429035" y="382360"/>
                        <a:pt x="437566" y="356345"/>
                        <a:pt x="439113" y="329251"/>
                      </a:cubicBezTo>
                      <a:cubicBezTo>
                        <a:pt x="439160" y="328688"/>
                        <a:pt x="439113" y="327938"/>
                        <a:pt x="439019" y="327095"/>
                      </a:cubicBezTo>
                      <a:cubicBezTo>
                        <a:pt x="413050" y="339751"/>
                        <a:pt x="394207" y="364735"/>
                        <a:pt x="382629" y="392813"/>
                      </a:cubicBezTo>
                      <a:cubicBezTo>
                        <a:pt x="380097" y="408517"/>
                        <a:pt x="380191" y="424407"/>
                        <a:pt x="382394" y="438611"/>
                      </a:cubicBezTo>
                      <a:cubicBezTo>
                        <a:pt x="386894" y="468141"/>
                        <a:pt x="401004" y="494438"/>
                        <a:pt x="405363" y="524158"/>
                      </a:cubicBezTo>
                      <a:cubicBezTo>
                        <a:pt x="407800" y="541126"/>
                        <a:pt x="404238" y="557907"/>
                        <a:pt x="402082" y="575111"/>
                      </a:cubicBezTo>
                      <a:cubicBezTo>
                        <a:pt x="401519" y="579892"/>
                        <a:pt x="399222" y="597564"/>
                        <a:pt x="394488" y="609282"/>
                      </a:cubicBezTo>
                      <a:cubicBezTo>
                        <a:pt x="393222" y="592829"/>
                        <a:pt x="390082" y="577173"/>
                        <a:pt x="383191" y="562079"/>
                      </a:cubicBezTo>
                      <a:cubicBezTo>
                        <a:pt x="371004" y="535407"/>
                        <a:pt x="344847" y="517032"/>
                        <a:pt x="322629" y="498939"/>
                      </a:cubicBezTo>
                      <a:cubicBezTo>
                        <a:pt x="298956" y="479813"/>
                        <a:pt x="272003" y="463313"/>
                        <a:pt x="256769" y="436407"/>
                      </a:cubicBezTo>
                      <a:cubicBezTo>
                        <a:pt x="241581" y="409641"/>
                        <a:pt x="245519" y="368907"/>
                        <a:pt x="255550" y="337313"/>
                      </a:cubicBezTo>
                      <a:cubicBezTo>
                        <a:pt x="220863" y="365673"/>
                        <a:pt x="187347" y="394548"/>
                        <a:pt x="166862" y="434345"/>
                      </a:cubicBezTo>
                      <a:cubicBezTo>
                        <a:pt x="165362" y="437251"/>
                        <a:pt x="163956" y="440204"/>
                        <a:pt x="162597" y="443204"/>
                      </a:cubicBezTo>
                      <a:cubicBezTo>
                        <a:pt x="155003" y="465048"/>
                        <a:pt x="150644" y="488392"/>
                        <a:pt x="154815" y="509204"/>
                      </a:cubicBezTo>
                      <a:cubicBezTo>
                        <a:pt x="163206" y="551439"/>
                        <a:pt x="194941" y="581017"/>
                        <a:pt x="210081" y="620111"/>
                      </a:cubicBezTo>
                      <a:cubicBezTo>
                        <a:pt x="219175" y="643689"/>
                        <a:pt x="216644" y="672330"/>
                        <a:pt x="207785" y="697267"/>
                      </a:cubicBezTo>
                      <a:cubicBezTo>
                        <a:pt x="206144" y="701908"/>
                        <a:pt x="204034" y="706454"/>
                        <a:pt x="201878" y="711002"/>
                      </a:cubicBezTo>
                      <a:cubicBezTo>
                        <a:pt x="196863" y="690798"/>
                        <a:pt x="184159" y="676173"/>
                        <a:pt x="160347" y="665814"/>
                      </a:cubicBezTo>
                      <a:cubicBezTo>
                        <a:pt x="142909" y="658314"/>
                        <a:pt x="123550" y="653907"/>
                        <a:pt x="109816" y="640595"/>
                      </a:cubicBezTo>
                      <a:cubicBezTo>
                        <a:pt x="91956" y="623158"/>
                        <a:pt x="102831" y="597939"/>
                        <a:pt x="108878" y="576095"/>
                      </a:cubicBezTo>
                      <a:cubicBezTo>
                        <a:pt x="94300" y="590485"/>
                        <a:pt x="81222" y="606282"/>
                        <a:pt x="70066" y="624189"/>
                      </a:cubicBezTo>
                      <a:cubicBezTo>
                        <a:pt x="58815" y="641532"/>
                        <a:pt x="49487" y="660705"/>
                        <a:pt x="42128" y="680345"/>
                      </a:cubicBezTo>
                      <a:cubicBezTo>
                        <a:pt x="38284" y="708095"/>
                        <a:pt x="40065" y="736783"/>
                        <a:pt x="49159" y="764111"/>
                      </a:cubicBezTo>
                      <a:cubicBezTo>
                        <a:pt x="56659" y="786798"/>
                        <a:pt x="73487" y="804658"/>
                        <a:pt x="88112" y="823267"/>
                      </a:cubicBezTo>
                      <a:cubicBezTo>
                        <a:pt x="102690" y="841876"/>
                        <a:pt x="115065" y="861283"/>
                        <a:pt x="112394" y="887720"/>
                      </a:cubicBezTo>
                      <a:cubicBezTo>
                        <a:pt x="110144" y="909330"/>
                        <a:pt x="96550" y="932158"/>
                        <a:pt x="77050" y="950533"/>
                      </a:cubicBezTo>
                      <a:cubicBezTo>
                        <a:pt x="67253" y="959533"/>
                        <a:pt x="56050" y="967455"/>
                        <a:pt x="44237" y="973549"/>
                      </a:cubicBezTo>
                      <a:cubicBezTo>
                        <a:pt x="32331" y="979408"/>
                        <a:pt x="19768" y="983393"/>
                        <a:pt x="7534" y="984799"/>
                      </a:cubicBezTo>
                      <a:cubicBezTo>
                        <a:pt x="737" y="985596"/>
                        <a:pt x="-3810" y="1000549"/>
                        <a:pt x="4440" y="1000080"/>
                      </a:cubicBezTo>
                      <a:cubicBezTo>
                        <a:pt x="13300" y="999517"/>
                        <a:pt x="22112" y="997830"/>
                        <a:pt x="30643" y="995299"/>
                      </a:cubicBezTo>
                      <a:cubicBezTo>
                        <a:pt x="29987" y="999096"/>
                        <a:pt x="30784" y="1002658"/>
                        <a:pt x="33972" y="1003830"/>
                      </a:cubicBezTo>
                      <a:cubicBezTo>
                        <a:pt x="40347" y="1006127"/>
                        <a:pt x="48597" y="1005424"/>
                        <a:pt x="56987" y="1003783"/>
                      </a:cubicBezTo>
                      <a:cubicBezTo>
                        <a:pt x="65237" y="1001955"/>
                        <a:pt x="73628" y="999236"/>
                        <a:pt x="80378" y="997689"/>
                      </a:cubicBezTo>
                      <a:cubicBezTo>
                        <a:pt x="94019" y="994690"/>
                        <a:pt x="107519" y="990471"/>
                        <a:pt x="120737" y="985549"/>
                      </a:cubicBezTo>
                      <a:cubicBezTo>
                        <a:pt x="133909" y="980627"/>
                        <a:pt x="147269" y="975611"/>
                        <a:pt x="160159" y="970267"/>
                      </a:cubicBezTo>
                      <a:cubicBezTo>
                        <a:pt x="210269" y="950627"/>
                        <a:pt x="259159" y="927611"/>
                        <a:pt x="306738" y="903283"/>
                      </a:cubicBezTo>
                      <a:cubicBezTo>
                        <a:pt x="412441" y="849142"/>
                        <a:pt x="516644" y="791205"/>
                        <a:pt x="610957" y="722158"/>
                      </a:cubicBezTo>
                      <a:cubicBezTo>
                        <a:pt x="705785" y="652829"/>
                        <a:pt x="788708" y="570986"/>
                        <a:pt x="868958" y="489329"/>
                      </a:cubicBezTo>
                      <a:cubicBezTo>
                        <a:pt x="909130" y="448454"/>
                        <a:pt x="948505" y="407251"/>
                        <a:pt x="987364" y="365860"/>
                      </a:cubicBezTo>
                      <a:cubicBezTo>
                        <a:pt x="1005786" y="346266"/>
                        <a:pt x="1033208" y="328970"/>
                        <a:pt x="1031286" y="301641"/>
                      </a:cubicBezTo>
                      <a:cubicBezTo>
                        <a:pt x="1031005" y="297657"/>
                        <a:pt x="1028192" y="290110"/>
                        <a:pt x="1022849" y="290345"/>
                      </a:cubicBezTo>
                      <a:cubicBezTo>
                        <a:pt x="1022474" y="289688"/>
                        <a:pt x="1022145" y="289032"/>
                        <a:pt x="1021723" y="288376"/>
                      </a:cubicBezTo>
                      <a:cubicBezTo>
                        <a:pt x="1019380" y="284907"/>
                        <a:pt x="1016520" y="283313"/>
                        <a:pt x="1011927" y="284954"/>
                      </a:cubicBezTo>
                      <a:cubicBezTo>
                        <a:pt x="1011223" y="284298"/>
                        <a:pt x="1010333" y="283829"/>
                        <a:pt x="1009349" y="283594"/>
                      </a:cubicBezTo>
                      <a:cubicBezTo>
                        <a:pt x="1014223" y="273657"/>
                        <a:pt x="1016989" y="261095"/>
                        <a:pt x="1017270" y="251203"/>
                      </a:cubicBezTo>
                      <a:cubicBezTo>
                        <a:pt x="1018020" y="222938"/>
                        <a:pt x="1018161" y="179813"/>
                        <a:pt x="998848" y="159094"/>
                      </a:cubicBezTo>
                      <a:cubicBezTo>
                        <a:pt x="975130" y="133641"/>
                        <a:pt x="944848" y="111844"/>
                        <a:pt x="912786" y="96516"/>
                      </a:cubicBezTo>
                      <a:cubicBezTo>
                        <a:pt x="904161" y="92344"/>
                        <a:pt x="895442" y="89719"/>
                        <a:pt x="887802" y="84094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275E1107-043A-4D9B-C671-47A3FFA36563}"/>
                    </a:ext>
                  </a:extLst>
                </p:cNvPr>
                <p:cNvSpPr/>
                <p:nvPr/>
              </p:nvSpPr>
              <p:spPr>
                <a:xfrm>
                  <a:off x="9895888" y="5731872"/>
                  <a:ext cx="1031330" cy="1005335"/>
                </a:xfrm>
                <a:custGeom>
                  <a:avLst/>
                  <a:gdLst>
                    <a:gd name="connsiteX0" fmla="*/ 887802 w 1031330"/>
                    <a:gd name="connsiteY0" fmla="*/ 84094 h 1005335"/>
                    <a:gd name="connsiteX1" fmla="*/ 872801 w 1031330"/>
                    <a:gd name="connsiteY1" fmla="*/ 42703 h 1005335"/>
                    <a:gd name="connsiteX2" fmla="*/ 880207 w 1031330"/>
                    <a:gd name="connsiteY2" fmla="*/ 0 h 1005335"/>
                    <a:gd name="connsiteX3" fmla="*/ 771364 w 1031330"/>
                    <a:gd name="connsiteY3" fmla="*/ 83953 h 1005335"/>
                    <a:gd name="connsiteX4" fmla="*/ 754489 w 1031330"/>
                    <a:gd name="connsiteY4" fmla="*/ 141656 h 1005335"/>
                    <a:gd name="connsiteX5" fmla="*/ 767286 w 1031330"/>
                    <a:gd name="connsiteY5" fmla="*/ 233625 h 1005335"/>
                    <a:gd name="connsiteX6" fmla="*/ 768129 w 1031330"/>
                    <a:gd name="connsiteY6" fmla="*/ 291047 h 1005335"/>
                    <a:gd name="connsiteX7" fmla="*/ 739442 w 1031330"/>
                    <a:gd name="connsiteY7" fmla="*/ 350204 h 1005335"/>
                    <a:gd name="connsiteX8" fmla="*/ 739863 w 1031330"/>
                    <a:gd name="connsiteY8" fmla="*/ 343501 h 1005335"/>
                    <a:gd name="connsiteX9" fmla="*/ 733957 w 1031330"/>
                    <a:gd name="connsiteY9" fmla="*/ 327516 h 1005335"/>
                    <a:gd name="connsiteX10" fmla="*/ 698192 w 1031330"/>
                    <a:gd name="connsiteY10" fmla="*/ 298313 h 1005335"/>
                    <a:gd name="connsiteX11" fmla="*/ 645926 w 1031330"/>
                    <a:gd name="connsiteY11" fmla="*/ 260251 h 1005335"/>
                    <a:gd name="connsiteX12" fmla="*/ 635613 w 1031330"/>
                    <a:gd name="connsiteY12" fmla="*/ 172735 h 1005335"/>
                    <a:gd name="connsiteX13" fmla="*/ 635566 w 1031330"/>
                    <a:gd name="connsiteY13" fmla="*/ 167485 h 1005335"/>
                    <a:gd name="connsiteX14" fmla="*/ 580113 w 1031330"/>
                    <a:gd name="connsiteY14" fmla="*/ 260485 h 1005335"/>
                    <a:gd name="connsiteX15" fmla="*/ 589395 w 1031330"/>
                    <a:gd name="connsiteY15" fmla="*/ 334735 h 1005335"/>
                    <a:gd name="connsiteX16" fmla="*/ 595816 w 1031330"/>
                    <a:gd name="connsiteY16" fmla="*/ 348704 h 1005335"/>
                    <a:gd name="connsiteX17" fmla="*/ 600270 w 1031330"/>
                    <a:gd name="connsiteY17" fmla="*/ 407110 h 1005335"/>
                    <a:gd name="connsiteX18" fmla="*/ 549316 w 1031330"/>
                    <a:gd name="connsiteY18" fmla="*/ 503017 h 1005335"/>
                    <a:gd name="connsiteX19" fmla="*/ 501926 w 1031330"/>
                    <a:gd name="connsiteY19" fmla="*/ 439079 h 1005335"/>
                    <a:gd name="connsiteX20" fmla="*/ 449191 w 1031330"/>
                    <a:gd name="connsiteY20" fmla="*/ 404110 h 1005335"/>
                    <a:gd name="connsiteX21" fmla="*/ 439113 w 1031330"/>
                    <a:gd name="connsiteY21" fmla="*/ 329251 h 1005335"/>
                    <a:gd name="connsiteX22" fmla="*/ 439019 w 1031330"/>
                    <a:gd name="connsiteY22" fmla="*/ 327095 h 1005335"/>
                    <a:gd name="connsiteX23" fmla="*/ 382629 w 1031330"/>
                    <a:gd name="connsiteY23" fmla="*/ 392813 h 1005335"/>
                    <a:gd name="connsiteX24" fmla="*/ 382394 w 1031330"/>
                    <a:gd name="connsiteY24" fmla="*/ 438611 h 1005335"/>
                    <a:gd name="connsiteX25" fmla="*/ 405363 w 1031330"/>
                    <a:gd name="connsiteY25" fmla="*/ 524158 h 1005335"/>
                    <a:gd name="connsiteX26" fmla="*/ 402082 w 1031330"/>
                    <a:gd name="connsiteY26" fmla="*/ 575111 h 1005335"/>
                    <a:gd name="connsiteX27" fmla="*/ 394488 w 1031330"/>
                    <a:gd name="connsiteY27" fmla="*/ 609282 h 1005335"/>
                    <a:gd name="connsiteX28" fmla="*/ 383191 w 1031330"/>
                    <a:gd name="connsiteY28" fmla="*/ 562079 h 1005335"/>
                    <a:gd name="connsiteX29" fmla="*/ 322629 w 1031330"/>
                    <a:gd name="connsiteY29" fmla="*/ 498939 h 1005335"/>
                    <a:gd name="connsiteX30" fmla="*/ 256769 w 1031330"/>
                    <a:gd name="connsiteY30" fmla="*/ 436407 h 1005335"/>
                    <a:gd name="connsiteX31" fmla="*/ 255550 w 1031330"/>
                    <a:gd name="connsiteY31" fmla="*/ 337313 h 1005335"/>
                    <a:gd name="connsiteX32" fmla="*/ 166862 w 1031330"/>
                    <a:gd name="connsiteY32" fmla="*/ 434345 h 1005335"/>
                    <a:gd name="connsiteX33" fmla="*/ 162597 w 1031330"/>
                    <a:gd name="connsiteY33" fmla="*/ 443204 h 1005335"/>
                    <a:gd name="connsiteX34" fmla="*/ 154815 w 1031330"/>
                    <a:gd name="connsiteY34" fmla="*/ 509204 h 1005335"/>
                    <a:gd name="connsiteX35" fmla="*/ 210081 w 1031330"/>
                    <a:gd name="connsiteY35" fmla="*/ 620111 h 1005335"/>
                    <a:gd name="connsiteX36" fmla="*/ 207785 w 1031330"/>
                    <a:gd name="connsiteY36" fmla="*/ 697267 h 1005335"/>
                    <a:gd name="connsiteX37" fmla="*/ 201878 w 1031330"/>
                    <a:gd name="connsiteY37" fmla="*/ 711002 h 1005335"/>
                    <a:gd name="connsiteX38" fmla="*/ 160347 w 1031330"/>
                    <a:gd name="connsiteY38" fmla="*/ 665814 h 1005335"/>
                    <a:gd name="connsiteX39" fmla="*/ 109816 w 1031330"/>
                    <a:gd name="connsiteY39" fmla="*/ 640595 h 1005335"/>
                    <a:gd name="connsiteX40" fmla="*/ 108878 w 1031330"/>
                    <a:gd name="connsiteY40" fmla="*/ 576095 h 1005335"/>
                    <a:gd name="connsiteX41" fmla="*/ 70066 w 1031330"/>
                    <a:gd name="connsiteY41" fmla="*/ 624189 h 1005335"/>
                    <a:gd name="connsiteX42" fmla="*/ 42128 w 1031330"/>
                    <a:gd name="connsiteY42" fmla="*/ 680345 h 1005335"/>
                    <a:gd name="connsiteX43" fmla="*/ 49159 w 1031330"/>
                    <a:gd name="connsiteY43" fmla="*/ 764111 h 1005335"/>
                    <a:gd name="connsiteX44" fmla="*/ 88112 w 1031330"/>
                    <a:gd name="connsiteY44" fmla="*/ 823267 h 1005335"/>
                    <a:gd name="connsiteX45" fmla="*/ 112394 w 1031330"/>
                    <a:gd name="connsiteY45" fmla="*/ 887720 h 1005335"/>
                    <a:gd name="connsiteX46" fmla="*/ 77050 w 1031330"/>
                    <a:gd name="connsiteY46" fmla="*/ 950533 h 1005335"/>
                    <a:gd name="connsiteX47" fmla="*/ 44237 w 1031330"/>
                    <a:gd name="connsiteY47" fmla="*/ 973549 h 1005335"/>
                    <a:gd name="connsiteX48" fmla="*/ 7534 w 1031330"/>
                    <a:gd name="connsiteY48" fmla="*/ 984799 h 1005335"/>
                    <a:gd name="connsiteX49" fmla="*/ 4440 w 1031330"/>
                    <a:gd name="connsiteY49" fmla="*/ 1000080 h 1005335"/>
                    <a:gd name="connsiteX50" fmla="*/ 30643 w 1031330"/>
                    <a:gd name="connsiteY50" fmla="*/ 995299 h 1005335"/>
                    <a:gd name="connsiteX51" fmla="*/ 33972 w 1031330"/>
                    <a:gd name="connsiteY51" fmla="*/ 1003830 h 1005335"/>
                    <a:gd name="connsiteX52" fmla="*/ 74425 w 1031330"/>
                    <a:gd name="connsiteY52" fmla="*/ 999190 h 1005335"/>
                    <a:gd name="connsiteX53" fmla="*/ 111222 w 1031330"/>
                    <a:gd name="connsiteY53" fmla="*/ 962955 h 1005335"/>
                    <a:gd name="connsiteX54" fmla="*/ 136065 w 1031330"/>
                    <a:gd name="connsiteY54" fmla="*/ 918471 h 1005335"/>
                    <a:gd name="connsiteX55" fmla="*/ 145722 w 1031330"/>
                    <a:gd name="connsiteY55" fmla="*/ 829314 h 1005335"/>
                    <a:gd name="connsiteX56" fmla="*/ 87362 w 1031330"/>
                    <a:gd name="connsiteY56" fmla="*/ 744751 h 1005335"/>
                    <a:gd name="connsiteX57" fmla="*/ 85862 w 1031330"/>
                    <a:gd name="connsiteY57" fmla="*/ 657658 h 1005335"/>
                    <a:gd name="connsiteX58" fmla="*/ 92472 w 1031330"/>
                    <a:gd name="connsiteY58" fmla="*/ 658407 h 1005335"/>
                    <a:gd name="connsiteX59" fmla="*/ 128612 w 1031330"/>
                    <a:gd name="connsiteY59" fmla="*/ 693423 h 1005335"/>
                    <a:gd name="connsiteX60" fmla="*/ 165081 w 1031330"/>
                    <a:gd name="connsiteY60" fmla="*/ 717517 h 1005335"/>
                    <a:gd name="connsiteX61" fmla="*/ 200331 w 1031330"/>
                    <a:gd name="connsiteY61" fmla="*/ 743392 h 1005335"/>
                    <a:gd name="connsiteX62" fmla="*/ 215378 w 1031330"/>
                    <a:gd name="connsiteY62" fmla="*/ 570517 h 1005335"/>
                    <a:gd name="connsiteX63" fmla="*/ 180550 w 1031330"/>
                    <a:gd name="connsiteY63" fmla="*/ 477938 h 1005335"/>
                    <a:gd name="connsiteX64" fmla="*/ 213550 w 1031330"/>
                    <a:gd name="connsiteY64" fmla="*/ 396094 h 1005335"/>
                    <a:gd name="connsiteX65" fmla="*/ 220206 w 1031330"/>
                    <a:gd name="connsiteY65" fmla="*/ 398110 h 1005335"/>
                    <a:gd name="connsiteX66" fmla="*/ 247347 w 1031330"/>
                    <a:gd name="connsiteY66" fmla="*/ 467157 h 1005335"/>
                    <a:gd name="connsiteX67" fmla="*/ 308894 w 1031330"/>
                    <a:gd name="connsiteY67" fmla="*/ 516704 h 1005335"/>
                    <a:gd name="connsiteX68" fmla="*/ 381363 w 1031330"/>
                    <a:gd name="connsiteY68" fmla="*/ 602533 h 1005335"/>
                    <a:gd name="connsiteX69" fmla="*/ 402644 w 1031330"/>
                    <a:gd name="connsiteY69" fmla="*/ 652314 h 1005335"/>
                    <a:gd name="connsiteX70" fmla="*/ 432925 w 1031330"/>
                    <a:gd name="connsiteY70" fmla="*/ 598173 h 1005335"/>
                    <a:gd name="connsiteX71" fmla="*/ 442066 w 1031330"/>
                    <a:gd name="connsiteY71" fmla="*/ 538595 h 1005335"/>
                    <a:gd name="connsiteX72" fmla="*/ 408410 w 1031330"/>
                    <a:gd name="connsiteY72" fmla="*/ 428954 h 1005335"/>
                    <a:gd name="connsiteX73" fmla="*/ 413144 w 1031330"/>
                    <a:gd name="connsiteY73" fmla="*/ 423376 h 1005335"/>
                    <a:gd name="connsiteX74" fmla="*/ 510082 w 1031330"/>
                    <a:gd name="connsiteY74" fmla="*/ 483001 h 1005335"/>
                    <a:gd name="connsiteX75" fmla="*/ 553723 w 1031330"/>
                    <a:gd name="connsiteY75" fmla="*/ 549517 h 1005335"/>
                    <a:gd name="connsiteX76" fmla="*/ 626566 w 1031330"/>
                    <a:gd name="connsiteY76" fmla="*/ 416767 h 1005335"/>
                    <a:gd name="connsiteX77" fmla="*/ 602660 w 1031330"/>
                    <a:gd name="connsiteY77" fmla="*/ 279704 h 1005335"/>
                    <a:gd name="connsiteX78" fmla="*/ 608004 w 1031330"/>
                    <a:gd name="connsiteY78" fmla="*/ 274266 h 1005335"/>
                    <a:gd name="connsiteX79" fmla="*/ 738129 w 1031330"/>
                    <a:gd name="connsiteY79" fmla="*/ 394876 h 1005335"/>
                    <a:gd name="connsiteX80" fmla="*/ 813645 w 1031330"/>
                    <a:gd name="connsiteY80" fmla="*/ 250407 h 1005335"/>
                    <a:gd name="connsiteX81" fmla="*/ 804035 w 1031330"/>
                    <a:gd name="connsiteY81" fmla="*/ 143672 h 1005335"/>
                    <a:gd name="connsiteX82" fmla="*/ 831739 w 1031330"/>
                    <a:gd name="connsiteY82" fmla="*/ 54328 h 1005335"/>
                    <a:gd name="connsiteX83" fmla="*/ 838395 w 1031330"/>
                    <a:gd name="connsiteY83" fmla="*/ 56250 h 1005335"/>
                    <a:gd name="connsiteX84" fmla="*/ 897692 w 1031330"/>
                    <a:gd name="connsiteY84" fmla="*/ 130219 h 1005335"/>
                    <a:gd name="connsiteX85" fmla="*/ 964161 w 1031330"/>
                    <a:gd name="connsiteY85" fmla="*/ 179250 h 1005335"/>
                    <a:gd name="connsiteX86" fmla="*/ 1003302 w 1031330"/>
                    <a:gd name="connsiteY86" fmla="*/ 319454 h 1005335"/>
                    <a:gd name="connsiteX87" fmla="*/ 1000770 w 1031330"/>
                    <a:gd name="connsiteY87" fmla="*/ 352876 h 1005335"/>
                    <a:gd name="connsiteX88" fmla="*/ 1031239 w 1031330"/>
                    <a:gd name="connsiteY88" fmla="*/ 301782 h 1005335"/>
                    <a:gd name="connsiteX89" fmla="*/ 1022802 w 1031330"/>
                    <a:gd name="connsiteY89" fmla="*/ 290485 h 1005335"/>
                    <a:gd name="connsiteX90" fmla="*/ 1021677 w 1031330"/>
                    <a:gd name="connsiteY90" fmla="*/ 288516 h 1005335"/>
                    <a:gd name="connsiteX91" fmla="*/ 1011880 w 1031330"/>
                    <a:gd name="connsiteY91" fmla="*/ 285095 h 1005335"/>
                    <a:gd name="connsiteX92" fmla="*/ 1009302 w 1031330"/>
                    <a:gd name="connsiteY92" fmla="*/ 283735 h 1005335"/>
                    <a:gd name="connsiteX93" fmla="*/ 1017224 w 1031330"/>
                    <a:gd name="connsiteY93" fmla="*/ 251344 h 1005335"/>
                    <a:gd name="connsiteX94" fmla="*/ 998802 w 1031330"/>
                    <a:gd name="connsiteY94" fmla="*/ 159235 h 1005335"/>
                    <a:gd name="connsiteX95" fmla="*/ 912739 w 1031330"/>
                    <a:gd name="connsiteY95" fmla="*/ 96656 h 1005335"/>
                    <a:gd name="connsiteX96" fmla="*/ 887802 w 1031330"/>
                    <a:gd name="connsiteY96" fmla="*/ 84094 h 1005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1031330" h="1005335">
                      <a:moveTo>
                        <a:pt x="887802" y="84094"/>
                      </a:moveTo>
                      <a:cubicBezTo>
                        <a:pt x="875379" y="74953"/>
                        <a:pt x="874208" y="57469"/>
                        <a:pt x="872801" y="42703"/>
                      </a:cubicBezTo>
                      <a:cubicBezTo>
                        <a:pt x="871489" y="28594"/>
                        <a:pt x="874770" y="14016"/>
                        <a:pt x="880207" y="0"/>
                      </a:cubicBezTo>
                      <a:cubicBezTo>
                        <a:pt x="839755" y="20484"/>
                        <a:pt x="800754" y="49641"/>
                        <a:pt x="771364" y="83953"/>
                      </a:cubicBezTo>
                      <a:cubicBezTo>
                        <a:pt x="762411" y="101625"/>
                        <a:pt x="756410" y="120563"/>
                        <a:pt x="754489" y="141656"/>
                      </a:cubicBezTo>
                      <a:cubicBezTo>
                        <a:pt x="751582" y="174141"/>
                        <a:pt x="761051" y="203156"/>
                        <a:pt x="767286" y="233625"/>
                      </a:cubicBezTo>
                      <a:cubicBezTo>
                        <a:pt x="771129" y="252422"/>
                        <a:pt x="772489" y="271219"/>
                        <a:pt x="768129" y="291047"/>
                      </a:cubicBezTo>
                      <a:cubicBezTo>
                        <a:pt x="765270" y="304173"/>
                        <a:pt x="753598" y="335719"/>
                        <a:pt x="739442" y="350204"/>
                      </a:cubicBezTo>
                      <a:cubicBezTo>
                        <a:pt x="739817" y="347954"/>
                        <a:pt x="740145" y="345704"/>
                        <a:pt x="739863" y="343501"/>
                      </a:cubicBezTo>
                      <a:cubicBezTo>
                        <a:pt x="739254" y="337829"/>
                        <a:pt x="736254" y="332485"/>
                        <a:pt x="733957" y="327516"/>
                      </a:cubicBezTo>
                      <a:cubicBezTo>
                        <a:pt x="727629" y="313735"/>
                        <a:pt x="710473" y="306095"/>
                        <a:pt x="698192" y="298313"/>
                      </a:cubicBezTo>
                      <a:cubicBezTo>
                        <a:pt x="679676" y="286688"/>
                        <a:pt x="661817" y="275063"/>
                        <a:pt x="645926" y="260251"/>
                      </a:cubicBezTo>
                      <a:cubicBezTo>
                        <a:pt x="620567" y="236672"/>
                        <a:pt x="628442" y="204751"/>
                        <a:pt x="635613" y="172735"/>
                      </a:cubicBezTo>
                      <a:cubicBezTo>
                        <a:pt x="635895" y="171516"/>
                        <a:pt x="635848" y="169547"/>
                        <a:pt x="635566" y="167485"/>
                      </a:cubicBezTo>
                      <a:cubicBezTo>
                        <a:pt x="606785" y="192282"/>
                        <a:pt x="584707" y="227110"/>
                        <a:pt x="580113" y="260485"/>
                      </a:cubicBezTo>
                      <a:cubicBezTo>
                        <a:pt x="576598" y="285985"/>
                        <a:pt x="585785" y="310126"/>
                        <a:pt x="589395" y="334735"/>
                      </a:cubicBezTo>
                      <a:cubicBezTo>
                        <a:pt x="591738" y="339282"/>
                        <a:pt x="593942" y="343876"/>
                        <a:pt x="595816" y="348704"/>
                      </a:cubicBezTo>
                      <a:cubicBezTo>
                        <a:pt x="603129" y="368016"/>
                        <a:pt x="602566" y="385969"/>
                        <a:pt x="600270" y="407110"/>
                      </a:cubicBezTo>
                      <a:cubicBezTo>
                        <a:pt x="596473" y="441704"/>
                        <a:pt x="575051" y="475782"/>
                        <a:pt x="549316" y="503017"/>
                      </a:cubicBezTo>
                      <a:cubicBezTo>
                        <a:pt x="543597" y="474657"/>
                        <a:pt x="528457" y="455813"/>
                        <a:pt x="501926" y="439079"/>
                      </a:cubicBezTo>
                      <a:cubicBezTo>
                        <a:pt x="483879" y="427735"/>
                        <a:pt x="463722" y="419814"/>
                        <a:pt x="449191" y="404110"/>
                      </a:cubicBezTo>
                      <a:cubicBezTo>
                        <a:pt x="429035" y="382360"/>
                        <a:pt x="437566" y="356345"/>
                        <a:pt x="439113" y="329251"/>
                      </a:cubicBezTo>
                      <a:cubicBezTo>
                        <a:pt x="439160" y="328688"/>
                        <a:pt x="439113" y="327938"/>
                        <a:pt x="439019" y="327095"/>
                      </a:cubicBezTo>
                      <a:cubicBezTo>
                        <a:pt x="413050" y="339751"/>
                        <a:pt x="394207" y="364735"/>
                        <a:pt x="382629" y="392813"/>
                      </a:cubicBezTo>
                      <a:cubicBezTo>
                        <a:pt x="380097" y="408517"/>
                        <a:pt x="380191" y="424407"/>
                        <a:pt x="382394" y="438611"/>
                      </a:cubicBezTo>
                      <a:cubicBezTo>
                        <a:pt x="386894" y="468141"/>
                        <a:pt x="401004" y="494438"/>
                        <a:pt x="405363" y="524158"/>
                      </a:cubicBezTo>
                      <a:cubicBezTo>
                        <a:pt x="407800" y="541126"/>
                        <a:pt x="404238" y="557907"/>
                        <a:pt x="402082" y="575111"/>
                      </a:cubicBezTo>
                      <a:cubicBezTo>
                        <a:pt x="401519" y="579892"/>
                        <a:pt x="399222" y="597564"/>
                        <a:pt x="394488" y="609282"/>
                      </a:cubicBezTo>
                      <a:cubicBezTo>
                        <a:pt x="393222" y="592829"/>
                        <a:pt x="390082" y="577173"/>
                        <a:pt x="383191" y="562079"/>
                      </a:cubicBezTo>
                      <a:cubicBezTo>
                        <a:pt x="371004" y="535407"/>
                        <a:pt x="344847" y="517032"/>
                        <a:pt x="322629" y="498939"/>
                      </a:cubicBezTo>
                      <a:cubicBezTo>
                        <a:pt x="298956" y="479813"/>
                        <a:pt x="272003" y="463313"/>
                        <a:pt x="256769" y="436407"/>
                      </a:cubicBezTo>
                      <a:cubicBezTo>
                        <a:pt x="241581" y="409641"/>
                        <a:pt x="245519" y="368907"/>
                        <a:pt x="255550" y="337313"/>
                      </a:cubicBezTo>
                      <a:cubicBezTo>
                        <a:pt x="220863" y="365673"/>
                        <a:pt x="187347" y="394548"/>
                        <a:pt x="166862" y="434345"/>
                      </a:cubicBezTo>
                      <a:cubicBezTo>
                        <a:pt x="165362" y="437251"/>
                        <a:pt x="163956" y="440204"/>
                        <a:pt x="162597" y="443204"/>
                      </a:cubicBezTo>
                      <a:cubicBezTo>
                        <a:pt x="155003" y="465048"/>
                        <a:pt x="150644" y="488392"/>
                        <a:pt x="154815" y="509204"/>
                      </a:cubicBezTo>
                      <a:cubicBezTo>
                        <a:pt x="163206" y="551439"/>
                        <a:pt x="194941" y="581017"/>
                        <a:pt x="210081" y="620111"/>
                      </a:cubicBezTo>
                      <a:cubicBezTo>
                        <a:pt x="219175" y="643689"/>
                        <a:pt x="216644" y="672330"/>
                        <a:pt x="207785" y="697267"/>
                      </a:cubicBezTo>
                      <a:cubicBezTo>
                        <a:pt x="206144" y="701908"/>
                        <a:pt x="204034" y="706454"/>
                        <a:pt x="201878" y="711002"/>
                      </a:cubicBezTo>
                      <a:cubicBezTo>
                        <a:pt x="196863" y="690798"/>
                        <a:pt x="184159" y="676173"/>
                        <a:pt x="160347" y="665814"/>
                      </a:cubicBezTo>
                      <a:cubicBezTo>
                        <a:pt x="142909" y="658314"/>
                        <a:pt x="123550" y="653907"/>
                        <a:pt x="109816" y="640595"/>
                      </a:cubicBezTo>
                      <a:cubicBezTo>
                        <a:pt x="91956" y="623158"/>
                        <a:pt x="102831" y="597939"/>
                        <a:pt x="108878" y="576095"/>
                      </a:cubicBezTo>
                      <a:cubicBezTo>
                        <a:pt x="94300" y="590485"/>
                        <a:pt x="81222" y="606282"/>
                        <a:pt x="70066" y="624189"/>
                      </a:cubicBezTo>
                      <a:cubicBezTo>
                        <a:pt x="58815" y="641532"/>
                        <a:pt x="49487" y="660705"/>
                        <a:pt x="42128" y="680345"/>
                      </a:cubicBezTo>
                      <a:cubicBezTo>
                        <a:pt x="38284" y="708095"/>
                        <a:pt x="40065" y="736783"/>
                        <a:pt x="49159" y="764111"/>
                      </a:cubicBezTo>
                      <a:cubicBezTo>
                        <a:pt x="56659" y="786798"/>
                        <a:pt x="73487" y="804658"/>
                        <a:pt x="88112" y="823267"/>
                      </a:cubicBezTo>
                      <a:cubicBezTo>
                        <a:pt x="102690" y="841876"/>
                        <a:pt x="115065" y="861283"/>
                        <a:pt x="112394" y="887720"/>
                      </a:cubicBezTo>
                      <a:cubicBezTo>
                        <a:pt x="110144" y="909330"/>
                        <a:pt x="96550" y="932158"/>
                        <a:pt x="77050" y="950533"/>
                      </a:cubicBezTo>
                      <a:cubicBezTo>
                        <a:pt x="67253" y="959533"/>
                        <a:pt x="56050" y="967455"/>
                        <a:pt x="44237" y="973549"/>
                      </a:cubicBezTo>
                      <a:cubicBezTo>
                        <a:pt x="32331" y="979408"/>
                        <a:pt x="19768" y="983393"/>
                        <a:pt x="7534" y="984799"/>
                      </a:cubicBezTo>
                      <a:cubicBezTo>
                        <a:pt x="737" y="985596"/>
                        <a:pt x="-3810" y="1000549"/>
                        <a:pt x="4440" y="1000080"/>
                      </a:cubicBezTo>
                      <a:cubicBezTo>
                        <a:pt x="13300" y="999517"/>
                        <a:pt x="22112" y="997830"/>
                        <a:pt x="30643" y="995299"/>
                      </a:cubicBezTo>
                      <a:cubicBezTo>
                        <a:pt x="29987" y="999096"/>
                        <a:pt x="30784" y="1002658"/>
                        <a:pt x="33972" y="1003830"/>
                      </a:cubicBezTo>
                      <a:cubicBezTo>
                        <a:pt x="44987" y="1007908"/>
                        <a:pt x="61534" y="1002799"/>
                        <a:pt x="74425" y="999190"/>
                      </a:cubicBezTo>
                      <a:cubicBezTo>
                        <a:pt x="88487" y="989158"/>
                        <a:pt x="101003" y="976924"/>
                        <a:pt x="111222" y="962955"/>
                      </a:cubicBezTo>
                      <a:cubicBezTo>
                        <a:pt x="121581" y="949080"/>
                        <a:pt x="130019" y="934127"/>
                        <a:pt x="136065" y="918471"/>
                      </a:cubicBezTo>
                      <a:cubicBezTo>
                        <a:pt x="148300" y="887393"/>
                        <a:pt x="151722" y="855236"/>
                        <a:pt x="145722" y="829314"/>
                      </a:cubicBezTo>
                      <a:cubicBezTo>
                        <a:pt x="137378" y="793502"/>
                        <a:pt x="107472" y="773345"/>
                        <a:pt x="87362" y="744751"/>
                      </a:cubicBezTo>
                      <a:cubicBezTo>
                        <a:pt x="67628" y="716861"/>
                        <a:pt x="68425" y="688407"/>
                        <a:pt x="85862" y="657658"/>
                      </a:cubicBezTo>
                      <a:cubicBezTo>
                        <a:pt x="87409" y="654845"/>
                        <a:pt x="91862" y="655548"/>
                        <a:pt x="92472" y="658407"/>
                      </a:cubicBezTo>
                      <a:cubicBezTo>
                        <a:pt x="96269" y="676126"/>
                        <a:pt x="114222" y="684282"/>
                        <a:pt x="128612" y="693423"/>
                      </a:cubicBezTo>
                      <a:cubicBezTo>
                        <a:pt x="140894" y="701251"/>
                        <a:pt x="153081" y="709173"/>
                        <a:pt x="165081" y="717517"/>
                      </a:cubicBezTo>
                      <a:cubicBezTo>
                        <a:pt x="176894" y="725720"/>
                        <a:pt x="189035" y="734111"/>
                        <a:pt x="200331" y="743392"/>
                      </a:cubicBezTo>
                      <a:cubicBezTo>
                        <a:pt x="251425" y="695111"/>
                        <a:pt x="247441" y="622548"/>
                        <a:pt x="215378" y="570517"/>
                      </a:cubicBezTo>
                      <a:cubicBezTo>
                        <a:pt x="197988" y="542251"/>
                        <a:pt x="175300" y="513845"/>
                        <a:pt x="180550" y="477938"/>
                      </a:cubicBezTo>
                      <a:cubicBezTo>
                        <a:pt x="184769" y="448454"/>
                        <a:pt x="199534" y="422391"/>
                        <a:pt x="213550" y="396094"/>
                      </a:cubicBezTo>
                      <a:cubicBezTo>
                        <a:pt x="215566" y="392438"/>
                        <a:pt x="220816" y="394219"/>
                        <a:pt x="220206" y="398110"/>
                      </a:cubicBezTo>
                      <a:cubicBezTo>
                        <a:pt x="215800" y="426142"/>
                        <a:pt x="228644" y="448313"/>
                        <a:pt x="247347" y="467157"/>
                      </a:cubicBezTo>
                      <a:cubicBezTo>
                        <a:pt x="266003" y="486001"/>
                        <a:pt x="290566" y="501470"/>
                        <a:pt x="308894" y="516704"/>
                      </a:cubicBezTo>
                      <a:cubicBezTo>
                        <a:pt x="337910" y="540845"/>
                        <a:pt x="363082" y="569720"/>
                        <a:pt x="381363" y="602533"/>
                      </a:cubicBezTo>
                      <a:cubicBezTo>
                        <a:pt x="390128" y="618236"/>
                        <a:pt x="397441" y="635017"/>
                        <a:pt x="402644" y="652314"/>
                      </a:cubicBezTo>
                      <a:cubicBezTo>
                        <a:pt x="416519" y="635908"/>
                        <a:pt x="426457" y="617439"/>
                        <a:pt x="432925" y="598173"/>
                      </a:cubicBezTo>
                      <a:cubicBezTo>
                        <a:pt x="439300" y="578767"/>
                        <a:pt x="442207" y="558564"/>
                        <a:pt x="442066" y="538595"/>
                      </a:cubicBezTo>
                      <a:cubicBezTo>
                        <a:pt x="441738" y="498470"/>
                        <a:pt x="429129" y="459282"/>
                        <a:pt x="408410" y="428954"/>
                      </a:cubicBezTo>
                      <a:cubicBezTo>
                        <a:pt x="406629" y="426329"/>
                        <a:pt x="409816" y="421782"/>
                        <a:pt x="413144" y="423376"/>
                      </a:cubicBezTo>
                      <a:cubicBezTo>
                        <a:pt x="447269" y="439876"/>
                        <a:pt x="483269" y="456517"/>
                        <a:pt x="510082" y="483001"/>
                      </a:cubicBezTo>
                      <a:cubicBezTo>
                        <a:pt x="529019" y="501751"/>
                        <a:pt x="543597" y="524673"/>
                        <a:pt x="553723" y="549517"/>
                      </a:cubicBezTo>
                      <a:cubicBezTo>
                        <a:pt x="592535" y="513329"/>
                        <a:pt x="617801" y="465376"/>
                        <a:pt x="626566" y="416767"/>
                      </a:cubicBezTo>
                      <a:cubicBezTo>
                        <a:pt x="635473" y="368251"/>
                        <a:pt x="628020" y="318985"/>
                        <a:pt x="602660" y="279704"/>
                      </a:cubicBezTo>
                      <a:cubicBezTo>
                        <a:pt x="600598" y="276516"/>
                        <a:pt x="604582" y="272016"/>
                        <a:pt x="608004" y="274266"/>
                      </a:cubicBezTo>
                      <a:cubicBezTo>
                        <a:pt x="655816" y="305766"/>
                        <a:pt x="711879" y="342000"/>
                        <a:pt x="738129" y="394876"/>
                      </a:cubicBezTo>
                      <a:cubicBezTo>
                        <a:pt x="778489" y="353719"/>
                        <a:pt x="811067" y="301313"/>
                        <a:pt x="813645" y="250407"/>
                      </a:cubicBezTo>
                      <a:cubicBezTo>
                        <a:pt x="815473" y="214079"/>
                        <a:pt x="803567" y="179907"/>
                        <a:pt x="804035" y="143672"/>
                      </a:cubicBezTo>
                      <a:cubicBezTo>
                        <a:pt x="804457" y="112032"/>
                        <a:pt x="812567" y="82735"/>
                        <a:pt x="831739" y="54328"/>
                      </a:cubicBezTo>
                      <a:cubicBezTo>
                        <a:pt x="834036" y="50906"/>
                        <a:pt x="838770" y="52781"/>
                        <a:pt x="838395" y="56250"/>
                      </a:cubicBezTo>
                      <a:cubicBezTo>
                        <a:pt x="833707" y="96797"/>
                        <a:pt x="868583" y="113016"/>
                        <a:pt x="897692" y="130219"/>
                      </a:cubicBezTo>
                      <a:cubicBezTo>
                        <a:pt x="921458" y="144235"/>
                        <a:pt x="946067" y="158625"/>
                        <a:pt x="964161" y="179250"/>
                      </a:cubicBezTo>
                      <a:cubicBezTo>
                        <a:pt x="997770" y="217547"/>
                        <a:pt x="1006630" y="266204"/>
                        <a:pt x="1003302" y="319454"/>
                      </a:cubicBezTo>
                      <a:cubicBezTo>
                        <a:pt x="1002599" y="330469"/>
                        <a:pt x="1001801" y="341673"/>
                        <a:pt x="1000770" y="352876"/>
                      </a:cubicBezTo>
                      <a:cubicBezTo>
                        <a:pt x="1016614" y="338063"/>
                        <a:pt x="1032692" y="322923"/>
                        <a:pt x="1031239" y="301782"/>
                      </a:cubicBezTo>
                      <a:cubicBezTo>
                        <a:pt x="1030958" y="297798"/>
                        <a:pt x="1028145" y="290251"/>
                        <a:pt x="1022802" y="290485"/>
                      </a:cubicBezTo>
                      <a:cubicBezTo>
                        <a:pt x="1022427" y="289829"/>
                        <a:pt x="1022098" y="289173"/>
                        <a:pt x="1021677" y="288516"/>
                      </a:cubicBezTo>
                      <a:cubicBezTo>
                        <a:pt x="1019333" y="285048"/>
                        <a:pt x="1016473" y="283454"/>
                        <a:pt x="1011880" y="285095"/>
                      </a:cubicBezTo>
                      <a:cubicBezTo>
                        <a:pt x="1011176" y="284438"/>
                        <a:pt x="1010286" y="283970"/>
                        <a:pt x="1009302" y="283735"/>
                      </a:cubicBezTo>
                      <a:cubicBezTo>
                        <a:pt x="1014177" y="273798"/>
                        <a:pt x="1016942" y="261235"/>
                        <a:pt x="1017224" y="251344"/>
                      </a:cubicBezTo>
                      <a:cubicBezTo>
                        <a:pt x="1017973" y="223078"/>
                        <a:pt x="1018114" y="179954"/>
                        <a:pt x="998802" y="159235"/>
                      </a:cubicBezTo>
                      <a:cubicBezTo>
                        <a:pt x="975083" y="133782"/>
                        <a:pt x="944801" y="111985"/>
                        <a:pt x="912739" y="96656"/>
                      </a:cubicBezTo>
                      <a:cubicBezTo>
                        <a:pt x="904161" y="92344"/>
                        <a:pt x="895442" y="89719"/>
                        <a:pt x="887802" y="84094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7" name="图形 413">
                <a:extLst>
                  <a:ext uri="{FF2B5EF4-FFF2-40B4-BE49-F238E27FC236}">
                    <a16:creationId xmlns:a16="http://schemas.microsoft.com/office/drawing/2014/main" id="{C221938E-E2AC-CAB6-DD72-F17393DB1E19}"/>
                  </a:ext>
                </a:extLst>
              </p:cNvPr>
              <p:cNvGrpSpPr/>
              <p:nvPr/>
            </p:nvGrpSpPr>
            <p:grpSpPr>
              <a:xfrm>
                <a:off x="10803471" y="5066996"/>
                <a:ext cx="1018658" cy="1033813"/>
                <a:chOff x="10803471" y="5066996"/>
                <a:chExt cx="1018658" cy="1033813"/>
              </a:xfrm>
            </p:grpSpPr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C91685DE-2F8B-0BF0-5367-C772F482CF2D}"/>
                    </a:ext>
                  </a:extLst>
                </p:cNvPr>
                <p:cNvSpPr/>
                <p:nvPr/>
              </p:nvSpPr>
              <p:spPr>
                <a:xfrm>
                  <a:off x="10803471" y="5066996"/>
                  <a:ext cx="1018565" cy="1033813"/>
                </a:xfrm>
                <a:custGeom>
                  <a:avLst/>
                  <a:gdLst>
                    <a:gd name="connsiteX0" fmla="*/ 923533 w 1018565"/>
                    <a:gd name="connsiteY0" fmla="*/ 85312 h 1033813"/>
                    <a:gd name="connsiteX1" fmla="*/ 920955 w 1018565"/>
                    <a:gd name="connsiteY1" fmla="*/ 40828 h 1033813"/>
                    <a:gd name="connsiteX2" fmla="*/ 943127 w 1018565"/>
                    <a:gd name="connsiteY2" fmla="*/ 0 h 1033813"/>
                    <a:gd name="connsiteX3" fmla="*/ 905767 w 1018565"/>
                    <a:gd name="connsiteY3" fmla="*/ 10125 h 1033813"/>
                    <a:gd name="connsiteX4" fmla="*/ 868970 w 1018565"/>
                    <a:gd name="connsiteY4" fmla="*/ 24000 h 1033813"/>
                    <a:gd name="connsiteX5" fmla="*/ 801986 w 1018565"/>
                    <a:gd name="connsiteY5" fmla="*/ 62531 h 1033813"/>
                    <a:gd name="connsiteX6" fmla="*/ 769314 w 1018565"/>
                    <a:gd name="connsiteY6" fmla="*/ 118313 h 1033813"/>
                    <a:gd name="connsiteX7" fmla="*/ 762705 w 1018565"/>
                    <a:gd name="connsiteY7" fmla="*/ 213047 h 1033813"/>
                    <a:gd name="connsiteX8" fmla="*/ 753236 w 1018565"/>
                    <a:gd name="connsiteY8" fmla="*/ 270891 h 1033813"/>
                    <a:gd name="connsiteX9" fmla="*/ 738330 w 1018565"/>
                    <a:gd name="connsiteY9" fmla="*/ 298594 h 1033813"/>
                    <a:gd name="connsiteX10" fmla="*/ 715314 w 1018565"/>
                    <a:gd name="connsiteY10" fmla="*/ 326625 h 1033813"/>
                    <a:gd name="connsiteX11" fmla="*/ 716673 w 1018565"/>
                    <a:gd name="connsiteY11" fmla="*/ 319922 h 1033813"/>
                    <a:gd name="connsiteX12" fmla="*/ 712923 w 1018565"/>
                    <a:gd name="connsiteY12" fmla="*/ 303235 h 1033813"/>
                    <a:gd name="connsiteX13" fmla="*/ 680673 w 1018565"/>
                    <a:gd name="connsiteY13" fmla="*/ 270094 h 1033813"/>
                    <a:gd name="connsiteX14" fmla="*/ 632251 w 1018565"/>
                    <a:gd name="connsiteY14" fmla="*/ 226688 h 1033813"/>
                    <a:gd name="connsiteX15" fmla="*/ 636751 w 1018565"/>
                    <a:gd name="connsiteY15" fmla="*/ 136032 h 1033813"/>
                    <a:gd name="connsiteX16" fmla="*/ 637782 w 1018565"/>
                    <a:gd name="connsiteY16" fmla="*/ 130641 h 1033813"/>
                    <a:gd name="connsiteX17" fmla="*/ 590485 w 1018565"/>
                    <a:gd name="connsiteY17" fmla="*/ 172500 h 1033813"/>
                    <a:gd name="connsiteX18" fmla="*/ 562876 w 1018565"/>
                    <a:gd name="connsiteY18" fmla="*/ 222751 h 1033813"/>
                    <a:gd name="connsiteX19" fmla="*/ 563251 w 1018565"/>
                    <a:gd name="connsiteY19" fmla="*/ 299250 h 1033813"/>
                    <a:gd name="connsiteX20" fmla="*/ 568407 w 1018565"/>
                    <a:gd name="connsiteY20" fmla="*/ 313782 h 1033813"/>
                    <a:gd name="connsiteX21" fmla="*/ 567470 w 1018565"/>
                    <a:gd name="connsiteY21" fmla="*/ 373219 h 1033813"/>
                    <a:gd name="connsiteX22" fmla="*/ 510235 w 1018565"/>
                    <a:gd name="connsiteY22" fmla="*/ 468985 h 1033813"/>
                    <a:gd name="connsiteX23" fmla="*/ 464063 w 1018565"/>
                    <a:gd name="connsiteY23" fmla="*/ 404204 h 1033813"/>
                    <a:gd name="connsiteX24" fmla="*/ 410579 w 1018565"/>
                    <a:gd name="connsiteY24" fmla="*/ 369375 h 1033813"/>
                    <a:gd name="connsiteX25" fmla="*/ 404766 w 1018565"/>
                    <a:gd name="connsiteY25" fmla="*/ 292313 h 1033813"/>
                    <a:gd name="connsiteX26" fmla="*/ 404860 w 1018565"/>
                    <a:gd name="connsiteY26" fmla="*/ 290063 h 1033813"/>
                    <a:gd name="connsiteX27" fmla="*/ 340407 w 1018565"/>
                    <a:gd name="connsiteY27" fmla="*/ 360844 h 1033813"/>
                    <a:gd name="connsiteX28" fmla="*/ 338860 w 1018565"/>
                    <a:gd name="connsiteY28" fmla="*/ 408282 h 1033813"/>
                    <a:gd name="connsiteX29" fmla="*/ 362532 w 1018565"/>
                    <a:gd name="connsiteY29" fmla="*/ 494485 h 1033813"/>
                    <a:gd name="connsiteX30" fmla="*/ 360376 w 1018565"/>
                    <a:gd name="connsiteY30" fmla="*/ 546423 h 1033813"/>
                    <a:gd name="connsiteX31" fmla="*/ 354048 w 1018565"/>
                    <a:gd name="connsiteY31" fmla="*/ 581439 h 1033813"/>
                    <a:gd name="connsiteX32" fmla="*/ 340548 w 1018565"/>
                    <a:gd name="connsiteY32" fmla="*/ 534610 h 1033813"/>
                    <a:gd name="connsiteX33" fmla="*/ 275672 w 1018565"/>
                    <a:gd name="connsiteY33" fmla="*/ 475594 h 1033813"/>
                    <a:gd name="connsiteX34" fmla="*/ 204282 w 1018565"/>
                    <a:gd name="connsiteY34" fmla="*/ 418735 h 1033813"/>
                    <a:gd name="connsiteX35" fmla="*/ 204188 w 1018565"/>
                    <a:gd name="connsiteY35" fmla="*/ 314672 h 1033813"/>
                    <a:gd name="connsiteX36" fmla="*/ 106172 w 1018565"/>
                    <a:gd name="connsiteY36" fmla="*/ 431204 h 1033813"/>
                    <a:gd name="connsiteX37" fmla="*/ 101859 w 1018565"/>
                    <a:gd name="connsiteY37" fmla="*/ 441235 h 1033813"/>
                    <a:gd name="connsiteX38" fmla="*/ 97313 w 1018565"/>
                    <a:gd name="connsiteY38" fmla="*/ 511454 h 1033813"/>
                    <a:gd name="connsiteX39" fmla="*/ 165657 w 1018565"/>
                    <a:gd name="connsiteY39" fmla="*/ 614954 h 1033813"/>
                    <a:gd name="connsiteX40" fmla="*/ 172688 w 1018565"/>
                    <a:gd name="connsiteY40" fmla="*/ 693048 h 1033813"/>
                    <a:gd name="connsiteX41" fmla="*/ 168656 w 1018565"/>
                    <a:gd name="connsiteY41" fmla="*/ 707908 h 1033813"/>
                    <a:gd name="connsiteX42" fmla="*/ 119953 w 1018565"/>
                    <a:gd name="connsiteY42" fmla="*/ 670314 h 1033813"/>
                    <a:gd name="connsiteX43" fmla="*/ 64078 w 1018565"/>
                    <a:gd name="connsiteY43" fmla="*/ 655501 h 1033813"/>
                    <a:gd name="connsiteX44" fmla="*/ 54656 w 1018565"/>
                    <a:gd name="connsiteY44" fmla="*/ 590064 h 1033813"/>
                    <a:gd name="connsiteX45" fmla="*/ 0 w 1018565"/>
                    <a:gd name="connsiteY45" fmla="*/ 712080 h 1033813"/>
                    <a:gd name="connsiteX46" fmla="*/ 23625 w 1018565"/>
                    <a:gd name="connsiteY46" fmla="*/ 793689 h 1033813"/>
                    <a:gd name="connsiteX47" fmla="*/ 113485 w 1018565"/>
                    <a:gd name="connsiteY47" fmla="*/ 899580 h 1033813"/>
                    <a:gd name="connsiteX48" fmla="*/ 40266 w 1018565"/>
                    <a:gd name="connsiteY48" fmla="*/ 1018267 h 1033813"/>
                    <a:gd name="connsiteX49" fmla="*/ 42047 w 1018565"/>
                    <a:gd name="connsiteY49" fmla="*/ 1033502 h 1033813"/>
                    <a:gd name="connsiteX50" fmla="*/ 64922 w 1018565"/>
                    <a:gd name="connsiteY50" fmla="*/ 1022205 h 1033813"/>
                    <a:gd name="connsiteX51" fmla="*/ 70547 w 1018565"/>
                    <a:gd name="connsiteY51" fmla="*/ 1029424 h 1033813"/>
                    <a:gd name="connsiteX52" fmla="*/ 111656 w 1018565"/>
                    <a:gd name="connsiteY52" fmla="*/ 1012361 h 1033813"/>
                    <a:gd name="connsiteX53" fmla="*/ 178688 w 1018565"/>
                    <a:gd name="connsiteY53" fmla="*/ 969236 h 1033813"/>
                    <a:gd name="connsiteX54" fmla="*/ 302672 w 1018565"/>
                    <a:gd name="connsiteY54" fmla="*/ 881017 h 1033813"/>
                    <a:gd name="connsiteX55" fmla="*/ 439079 w 1018565"/>
                    <a:gd name="connsiteY55" fmla="*/ 783892 h 1033813"/>
                    <a:gd name="connsiteX56" fmla="*/ 572907 w 1018565"/>
                    <a:gd name="connsiteY56" fmla="*/ 687189 h 1033813"/>
                    <a:gd name="connsiteX57" fmla="*/ 826408 w 1018565"/>
                    <a:gd name="connsiteY57" fmla="*/ 480657 h 1033813"/>
                    <a:gd name="connsiteX58" fmla="*/ 955361 w 1018565"/>
                    <a:gd name="connsiteY58" fmla="*/ 382829 h 1033813"/>
                    <a:gd name="connsiteX59" fmla="*/ 1008939 w 1018565"/>
                    <a:gd name="connsiteY59" fmla="*/ 331407 h 1033813"/>
                    <a:gd name="connsiteX60" fmla="*/ 1003408 w 1018565"/>
                    <a:gd name="connsiteY60" fmla="*/ 318469 h 1033813"/>
                    <a:gd name="connsiteX61" fmla="*/ 1002752 w 1018565"/>
                    <a:gd name="connsiteY61" fmla="*/ 316313 h 1033813"/>
                    <a:gd name="connsiteX62" fmla="*/ 994174 w 1018565"/>
                    <a:gd name="connsiteY62" fmla="*/ 310641 h 1033813"/>
                    <a:gd name="connsiteX63" fmla="*/ 992018 w 1018565"/>
                    <a:gd name="connsiteY63" fmla="*/ 308672 h 1033813"/>
                    <a:gd name="connsiteX64" fmla="*/ 1006830 w 1018565"/>
                    <a:gd name="connsiteY64" fmla="*/ 279516 h 1033813"/>
                    <a:gd name="connsiteX65" fmla="*/ 1012783 w 1018565"/>
                    <a:gd name="connsiteY65" fmla="*/ 185672 h 1033813"/>
                    <a:gd name="connsiteX66" fmla="*/ 945283 w 1018565"/>
                    <a:gd name="connsiteY66" fmla="*/ 103219 h 1033813"/>
                    <a:gd name="connsiteX67" fmla="*/ 923533 w 1018565"/>
                    <a:gd name="connsiteY67" fmla="*/ 85312 h 103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1018565" h="1033813">
                      <a:moveTo>
                        <a:pt x="923533" y="85312"/>
                      </a:moveTo>
                      <a:cubicBezTo>
                        <a:pt x="913502" y="73453"/>
                        <a:pt x="917627" y="55875"/>
                        <a:pt x="920955" y="40828"/>
                      </a:cubicBezTo>
                      <a:cubicBezTo>
                        <a:pt x="924096" y="26485"/>
                        <a:pt x="932299" y="12469"/>
                        <a:pt x="943127" y="0"/>
                      </a:cubicBezTo>
                      <a:cubicBezTo>
                        <a:pt x="930517" y="2531"/>
                        <a:pt x="918095" y="6047"/>
                        <a:pt x="905767" y="10125"/>
                      </a:cubicBezTo>
                      <a:cubicBezTo>
                        <a:pt x="893439" y="14203"/>
                        <a:pt x="881064" y="18844"/>
                        <a:pt x="868970" y="24000"/>
                      </a:cubicBezTo>
                      <a:cubicBezTo>
                        <a:pt x="845251" y="34782"/>
                        <a:pt x="822189" y="47531"/>
                        <a:pt x="801986" y="62531"/>
                      </a:cubicBezTo>
                      <a:cubicBezTo>
                        <a:pt x="787830" y="79031"/>
                        <a:pt x="776439" y="97360"/>
                        <a:pt x="769314" y="118313"/>
                      </a:cubicBezTo>
                      <a:cubicBezTo>
                        <a:pt x="758720" y="150938"/>
                        <a:pt x="762377" y="181688"/>
                        <a:pt x="762705" y="213047"/>
                      </a:cubicBezTo>
                      <a:cubicBezTo>
                        <a:pt x="762845" y="232313"/>
                        <a:pt x="761017" y="251625"/>
                        <a:pt x="753236" y="270891"/>
                      </a:cubicBezTo>
                      <a:cubicBezTo>
                        <a:pt x="750705" y="277266"/>
                        <a:pt x="745173" y="287953"/>
                        <a:pt x="738330" y="298594"/>
                      </a:cubicBezTo>
                      <a:cubicBezTo>
                        <a:pt x="731486" y="309282"/>
                        <a:pt x="723423" y="320203"/>
                        <a:pt x="715314" y="326625"/>
                      </a:cubicBezTo>
                      <a:cubicBezTo>
                        <a:pt x="716017" y="324375"/>
                        <a:pt x="716626" y="322172"/>
                        <a:pt x="716673" y="319922"/>
                      </a:cubicBezTo>
                      <a:cubicBezTo>
                        <a:pt x="716814" y="314157"/>
                        <a:pt x="714517" y="308485"/>
                        <a:pt x="712923" y="303235"/>
                      </a:cubicBezTo>
                      <a:cubicBezTo>
                        <a:pt x="708470" y="288704"/>
                        <a:pt x="692157" y="279141"/>
                        <a:pt x="680673" y="270094"/>
                      </a:cubicBezTo>
                      <a:cubicBezTo>
                        <a:pt x="663423" y="256500"/>
                        <a:pt x="646642" y="243141"/>
                        <a:pt x="632251" y="226688"/>
                      </a:cubicBezTo>
                      <a:cubicBezTo>
                        <a:pt x="609329" y="200625"/>
                        <a:pt x="622876" y="168563"/>
                        <a:pt x="636751" y="136032"/>
                      </a:cubicBezTo>
                      <a:cubicBezTo>
                        <a:pt x="637314" y="134860"/>
                        <a:pt x="637689" y="132797"/>
                        <a:pt x="637782" y="130641"/>
                      </a:cubicBezTo>
                      <a:cubicBezTo>
                        <a:pt x="619923" y="142172"/>
                        <a:pt x="603704" y="156750"/>
                        <a:pt x="590485" y="172500"/>
                      </a:cubicBezTo>
                      <a:cubicBezTo>
                        <a:pt x="577360" y="188297"/>
                        <a:pt x="567798" y="205688"/>
                        <a:pt x="562876" y="222751"/>
                      </a:cubicBezTo>
                      <a:cubicBezTo>
                        <a:pt x="555423" y="248766"/>
                        <a:pt x="562173" y="273985"/>
                        <a:pt x="563251" y="299250"/>
                      </a:cubicBezTo>
                      <a:cubicBezTo>
                        <a:pt x="565173" y="304032"/>
                        <a:pt x="567001" y="308813"/>
                        <a:pt x="568407" y="313782"/>
                      </a:cubicBezTo>
                      <a:cubicBezTo>
                        <a:pt x="573986" y="333844"/>
                        <a:pt x="571642" y="352032"/>
                        <a:pt x="567470" y="373219"/>
                      </a:cubicBezTo>
                      <a:cubicBezTo>
                        <a:pt x="560907" y="408235"/>
                        <a:pt x="537095" y="441657"/>
                        <a:pt x="510235" y="468985"/>
                      </a:cubicBezTo>
                      <a:cubicBezTo>
                        <a:pt x="505313" y="440485"/>
                        <a:pt x="490829" y="421126"/>
                        <a:pt x="464063" y="404204"/>
                      </a:cubicBezTo>
                      <a:cubicBezTo>
                        <a:pt x="445829" y="392720"/>
                        <a:pt x="425110" y="385032"/>
                        <a:pt x="410579" y="369375"/>
                      </a:cubicBezTo>
                      <a:cubicBezTo>
                        <a:pt x="390282" y="347579"/>
                        <a:pt x="400876" y="320438"/>
                        <a:pt x="404766" y="292313"/>
                      </a:cubicBezTo>
                      <a:cubicBezTo>
                        <a:pt x="404860" y="291704"/>
                        <a:pt x="404907" y="290953"/>
                        <a:pt x="404860" y="290063"/>
                      </a:cubicBezTo>
                      <a:cubicBezTo>
                        <a:pt x="375798" y="303797"/>
                        <a:pt x="354001" y="331079"/>
                        <a:pt x="340407" y="360844"/>
                      </a:cubicBezTo>
                      <a:cubicBezTo>
                        <a:pt x="337126" y="377298"/>
                        <a:pt x="336844" y="393798"/>
                        <a:pt x="338860" y="408282"/>
                      </a:cubicBezTo>
                      <a:cubicBezTo>
                        <a:pt x="343079" y="438423"/>
                        <a:pt x="357751" y="464485"/>
                        <a:pt x="362532" y="494485"/>
                      </a:cubicBezTo>
                      <a:cubicBezTo>
                        <a:pt x="365344" y="511689"/>
                        <a:pt x="361969" y="528845"/>
                        <a:pt x="360376" y="546423"/>
                      </a:cubicBezTo>
                      <a:cubicBezTo>
                        <a:pt x="359954" y="551345"/>
                        <a:pt x="358219" y="569251"/>
                        <a:pt x="354048" y="581439"/>
                      </a:cubicBezTo>
                      <a:cubicBezTo>
                        <a:pt x="351891" y="564939"/>
                        <a:pt x="348141" y="549423"/>
                        <a:pt x="340548" y="534610"/>
                      </a:cubicBezTo>
                      <a:cubicBezTo>
                        <a:pt x="327188" y="508501"/>
                        <a:pt x="299532" y="491860"/>
                        <a:pt x="275672" y="475594"/>
                      </a:cubicBezTo>
                      <a:cubicBezTo>
                        <a:pt x="250407" y="458345"/>
                        <a:pt x="221110" y="444610"/>
                        <a:pt x="204282" y="418735"/>
                      </a:cubicBezTo>
                      <a:cubicBezTo>
                        <a:pt x="187453" y="392860"/>
                        <a:pt x="191907" y="349547"/>
                        <a:pt x="204188" y="314672"/>
                      </a:cubicBezTo>
                      <a:cubicBezTo>
                        <a:pt x="164766" y="349126"/>
                        <a:pt x="127125" y="385548"/>
                        <a:pt x="106172" y="431204"/>
                      </a:cubicBezTo>
                      <a:cubicBezTo>
                        <a:pt x="104625" y="434532"/>
                        <a:pt x="103219" y="437907"/>
                        <a:pt x="101859" y="441235"/>
                      </a:cubicBezTo>
                      <a:cubicBezTo>
                        <a:pt x="94360" y="465704"/>
                        <a:pt x="91313" y="490829"/>
                        <a:pt x="97313" y="511454"/>
                      </a:cubicBezTo>
                      <a:cubicBezTo>
                        <a:pt x="109641" y="553407"/>
                        <a:pt x="146016" y="577782"/>
                        <a:pt x="165657" y="614954"/>
                      </a:cubicBezTo>
                      <a:cubicBezTo>
                        <a:pt x="177563" y="637360"/>
                        <a:pt x="178313" y="666657"/>
                        <a:pt x="172688" y="693048"/>
                      </a:cubicBezTo>
                      <a:cubicBezTo>
                        <a:pt x="171610" y="698017"/>
                        <a:pt x="170203" y="702939"/>
                        <a:pt x="168656" y="707908"/>
                      </a:cubicBezTo>
                      <a:cubicBezTo>
                        <a:pt x="160688" y="688595"/>
                        <a:pt x="145875" y="676126"/>
                        <a:pt x="119953" y="670314"/>
                      </a:cubicBezTo>
                      <a:cubicBezTo>
                        <a:pt x="100922" y="666048"/>
                        <a:pt x="80297" y="665814"/>
                        <a:pt x="64078" y="655501"/>
                      </a:cubicBezTo>
                      <a:cubicBezTo>
                        <a:pt x="42891" y="642048"/>
                        <a:pt x="50625" y="613642"/>
                        <a:pt x="54656" y="590064"/>
                      </a:cubicBezTo>
                      <a:cubicBezTo>
                        <a:pt x="26859" y="625689"/>
                        <a:pt x="8156" y="668720"/>
                        <a:pt x="0" y="712080"/>
                      </a:cubicBezTo>
                      <a:cubicBezTo>
                        <a:pt x="1125" y="741095"/>
                        <a:pt x="8719" y="769079"/>
                        <a:pt x="23625" y="793689"/>
                      </a:cubicBezTo>
                      <a:cubicBezTo>
                        <a:pt x="48422" y="834564"/>
                        <a:pt x="106500" y="847267"/>
                        <a:pt x="113485" y="899580"/>
                      </a:cubicBezTo>
                      <a:cubicBezTo>
                        <a:pt x="119250" y="942377"/>
                        <a:pt x="84281" y="999986"/>
                        <a:pt x="40266" y="1018267"/>
                      </a:cubicBezTo>
                      <a:cubicBezTo>
                        <a:pt x="34125" y="1020846"/>
                        <a:pt x="34500" y="1036173"/>
                        <a:pt x="42047" y="1033502"/>
                      </a:cubicBezTo>
                      <a:cubicBezTo>
                        <a:pt x="50156" y="1030643"/>
                        <a:pt x="57750" y="1026798"/>
                        <a:pt x="64922" y="1022205"/>
                      </a:cubicBezTo>
                      <a:cubicBezTo>
                        <a:pt x="65438" y="1025955"/>
                        <a:pt x="67266" y="1029142"/>
                        <a:pt x="70547" y="1029424"/>
                      </a:cubicBezTo>
                      <a:cubicBezTo>
                        <a:pt x="83719" y="1030596"/>
                        <a:pt x="99985" y="1018361"/>
                        <a:pt x="111656" y="1012361"/>
                      </a:cubicBezTo>
                      <a:cubicBezTo>
                        <a:pt x="135188" y="1000268"/>
                        <a:pt x="156844" y="984142"/>
                        <a:pt x="178688" y="969236"/>
                      </a:cubicBezTo>
                      <a:cubicBezTo>
                        <a:pt x="220594" y="940596"/>
                        <a:pt x="262032" y="910736"/>
                        <a:pt x="302672" y="881017"/>
                      </a:cubicBezTo>
                      <a:cubicBezTo>
                        <a:pt x="347907" y="847970"/>
                        <a:pt x="393751" y="815814"/>
                        <a:pt x="439079" y="783892"/>
                      </a:cubicBezTo>
                      <a:cubicBezTo>
                        <a:pt x="484313" y="752017"/>
                        <a:pt x="529220" y="720189"/>
                        <a:pt x="572907" y="687189"/>
                      </a:cubicBezTo>
                      <a:cubicBezTo>
                        <a:pt x="660517" y="621095"/>
                        <a:pt x="741798" y="548157"/>
                        <a:pt x="826408" y="480657"/>
                      </a:cubicBezTo>
                      <a:cubicBezTo>
                        <a:pt x="868783" y="447001"/>
                        <a:pt x="911486" y="413860"/>
                        <a:pt x="955361" y="382829"/>
                      </a:cubicBezTo>
                      <a:cubicBezTo>
                        <a:pt x="976033" y="367548"/>
                        <a:pt x="1005049" y="358407"/>
                        <a:pt x="1008939" y="331407"/>
                      </a:cubicBezTo>
                      <a:cubicBezTo>
                        <a:pt x="1009502" y="327516"/>
                        <a:pt x="1008471" y="319501"/>
                        <a:pt x="1003408" y="318469"/>
                      </a:cubicBezTo>
                      <a:cubicBezTo>
                        <a:pt x="1003221" y="317766"/>
                        <a:pt x="1003033" y="317063"/>
                        <a:pt x="1002752" y="316313"/>
                      </a:cubicBezTo>
                      <a:cubicBezTo>
                        <a:pt x="1001252" y="312376"/>
                        <a:pt x="998908" y="310126"/>
                        <a:pt x="994174" y="310641"/>
                      </a:cubicBezTo>
                      <a:cubicBezTo>
                        <a:pt x="993658" y="309844"/>
                        <a:pt x="992908" y="309141"/>
                        <a:pt x="992018" y="308672"/>
                      </a:cubicBezTo>
                      <a:cubicBezTo>
                        <a:pt x="998721" y="300094"/>
                        <a:pt x="1004252" y="288891"/>
                        <a:pt x="1006830" y="279516"/>
                      </a:cubicBezTo>
                      <a:cubicBezTo>
                        <a:pt x="1014096" y="252704"/>
                        <a:pt x="1025627" y="210750"/>
                        <a:pt x="1012783" y="185672"/>
                      </a:cubicBezTo>
                      <a:cubicBezTo>
                        <a:pt x="996799" y="154641"/>
                        <a:pt x="973314" y="125859"/>
                        <a:pt x="945283" y="103219"/>
                      </a:cubicBezTo>
                      <a:cubicBezTo>
                        <a:pt x="937830" y="97219"/>
                        <a:pt x="929673" y="92625"/>
                        <a:pt x="923533" y="85312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724FDF3C-ABC5-BEB6-C87C-112C6B4FA3B7}"/>
                    </a:ext>
                  </a:extLst>
                </p:cNvPr>
                <p:cNvSpPr/>
                <p:nvPr/>
              </p:nvSpPr>
              <p:spPr>
                <a:xfrm>
                  <a:off x="10803471" y="5066996"/>
                  <a:ext cx="1018658" cy="1033813"/>
                </a:xfrm>
                <a:custGeom>
                  <a:avLst/>
                  <a:gdLst>
                    <a:gd name="connsiteX0" fmla="*/ 923533 w 1018658"/>
                    <a:gd name="connsiteY0" fmla="*/ 85312 h 1033813"/>
                    <a:gd name="connsiteX1" fmla="*/ 920955 w 1018658"/>
                    <a:gd name="connsiteY1" fmla="*/ 40828 h 1033813"/>
                    <a:gd name="connsiteX2" fmla="*/ 943127 w 1018658"/>
                    <a:gd name="connsiteY2" fmla="*/ 0 h 1033813"/>
                    <a:gd name="connsiteX3" fmla="*/ 905767 w 1018658"/>
                    <a:gd name="connsiteY3" fmla="*/ 10125 h 1033813"/>
                    <a:gd name="connsiteX4" fmla="*/ 868970 w 1018658"/>
                    <a:gd name="connsiteY4" fmla="*/ 24000 h 1033813"/>
                    <a:gd name="connsiteX5" fmla="*/ 801986 w 1018658"/>
                    <a:gd name="connsiteY5" fmla="*/ 62531 h 1033813"/>
                    <a:gd name="connsiteX6" fmla="*/ 769314 w 1018658"/>
                    <a:gd name="connsiteY6" fmla="*/ 118313 h 1033813"/>
                    <a:gd name="connsiteX7" fmla="*/ 762705 w 1018658"/>
                    <a:gd name="connsiteY7" fmla="*/ 213047 h 1033813"/>
                    <a:gd name="connsiteX8" fmla="*/ 753236 w 1018658"/>
                    <a:gd name="connsiteY8" fmla="*/ 270891 h 1033813"/>
                    <a:gd name="connsiteX9" fmla="*/ 738330 w 1018658"/>
                    <a:gd name="connsiteY9" fmla="*/ 298594 h 1033813"/>
                    <a:gd name="connsiteX10" fmla="*/ 715314 w 1018658"/>
                    <a:gd name="connsiteY10" fmla="*/ 326625 h 1033813"/>
                    <a:gd name="connsiteX11" fmla="*/ 716673 w 1018658"/>
                    <a:gd name="connsiteY11" fmla="*/ 319922 h 1033813"/>
                    <a:gd name="connsiteX12" fmla="*/ 712923 w 1018658"/>
                    <a:gd name="connsiteY12" fmla="*/ 303235 h 1033813"/>
                    <a:gd name="connsiteX13" fmla="*/ 680673 w 1018658"/>
                    <a:gd name="connsiteY13" fmla="*/ 270094 h 1033813"/>
                    <a:gd name="connsiteX14" fmla="*/ 632251 w 1018658"/>
                    <a:gd name="connsiteY14" fmla="*/ 226688 h 1033813"/>
                    <a:gd name="connsiteX15" fmla="*/ 636751 w 1018658"/>
                    <a:gd name="connsiteY15" fmla="*/ 136032 h 1033813"/>
                    <a:gd name="connsiteX16" fmla="*/ 637782 w 1018658"/>
                    <a:gd name="connsiteY16" fmla="*/ 130641 h 1033813"/>
                    <a:gd name="connsiteX17" fmla="*/ 590485 w 1018658"/>
                    <a:gd name="connsiteY17" fmla="*/ 172500 h 1033813"/>
                    <a:gd name="connsiteX18" fmla="*/ 562876 w 1018658"/>
                    <a:gd name="connsiteY18" fmla="*/ 222751 h 1033813"/>
                    <a:gd name="connsiteX19" fmla="*/ 563251 w 1018658"/>
                    <a:gd name="connsiteY19" fmla="*/ 299250 h 1033813"/>
                    <a:gd name="connsiteX20" fmla="*/ 568407 w 1018658"/>
                    <a:gd name="connsiteY20" fmla="*/ 313782 h 1033813"/>
                    <a:gd name="connsiteX21" fmla="*/ 567470 w 1018658"/>
                    <a:gd name="connsiteY21" fmla="*/ 373219 h 1033813"/>
                    <a:gd name="connsiteX22" fmla="*/ 510235 w 1018658"/>
                    <a:gd name="connsiteY22" fmla="*/ 468985 h 1033813"/>
                    <a:gd name="connsiteX23" fmla="*/ 464063 w 1018658"/>
                    <a:gd name="connsiteY23" fmla="*/ 404204 h 1033813"/>
                    <a:gd name="connsiteX24" fmla="*/ 410579 w 1018658"/>
                    <a:gd name="connsiteY24" fmla="*/ 369375 h 1033813"/>
                    <a:gd name="connsiteX25" fmla="*/ 404766 w 1018658"/>
                    <a:gd name="connsiteY25" fmla="*/ 292313 h 1033813"/>
                    <a:gd name="connsiteX26" fmla="*/ 404860 w 1018658"/>
                    <a:gd name="connsiteY26" fmla="*/ 290063 h 1033813"/>
                    <a:gd name="connsiteX27" fmla="*/ 340407 w 1018658"/>
                    <a:gd name="connsiteY27" fmla="*/ 360844 h 1033813"/>
                    <a:gd name="connsiteX28" fmla="*/ 338860 w 1018658"/>
                    <a:gd name="connsiteY28" fmla="*/ 408282 h 1033813"/>
                    <a:gd name="connsiteX29" fmla="*/ 362532 w 1018658"/>
                    <a:gd name="connsiteY29" fmla="*/ 494485 h 1033813"/>
                    <a:gd name="connsiteX30" fmla="*/ 360376 w 1018658"/>
                    <a:gd name="connsiteY30" fmla="*/ 546423 h 1033813"/>
                    <a:gd name="connsiteX31" fmla="*/ 354048 w 1018658"/>
                    <a:gd name="connsiteY31" fmla="*/ 581439 h 1033813"/>
                    <a:gd name="connsiteX32" fmla="*/ 340548 w 1018658"/>
                    <a:gd name="connsiteY32" fmla="*/ 534610 h 1033813"/>
                    <a:gd name="connsiteX33" fmla="*/ 275672 w 1018658"/>
                    <a:gd name="connsiteY33" fmla="*/ 475594 h 1033813"/>
                    <a:gd name="connsiteX34" fmla="*/ 204282 w 1018658"/>
                    <a:gd name="connsiteY34" fmla="*/ 418735 h 1033813"/>
                    <a:gd name="connsiteX35" fmla="*/ 204188 w 1018658"/>
                    <a:gd name="connsiteY35" fmla="*/ 314672 h 1033813"/>
                    <a:gd name="connsiteX36" fmla="*/ 106172 w 1018658"/>
                    <a:gd name="connsiteY36" fmla="*/ 431204 h 1033813"/>
                    <a:gd name="connsiteX37" fmla="*/ 101859 w 1018658"/>
                    <a:gd name="connsiteY37" fmla="*/ 441235 h 1033813"/>
                    <a:gd name="connsiteX38" fmla="*/ 97313 w 1018658"/>
                    <a:gd name="connsiteY38" fmla="*/ 511454 h 1033813"/>
                    <a:gd name="connsiteX39" fmla="*/ 165657 w 1018658"/>
                    <a:gd name="connsiteY39" fmla="*/ 614954 h 1033813"/>
                    <a:gd name="connsiteX40" fmla="*/ 172688 w 1018658"/>
                    <a:gd name="connsiteY40" fmla="*/ 693048 h 1033813"/>
                    <a:gd name="connsiteX41" fmla="*/ 168656 w 1018658"/>
                    <a:gd name="connsiteY41" fmla="*/ 707908 h 1033813"/>
                    <a:gd name="connsiteX42" fmla="*/ 119953 w 1018658"/>
                    <a:gd name="connsiteY42" fmla="*/ 670314 h 1033813"/>
                    <a:gd name="connsiteX43" fmla="*/ 64078 w 1018658"/>
                    <a:gd name="connsiteY43" fmla="*/ 655501 h 1033813"/>
                    <a:gd name="connsiteX44" fmla="*/ 54656 w 1018658"/>
                    <a:gd name="connsiteY44" fmla="*/ 590064 h 1033813"/>
                    <a:gd name="connsiteX45" fmla="*/ 0 w 1018658"/>
                    <a:gd name="connsiteY45" fmla="*/ 712080 h 1033813"/>
                    <a:gd name="connsiteX46" fmla="*/ 23625 w 1018658"/>
                    <a:gd name="connsiteY46" fmla="*/ 793689 h 1033813"/>
                    <a:gd name="connsiteX47" fmla="*/ 113485 w 1018658"/>
                    <a:gd name="connsiteY47" fmla="*/ 899580 h 1033813"/>
                    <a:gd name="connsiteX48" fmla="*/ 40266 w 1018658"/>
                    <a:gd name="connsiteY48" fmla="*/ 1018267 h 1033813"/>
                    <a:gd name="connsiteX49" fmla="*/ 42047 w 1018658"/>
                    <a:gd name="connsiteY49" fmla="*/ 1033502 h 1033813"/>
                    <a:gd name="connsiteX50" fmla="*/ 64922 w 1018658"/>
                    <a:gd name="connsiteY50" fmla="*/ 1022205 h 1033813"/>
                    <a:gd name="connsiteX51" fmla="*/ 70547 w 1018658"/>
                    <a:gd name="connsiteY51" fmla="*/ 1029424 h 1033813"/>
                    <a:gd name="connsiteX52" fmla="*/ 106594 w 1018658"/>
                    <a:gd name="connsiteY52" fmla="*/ 1015127 h 1033813"/>
                    <a:gd name="connsiteX53" fmla="*/ 133219 w 1018658"/>
                    <a:gd name="connsiteY53" fmla="*/ 835642 h 1033813"/>
                    <a:gd name="connsiteX54" fmla="*/ 58406 w 1018658"/>
                    <a:gd name="connsiteY54" fmla="*/ 765048 h 1033813"/>
                    <a:gd name="connsiteX55" fmla="*/ 41672 w 1018658"/>
                    <a:gd name="connsiteY55" fmla="*/ 678235 h 1033813"/>
                    <a:gd name="connsiteX56" fmla="*/ 48656 w 1018658"/>
                    <a:gd name="connsiteY56" fmla="*/ 677439 h 1033813"/>
                    <a:gd name="connsiteX57" fmla="*/ 91500 w 1018658"/>
                    <a:gd name="connsiteY57" fmla="*/ 704532 h 1033813"/>
                    <a:gd name="connsiteX58" fmla="*/ 132375 w 1018658"/>
                    <a:gd name="connsiteY58" fmla="*/ 721126 h 1033813"/>
                    <a:gd name="connsiteX59" fmla="*/ 171938 w 1018658"/>
                    <a:gd name="connsiteY59" fmla="*/ 740345 h 1033813"/>
                    <a:gd name="connsiteX60" fmla="*/ 166547 w 1018658"/>
                    <a:gd name="connsiteY60" fmla="*/ 563532 h 1033813"/>
                    <a:gd name="connsiteX61" fmla="*/ 123094 w 1018658"/>
                    <a:gd name="connsiteY61" fmla="*/ 474048 h 1033813"/>
                    <a:gd name="connsiteX62" fmla="*/ 156797 w 1018658"/>
                    <a:gd name="connsiteY62" fmla="*/ 382782 h 1033813"/>
                    <a:gd name="connsiteX63" fmla="*/ 164157 w 1018658"/>
                    <a:gd name="connsiteY63" fmla="*/ 383860 h 1033813"/>
                    <a:gd name="connsiteX64" fmla="*/ 261797 w 1018658"/>
                    <a:gd name="connsiteY64" fmla="*/ 495235 h 1033813"/>
                    <a:gd name="connsiteX65" fmla="*/ 340454 w 1018658"/>
                    <a:gd name="connsiteY65" fmla="*/ 575579 h 1033813"/>
                    <a:gd name="connsiteX66" fmla="*/ 364922 w 1018658"/>
                    <a:gd name="connsiteY66" fmla="*/ 623954 h 1033813"/>
                    <a:gd name="connsiteX67" fmla="*/ 392673 w 1018658"/>
                    <a:gd name="connsiteY67" fmla="*/ 567610 h 1033813"/>
                    <a:gd name="connsiteX68" fmla="*/ 400641 w 1018658"/>
                    <a:gd name="connsiteY68" fmla="*/ 507001 h 1033813"/>
                    <a:gd name="connsiteX69" fmla="*/ 366704 w 1018658"/>
                    <a:gd name="connsiteY69" fmla="*/ 396610 h 1033813"/>
                    <a:gd name="connsiteX70" fmla="*/ 371860 w 1018658"/>
                    <a:gd name="connsiteY70" fmla="*/ 390610 h 1033813"/>
                    <a:gd name="connsiteX71" fmla="*/ 470907 w 1018658"/>
                    <a:gd name="connsiteY71" fmla="*/ 448735 h 1033813"/>
                    <a:gd name="connsiteX72" fmla="*/ 513892 w 1018658"/>
                    <a:gd name="connsiteY72" fmla="*/ 515720 h 1033813"/>
                    <a:gd name="connsiteX73" fmla="*/ 593767 w 1018658"/>
                    <a:gd name="connsiteY73" fmla="*/ 384235 h 1033813"/>
                    <a:gd name="connsiteX74" fmla="*/ 601689 w 1018658"/>
                    <a:gd name="connsiteY74" fmla="*/ 311298 h 1033813"/>
                    <a:gd name="connsiteX75" fmla="*/ 584064 w 1018658"/>
                    <a:gd name="connsiteY75" fmla="*/ 243516 h 1033813"/>
                    <a:gd name="connsiteX76" fmla="*/ 590485 w 1018658"/>
                    <a:gd name="connsiteY76" fmla="*/ 238219 h 1033813"/>
                    <a:gd name="connsiteX77" fmla="*/ 708470 w 1018658"/>
                    <a:gd name="connsiteY77" fmla="*/ 370782 h 1033813"/>
                    <a:gd name="connsiteX78" fmla="*/ 769783 w 1018658"/>
                    <a:gd name="connsiteY78" fmla="*/ 308766 h 1033813"/>
                    <a:gd name="connsiteX79" fmla="*/ 792377 w 1018658"/>
                    <a:gd name="connsiteY79" fmla="*/ 273516 h 1033813"/>
                    <a:gd name="connsiteX80" fmla="*/ 806814 w 1018658"/>
                    <a:gd name="connsiteY80" fmla="*/ 236578 h 1033813"/>
                    <a:gd name="connsiteX81" fmla="*/ 820783 w 1018658"/>
                    <a:gd name="connsiteY81" fmla="*/ 128109 h 1033813"/>
                    <a:gd name="connsiteX82" fmla="*/ 874361 w 1018658"/>
                    <a:gd name="connsiteY82" fmla="*/ 43359 h 1033813"/>
                    <a:gd name="connsiteX83" fmla="*/ 880783 w 1018658"/>
                    <a:gd name="connsiteY83" fmla="*/ 46687 h 1033813"/>
                    <a:gd name="connsiteX84" fmla="*/ 920298 w 1018658"/>
                    <a:gd name="connsiteY84" fmla="*/ 132797 h 1033813"/>
                    <a:gd name="connsiteX85" fmla="*/ 973595 w 1018658"/>
                    <a:gd name="connsiteY85" fmla="*/ 196407 h 1033813"/>
                    <a:gd name="connsiteX86" fmla="*/ 989955 w 1018658"/>
                    <a:gd name="connsiteY86" fmla="*/ 267047 h 1033813"/>
                    <a:gd name="connsiteX87" fmla="*/ 979127 w 1018658"/>
                    <a:gd name="connsiteY87" fmla="*/ 341579 h 1033813"/>
                    <a:gd name="connsiteX88" fmla="*/ 970408 w 1018658"/>
                    <a:gd name="connsiteY88" fmla="*/ 373032 h 1033813"/>
                    <a:gd name="connsiteX89" fmla="*/ 1009033 w 1018658"/>
                    <a:gd name="connsiteY89" fmla="*/ 331313 h 1033813"/>
                    <a:gd name="connsiteX90" fmla="*/ 1003502 w 1018658"/>
                    <a:gd name="connsiteY90" fmla="*/ 318376 h 1033813"/>
                    <a:gd name="connsiteX91" fmla="*/ 1002845 w 1018658"/>
                    <a:gd name="connsiteY91" fmla="*/ 316219 h 1033813"/>
                    <a:gd name="connsiteX92" fmla="*/ 994267 w 1018658"/>
                    <a:gd name="connsiteY92" fmla="*/ 310547 h 1033813"/>
                    <a:gd name="connsiteX93" fmla="*/ 992111 w 1018658"/>
                    <a:gd name="connsiteY93" fmla="*/ 308579 h 1033813"/>
                    <a:gd name="connsiteX94" fmla="*/ 1006924 w 1018658"/>
                    <a:gd name="connsiteY94" fmla="*/ 279422 h 1033813"/>
                    <a:gd name="connsiteX95" fmla="*/ 1012877 w 1018658"/>
                    <a:gd name="connsiteY95" fmla="*/ 185578 h 1033813"/>
                    <a:gd name="connsiteX96" fmla="*/ 945377 w 1018658"/>
                    <a:gd name="connsiteY96" fmla="*/ 103125 h 1033813"/>
                    <a:gd name="connsiteX97" fmla="*/ 923533 w 1018658"/>
                    <a:gd name="connsiteY97" fmla="*/ 85312 h 103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18658" h="1033813">
                      <a:moveTo>
                        <a:pt x="923533" y="85312"/>
                      </a:moveTo>
                      <a:cubicBezTo>
                        <a:pt x="913502" y="73453"/>
                        <a:pt x="917627" y="55875"/>
                        <a:pt x="920955" y="40828"/>
                      </a:cubicBezTo>
                      <a:cubicBezTo>
                        <a:pt x="924096" y="26485"/>
                        <a:pt x="932299" y="12469"/>
                        <a:pt x="943127" y="0"/>
                      </a:cubicBezTo>
                      <a:cubicBezTo>
                        <a:pt x="930517" y="2531"/>
                        <a:pt x="918095" y="6047"/>
                        <a:pt x="905767" y="10125"/>
                      </a:cubicBezTo>
                      <a:cubicBezTo>
                        <a:pt x="893439" y="14203"/>
                        <a:pt x="881064" y="18844"/>
                        <a:pt x="868970" y="24000"/>
                      </a:cubicBezTo>
                      <a:cubicBezTo>
                        <a:pt x="845251" y="34782"/>
                        <a:pt x="822189" y="47531"/>
                        <a:pt x="801986" y="62531"/>
                      </a:cubicBezTo>
                      <a:cubicBezTo>
                        <a:pt x="787830" y="79031"/>
                        <a:pt x="776439" y="97360"/>
                        <a:pt x="769314" y="118313"/>
                      </a:cubicBezTo>
                      <a:cubicBezTo>
                        <a:pt x="758720" y="150938"/>
                        <a:pt x="762377" y="181688"/>
                        <a:pt x="762705" y="213047"/>
                      </a:cubicBezTo>
                      <a:cubicBezTo>
                        <a:pt x="762845" y="232313"/>
                        <a:pt x="761017" y="251625"/>
                        <a:pt x="753236" y="270891"/>
                      </a:cubicBezTo>
                      <a:cubicBezTo>
                        <a:pt x="750705" y="277266"/>
                        <a:pt x="745173" y="287953"/>
                        <a:pt x="738330" y="298594"/>
                      </a:cubicBezTo>
                      <a:cubicBezTo>
                        <a:pt x="731486" y="309282"/>
                        <a:pt x="723423" y="320203"/>
                        <a:pt x="715314" y="326625"/>
                      </a:cubicBezTo>
                      <a:cubicBezTo>
                        <a:pt x="716017" y="324375"/>
                        <a:pt x="716626" y="322172"/>
                        <a:pt x="716673" y="319922"/>
                      </a:cubicBezTo>
                      <a:cubicBezTo>
                        <a:pt x="716814" y="314157"/>
                        <a:pt x="714517" y="308485"/>
                        <a:pt x="712923" y="303235"/>
                      </a:cubicBezTo>
                      <a:cubicBezTo>
                        <a:pt x="708470" y="288704"/>
                        <a:pt x="692157" y="279141"/>
                        <a:pt x="680673" y="270094"/>
                      </a:cubicBezTo>
                      <a:cubicBezTo>
                        <a:pt x="663423" y="256500"/>
                        <a:pt x="646642" y="243141"/>
                        <a:pt x="632251" y="226688"/>
                      </a:cubicBezTo>
                      <a:cubicBezTo>
                        <a:pt x="609329" y="200625"/>
                        <a:pt x="622876" y="168563"/>
                        <a:pt x="636751" y="136032"/>
                      </a:cubicBezTo>
                      <a:cubicBezTo>
                        <a:pt x="637314" y="134860"/>
                        <a:pt x="637689" y="132797"/>
                        <a:pt x="637782" y="130641"/>
                      </a:cubicBezTo>
                      <a:cubicBezTo>
                        <a:pt x="619923" y="142172"/>
                        <a:pt x="603704" y="156750"/>
                        <a:pt x="590485" y="172500"/>
                      </a:cubicBezTo>
                      <a:cubicBezTo>
                        <a:pt x="577360" y="188297"/>
                        <a:pt x="567798" y="205688"/>
                        <a:pt x="562876" y="222751"/>
                      </a:cubicBezTo>
                      <a:cubicBezTo>
                        <a:pt x="555423" y="248766"/>
                        <a:pt x="562173" y="273985"/>
                        <a:pt x="563251" y="299250"/>
                      </a:cubicBezTo>
                      <a:cubicBezTo>
                        <a:pt x="565173" y="304032"/>
                        <a:pt x="567001" y="308813"/>
                        <a:pt x="568407" y="313782"/>
                      </a:cubicBezTo>
                      <a:cubicBezTo>
                        <a:pt x="573986" y="333844"/>
                        <a:pt x="571642" y="352032"/>
                        <a:pt x="567470" y="373219"/>
                      </a:cubicBezTo>
                      <a:cubicBezTo>
                        <a:pt x="560907" y="408235"/>
                        <a:pt x="537095" y="441657"/>
                        <a:pt x="510235" y="468985"/>
                      </a:cubicBezTo>
                      <a:cubicBezTo>
                        <a:pt x="505313" y="440485"/>
                        <a:pt x="490829" y="421126"/>
                        <a:pt x="464063" y="404204"/>
                      </a:cubicBezTo>
                      <a:cubicBezTo>
                        <a:pt x="445829" y="392720"/>
                        <a:pt x="425110" y="385032"/>
                        <a:pt x="410579" y="369375"/>
                      </a:cubicBezTo>
                      <a:cubicBezTo>
                        <a:pt x="390282" y="347579"/>
                        <a:pt x="400876" y="320438"/>
                        <a:pt x="404766" y="292313"/>
                      </a:cubicBezTo>
                      <a:cubicBezTo>
                        <a:pt x="404860" y="291704"/>
                        <a:pt x="404907" y="290953"/>
                        <a:pt x="404860" y="290063"/>
                      </a:cubicBezTo>
                      <a:cubicBezTo>
                        <a:pt x="375798" y="303797"/>
                        <a:pt x="354001" y="331079"/>
                        <a:pt x="340407" y="360844"/>
                      </a:cubicBezTo>
                      <a:cubicBezTo>
                        <a:pt x="337126" y="377298"/>
                        <a:pt x="336844" y="393798"/>
                        <a:pt x="338860" y="408282"/>
                      </a:cubicBezTo>
                      <a:cubicBezTo>
                        <a:pt x="343079" y="438423"/>
                        <a:pt x="357751" y="464485"/>
                        <a:pt x="362532" y="494485"/>
                      </a:cubicBezTo>
                      <a:cubicBezTo>
                        <a:pt x="365344" y="511689"/>
                        <a:pt x="361969" y="528845"/>
                        <a:pt x="360376" y="546423"/>
                      </a:cubicBezTo>
                      <a:cubicBezTo>
                        <a:pt x="359954" y="551345"/>
                        <a:pt x="358219" y="569251"/>
                        <a:pt x="354048" y="581439"/>
                      </a:cubicBezTo>
                      <a:cubicBezTo>
                        <a:pt x="351891" y="564939"/>
                        <a:pt x="348141" y="549423"/>
                        <a:pt x="340548" y="534610"/>
                      </a:cubicBezTo>
                      <a:cubicBezTo>
                        <a:pt x="327188" y="508501"/>
                        <a:pt x="299532" y="491860"/>
                        <a:pt x="275672" y="475594"/>
                      </a:cubicBezTo>
                      <a:cubicBezTo>
                        <a:pt x="250407" y="458345"/>
                        <a:pt x="221110" y="444610"/>
                        <a:pt x="204282" y="418735"/>
                      </a:cubicBezTo>
                      <a:cubicBezTo>
                        <a:pt x="187453" y="392860"/>
                        <a:pt x="191907" y="349547"/>
                        <a:pt x="204188" y="314672"/>
                      </a:cubicBezTo>
                      <a:cubicBezTo>
                        <a:pt x="164766" y="349126"/>
                        <a:pt x="127125" y="385548"/>
                        <a:pt x="106172" y="431204"/>
                      </a:cubicBezTo>
                      <a:cubicBezTo>
                        <a:pt x="104625" y="434532"/>
                        <a:pt x="103219" y="437907"/>
                        <a:pt x="101859" y="441235"/>
                      </a:cubicBezTo>
                      <a:cubicBezTo>
                        <a:pt x="94360" y="465704"/>
                        <a:pt x="91313" y="490829"/>
                        <a:pt x="97313" y="511454"/>
                      </a:cubicBezTo>
                      <a:cubicBezTo>
                        <a:pt x="109641" y="553407"/>
                        <a:pt x="146016" y="577782"/>
                        <a:pt x="165657" y="614954"/>
                      </a:cubicBezTo>
                      <a:cubicBezTo>
                        <a:pt x="177563" y="637360"/>
                        <a:pt x="178313" y="666657"/>
                        <a:pt x="172688" y="693048"/>
                      </a:cubicBezTo>
                      <a:cubicBezTo>
                        <a:pt x="171610" y="698017"/>
                        <a:pt x="170203" y="702939"/>
                        <a:pt x="168656" y="707908"/>
                      </a:cubicBezTo>
                      <a:cubicBezTo>
                        <a:pt x="160688" y="688595"/>
                        <a:pt x="145875" y="676126"/>
                        <a:pt x="119953" y="670314"/>
                      </a:cubicBezTo>
                      <a:cubicBezTo>
                        <a:pt x="100922" y="666048"/>
                        <a:pt x="80297" y="665814"/>
                        <a:pt x="64078" y="655501"/>
                      </a:cubicBezTo>
                      <a:cubicBezTo>
                        <a:pt x="42891" y="642048"/>
                        <a:pt x="50625" y="613642"/>
                        <a:pt x="54656" y="590064"/>
                      </a:cubicBezTo>
                      <a:cubicBezTo>
                        <a:pt x="26859" y="625689"/>
                        <a:pt x="8156" y="668720"/>
                        <a:pt x="0" y="712080"/>
                      </a:cubicBezTo>
                      <a:cubicBezTo>
                        <a:pt x="1125" y="741095"/>
                        <a:pt x="8719" y="769079"/>
                        <a:pt x="23625" y="793689"/>
                      </a:cubicBezTo>
                      <a:cubicBezTo>
                        <a:pt x="48422" y="834564"/>
                        <a:pt x="106500" y="847267"/>
                        <a:pt x="113485" y="899580"/>
                      </a:cubicBezTo>
                      <a:cubicBezTo>
                        <a:pt x="119250" y="942377"/>
                        <a:pt x="84281" y="999986"/>
                        <a:pt x="40266" y="1018267"/>
                      </a:cubicBezTo>
                      <a:cubicBezTo>
                        <a:pt x="34125" y="1020846"/>
                        <a:pt x="34500" y="1036173"/>
                        <a:pt x="42047" y="1033502"/>
                      </a:cubicBezTo>
                      <a:cubicBezTo>
                        <a:pt x="50156" y="1030643"/>
                        <a:pt x="57750" y="1026798"/>
                        <a:pt x="64922" y="1022205"/>
                      </a:cubicBezTo>
                      <a:cubicBezTo>
                        <a:pt x="65438" y="1025955"/>
                        <a:pt x="67266" y="1029142"/>
                        <a:pt x="70547" y="1029424"/>
                      </a:cubicBezTo>
                      <a:cubicBezTo>
                        <a:pt x="81891" y="1030408"/>
                        <a:pt x="95531" y="1021502"/>
                        <a:pt x="106594" y="1015127"/>
                      </a:cubicBezTo>
                      <a:cubicBezTo>
                        <a:pt x="147422" y="964080"/>
                        <a:pt x="155344" y="883689"/>
                        <a:pt x="133219" y="835642"/>
                      </a:cubicBezTo>
                      <a:cubicBezTo>
                        <a:pt x="117891" y="802220"/>
                        <a:pt x="84375" y="788626"/>
                        <a:pt x="58406" y="765048"/>
                      </a:cubicBezTo>
                      <a:cubicBezTo>
                        <a:pt x="33047" y="742032"/>
                        <a:pt x="28547" y="713673"/>
                        <a:pt x="41672" y="678235"/>
                      </a:cubicBezTo>
                      <a:cubicBezTo>
                        <a:pt x="42844" y="675001"/>
                        <a:pt x="47578" y="674720"/>
                        <a:pt x="48656" y="677439"/>
                      </a:cubicBezTo>
                      <a:cubicBezTo>
                        <a:pt x="55406" y="694361"/>
                        <a:pt x="75375" y="698486"/>
                        <a:pt x="91500" y="704532"/>
                      </a:cubicBezTo>
                      <a:cubicBezTo>
                        <a:pt x="105328" y="709736"/>
                        <a:pt x="118969" y="715220"/>
                        <a:pt x="132375" y="721126"/>
                      </a:cubicBezTo>
                      <a:cubicBezTo>
                        <a:pt x="145547" y="726939"/>
                        <a:pt x="159188" y="733173"/>
                        <a:pt x="171938" y="740345"/>
                      </a:cubicBezTo>
                      <a:cubicBezTo>
                        <a:pt x="215250" y="683673"/>
                        <a:pt x="204422" y="611767"/>
                        <a:pt x="166547" y="563532"/>
                      </a:cubicBezTo>
                      <a:cubicBezTo>
                        <a:pt x="146110" y="537470"/>
                        <a:pt x="119391" y="512485"/>
                        <a:pt x="123094" y="474048"/>
                      </a:cubicBezTo>
                      <a:cubicBezTo>
                        <a:pt x="126094" y="442735"/>
                        <a:pt x="141422" y="412595"/>
                        <a:pt x="156797" y="382782"/>
                      </a:cubicBezTo>
                      <a:cubicBezTo>
                        <a:pt x="158953" y="378610"/>
                        <a:pt x="164860" y="379641"/>
                        <a:pt x="164157" y="383860"/>
                      </a:cubicBezTo>
                      <a:cubicBezTo>
                        <a:pt x="154922" y="444329"/>
                        <a:pt x="222375" y="468048"/>
                        <a:pt x="261797" y="495235"/>
                      </a:cubicBezTo>
                      <a:cubicBezTo>
                        <a:pt x="293110" y="516657"/>
                        <a:pt x="320157" y="543939"/>
                        <a:pt x="340454" y="575579"/>
                      </a:cubicBezTo>
                      <a:cubicBezTo>
                        <a:pt x="350204" y="590720"/>
                        <a:pt x="358501" y="606985"/>
                        <a:pt x="364922" y="623954"/>
                      </a:cubicBezTo>
                      <a:cubicBezTo>
                        <a:pt x="377720" y="606470"/>
                        <a:pt x="386860" y="587438"/>
                        <a:pt x="392673" y="567610"/>
                      </a:cubicBezTo>
                      <a:cubicBezTo>
                        <a:pt x="398438" y="547782"/>
                        <a:pt x="400969" y="527251"/>
                        <a:pt x="400641" y="507001"/>
                      </a:cubicBezTo>
                      <a:cubicBezTo>
                        <a:pt x="399938" y="466454"/>
                        <a:pt x="387610" y="426751"/>
                        <a:pt x="366704" y="396610"/>
                      </a:cubicBezTo>
                      <a:cubicBezTo>
                        <a:pt x="364876" y="393985"/>
                        <a:pt x="368391" y="389110"/>
                        <a:pt x="371860" y="390610"/>
                      </a:cubicBezTo>
                      <a:cubicBezTo>
                        <a:pt x="407438" y="405891"/>
                        <a:pt x="444235" y="422157"/>
                        <a:pt x="470907" y="448735"/>
                      </a:cubicBezTo>
                      <a:cubicBezTo>
                        <a:pt x="489798" y="467579"/>
                        <a:pt x="503954" y="490735"/>
                        <a:pt x="513892" y="515720"/>
                      </a:cubicBezTo>
                      <a:cubicBezTo>
                        <a:pt x="553267" y="479719"/>
                        <a:pt x="580689" y="432751"/>
                        <a:pt x="593767" y="384235"/>
                      </a:cubicBezTo>
                      <a:cubicBezTo>
                        <a:pt x="600329" y="360000"/>
                        <a:pt x="603048" y="335157"/>
                        <a:pt x="601689" y="311298"/>
                      </a:cubicBezTo>
                      <a:cubicBezTo>
                        <a:pt x="600329" y="287485"/>
                        <a:pt x="594704" y="264376"/>
                        <a:pt x="584064" y="243516"/>
                      </a:cubicBezTo>
                      <a:cubicBezTo>
                        <a:pt x="582376" y="240141"/>
                        <a:pt x="587204" y="235688"/>
                        <a:pt x="590485" y="238219"/>
                      </a:cubicBezTo>
                      <a:cubicBezTo>
                        <a:pt x="636376" y="273235"/>
                        <a:pt x="688407" y="315235"/>
                        <a:pt x="708470" y="370782"/>
                      </a:cubicBezTo>
                      <a:cubicBezTo>
                        <a:pt x="731204" y="352641"/>
                        <a:pt x="752251" y="331173"/>
                        <a:pt x="769783" y="308766"/>
                      </a:cubicBezTo>
                      <a:cubicBezTo>
                        <a:pt x="778502" y="297469"/>
                        <a:pt x="786048" y="285563"/>
                        <a:pt x="792377" y="273516"/>
                      </a:cubicBezTo>
                      <a:cubicBezTo>
                        <a:pt x="798752" y="261563"/>
                        <a:pt x="803673" y="249188"/>
                        <a:pt x="806814" y="236578"/>
                      </a:cubicBezTo>
                      <a:cubicBezTo>
                        <a:pt x="815720" y="200391"/>
                        <a:pt x="811267" y="164531"/>
                        <a:pt x="820783" y="128109"/>
                      </a:cubicBezTo>
                      <a:cubicBezTo>
                        <a:pt x="828845" y="96141"/>
                        <a:pt x="845861" y="68391"/>
                        <a:pt x="874361" y="43359"/>
                      </a:cubicBezTo>
                      <a:cubicBezTo>
                        <a:pt x="877830" y="40406"/>
                        <a:pt x="882283" y="43313"/>
                        <a:pt x="880783" y="46687"/>
                      </a:cubicBezTo>
                      <a:cubicBezTo>
                        <a:pt x="863767" y="86578"/>
                        <a:pt x="895783" y="109500"/>
                        <a:pt x="920298" y="132797"/>
                      </a:cubicBezTo>
                      <a:cubicBezTo>
                        <a:pt x="940643" y="151969"/>
                        <a:pt x="961267" y="171891"/>
                        <a:pt x="973595" y="196407"/>
                      </a:cubicBezTo>
                      <a:cubicBezTo>
                        <a:pt x="985080" y="219141"/>
                        <a:pt x="989768" y="242906"/>
                        <a:pt x="989955" y="267047"/>
                      </a:cubicBezTo>
                      <a:cubicBezTo>
                        <a:pt x="990142" y="291282"/>
                        <a:pt x="985970" y="316454"/>
                        <a:pt x="979127" y="341579"/>
                      </a:cubicBezTo>
                      <a:cubicBezTo>
                        <a:pt x="976221" y="351985"/>
                        <a:pt x="973361" y="362485"/>
                        <a:pt x="970408" y="373032"/>
                      </a:cubicBezTo>
                      <a:cubicBezTo>
                        <a:pt x="988080" y="362485"/>
                        <a:pt x="1006033" y="352173"/>
                        <a:pt x="1009033" y="331313"/>
                      </a:cubicBezTo>
                      <a:cubicBezTo>
                        <a:pt x="1009596" y="327422"/>
                        <a:pt x="1008565" y="319407"/>
                        <a:pt x="1003502" y="318376"/>
                      </a:cubicBezTo>
                      <a:cubicBezTo>
                        <a:pt x="1003315" y="317673"/>
                        <a:pt x="1003127" y="316969"/>
                        <a:pt x="1002845" y="316219"/>
                      </a:cubicBezTo>
                      <a:cubicBezTo>
                        <a:pt x="1001346" y="312282"/>
                        <a:pt x="999002" y="310032"/>
                        <a:pt x="994267" y="310547"/>
                      </a:cubicBezTo>
                      <a:cubicBezTo>
                        <a:pt x="993752" y="309750"/>
                        <a:pt x="993002" y="309047"/>
                        <a:pt x="992111" y="308579"/>
                      </a:cubicBezTo>
                      <a:cubicBezTo>
                        <a:pt x="998814" y="300001"/>
                        <a:pt x="1004346" y="288797"/>
                        <a:pt x="1006924" y="279422"/>
                      </a:cubicBezTo>
                      <a:cubicBezTo>
                        <a:pt x="1014189" y="252610"/>
                        <a:pt x="1025720" y="210656"/>
                        <a:pt x="1012877" y="185578"/>
                      </a:cubicBezTo>
                      <a:cubicBezTo>
                        <a:pt x="996893" y="154547"/>
                        <a:pt x="973408" y="125766"/>
                        <a:pt x="945377" y="103125"/>
                      </a:cubicBezTo>
                      <a:cubicBezTo>
                        <a:pt x="937830" y="97219"/>
                        <a:pt x="929673" y="92625"/>
                        <a:pt x="923533" y="85312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0" name="图形 413">
                <a:extLst>
                  <a:ext uri="{FF2B5EF4-FFF2-40B4-BE49-F238E27FC236}">
                    <a16:creationId xmlns:a16="http://schemas.microsoft.com/office/drawing/2014/main" id="{251ADA22-C453-8624-7DE1-058FCE2B386C}"/>
                  </a:ext>
                </a:extLst>
              </p:cNvPr>
              <p:cNvGrpSpPr/>
              <p:nvPr/>
            </p:nvGrpSpPr>
            <p:grpSpPr>
              <a:xfrm>
                <a:off x="11701457" y="4909823"/>
                <a:ext cx="1064345" cy="557287"/>
                <a:chOff x="11701457" y="4909823"/>
                <a:chExt cx="1064345" cy="557287"/>
              </a:xfrm>
            </p:grpSpPr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2A9AEF47-663E-0751-FCD8-B84B7E470E2F}"/>
                    </a:ext>
                  </a:extLst>
                </p:cNvPr>
                <p:cNvSpPr/>
                <p:nvPr/>
              </p:nvSpPr>
              <p:spPr>
                <a:xfrm>
                  <a:off x="11701457" y="4909823"/>
                  <a:ext cx="1064345" cy="557287"/>
                </a:xfrm>
                <a:custGeom>
                  <a:avLst/>
                  <a:gdLst>
                    <a:gd name="connsiteX0" fmla="*/ 1009783 w 1064345"/>
                    <a:gd name="connsiteY0" fmla="*/ 142688 h 557287"/>
                    <a:gd name="connsiteX1" fmla="*/ 1029377 w 1064345"/>
                    <a:gd name="connsiteY1" fmla="*/ 109594 h 557287"/>
                    <a:gd name="connsiteX2" fmla="*/ 1064346 w 1064345"/>
                    <a:gd name="connsiteY2" fmla="*/ 91032 h 557287"/>
                    <a:gd name="connsiteX3" fmla="*/ 1033455 w 1064345"/>
                    <a:gd name="connsiteY3" fmla="*/ 80297 h 557287"/>
                    <a:gd name="connsiteX4" fmla="*/ 1000924 w 1064345"/>
                    <a:gd name="connsiteY4" fmla="*/ 72563 h 557287"/>
                    <a:gd name="connsiteX5" fmla="*/ 967736 w 1064345"/>
                    <a:gd name="connsiteY5" fmla="*/ 67922 h 557287"/>
                    <a:gd name="connsiteX6" fmla="*/ 934548 w 1064345"/>
                    <a:gd name="connsiteY6" fmla="*/ 67547 h 557287"/>
                    <a:gd name="connsiteX7" fmla="*/ 883924 w 1064345"/>
                    <a:gd name="connsiteY7" fmla="*/ 91500 h 557287"/>
                    <a:gd name="connsiteX8" fmla="*/ 833392 w 1064345"/>
                    <a:gd name="connsiteY8" fmla="*/ 156610 h 557287"/>
                    <a:gd name="connsiteX9" fmla="*/ 799080 w 1064345"/>
                    <a:gd name="connsiteY9" fmla="*/ 193594 h 557287"/>
                    <a:gd name="connsiteX10" fmla="*/ 745455 w 1064345"/>
                    <a:gd name="connsiteY10" fmla="*/ 216610 h 557287"/>
                    <a:gd name="connsiteX11" fmla="*/ 749486 w 1064345"/>
                    <a:gd name="connsiteY11" fmla="*/ 212438 h 557287"/>
                    <a:gd name="connsiteX12" fmla="*/ 754455 w 1064345"/>
                    <a:gd name="connsiteY12" fmla="*/ 198610 h 557287"/>
                    <a:gd name="connsiteX13" fmla="*/ 746111 w 1064345"/>
                    <a:gd name="connsiteY13" fmla="*/ 159422 h 557287"/>
                    <a:gd name="connsiteX14" fmla="*/ 730267 w 1064345"/>
                    <a:gd name="connsiteY14" fmla="*/ 105281 h 557287"/>
                    <a:gd name="connsiteX15" fmla="*/ 777001 w 1064345"/>
                    <a:gd name="connsiteY15" fmla="*/ 41766 h 557287"/>
                    <a:gd name="connsiteX16" fmla="*/ 780377 w 1064345"/>
                    <a:gd name="connsiteY16" fmla="*/ 38250 h 557287"/>
                    <a:gd name="connsiteX17" fmla="*/ 724267 w 1064345"/>
                    <a:gd name="connsiteY17" fmla="*/ 46641 h 557287"/>
                    <a:gd name="connsiteX18" fmla="*/ 679220 w 1064345"/>
                    <a:gd name="connsiteY18" fmla="*/ 71485 h 557287"/>
                    <a:gd name="connsiteX19" fmla="*/ 644158 w 1064345"/>
                    <a:gd name="connsiteY19" fmla="*/ 128156 h 557287"/>
                    <a:gd name="connsiteX20" fmla="*/ 641533 w 1064345"/>
                    <a:gd name="connsiteY20" fmla="*/ 141282 h 557287"/>
                    <a:gd name="connsiteX21" fmla="*/ 614392 w 1064345"/>
                    <a:gd name="connsiteY21" fmla="*/ 185625 h 557287"/>
                    <a:gd name="connsiteX22" fmla="*/ 576517 w 1064345"/>
                    <a:gd name="connsiteY22" fmla="*/ 214500 h 557287"/>
                    <a:gd name="connsiteX23" fmla="*/ 530298 w 1064345"/>
                    <a:gd name="connsiteY23" fmla="*/ 234235 h 557287"/>
                    <a:gd name="connsiteX24" fmla="*/ 521157 w 1064345"/>
                    <a:gd name="connsiteY24" fmla="*/ 166219 h 557287"/>
                    <a:gd name="connsiteX25" fmla="*/ 493314 w 1064345"/>
                    <a:gd name="connsiteY25" fmla="*/ 118126 h 557287"/>
                    <a:gd name="connsiteX26" fmla="*/ 522142 w 1064345"/>
                    <a:gd name="connsiteY26" fmla="*/ 56860 h 557287"/>
                    <a:gd name="connsiteX27" fmla="*/ 523220 w 1064345"/>
                    <a:gd name="connsiteY27" fmla="*/ 55172 h 557287"/>
                    <a:gd name="connsiteX28" fmla="*/ 479204 w 1064345"/>
                    <a:gd name="connsiteY28" fmla="*/ 62391 h 557287"/>
                    <a:gd name="connsiteX29" fmla="*/ 439829 w 1064345"/>
                    <a:gd name="connsiteY29" fmla="*/ 85031 h 557287"/>
                    <a:gd name="connsiteX30" fmla="*/ 418876 w 1064345"/>
                    <a:gd name="connsiteY30" fmla="*/ 121360 h 557287"/>
                    <a:gd name="connsiteX31" fmla="*/ 411095 w 1064345"/>
                    <a:gd name="connsiteY31" fmla="*/ 159188 h 557287"/>
                    <a:gd name="connsiteX32" fmla="*/ 404251 w 1064345"/>
                    <a:gd name="connsiteY32" fmla="*/ 197672 h 557287"/>
                    <a:gd name="connsiteX33" fmla="*/ 383251 w 1064345"/>
                    <a:gd name="connsiteY33" fmla="*/ 238032 h 557287"/>
                    <a:gd name="connsiteX34" fmla="*/ 365672 w 1064345"/>
                    <a:gd name="connsiteY34" fmla="*/ 263391 h 557287"/>
                    <a:gd name="connsiteX35" fmla="*/ 371579 w 1064345"/>
                    <a:gd name="connsiteY35" fmla="*/ 221813 h 557287"/>
                    <a:gd name="connsiteX36" fmla="*/ 340313 w 1064345"/>
                    <a:gd name="connsiteY36" fmla="*/ 152719 h 557287"/>
                    <a:gd name="connsiteX37" fmla="*/ 301782 w 1064345"/>
                    <a:gd name="connsiteY37" fmla="*/ 83250 h 557287"/>
                    <a:gd name="connsiteX38" fmla="*/ 344016 w 1064345"/>
                    <a:gd name="connsiteY38" fmla="*/ 0 h 557287"/>
                    <a:gd name="connsiteX39" fmla="*/ 307829 w 1064345"/>
                    <a:gd name="connsiteY39" fmla="*/ 11485 h 557287"/>
                    <a:gd name="connsiteX40" fmla="*/ 273047 w 1064345"/>
                    <a:gd name="connsiteY40" fmla="*/ 25219 h 557287"/>
                    <a:gd name="connsiteX41" fmla="*/ 211594 w 1064345"/>
                    <a:gd name="connsiteY41" fmla="*/ 63750 h 557287"/>
                    <a:gd name="connsiteX42" fmla="*/ 203953 w 1064345"/>
                    <a:gd name="connsiteY42" fmla="*/ 70641 h 557287"/>
                    <a:gd name="connsiteX43" fmla="*/ 174188 w 1064345"/>
                    <a:gd name="connsiteY43" fmla="*/ 128109 h 557287"/>
                    <a:gd name="connsiteX44" fmla="*/ 199173 w 1064345"/>
                    <a:gd name="connsiteY44" fmla="*/ 232172 h 557287"/>
                    <a:gd name="connsiteX45" fmla="*/ 181922 w 1064345"/>
                    <a:gd name="connsiteY45" fmla="*/ 298735 h 557287"/>
                    <a:gd name="connsiteX46" fmla="*/ 174376 w 1064345"/>
                    <a:gd name="connsiteY46" fmla="*/ 309891 h 557287"/>
                    <a:gd name="connsiteX47" fmla="*/ 143578 w 1064345"/>
                    <a:gd name="connsiteY47" fmla="*/ 266391 h 557287"/>
                    <a:gd name="connsiteX48" fmla="*/ 99656 w 1064345"/>
                    <a:gd name="connsiteY48" fmla="*/ 241079 h 557287"/>
                    <a:gd name="connsiteX49" fmla="*/ 110485 w 1064345"/>
                    <a:gd name="connsiteY49" fmla="*/ 183516 h 557287"/>
                    <a:gd name="connsiteX50" fmla="*/ 62906 w 1064345"/>
                    <a:gd name="connsiteY50" fmla="*/ 225188 h 557287"/>
                    <a:gd name="connsiteX51" fmla="*/ 28734 w 1064345"/>
                    <a:gd name="connsiteY51" fmla="*/ 275673 h 557287"/>
                    <a:gd name="connsiteX52" fmla="*/ 30375 w 1064345"/>
                    <a:gd name="connsiteY52" fmla="*/ 349594 h 557287"/>
                    <a:gd name="connsiteX53" fmla="*/ 63938 w 1064345"/>
                    <a:gd name="connsiteY53" fmla="*/ 400735 h 557287"/>
                    <a:gd name="connsiteX54" fmla="*/ 84563 w 1064345"/>
                    <a:gd name="connsiteY54" fmla="*/ 456470 h 557287"/>
                    <a:gd name="connsiteX55" fmla="*/ 57797 w 1064345"/>
                    <a:gd name="connsiteY55" fmla="*/ 509954 h 557287"/>
                    <a:gd name="connsiteX56" fmla="*/ 4828 w 1064345"/>
                    <a:gd name="connsiteY56" fmla="*/ 541970 h 557287"/>
                    <a:gd name="connsiteX57" fmla="*/ 4219 w 1064345"/>
                    <a:gd name="connsiteY57" fmla="*/ 555048 h 557287"/>
                    <a:gd name="connsiteX58" fmla="*/ 24469 w 1064345"/>
                    <a:gd name="connsiteY58" fmla="*/ 549376 h 557287"/>
                    <a:gd name="connsiteX59" fmla="*/ 28125 w 1064345"/>
                    <a:gd name="connsiteY59" fmla="*/ 556408 h 557287"/>
                    <a:gd name="connsiteX60" fmla="*/ 64125 w 1064345"/>
                    <a:gd name="connsiteY60" fmla="*/ 549985 h 557287"/>
                    <a:gd name="connsiteX61" fmla="*/ 125016 w 1064345"/>
                    <a:gd name="connsiteY61" fmla="*/ 528189 h 557287"/>
                    <a:gd name="connsiteX62" fmla="*/ 182579 w 1064345"/>
                    <a:gd name="connsiteY62" fmla="*/ 507001 h 557287"/>
                    <a:gd name="connsiteX63" fmla="*/ 239860 w 1064345"/>
                    <a:gd name="connsiteY63" fmla="*/ 487173 h 557287"/>
                    <a:gd name="connsiteX64" fmla="*/ 303423 w 1064345"/>
                    <a:gd name="connsiteY64" fmla="*/ 468235 h 557287"/>
                    <a:gd name="connsiteX65" fmla="*/ 335204 w 1064345"/>
                    <a:gd name="connsiteY65" fmla="*/ 459844 h 557287"/>
                    <a:gd name="connsiteX66" fmla="*/ 367454 w 1064345"/>
                    <a:gd name="connsiteY66" fmla="*/ 452673 h 557287"/>
                    <a:gd name="connsiteX67" fmla="*/ 399470 w 1064345"/>
                    <a:gd name="connsiteY67" fmla="*/ 445173 h 557287"/>
                    <a:gd name="connsiteX68" fmla="*/ 431720 w 1064345"/>
                    <a:gd name="connsiteY68" fmla="*/ 438985 h 557287"/>
                    <a:gd name="connsiteX69" fmla="*/ 463735 w 1064345"/>
                    <a:gd name="connsiteY69" fmla="*/ 432235 h 557287"/>
                    <a:gd name="connsiteX70" fmla="*/ 495798 w 1064345"/>
                    <a:gd name="connsiteY70" fmla="*/ 426329 h 557287"/>
                    <a:gd name="connsiteX71" fmla="*/ 755439 w 1064345"/>
                    <a:gd name="connsiteY71" fmla="*/ 380485 h 557287"/>
                    <a:gd name="connsiteX72" fmla="*/ 822236 w 1064345"/>
                    <a:gd name="connsiteY72" fmla="*/ 374204 h 557287"/>
                    <a:gd name="connsiteX73" fmla="*/ 889783 w 1064345"/>
                    <a:gd name="connsiteY73" fmla="*/ 370735 h 557287"/>
                    <a:gd name="connsiteX74" fmla="*/ 951752 w 1064345"/>
                    <a:gd name="connsiteY74" fmla="*/ 359813 h 557287"/>
                    <a:gd name="connsiteX75" fmla="*/ 954096 w 1064345"/>
                    <a:gd name="connsiteY75" fmla="*/ 347907 h 557287"/>
                    <a:gd name="connsiteX76" fmla="*/ 954658 w 1064345"/>
                    <a:gd name="connsiteY76" fmla="*/ 346032 h 557287"/>
                    <a:gd name="connsiteX77" fmla="*/ 951377 w 1064345"/>
                    <a:gd name="connsiteY77" fmla="*/ 337735 h 557287"/>
                    <a:gd name="connsiteX78" fmla="*/ 950815 w 1064345"/>
                    <a:gd name="connsiteY78" fmla="*/ 335298 h 557287"/>
                    <a:gd name="connsiteX79" fmla="*/ 975283 w 1064345"/>
                    <a:gd name="connsiteY79" fmla="*/ 321798 h 557287"/>
                    <a:gd name="connsiteX80" fmla="*/ 1024643 w 1064345"/>
                    <a:gd name="connsiteY80" fmla="*/ 257438 h 557287"/>
                    <a:gd name="connsiteX81" fmla="*/ 1016768 w 1064345"/>
                    <a:gd name="connsiteY81" fmla="*/ 166032 h 557287"/>
                    <a:gd name="connsiteX82" fmla="*/ 1009783 w 1064345"/>
                    <a:gd name="connsiteY82" fmla="*/ 142688 h 557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1064345" h="557287">
                      <a:moveTo>
                        <a:pt x="1009783" y="142688"/>
                      </a:moveTo>
                      <a:cubicBezTo>
                        <a:pt x="1008424" y="129422"/>
                        <a:pt x="1019815" y="118781"/>
                        <a:pt x="1029377" y="109594"/>
                      </a:cubicBezTo>
                      <a:cubicBezTo>
                        <a:pt x="1038471" y="100828"/>
                        <a:pt x="1051034" y="94688"/>
                        <a:pt x="1064346" y="91032"/>
                      </a:cubicBezTo>
                      <a:cubicBezTo>
                        <a:pt x="1054502" y="86719"/>
                        <a:pt x="1044096" y="83250"/>
                        <a:pt x="1033455" y="80297"/>
                      </a:cubicBezTo>
                      <a:cubicBezTo>
                        <a:pt x="1022815" y="77297"/>
                        <a:pt x="1011939" y="74672"/>
                        <a:pt x="1000924" y="72563"/>
                      </a:cubicBezTo>
                      <a:cubicBezTo>
                        <a:pt x="989908" y="70547"/>
                        <a:pt x="978893" y="68625"/>
                        <a:pt x="967736" y="67922"/>
                      </a:cubicBezTo>
                      <a:cubicBezTo>
                        <a:pt x="956580" y="67219"/>
                        <a:pt x="945471" y="67125"/>
                        <a:pt x="934548" y="67547"/>
                      </a:cubicBezTo>
                      <a:cubicBezTo>
                        <a:pt x="916268" y="72469"/>
                        <a:pt x="899252" y="79594"/>
                        <a:pt x="883924" y="91500"/>
                      </a:cubicBezTo>
                      <a:cubicBezTo>
                        <a:pt x="860252" y="109969"/>
                        <a:pt x="848111" y="133829"/>
                        <a:pt x="833392" y="156610"/>
                      </a:cubicBezTo>
                      <a:cubicBezTo>
                        <a:pt x="824299" y="170813"/>
                        <a:pt x="813799" y="183047"/>
                        <a:pt x="799080" y="193594"/>
                      </a:cubicBezTo>
                      <a:cubicBezTo>
                        <a:pt x="789283" y="200579"/>
                        <a:pt x="763173" y="214875"/>
                        <a:pt x="745455" y="216610"/>
                      </a:cubicBezTo>
                      <a:cubicBezTo>
                        <a:pt x="747002" y="215298"/>
                        <a:pt x="748455" y="213985"/>
                        <a:pt x="749486" y="212438"/>
                      </a:cubicBezTo>
                      <a:cubicBezTo>
                        <a:pt x="752252" y="208360"/>
                        <a:pt x="753236" y="203156"/>
                        <a:pt x="754455" y="198610"/>
                      </a:cubicBezTo>
                      <a:cubicBezTo>
                        <a:pt x="757970" y="186001"/>
                        <a:pt x="750424" y="171376"/>
                        <a:pt x="746111" y="159422"/>
                      </a:cubicBezTo>
                      <a:cubicBezTo>
                        <a:pt x="739642" y="141469"/>
                        <a:pt x="733361" y="123938"/>
                        <a:pt x="730267" y="105281"/>
                      </a:cubicBezTo>
                      <a:cubicBezTo>
                        <a:pt x="725205" y="75610"/>
                        <a:pt x="750705" y="58828"/>
                        <a:pt x="777001" y="41766"/>
                      </a:cubicBezTo>
                      <a:cubicBezTo>
                        <a:pt x="777986" y="41110"/>
                        <a:pt x="779252" y="39797"/>
                        <a:pt x="780377" y="38250"/>
                      </a:cubicBezTo>
                      <a:cubicBezTo>
                        <a:pt x="761298" y="38484"/>
                        <a:pt x="741845" y="40969"/>
                        <a:pt x="724267" y="46641"/>
                      </a:cubicBezTo>
                      <a:cubicBezTo>
                        <a:pt x="706642" y="52641"/>
                        <a:pt x="690939" y="61031"/>
                        <a:pt x="679220" y="71485"/>
                      </a:cubicBezTo>
                      <a:cubicBezTo>
                        <a:pt x="661314" y="87563"/>
                        <a:pt x="654845" y="108610"/>
                        <a:pt x="644158" y="128156"/>
                      </a:cubicBezTo>
                      <a:cubicBezTo>
                        <a:pt x="643501" y="132563"/>
                        <a:pt x="642705" y="136969"/>
                        <a:pt x="641533" y="141282"/>
                      </a:cubicBezTo>
                      <a:cubicBezTo>
                        <a:pt x="636751" y="158719"/>
                        <a:pt x="626814" y="171469"/>
                        <a:pt x="614392" y="185625"/>
                      </a:cubicBezTo>
                      <a:cubicBezTo>
                        <a:pt x="604220" y="197344"/>
                        <a:pt x="591048" y="206625"/>
                        <a:pt x="576517" y="214500"/>
                      </a:cubicBezTo>
                      <a:cubicBezTo>
                        <a:pt x="562032" y="222844"/>
                        <a:pt x="546142" y="229407"/>
                        <a:pt x="530298" y="234235"/>
                      </a:cubicBezTo>
                      <a:cubicBezTo>
                        <a:pt x="538079" y="210563"/>
                        <a:pt x="535126" y="189891"/>
                        <a:pt x="521157" y="166219"/>
                      </a:cubicBezTo>
                      <a:cubicBezTo>
                        <a:pt x="511688" y="150047"/>
                        <a:pt x="498376" y="135938"/>
                        <a:pt x="493314" y="118126"/>
                      </a:cubicBezTo>
                      <a:cubicBezTo>
                        <a:pt x="486236" y="93422"/>
                        <a:pt x="506438" y="76875"/>
                        <a:pt x="522142" y="56860"/>
                      </a:cubicBezTo>
                      <a:cubicBezTo>
                        <a:pt x="522470" y="56438"/>
                        <a:pt x="522845" y="55875"/>
                        <a:pt x="523220" y="55172"/>
                      </a:cubicBezTo>
                      <a:cubicBezTo>
                        <a:pt x="508407" y="54657"/>
                        <a:pt x="493407" y="57422"/>
                        <a:pt x="479204" y="62391"/>
                      </a:cubicBezTo>
                      <a:cubicBezTo>
                        <a:pt x="465048" y="67875"/>
                        <a:pt x="451689" y="75891"/>
                        <a:pt x="439829" y="85031"/>
                      </a:cubicBezTo>
                      <a:cubicBezTo>
                        <a:pt x="430173" y="96656"/>
                        <a:pt x="423094" y="109359"/>
                        <a:pt x="418876" y="121360"/>
                      </a:cubicBezTo>
                      <a:cubicBezTo>
                        <a:pt x="414470" y="133876"/>
                        <a:pt x="412735" y="146532"/>
                        <a:pt x="411095" y="159188"/>
                      </a:cubicBezTo>
                      <a:cubicBezTo>
                        <a:pt x="409454" y="171938"/>
                        <a:pt x="408001" y="184876"/>
                        <a:pt x="404251" y="197672"/>
                      </a:cubicBezTo>
                      <a:cubicBezTo>
                        <a:pt x="399985" y="212297"/>
                        <a:pt x="390891" y="224673"/>
                        <a:pt x="383251" y="238032"/>
                      </a:cubicBezTo>
                      <a:cubicBezTo>
                        <a:pt x="381095" y="241781"/>
                        <a:pt x="373313" y="255375"/>
                        <a:pt x="365672" y="263391"/>
                      </a:cubicBezTo>
                      <a:cubicBezTo>
                        <a:pt x="369751" y="249751"/>
                        <a:pt x="372329" y="236110"/>
                        <a:pt x="371579" y="221813"/>
                      </a:cubicBezTo>
                      <a:cubicBezTo>
                        <a:pt x="370360" y="196501"/>
                        <a:pt x="354094" y="173813"/>
                        <a:pt x="340313" y="152719"/>
                      </a:cubicBezTo>
                      <a:cubicBezTo>
                        <a:pt x="325829" y="130313"/>
                        <a:pt x="306141" y="109406"/>
                        <a:pt x="301782" y="83250"/>
                      </a:cubicBezTo>
                      <a:cubicBezTo>
                        <a:pt x="297376" y="57000"/>
                        <a:pt x="318563" y="24000"/>
                        <a:pt x="344016" y="0"/>
                      </a:cubicBezTo>
                      <a:cubicBezTo>
                        <a:pt x="331829" y="3656"/>
                        <a:pt x="319735" y="7406"/>
                        <a:pt x="307829" y="11485"/>
                      </a:cubicBezTo>
                      <a:cubicBezTo>
                        <a:pt x="295922" y="15563"/>
                        <a:pt x="284157" y="19688"/>
                        <a:pt x="273047" y="25219"/>
                      </a:cubicBezTo>
                      <a:cubicBezTo>
                        <a:pt x="250688" y="35813"/>
                        <a:pt x="229735" y="48235"/>
                        <a:pt x="211594" y="63750"/>
                      </a:cubicBezTo>
                      <a:cubicBezTo>
                        <a:pt x="208922" y="66047"/>
                        <a:pt x="206391" y="68344"/>
                        <a:pt x="203953" y="70641"/>
                      </a:cubicBezTo>
                      <a:cubicBezTo>
                        <a:pt x="188110" y="89157"/>
                        <a:pt x="176110" y="109359"/>
                        <a:pt x="174188" y="128109"/>
                      </a:cubicBezTo>
                      <a:cubicBezTo>
                        <a:pt x="170531" y="166219"/>
                        <a:pt x="194391" y="196172"/>
                        <a:pt x="199173" y="232172"/>
                      </a:cubicBezTo>
                      <a:cubicBezTo>
                        <a:pt x="202079" y="253735"/>
                        <a:pt x="194016" y="278485"/>
                        <a:pt x="181922" y="298735"/>
                      </a:cubicBezTo>
                      <a:cubicBezTo>
                        <a:pt x="179672" y="302532"/>
                        <a:pt x="177047" y="306235"/>
                        <a:pt x="174376" y="309891"/>
                      </a:cubicBezTo>
                      <a:cubicBezTo>
                        <a:pt x="173016" y="291938"/>
                        <a:pt x="164203" y="277735"/>
                        <a:pt x="143578" y="266391"/>
                      </a:cubicBezTo>
                      <a:cubicBezTo>
                        <a:pt x="128578" y="258375"/>
                        <a:pt x="110906" y="253454"/>
                        <a:pt x="99656" y="241079"/>
                      </a:cubicBezTo>
                      <a:cubicBezTo>
                        <a:pt x="84937" y="225000"/>
                        <a:pt x="99797" y="202641"/>
                        <a:pt x="110485" y="183516"/>
                      </a:cubicBezTo>
                      <a:cubicBezTo>
                        <a:pt x="92907" y="195516"/>
                        <a:pt x="76875" y="209719"/>
                        <a:pt x="62906" y="225188"/>
                      </a:cubicBezTo>
                      <a:cubicBezTo>
                        <a:pt x="49172" y="240891"/>
                        <a:pt x="37781" y="258095"/>
                        <a:pt x="28734" y="275673"/>
                      </a:cubicBezTo>
                      <a:cubicBezTo>
                        <a:pt x="22359" y="300375"/>
                        <a:pt x="22922" y="325970"/>
                        <a:pt x="30375" y="349594"/>
                      </a:cubicBezTo>
                      <a:cubicBezTo>
                        <a:pt x="36610" y="369282"/>
                        <a:pt x="51469" y="384563"/>
                        <a:pt x="63938" y="400735"/>
                      </a:cubicBezTo>
                      <a:cubicBezTo>
                        <a:pt x="76453" y="416860"/>
                        <a:pt x="86579" y="433876"/>
                        <a:pt x="84563" y="456470"/>
                      </a:cubicBezTo>
                      <a:cubicBezTo>
                        <a:pt x="82922" y="475079"/>
                        <a:pt x="72422" y="494110"/>
                        <a:pt x="57797" y="509954"/>
                      </a:cubicBezTo>
                      <a:cubicBezTo>
                        <a:pt x="43266" y="526032"/>
                        <a:pt x="24094" y="537658"/>
                        <a:pt x="4828" y="541970"/>
                      </a:cubicBezTo>
                      <a:cubicBezTo>
                        <a:pt x="-610" y="543142"/>
                        <a:pt x="-2297" y="556032"/>
                        <a:pt x="4219" y="555048"/>
                      </a:cubicBezTo>
                      <a:cubicBezTo>
                        <a:pt x="11250" y="553970"/>
                        <a:pt x="18047" y="552048"/>
                        <a:pt x="24469" y="549376"/>
                      </a:cubicBezTo>
                      <a:cubicBezTo>
                        <a:pt x="24375" y="552610"/>
                        <a:pt x="25453" y="555611"/>
                        <a:pt x="28125" y="556408"/>
                      </a:cubicBezTo>
                      <a:cubicBezTo>
                        <a:pt x="38719" y="559736"/>
                        <a:pt x="53766" y="552751"/>
                        <a:pt x="64125" y="549985"/>
                      </a:cubicBezTo>
                      <a:cubicBezTo>
                        <a:pt x="84891" y="544173"/>
                        <a:pt x="105000" y="535829"/>
                        <a:pt x="125016" y="528189"/>
                      </a:cubicBezTo>
                      <a:cubicBezTo>
                        <a:pt x="144188" y="520782"/>
                        <a:pt x="163500" y="514313"/>
                        <a:pt x="182579" y="507001"/>
                      </a:cubicBezTo>
                      <a:cubicBezTo>
                        <a:pt x="201703" y="500392"/>
                        <a:pt x="220829" y="493735"/>
                        <a:pt x="239860" y="487173"/>
                      </a:cubicBezTo>
                      <a:cubicBezTo>
                        <a:pt x="261048" y="480657"/>
                        <a:pt x="282188" y="473438"/>
                        <a:pt x="303423" y="468235"/>
                      </a:cubicBezTo>
                      <a:cubicBezTo>
                        <a:pt x="314063" y="465470"/>
                        <a:pt x="324517" y="462423"/>
                        <a:pt x="335204" y="459844"/>
                      </a:cubicBezTo>
                      <a:lnTo>
                        <a:pt x="367454" y="452673"/>
                      </a:lnTo>
                      <a:lnTo>
                        <a:pt x="399470" y="445173"/>
                      </a:lnTo>
                      <a:lnTo>
                        <a:pt x="431720" y="438985"/>
                      </a:lnTo>
                      <a:cubicBezTo>
                        <a:pt x="442454" y="436829"/>
                        <a:pt x="453095" y="434626"/>
                        <a:pt x="463735" y="432235"/>
                      </a:cubicBezTo>
                      <a:cubicBezTo>
                        <a:pt x="474376" y="429938"/>
                        <a:pt x="485157" y="428485"/>
                        <a:pt x="495798" y="426329"/>
                      </a:cubicBezTo>
                      <a:cubicBezTo>
                        <a:pt x="581251" y="409641"/>
                        <a:pt x="666845" y="390657"/>
                        <a:pt x="755439" y="380485"/>
                      </a:cubicBezTo>
                      <a:cubicBezTo>
                        <a:pt x="777564" y="378188"/>
                        <a:pt x="799830" y="375141"/>
                        <a:pt x="822236" y="374204"/>
                      </a:cubicBezTo>
                      <a:cubicBezTo>
                        <a:pt x="844595" y="372845"/>
                        <a:pt x="867143" y="370782"/>
                        <a:pt x="889783" y="370735"/>
                      </a:cubicBezTo>
                      <a:cubicBezTo>
                        <a:pt x="911299" y="370313"/>
                        <a:pt x="936190" y="376360"/>
                        <a:pt x="951752" y="359813"/>
                      </a:cubicBezTo>
                      <a:cubicBezTo>
                        <a:pt x="954002" y="357376"/>
                        <a:pt x="957143" y="351188"/>
                        <a:pt x="954096" y="347907"/>
                      </a:cubicBezTo>
                      <a:cubicBezTo>
                        <a:pt x="954283" y="347297"/>
                        <a:pt x="954517" y="346688"/>
                        <a:pt x="954658" y="346032"/>
                      </a:cubicBezTo>
                      <a:cubicBezTo>
                        <a:pt x="955502" y="342517"/>
                        <a:pt x="954940" y="339751"/>
                        <a:pt x="951377" y="337735"/>
                      </a:cubicBezTo>
                      <a:cubicBezTo>
                        <a:pt x="951424" y="336891"/>
                        <a:pt x="951236" y="336095"/>
                        <a:pt x="950815" y="335298"/>
                      </a:cubicBezTo>
                      <a:cubicBezTo>
                        <a:pt x="959580" y="332719"/>
                        <a:pt x="968861" y="327282"/>
                        <a:pt x="975283" y="321798"/>
                      </a:cubicBezTo>
                      <a:cubicBezTo>
                        <a:pt x="993330" y="306048"/>
                        <a:pt x="1021596" y="281485"/>
                        <a:pt x="1024643" y="257438"/>
                      </a:cubicBezTo>
                      <a:cubicBezTo>
                        <a:pt x="1028299" y="227532"/>
                        <a:pt x="1025580" y="195703"/>
                        <a:pt x="1016768" y="166032"/>
                      </a:cubicBezTo>
                      <a:cubicBezTo>
                        <a:pt x="1014143" y="158063"/>
                        <a:pt x="1010627" y="150891"/>
                        <a:pt x="1009783" y="142688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6AD3E657-1739-EE91-ABBF-4244168C40F7}"/>
                    </a:ext>
                  </a:extLst>
                </p:cNvPr>
                <p:cNvSpPr/>
                <p:nvPr/>
              </p:nvSpPr>
              <p:spPr>
                <a:xfrm>
                  <a:off x="11701457" y="4909823"/>
                  <a:ext cx="1064345" cy="557284"/>
                </a:xfrm>
                <a:custGeom>
                  <a:avLst/>
                  <a:gdLst>
                    <a:gd name="connsiteX0" fmla="*/ 1009783 w 1064345"/>
                    <a:gd name="connsiteY0" fmla="*/ 142688 h 557284"/>
                    <a:gd name="connsiteX1" fmla="*/ 1029377 w 1064345"/>
                    <a:gd name="connsiteY1" fmla="*/ 109594 h 557284"/>
                    <a:gd name="connsiteX2" fmla="*/ 1064346 w 1064345"/>
                    <a:gd name="connsiteY2" fmla="*/ 91032 h 557284"/>
                    <a:gd name="connsiteX3" fmla="*/ 1033455 w 1064345"/>
                    <a:gd name="connsiteY3" fmla="*/ 80297 h 557284"/>
                    <a:gd name="connsiteX4" fmla="*/ 1000924 w 1064345"/>
                    <a:gd name="connsiteY4" fmla="*/ 72563 h 557284"/>
                    <a:gd name="connsiteX5" fmla="*/ 967736 w 1064345"/>
                    <a:gd name="connsiteY5" fmla="*/ 67922 h 557284"/>
                    <a:gd name="connsiteX6" fmla="*/ 934548 w 1064345"/>
                    <a:gd name="connsiteY6" fmla="*/ 67547 h 557284"/>
                    <a:gd name="connsiteX7" fmla="*/ 883924 w 1064345"/>
                    <a:gd name="connsiteY7" fmla="*/ 91500 h 557284"/>
                    <a:gd name="connsiteX8" fmla="*/ 833392 w 1064345"/>
                    <a:gd name="connsiteY8" fmla="*/ 156610 h 557284"/>
                    <a:gd name="connsiteX9" fmla="*/ 799080 w 1064345"/>
                    <a:gd name="connsiteY9" fmla="*/ 193594 h 557284"/>
                    <a:gd name="connsiteX10" fmla="*/ 745455 w 1064345"/>
                    <a:gd name="connsiteY10" fmla="*/ 216610 h 557284"/>
                    <a:gd name="connsiteX11" fmla="*/ 749486 w 1064345"/>
                    <a:gd name="connsiteY11" fmla="*/ 212438 h 557284"/>
                    <a:gd name="connsiteX12" fmla="*/ 754455 w 1064345"/>
                    <a:gd name="connsiteY12" fmla="*/ 198610 h 557284"/>
                    <a:gd name="connsiteX13" fmla="*/ 746111 w 1064345"/>
                    <a:gd name="connsiteY13" fmla="*/ 159422 h 557284"/>
                    <a:gd name="connsiteX14" fmla="*/ 730267 w 1064345"/>
                    <a:gd name="connsiteY14" fmla="*/ 105281 h 557284"/>
                    <a:gd name="connsiteX15" fmla="*/ 777001 w 1064345"/>
                    <a:gd name="connsiteY15" fmla="*/ 41766 h 557284"/>
                    <a:gd name="connsiteX16" fmla="*/ 780377 w 1064345"/>
                    <a:gd name="connsiteY16" fmla="*/ 38250 h 557284"/>
                    <a:gd name="connsiteX17" fmla="*/ 724267 w 1064345"/>
                    <a:gd name="connsiteY17" fmla="*/ 46641 h 557284"/>
                    <a:gd name="connsiteX18" fmla="*/ 679220 w 1064345"/>
                    <a:gd name="connsiteY18" fmla="*/ 71485 h 557284"/>
                    <a:gd name="connsiteX19" fmla="*/ 644158 w 1064345"/>
                    <a:gd name="connsiteY19" fmla="*/ 128156 h 557284"/>
                    <a:gd name="connsiteX20" fmla="*/ 641533 w 1064345"/>
                    <a:gd name="connsiteY20" fmla="*/ 141282 h 557284"/>
                    <a:gd name="connsiteX21" fmla="*/ 614392 w 1064345"/>
                    <a:gd name="connsiteY21" fmla="*/ 185625 h 557284"/>
                    <a:gd name="connsiteX22" fmla="*/ 576517 w 1064345"/>
                    <a:gd name="connsiteY22" fmla="*/ 214500 h 557284"/>
                    <a:gd name="connsiteX23" fmla="*/ 530298 w 1064345"/>
                    <a:gd name="connsiteY23" fmla="*/ 234235 h 557284"/>
                    <a:gd name="connsiteX24" fmla="*/ 521157 w 1064345"/>
                    <a:gd name="connsiteY24" fmla="*/ 166219 h 557284"/>
                    <a:gd name="connsiteX25" fmla="*/ 493314 w 1064345"/>
                    <a:gd name="connsiteY25" fmla="*/ 118126 h 557284"/>
                    <a:gd name="connsiteX26" fmla="*/ 522142 w 1064345"/>
                    <a:gd name="connsiteY26" fmla="*/ 56860 h 557284"/>
                    <a:gd name="connsiteX27" fmla="*/ 523220 w 1064345"/>
                    <a:gd name="connsiteY27" fmla="*/ 55172 h 557284"/>
                    <a:gd name="connsiteX28" fmla="*/ 479204 w 1064345"/>
                    <a:gd name="connsiteY28" fmla="*/ 62391 h 557284"/>
                    <a:gd name="connsiteX29" fmla="*/ 439829 w 1064345"/>
                    <a:gd name="connsiteY29" fmla="*/ 85031 h 557284"/>
                    <a:gd name="connsiteX30" fmla="*/ 418876 w 1064345"/>
                    <a:gd name="connsiteY30" fmla="*/ 121360 h 557284"/>
                    <a:gd name="connsiteX31" fmla="*/ 411095 w 1064345"/>
                    <a:gd name="connsiteY31" fmla="*/ 159188 h 557284"/>
                    <a:gd name="connsiteX32" fmla="*/ 404251 w 1064345"/>
                    <a:gd name="connsiteY32" fmla="*/ 197672 h 557284"/>
                    <a:gd name="connsiteX33" fmla="*/ 383251 w 1064345"/>
                    <a:gd name="connsiteY33" fmla="*/ 238032 h 557284"/>
                    <a:gd name="connsiteX34" fmla="*/ 365672 w 1064345"/>
                    <a:gd name="connsiteY34" fmla="*/ 263391 h 557284"/>
                    <a:gd name="connsiteX35" fmla="*/ 371579 w 1064345"/>
                    <a:gd name="connsiteY35" fmla="*/ 221813 h 557284"/>
                    <a:gd name="connsiteX36" fmla="*/ 340313 w 1064345"/>
                    <a:gd name="connsiteY36" fmla="*/ 152719 h 557284"/>
                    <a:gd name="connsiteX37" fmla="*/ 301782 w 1064345"/>
                    <a:gd name="connsiteY37" fmla="*/ 83250 h 557284"/>
                    <a:gd name="connsiteX38" fmla="*/ 344016 w 1064345"/>
                    <a:gd name="connsiteY38" fmla="*/ 0 h 557284"/>
                    <a:gd name="connsiteX39" fmla="*/ 307829 w 1064345"/>
                    <a:gd name="connsiteY39" fmla="*/ 11485 h 557284"/>
                    <a:gd name="connsiteX40" fmla="*/ 273047 w 1064345"/>
                    <a:gd name="connsiteY40" fmla="*/ 25219 h 557284"/>
                    <a:gd name="connsiteX41" fmla="*/ 211594 w 1064345"/>
                    <a:gd name="connsiteY41" fmla="*/ 63750 h 557284"/>
                    <a:gd name="connsiteX42" fmla="*/ 203953 w 1064345"/>
                    <a:gd name="connsiteY42" fmla="*/ 70641 h 557284"/>
                    <a:gd name="connsiteX43" fmla="*/ 174188 w 1064345"/>
                    <a:gd name="connsiteY43" fmla="*/ 128109 h 557284"/>
                    <a:gd name="connsiteX44" fmla="*/ 199173 w 1064345"/>
                    <a:gd name="connsiteY44" fmla="*/ 232172 h 557284"/>
                    <a:gd name="connsiteX45" fmla="*/ 181922 w 1064345"/>
                    <a:gd name="connsiteY45" fmla="*/ 298735 h 557284"/>
                    <a:gd name="connsiteX46" fmla="*/ 174376 w 1064345"/>
                    <a:gd name="connsiteY46" fmla="*/ 309891 h 557284"/>
                    <a:gd name="connsiteX47" fmla="*/ 143578 w 1064345"/>
                    <a:gd name="connsiteY47" fmla="*/ 266391 h 557284"/>
                    <a:gd name="connsiteX48" fmla="*/ 99656 w 1064345"/>
                    <a:gd name="connsiteY48" fmla="*/ 241079 h 557284"/>
                    <a:gd name="connsiteX49" fmla="*/ 110485 w 1064345"/>
                    <a:gd name="connsiteY49" fmla="*/ 183516 h 557284"/>
                    <a:gd name="connsiteX50" fmla="*/ 62906 w 1064345"/>
                    <a:gd name="connsiteY50" fmla="*/ 225188 h 557284"/>
                    <a:gd name="connsiteX51" fmla="*/ 28734 w 1064345"/>
                    <a:gd name="connsiteY51" fmla="*/ 275673 h 557284"/>
                    <a:gd name="connsiteX52" fmla="*/ 30375 w 1064345"/>
                    <a:gd name="connsiteY52" fmla="*/ 349594 h 557284"/>
                    <a:gd name="connsiteX53" fmla="*/ 63938 w 1064345"/>
                    <a:gd name="connsiteY53" fmla="*/ 400735 h 557284"/>
                    <a:gd name="connsiteX54" fmla="*/ 84563 w 1064345"/>
                    <a:gd name="connsiteY54" fmla="*/ 456470 h 557284"/>
                    <a:gd name="connsiteX55" fmla="*/ 57797 w 1064345"/>
                    <a:gd name="connsiteY55" fmla="*/ 509954 h 557284"/>
                    <a:gd name="connsiteX56" fmla="*/ 4828 w 1064345"/>
                    <a:gd name="connsiteY56" fmla="*/ 541970 h 557284"/>
                    <a:gd name="connsiteX57" fmla="*/ 4219 w 1064345"/>
                    <a:gd name="connsiteY57" fmla="*/ 555048 h 557284"/>
                    <a:gd name="connsiteX58" fmla="*/ 24469 w 1064345"/>
                    <a:gd name="connsiteY58" fmla="*/ 549376 h 557284"/>
                    <a:gd name="connsiteX59" fmla="*/ 28125 w 1064345"/>
                    <a:gd name="connsiteY59" fmla="*/ 556408 h 557284"/>
                    <a:gd name="connsiteX60" fmla="*/ 59578 w 1064345"/>
                    <a:gd name="connsiteY60" fmla="*/ 551345 h 557284"/>
                    <a:gd name="connsiteX61" fmla="*/ 104485 w 1064345"/>
                    <a:gd name="connsiteY61" fmla="*/ 483329 h 557284"/>
                    <a:gd name="connsiteX62" fmla="*/ 113766 w 1064345"/>
                    <a:gd name="connsiteY62" fmla="*/ 407579 h 557284"/>
                    <a:gd name="connsiteX63" fmla="*/ 66610 w 1064345"/>
                    <a:gd name="connsiteY63" fmla="*/ 332344 h 557284"/>
                    <a:gd name="connsiteX64" fmla="*/ 73782 w 1064345"/>
                    <a:gd name="connsiteY64" fmla="*/ 255235 h 557284"/>
                    <a:gd name="connsiteX65" fmla="*/ 80110 w 1064345"/>
                    <a:gd name="connsiteY65" fmla="*/ 256126 h 557284"/>
                    <a:gd name="connsiteX66" fmla="*/ 109969 w 1064345"/>
                    <a:gd name="connsiteY66" fmla="*/ 288563 h 557284"/>
                    <a:gd name="connsiteX67" fmla="*/ 140391 w 1064345"/>
                    <a:gd name="connsiteY67" fmla="*/ 312001 h 557284"/>
                    <a:gd name="connsiteX68" fmla="*/ 168375 w 1064345"/>
                    <a:gd name="connsiteY68" fmla="*/ 337548 h 557284"/>
                    <a:gd name="connsiteX69" fmla="*/ 199500 w 1064345"/>
                    <a:gd name="connsiteY69" fmla="*/ 306704 h 557284"/>
                    <a:gd name="connsiteX70" fmla="*/ 217360 w 1064345"/>
                    <a:gd name="connsiteY70" fmla="*/ 269485 h 557284"/>
                    <a:gd name="connsiteX71" fmla="*/ 216751 w 1064345"/>
                    <a:gd name="connsiteY71" fmla="*/ 190219 h 557284"/>
                    <a:gd name="connsiteX72" fmla="*/ 210469 w 1064345"/>
                    <a:gd name="connsiteY72" fmla="*/ 103922 h 557284"/>
                    <a:gd name="connsiteX73" fmla="*/ 274875 w 1064345"/>
                    <a:gd name="connsiteY73" fmla="*/ 39328 h 557284"/>
                    <a:gd name="connsiteX74" fmla="*/ 280829 w 1064345"/>
                    <a:gd name="connsiteY74" fmla="*/ 42422 h 557284"/>
                    <a:gd name="connsiteX75" fmla="*/ 280969 w 1064345"/>
                    <a:gd name="connsiteY75" fmla="*/ 107579 h 557284"/>
                    <a:gd name="connsiteX76" fmla="*/ 321282 w 1064345"/>
                    <a:gd name="connsiteY76" fmla="*/ 163547 h 557284"/>
                    <a:gd name="connsiteX77" fmla="*/ 356720 w 1064345"/>
                    <a:gd name="connsiteY77" fmla="*/ 254016 h 557284"/>
                    <a:gd name="connsiteX78" fmla="*/ 359579 w 1064345"/>
                    <a:gd name="connsiteY78" fmla="*/ 300563 h 557284"/>
                    <a:gd name="connsiteX79" fmla="*/ 401157 w 1064345"/>
                    <a:gd name="connsiteY79" fmla="*/ 266157 h 557284"/>
                    <a:gd name="connsiteX80" fmla="*/ 429798 w 1064345"/>
                    <a:gd name="connsiteY80" fmla="*/ 221157 h 557284"/>
                    <a:gd name="connsiteX81" fmla="*/ 446392 w 1064345"/>
                    <a:gd name="connsiteY81" fmla="*/ 122813 h 557284"/>
                    <a:gd name="connsiteX82" fmla="*/ 453095 w 1064345"/>
                    <a:gd name="connsiteY82" fmla="*/ 120047 h 557284"/>
                    <a:gd name="connsiteX83" fmla="*/ 508079 w 1064345"/>
                    <a:gd name="connsiteY83" fmla="*/ 202922 h 557284"/>
                    <a:gd name="connsiteX84" fmla="*/ 514454 w 1064345"/>
                    <a:gd name="connsiteY84" fmla="*/ 271219 h 557284"/>
                    <a:gd name="connsiteX85" fmla="*/ 576798 w 1064345"/>
                    <a:gd name="connsiteY85" fmla="*/ 245063 h 557284"/>
                    <a:gd name="connsiteX86" fmla="*/ 629533 w 1064345"/>
                    <a:gd name="connsiteY86" fmla="*/ 205172 h 557284"/>
                    <a:gd name="connsiteX87" fmla="*/ 650908 w 1064345"/>
                    <a:gd name="connsiteY87" fmla="*/ 180563 h 557284"/>
                    <a:gd name="connsiteX88" fmla="*/ 668064 w 1064345"/>
                    <a:gd name="connsiteY88" fmla="*/ 154313 h 557284"/>
                    <a:gd name="connsiteX89" fmla="*/ 685830 w 1064345"/>
                    <a:gd name="connsiteY89" fmla="*/ 96422 h 557284"/>
                    <a:gd name="connsiteX90" fmla="*/ 693236 w 1064345"/>
                    <a:gd name="connsiteY90" fmla="*/ 95391 h 557284"/>
                    <a:gd name="connsiteX91" fmla="*/ 720423 w 1064345"/>
                    <a:gd name="connsiteY91" fmla="*/ 246047 h 557284"/>
                    <a:gd name="connsiteX92" fmla="*/ 757455 w 1064345"/>
                    <a:gd name="connsiteY92" fmla="*/ 239625 h 557284"/>
                    <a:gd name="connsiteX93" fmla="*/ 793314 w 1064345"/>
                    <a:gd name="connsiteY93" fmla="*/ 229032 h 557284"/>
                    <a:gd name="connsiteX94" fmla="*/ 826127 w 1064345"/>
                    <a:gd name="connsiteY94" fmla="*/ 214454 h 557284"/>
                    <a:gd name="connsiteX95" fmla="*/ 854064 w 1064345"/>
                    <a:gd name="connsiteY95" fmla="*/ 194672 h 557284"/>
                    <a:gd name="connsiteX96" fmla="*/ 884955 w 1064345"/>
                    <a:gd name="connsiteY96" fmla="*/ 158766 h 557284"/>
                    <a:gd name="connsiteX97" fmla="*/ 916268 w 1064345"/>
                    <a:gd name="connsiteY97" fmla="*/ 123610 h 557284"/>
                    <a:gd name="connsiteX98" fmla="*/ 951752 w 1064345"/>
                    <a:gd name="connsiteY98" fmla="*/ 100688 h 557284"/>
                    <a:gd name="connsiteX99" fmla="*/ 972518 w 1064345"/>
                    <a:gd name="connsiteY99" fmla="*/ 93188 h 557284"/>
                    <a:gd name="connsiteX100" fmla="*/ 995440 w 1064345"/>
                    <a:gd name="connsiteY100" fmla="*/ 89203 h 557284"/>
                    <a:gd name="connsiteX101" fmla="*/ 998346 w 1064345"/>
                    <a:gd name="connsiteY101" fmla="*/ 94688 h 557284"/>
                    <a:gd name="connsiteX102" fmla="*/ 984705 w 1064345"/>
                    <a:gd name="connsiteY102" fmla="*/ 175360 h 557284"/>
                    <a:gd name="connsiteX103" fmla="*/ 991596 w 1064345"/>
                    <a:gd name="connsiteY103" fmla="*/ 246469 h 557284"/>
                    <a:gd name="connsiteX104" fmla="*/ 969096 w 1064345"/>
                    <a:gd name="connsiteY104" fmla="*/ 304923 h 557284"/>
                    <a:gd name="connsiteX105" fmla="*/ 949408 w 1064345"/>
                    <a:gd name="connsiteY105" fmla="*/ 329719 h 557284"/>
                    <a:gd name="connsiteX106" fmla="*/ 938064 w 1064345"/>
                    <a:gd name="connsiteY106" fmla="*/ 341204 h 557284"/>
                    <a:gd name="connsiteX107" fmla="*/ 925783 w 1064345"/>
                    <a:gd name="connsiteY107" fmla="*/ 352641 h 557284"/>
                    <a:gd name="connsiteX108" fmla="*/ 904689 w 1064345"/>
                    <a:gd name="connsiteY108" fmla="*/ 371251 h 557284"/>
                    <a:gd name="connsiteX109" fmla="*/ 930142 w 1064345"/>
                    <a:gd name="connsiteY109" fmla="*/ 370642 h 557284"/>
                    <a:gd name="connsiteX110" fmla="*/ 951611 w 1064345"/>
                    <a:gd name="connsiteY110" fmla="*/ 359954 h 557284"/>
                    <a:gd name="connsiteX111" fmla="*/ 953955 w 1064345"/>
                    <a:gd name="connsiteY111" fmla="*/ 348048 h 557284"/>
                    <a:gd name="connsiteX112" fmla="*/ 954517 w 1064345"/>
                    <a:gd name="connsiteY112" fmla="*/ 346172 h 557284"/>
                    <a:gd name="connsiteX113" fmla="*/ 951236 w 1064345"/>
                    <a:gd name="connsiteY113" fmla="*/ 337875 h 557284"/>
                    <a:gd name="connsiteX114" fmla="*/ 950674 w 1064345"/>
                    <a:gd name="connsiteY114" fmla="*/ 335438 h 557284"/>
                    <a:gd name="connsiteX115" fmla="*/ 975142 w 1064345"/>
                    <a:gd name="connsiteY115" fmla="*/ 321938 h 557284"/>
                    <a:gd name="connsiteX116" fmla="*/ 1024502 w 1064345"/>
                    <a:gd name="connsiteY116" fmla="*/ 257579 h 557284"/>
                    <a:gd name="connsiteX117" fmla="*/ 1016627 w 1064345"/>
                    <a:gd name="connsiteY117" fmla="*/ 166173 h 557284"/>
                    <a:gd name="connsiteX118" fmla="*/ 1009783 w 1064345"/>
                    <a:gd name="connsiteY118" fmla="*/ 142688 h 557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1064345" h="557284">
                      <a:moveTo>
                        <a:pt x="1009783" y="142688"/>
                      </a:moveTo>
                      <a:cubicBezTo>
                        <a:pt x="1008424" y="129422"/>
                        <a:pt x="1019815" y="118781"/>
                        <a:pt x="1029377" y="109594"/>
                      </a:cubicBezTo>
                      <a:cubicBezTo>
                        <a:pt x="1038471" y="100828"/>
                        <a:pt x="1051034" y="94688"/>
                        <a:pt x="1064346" y="91032"/>
                      </a:cubicBezTo>
                      <a:cubicBezTo>
                        <a:pt x="1054502" y="86719"/>
                        <a:pt x="1044096" y="83250"/>
                        <a:pt x="1033455" y="80297"/>
                      </a:cubicBezTo>
                      <a:cubicBezTo>
                        <a:pt x="1022815" y="77297"/>
                        <a:pt x="1011939" y="74672"/>
                        <a:pt x="1000924" y="72563"/>
                      </a:cubicBezTo>
                      <a:cubicBezTo>
                        <a:pt x="989908" y="70547"/>
                        <a:pt x="978893" y="68625"/>
                        <a:pt x="967736" y="67922"/>
                      </a:cubicBezTo>
                      <a:cubicBezTo>
                        <a:pt x="956580" y="67219"/>
                        <a:pt x="945471" y="67125"/>
                        <a:pt x="934548" y="67547"/>
                      </a:cubicBezTo>
                      <a:cubicBezTo>
                        <a:pt x="916268" y="72469"/>
                        <a:pt x="899252" y="79594"/>
                        <a:pt x="883924" y="91500"/>
                      </a:cubicBezTo>
                      <a:cubicBezTo>
                        <a:pt x="860252" y="109969"/>
                        <a:pt x="848111" y="133829"/>
                        <a:pt x="833392" y="156610"/>
                      </a:cubicBezTo>
                      <a:cubicBezTo>
                        <a:pt x="824299" y="170813"/>
                        <a:pt x="813799" y="183047"/>
                        <a:pt x="799080" y="193594"/>
                      </a:cubicBezTo>
                      <a:cubicBezTo>
                        <a:pt x="789283" y="200579"/>
                        <a:pt x="763173" y="214875"/>
                        <a:pt x="745455" y="216610"/>
                      </a:cubicBezTo>
                      <a:cubicBezTo>
                        <a:pt x="747002" y="215298"/>
                        <a:pt x="748455" y="213985"/>
                        <a:pt x="749486" y="212438"/>
                      </a:cubicBezTo>
                      <a:cubicBezTo>
                        <a:pt x="752252" y="208360"/>
                        <a:pt x="753236" y="203156"/>
                        <a:pt x="754455" y="198610"/>
                      </a:cubicBezTo>
                      <a:cubicBezTo>
                        <a:pt x="757970" y="186001"/>
                        <a:pt x="750424" y="171376"/>
                        <a:pt x="746111" y="159422"/>
                      </a:cubicBezTo>
                      <a:cubicBezTo>
                        <a:pt x="739642" y="141469"/>
                        <a:pt x="733361" y="123938"/>
                        <a:pt x="730267" y="105281"/>
                      </a:cubicBezTo>
                      <a:cubicBezTo>
                        <a:pt x="725205" y="75610"/>
                        <a:pt x="750705" y="58828"/>
                        <a:pt x="777001" y="41766"/>
                      </a:cubicBezTo>
                      <a:cubicBezTo>
                        <a:pt x="777986" y="41110"/>
                        <a:pt x="779252" y="39797"/>
                        <a:pt x="780377" y="38250"/>
                      </a:cubicBezTo>
                      <a:cubicBezTo>
                        <a:pt x="761298" y="38484"/>
                        <a:pt x="741845" y="40969"/>
                        <a:pt x="724267" y="46641"/>
                      </a:cubicBezTo>
                      <a:cubicBezTo>
                        <a:pt x="706642" y="52641"/>
                        <a:pt x="690939" y="61031"/>
                        <a:pt x="679220" y="71485"/>
                      </a:cubicBezTo>
                      <a:cubicBezTo>
                        <a:pt x="661314" y="87563"/>
                        <a:pt x="654845" y="108610"/>
                        <a:pt x="644158" y="128156"/>
                      </a:cubicBezTo>
                      <a:cubicBezTo>
                        <a:pt x="643501" y="132563"/>
                        <a:pt x="642705" y="136969"/>
                        <a:pt x="641533" y="141282"/>
                      </a:cubicBezTo>
                      <a:cubicBezTo>
                        <a:pt x="636751" y="158719"/>
                        <a:pt x="626814" y="171469"/>
                        <a:pt x="614392" y="185625"/>
                      </a:cubicBezTo>
                      <a:cubicBezTo>
                        <a:pt x="604220" y="197344"/>
                        <a:pt x="591048" y="206625"/>
                        <a:pt x="576517" y="214500"/>
                      </a:cubicBezTo>
                      <a:cubicBezTo>
                        <a:pt x="562032" y="222844"/>
                        <a:pt x="546142" y="229407"/>
                        <a:pt x="530298" y="234235"/>
                      </a:cubicBezTo>
                      <a:cubicBezTo>
                        <a:pt x="538079" y="210563"/>
                        <a:pt x="535126" y="189891"/>
                        <a:pt x="521157" y="166219"/>
                      </a:cubicBezTo>
                      <a:cubicBezTo>
                        <a:pt x="511688" y="150047"/>
                        <a:pt x="498376" y="135938"/>
                        <a:pt x="493314" y="118126"/>
                      </a:cubicBezTo>
                      <a:cubicBezTo>
                        <a:pt x="486236" y="93422"/>
                        <a:pt x="506438" y="76875"/>
                        <a:pt x="522142" y="56860"/>
                      </a:cubicBezTo>
                      <a:cubicBezTo>
                        <a:pt x="522470" y="56438"/>
                        <a:pt x="522845" y="55875"/>
                        <a:pt x="523220" y="55172"/>
                      </a:cubicBezTo>
                      <a:cubicBezTo>
                        <a:pt x="508407" y="54657"/>
                        <a:pt x="493407" y="57422"/>
                        <a:pt x="479204" y="62391"/>
                      </a:cubicBezTo>
                      <a:cubicBezTo>
                        <a:pt x="465048" y="67875"/>
                        <a:pt x="451689" y="75891"/>
                        <a:pt x="439829" y="85031"/>
                      </a:cubicBezTo>
                      <a:cubicBezTo>
                        <a:pt x="430173" y="96656"/>
                        <a:pt x="423094" y="109359"/>
                        <a:pt x="418876" y="121360"/>
                      </a:cubicBezTo>
                      <a:cubicBezTo>
                        <a:pt x="414470" y="133876"/>
                        <a:pt x="412735" y="146532"/>
                        <a:pt x="411095" y="159188"/>
                      </a:cubicBezTo>
                      <a:cubicBezTo>
                        <a:pt x="409454" y="171938"/>
                        <a:pt x="408001" y="184876"/>
                        <a:pt x="404251" y="197672"/>
                      </a:cubicBezTo>
                      <a:cubicBezTo>
                        <a:pt x="399985" y="212297"/>
                        <a:pt x="390891" y="224673"/>
                        <a:pt x="383251" y="238032"/>
                      </a:cubicBezTo>
                      <a:cubicBezTo>
                        <a:pt x="381095" y="241781"/>
                        <a:pt x="373313" y="255375"/>
                        <a:pt x="365672" y="263391"/>
                      </a:cubicBezTo>
                      <a:cubicBezTo>
                        <a:pt x="369751" y="249751"/>
                        <a:pt x="372329" y="236110"/>
                        <a:pt x="371579" y="221813"/>
                      </a:cubicBezTo>
                      <a:cubicBezTo>
                        <a:pt x="370360" y="196501"/>
                        <a:pt x="354094" y="173813"/>
                        <a:pt x="340313" y="152719"/>
                      </a:cubicBezTo>
                      <a:cubicBezTo>
                        <a:pt x="325829" y="130313"/>
                        <a:pt x="306141" y="109406"/>
                        <a:pt x="301782" y="83250"/>
                      </a:cubicBezTo>
                      <a:cubicBezTo>
                        <a:pt x="297376" y="57000"/>
                        <a:pt x="318563" y="24000"/>
                        <a:pt x="344016" y="0"/>
                      </a:cubicBezTo>
                      <a:cubicBezTo>
                        <a:pt x="331829" y="3656"/>
                        <a:pt x="319735" y="7406"/>
                        <a:pt x="307829" y="11485"/>
                      </a:cubicBezTo>
                      <a:cubicBezTo>
                        <a:pt x="295922" y="15563"/>
                        <a:pt x="284157" y="19688"/>
                        <a:pt x="273047" y="25219"/>
                      </a:cubicBezTo>
                      <a:cubicBezTo>
                        <a:pt x="250688" y="35813"/>
                        <a:pt x="229735" y="48235"/>
                        <a:pt x="211594" y="63750"/>
                      </a:cubicBezTo>
                      <a:cubicBezTo>
                        <a:pt x="208922" y="66047"/>
                        <a:pt x="206391" y="68344"/>
                        <a:pt x="203953" y="70641"/>
                      </a:cubicBezTo>
                      <a:cubicBezTo>
                        <a:pt x="188110" y="89157"/>
                        <a:pt x="176110" y="109359"/>
                        <a:pt x="174188" y="128109"/>
                      </a:cubicBezTo>
                      <a:cubicBezTo>
                        <a:pt x="170531" y="166219"/>
                        <a:pt x="194391" y="196172"/>
                        <a:pt x="199173" y="232172"/>
                      </a:cubicBezTo>
                      <a:cubicBezTo>
                        <a:pt x="202079" y="253735"/>
                        <a:pt x="194016" y="278485"/>
                        <a:pt x="181922" y="298735"/>
                      </a:cubicBezTo>
                      <a:cubicBezTo>
                        <a:pt x="179672" y="302532"/>
                        <a:pt x="177047" y="306235"/>
                        <a:pt x="174376" y="309891"/>
                      </a:cubicBezTo>
                      <a:cubicBezTo>
                        <a:pt x="173016" y="291938"/>
                        <a:pt x="164203" y="277735"/>
                        <a:pt x="143578" y="266391"/>
                      </a:cubicBezTo>
                      <a:cubicBezTo>
                        <a:pt x="128578" y="258375"/>
                        <a:pt x="110906" y="253454"/>
                        <a:pt x="99656" y="241079"/>
                      </a:cubicBezTo>
                      <a:cubicBezTo>
                        <a:pt x="84937" y="225000"/>
                        <a:pt x="99797" y="202641"/>
                        <a:pt x="110485" y="183516"/>
                      </a:cubicBezTo>
                      <a:cubicBezTo>
                        <a:pt x="92907" y="195516"/>
                        <a:pt x="76875" y="209719"/>
                        <a:pt x="62906" y="225188"/>
                      </a:cubicBezTo>
                      <a:cubicBezTo>
                        <a:pt x="49172" y="240891"/>
                        <a:pt x="37781" y="258095"/>
                        <a:pt x="28734" y="275673"/>
                      </a:cubicBezTo>
                      <a:cubicBezTo>
                        <a:pt x="22359" y="300375"/>
                        <a:pt x="22922" y="325970"/>
                        <a:pt x="30375" y="349594"/>
                      </a:cubicBezTo>
                      <a:cubicBezTo>
                        <a:pt x="36610" y="369282"/>
                        <a:pt x="51469" y="384563"/>
                        <a:pt x="63938" y="400735"/>
                      </a:cubicBezTo>
                      <a:cubicBezTo>
                        <a:pt x="76453" y="416860"/>
                        <a:pt x="86579" y="433876"/>
                        <a:pt x="84563" y="456470"/>
                      </a:cubicBezTo>
                      <a:cubicBezTo>
                        <a:pt x="82922" y="475079"/>
                        <a:pt x="72422" y="494110"/>
                        <a:pt x="57797" y="509954"/>
                      </a:cubicBezTo>
                      <a:cubicBezTo>
                        <a:pt x="43266" y="526032"/>
                        <a:pt x="24094" y="537658"/>
                        <a:pt x="4828" y="541970"/>
                      </a:cubicBezTo>
                      <a:cubicBezTo>
                        <a:pt x="-610" y="543142"/>
                        <a:pt x="-2297" y="556032"/>
                        <a:pt x="4219" y="555048"/>
                      </a:cubicBezTo>
                      <a:cubicBezTo>
                        <a:pt x="11250" y="553970"/>
                        <a:pt x="18047" y="552048"/>
                        <a:pt x="24469" y="549376"/>
                      </a:cubicBezTo>
                      <a:cubicBezTo>
                        <a:pt x="24375" y="552610"/>
                        <a:pt x="25453" y="555611"/>
                        <a:pt x="28125" y="556408"/>
                      </a:cubicBezTo>
                      <a:cubicBezTo>
                        <a:pt x="37266" y="559267"/>
                        <a:pt x="49688" y="554486"/>
                        <a:pt x="59578" y="551345"/>
                      </a:cubicBezTo>
                      <a:cubicBezTo>
                        <a:pt x="79734" y="533720"/>
                        <a:pt x="95063" y="509579"/>
                        <a:pt x="104485" y="483329"/>
                      </a:cubicBezTo>
                      <a:cubicBezTo>
                        <a:pt x="113860" y="457173"/>
                        <a:pt x="117750" y="430173"/>
                        <a:pt x="113766" y="407579"/>
                      </a:cubicBezTo>
                      <a:cubicBezTo>
                        <a:pt x="108375" y="376266"/>
                        <a:pt x="83438" y="357563"/>
                        <a:pt x="66610" y="332344"/>
                      </a:cubicBezTo>
                      <a:cubicBezTo>
                        <a:pt x="50250" y="307688"/>
                        <a:pt x="53016" y="282844"/>
                        <a:pt x="73782" y="255235"/>
                      </a:cubicBezTo>
                      <a:cubicBezTo>
                        <a:pt x="75703" y="252798"/>
                        <a:pt x="79922" y="253594"/>
                        <a:pt x="80110" y="256126"/>
                      </a:cubicBezTo>
                      <a:cubicBezTo>
                        <a:pt x="81422" y="271829"/>
                        <a:pt x="97735" y="279751"/>
                        <a:pt x="109969" y="288563"/>
                      </a:cubicBezTo>
                      <a:cubicBezTo>
                        <a:pt x="120469" y="296110"/>
                        <a:pt x="130641" y="303845"/>
                        <a:pt x="140391" y="312001"/>
                      </a:cubicBezTo>
                      <a:cubicBezTo>
                        <a:pt x="149954" y="319969"/>
                        <a:pt x="159704" y="328454"/>
                        <a:pt x="168375" y="337548"/>
                      </a:cubicBezTo>
                      <a:cubicBezTo>
                        <a:pt x="181125" y="328594"/>
                        <a:pt x="191485" y="318329"/>
                        <a:pt x="199500" y="306704"/>
                      </a:cubicBezTo>
                      <a:cubicBezTo>
                        <a:pt x="207610" y="295172"/>
                        <a:pt x="213375" y="282282"/>
                        <a:pt x="217360" y="269485"/>
                      </a:cubicBezTo>
                      <a:cubicBezTo>
                        <a:pt x="225235" y="243610"/>
                        <a:pt x="224860" y="215391"/>
                        <a:pt x="216751" y="190219"/>
                      </a:cubicBezTo>
                      <a:cubicBezTo>
                        <a:pt x="208032" y="162938"/>
                        <a:pt x="193219" y="135047"/>
                        <a:pt x="210469" y="103922"/>
                      </a:cubicBezTo>
                      <a:cubicBezTo>
                        <a:pt x="224672" y="79125"/>
                        <a:pt x="249797" y="59250"/>
                        <a:pt x="274875" y="39328"/>
                      </a:cubicBezTo>
                      <a:cubicBezTo>
                        <a:pt x="278391" y="36563"/>
                        <a:pt x="283079" y="39188"/>
                        <a:pt x="280829" y="42422"/>
                      </a:cubicBezTo>
                      <a:cubicBezTo>
                        <a:pt x="264844" y="65860"/>
                        <a:pt x="269672" y="87469"/>
                        <a:pt x="280969" y="107579"/>
                      </a:cubicBezTo>
                      <a:cubicBezTo>
                        <a:pt x="292266" y="127641"/>
                        <a:pt x="309938" y="146344"/>
                        <a:pt x="321282" y="163547"/>
                      </a:cubicBezTo>
                      <a:cubicBezTo>
                        <a:pt x="339469" y="190969"/>
                        <a:pt x="351563" y="222141"/>
                        <a:pt x="356720" y="254016"/>
                      </a:cubicBezTo>
                      <a:cubicBezTo>
                        <a:pt x="359204" y="269391"/>
                        <a:pt x="360188" y="284907"/>
                        <a:pt x="359579" y="300563"/>
                      </a:cubicBezTo>
                      <a:cubicBezTo>
                        <a:pt x="375657" y="291376"/>
                        <a:pt x="389485" y="279798"/>
                        <a:pt x="401157" y="266157"/>
                      </a:cubicBezTo>
                      <a:cubicBezTo>
                        <a:pt x="412829" y="252704"/>
                        <a:pt x="422251" y="236813"/>
                        <a:pt x="429798" y="221157"/>
                      </a:cubicBezTo>
                      <a:cubicBezTo>
                        <a:pt x="444704" y="189610"/>
                        <a:pt x="451032" y="154172"/>
                        <a:pt x="446392" y="122813"/>
                      </a:cubicBezTo>
                      <a:cubicBezTo>
                        <a:pt x="446016" y="120094"/>
                        <a:pt x="450845" y="117563"/>
                        <a:pt x="453095" y="120047"/>
                      </a:cubicBezTo>
                      <a:cubicBezTo>
                        <a:pt x="475689" y="145266"/>
                        <a:pt x="498048" y="171563"/>
                        <a:pt x="508079" y="202922"/>
                      </a:cubicBezTo>
                      <a:cubicBezTo>
                        <a:pt x="515157" y="224907"/>
                        <a:pt x="516657" y="248297"/>
                        <a:pt x="514454" y="271219"/>
                      </a:cubicBezTo>
                      <a:cubicBezTo>
                        <a:pt x="536533" y="265735"/>
                        <a:pt x="557486" y="256735"/>
                        <a:pt x="576798" y="245063"/>
                      </a:cubicBezTo>
                      <a:cubicBezTo>
                        <a:pt x="596157" y="233813"/>
                        <a:pt x="614064" y="220782"/>
                        <a:pt x="629533" y="205172"/>
                      </a:cubicBezTo>
                      <a:cubicBezTo>
                        <a:pt x="637267" y="197438"/>
                        <a:pt x="644439" y="189188"/>
                        <a:pt x="650908" y="180563"/>
                      </a:cubicBezTo>
                      <a:cubicBezTo>
                        <a:pt x="657377" y="171985"/>
                        <a:pt x="663142" y="163453"/>
                        <a:pt x="668064" y="154313"/>
                      </a:cubicBezTo>
                      <a:cubicBezTo>
                        <a:pt x="677861" y="136125"/>
                        <a:pt x="684236" y="116625"/>
                        <a:pt x="685830" y="96422"/>
                      </a:cubicBezTo>
                      <a:cubicBezTo>
                        <a:pt x="686064" y="93188"/>
                        <a:pt x="691877" y="92063"/>
                        <a:pt x="693236" y="95391"/>
                      </a:cubicBezTo>
                      <a:cubicBezTo>
                        <a:pt x="712079" y="141844"/>
                        <a:pt x="731017" y="195938"/>
                        <a:pt x="720423" y="246047"/>
                      </a:cubicBezTo>
                      <a:cubicBezTo>
                        <a:pt x="732752" y="243938"/>
                        <a:pt x="745220" y="242485"/>
                        <a:pt x="757455" y="239625"/>
                      </a:cubicBezTo>
                      <a:cubicBezTo>
                        <a:pt x="769689" y="236907"/>
                        <a:pt x="781783" y="233391"/>
                        <a:pt x="793314" y="229032"/>
                      </a:cubicBezTo>
                      <a:cubicBezTo>
                        <a:pt x="804845" y="224485"/>
                        <a:pt x="815908" y="220125"/>
                        <a:pt x="826127" y="214454"/>
                      </a:cubicBezTo>
                      <a:cubicBezTo>
                        <a:pt x="836345" y="208829"/>
                        <a:pt x="845767" y="202266"/>
                        <a:pt x="854064" y="194672"/>
                      </a:cubicBezTo>
                      <a:cubicBezTo>
                        <a:pt x="865877" y="183844"/>
                        <a:pt x="875392" y="171282"/>
                        <a:pt x="884955" y="158766"/>
                      </a:cubicBezTo>
                      <a:cubicBezTo>
                        <a:pt x="894471" y="146532"/>
                        <a:pt x="904080" y="134250"/>
                        <a:pt x="916268" y="123610"/>
                      </a:cubicBezTo>
                      <a:cubicBezTo>
                        <a:pt x="926908" y="114328"/>
                        <a:pt x="938627" y="106641"/>
                        <a:pt x="951752" y="100688"/>
                      </a:cubicBezTo>
                      <a:cubicBezTo>
                        <a:pt x="958314" y="97734"/>
                        <a:pt x="965252" y="95063"/>
                        <a:pt x="972518" y="93188"/>
                      </a:cubicBezTo>
                      <a:cubicBezTo>
                        <a:pt x="979736" y="91360"/>
                        <a:pt x="987377" y="90001"/>
                        <a:pt x="995440" y="89203"/>
                      </a:cubicBezTo>
                      <a:cubicBezTo>
                        <a:pt x="999330" y="88782"/>
                        <a:pt x="1001065" y="93000"/>
                        <a:pt x="998346" y="94688"/>
                      </a:cubicBezTo>
                      <a:cubicBezTo>
                        <a:pt x="967127" y="114469"/>
                        <a:pt x="978705" y="146578"/>
                        <a:pt x="984705" y="175360"/>
                      </a:cubicBezTo>
                      <a:cubicBezTo>
                        <a:pt x="989767" y="198844"/>
                        <a:pt x="994690" y="222985"/>
                        <a:pt x="991596" y="246469"/>
                      </a:cubicBezTo>
                      <a:cubicBezTo>
                        <a:pt x="988736" y="268266"/>
                        <a:pt x="980627" y="287532"/>
                        <a:pt x="969096" y="304923"/>
                      </a:cubicBezTo>
                      <a:cubicBezTo>
                        <a:pt x="963377" y="313594"/>
                        <a:pt x="956721" y="321845"/>
                        <a:pt x="949408" y="329719"/>
                      </a:cubicBezTo>
                      <a:cubicBezTo>
                        <a:pt x="945799" y="333610"/>
                        <a:pt x="942002" y="337454"/>
                        <a:pt x="938064" y="341204"/>
                      </a:cubicBezTo>
                      <a:cubicBezTo>
                        <a:pt x="934127" y="345047"/>
                        <a:pt x="930002" y="348892"/>
                        <a:pt x="925783" y="352641"/>
                      </a:cubicBezTo>
                      <a:cubicBezTo>
                        <a:pt x="918798" y="358782"/>
                        <a:pt x="911767" y="364969"/>
                        <a:pt x="904689" y="371251"/>
                      </a:cubicBezTo>
                      <a:cubicBezTo>
                        <a:pt x="913361" y="371626"/>
                        <a:pt x="922080" y="372048"/>
                        <a:pt x="930142" y="370642"/>
                      </a:cubicBezTo>
                      <a:cubicBezTo>
                        <a:pt x="938205" y="369282"/>
                        <a:pt x="945611" y="366610"/>
                        <a:pt x="951611" y="359954"/>
                      </a:cubicBezTo>
                      <a:cubicBezTo>
                        <a:pt x="953862" y="357516"/>
                        <a:pt x="957002" y="351329"/>
                        <a:pt x="953955" y="348048"/>
                      </a:cubicBezTo>
                      <a:cubicBezTo>
                        <a:pt x="954142" y="347438"/>
                        <a:pt x="954377" y="346829"/>
                        <a:pt x="954517" y="346172"/>
                      </a:cubicBezTo>
                      <a:cubicBezTo>
                        <a:pt x="955361" y="342657"/>
                        <a:pt x="954799" y="339891"/>
                        <a:pt x="951236" y="337875"/>
                      </a:cubicBezTo>
                      <a:cubicBezTo>
                        <a:pt x="951283" y="337032"/>
                        <a:pt x="951096" y="336235"/>
                        <a:pt x="950674" y="335438"/>
                      </a:cubicBezTo>
                      <a:cubicBezTo>
                        <a:pt x="959439" y="332860"/>
                        <a:pt x="968721" y="327422"/>
                        <a:pt x="975142" y="321938"/>
                      </a:cubicBezTo>
                      <a:cubicBezTo>
                        <a:pt x="993189" y="306188"/>
                        <a:pt x="1021455" y="281625"/>
                        <a:pt x="1024502" y="257579"/>
                      </a:cubicBezTo>
                      <a:cubicBezTo>
                        <a:pt x="1028158" y="227673"/>
                        <a:pt x="1025439" y="195844"/>
                        <a:pt x="1016627" y="166173"/>
                      </a:cubicBezTo>
                      <a:cubicBezTo>
                        <a:pt x="1014143" y="158063"/>
                        <a:pt x="1010627" y="150891"/>
                        <a:pt x="1009783" y="142688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3" name="图形 413">
                <a:extLst>
                  <a:ext uri="{FF2B5EF4-FFF2-40B4-BE49-F238E27FC236}">
                    <a16:creationId xmlns:a16="http://schemas.microsoft.com/office/drawing/2014/main" id="{B4663290-3F54-9FE1-C167-B676A2690AA1}"/>
                  </a:ext>
                </a:extLst>
              </p:cNvPr>
              <p:cNvGrpSpPr/>
              <p:nvPr/>
            </p:nvGrpSpPr>
            <p:grpSpPr>
              <a:xfrm>
                <a:off x="12321797" y="4903811"/>
                <a:ext cx="1151304" cy="573571"/>
                <a:chOff x="12321797" y="4903811"/>
                <a:chExt cx="1151304" cy="573571"/>
              </a:xfrm>
            </p:grpSpPr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08045040-1B80-B314-296E-E189262D6122}"/>
                    </a:ext>
                  </a:extLst>
                </p:cNvPr>
                <p:cNvSpPr/>
                <p:nvPr/>
              </p:nvSpPr>
              <p:spPr>
                <a:xfrm>
                  <a:off x="12321797" y="4903811"/>
                  <a:ext cx="1151304" cy="573501"/>
                </a:xfrm>
                <a:custGeom>
                  <a:avLst/>
                  <a:gdLst>
                    <a:gd name="connsiteX0" fmla="*/ 1086101 w 1151304"/>
                    <a:gd name="connsiteY0" fmla="*/ 378669 h 573501"/>
                    <a:gd name="connsiteX1" fmla="*/ 1113851 w 1151304"/>
                    <a:gd name="connsiteY1" fmla="*/ 352560 h 573501"/>
                    <a:gd name="connsiteX2" fmla="*/ 1151304 w 1151304"/>
                    <a:gd name="connsiteY2" fmla="*/ 344123 h 573501"/>
                    <a:gd name="connsiteX3" fmla="*/ 1098945 w 1151304"/>
                    <a:gd name="connsiteY3" fmla="*/ 309482 h 573501"/>
                    <a:gd name="connsiteX4" fmla="*/ 1040351 w 1151304"/>
                    <a:gd name="connsiteY4" fmla="*/ 285810 h 573501"/>
                    <a:gd name="connsiteX5" fmla="*/ 986538 w 1151304"/>
                    <a:gd name="connsiteY5" fmla="*/ 293638 h 573501"/>
                    <a:gd name="connsiteX6" fmla="*/ 918944 w 1151304"/>
                    <a:gd name="connsiteY6" fmla="*/ 338592 h 573501"/>
                    <a:gd name="connsiteX7" fmla="*/ 874460 w 1151304"/>
                    <a:gd name="connsiteY7" fmla="*/ 362216 h 573501"/>
                    <a:gd name="connsiteX8" fmla="*/ 816851 w 1151304"/>
                    <a:gd name="connsiteY8" fmla="*/ 364841 h 573501"/>
                    <a:gd name="connsiteX9" fmla="*/ 822148 w 1151304"/>
                    <a:gd name="connsiteY9" fmla="*/ 362310 h 573501"/>
                    <a:gd name="connsiteX10" fmla="*/ 831757 w 1151304"/>
                    <a:gd name="connsiteY10" fmla="*/ 351060 h 573501"/>
                    <a:gd name="connsiteX11" fmla="*/ 838085 w 1151304"/>
                    <a:gd name="connsiteY11" fmla="*/ 311732 h 573501"/>
                    <a:gd name="connsiteX12" fmla="*/ 843194 w 1151304"/>
                    <a:gd name="connsiteY12" fmla="*/ 255997 h 573501"/>
                    <a:gd name="connsiteX13" fmla="*/ 866866 w 1151304"/>
                    <a:gd name="connsiteY13" fmla="*/ 225763 h 573501"/>
                    <a:gd name="connsiteX14" fmla="*/ 907882 w 1151304"/>
                    <a:gd name="connsiteY14" fmla="*/ 212216 h 573501"/>
                    <a:gd name="connsiteX15" fmla="*/ 912101 w 1151304"/>
                    <a:gd name="connsiteY15" fmla="*/ 210060 h 573501"/>
                    <a:gd name="connsiteX16" fmla="*/ 859178 w 1151304"/>
                    <a:gd name="connsiteY16" fmla="*/ 199185 h 573501"/>
                    <a:gd name="connsiteX17" fmla="*/ 810382 w 1151304"/>
                    <a:gd name="connsiteY17" fmla="*/ 205794 h 573501"/>
                    <a:gd name="connsiteX18" fmla="*/ 757460 w 1151304"/>
                    <a:gd name="connsiteY18" fmla="*/ 245826 h 573501"/>
                    <a:gd name="connsiteX19" fmla="*/ 750101 w 1151304"/>
                    <a:gd name="connsiteY19" fmla="*/ 256888 h 573501"/>
                    <a:gd name="connsiteX20" fmla="*/ 708663 w 1151304"/>
                    <a:gd name="connsiteY20" fmla="*/ 287029 h 573501"/>
                    <a:gd name="connsiteX21" fmla="*/ 662725 w 1151304"/>
                    <a:gd name="connsiteY21" fmla="*/ 299263 h 573501"/>
                    <a:gd name="connsiteX22" fmla="*/ 612944 w 1151304"/>
                    <a:gd name="connsiteY22" fmla="*/ 298044 h 573501"/>
                    <a:gd name="connsiteX23" fmla="*/ 632584 w 1151304"/>
                    <a:gd name="connsiteY23" fmla="*/ 232279 h 573501"/>
                    <a:gd name="connsiteX24" fmla="*/ 627428 w 1151304"/>
                    <a:gd name="connsiteY24" fmla="*/ 177528 h 573501"/>
                    <a:gd name="connsiteX25" fmla="*/ 677819 w 1151304"/>
                    <a:gd name="connsiteY25" fmla="*/ 132763 h 573501"/>
                    <a:gd name="connsiteX26" fmla="*/ 679459 w 1151304"/>
                    <a:gd name="connsiteY26" fmla="*/ 131685 h 573501"/>
                    <a:gd name="connsiteX27" fmla="*/ 594334 w 1151304"/>
                    <a:gd name="connsiteY27" fmla="*/ 124981 h 573501"/>
                    <a:gd name="connsiteX28" fmla="*/ 560584 w 1151304"/>
                    <a:gd name="connsiteY28" fmla="*/ 149450 h 573501"/>
                    <a:gd name="connsiteX29" fmla="*/ 515116 w 1151304"/>
                    <a:gd name="connsiteY29" fmla="*/ 212310 h 573501"/>
                    <a:gd name="connsiteX30" fmla="*/ 479115 w 1151304"/>
                    <a:gd name="connsiteY30" fmla="*/ 239169 h 573501"/>
                    <a:gd name="connsiteX31" fmla="*/ 452256 w 1151304"/>
                    <a:gd name="connsiteY31" fmla="*/ 254825 h 573501"/>
                    <a:gd name="connsiteX32" fmla="*/ 475741 w 1151304"/>
                    <a:gd name="connsiteY32" fmla="*/ 219623 h 573501"/>
                    <a:gd name="connsiteX33" fmla="*/ 477990 w 1151304"/>
                    <a:gd name="connsiteY33" fmla="*/ 144106 h 573501"/>
                    <a:gd name="connsiteX34" fmla="*/ 474240 w 1151304"/>
                    <a:gd name="connsiteY34" fmla="*/ 65216 h 573501"/>
                    <a:gd name="connsiteX35" fmla="*/ 501287 w 1151304"/>
                    <a:gd name="connsiteY35" fmla="*/ 30950 h 573501"/>
                    <a:gd name="connsiteX36" fmla="*/ 546756 w 1151304"/>
                    <a:gd name="connsiteY36" fmla="*/ 7841 h 573501"/>
                    <a:gd name="connsiteX37" fmla="*/ 510521 w 1151304"/>
                    <a:gd name="connsiteY37" fmla="*/ 2825 h 573501"/>
                    <a:gd name="connsiteX38" fmla="*/ 474334 w 1151304"/>
                    <a:gd name="connsiteY38" fmla="*/ 247 h 573501"/>
                    <a:gd name="connsiteX39" fmla="*/ 403834 w 1151304"/>
                    <a:gd name="connsiteY39" fmla="*/ 7841 h 573501"/>
                    <a:gd name="connsiteX40" fmla="*/ 394084 w 1151304"/>
                    <a:gd name="connsiteY40" fmla="*/ 10794 h 573501"/>
                    <a:gd name="connsiteX41" fmla="*/ 342850 w 1151304"/>
                    <a:gd name="connsiteY41" fmla="*/ 48528 h 573501"/>
                    <a:gd name="connsiteX42" fmla="*/ 318147 w 1151304"/>
                    <a:gd name="connsiteY42" fmla="*/ 152919 h 573501"/>
                    <a:gd name="connsiteX43" fmla="*/ 272724 w 1151304"/>
                    <a:gd name="connsiteY43" fmla="*/ 204107 h 573501"/>
                    <a:gd name="connsiteX44" fmla="*/ 260959 w 1151304"/>
                    <a:gd name="connsiteY44" fmla="*/ 210528 h 573501"/>
                    <a:gd name="connsiteX45" fmla="*/ 253271 w 1151304"/>
                    <a:gd name="connsiteY45" fmla="*/ 158122 h 573501"/>
                    <a:gd name="connsiteX46" fmla="*/ 225427 w 1151304"/>
                    <a:gd name="connsiteY46" fmla="*/ 115560 h 573501"/>
                    <a:gd name="connsiteX47" fmla="*/ 261474 w 1151304"/>
                    <a:gd name="connsiteY47" fmla="*/ 69200 h 573501"/>
                    <a:gd name="connsiteX48" fmla="*/ 199646 w 1151304"/>
                    <a:gd name="connsiteY48" fmla="*/ 84669 h 573501"/>
                    <a:gd name="connsiteX49" fmla="*/ 171286 w 1151304"/>
                    <a:gd name="connsiteY49" fmla="*/ 98075 h 573501"/>
                    <a:gd name="connsiteX50" fmla="*/ 145552 w 1151304"/>
                    <a:gd name="connsiteY50" fmla="*/ 114575 h 573501"/>
                    <a:gd name="connsiteX51" fmla="*/ 113677 w 1151304"/>
                    <a:gd name="connsiteY51" fmla="*/ 181138 h 573501"/>
                    <a:gd name="connsiteX52" fmla="*/ 121224 w 1151304"/>
                    <a:gd name="connsiteY52" fmla="*/ 242028 h 573501"/>
                    <a:gd name="connsiteX53" fmla="*/ 115083 w 1151304"/>
                    <a:gd name="connsiteY53" fmla="*/ 300951 h 573501"/>
                    <a:gd name="connsiteX54" fmla="*/ 68349 w 1151304"/>
                    <a:gd name="connsiteY54" fmla="*/ 337701 h 573501"/>
                    <a:gd name="connsiteX55" fmla="*/ 37974 w 1151304"/>
                    <a:gd name="connsiteY55" fmla="*/ 345154 h 573501"/>
                    <a:gd name="connsiteX56" fmla="*/ 8255 w 1151304"/>
                    <a:gd name="connsiteY56" fmla="*/ 344076 h 573501"/>
                    <a:gd name="connsiteX57" fmla="*/ 2489 w 1151304"/>
                    <a:gd name="connsiteY57" fmla="*/ 355654 h 573501"/>
                    <a:gd name="connsiteX58" fmla="*/ 22646 w 1151304"/>
                    <a:gd name="connsiteY58" fmla="*/ 359122 h 573501"/>
                    <a:gd name="connsiteX59" fmla="*/ 22974 w 1151304"/>
                    <a:gd name="connsiteY59" fmla="*/ 367044 h 573501"/>
                    <a:gd name="connsiteX60" fmla="*/ 57146 w 1151304"/>
                    <a:gd name="connsiteY60" fmla="*/ 376326 h 573501"/>
                    <a:gd name="connsiteX61" fmla="*/ 88271 w 1151304"/>
                    <a:gd name="connsiteY61" fmla="*/ 380638 h 573501"/>
                    <a:gd name="connsiteX62" fmla="*/ 103927 w 1151304"/>
                    <a:gd name="connsiteY62" fmla="*/ 381763 h 573501"/>
                    <a:gd name="connsiteX63" fmla="*/ 111708 w 1151304"/>
                    <a:gd name="connsiteY63" fmla="*/ 382279 h 573501"/>
                    <a:gd name="connsiteX64" fmla="*/ 119490 w 1151304"/>
                    <a:gd name="connsiteY64" fmla="*/ 383216 h 573501"/>
                    <a:gd name="connsiteX65" fmla="*/ 179162 w 1151304"/>
                    <a:gd name="connsiteY65" fmla="*/ 389966 h 573501"/>
                    <a:gd name="connsiteX66" fmla="*/ 238646 w 1151304"/>
                    <a:gd name="connsiteY66" fmla="*/ 398263 h 573501"/>
                    <a:gd name="connsiteX67" fmla="*/ 500209 w 1151304"/>
                    <a:gd name="connsiteY67" fmla="*/ 457748 h 573501"/>
                    <a:gd name="connsiteX68" fmla="*/ 767350 w 1151304"/>
                    <a:gd name="connsiteY68" fmla="*/ 521170 h 573501"/>
                    <a:gd name="connsiteX69" fmla="*/ 834710 w 1151304"/>
                    <a:gd name="connsiteY69" fmla="*/ 539545 h 573501"/>
                    <a:gd name="connsiteX70" fmla="*/ 902116 w 1151304"/>
                    <a:gd name="connsiteY70" fmla="*/ 559467 h 573501"/>
                    <a:gd name="connsiteX71" fmla="*/ 966288 w 1151304"/>
                    <a:gd name="connsiteY71" fmla="*/ 569170 h 573501"/>
                    <a:gd name="connsiteX72" fmla="*/ 972054 w 1151304"/>
                    <a:gd name="connsiteY72" fmla="*/ 558482 h 573501"/>
                    <a:gd name="connsiteX73" fmla="*/ 973179 w 1151304"/>
                    <a:gd name="connsiteY73" fmla="*/ 556889 h 573501"/>
                    <a:gd name="connsiteX74" fmla="*/ 972382 w 1151304"/>
                    <a:gd name="connsiteY74" fmla="*/ 548029 h 573501"/>
                    <a:gd name="connsiteX75" fmla="*/ 972570 w 1151304"/>
                    <a:gd name="connsiteY75" fmla="*/ 545498 h 573501"/>
                    <a:gd name="connsiteX76" fmla="*/ 1000460 w 1151304"/>
                    <a:gd name="connsiteY76" fmla="*/ 539732 h 573501"/>
                    <a:gd name="connsiteX77" fmla="*/ 1066273 w 1151304"/>
                    <a:gd name="connsiteY77" fmla="*/ 492904 h 573501"/>
                    <a:gd name="connsiteX78" fmla="*/ 1085257 w 1151304"/>
                    <a:gd name="connsiteY78" fmla="*/ 402904 h 573501"/>
                    <a:gd name="connsiteX79" fmla="*/ 1086101 w 1151304"/>
                    <a:gd name="connsiteY79" fmla="*/ 378669 h 573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1151304" h="573501">
                      <a:moveTo>
                        <a:pt x="1086101" y="378669"/>
                      </a:moveTo>
                      <a:cubicBezTo>
                        <a:pt x="1088819" y="365591"/>
                        <a:pt x="1102413" y="358654"/>
                        <a:pt x="1113851" y="352560"/>
                      </a:cubicBezTo>
                      <a:cubicBezTo>
                        <a:pt x="1124773" y="346701"/>
                        <a:pt x="1137851" y="344451"/>
                        <a:pt x="1151304" y="344123"/>
                      </a:cubicBezTo>
                      <a:cubicBezTo>
                        <a:pt x="1135320" y="331373"/>
                        <a:pt x="1117835" y="319278"/>
                        <a:pt x="1098945" y="309482"/>
                      </a:cubicBezTo>
                      <a:cubicBezTo>
                        <a:pt x="1080101" y="299685"/>
                        <a:pt x="1060273" y="291529"/>
                        <a:pt x="1040351" y="285810"/>
                      </a:cubicBezTo>
                      <a:cubicBezTo>
                        <a:pt x="1022351" y="284966"/>
                        <a:pt x="1004210" y="287357"/>
                        <a:pt x="986538" y="293638"/>
                      </a:cubicBezTo>
                      <a:cubicBezTo>
                        <a:pt x="959163" y="303435"/>
                        <a:pt x="940273" y="321763"/>
                        <a:pt x="918944" y="338592"/>
                      </a:cubicBezTo>
                      <a:cubicBezTo>
                        <a:pt x="905819" y="348951"/>
                        <a:pt x="891663" y="357576"/>
                        <a:pt x="874460" y="362216"/>
                      </a:cubicBezTo>
                      <a:cubicBezTo>
                        <a:pt x="863022" y="365404"/>
                        <a:pt x="834100" y="368920"/>
                        <a:pt x="816851" y="364841"/>
                      </a:cubicBezTo>
                      <a:cubicBezTo>
                        <a:pt x="818725" y="364138"/>
                        <a:pt x="820600" y="363435"/>
                        <a:pt x="822148" y="362310"/>
                      </a:cubicBezTo>
                      <a:cubicBezTo>
                        <a:pt x="826226" y="359404"/>
                        <a:pt x="828944" y="354904"/>
                        <a:pt x="831757" y="351060"/>
                      </a:cubicBezTo>
                      <a:cubicBezTo>
                        <a:pt x="839491" y="340466"/>
                        <a:pt x="837757" y="324294"/>
                        <a:pt x="838085" y="311732"/>
                      </a:cubicBezTo>
                      <a:cubicBezTo>
                        <a:pt x="838647" y="292841"/>
                        <a:pt x="839256" y="274419"/>
                        <a:pt x="843194" y="255997"/>
                      </a:cubicBezTo>
                      <a:cubicBezTo>
                        <a:pt x="846335" y="241372"/>
                        <a:pt x="855100" y="232185"/>
                        <a:pt x="866866" y="225763"/>
                      </a:cubicBezTo>
                      <a:cubicBezTo>
                        <a:pt x="878585" y="219341"/>
                        <a:pt x="893351" y="215591"/>
                        <a:pt x="907882" y="212216"/>
                      </a:cubicBezTo>
                      <a:cubicBezTo>
                        <a:pt x="908960" y="211935"/>
                        <a:pt x="910554" y="211185"/>
                        <a:pt x="912101" y="210060"/>
                      </a:cubicBezTo>
                      <a:cubicBezTo>
                        <a:pt x="895366" y="203450"/>
                        <a:pt x="876757" y="200075"/>
                        <a:pt x="859178" y="199185"/>
                      </a:cubicBezTo>
                      <a:cubicBezTo>
                        <a:pt x="841507" y="198388"/>
                        <a:pt x="824678" y="200356"/>
                        <a:pt x="810382" y="205794"/>
                      </a:cubicBezTo>
                      <a:cubicBezTo>
                        <a:pt x="788350" y="214419"/>
                        <a:pt x="774382" y="232044"/>
                        <a:pt x="757460" y="245826"/>
                      </a:cubicBezTo>
                      <a:cubicBezTo>
                        <a:pt x="755210" y="249622"/>
                        <a:pt x="752819" y="253372"/>
                        <a:pt x="750101" y="256888"/>
                      </a:cubicBezTo>
                      <a:cubicBezTo>
                        <a:pt x="739131" y="271091"/>
                        <a:pt x="725350" y="278919"/>
                        <a:pt x="708663" y="287029"/>
                      </a:cubicBezTo>
                      <a:cubicBezTo>
                        <a:pt x="694975" y="293638"/>
                        <a:pt x="679085" y="297763"/>
                        <a:pt x="662725" y="299263"/>
                      </a:cubicBezTo>
                      <a:cubicBezTo>
                        <a:pt x="646272" y="300904"/>
                        <a:pt x="629444" y="299873"/>
                        <a:pt x="612944" y="298044"/>
                      </a:cubicBezTo>
                      <a:cubicBezTo>
                        <a:pt x="629819" y="279435"/>
                        <a:pt x="635444" y="259326"/>
                        <a:pt x="632584" y="232279"/>
                      </a:cubicBezTo>
                      <a:cubicBezTo>
                        <a:pt x="630662" y="213856"/>
                        <a:pt x="624616" y="195810"/>
                        <a:pt x="627428" y="177528"/>
                      </a:cubicBezTo>
                      <a:cubicBezTo>
                        <a:pt x="631272" y="152309"/>
                        <a:pt x="656163" y="144622"/>
                        <a:pt x="677819" y="132763"/>
                      </a:cubicBezTo>
                      <a:cubicBezTo>
                        <a:pt x="678288" y="132528"/>
                        <a:pt x="678803" y="132107"/>
                        <a:pt x="679459" y="131685"/>
                      </a:cubicBezTo>
                      <a:cubicBezTo>
                        <a:pt x="654007" y="118887"/>
                        <a:pt x="622459" y="118653"/>
                        <a:pt x="594334" y="124981"/>
                      </a:cubicBezTo>
                      <a:cubicBezTo>
                        <a:pt x="581116" y="131309"/>
                        <a:pt x="569397" y="140310"/>
                        <a:pt x="560584" y="149450"/>
                      </a:cubicBezTo>
                      <a:cubicBezTo>
                        <a:pt x="542256" y="168669"/>
                        <a:pt x="532741" y="192763"/>
                        <a:pt x="515116" y="212310"/>
                      </a:cubicBezTo>
                      <a:cubicBezTo>
                        <a:pt x="505084" y="223560"/>
                        <a:pt x="491725" y="230450"/>
                        <a:pt x="479115" y="239169"/>
                      </a:cubicBezTo>
                      <a:cubicBezTo>
                        <a:pt x="475600" y="241654"/>
                        <a:pt x="462615" y="250701"/>
                        <a:pt x="452256" y="254825"/>
                      </a:cubicBezTo>
                      <a:cubicBezTo>
                        <a:pt x="461912" y="244138"/>
                        <a:pt x="470162" y="232935"/>
                        <a:pt x="475741" y="219623"/>
                      </a:cubicBezTo>
                      <a:cubicBezTo>
                        <a:pt x="485678" y="196185"/>
                        <a:pt x="481037" y="168903"/>
                        <a:pt x="477990" y="144106"/>
                      </a:cubicBezTo>
                      <a:cubicBezTo>
                        <a:pt x="474897" y="117763"/>
                        <a:pt x="466646" y="90762"/>
                        <a:pt x="474240" y="65216"/>
                      </a:cubicBezTo>
                      <a:cubicBezTo>
                        <a:pt x="478037" y="52466"/>
                        <a:pt x="488069" y="40841"/>
                        <a:pt x="501287" y="30950"/>
                      </a:cubicBezTo>
                      <a:cubicBezTo>
                        <a:pt x="514459" y="21106"/>
                        <a:pt x="530960" y="12810"/>
                        <a:pt x="546756" y="7841"/>
                      </a:cubicBezTo>
                      <a:cubicBezTo>
                        <a:pt x="534850" y="5638"/>
                        <a:pt x="522663" y="4044"/>
                        <a:pt x="510521" y="2825"/>
                      </a:cubicBezTo>
                      <a:cubicBezTo>
                        <a:pt x="498381" y="1560"/>
                        <a:pt x="486334" y="622"/>
                        <a:pt x="474334" y="247"/>
                      </a:cubicBezTo>
                      <a:cubicBezTo>
                        <a:pt x="450522" y="-831"/>
                        <a:pt x="426616" y="1606"/>
                        <a:pt x="403834" y="7841"/>
                      </a:cubicBezTo>
                      <a:cubicBezTo>
                        <a:pt x="400506" y="8731"/>
                        <a:pt x="397272" y="9763"/>
                        <a:pt x="394084" y="10794"/>
                      </a:cubicBezTo>
                      <a:cubicBezTo>
                        <a:pt x="372287" y="19887"/>
                        <a:pt x="352927" y="32215"/>
                        <a:pt x="342850" y="48528"/>
                      </a:cubicBezTo>
                      <a:cubicBezTo>
                        <a:pt x="322552" y="81200"/>
                        <a:pt x="330099" y="118419"/>
                        <a:pt x="318147" y="152919"/>
                      </a:cubicBezTo>
                      <a:cubicBezTo>
                        <a:pt x="311021" y="173732"/>
                        <a:pt x="292646" y="191732"/>
                        <a:pt x="272724" y="204107"/>
                      </a:cubicBezTo>
                      <a:cubicBezTo>
                        <a:pt x="268975" y="206450"/>
                        <a:pt x="264990" y="208513"/>
                        <a:pt x="260959" y="210528"/>
                      </a:cubicBezTo>
                      <a:cubicBezTo>
                        <a:pt x="267897" y="194075"/>
                        <a:pt x="266537" y="177013"/>
                        <a:pt x="253271" y="158122"/>
                      </a:cubicBezTo>
                      <a:cubicBezTo>
                        <a:pt x="243521" y="144153"/>
                        <a:pt x="229880" y="131685"/>
                        <a:pt x="225427" y="115560"/>
                      </a:cubicBezTo>
                      <a:cubicBezTo>
                        <a:pt x="219521" y="94513"/>
                        <a:pt x="243099" y="81481"/>
                        <a:pt x="261474" y="69200"/>
                      </a:cubicBezTo>
                      <a:cubicBezTo>
                        <a:pt x="240146" y="71966"/>
                        <a:pt x="219240" y="77263"/>
                        <a:pt x="199646" y="84669"/>
                      </a:cubicBezTo>
                      <a:cubicBezTo>
                        <a:pt x="189849" y="88185"/>
                        <a:pt x="180334" y="93013"/>
                        <a:pt x="171286" y="98075"/>
                      </a:cubicBezTo>
                      <a:cubicBezTo>
                        <a:pt x="162193" y="103138"/>
                        <a:pt x="153615" y="108669"/>
                        <a:pt x="145552" y="114575"/>
                      </a:cubicBezTo>
                      <a:cubicBezTo>
                        <a:pt x="128536" y="134122"/>
                        <a:pt x="117474" y="156669"/>
                        <a:pt x="113677" y="181138"/>
                      </a:cubicBezTo>
                      <a:cubicBezTo>
                        <a:pt x="110583" y="201482"/>
                        <a:pt x="117193" y="221919"/>
                        <a:pt x="121224" y="242028"/>
                      </a:cubicBezTo>
                      <a:cubicBezTo>
                        <a:pt x="125302" y="262138"/>
                        <a:pt x="126802" y="281919"/>
                        <a:pt x="115083" y="300951"/>
                      </a:cubicBezTo>
                      <a:cubicBezTo>
                        <a:pt x="105474" y="316607"/>
                        <a:pt x="87943" y="330060"/>
                        <a:pt x="68349" y="337701"/>
                      </a:cubicBezTo>
                      <a:cubicBezTo>
                        <a:pt x="58552" y="341685"/>
                        <a:pt x="48192" y="343888"/>
                        <a:pt x="37974" y="345154"/>
                      </a:cubicBezTo>
                      <a:cubicBezTo>
                        <a:pt x="27802" y="346560"/>
                        <a:pt x="17677" y="346279"/>
                        <a:pt x="8255" y="344076"/>
                      </a:cubicBezTo>
                      <a:cubicBezTo>
                        <a:pt x="2958" y="342810"/>
                        <a:pt x="-3698" y="353779"/>
                        <a:pt x="2489" y="355654"/>
                      </a:cubicBezTo>
                      <a:cubicBezTo>
                        <a:pt x="9146" y="357669"/>
                        <a:pt x="15896" y="358794"/>
                        <a:pt x="22646" y="359122"/>
                      </a:cubicBezTo>
                      <a:cubicBezTo>
                        <a:pt x="21239" y="362029"/>
                        <a:pt x="20958" y="365169"/>
                        <a:pt x="22974" y="367044"/>
                      </a:cubicBezTo>
                      <a:cubicBezTo>
                        <a:pt x="30943" y="374404"/>
                        <a:pt x="46927" y="373841"/>
                        <a:pt x="57146" y="376326"/>
                      </a:cubicBezTo>
                      <a:cubicBezTo>
                        <a:pt x="67412" y="378529"/>
                        <a:pt x="77818" y="379747"/>
                        <a:pt x="88271" y="380638"/>
                      </a:cubicBezTo>
                      <a:lnTo>
                        <a:pt x="103927" y="381763"/>
                      </a:lnTo>
                      <a:lnTo>
                        <a:pt x="111708" y="382279"/>
                      </a:lnTo>
                      <a:lnTo>
                        <a:pt x="119490" y="383216"/>
                      </a:lnTo>
                      <a:cubicBezTo>
                        <a:pt x="139412" y="385748"/>
                        <a:pt x="159287" y="387857"/>
                        <a:pt x="179162" y="389966"/>
                      </a:cubicBezTo>
                      <a:cubicBezTo>
                        <a:pt x="199084" y="392967"/>
                        <a:pt x="218912" y="395685"/>
                        <a:pt x="238646" y="398263"/>
                      </a:cubicBezTo>
                      <a:cubicBezTo>
                        <a:pt x="326631" y="411576"/>
                        <a:pt x="413162" y="435857"/>
                        <a:pt x="500209" y="457748"/>
                      </a:cubicBezTo>
                      <a:cubicBezTo>
                        <a:pt x="587631" y="479685"/>
                        <a:pt x="677491" y="497638"/>
                        <a:pt x="767350" y="521170"/>
                      </a:cubicBezTo>
                      <a:cubicBezTo>
                        <a:pt x="789804" y="527310"/>
                        <a:pt x="812256" y="533451"/>
                        <a:pt x="834710" y="539545"/>
                      </a:cubicBezTo>
                      <a:lnTo>
                        <a:pt x="902116" y="559467"/>
                      </a:lnTo>
                      <a:cubicBezTo>
                        <a:pt x="923445" y="565936"/>
                        <a:pt x="945850" y="580842"/>
                        <a:pt x="966288" y="569170"/>
                      </a:cubicBezTo>
                      <a:cubicBezTo>
                        <a:pt x="969242" y="567482"/>
                        <a:pt x="974116" y="562513"/>
                        <a:pt x="972054" y="558482"/>
                      </a:cubicBezTo>
                      <a:cubicBezTo>
                        <a:pt x="972429" y="557967"/>
                        <a:pt x="972804" y="557451"/>
                        <a:pt x="973179" y="556889"/>
                      </a:cubicBezTo>
                      <a:cubicBezTo>
                        <a:pt x="975054" y="553795"/>
                        <a:pt x="975288" y="550982"/>
                        <a:pt x="972382" y="548029"/>
                      </a:cubicBezTo>
                      <a:cubicBezTo>
                        <a:pt x="972663" y="547232"/>
                        <a:pt x="972710" y="546389"/>
                        <a:pt x="972570" y="545498"/>
                      </a:cubicBezTo>
                      <a:cubicBezTo>
                        <a:pt x="981945" y="545592"/>
                        <a:pt x="992679" y="543154"/>
                        <a:pt x="1000460" y="539732"/>
                      </a:cubicBezTo>
                      <a:cubicBezTo>
                        <a:pt x="1022585" y="530263"/>
                        <a:pt x="1056570" y="515310"/>
                        <a:pt x="1066273" y="492904"/>
                      </a:cubicBezTo>
                      <a:cubicBezTo>
                        <a:pt x="1078179" y="465294"/>
                        <a:pt x="1084788" y="433795"/>
                        <a:pt x="1085257" y="402904"/>
                      </a:cubicBezTo>
                      <a:cubicBezTo>
                        <a:pt x="1085585" y="394607"/>
                        <a:pt x="1084460" y="386732"/>
                        <a:pt x="1086101" y="378669"/>
                      </a:cubicBezTo>
                      <a:close/>
                    </a:path>
                  </a:pathLst>
                </a:custGeom>
                <a:solidFill>
                  <a:srgbClr val="008FC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A10AA439-A96F-93C8-8C78-4407DD4C1889}"/>
                    </a:ext>
                  </a:extLst>
                </p:cNvPr>
                <p:cNvSpPr/>
                <p:nvPr/>
              </p:nvSpPr>
              <p:spPr>
                <a:xfrm>
                  <a:off x="12321797" y="4903811"/>
                  <a:ext cx="1151304" cy="573571"/>
                </a:xfrm>
                <a:custGeom>
                  <a:avLst/>
                  <a:gdLst>
                    <a:gd name="connsiteX0" fmla="*/ 1086101 w 1151304"/>
                    <a:gd name="connsiteY0" fmla="*/ 378669 h 573571"/>
                    <a:gd name="connsiteX1" fmla="*/ 1113851 w 1151304"/>
                    <a:gd name="connsiteY1" fmla="*/ 352560 h 573571"/>
                    <a:gd name="connsiteX2" fmla="*/ 1151304 w 1151304"/>
                    <a:gd name="connsiteY2" fmla="*/ 344123 h 573571"/>
                    <a:gd name="connsiteX3" fmla="*/ 1098945 w 1151304"/>
                    <a:gd name="connsiteY3" fmla="*/ 309482 h 573571"/>
                    <a:gd name="connsiteX4" fmla="*/ 1040351 w 1151304"/>
                    <a:gd name="connsiteY4" fmla="*/ 285810 h 573571"/>
                    <a:gd name="connsiteX5" fmla="*/ 986538 w 1151304"/>
                    <a:gd name="connsiteY5" fmla="*/ 293638 h 573571"/>
                    <a:gd name="connsiteX6" fmla="*/ 918944 w 1151304"/>
                    <a:gd name="connsiteY6" fmla="*/ 338592 h 573571"/>
                    <a:gd name="connsiteX7" fmla="*/ 874460 w 1151304"/>
                    <a:gd name="connsiteY7" fmla="*/ 362216 h 573571"/>
                    <a:gd name="connsiteX8" fmla="*/ 816851 w 1151304"/>
                    <a:gd name="connsiteY8" fmla="*/ 364841 h 573571"/>
                    <a:gd name="connsiteX9" fmla="*/ 822148 w 1151304"/>
                    <a:gd name="connsiteY9" fmla="*/ 362310 h 573571"/>
                    <a:gd name="connsiteX10" fmla="*/ 831757 w 1151304"/>
                    <a:gd name="connsiteY10" fmla="*/ 351060 h 573571"/>
                    <a:gd name="connsiteX11" fmla="*/ 838085 w 1151304"/>
                    <a:gd name="connsiteY11" fmla="*/ 311732 h 573571"/>
                    <a:gd name="connsiteX12" fmla="*/ 843194 w 1151304"/>
                    <a:gd name="connsiteY12" fmla="*/ 255997 h 573571"/>
                    <a:gd name="connsiteX13" fmla="*/ 866866 w 1151304"/>
                    <a:gd name="connsiteY13" fmla="*/ 225763 h 573571"/>
                    <a:gd name="connsiteX14" fmla="*/ 907882 w 1151304"/>
                    <a:gd name="connsiteY14" fmla="*/ 212216 h 573571"/>
                    <a:gd name="connsiteX15" fmla="*/ 912101 w 1151304"/>
                    <a:gd name="connsiteY15" fmla="*/ 210060 h 573571"/>
                    <a:gd name="connsiteX16" fmla="*/ 859178 w 1151304"/>
                    <a:gd name="connsiteY16" fmla="*/ 199185 h 573571"/>
                    <a:gd name="connsiteX17" fmla="*/ 810382 w 1151304"/>
                    <a:gd name="connsiteY17" fmla="*/ 205794 h 573571"/>
                    <a:gd name="connsiteX18" fmla="*/ 757460 w 1151304"/>
                    <a:gd name="connsiteY18" fmla="*/ 245826 h 573571"/>
                    <a:gd name="connsiteX19" fmla="*/ 750101 w 1151304"/>
                    <a:gd name="connsiteY19" fmla="*/ 256888 h 573571"/>
                    <a:gd name="connsiteX20" fmla="*/ 708663 w 1151304"/>
                    <a:gd name="connsiteY20" fmla="*/ 287029 h 573571"/>
                    <a:gd name="connsiteX21" fmla="*/ 662725 w 1151304"/>
                    <a:gd name="connsiteY21" fmla="*/ 299263 h 573571"/>
                    <a:gd name="connsiteX22" fmla="*/ 612944 w 1151304"/>
                    <a:gd name="connsiteY22" fmla="*/ 298044 h 573571"/>
                    <a:gd name="connsiteX23" fmla="*/ 632584 w 1151304"/>
                    <a:gd name="connsiteY23" fmla="*/ 232279 h 573571"/>
                    <a:gd name="connsiteX24" fmla="*/ 627428 w 1151304"/>
                    <a:gd name="connsiteY24" fmla="*/ 177528 h 573571"/>
                    <a:gd name="connsiteX25" fmla="*/ 677819 w 1151304"/>
                    <a:gd name="connsiteY25" fmla="*/ 132763 h 573571"/>
                    <a:gd name="connsiteX26" fmla="*/ 679459 w 1151304"/>
                    <a:gd name="connsiteY26" fmla="*/ 131685 h 573571"/>
                    <a:gd name="connsiteX27" fmla="*/ 594334 w 1151304"/>
                    <a:gd name="connsiteY27" fmla="*/ 124981 h 573571"/>
                    <a:gd name="connsiteX28" fmla="*/ 560584 w 1151304"/>
                    <a:gd name="connsiteY28" fmla="*/ 149450 h 573571"/>
                    <a:gd name="connsiteX29" fmla="*/ 515116 w 1151304"/>
                    <a:gd name="connsiteY29" fmla="*/ 212310 h 573571"/>
                    <a:gd name="connsiteX30" fmla="*/ 479115 w 1151304"/>
                    <a:gd name="connsiteY30" fmla="*/ 239169 h 573571"/>
                    <a:gd name="connsiteX31" fmla="*/ 452256 w 1151304"/>
                    <a:gd name="connsiteY31" fmla="*/ 254825 h 573571"/>
                    <a:gd name="connsiteX32" fmla="*/ 475741 w 1151304"/>
                    <a:gd name="connsiteY32" fmla="*/ 219623 h 573571"/>
                    <a:gd name="connsiteX33" fmla="*/ 477990 w 1151304"/>
                    <a:gd name="connsiteY33" fmla="*/ 144106 h 573571"/>
                    <a:gd name="connsiteX34" fmla="*/ 474240 w 1151304"/>
                    <a:gd name="connsiteY34" fmla="*/ 65216 h 573571"/>
                    <a:gd name="connsiteX35" fmla="*/ 501287 w 1151304"/>
                    <a:gd name="connsiteY35" fmla="*/ 30950 h 573571"/>
                    <a:gd name="connsiteX36" fmla="*/ 546756 w 1151304"/>
                    <a:gd name="connsiteY36" fmla="*/ 7841 h 573571"/>
                    <a:gd name="connsiteX37" fmla="*/ 510521 w 1151304"/>
                    <a:gd name="connsiteY37" fmla="*/ 2825 h 573571"/>
                    <a:gd name="connsiteX38" fmla="*/ 474334 w 1151304"/>
                    <a:gd name="connsiteY38" fmla="*/ 247 h 573571"/>
                    <a:gd name="connsiteX39" fmla="*/ 403834 w 1151304"/>
                    <a:gd name="connsiteY39" fmla="*/ 7841 h 573571"/>
                    <a:gd name="connsiteX40" fmla="*/ 394084 w 1151304"/>
                    <a:gd name="connsiteY40" fmla="*/ 10794 h 573571"/>
                    <a:gd name="connsiteX41" fmla="*/ 342850 w 1151304"/>
                    <a:gd name="connsiteY41" fmla="*/ 48528 h 573571"/>
                    <a:gd name="connsiteX42" fmla="*/ 318147 w 1151304"/>
                    <a:gd name="connsiteY42" fmla="*/ 152919 h 573571"/>
                    <a:gd name="connsiteX43" fmla="*/ 272724 w 1151304"/>
                    <a:gd name="connsiteY43" fmla="*/ 204107 h 573571"/>
                    <a:gd name="connsiteX44" fmla="*/ 260959 w 1151304"/>
                    <a:gd name="connsiteY44" fmla="*/ 210528 h 573571"/>
                    <a:gd name="connsiteX45" fmla="*/ 253271 w 1151304"/>
                    <a:gd name="connsiteY45" fmla="*/ 158122 h 573571"/>
                    <a:gd name="connsiteX46" fmla="*/ 225427 w 1151304"/>
                    <a:gd name="connsiteY46" fmla="*/ 115560 h 573571"/>
                    <a:gd name="connsiteX47" fmla="*/ 261474 w 1151304"/>
                    <a:gd name="connsiteY47" fmla="*/ 69200 h 573571"/>
                    <a:gd name="connsiteX48" fmla="*/ 199646 w 1151304"/>
                    <a:gd name="connsiteY48" fmla="*/ 84669 h 573571"/>
                    <a:gd name="connsiteX49" fmla="*/ 171286 w 1151304"/>
                    <a:gd name="connsiteY49" fmla="*/ 98075 h 573571"/>
                    <a:gd name="connsiteX50" fmla="*/ 145552 w 1151304"/>
                    <a:gd name="connsiteY50" fmla="*/ 114575 h 573571"/>
                    <a:gd name="connsiteX51" fmla="*/ 113677 w 1151304"/>
                    <a:gd name="connsiteY51" fmla="*/ 181138 h 573571"/>
                    <a:gd name="connsiteX52" fmla="*/ 121224 w 1151304"/>
                    <a:gd name="connsiteY52" fmla="*/ 242028 h 573571"/>
                    <a:gd name="connsiteX53" fmla="*/ 115083 w 1151304"/>
                    <a:gd name="connsiteY53" fmla="*/ 300951 h 573571"/>
                    <a:gd name="connsiteX54" fmla="*/ 68349 w 1151304"/>
                    <a:gd name="connsiteY54" fmla="*/ 337701 h 573571"/>
                    <a:gd name="connsiteX55" fmla="*/ 37974 w 1151304"/>
                    <a:gd name="connsiteY55" fmla="*/ 345154 h 573571"/>
                    <a:gd name="connsiteX56" fmla="*/ 8255 w 1151304"/>
                    <a:gd name="connsiteY56" fmla="*/ 344076 h 573571"/>
                    <a:gd name="connsiteX57" fmla="*/ 2489 w 1151304"/>
                    <a:gd name="connsiteY57" fmla="*/ 355654 h 573571"/>
                    <a:gd name="connsiteX58" fmla="*/ 22646 w 1151304"/>
                    <a:gd name="connsiteY58" fmla="*/ 359122 h 573571"/>
                    <a:gd name="connsiteX59" fmla="*/ 22974 w 1151304"/>
                    <a:gd name="connsiteY59" fmla="*/ 367044 h 573571"/>
                    <a:gd name="connsiteX60" fmla="*/ 52599 w 1151304"/>
                    <a:gd name="connsiteY60" fmla="*/ 375482 h 573571"/>
                    <a:gd name="connsiteX61" fmla="*/ 88740 w 1151304"/>
                    <a:gd name="connsiteY61" fmla="*/ 359498 h 573571"/>
                    <a:gd name="connsiteX62" fmla="*/ 120990 w 1151304"/>
                    <a:gd name="connsiteY62" fmla="*/ 333997 h 573571"/>
                    <a:gd name="connsiteX63" fmla="*/ 162709 w 1151304"/>
                    <a:gd name="connsiteY63" fmla="*/ 270388 h 573571"/>
                    <a:gd name="connsiteX64" fmla="*/ 154224 w 1151304"/>
                    <a:gd name="connsiteY64" fmla="*/ 182076 h 573571"/>
                    <a:gd name="connsiteX65" fmla="*/ 195756 w 1151304"/>
                    <a:gd name="connsiteY65" fmla="*/ 116357 h 573571"/>
                    <a:gd name="connsiteX66" fmla="*/ 201053 w 1151304"/>
                    <a:gd name="connsiteY66" fmla="*/ 120013 h 573571"/>
                    <a:gd name="connsiteX67" fmla="*/ 213099 w 1151304"/>
                    <a:gd name="connsiteY67" fmla="*/ 162482 h 573571"/>
                    <a:gd name="connsiteX68" fmla="*/ 229693 w 1151304"/>
                    <a:gd name="connsiteY68" fmla="*/ 197169 h 573571"/>
                    <a:gd name="connsiteX69" fmla="*/ 243099 w 1151304"/>
                    <a:gd name="connsiteY69" fmla="*/ 232700 h 573571"/>
                    <a:gd name="connsiteX70" fmla="*/ 284818 w 1151304"/>
                    <a:gd name="connsiteY70" fmla="*/ 219294 h 573571"/>
                    <a:gd name="connsiteX71" fmla="*/ 317537 w 1151304"/>
                    <a:gd name="connsiteY71" fmla="*/ 194263 h 573571"/>
                    <a:gd name="connsiteX72" fmla="*/ 340553 w 1151304"/>
                    <a:gd name="connsiteY72" fmla="*/ 160794 h 573571"/>
                    <a:gd name="connsiteX73" fmla="*/ 352553 w 1151304"/>
                    <a:gd name="connsiteY73" fmla="*/ 122919 h 573571"/>
                    <a:gd name="connsiteX74" fmla="*/ 385178 w 1151304"/>
                    <a:gd name="connsiteY74" fmla="*/ 43372 h 573571"/>
                    <a:gd name="connsiteX75" fmla="*/ 424974 w 1151304"/>
                    <a:gd name="connsiteY75" fmla="*/ 24856 h 573571"/>
                    <a:gd name="connsiteX76" fmla="*/ 447194 w 1151304"/>
                    <a:gd name="connsiteY76" fmla="*/ 18528 h 573571"/>
                    <a:gd name="connsiteX77" fmla="*/ 469834 w 1151304"/>
                    <a:gd name="connsiteY77" fmla="*/ 13700 h 573571"/>
                    <a:gd name="connsiteX78" fmla="*/ 473678 w 1151304"/>
                    <a:gd name="connsiteY78" fmla="*/ 19185 h 573571"/>
                    <a:gd name="connsiteX79" fmla="*/ 445506 w 1151304"/>
                    <a:gd name="connsiteY79" fmla="*/ 77356 h 573571"/>
                    <a:gd name="connsiteX80" fmla="*/ 456428 w 1151304"/>
                    <a:gd name="connsiteY80" fmla="*/ 145841 h 573571"/>
                    <a:gd name="connsiteX81" fmla="*/ 448366 w 1151304"/>
                    <a:gd name="connsiteY81" fmla="*/ 242544 h 573571"/>
                    <a:gd name="connsiteX82" fmla="*/ 430459 w 1151304"/>
                    <a:gd name="connsiteY82" fmla="*/ 285716 h 573571"/>
                    <a:gd name="connsiteX83" fmla="*/ 482959 w 1151304"/>
                    <a:gd name="connsiteY83" fmla="*/ 272310 h 573571"/>
                    <a:gd name="connsiteX84" fmla="*/ 527866 w 1151304"/>
                    <a:gd name="connsiteY84" fmla="*/ 244560 h 573571"/>
                    <a:gd name="connsiteX85" fmla="*/ 584303 w 1151304"/>
                    <a:gd name="connsiteY85" fmla="*/ 161966 h 573571"/>
                    <a:gd name="connsiteX86" fmla="*/ 591288 w 1151304"/>
                    <a:gd name="connsiteY86" fmla="*/ 162294 h 573571"/>
                    <a:gd name="connsiteX87" fmla="*/ 605678 w 1151304"/>
                    <a:gd name="connsiteY87" fmla="*/ 260732 h 573571"/>
                    <a:gd name="connsiteX88" fmla="*/ 583132 w 1151304"/>
                    <a:gd name="connsiteY88" fmla="*/ 325607 h 573571"/>
                    <a:gd name="connsiteX89" fmla="*/ 617069 w 1151304"/>
                    <a:gd name="connsiteY89" fmla="*/ 328513 h 573571"/>
                    <a:gd name="connsiteX90" fmla="*/ 650678 w 1151304"/>
                    <a:gd name="connsiteY90" fmla="*/ 327154 h 573571"/>
                    <a:gd name="connsiteX91" fmla="*/ 714663 w 1151304"/>
                    <a:gd name="connsiteY91" fmla="*/ 310888 h 573571"/>
                    <a:gd name="connsiteX92" fmla="*/ 806819 w 1151304"/>
                    <a:gd name="connsiteY92" fmla="*/ 231201 h 573571"/>
                    <a:gd name="connsiteX93" fmla="*/ 813757 w 1151304"/>
                    <a:gd name="connsiteY93" fmla="*/ 232982 h 573571"/>
                    <a:gd name="connsiteX94" fmla="*/ 782772 w 1151304"/>
                    <a:gd name="connsiteY94" fmla="*/ 383216 h 573571"/>
                    <a:gd name="connsiteX95" fmla="*/ 819710 w 1151304"/>
                    <a:gd name="connsiteY95" fmla="*/ 390247 h 573571"/>
                    <a:gd name="connsiteX96" fmla="*/ 856741 w 1151304"/>
                    <a:gd name="connsiteY96" fmla="*/ 393294 h 573571"/>
                    <a:gd name="connsiteX97" fmla="*/ 925085 w 1151304"/>
                    <a:gd name="connsiteY97" fmla="*/ 381107 h 573571"/>
                    <a:gd name="connsiteX98" fmla="*/ 1005663 w 1151304"/>
                    <a:gd name="connsiteY98" fmla="*/ 333388 h 573571"/>
                    <a:gd name="connsiteX99" fmla="*/ 1088726 w 1151304"/>
                    <a:gd name="connsiteY99" fmla="*/ 323685 h 573571"/>
                    <a:gd name="connsiteX100" fmla="*/ 1089757 w 1151304"/>
                    <a:gd name="connsiteY100" fmla="*/ 329685 h 573571"/>
                    <a:gd name="connsiteX101" fmla="*/ 1052867 w 1151304"/>
                    <a:gd name="connsiteY101" fmla="*/ 402716 h 573571"/>
                    <a:gd name="connsiteX102" fmla="*/ 1038335 w 1151304"/>
                    <a:gd name="connsiteY102" fmla="*/ 472513 h 573571"/>
                    <a:gd name="connsiteX103" fmla="*/ 943085 w 1151304"/>
                    <a:gd name="connsiteY103" fmla="*/ 554217 h 573571"/>
                    <a:gd name="connsiteX104" fmla="*/ 916788 w 1151304"/>
                    <a:gd name="connsiteY104" fmla="*/ 564810 h 573571"/>
                    <a:gd name="connsiteX105" fmla="*/ 966335 w 1151304"/>
                    <a:gd name="connsiteY105" fmla="*/ 569264 h 573571"/>
                    <a:gd name="connsiteX106" fmla="*/ 972101 w 1151304"/>
                    <a:gd name="connsiteY106" fmla="*/ 558576 h 573571"/>
                    <a:gd name="connsiteX107" fmla="*/ 973226 w 1151304"/>
                    <a:gd name="connsiteY107" fmla="*/ 556982 h 573571"/>
                    <a:gd name="connsiteX108" fmla="*/ 972429 w 1151304"/>
                    <a:gd name="connsiteY108" fmla="*/ 548123 h 573571"/>
                    <a:gd name="connsiteX109" fmla="*/ 972616 w 1151304"/>
                    <a:gd name="connsiteY109" fmla="*/ 545592 h 573571"/>
                    <a:gd name="connsiteX110" fmla="*/ 1000507 w 1151304"/>
                    <a:gd name="connsiteY110" fmla="*/ 539826 h 573571"/>
                    <a:gd name="connsiteX111" fmla="*/ 1066320 w 1151304"/>
                    <a:gd name="connsiteY111" fmla="*/ 492998 h 573571"/>
                    <a:gd name="connsiteX112" fmla="*/ 1085304 w 1151304"/>
                    <a:gd name="connsiteY112" fmla="*/ 402998 h 573571"/>
                    <a:gd name="connsiteX113" fmla="*/ 1086101 w 1151304"/>
                    <a:gd name="connsiteY113" fmla="*/ 378669 h 57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</a:cxnLst>
                  <a:rect l="l" t="t" r="r" b="b"/>
                  <a:pathLst>
                    <a:path w="1151304" h="573571">
                      <a:moveTo>
                        <a:pt x="1086101" y="378669"/>
                      </a:moveTo>
                      <a:cubicBezTo>
                        <a:pt x="1088819" y="365591"/>
                        <a:pt x="1102413" y="358654"/>
                        <a:pt x="1113851" y="352560"/>
                      </a:cubicBezTo>
                      <a:cubicBezTo>
                        <a:pt x="1124773" y="346701"/>
                        <a:pt x="1137851" y="344451"/>
                        <a:pt x="1151304" y="344123"/>
                      </a:cubicBezTo>
                      <a:cubicBezTo>
                        <a:pt x="1135320" y="331373"/>
                        <a:pt x="1117835" y="319278"/>
                        <a:pt x="1098945" y="309482"/>
                      </a:cubicBezTo>
                      <a:cubicBezTo>
                        <a:pt x="1080101" y="299685"/>
                        <a:pt x="1060273" y="291529"/>
                        <a:pt x="1040351" y="285810"/>
                      </a:cubicBezTo>
                      <a:cubicBezTo>
                        <a:pt x="1022351" y="284966"/>
                        <a:pt x="1004210" y="287357"/>
                        <a:pt x="986538" y="293638"/>
                      </a:cubicBezTo>
                      <a:cubicBezTo>
                        <a:pt x="959163" y="303435"/>
                        <a:pt x="940273" y="321763"/>
                        <a:pt x="918944" y="338592"/>
                      </a:cubicBezTo>
                      <a:cubicBezTo>
                        <a:pt x="905819" y="348951"/>
                        <a:pt x="891663" y="357576"/>
                        <a:pt x="874460" y="362216"/>
                      </a:cubicBezTo>
                      <a:cubicBezTo>
                        <a:pt x="863022" y="365404"/>
                        <a:pt x="834100" y="368920"/>
                        <a:pt x="816851" y="364841"/>
                      </a:cubicBezTo>
                      <a:cubicBezTo>
                        <a:pt x="818725" y="364138"/>
                        <a:pt x="820600" y="363435"/>
                        <a:pt x="822148" y="362310"/>
                      </a:cubicBezTo>
                      <a:cubicBezTo>
                        <a:pt x="826226" y="359404"/>
                        <a:pt x="828944" y="354904"/>
                        <a:pt x="831757" y="351060"/>
                      </a:cubicBezTo>
                      <a:cubicBezTo>
                        <a:pt x="839491" y="340466"/>
                        <a:pt x="837757" y="324294"/>
                        <a:pt x="838085" y="311732"/>
                      </a:cubicBezTo>
                      <a:cubicBezTo>
                        <a:pt x="838647" y="292841"/>
                        <a:pt x="839256" y="274419"/>
                        <a:pt x="843194" y="255997"/>
                      </a:cubicBezTo>
                      <a:cubicBezTo>
                        <a:pt x="846335" y="241372"/>
                        <a:pt x="855100" y="232185"/>
                        <a:pt x="866866" y="225763"/>
                      </a:cubicBezTo>
                      <a:cubicBezTo>
                        <a:pt x="878585" y="219341"/>
                        <a:pt x="893351" y="215591"/>
                        <a:pt x="907882" y="212216"/>
                      </a:cubicBezTo>
                      <a:cubicBezTo>
                        <a:pt x="908960" y="211935"/>
                        <a:pt x="910554" y="211185"/>
                        <a:pt x="912101" y="210060"/>
                      </a:cubicBezTo>
                      <a:cubicBezTo>
                        <a:pt x="895366" y="203450"/>
                        <a:pt x="876757" y="200075"/>
                        <a:pt x="859178" y="199185"/>
                      </a:cubicBezTo>
                      <a:cubicBezTo>
                        <a:pt x="841507" y="198388"/>
                        <a:pt x="824678" y="200356"/>
                        <a:pt x="810382" y="205794"/>
                      </a:cubicBezTo>
                      <a:cubicBezTo>
                        <a:pt x="788350" y="214419"/>
                        <a:pt x="774382" y="232044"/>
                        <a:pt x="757460" y="245826"/>
                      </a:cubicBezTo>
                      <a:cubicBezTo>
                        <a:pt x="755210" y="249622"/>
                        <a:pt x="752819" y="253372"/>
                        <a:pt x="750101" y="256888"/>
                      </a:cubicBezTo>
                      <a:cubicBezTo>
                        <a:pt x="739131" y="271091"/>
                        <a:pt x="725350" y="278919"/>
                        <a:pt x="708663" y="287029"/>
                      </a:cubicBezTo>
                      <a:cubicBezTo>
                        <a:pt x="694975" y="293638"/>
                        <a:pt x="679085" y="297763"/>
                        <a:pt x="662725" y="299263"/>
                      </a:cubicBezTo>
                      <a:cubicBezTo>
                        <a:pt x="646272" y="300904"/>
                        <a:pt x="629444" y="299873"/>
                        <a:pt x="612944" y="298044"/>
                      </a:cubicBezTo>
                      <a:cubicBezTo>
                        <a:pt x="629819" y="279435"/>
                        <a:pt x="635444" y="259326"/>
                        <a:pt x="632584" y="232279"/>
                      </a:cubicBezTo>
                      <a:cubicBezTo>
                        <a:pt x="630662" y="213856"/>
                        <a:pt x="624616" y="195810"/>
                        <a:pt x="627428" y="177528"/>
                      </a:cubicBezTo>
                      <a:cubicBezTo>
                        <a:pt x="631272" y="152309"/>
                        <a:pt x="656163" y="144622"/>
                        <a:pt x="677819" y="132763"/>
                      </a:cubicBezTo>
                      <a:cubicBezTo>
                        <a:pt x="678288" y="132528"/>
                        <a:pt x="678803" y="132107"/>
                        <a:pt x="679459" y="131685"/>
                      </a:cubicBezTo>
                      <a:cubicBezTo>
                        <a:pt x="654007" y="118887"/>
                        <a:pt x="622459" y="118653"/>
                        <a:pt x="594334" y="124981"/>
                      </a:cubicBezTo>
                      <a:cubicBezTo>
                        <a:pt x="581116" y="131309"/>
                        <a:pt x="569397" y="140310"/>
                        <a:pt x="560584" y="149450"/>
                      </a:cubicBezTo>
                      <a:cubicBezTo>
                        <a:pt x="542256" y="168669"/>
                        <a:pt x="532741" y="192763"/>
                        <a:pt x="515116" y="212310"/>
                      </a:cubicBezTo>
                      <a:cubicBezTo>
                        <a:pt x="505084" y="223560"/>
                        <a:pt x="491725" y="230450"/>
                        <a:pt x="479115" y="239169"/>
                      </a:cubicBezTo>
                      <a:cubicBezTo>
                        <a:pt x="475600" y="241654"/>
                        <a:pt x="462615" y="250701"/>
                        <a:pt x="452256" y="254825"/>
                      </a:cubicBezTo>
                      <a:cubicBezTo>
                        <a:pt x="461912" y="244138"/>
                        <a:pt x="470162" y="232935"/>
                        <a:pt x="475741" y="219623"/>
                      </a:cubicBezTo>
                      <a:cubicBezTo>
                        <a:pt x="485678" y="196185"/>
                        <a:pt x="481037" y="168903"/>
                        <a:pt x="477990" y="144106"/>
                      </a:cubicBezTo>
                      <a:cubicBezTo>
                        <a:pt x="474897" y="117763"/>
                        <a:pt x="466646" y="90762"/>
                        <a:pt x="474240" y="65216"/>
                      </a:cubicBezTo>
                      <a:cubicBezTo>
                        <a:pt x="478037" y="52466"/>
                        <a:pt x="488069" y="40841"/>
                        <a:pt x="501287" y="30950"/>
                      </a:cubicBezTo>
                      <a:cubicBezTo>
                        <a:pt x="514459" y="21106"/>
                        <a:pt x="530960" y="12810"/>
                        <a:pt x="546756" y="7841"/>
                      </a:cubicBezTo>
                      <a:cubicBezTo>
                        <a:pt x="534850" y="5638"/>
                        <a:pt x="522663" y="4044"/>
                        <a:pt x="510521" y="2825"/>
                      </a:cubicBezTo>
                      <a:cubicBezTo>
                        <a:pt x="498381" y="1560"/>
                        <a:pt x="486334" y="622"/>
                        <a:pt x="474334" y="247"/>
                      </a:cubicBezTo>
                      <a:cubicBezTo>
                        <a:pt x="450522" y="-831"/>
                        <a:pt x="426616" y="1606"/>
                        <a:pt x="403834" y="7841"/>
                      </a:cubicBezTo>
                      <a:cubicBezTo>
                        <a:pt x="400506" y="8731"/>
                        <a:pt x="397272" y="9763"/>
                        <a:pt x="394084" y="10794"/>
                      </a:cubicBezTo>
                      <a:cubicBezTo>
                        <a:pt x="372287" y="19887"/>
                        <a:pt x="352927" y="32215"/>
                        <a:pt x="342850" y="48528"/>
                      </a:cubicBezTo>
                      <a:cubicBezTo>
                        <a:pt x="322552" y="81200"/>
                        <a:pt x="330099" y="118419"/>
                        <a:pt x="318147" y="152919"/>
                      </a:cubicBezTo>
                      <a:cubicBezTo>
                        <a:pt x="311021" y="173732"/>
                        <a:pt x="292646" y="191732"/>
                        <a:pt x="272724" y="204107"/>
                      </a:cubicBezTo>
                      <a:cubicBezTo>
                        <a:pt x="268975" y="206450"/>
                        <a:pt x="264990" y="208513"/>
                        <a:pt x="260959" y="210528"/>
                      </a:cubicBezTo>
                      <a:cubicBezTo>
                        <a:pt x="267897" y="194075"/>
                        <a:pt x="266537" y="177013"/>
                        <a:pt x="253271" y="158122"/>
                      </a:cubicBezTo>
                      <a:cubicBezTo>
                        <a:pt x="243521" y="144153"/>
                        <a:pt x="229880" y="131685"/>
                        <a:pt x="225427" y="115560"/>
                      </a:cubicBezTo>
                      <a:cubicBezTo>
                        <a:pt x="219521" y="94513"/>
                        <a:pt x="243099" y="81481"/>
                        <a:pt x="261474" y="69200"/>
                      </a:cubicBezTo>
                      <a:cubicBezTo>
                        <a:pt x="240146" y="71966"/>
                        <a:pt x="219240" y="77263"/>
                        <a:pt x="199646" y="84669"/>
                      </a:cubicBezTo>
                      <a:cubicBezTo>
                        <a:pt x="189849" y="88185"/>
                        <a:pt x="180334" y="93013"/>
                        <a:pt x="171286" y="98075"/>
                      </a:cubicBezTo>
                      <a:cubicBezTo>
                        <a:pt x="162193" y="103138"/>
                        <a:pt x="153615" y="108669"/>
                        <a:pt x="145552" y="114575"/>
                      </a:cubicBezTo>
                      <a:cubicBezTo>
                        <a:pt x="128536" y="134122"/>
                        <a:pt x="117474" y="156669"/>
                        <a:pt x="113677" y="181138"/>
                      </a:cubicBezTo>
                      <a:cubicBezTo>
                        <a:pt x="110583" y="201482"/>
                        <a:pt x="117193" y="221919"/>
                        <a:pt x="121224" y="242028"/>
                      </a:cubicBezTo>
                      <a:cubicBezTo>
                        <a:pt x="125302" y="262138"/>
                        <a:pt x="126802" y="281919"/>
                        <a:pt x="115083" y="300951"/>
                      </a:cubicBezTo>
                      <a:cubicBezTo>
                        <a:pt x="105474" y="316607"/>
                        <a:pt x="87943" y="330060"/>
                        <a:pt x="68349" y="337701"/>
                      </a:cubicBezTo>
                      <a:cubicBezTo>
                        <a:pt x="58552" y="341685"/>
                        <a:pt x="48192" y="343888"/>
                        <a:pt x="37974" y="345154"/>
                      </a:cubicBezTo>
                      <a:cubicBezTo>
                        <a:pt x="27802" y="346560"/>
                        <a:pt x="17677" y="346279"/>
                        <a:pt x="8255" y="344076"/>
                      </a:cubicBezTo>
                      <a:cubicBezTo>
                        <a:pt x="2958" y="342810"/>
                        <a:pt x="-3698" y="353779"/>
                        <a:pt x="2489" y="355654"/>
                      </a:cubicBezTo>
                      <a:cubicBezTo>
                        <a:pt x="9146" y="357669"/>
                        <a:pt x="15896" y="358794"/>
                        <a:pt x="22646" y="359122"/>
                      </a:cubicBezTo>
                      <a:cubicBezTo>
                        <a:pt x="21239" y="362029"/>
                        <a:pt x="20958" y="365169"/>
                        <a:pt x="22974" y="367044"/>
                      </a:cubicBezTo>
                      <a:cubicBezTo>
                        <a:pt x="29818" y="373560"/>
                        <a:pt x="42615" y="373607"/>
                        <a:pt x="52599" y="375482"/>
                      </a:cubicBezTo>
                      <a:cubicBezTo>
                        <a:pt x="65068" y="372294"/>
                        <a:pt x="77208" y="366717"/>
                        <a:pt x="88740" y="359498"/>
                      </a:cubicBezTo>
                      <a:cubicBezTo>
                        <a:pt x="100271" y="352373"/>
                        <a:pt x="111146" y="343138"/>
                        <a:pt x="120990" y="333997"/>
                      </a:cubicBezTo>
                      <a:cubicBezTo>
                        <a:pt x="140631" y="315247"/>
                        <a:pt x="156193" y="292279"/>
                        <a:pt x="162709" y="270388"/>
                      </a:cubicBezTo>
                      <a:cubicBezTo>
                        <a:pt x="171896" y="239919"/>
                        <a:pt x="158021" y="212122"/>
                        <a:pt x="154224" y="182076"/>
                      </a:cubicBezTo>
                      <a:cubicBezTo>
                        <a:pt x="150568" y="152872"/>
                        <a:pt x="164302" y="131356"/>
                        <a:pt x="195756" y="116357"/>
                      </a:cubicBezTo>
                      <a:cubicBezTo>
                        <a:pt x="198615" y="115044"/>
                        <a:pt x="202037" y="117669"/>
                        <a:pt x="201053" y="120013"/>
                      </a:cubicBezTo>
                      <a:cubicBezTo>
                        <a:pt x="195099" y="134591"/>
                        <a:pt x="206162" y="149075"/>
                        <a:pt x="213099" y="162482"/>
                      </a:cubicBezTo>
                      <a:cubicBezTo>
                        <a:pt x="219052" y="173966"/>
                        <a:pt x="224630" y="185497"/>
                        <a:pt x="229693" y="197169"/>
                      </a:cubicBezTo>
                      <a:cubicBezTo>
                        <a:pt x="234615" y="208653"/>
                        <a:pt x="239490" y="220607"/>
                        <a:pt x="243099" y="232700"/>
                      </a:cubicBezTo>
                      <a:cubicBezTo>
                        <a:pt x="258568" y="229982"/>
                        <a:pt x="272396" y="225904"/>
                        <a:pt x="284818" y="219294"/>
                      </a:cubicBezTo>
                      <a:cubicBezTo>
                        <a:pt x="297240" y="212731"/>
                        <a:pt x="308162" y="204200"/>
                        <a:pt x="317537" y="194263"/>
                      </a:cubicBezTo>
                      <a:cubicBezTo>
                        <a:pt x="326912" y="184325"/>
                        <a:pt x="334647" y="172935"/>
                        <a:pt x="340553" y="160794"/>
                      </a:cubicBezTo>
                      <a:cubicBezTo>
                        <a:pt x="346459" y="148747"/>
                        <a:pt x="350537" y="135997"/>
                        <a:pt x="352553" y="122919"/>
                      </a:cubicBezTo>
                      <a:cubicBezTo>
                        <a:pt x="357006" y="94653"/>
                        <a:pt x="356537" y="63013"/>
                        <a:pt x="385178" y="43372"/>
                      </a:cubicBezTo>
                      <a:cubicBezTo>
                        <a:pt x="396896" y="35403"/>
                        <a:pt x="410490" y="29544"/>
                        <a:pt x="424974" y="24856"/>
                      </a:cubicBezTo>
                      <a:cubicBezTo>
                        <a:pt x="432193" y="22560"/>
                        <a:pt x="439740" y="20310"/>
                        <a:pt x="447194" y="18528"/>
                      </a:cubicBezTo>
                      <a:cubicBezTo>
                        <a:pt x="454647" y="16841"/>
                        <a:pt x="462287" y="15247"/>
                        <a:pt x="469834" y="13700"/>
                      </a:cubicBezTo>
                      <a:cubicBezTo>
                        <a:pt x="474100" y="12856"/>
                        <a:pt x="477006" y="17310"/>
                        <a:pt x="473678" y="19185"/>
                      </a:cubicBezTo>
                      <a:cubicBezTo>
                        <a:pt x="449678" y="32778"/>
                        <a:pt x="444428" y="54247"/>
                        <a:pt x="445506" y="77356"/>
                      </a:cubicBezTo>
                      <a:cubicBezTo>
                        <a:pt x="446631" y="100466"/>
                        <a:pt x="453943" y="125263"/>
                        <a:pt x="456428" y="145841"/>
                      </a:cubicBezTo>
                      <a:cubicBezTo>
                        <a:pt x="460459" y="178466"/>
                        <a:pt x="457694" y="211513"/>
                        <a:pt x="448366" y="242544"/>
                      </a:cubicBezTo>
                      <a:cubicBezTo>
                        <a:pt x="443865" y="257451"/>
                        <a:pt x="437865" y="272029"/>
                        <a:pt x="430459" y="285716"/>
                      </a:cubicBezTo>
                      <a:cubicBezTo>
                        <a:pt x="448928" y="284451"/>
                        <a:pt x="466646" y="279154"/>
                        <a:pt x="482959" y="272310"/>
                      </a:cubicBezTo>
                      <a:cubicBezTo>
                        <a:pt x="499272" y="265419"/>
                        <a:pt x="514366" y="255857"/>
                        <a:pt x="527866" y="244560"/>
                      </a:cubicBezTo>
                      <a:cubicBezTo>
                        <a:pt x="554819" y="221872"/>
                        <a:pt x="575303" y="192153"/>
                        <a:pt x="584303" y="161966"/>
                      </a:cubicBezTo>
                      <a:cubicBezTo>
                        <a:pt x="585100" y="159294"/>
                        <a:pt x="590397" y="159154"/>
                        <a:pt x="591288" y="162294"/>
                      </a:cubicBezTo>
                      <a:cubicBezTo>
                        <a:pt x="600616" y="194779"/>
                        <a:pt x="609522" y="228481"/>
                        <a:pt x="605678" y="260732"/>
                      </a:cubicBezTo>
                      <a:cubicBezTo>
                        <a:pt x="603007" y="283607"/>
                        <a:pt x="594756" y="305544"/>
                        <a:pt x="583132" y="325607"/>
                      </a:cubicBezTo>
                      <a:cubicBezTo>
                        <a:pt x="594381" y="327482"/>
                        <a:pt x="605819" y="328091"/>
                        <a:pt x="617069" y="328513"/>
                      </a:cubicBezTo>
                      <a:cubicBezTo>
                        <a:pt x="628319" y="328935"/>
                        <a:pt x="639569" y="328419"/>
                        <a:pt x="650678" y="327154"/>
                      </a:cubicBezTo>
                      <a:cubicBezTo>
                        <a:pt x="672897" y="324622"/>
                        <a:pt x="694694" y="318716"/>
                        <a:pt x="714663" y="310888"/>
                      </a:cubicBezTo>
                      <a:cubicBezTo>
                        <a:pt x="754647" y="294857"/>
                        <a:pt x="788960" y="267294"/>
                        <a:pt x="806819" y="231201"/>
                      </a:cubicBezTo>
                      <a:cubicBezTo>
                        <a:pt x="808272" y="228294"/>
                        <a:pt x="813804" y="229372"/>
                        <a:pt x="813757" y="232982"/>
                      </a:cubicBezTo>
                      <a:cubicBezTo>
                        <a:pt x="813100" y="283044"/>
                        <a:pt x="810757" y="340607"/>
                        <a:pt x="782772" y="383216"/>
                      </a:cubicBezTo>
                      <a:cubicBezTo>
                        <a:pt x="794866" y="386216"/>
                        <a:pt x="807241" y="388654"/>
                        <a:pt x="819710" y="390247"/>
                      </a:cubicBezTo>
                      <a:cubicBezTo>
                        <a:pt x="832132" y="391982"/>
                        <a:pt x="844506" y="393201"/>
                        <a:pt x="856741" y="393294"/>
                      </a:cubicBezTo>
                      <a:cubicBezTo>
                        <a:pt x="881116" y="393576"/>
                        <a:pt x="904882" y="389638"/>
                        <a:pt x="925085" y="381107"/>
                      </a:cubicBezTo>
                      <a:cubicBezTo>
                        <a:pt x="954147" y="368591"/>
                        <a:pt x="976319" y="346466"/>
                        <a:pt x="1005663" y="333388"/>
                      </a:cubicBezTo>
                      <a:cubicBezTo>
                        <a:pt x="1031210" y="322091"/>
                        <a:pt x="1058023" y="318388"/>
                        <a:pt x="1088726" y="323685"/>
                      </a:cubicBezTo>
                      <a:cubicBezTo>
                        <a:pt x="1092429" y="324341"/>
                        <a:pt x="1092757" y="328747"/>
                        <a:pt x="1089757" y="329685"/>
                      </a:cubicBezTo>
                      <a:cubicBezTo>
                        <a:pt x="1054929" y="340138"/>
                        <a:pt x="1055773" y="373654"/>
                        <a:pt x="1052867" y="402716"/>
                      </a:cubicBezTo>
                      <a:cubicBezTo>
                        <a:pt x="1050664" y="426389"/>
                        <a:pt x="1048179" y="450904"/>
                        <a:pt x="1038335" y="472513"/>
                      </a:cubicBezTo>
                      <a:cubicBezTo>
                        <a:pt x="1020148" y="512404"/>
                        <a:pt x="984945" y="536873"/>
                        <a:pt x="943085" y="554217"/>
                      </a:cubicBezTo>
                      <a:cubicBezTo>
                        <a:pt x="934366" y="557779"/>
                        <a:pt x="925601" y="561342"/>
                        <a:pt x="916788" y="564810"/>
                      </a:cubicBezTo>
                      <a:cubicBezTo>
                        <a:pt x="933523" y="571467"/>
                        <a:pt x="950538" y="578217"/>
                        <a:pt x="966335" y="569264"/>
                      </a:cubicBezTo>
                      <a:cubicBezTo>
                        <a:pt x="969288" y="567576"/>
                        <a:pt x="974163" y="562607"/>
                        <a:pt x="972101" y="558576"/>
                      </a:cubicBezTo>
                      <a:cubicBezTo>
                        <a:pt x="972476" y="558060"/>
                        <a:pt x="972850" y="557545"/>
                        <a:pt x="973226" y="556982"/>
                      </a:cubicBezTo>
                      <a:cubicBezTo>
                        <a:pt x="975101" y="553889"/>
                        <a:pt x="975335" y="551076"/>
                        <a:pt x="972429" y="548123"/>
                      </a:cubicBezTo>
                      <a:cubicBezTo>
                        <a:pt x="972710" y="547326"/>
                        <a:pt x="972757" y="546482"/>
                        <a:pt x="972616" y="545592"/>
                      </a:cubicBezTo>
                      <a:cubicBezTo>
                        <a:pt x="981991" y="545685"/>
                        <a:pt x="992725" y="543248"/>
                        <a:pt x="1000507" y="539826"/>
                      </a:cubicBezTo>
                      <a:cubicBezTo>
                        <a:pt x="1022632" y="530357"/>
                        <a:pt x="1056616" y="515404"/>
                        <a:pt x="1066320" y="492998"/>
                      </a:cubicBezTo>
                      <a:cubicBezTo>
                        <a:pt x="1078226" y="465388"/>
                        <a:pt x="1084835" y="433888"/>
                        <a:pt x="1085304" y="402998"/>
                      </a:cubicBezTo>
                      <a:cubicBezTo>
                        <a:pt x="1085585" y="394607"/>
                        <a:pt x="1084460" y="386732"/>
                        <a:pt x="1086101" y="378669"/>
                      </a:cubicBezTo>
                      <a:close/>
                    </a:path>
                  </a:pathLst>
                </a:custGeom>
                <a:solidFill>
                  <a:srgbClr val="354DA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6" name="图形 413">
                <a:extLst>
                  <a:ext uri="{FF2B5EF4-FFF2-40B4-BE49-F238E27FC236}">
                    <a16:creationId xmlns:a16="http://schemas.microsoft.com/office/drawing/2014/main" id="{DA7C1234-2132-AFE1-1398-682AE1D7D162}"/>
                  </a:ext>
                </a:extLst>
              </p:cNvPr>
              <p:cNvGrpSpPr/>
              <p:nvPr/>
            </p:nvGrpSpPr>
            <p:grpSpPr>
              <a:xfrm>
                <a:off x="7912003" y="1186770"/>
                <a:ext cx="6950381" cy="5964597"/>
                <a:chOff x="7912003" y="1186770"/>
                <a:chExt cx="6950381" cy="5964597"/>
              </a:xfrm>
            </p:grpSpPr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F265D2CE-9BDC-A1C5-77C1-C54385EE7C49}"/>
                    </a:ext>
                  </a:extLst>
                </p:cNvPr>
                <p:cNvSpPr/>
                <p:nvPr/>
              </p:nvSpPr>
              <p:spPr>
                <a:xfrm>
                  <a:off x="12971650" y="4893666"/>
                  <a:ext cx="1890735" cy="1741616"/>
                </a:xfrm>
                <a:custGeom>
                  <a:avLst/>
                  <a:gdLst>
                    <a:gd name="connsiteX0" fmla="*/ 1880798 w 1890735"/>
                    <a:gd name="connsiteY0" fmla="*/ 1306534 h 1741616"/>
                    <a:gd name="connsiteX1" fmla="*/ 1802657 w 1890735"/>
                    <a:gd name="connsiteY1" fmla="*/ 1329690 h 1741616"/>
                    <a:gd name="connsiteX2" fmla="*/ 1721000 w 1890735"/>
                    <a:gd name="connsiteY2" fmla="*/ 1335784 h 1741616"/>
                    <a:gd name="connsiteX3" fmla="*/ 1679094 w 1890735"/>
                    <a:gd name="connsiteY3" fmla="*/ 1333581 h 1741616"/>
                    <a:gd name="connsiteX4" fmla="*/ 1637422 w 1890735"/>
                    <a:gd name="connsiteY4" fmla="*/ 1326503 h 1741616"/>
                    <a:gd name="connsiteX5" fmla="*/ 1464969 w 1890735"/>
                    <a:gd name="connsiteY5" fmla="*/ 1280612 h 1741616"/>
                    <a:gd name="connsiteX6" fmla="*/ 1399016 w 1890735"/>
                    <a:gd name="connsiteY6" fmla="*/ 1244987 h 1741616"/>
                    <a:gd name="connsiteX7" fmla="*/ 1308922 w 1890735"/>
                    <a:gd name="connsiteY7" fmla="*/ 1183768 h 1741616"/>
                    <a:gd name="connsiteX8" fmla="*/ 1246999 w 1890735"/>
                    <a:gd name="connsiteY8" fmla="*/ 1130753 h 1741616"/>
                    <a:gd name="connsiteX9" fmla="*/ 1187656 w 1890735"/>
                    <a:gd name="connsiteY9" fmla="*/ 1094190 h 1741616"/>
                    <a:gd name="connsiteX10" fmla="*/ 1061374 w 1890735"/>
                    <a:gd name="connsiteY10" fmla="*/ 1053831 h 1741616"/>
                    <a:gd name="connsiteX11" fmla="*/ 934202 w 1890735"/>
                    <a:gd name="connsiteY11" fmla="*/ 1060299 h 1741616"/>
                    <a:gd name="connsiteX12" fmla="*/ 874671 w 1890735"/>
                    <a:gd name="connsiteY12" fmla="*/ 1089971 h 1741616"/>
                    <a:gd name="connsiteX13" fmla="*/ 904577 w 1890735"/>
                    <a:gd name="connsiteY13" fmla="*/ 1061565 h 1741616"/>
                    <a:gd name="connsiteX14" fmla="*/ 976858 w 1890735"/>
                    <a:gd name="connsiteY14" fmla="*/ 1044362 h 1741616"/>
                    <a:gd name="connsiteX15" fmla="*/ 1138015 w 1890735"/>
                    <a:gd name="connsiteY15" fmla="*/ 1052096 h 1741616"/>
                    <a:gd name="connsiteX16" fmla="*/ 1212078 w 1890735"/>
                    <a:gd name="connsiteY16" fmla="*/ 1078581 h 1741616"/>
                    <a:gd name="connsiteX17" fmla="*/ 1248594 w 1890735"/>
                    <a:gd name="connsiteY17" fmla="*/ 1094284 h 1741616"/>
                    <a:gd name="connsiteX18" fmla="*/ 1285203 w 1890735"/>
                    <a:gd name="connsiteY18" fmla="*/ 1109565 h 1741616"/>
                    <a:gd name="connsiteX19" fmla="*/ 1441766 w 1890735"/>
                    <a:gd name="connsiteY19" fmla="*/ 1171628 h 1741616"/>
                    <a:gd name="connsiteX20" fmla="*/ 1514375 w 1890735"/>
                    <a:gd name="connsiteY20" fmla="*/ 1183534 h 1741616"/>
                    <a:gd name="connsiteX21" fmla="*/ 1532516 w 1890735"/>
                    <a:gd name="connsiteY21" fmla="*/ 1184659 h 1741616"/>
                    <a:gd name="connsiteX22" fmla="*/ 1550703 w 1890735"/>
                    <a:gd name="connsiteY22" fmla="*/ 1184800 h 1741616"/>
                    <a:gd name="connsiteX23" fmla="*/ 1586375 w 1890735"/>
                    <a:gd name="connsiteY23" fmla="*/ 1183394 h 1741616"/>
                    <a:gd name="connsiteX24" fmla="*/ 1653125 w 1890735"/>
                    <a:gd name="connsiteY24" fmla="*/ 1180019 h 1741616"/>
                    <a:gd name="connsiteX25" fmla="*/ 1714907 w 1890735"/>
                    <a:gd name="connsiteY25" fmla="*/ 1166612 h 1741616"/>
                    <a:gd name="connsiteX26" fmla="*/ 1722501 w 1890735"/>
                    <a:gd name="connsiteY26" fmla="*/ 1164878 h 1741616"/>
                    <a:gd name="connsiteX27" fmla="*/ 1820235 w 1890735"/>
                    <a:gd name="connsiteY27" fmla="*/ 1016190 h 1741616"/>
                    <a:gd name="connsiteX28" fmla="*/ 1796282 w 1890735"/>
                    <a:gd name="connsiteY28" fmla="*/ 1026409 h 1741616"/>
                    <a:gd name="connsiteX29" fmla="*/ 1732673 w 1890735"/>
                    <a:gd name="connsiteY29" fmla="*/ 1052425 h 1741616"/>
                    <a:gd name="connsiteX30" fmla="*/ 1607141 w 1890735"/>
                    <a:gd name="connsiteY30" fmla="*/ 1077127 h 1741616"/>
                    <a:gd name="connsiteX31" fmla="*/ 1350078 w 1890735"/>
                    <a:gd name="connsiteY31" fmla="*/ 975081 h 1741616"/>
                    <a:gd name="connsiteX32" fmla="*/ 1295375 w 1890735"/>
                    <a:gd name="connsiteY32" fmla="*/ 940768 h 1741616"/>
                    <a:gd name="connsiteX33" fmla="*/ 1237156 w 1890735"/>
                    <a:gd name="connsiteY33" fmla="*/ 911565 h 1741616"/>
                    <a:gd name="connsiteX34" fmla="*/ 1113125 w 1890735"/>
                    <a:gd name="connsiteY34" fmla="*/ 879315 h 1741616"/>
                    <a:gd name="connsiteX35" fmla="*/ 1015296 w 1890735"/>
                    <a:gd name="connsiteY35" fmla="*/ 897315 h 1741616"/>
                    <a:gd name="connsiteX36" fmla="*/ 1059874 w 1890735"/>
                    <a:gd name="connsiteY36" fmla="*/ 868159 h 1741616"/>
                    <a:gd name="connsiteX37" fmla="*/ 1204343 w 1890735"/>
                    <a:gd name="connsiteY37" fmla="*/ 872940 h 1741616"/>
                    <a:gd name="connsiteX38" fmla="*/ 1275781 w 1890735"/>
                    <a:gd name="connsiteY38" fmla="*/ 898346 h 1741616"/>
                    <a:gd name="connsiteX39" fmla="*/ 1345531 w 1890735"/>
                    <a:gd name="connsiteY39" fmla="*/ 925721 h 1741616"/>
                    <a:gd name="connsiteX40" fmla="*/ 1432485 w 1890735"/>
                    <a:gd name="connsiteY40" fmla="*/ 952534 h 1741616"/>
                    <a:gd name="connsiteX41" fmla="*/ 1520563 w 1890735"/>
                    <a:gd name="connsiteY41" fmla="*/ 968940 h 1741616"/>
                    <a:gd name="connsiteX42" fmla="*/ 1583188 w 1890735"/>
                    <a:gd name="connsiteY42" fmla="*/ 974425 h 1741616"/>
                    <a:gd name="connsiteX43" fmla="*/ 1644079 w 1890735"/>
                    <a:gd name="connsiteY43" fmla="*/ 967721 h 1741616"/>
                    <a:gd name="connsiteX44" fmla="*/ 1745329 w 1890735"/>
                    <a:gd name="connsiteY44" fmla="*/ 901534 h 1741616"/>
                    <a:gd name="connsiteX45" fmla="*/ 1770735 w 1890735"/>
                    <a:gd name="connsiteY45" fmla="*/ 876549 h 1741616"/>
                    <a:gd name="connsiteX46" fmla="*/ 1789391 w 1890735"/>
                    <a:gd name="connsiteY46" fmla="*/ 836940 h 1741616"/>
                    <a:gd name="connsiteX47" fmla="*/ 1825251 w 1890735"/>
                    <a:gd name="connsiteY47" fmla="*/ 707002 h 1741616"/>
                    <a:gd name="connsiteX48" fmla="*/ 1823235 w 1890735"/>
                    <a:gd name="connsiteY48" fmla="*/ 709955 h 1741616"/>
                    <a:gd name="connsiteX49" fmla="*/ 1763001 w 1890735"/>
                    <a:gd name="connsiteY49" fmla="*/ 800987 h 1741616"/>
                    <a:gd name="connsiteX50" fmla="*/ 1718610 w 1890735"/>
                    <a:gd name="connsiteY50" fmla="*/ 831830 h 1741616"/>
                    <a:gd name="connsiteX51" fmla="*/ 1668875 w 1890735"/>
                    <a:gd name="connsiteY51" fmla="*/ 853721 h 1741616"/>
                    <a:gd name="connsiteX52" fmla="*/ 1611172 w 1890735"/>
                    <a:gd name="connsiteY52" fmla="*/ 865627 h 1741616"/>
                    <a:gd name="connsiteX53" fmla="*/ 1550047 w 1890735"/>
                    <a:gd name="connsiteY53" fmla="*/ 863846 h 1741616"/>
                    <a:gd name="connsiteX54" fmla="*/ 1432438 w 1890735"/>
                    <a:gd name="connsiteY54" fmla="*/ 825502 h 1741616"/>
                    <a:gd name="connsiteX55" fmla="*/ 1386031 w 1890735"/>
                    <a:gd name="connsiteY55" fmla="*/ 797143 h 1741616"/>
                    <a:gd name="connsiteX56" fmla="*/ 1340890 w 1890735"/>
                    <a:gd name="connsiteY56" fmla="*/ 768502 h 1741616"/>
                    <a:gd name="connsiteX57" fmla="*/ 1239781 w 1890735"/>
                    <a:gd name="connsiteY57" fmla="*/ 722940 h 1741616"/>
                    <a:gd name="connsiteX58" fmla="*/ 1136609 w 1890735"/>
                    <a:gd name="connsiteY58" fmla="*/ 708362 h 1741616"/>
                    <a:gd name="connsiteX59" fmla="*/ 1095827 w 1890735"/>
                    <a:gd name="connsiteY59" fmla="*/ 711689 h 1741616"/>
                    <a:gd name="connsiteX60" fmla="*/ 1120671 w 1890735"/>
                    <a:gd name="connsiteY60" fmla="*/ 693221 h 1741616"/>
                    <a:gd name="connsiteX61" fmla="*/ 1238047 w 1890735"/>
                    <a:gd name="connsiteY61" fmla="*/ 715393 h 1741616"/>
                    <a:gd name="connsiteX62" fmla="*/ 1304844 w 1890735"/>
                    <a:gd name="connsiteY62" fmla="*/ 738221 h 1741616"/>
                    <a:gd name="connsiteX63" fmla="*/ 1338594 w 1890735"/>
                    <a:gd name="connsiteY63" fmla="*/ 749846 h 1741616"/>
                    <a:gd name="connsiteX64" fmla="*/ 1372109 w 1890735"/>
                    <a:gd name="connsiteY64" fmla="*/ 760440 h 1741616"/>
                    <a:gd name="connsiteX65" fmla="*/ 1438109 w 1890735"/>
                    <a:gd name="connsiteY65" fmla="*/ 775815 h 1741616"/>
                    <a:gd name="connsiteX66" fmla="*/ 1503781 w 1890735"/>
                    <a:gd name="connsiteY66" fmla="*/ 779658 h 1741616"/>
                    <a:gd name="connsiteX67" fmla="*/ 1559000 w 1890735"/>
                    <a:gd name="connsiteY67" fmla="*/ 772439 h 1741616"/>
                    <a:gd name="connsiteX68" fmla="*/ 1614266 w 1890735"/>
                    <a:gd name="connsiteY68" fmla="*/ 755564 h 1741616"/>
                    <a:gd name="connsiteX69" fmla="*/ 1706094 w 1890735"/>
                    <a:gd name="connsiteY69" fmla="*/ 696314 h 1741616"/>
                    <a:gd name="connsiteX70" fmla="*/ 1768813 w 1890735"/>
                    <a:gd name="connsiteY70" fmla="*/ 586955 h 1741616"/>
                    <a:gd name="connsiteX71" fmla="*/ 1784469 w 1890735"/>
                    <a:gd name="connsiteY71" fmla="*/ 492408 h 1741616"/>
                    <a:gd name="connsiteX72" fmla="*/ 1751376 w 1890735"/>
                    <a:gd name="connsiteY72" fmla="*/ 499533 h 1741616"/>
                    <a:gd name="connsiteX73" fmla="*/ 1668454 w 1890735"/>
                    <a:gd name="connsiteY73" fmla="*/ 572142 h 1741616"/>
                    <a:gd name="connsiteX74" fmla="*/ 1565000 w 1890735"/>
                    <a:gd name="connsiteY74" fmla="*/ 617939 h 1741616"/>
                    <a:gd name="connsiteX75" fmla="*/ 1502469 w 1890735"/>
                    <a:gd name="connsiteY75" fmla="*/ 626752 h 1741616"/>
                    <a:gd name="connsiteX76" fmla="*/ 1470688 w 1890735"/>
                    <a:gd name="connsiteY76" fmla="*/ 623939 h 1741616"/>
                    <a:gd name="connsiteX77" fmla="*/ 1454844 w 1890735"/>
                    <a:gd name="connsiteY77" fmla="*/ 620330 h 1741616"/>
                    <a:gd name="connsiteX78" fmla="*/ 1446969 w 1890735"/>
                    <a:gd name="connsiteY78" fmla="*/ 617939 h 1741616"/>
                    <a:gd name="connsiteX79" fmla="*/ 1438672 w 1890735"/>
                    <a:gd name="connsiteY79" fmla="*/ 614798 h 1741616"/>
                    <a:gd name="connsiteX80" fmla="*/ 1380125 w 1890735"/>
                    <a:gd name="connsiteY80" fmla="*/ 588455 h 1741616"/>
                    <a:gd name="connsiteX81" fmla="*/ 1321297 w 1890735"/>
                    <a:gd name="connsiteY81" fmla="*/ 560892 h 1741616"/>
                    <a:gd name="connsiteX82" fmla="*/ 1219062 w 1890735"/>
                    <a:gd name="connsiteY82" fmla="*/ 524471 h 1741616"/>
                    <a:gd name="connsiteX83" fmla="*/ 1111765 w 1890735"/>
                    <a:gd name="connsiteY83" fmla="*/ 521002 h 1741616"/>
                    <a:gd name="connsiteX84" fmla="*/ 1043374 w 1890735"/>
                    <a:gd name="connsiteY84" fmla="*/ 540502 h 1741616"/>
                    <a:gd name="connsiteX85" fmla="*/ 1083171 w 1890735"/>
                    <a:gd name="connsiteY85" fmla="*/ 477970 h 1741616"/>
                    <a:gd name="connsiteX86" fmla="*/ 1173593 w 1890735"/>
                    <a:gd name="connsiteY86" fmla="*/ 427767 h 1741616"/>
                    <a:gd name="connsiteX87" fmla="*/ 1289234 w 1890735"/>
                    <a:gd name="connsiteY87" fmla="*/ 443751 h 1741616"/>
                    <a:gd name="connsiteX88" fmla="*/ 1382375 w 1890735"/>
                    <a:gd name="connsiteY88" fmla="*/ 467517 h 1741616"/>
                    <a:gd name="connsiteX89" fmla="*/ 1471625 w 1890735"/>
                    <a:gd name="connsiteY89" fmla="*/ 458142 h 1741616"/>
                    <a:gd name="connsiteX90" fmla="*/ 1544797 w 1890735"/>
                    <a:gd name="connsiteY90" fmla="*/ 420736 h 1741616"/>
                    <a:gd name="connsiteX91" fmla="*/ 1613001 w 1890735"/>
                    <a:gd name="connsiteY91" fmla="*/ 376907 h 1741616"/>
                    <a:gd name="connsiteX92" fmla="*/ 1653454 w 1890735"/>
                    <a:gd name="connsiteY92" fmla="*/ 351829 h 1741616"/>
                    <a:gd name="connsiteX93" fmla="*/ 1634704 w 1890735"/>
                    <a:gd name="connsiteY93" fmla="*/ 338001 h 1741616"/>
                    <a:gd name="connsiteX94" fmla="*/ 1617735 w 1890735"/>
                    <a:gd name="connsiteY94" fmla="*/ 347704 h 1741616"/>
                    <a:gd name="connsiteX95" fmla="*/ 1600438 w 1890735"/>
                    <a:gd name="connsiteY95" fmla="*/ 357595 h 1741616"/>
                    <a:gd name="connsiteX96" fmla="*/ 1518266 w 1890735"/>
                    <a:gd name="connsiteY96" fmla="*/ 381314 h 1741616"/>
                    <a:gd name="connsiteX97" fmla="*/ 1379984 w 1890735"/>
                    <a:gd name="connsiteY97" fmla="*/ 350470 h 1741616"/>
                    <a:gd name="connsiteX98" fmla="*/ 1147671 w 1890735"/>
                    <a:gd name="connsiteY98" fmla="*/ 280626 h 1741616"/>
                    <a:gd name="connsiteX99" fmla="*/ 1051812 w 1890735"/>
                    <a:gd name="connsiteY99" fmla="*/ 294970 h 1741616"/>
                    <a:gd name="connsiteX100" fmla="*/ 978968 w 1890735"/>
                    <a:gd name="connsiteY100" fmla="*/ 347610 h 1741616"/>
                    <a:gd name="connsiteX101" fmla="*/ 881655 w 1890735"/>
                    <a:gd name="connsiteY101" fmla="*/ 428845 h 1741616"/>
                    <a:gd name="connsiteX102" fmla="*/ 807499 w 1890735"/>
                    <a:gd name="connsiteY102" fmla="*/ 457580 h 1741616"/>
                    <a:gd name="connsiteX103" fmla="*/ 840218 w 1890735"/>
                    <a:gd name="connsiteY103" fmla="*/ 416329 h 1741616"/>
                    <a:gd name="connsiteX104" fmla="*/ 887843 w 1890735"/>
                    <a:gd name="connsiteY104" fmla="*/ 332048 h 1741616"/>
                    <a:gd name="connsiteX105" fmla="*/ 972265 w 1890735"/>
                    <a:gd name="connsiteY105" fmla="*/ 231595 h 1741616"/>
                    <a:gd name="connsiteX106" fmla="*/ 1037140 w 1890735"/>
                    <a:gd name="connsiteY106" fmla="*/ 208813 h 1741616"/>
                    <a:gd name="connsiteX107" fmla="*/ 1109843 w 1890735"/>
                    <a:gd name="connsiteY107" fmla="*/ 203282 h 1741616"/>
                    <a:gd name="connsiteX108" fmla="*/ 1210109 w 1890735"/>
                    <a:gd name="connsiteY108" fmla="*/ 202907 h 1741616"/>
                    <a:gd name="connsiteX109" fmla="*/ 1298609 w 1890735"/>
                    <a:gd name="connsiteY109" fmla="*/ 174360 h 1741616"/>
                    <a:gd name="connsiteX110" fmla="*/ 1389688 w 1890735"/>
                    <a:gd name="connsiteY110" fmla="*/ 15876 h 1741616"/>
                    <a:gd name="connsiteX111" fmla="*/ 1355515 w 1890735"/>
                    <a:gd name="connsiteY111" fmla="*/ 17985 h 1741616"/>
                    <a:gd name="connsiteX112" fmla="*/ 1332875 w 1890735"/>
                    <a:gd name="connsiteY112" fmla="*/ 59657 h 1741616"/>
                    <a:gd name="connsiteX113" fmla="*/ 1238141 w 1890735"/>
                    <a:gd name="connsiteY113" fmla="*/ 78360 h 1741616"/>
                    <a:gd name="connsiteX114" fmla="*/ 1170874 w 1890735"/>
                    <a:gd name="connsiteY114" fmla="*/ 70110 h 1741616"/>
                    <a:gd name="connsiteX115" fmla="*/ 1103281 w 1890735"/>
                    <a:gd name="connsiteY115" fmla="*/ 64063 h 1741616"/>
                    <a:gd name="connsiteX116" fmla="*/ 989233 w 1890735"/>
                    <a:gd name="connsiteY116" fmla="*/ 74235 h 1741616"/>
                    <a:gd name="connsiteX117" fmla="*/ 887889 w 1890735"/>
                    <a:gd name="connsiteY117" fmla="*/ 111688 h 1741616"/>
                    <a:gd name="connsiteX118" fmla="*/ 814624 w 1890735"/>
                    <a:gd name="connsiteY118" fmla="*/ 170704 h 1741616"/>
                    <a:gd name="connsiteX119" fmla="*/ 757811 w 1890735"/>
                    <a:gd name="connsiteY119" fmla="*/ 250485 h 1741616"/>
                    <a:gd name="connsiteX120" fmla="*/ 666780 w 1890735"/>
                    <a:gd name="connsiteY120" fmla="*/ 345829 h 1741616"/>
                    <a:gd name="connsiteX121" fmla="*/ 612968 w 1890735"/>
                    <a:gd name="connsiteY121" fmla="*/ 370486 h 1741616"/>
                    <a:gd name="connsiteX122" fmla="*/ 606686 w 1890735"/>
                    <a:gd name="connsiteY122" fmla="*/ 372220 h 1741616"/>
                    <a:gd name="connsiteX123" fmla="*/ 646155 w 1890735"/>
                    <a:gd name="connsiteY123" fmla="*/ 326283 h 1741616"/>
                    <a:gd name="connsiteX124" fmla="*/ 697249 w 1890735"/>
                    <a:gd name="connsiteY124" fmla="*/ 190860 h 1741616"/>
                    <a:gd name="connsiteX125" fmla="*/ 779608 w 1890735"/>
                    <a:gd name="connsiteY125" fmla="*/ 61672 h 1741616"/>
                    <a:gd name="connsiteX126" fmla="*/ 948687 w 1890735"/>
                    <a:gd name="connsiteY126" fmla="*/ 30313 h 1741616"/>
                    <a:gd name="connsiteX127" fmla="*/ 956234 w 1890735"/>
                    <a:gd name="connsiteY127" fmla="*/ 9500 h 1741616"/>
                    <a:gd name="connsiteX128" fmla="*/ 815046 w 1890735"/>
                    <a:gd name="connsiteY128" fmla="*/ 1297 h 1741616"/>
                    <a:gd name="connsiteX129" fmla="*/ 746936 w 1890735"/>
                    <a:gd name="connsiteY129" fmla="*/ 9923 h 1741616"/>
                    <a:gd name="connsiteX130" fmla="*/ 682999 w 1890735"/>
                    <a:gd name="connsiteY130" fmla="*/ 25344 h 1741616"/>
                    <a:gd name="connsiteX131" fmla="*/ 571436 w 1890735"/>
                    <a:gd name="connsiteY131" fmla="*/ 87454 h 1741616"/>
                    <a:gd name="connsiteX132" fmla="*/ 509045 w 1890735"/>
                    <a:gd name="connsiteY132" fmla="*/ 188985 h 1741616"/>
                    <a:gd name="connsiteX133" fmla="*/ 479420 w 1890735"/>
                    <a:gd name="connsiteY133" fmla="*/ 325486 h 1741616"/>
                    <a:gd name="connsiteX134" fmla="*/ 406670 w 1890735"/>
                    <a:gd name="connsiteY134" fmla="*/ 446939 h 1741616"/>
                    <a:gd name="connsiteX135" fmla="*/ 345310 w 1890735"/>
                    <a:gd name="connsiteY135" fmla="*/ 494330 h 1741616"/>
                    <a:gd name="connsiteX136" fmla="*/ 269138 w 1890735"/>
                    <a:gd name="connsiteY136" fmla="*/ 517533 h 1741616"/>
                    <a:gd name="connsiteX137" fmla="*/ 201169 w 1890735"/>
                    <a:gd name="connsiteY137" fmla="*/ 519876 h 1741616"/>
                    <a:gd name="connsiteX138" fmla="*/ 131138 w 1890735"/>
                    <a:gd name="connsiteY138" fmla="*/ 512939 h 1741616"/>
                    <a:gd name="connsiteX139" fmla="*/ 111497 w 1890735"/>
                    <a:gd name="connsiteY139" fmla="*/ 507783 h 1741616"/>
                    <a:gd name="connsiteX140" fmla="*/ 101654 w 1890735"/>
                    <a:gd name="connsiteY140" fmla="*/ 504220 h 1741616"/>
                    <a:gd name="connsiteX141" fmla="*/ 83325 w 1890735"/>
                    <a:gd name="connsiteY141" fmla="*/ 517017 h 1741616"/>
                    <a:gd name="connsiteX142" fmla="*/ 69638 w 1890735"/>
                    <a:gd name="connsiteY142" fmla="*/ 523580 h 1741616"/>
                    <a:gd name="connsiteX143" fmla="*/ 14701 w 1890735"/>
                    <a:gd name="connsiteY143" fmla="*/ 574486 h 1741616"/>
                    <a:gd name="connsiteX144" fmla="*/ 404 w 1890735"/>
                    <a:gd name="connsiteY144" fmla="*/ 646721 h 1741616"/>
                    <a:gd name="connsiteX145" fmla="*/ 17091 w 1890735"/>
                    <a:gd name="connsiteY145" fmla="*/ 724627 h 1741616"/>
                    <a:gd name="connsiteX146" fmla="*/ 38794 w 1890735"/>
                    <a:gd name="connsiteY146" fmla="*/ 761658 h 1741616"/>
                    <a:gd name="connsiteX147" fmla="*/ 66497 w 1890735"/>
                    <a:gd name="connsiteY147" fmla="*/ 794940 h 1741616"/>
                    <a:gd name="connsiteX148" fmla="*/ 233373 w 1890735"/>
                    <a:gd name="connsiteY148" fmla="*/ 902237 h 1741616"/>
                    <a:gd name="connsiteX149" fmla="*/ 429967 w 1890735"/>
                    <a:gd name="connsiteY149" fmla="*/ 1001237 h 1741616"/>
                    <a:gd name="connsiteX150" fmla="*/ 486733 w 1890735"/>
                    <a:gd name="connsiteY150" fmla="*/ 1079050 h 1741616"/>
                    <a:gd name="connsiteX151" fmla="*/ 499951 w 1890735"/>
                    <a:gd name="connsiteY151" fmla="*/ 1171347 h 1741616"/>
                    <a:gd name="connsiteX152" fmla="*/ 466576 w 1890735"/>
                    <a:gd name="connsiteY152" fmla="*/ 1261019 h 1741616"/>
                    <a:gd name="connsiteX153" fmla="*/ 400482 w 1890735"/>
                    <a:gd name="connsiteY153" fmla="*/ 1354535 h 1741616"/>
                    <a:gd name="connsiteX154" fmla="*/ 314467 w 1890735"/>
                    <a:gd name="connsiteY154" fmla="*/ 1412707 h 1741616"/>
                    <a:gd name="connsiteX155" fmla="*/ 266654 w 1890735"/>
                    <a:gd name="connsiteY155" fmla="*/ 1434316 h 1741616"/>
                    <a:gd name="connsiteX156" fmla="*/ 219263 w 1890735"/>
                    <a:gd name="connsiteY156" fmla="*/ 1454050 h 1741616"/>
                    <a:gd name="connsiteX157" fmla="*/ 294217 w 1890735"/>
                    <a:gd name="connsiteY157" fmla="*/ 1461925 h 1741616"/>
                    <a:gd name="connsiteX158" fmla="*/ 369357 w 1890735"/>
                    <a:gd name="connsiteY158" fmla="*/ 1449129 h 1741616"/>
                    <a:gd name="connsiteX159" fmla="*/ 441686 w 1890735"/>
                    <a:gd name="connsiteY159" fmla="*/ 1427144 h 1741616"/>
                    <a:gd name="connsiteX160" fmla="*/ 442811 w 1890735"/>
                    <a:gd name="connsiteY160" fmla="*/ 1426628 h 1741616"/>
                    <a:gd name="connsiteX161" fmla="*/ 550389 w 1890735"/>
                    <a:gd name="connsiteY161" fmla="*/ 1350550 h 1741616"/>
                    <a:gd name="connsiteX162" fmla="*/ 585077 w 1890735"/>
                    <a:gd name="connsiteY162" fmla="*/ 1313425 h 1741616"/>
                    <a:gd name="connsiteX163" fmla="*/ 586342 w 1890735"/>
                    <a:gd name="connsiteY163" fmla="*/ 1322003 h 1741616"/>
                    <a:gd name="connsiteX164" fmla="*/ 599795 w 1890735"/>
                    <a:gd name="connsiteY164" fmla="*/ 1385613 h 1741616"/>
                    <a:gd name="connsiteX165" fmla="*/ 628811 w 1890735"/>
                    <a:gd name="connsiteY165" fmla="*/ 1450582 h 1741616"/>
                    <a:gd name="connsiteX166" fmla="*/ 646343 w 1890735"/>
                    <a:gd name="connsiteY166" fmla="*/ 1478097 h 1741616"/>
                    <a:gd name="connsiteX167" fmla="*/ 648967 w 1890735"/>
                    <a:gd name="connsiteY167" fmla="*/ 1481754 h 1741616"/>
                    <a:gd name="connsiteX168" fmla="*/ 781015 w 1890735"/>
                    <a:gd name="connsiteY168" fmla="*/ 1563926 h 1741616"/>
                    <a:gd name="connsiteX169" fmla="*/ 817999 w 1890735"/>
                    <a:gd name="connsiteY169" fmla="*/ 1579676 h 1741616"/>
                    <a:gd name="connsiteX170" fmla="*/ 837546 w 1890735"/>
                    <a:gd name="connsiteY170" fmla="*/ 1587457 h 1741616"/>
                    <a:gd name="connsiteX171" fmla="*/ 858218 w 1890735"/>
                    <a:gd name="connsiteY171" fmla="*/ 1595519 h 1741616"/>
                    <a:gd name="connsiteX172" fmla="*/ 941890 w 1890735"/>
                    <a:gd name="connsiteY172" fmla="*/ 1626128 h 1741616"/>
                    <a:gd name="connsiteX173" fmla="*/ 910952 w 1890735"/>
                    <a:gd name="connsiteY173" fmla="*/ 1591301 h 1741616"/>
                    <a:gd name="connsiteX174" fmla="*/ 880015 w 1890735"/>
                    <a:gd name="connsiteY174" fmla="*/ 1556238 h 1741616"/>
                    <a:gd name="connsiteX175" fmla="*/ 864921 w 1890735"/>
                    <a:gd name="connsiteY175" fmla="*/ 1538098 h 1741616"/>
                    <a:gd name="connsiteX176" fmla="*/ 861171 w 1890735"/>
                    <a:gd name="connsiteY176" fmla="*/ 1533504 h 1741616"/>
                    <a:gd name="connsiteX177" fmla="*/ 857890 w 1890735"/>
                    <a:gd name="connsiteY177" fmla="*/ 1529144 h 1741616"/>
                    <a:gd name="connsiteX178" fmla="*/ 851374 w 1890735"/>
                    <a:gd name="connsiteY178" fmla="*/ 1520332 h 1741616"/>
                    <a:gd name="connsiteX179" fmla="*/ 803374 w 1890735"/>
                    <a:gd name="connsiteY179" fmla="*/ 1449269 h 1741616"/>
                    <a:gd name="connsiteX180" fmla="*/ 771780 w 1890735"/>
                    <a:gd name="connsiteY180" fmla="*/ 1381675 h 1741616"/>
                    <a:gd name="connsiteX181" fmla="*/ 765358 w 1890735"/>
                    <a:gd name="connsiteY181" fmla="*/ 1316988 h 1741616"/>
                    <a:gd name="connsiteX182" fmla="*/ 771921 w 1890735"/>
                    <a:gd name="connsiteY182" fmla="*/ 1276206 h 1741616"/>
                    <a:gd name="connsiteX183" fmla="*/ 774687 w 1890735"/>
                    <a:gd name="connsiteY183" fmla="*/ 1282206 h 1741616"/>
                    <a:gd name="connsiteX184" fmla="*/ 805108 w 1890735"/>
                    <a:gd name="connsiteY184" fmla="*/ 1349472 h 1741616"/>
                    <a:gd name="connsiteX185" fmla="*/ 836140 w 1890735"/>
                    <a:gd name="connsiteY185" fmla="*/ 1416925 h 1741616"/>
                    <a:gd name="connsiteX186" fmla="*/ 872421 w 1890735"/>
                    <a:gd name="connsiteY186" fmla="*/ 1482738 h 1741616"/>
                    <a:gd name="connsiteX187" fmla="*/ 882780 w 1890735"/>
                    <a:gd name="connsiteY187" fmla="*/ 1498675 h 1741616"/>
                    <a:gd name="connsiteX188" fmla="*/ 895155 w 1890735"/>
                    <a:gd name="connsiteY188" fmla="*/ 1515082 h 1741616"/>
                    <a:gd name="connsiteX189" fmla="*/ 922389 w 1890735"/>
                    <a:gd name="connsiteY189" fmla="*/ 1547191 h 1741616"/>
                    <a:gd name="connsiteX190" fmla="*/ 1216062 w 1890735"/>
                    <a:gd name="connsiteY190" fmla="*/ 1725551 h 1741616"/>
                    <a:gd name="connsiteX191" fmla="*/ 1239359 w 1890735"/>
                    <a:gd name="connsiteY191" fmla="*/ 1730942 h 1741616"/>
                    <a:gd name="connsiteX192" fmla="*/ 1263453 w 1890735"/>
                    <a:gd name="connsiteY192" fmla="*/ 1735113 h 1741616"/>
                    <a:gd name="connsiteX193" fmla="*/ 1311875 w 1890735"/>
                    <a:gd name="connsiteY193" fmla="*/ 1740363 h 1741616"/>
                    <a:gd name="connsiteX194" fmla="*/ 1359875 w 1890735"/>
                    <a:gd name="connsiteY194" fmla="*/ 1741489 h 1741616"/>
                    <a:gd name="connsiteX195" fmla="*/ 1407313 w 1890735"/>
                    <a:gd name="connsiteY195" fmla="*/ 1737832 h 1741616"/>
                    <a:gd name="connsiteX196" fmla="*/ 1492719 w 1890735"/>
                    <a:gd name="connsiteY196" fmla="*/ 1683410 h 1741616"/>
                    <a:gd name="connsiteX197" fmla="*/ 1482125 w 1890735"/>
                    <a:gd name="connsiteY197" fmla="*/ 1683550 h 1741616"/>
                    <a:gd name="connsiteX198" fmla="*/ 1428500 w 1890735"/>
                    <a:gd name="connsiteY198" fmla="*/ 1678629 h 1741616"/>
                    <a:gd name="connsiteX199" fmla="*/ 1393906 w 1890735"/>
                    <a:gd name="connsiteY199" fmla="*/ 1673520 h 1741616"/>
                    <a:gd name="connsiteX200" fmla="*/ 1360016 w 1890735"/>
                    <a:gd name="connsiteY200" fmla="*/ 1666160 h 1741616"/>
                    <a:gd name="connsiteX201" fmla="*/ 1292093 w 1890735"/>
                    <a:gd name="connsiteY201" fmla="*/ 1648441 h 1741616"/>
                    <a:gd name="connsiteX202" fmla="*/ 1220937 w 1890735"/>
                    <a:gd name="connsiteY202" fmla="*/ 1619707 h 1741616"/>
                    <a:gd name="connsiteX203" fmla="*/ 1188687 w 1890735"/>
                    <a:gd name="connsiteY203" fmla="*/ 1600394 h 1741616"/>
                    <a:gd name="connsiteX204" fmla="*/ 1159765 w 1890735"/>
                    <a:gd name="connsiteY204" fmla="*/ 1577894 h 1741616"/>
                    <a:gd name="connsiteX205" fmla="*/ 1110640 w 1890735"/>
                    <a:gd name="connsiteY205" fmla="*/ 1525816 h 1741616"/>
                    <a:gd name="connsiteX206" fmla="*/ 1075859 w 1890735"/>
                    <a:gd name="connsiteY206" fmla="*/ 1465816 h 1741616"/>
                    <a:gd name="connsiteX207" fmla="*/ 1052468 w 1890735"/>
                    <a:gd name="connsiteY207" fmla="*/ 1404738 h 1741616"/>
                    <a:gd name="connsiteX208" fmla="*/ 1200641 w 1890735"/>
                    <a:gd name="connsiteY208" fmla="*/ 1478379 h 1741616"/>
                    <a:gd name="connsiteX209" fmla="*/ 1244422 w 1890735"/>
                    <a:gd name="connsiteY209" fmla="*/ 1489535 h 1741616"/>
                    <a:gd name="connsiteX210" fmla="*/ 1288859 w 1890735"/>
                    <a:gd name="connsiteY210" fmla="*/ 1496144 h 1741616"/>
                    <a:gd name="connsiteX211" fmla="*/ 1320968 w 1890735"/>
                    <a:gd name="connsiteY211" fmla="*/ 1497925 h 1741616"/>
                    <a:gd name="connsiteX212" fmla="*/ 1341734 w 1890735"/>
                    <a:gd name="connsiteY212" fmla="*/ 1495769 h 1741616"/>
                    <a:gd name="connsiteX213" fmla="*/ 1402672 w 1890735"/>
                    <a:gd name="connsiteY213" fmla="*/ 1482925 h 1741616"/>
                    <a:gd name="connsiteX214" fmla="*/ 1377453 w 1890735"/>
                    <a:gd name="connsiteY214" fmla="*/ 1476457 h 1741616"/>
                    <a:gd name="connsiteX215" fmla="*/ 1313000 w 1890735"/>
                    <a:gd name="connsiteY215" fmla="*/ 1445238 h 1741616"/>
                    <a:gd name="connsiteX216" fmla="*/ 1283609 w 1890735"/>
                    <a:gd name="connsiteY216" fmla="*/ 1424800 h 1741616"/>
                    <a:gd name="connsiteX217" fmla="*/ 1256328 w 1890735"/>
                    <a:gd name="connsiteY217" fmla="*/ 1400097 h 1741616"/>
                    <a:gd name="connsiteX218" fmla="*/ 1217890 w 1890735"/>
                    <a:gd name="connsiteY218" fmla="*/ 1356831 h 1741616"/>
                    <a:gd name="connsiteX219" fmla="*/ 1183015 w 1890735"/>
                    <a:gd name="connsiteY219" fmla="*/ 1311597 h 1741616"/>
                    <a:gd name="connsiteX220" fmla="*/ 1205844 w 1890735"/>
                    <a:gd name="connsiteY220" fmla="*/ 1327253 h 1741616"/>
                    <a:gd name="connsiteX221" fmla="*/ 1511094 w 1890735"/>
                    <a:gd name="connsiteY221" fmla="*/ 1448050 h 1741616"/>
                    <a:gd name="connsiteX222" fmla="*/ 1658798 w 1890735"/>
                    <a:gd name="connsiteY222" fmla="*/ 1458081 h 1741616"/>
                    <a:gd name="connsiteX223" fmla="*/ 1721797 w 1890735"/>
                    <a:gd name="connsiteY223" fmla="*/ 1445706 h 1741616"/>
                    <a:gd name="connsiteX224" fmla="*/ 1782735 w 1890735"/>
                    <a:gd name="connsiteY224" fmla="*/ 1427988 h 1741616"/>
                    <a:gd name="connsiteX225" fmla="*/ 1790844 w 1890735"/>
                    <a:gd name="connsiteY225" fmla="*/ 1425737 h 1741616"/>
                    <a:gd name="connsiteX226" fmla="*/ 1890735 w 1890735"/>
                    <a:gd name="connsiteY226" fmla="*/ 1302503 h 1741616"/>
                    <a:gd name="connsiteX227" fmla="*/ 1880798 w 1890735"/>
                    <a:gd name="connsiteY227" fmla="*/ 1306534 h 174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</a:cxnLst>
                  <a:rect l="l" t="t" r="r" b="b"/>
                  <a:pathLst>
                    <a:path w="1890735" h="1741616">
                      <a:moveTo>
                        <a:pt x="1880798" y="1306534"/>
                      </a:moveTo>
                      <a:cubicBezTo>
                        <a:pt x="1856516" y="1319144"/>
                        <a:pt x="1831344" y="1325050"/>
                        <a:pt x="1802657" y="1329690"/>
                      </a:cubicBezTo>
                      <a:cubicBezTo>
                        <a:pt x="1775938" y="1334285"/>
                        <a:pt x="1748844" y="1335972"/>
                        <a:pt x="1721000" y="1335784"/>
                      </a:cubicBezTo>
                      <a:cubicBezTo>
                        <a:pt x="1707125" y="1335644"/>
                        <a:pt x="1693110" y="1334940"/>
                        <a:pt x="1679094" y="1333581"/>
                      </a:cubicBezTo>
                      <a:cubicBezTo>
                        <a:pt x="1665032" y="1332269"/>
                        <a:pt x="1651297" y="1329597"/>
                        <a:pt x="1637422" y="1326503"/>
                      </a:cubicBezTo>
                      <a:cubicBezTo>
                        <a:pt x="1580610" y="1314081"/>
                        <a:pt x="1518078" y="1309112"/>
                        <a:pt x="1464969" y="1280612"/>
                      </a:cubicBezTo>
                      <a:cubicBezTo>
                        <a:pt x="1442750" y="1268284"/>
                        <a:pt x="1420860" y="1258909"/>
                        <a:pt x="1399016" y="1244987"/>
                      </a:cubicBezTo>
                      <a:cubicBezTo>
                        <a:pt x="1368500" y="1225066"/>
                        <a:pt x="1337609" y="1205941"/>
                        <a:pt x="1308922" y="1183768"/>
                      </a:cubicBezTo>
                      <a:cubicBezTo>
                        <a:pt x="1288250" y="1167222"/>
                        <a:pt x="1264953" y="1149644"/>
                        <a:pt x="1246999" y="1130753"/>
                      </a:cubicBezTo>
                      <a:cubicBezTo>
                        <a:pt x="1230922" y="1113878"/>
                        <a:pt x="1208187" y="1104456"/>
                        <a:pt x="1187656" y="1094190"/>
                      </a:cubicBezTo>
                      <a:cubicBezTo>
                        <a:pt x="1146640" y="1073565"/>
                        <a:pt x="1104687" y="1058800"/>
                        <a:pt x="1061374" y="1053831"/>
                      </a:cubicBezTo>
                      <a:cubicBezTo>
                        <a:pt x="1020640" y="1049143"/>
                        <a:pt x="970765" y="1046612"/>
                        <a:pt x="934202" y="1060299"/>
                      </a:cubicBezTo>
                      <a:cubicBezTo>
                        <a:pt x="912733" y="1068315"/>
                        <a:pt x="893374" y="1078722"/>
                        <a:pt x="874671" y="1089971"/>
                      </a:cubicBezTo>
                      <a:cubicBezTo>
                        <a:pt x="881046" y="1077831"/>
                        <a:pt x="896374" y="1067893"/>
                        <a:pt x="904577" y="1061565"/>
                      </a:cubicBezTo>
                      <a:cubicBezTo>
                        <a:pt x="921218" y="1048768"/>
                        <a:pt x="954921" y="1047175"/>
                        <a:pt x="976858" y="1044362"/>
                      </a:cubicBezTo>
                      <a:cubicBezTo>
                        <a:pt x="1027390" y="1037893"/>
                        <a:pt x="1085890" y="1037612"/>
                        <a:pt x="1138015" y="1052096"/>
                      </a:cubicBezTo>
                      <a:cubicBezTo>
                        <a:pt x="1162812" y="1059034"/>
                        <a:pt x="1187703" y="1068409"/>
                        <a:pt x="1212078" y="1078581"/>
                      </a:cubicBezTo>
                      <a:cubicBezTo>
                        <a:pt x="1224312" y="1083690"/>
                        <a:pt x="1236453" y="1088940"/>
                        <a:pt x="1248594" y="1094284"/>
                      </a:cubicBezTo>
                      <a:cubicBezTo>
                        <a:pt x="1260734" y="1099534"/>
                        <a:pt x="1273015" y="1104597"/>
                        <a:pt x="1285203" y="1109565"/>
                      </a:cubicBezTo>
                      <a:cubicBezTo>
                        <a:pt x="1336812" y="1130800"/>
                        <a:pt x="1388281" y="1156956"/>
                        <a:pt x="1441766" y="1171628"/>
                      </a:cubicBezTo>
                      <a:cubicBezTo>
                        <a:pt x="1465672" y="1177816"/>
                        <a:pt x="1490094" y="1181612"/>
                        <a:pt x="1514375" y="1183534"/>
                      </a:cubicBezTo>
                      <a:cubicBezTo>
                        <a:pt x="1520422" y="1184050"/>
                        <a:pt x="1526469" y="1184378"/>
                        <a:pt x="1532516" y="1184659"/>
                      </a:cubicBezTo>
                      <a:cubicBezTo>
                        <a:pt x="1538610" y="1184800"/>
                        <a:pt x="1544656" y="1184847"/>
                        <a:pt x="1550703" y="1184800"/>
                      </a:cubicBezTo>
                      <a:cubicBezTo>
                        <a:pt x="1562751" y="1184659"/>
                        <a:pt x="1574703" y="1184191"/>
                        <a:pt x="1586375" y="1183394"/>
                      </a:cubicBezTo>
                      <a:cubicBezTo>
                        <a:pt x="1608500" y="1181753"/>
                        <a:pt x="1631610" y="1184284"/>
                        <a:pt x="1653125" y="1180019"/>
                      </a:cubicBezTo>
                      <a:cubicBezTo>
                        <a:pt x="1673985" y="1175987"/>
                        <a:pt x="1694188" y="1170081"/>
                        <a:pt x="1714907" y="1166612"/>
                      </a:cubicBezTo>
                      <a:cubicBezTo>
                        <a:pt x="1717485" y="1166190"/>
                        <a:pt x="1719969" y="1165487"/>
                        <a:pt x="1722501" y="1164878"/>
                      </a:cubicBezTo>
                      <a:cubicBezTo>
                        <a:pt x="1772563" y="1127987"/>
                        <a:pt x="1808001" y="1077268"/>
                        <a:pt x="1820235" y="1016190"/>
                      </a:cubicBezTo>
                      <a:cubicBezTo>
                        <a:pt x="1811938" y="1020034"/>
                        <a:pt x="1803360" y="1023221"/>
                        <a:pt x="1796282" y="1026409"/>
                      </a:cubicBezTo>
                      <a:cubicBezTo>
                        <a:pt x="1775610" y="1035737"/>
                        <a:pt x="1753767" y="1043096"/>
                        <a:pt x="1732673" y="1052425"/>
                      </a:cubicBezTo>
                      <a:cubicBezTo>
                        <a:pt x="1696063" y="1069018"/>
                        <a:pt x="1649891" y="1081253"/>
                        <a:pt x="1607141" y="1077127"/>
                      </a:cubicBezTo>
                      <a:cubicBezTo>
                        <a:pt x="1515031" y="1066815"/>
                        <a:pt x="1428313" y="1028706"/>
                        <a:pt x="1350078" y="975081"/>
                      </a:cubicBezTo>
                      <a:cubicBezTo>
                        <a:pt x="1332359" y="963362"/>
                        <a:pt x="1314219" y="951409"/>
                        <a:pt x="1295375" y="940768"/>
                      </a:cubicBezTo>
                      <a:cubicBezTo>
                        <a:pt x="1276531" y="929987"/>
                        <a:pt x="1257218" y="920424"/>
                        <a:pt x="1237156" y="911565"/>
                      </a:cubicBezTo>
                      <a:cubicBezTo>
                        <a:pt x="1197218" y="894174"/>
                        <a:pt x="1155406" y="882221"/>
                        <a:pt x="1113125" y="879315"/>
                      </a:cubicBezTo>
                      <a:cubicBezTo>
                        <a:pt x="1077171" y="876877"/>
                        <a:pt x="1046374" y="885362"/>
                        <a:pt x="1015296" y="897315"/>
                      </a:cubicBezTo>
                      <a:cubicBezTo>
                        <a:pt x="1028421" y="885784"/>
                        <a:pt x="1043280" y="875940"/>
                        <a:pt x="1059874" y="868159"/>
                      </a:cubicBezTo>
                      <a:cubicBezTo>
                        <a:pt x="1103140" y="847862"/>
                        <a:pt x="1156437" y="858830"/>
                        <a:pt x="1204343" y="872940"/>
                      </a:cubicBezTo>
                      <a:cubicBezTo>
                        <a:pt x="1228578" y="880018"/>
                        <a:pt x="1252390" y="889158"/>
                        <a:pt x="1275781" y="898346"/>
                      </a:cubicBezTo>
                      <a:cubicBezTo>
                        <a:pt x="1299078" y="907440"/>
                        <a:pt x="1322187" y="917003"/>
                        <a:pt x="1345531" y="925721"/>
                      </a:cubicBezTo>
                      <a:cubicBezTo>
                        <a:pt x="1373891" y="936221"/>
                        <a:pt x="1403234" y="944940"/>
                        <a:pt x="1432485" y="952534"/>
                      </a:cubicBezTo>
                      <a:cubicBezTo>
                        <a:pt x="1461781" y="960081"/>
                        <a:pt x="1491500" y="965143"/>
                        <a:pt x="1520563" y="968940"/>
                      </a:cubicBezTo>
                      <a:cubicBezTo>
                        <a:pt x="1542219" y="971846"/>
                        <a:pt x="1562891" y="974049"/>
                        <a:pt x="1583188" y="974425"/>
                      </a:cubicBezTo>
                      <a:cubicBezTo>
                        <a:pt x="1603532" y="974799"/>
                        <a:pt x="1623547" y="973253"/>
                        <a:pt x="1644079" y="967721"/>
                      </a:cubicBezTo>
                      <a:cubicBezTo>
                        <a:pt x="1684626" y="956284"/>
                        <a:pt x="1716688" y="929237"/>
                        <a:pt x="1745329" y="901534"/>
                      </a:cubicBezTo>
                      <a:cubicBezTo>
                        <a:pt x="1753579" y="893565"/>
                        <a:pt x="1762204" y="885221"/>
                        <a:pt x="1770735" y="876549"/>
                      </a:cubicBezTo>
                      <a:cubicBezTo>
                        <a:pt x="1777720" y="863283"/>
                        <a:pt x="1783954" y="849924"/>
                        <a:pt x="1789391" y="836940"/>
                      </a:cubicBezTo>
                      <a:cubicBezTo>
                        <a:pt x="1805282" y="799112"/>
                        <a:pt x="1823470" y="751533"/>
                        <a:pt x="1825251" y="707002"/>
                      </a:cubicBezTo>
                      <a:cubicBezTo>
                        <a:pt x="1824407" y="708033"/>
                        <a:pt x="1823704" y="709018"/>
                        <a:pt x="1823235" y="709955"/>
                      </a:cubicBezTo>
                      <a:cubicBezTo>
                        <a:pt x="1805985" y="745065"/>
                        <a:pt x="1793891" y="774830"/>
                        <a:pt x="1763001" y="800987"/>
                      </a:cubicBezTo>
                      <a:cubicBezTo>
                        <a:pt x="1749313" y="812471"/>
                        <a:pt x="1734407" y="822971"/>
                        <a:pt x="1718610" y="831830"/>
                      </a:cubicBezTo>
                      <a:cubicBezTo>
                        <a:pt x="1702813" y="840549"/>
                        <a:pt x="1686126" y="847909"/>
                        <a:pt x="1668875" y="853721"/>
                      </a:cubicBezTo>
                      <a:cubicBezTo>
                        <a:pt x="1650641" y="859862"/>
                        <a:pt x="1631235" y="863799"/>
                        <a:pt x="1611172" y="865627"/>
                      </a:cubicBezTo>
                      <a:cubicBezTo>
                        <a:pt x="1591157" y="867315"/>
                        <a:pt x="1570625" y="866377"/>
                        <a:pt x="1550047" y="863846"/>
                      </a:cubicBezTo>
                      <a:cubicBezTo>
                        <a:pt x="1508937" y="859018"/>
                        <a:pt x="1468109" y="844862"/>
                        <a:pt x="1432438" y="825502"/>
                      </a:cubicBezTo>
                      <a:cubicBezTo>
                        <a:pt x="1416359" y="816737"/>
                        <a:pt x="1401078" y="806752"/>
                        <a:pt x="1386031" y="797143"/>
                      </a:cubicBezTo>
                      <a:cubicBezTo>
                        <a:pt x="1370891" y="787346"/>
                        <a:pt x="1356406" y="777971"/>
                        <a:pt x="1340890" y="768502"/>
                      </a:cubicBezTo>
                      <a:cubicBezTo>
                        <a:pt x="1309812" y="749377"/>
                        <a:pt x="1277609" y="732689"/>
                        <a:pt x="1239781" y="722940"/>
                      </a:cubicBezTo>
                      <a:cubicBezTo>
                        <a:pt x="1205844" y="714221"/>
                        <a:pt x="1170781" y="709674"/>
                        <a:pt x="1136609" y="708362"/>
                      </a:cubicBezTo>
                      <a:cubicBezTo>
                        <a:pt x="1122453" y="707799"/>
                        <a:pt x="1108999" y="709486"/>
                        <a:pt x="1095827" y="711689"/>
                      </a:cubicBezTo>
                      <a:cubicBezTo>
                        <a:pt x="1103843" y="705174"/>
                        <a:pt x="1112000" y="698893"/>
                        <a:pt x="1120671" y="693221"/>
                      </a:cubicBezTo>
                      <a:cubicBezTo>
                        <a:pt x="1159953" y="694252"/>
                        <a:pt x="1199140" y="703018"/>
                        <a:pt x="1238047" y="715393"/>
                      </a:cubicBezTo>
                      <a:cubicBezTo>
                        <a:pt x="1260031" y="722424"/>
                        <a:pt x="1282531" y="730440"/>
                        <a:pt x="1304844" y="738221"/>
                      </a:cubicBezTo>
                      <a:cubicBezTo>
                        <a:pt x="1316047" y="742111"/>
                        <a:pt x="1327297" y="746002"/>
                        <a:pt x="1338594" y="749846"/>
                      </a:cubicBezTo>
                      <a:cubicBezTo>
                        <a:pt x="1349891" y="753689"/>
                        <a:pt x="1361234" y="757393"/>
                        <a:pt x="1372109" y="760440"/>
                      </a:cubicBezTo>
                      <a:cubicBezTo>
                        <a:pt x="1394094" y="766768"/>
                        <a:pt x="1416125" y="772158"/>
                        <a:pt x="1438109" y="775815"/>
                      </a:cubicBezTo>
                      <a:cubicBezTo>
                        <a:pt x="1460047" y="779518"/>
                        <a:pt x="1482031" y="780689"/>
                        <a:pt x="1503781" y="779658"/>
                      </a:cubicBezTo>
                      <a:cubicBezTo>
                        <a:pt x="1521641" y="778721"/>
                        <a:pt x="1540297" y="776377"/>
                        <a:pt x="1559000" y="772439"/>
                      </a:cubicBezTo>
                      <a:cubicBezTo>
                        <a:pt x="1577703" y="768268"/>
                        <a:pt x="1596407" y="762643"/>
                        <a:pt x="1614266" y="755564"/>
                      </a:cubicBezTo>
                      <a:cubicBezTo>
                        <a:pt x="1650032" y="741361"/>
                        <a:pt x="1682610" y="721721"/>
                        <a:pt x="1706094" y="696314"/>
                      </a:cubicBezTo>
                      <a:cubicBezTo>
                        <a:pt x="1734923" y="665189"/>
                        <a:pt x="1753626" y="626002"/>
                        <a:pt x="1768813" y="586955"/>
                      </a:cubicBezTo>
                      <a:cubicBezTo>
                        <a:pt x="1781375" y="554752"/>
                        <a:pt x="1791032" y="527189"/>
                        <a:pt x="1784469" y="492408"/>
                      </a:cubicBezTo>
                      <a:cubicBezTo>
                        <a:pt x="1781610" y="477173"/>
                        <a:pt x="1755454" y="492877"/>
                        <a:pt x="1751376" y="499533"/>
                      </a:cubicBezTo>
                      <a:cubicBezTo>
                        <a:pt x="1732344" y="530939"/>
                        <a:pt x="1698501" y="552173"/>
                        <a:pt x="1668454" y="572142"/>
                      </a:cubicBezTo>
                      <a:cubicBezTo>
                        <a:pt x="1636625" y="593283"/>
                        <a:pt x="1602547" y="607486"/>
                        <a:pt x="1565000" y="617939"/>
                      </a:cubicBezTo>
                      <a:cubicBezTo>
                        <a:pt x="1544656" y="623799"/>
                        <a:pt x="1523609" y="626752"/>
                        <a:pt x="1502469" y="626752"/>
                      </a:cubicBezTo>
                      <a:cubicBezTo>
                        <a:pt x="1491875" y="626705"/>
                        <a:pt x="1481282" y="625815"/>
                        <a:pt x="1470688" y="623939"/>
                      </a:cubicBezTo>
                      <a:cubicBezTo>
                        <a:pt x="1465391" y="623002"/>
                        <a:pt x="1460141" y="621830"/>
                        <a:pt x="1454844" y="620330"/>
                      </a:cubicBezTo>
                      <a:cubicBezTo>
                        <a:pt x="1452219" y="619627"/>
                        <a:pt x="1449594" y="618830"/>
                        <a:pt x="1446969" y="617939"/>
                      </a:cubicBezTo>
                      <a:cubicBezTo>
                        <a:pt x="1444203" y="617002"/>
                        <a:pt x="1441438" y="615924"/>
                        <a:pt x="1438672" y="614798"/>
                      </a:cubicBezTo>
                      <a:cubicBezTo>
                        <a:pt x="1418984" y="606736"/>
                        <a:pt x="1399531" y="597690"/>
                        <a:pt x="1380125" y="588455"/>
                      </a:cubicBezTo>
                      <a:cubicBezTo>
                        <a:pt x="1360531" y="579127"/>
                        <a:pt x="1340984" y="569611"/>
                        <a:pt x="1321297" y="560892"/>
                      </a:cubicBezTo>
                      <a:cubicBezTo>
                        <a:pt x="1286984" y="545611"/>
                        <a:pt x="1254500" y="536189"/>
                        <a:pt x="1219062" y="524471"/>
                      </a:cubicBezTo>
                      <a:cubicBezTo>
                        <a:pt x="1183296" y="512611"/>
                        <a:pt x="1146406" y="515845"/>
                        <a:pt x="1111765" y="521002"/>
                      </a:cubicBezTo>
                      <a:cubicBezTo>
                        <a:pt x="1086640" y="524799"/>
                        <a:pt x="1064000" y="531267"/>
                        <a:pt x="1043374" y="540502"/>
                      </a:cubicBezTo>
                      <a:cubicBezTo>
                        <a:pt x="1056406" y="519736"/>
                        <a:pt x="1068874" y="498408"/>
                        <a:pt x="1083171" y="477970"/>
                      </a:cubicBezTo>
                      <a:cubicBezTo>
                        <a:pt x="1105249" y="446564"/>
                        <a:pt x="1137218" y="431611"/>
                        <a:pt x="1173593" y="427767"/>
                      </a:cubicBezTo>
                      <a:cubicBezTo>
                        <a:pt x="1210109" y="423923"/>
                        <a:pt x="1250422" y="431095"/>
                        <a:pt x="1289234" y="443751"/>
                      </a:cubicBezTo>
                      <a:cubicBezTo>
                        <a:pt x="1321531" y="454298"/>
                        <a:pt x="1352328" y="463720"/>
                        <a:pt x="1382375" y="467517"/>
                      </a:cubicBezTo>
                      <a:cubicBezTo>
                        <a:pt x="1412234" y="471267"/>
                        <a:pt x="1441813" y="469673"/>
                        <a:pt x="1471625" y="458142"/>
                      </a:cubicBezTo>
                      <a:cubicBezTo>
                        <a:pt x="1497641" y="448017"/>
                        <a:pt x="1521547" y="434845"/>
                        <a:pt x="1544797" y="420736"/>
                      </a:cubicBezTo>
                      <a:cubicBezTo>
                        <a:pt x="1567907" y="406486"/>
                        <a:pt x="1591157" y="391955"/>
                        <a:pt x="1613001" y="376907"/>
                      </a:cubicBezTo>
                      <a:cubicBezTo>
                        <a:pt x="1627532" y="369314"/>
                        <a:pt x="1641172" y="360830"/>
                        <a:pt x="1653454" y="351829"/>
                      </a:cubicBezTo>
                      <a:cubicBezTo>
                        <a:pt x="1670094" y="339595"/>
                        <a:pt x="1646188" y="331626"/>
                        <a:pt x="1634704" y="338001"/>
                      </a:cubicBezTo>
                      <a:cubicBezTo>
                        <a:pt x="1628938" y="341095"/>
                        <a:pt x="1623594" y="344564"/>
                        <a:pt x="1617735" y="347704"/>
                      </a:cubicBezTo>
                      <a:cubicBezTo>
                        <a:pt x="1611922" y="350892"/>
                        <a:pt x="1606156" y="354220"/>
                        <a:pt x="1600438" y="357595"/>
                      </a:cubicBezTo>
                      <a:cubicBezTo>
                        <a:pt x="1574703" y="369033"/>
                        <a:pt x="1545969" y="376720"/>
                        <a:pt x="1518266" y="381314"/>
                      </a:cubicBezTo>
                      <a:cubicBezTo>
                        <a:pt x="1474625" y="388345"/>
                        <a:pt x="1422922" y="368470"/>
                        <a:pt x="1379984" y="350470"/>
                      </a:cubicBezTo>
                      <a:cubicBezTo>
                        <a:pt x="1304281" y="318830"/>
                        <a:pt x="1229984" y="289861"/>
                        <a:pt x="1147671" y="280626"/>
                      </a:cubicBezTo>
                      <a:cubicBezTo>
                        <a:pt x="1110452" y="276454"/>
                        <a:pt x="1078905" y="282548"/>
                        <a:pt x="1051812" y="294970"/>
                      </a:cubicBezTo>
                      <a:cubicBezTo>
                        <a:pt x="1024577" y="307439"/>
                        <a:pt x="1001281" y="326236"/>
                        <a:pt x="978968" y="347610"/>
                      </a:cubicBezTo>
                      <a:cubicBezTo>
                        <a:pt x="948640" y="376626"/>
                        <a:pt x="917421" y="405314"/>
                        <a:pt x="881655" y="428845"/>
                      </a:cubicBezTo>
                      <a:cubicBezTo>
                        <a:pt x="862577" y="441408"/>
                        <a:pt x="835249" y="450876"/>
                        <a:pt x="807499" y="457580"/>
                      </a:cubicBezTo>
                      <a:cubicBezTo>
                        <a:pt x="819218" y="444314"/>
                        <a:pt x="829155" y="430158"/>
                        <a:pt x="840218" y="416329"/>
                      </a:cubicBezTo>
                      <a:cubicBezTo>
                        <a:pt x="860561" y="390970"/>
                        <a:pt x="873687" y="361017"/>
                        <a:pt x="887843" y="332048"/>
                      </a:cubicBezTo>
                      <a:cubicBezTo>
                        <a:pt x="906686" y="293517"/>
                        <a:pt x="932796" y="254142"/>
                        <a:pt x="972265" y="231595"/>
                      </a:cubicBezTo>
                      <a:cubicBezTo>
                        <a:pt x="991671" y="220438"/>
                        <a:pt x="1013703" y="213173"/>
                        <a:pt x="1037140" y="208813"/>
                      </a:cubicBezTo>
                      <a:cubicBezTo>
                        <a:pt x="1060578" y="204454"/>
                        <a:pt x="1085374" y="202954"/>
                        <a:pt x="1109843" y="203282"/>
                      </a:cubicBezTo>
                      <a:cubicBezTo>
                        <a:pt x="1144953" y="203751"/>
                        <a:pt x="1178797" y="205673"/>
                        <a:pt x="1210109" y="202907"/>
                      </a:cubicBezTo>
                      <a:cubicBezTo>
                        <a:pt x="1241515" y="200095"/>
                        <a:pt x="1271516" y="192689"/>
                        <a:pt x="1298609" y="174360"/>
                      </a:cubicBezTo>
                      <a:cubicBezTo>
                        <a:pt x="1340469" y="146141"/>
                        <a:pt x="1413688" y="76814"/>
                        <a:pt x="1389688" y="15876"/>
                      </a:cubicBezTo>
                      <a:cubicBezTo>
                        <a:pt x="1384297" y="2282"/>
                        <a:pt x="1358890" y="10579"/>
                        <a:pt x="1355515" y="17985"/>
                      </a:cubicBezTo>
                      <a:cubicBezTo>
                        <a:pt x="1348672" y="32657"/>
                        <a:pt x="1344500" y="47798"/>
                        <a:pt x="1332875" y="59657"/>
                      </a:cubicBezTo>
                      <a:cubicBezTo>
                        <a:pt x="1310515" y="82438"/>
                        <a:pt x="1273156" y="82204"/>
                        <a:pt x="1238141" y="78360"/>
                      </a:cubicBezTo>
                      <a:cubicBezTo>
                        <a:pt x="1215640" y="75923"/>
                        <a:pt x="1193234" y="72829"/>
                        <a:pt x="1170874" y="70110"/>
                      </a:cubicBezTo>
                      <a:cubicBezTo>
                        <a:pt x="1148609" y="67392"/>
                        <a:pt x="1125687" y="65048"/>
                        <a:pt x="1103281" y="64063"/>
                      </a:cubicBezTo>
                      <a:cubicBezTo>
                        <a:pt x="1064468" y="62329"/>
                        <a:pt x="1025468" y="66032"/>
                        <a:pt x="989233" y="74235"/>
                      </a:cubicBezTo>
                      <a:cubicBezTo>
                        <a:pt x="953140" y="82438"/>
                        <a:pt x="918452" y="95282"/>
                        <a:pt x="887889" y="111688"/>
                      </a:cubicBezTo>
                      <a:cubicBezTo>
                        <a:pt x="857468" y="128001"/>
                        <a:pt x="837968" y="148485"/>
                        <a:pt x="814624" y="170704"/>
                      </a:cubicBezTo>
                      <a:cubicBezTo>
                        <a:pt x="789921" y="194235"/>
                        <a:pt x="776467" y="222923"/>
                        <a:pt x="757811" y="250485"/>
                      </a:cubicBezTo>
                      <a:cubicBezTo>
                        <a:pt x="732217" y="288314"/>
                        <a:pt x="707608" y="320282"/>
                        <a:pt x="666780" y="345829"/>
                      </a:cubicBezTo>
                      <a:cubicBezTo>
                        <a:pt x="650233" y="356189"/>
                        <a:pt x="632233" y="364251"/>
                        <a:pt x="612968" y="370486"/>
                      </a:cubicBezTo>
                      <a:cubicBezTo>
                        <a:pt x="610952" y="371142"/>
                        <a:pt x="608796" y="371704"/>
                        <a:pt x="606686" y="372220"/>
                      </a:cubicBezTo>
                      <a:cubicBezTo>
                        <a:pt x="621967" y="357876"/>
                        <a:pt x="634717" y="340861"/>
                        <a:pt x="646155" y="326283"/>
                      </a:cubicBezTo>
                      <a:cubicBezTo>
                        <a:pt x="675546" y="288876"/>
                        <a:pt x="687968" y="237267"/>
                        <a:pt x="697249" y="190860"/>
                      </a:cubicBezTo>
                      <a:cubicBezTo>
                        <a:pt x="708171" y="137142"/>
                        <a:pt x="728655" y="91673"/>
                        <a:pt x="779608" y="61672"/>
                      </a:cubicBezTo>
                      <a:cubicBezTo>
                        <a:pt x="826577" y="33923"/>
                        <a:pt x="888546" y="31391"/>
                        <a:pt x="948687" y="30313"/>
                      </a:cubicBezTo>
                      <a:cubicBezTo>
                        <a:pt x="959187" y="30079"/>
                        <a:pt x="976624" y="13438"/>
                        <a:pt x="956234" y="9500"/>
                      </a:cubicBezTo>
                      <a:cubicBezTo>
                        <a:pt x="909406" y="407"/>
                        <a:pt x="861030" y="-1749"/>
                        <a:pt x="815046" y="1297"/>
                      </a:cubicBezTo>
                      <a:cubicBezTo>
                        <a:pt x="791936" y="2891"/>
                        <a:pt x="768920" y="5892"/>
                        <a:pt x="746936" y="9923"/>
                      </a:cubicBezTo>
                      <a:cubicBezTo>
                        <a:pt x="724765" y="14001"/>
                        <a:pt x="703765" y="19063"/>
                        <a:pt x="682999" y="25344"/>
                      </a:cubicBezTo>
                      <a:cubicBezTo>
                        <a:pt x="636733" y="39313"/>
                        <a:pt x="599983" y="60126"/>
                        <a:pt x="571436" y="87454"/>
                      </a:cubicBezTo>
                      <a:cubicBezTo>
                        <a:pt x="542655" y="114969"/>
                        <a:pt x="522358" y="148907"/>
                        <a:pt x="509045" y="188985"/>
                      </a:cubicBezTo>
                      <a:cubicBezTo>
                        <a:pt x="494654" y="232579"/>
                        <a:pt x="488279" y="279876"/>
                        <a:pt x="479420" y="325486"/>
                      </a:cubicBezTo>
                      <a:cubicBezTo>
                        <a:pt x="469858" y="374986"/>
                        <a:pt x="442623" y="412204"/>
                        <a:pt x="406670" y="446939"/>
                      </a:cubicBezTo>
                      <a:cubicBezTo>
                        <a:pt x="388013" y="464845"/>
                        <a:pt x="367858" y="481767"/>
                        <a:pt x="345310" y="494330"/>
                      </a:cubicBezTo>
                      <a:cubicBezTo>
                        <a:pt x="322717" y="507080"/>
                        <a:pt x="297920" y="515189"/>
                        <a:pt x="269138" y="517533"/>
                      </a:cubicBezTo>
                      <a:cubicBezTo>
                        <a:pt x="248467" y="519174"/>
                        <a:pt x="224982" y="520299"/>
                        <a:pt x="201169" y="519876"/>
                      </a:cubicBezTo>
                      <a:cubicBezTo>
                        <a:pt x="177216" y="519830"/>
                        <a:pt x="153076" y="518049"/>
                        <a:pt x="131138" y="512939"/>
                      </a:cubicBezTo>
                      <a:cubicBezTo>
                        <a:pt x="126122" y="508017"/>
                        <a:pt x="119232" y="506892"/>
                        <a:pt x="111497" y="507783"/>
                      </a:cubicBezTo>
                      <a:cubicBezTo>
                        <a:pt x="108122" y="506705"/>
                        <a:pt x="104841" y="505533"/>
                        <a:pt x="101654" y="504220"/>
                      </a:cubicBezTo>
                      <a:cubicBezTo>
                        <a:pt x="94857" y="501455"/>
                        <a:pt x="80466" y="511533"/>
                        <a:pt x="83325" y="517017"/>
                      </a:cubicBezTo>
                      <a:cubicBezTo>
                        <a:pt x="78685" y="519127"/>
                        <a:pt x="74091" y="521377"/>
                        <a:pt x="69638" y="523580"/>
                      </a:cubicBezTo>
                      <a:cubicBezTo>
                        <a:pt x="44560" y="535767"/>
                        <a:pt x="26138" y="553533"/>
                        <a:pt x="14701" y="574486"/>
                      </a:cubicBezTo>
                      <a:cubicBezTo>
                        <a:pt x="3169" y="595486"/>
                        <a:pt x="-1472" y="619955"/>
                        <a:pt x="404" y="646721"/>
                      </a:cubicBezTo>
                      <a:cubicBezTo>
                        <a:pt x="2326" y="673299"/>
                        <a:pt x="6779" y="700065"/>
                        <a:pt x="17091" y="724627"/>
                      </a:cubicBezTo>
                      <a:cubicBezTo>
                        <a:pt x="22857" y="738549"/>
                        <a:pt x="30310" y="750127"/>
                        <a:pt x="38794" y="761658"/>
                      </a:cubicBezTo>
                      <a:cubicBezTo>
                        <a:pt x="47279" y="773190"/>
                        <a:pt x="56748" y="783877"/>
                        <a:pt x="66497" y="794940"/>
                      </a:cubicBezTo>
                      <a:cubicBezTo>
                        <a:pt x="113466" y="848705"/>
                        <a:pt x="164841" y="877534"/>
                        <a:pt x="233373" y="902237"/>
                      </a:cubicBezTo>
                      <a:cubicBezTo>
                        <a:pt x="303170" y="927315"/>
                        <a:pt x="370482" y="949862"/>
                        <a:pt x="429967" y="1001237"/>
                      </a:cubicBezTo>
                      <a:cubicBezTo>
                        <a:pt x="455748" y="1023784"/>
                        <a:pt x="474826" y="1049987"/>
                        <a:pt x="486733" y="1079050"/>
                      </a:cubicBezTo>
                      <a:cubicBezTo>
                        <a:pt x="498639" y="1108159"/>
                        <a:pt x="503186" y="1139331"/>
                        <a:pt x="499951" y="1171347"/>
                      </a:cubicBezTo>
                      <a:cubicBezTo>
                        <a:pt x="496623" y="1204487"/>
                        <a:pt x="482701" y="1232894"/>
                        <a:pt x="466576" y="1261019"/>
                      </a:cubicBezTo>
                      <a:cubicBezTo>
                        <a:pt x="447217" y="1294769"/>
                        <a:pt x="428795" y="1327207"/>
                        <a:pt x="400482" y="1354535"/>
                      </a:cubicBezTo>
                      <a:cubicBezTo>
                        <a:pt x="375545" y="1378394"/>
                        <a:pt x="345780" y="1397050"/>
                        <a:pt x="314467" y="1412707"/>
                      </a:cubicBezTo>
                      <a:cubicBezTo>
                        <a:pt x="298811" y="1420534"/>
                        <a:pt x="282732" y="1427613"/>
                        <a:pt x="266654" y="1434316"/>
                      </a:cubicBezTo>
                      <a:cubicBezTo>
                        <a:pt x="250717" y="1440972"/>
                        <a:pt x="234826" y="1447581"/>
                        <a:pt x="219263" y="1454050"/>
                      </a:cubicBezTo>
                      <a:cubicBezTo>
                        <a:pt x="241810" y="1461972"/>
                        <a:pt x="268060" y="1463800"/>
                        <a:pt x="294217" y="1461925"/>
                      </a:cubicBezTo>
                      <a:cubicBezTo>
                        <a:pt x="320232" y="1459816"/>
                        <a:pt x="346670" y="1454800"/>
                        <a:pt x="369357" y="1449129"/>
                      </a:cubicBezTo>
                      <a:cubicBezTo>
                        <a:pt x="393123" y="1443222"/>
                        <a:pt x="417498" y="1435816"/>
                        <a:pt x="441686" y="1427144"/>
                      </a:cubicBezTo>
                      <a:lnTo>
                        <a:pt x="442811" y="1426628"/>
                      </a:lnTo>
                      <a:cubicBezTo>
                        <a:pt x="483076" y="1407738"/>
                        <a:pt x="518936" y="1380925"/>
                        <a:pt x="550389" y="1350550"/>
                      </a:cubicBezTo>
                      <a:cubicBezTo>
                        <a:pt x="561733" y="1339581"/>
                        <a:pt x="574014" y="1327113"/>
                        <a:pt x="585077" y="1313425"/>
                      </a:cubicBezTo>
                      <a:cubicBezTo>
                        <a:pt x="585498" y="1316284"/>
                        <a:pt x="585921" y="1319097"/>
                        <a:pt x="586342" y="1322003"/>
                      </a:cubicBezTo>
                      <a:cubicBezTo>
                        <a:pt x="589342" y="1343800"/>
                        <a:pt x="592529" y="1364472"/>
                        <a:pt x="599795" y="1385613"/>
                      </a:cubicBezTo>
                      <a:cubicBezTo>
                        <a:pt x="607342" y="1407457"/>
                        <a:pt x="618030" y="1429628"/>
                        <a:pt x="628811" y="1450582"/>
                      </a:cubicBezTo>
                      <a:cubicBezTo>
                        <a:pt x="633780" y="1460284"/>
                        <a:pt x="639733" y="1469097"/>
                        <a:pt x="646343" y="1478097"/>
                      </a:cubicBezTo>
                      <a:cubicBezTo>
                        <a:pt x="647139" y="1479222"/>
                        <a:pt x="648077" y="1480535"/>
                        <a:pt x="648967" y="1481754"/>
                      </a:cubicBezTo>
                      <a:cubicBezTo>
                        <a:pt x="687639" y="1516207"/>
                        <a:pt x="732405" y="1541988"/>
                        <a:pt x="781015" y="1563926"/>
                      </a:cubicBezTo>
                      <a:cubicBezTo>
                        <a:pt x="793155" y="1569410"/>
                        <a:pt x="805530" y="1574660"/>
                        <a:pt x="817999" y="1579676"/>
                      </a:cubicBezTo>
                      <a:lnTo>
                        <a:pt x="837546" y="1587457"/>
                      </a:lnTo>
                      <a:lnTo>
                        <a:pt x="858218" y="1595519"/>
                      </a:lnTo>
                      <a:cubicBezTo>
                        <a:pt x="886015" y="1606113"/>
                        <a:pt x="913437" y="1616191"/>
                        <a:pt x="941890" y="1626128"/>
                      </a:cubicBezTo>
                      <a:cubicBezTo>
                        <a:pt x="930921" y="1614738"/>
                        <a:pt x="921546" y="1602738"/>
                        <a:pt x="910952" y="1591301"/>
                      </a:cubicBezTo>
                      <a:cubicBezTo>
                        <a:pt x="900499" y="1580004"/>
                        <a:pt x="890139" y="1568238"/>
                        <a:pt x="880015" y="1556238"/>
                      </a:cubicBezTo>
                      <a:cubicBezTo>
                        <a:pt x="874999" y="1550191"/>
                        <a:pt x="869983" y="1544144"/>
                        <a:pt x="864921" y="1538098"/>
                      </a:cubicBezTo>
                      <a:lnTo>
                        <a:pt x="861171" y="1533504"/>
                      </a:lnTo>
                      <a:lnTo>
                        <a:pt x="857890" y="1529144"/>
                      </a:lnTo>
                      <a:lnTo>
                        <a:pt x="851374" y="1520332"/>
                      </a:lnTo>
                      <a:cubicBezTo>
                        <a:pt x="834218" y="1496800"/>
                        <a:pt x="817624" y="1472519"/>
                        <a:pt x="803374" y="1449269"/>
                      </a:cubicBezTo>
                      <a:cubicBezTo>
                        <a:pt x="789967" y="1427519"/>
                        <a:pt x="781202" y="1404550"/>
                        <a:pt x="771780" y="1381675"/>
                      </a:cubicBezTo>
                      <a:cubicBezTo>
                        <a:pt x="762171" y="1358378"/>
                        <a:pt x="764983" y="1340613"/>
                        <a:pt x="765358" y="1316988"/>
                      </a:cubicBezTo>
                      <a:cubicBezTo>
                        <a:pt x="765593" y="1303300"/>
                        <a:pt x="768358" y="1289753"/>
                        <a:pt x="771921" y="1276206"/>
                      </a:cubicBezTo>
                      <a:cubicBezTo>
                        <a:pt x="772858" y="1278175"/>
                        <a:pt x="773749" y="1280191"/>
                        <a:pt x="774687" y="1282206"/>
                      </a:cubicBezTo>
                      <a:cubicBezTo>
                        <a:pt x="785327" y="1304472"/>
                        <a:pt x="795264" y="1327019"/>
                        <a:pt x="805108" y="1349472"/>
                      </a:cubicBezTo>
                      <a:cubicBezTo>
                        <a:pt x="815186" y="1372066"/>
                        <a:pt x="825264" y="1394659"/>
                        <a:pt x="836140" y="1416925"/>
                      </a:cubicBezTo>
                      <a:cubicBezTo>
                        <a:pt x="846968" y="1439144"/>
                        <a:pt x="859062" y="1461316"/>
                        <a:pt x="872421" y="1482738"/>
                      </a:cubicBezTo>
                      <a:cubicBezTo>
                        <a:pt x="875796" y="1488082"/>
                        <a:pt x="879218" y="1493425"/>
                        <a:pt x="882780" y="1498675"/>
                      </a:cubicBezTo>
                      <a:cubicBezTo>
                        <a:pt x="886718" y="1504160"/>
                        <a:pt x="890936" y="1509691"/>
                        <a:pt x="895155" y="1515082"/>
                      </a:cubicBezTo>
                      <a:cubicBezTo>
                        <a:pt x="903686" y="1525956"/>
                        <a:pt x="912733" y="1536644"/>
                        <a:pt x="922389" y="1547191"/>
                      </a:cubicBezTo>
                      <a:cubicBezTo>
                        <a:pt x="999078" y="1630066"/>
                        <a:pt x="1099718" y="1696770"/>
                        <a:pt x="1216062" y="1725551"/>
                      </a:cubicBezTo>
                      <a:cubicBezTo>
                        <a:pt x="1223750" y="1727519"/>
                        <a:pt x="1231484" y="1729348"/>
                        <a:pt x="1239359" y="1730942"/>
                      </a:cubicBezTo>
                      <a:cubicBezTo>
                        <a:pt x="1247375" y="1732488"/>
                        <a:pt x="1255390" y="1733895"/>
                        <a:pt x="1263453" y="1735113"/>
                      </a:cubicBezTo>
                      <a:cubicBezTo>
                        <a:pt x="1279578" y="1737551"/>
                        <a:pt x="1295797" y="1739285"/>
                        <a:pt x="1311875" y="1740363"/>
                      </a:cubicBezTo>
                      <a:cubicBezTo>
                        <a:pt x="1328047" y="1741395"/>
                        <a:pt x="1343937" y="1741863"/>
                        <a:pt x="1359875" y="1741489"/>
                      </a:cubicBezTo>
                      <a:cubicBezTo>
                        <a:pt x="1376000" y="1740972"/>
                        <a:pt x="1391891" y="1739754"/>
                        <a:pt x="1407313" y="1737832"/>
                      </a:cubicBezTo>
                      <a:cubicBezTo>
                        <a:pt x="1445281" y="1728269"/>
                        <a:pt x="1477625" y="1711488"/>
                        <a:pt x="1492719" y="1683410"/>
                      </a:cubicBezTo>
                      <a:cubicBezTo>
                        <a:pt x="1489344" y="1683597"/>
                        <a:pt x="1485875" y="1683691"/>
                        <a:pt x="1482125" y="1683550"/>
                      </a:cubicBezTo>
                      <a:cubicBezTo>
                        <a:pt x="1464266" y="1682801"/>
                        <a:pt x="1446688" y="1680738"/>
                        <a:pt x="1428500" y="1678629"/>
                      </a:cubicBezTo>
                      <a:cubicBezTo>
                        <a:pt x="1416969" y="1677269"/>
                        <a:pt x="1405437" y="1675535"/>
                        <a:pt x="1393906" y="1673520"/>
                      </a:cubicBezTo>
                      <a:cubicBezTo>
                        <a:pt x="1382516" y="1671363"/>
                        <a:pt x="1371312" y="1668832"/>
                        <a:pt x="1360016" y="1666160"/>
                      </a:cubicBezTo>
                      <a:cubicBezTo>
                        <a:pt x="1337469" y="1660769"/>
                        <a:pt x="1314875" y="1654582"/>
                        <a:pt x="1292093" y="1648441"/>
                      </a:cubicBezTo>
                      <a:cubicBezTo>
                        <a:pt x="1266828" y="1641410"/>
                        <a:pt x="1243297" y="1631519"/>
                        <a:pt x="1220937" y="1619707"/>
                      </a:cubicBezTo>
                      <a:cubicBezTo>
                        <a:pt x="1209781" y="1613754"/>
                        <a:pt x="1199046" y="1607332"/>
                        <a:pt x="1188687" y="1600394"/>
                      </a:cubicBezTo>
                      <a:cubicBezTo>
                        <a:pt x="1178562" y="1593363"/>
                        <a:pt x="1168953" y="1585816"/>
                        <a:pt x="1159765" y="1577894"/>
                      </a:cubicBezTo>
                      <a:cubicBezTo>
                        <a:pt x="1141437" y="1562004"/>
                        <a:pt x="1124937" y="1544519"/>
                        <a:pt x="1110640" y="1525816"/>
                      </a:cubicBezTo>
                      <a:cubicBezTo>
                        <a:pt x="1096765" y="1506925"/>
                        <a:pt x="1085093" y="1486769"/>
                        <a:pt x="1075859" y="1465816"/>
                      </a:cubicBezTo>
                      <a:cubicBezTo>
                        <a:pt x="1067000" y="1445566"/>
                        <a:pt x="1059453" y="1425175"/>
                        <a:pt x="1052468" y="1404738"/>
                      </a:cubicBezTo>
                      <a:cubicBezTo>
                        <a:pt x="1095546" y="1439847"/>
                        <a:pt x="1146921" y="1462160"/>
                        <a:pt x="1200641" y="1478379"/>
                      </a:cubicBezTo>
                      <a:cubicBezTo>
                        <a:pt x="1215219" y="1482879"/>
                        <a:pt x="1229797" y="1486535"/>
                        <a:pt x="1244422" y="1489535"/>
                      </a:cubicBezTo>
                      <a:cubicBezTo>
                        <a:pt x="1259047" y="1492488"/>
                        <a:pt x="1274046" y="1494550"/>
                        <a:pt x="1288859" y="1496144"/>
                      </a:cubicBezTo>
                      <a:cubicBezTo>
                        <a:pt x="1298281" y="1497176"/>
                        <a:pt x="1309437" y="1497457"/>
                        <a:pt x="1320968" y="1497925"/>
                      </a:cubicBezTo>
                      <a:lnTo>
                        <a:pt x="1341734" y="1495769"/>
                      </a:lnTo>
                      <a:cubicBezTo>
                        <a:pt x="1362453" y="1493753"/>
                        <a:pt x="1382328" y="1487472"/>
                        <a:pt x="1402672" y="1482925"/>
                      </a:cubicBezTo>
                      <a:cubicBezTo>
                        <a:pt x="1394234" y="1479363"/>
                        <a:pt x="1385843" y="1477488"/>
                        <a:pt x="1377453" y="1476457"/>
                      </a:cubicBezTo>
                      <a:cubicBezTo>
                        <a:pt x="1354484" y="1467925"/>
                        <a:pt x="1333156" y="1457660"/>
                        <a:pt x="1313000" y="1445238"/>
                      </a:cubicBezTo>
                      <a:cubicBezTo>
                        <a:pt x="1302922" y="1439004"/>
                        <a:pt x="1293031" y="1432300"/>
                        <a:pt x="1283609" y="1424800"/>
                      </a:cubicBezTo>
                      <a:cubicBezTo>
                        <a:pt x="1274281" y="1417253"/>
                        <a:pt x="1265187" y="1409003"/>
                        <a:pt x="1256328" y="1400097"/>
                      </a:cubicBezTo>
                      <a:cubicBezTo>
                        <a:pt x="1242547" y="1386222"/>
                        <a:pt x="1229937" y="1371644"/>
                        <a:pt x="1217890" y="1356831"/>
                      </a:cubicBezTo>
                      <a:cubicBezTo>
                        <a:pt x="1205844" y="1341972"/>
                        <a:pt x="1194687" y="1326597"/>
                        <a:pt x="1183015" y="1311597"/>
                      </a:cubicBezTo>
                      <a:cubicBezTo>
                        <a:pt x="1190515" y="1316941"/>
                        <a:pt x="1198062" y="1322191"/>
                        <a:pt x="1205844" y="1327253"/>
                      </a:cubicBezTo>
                      <a:cubicBezTo>
                        <a:pt x="1297906" y="1386363"/>
                        <a:pt x="1403515" y="1432816"/>
                        <a:pt x="1511094" y="1448050"/>
                      </a:cubicBezTo>
                      <a:cubicBezTo>
                        <a:pt x="1560360" y="1454285"/>
                        <a:pt x="1610798" y="1462113"/>
                        <a:pt x="1658798" y="1458081"/>
                      </a:cubicBezTo>
                      <a:cubicBezTo>
                        <a:pt x="1681110" y="1456441"/>
                        <a:pt x="1701688" y="1451379"/>
                        <a:pt x="1721797" y="1445706"/>
                      </a:cubicBezTo>
                      <a:cubicBezTo>
                        <a:pt x="1742001" y="1439847"/>
                        <a:pt x="1762016" y="1432816"/>
                        <a:pt x="1782735" y="1427988"/>
                      </a:cubicBezTo>
                      <a:cubicBezTo>
                        <a:pt x="1785407" y="1427332"/>
                        <a:pt x="1788126" y="1426581"/>
                        <a:pt x="1790844" y="1425737"/>
                      </a:cubicBezTo>
                      <a:cubicBezTo>
                        <a:pt x="1835189" y="1393019"/>
                        <a:pt x="1869360" y="1351488"/>
                        <a:pt x="1890735" y="1302503"/>
                      </a:cubicBezTo>
                      <a:cubicBezTo>
                        <a:pt x="1887032" y="1303722"/>
                        <a:pt x="1883845" y="1304988"/>
                        <a:pt x="1880798" y="1306534"/>
                      </a:cubicBezTo>
                      <a:close/>
                    </a:path>
                  </a:pathLst>
                </a:custGeom>
                <a:solidFill>
                  <a:srgbClr val="DC0902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488" name="图形 413">
                  <a:extLst>
                    <a:ext uri="{FF2B5EF4-FFF2-40B4-BE49-F238E27FC236}">
                      <a16:creationId xmlns:a16="http://schemas.microsoft.com/office/drawing/2014/main" id="{E29A912C-7A87-6662-AF2D-C98710E2A2BE}"/>
                    </a:ext>
                  </a:extLst>
                </p:cNvPr>
                <p:cNvGrpSpPr/>
                <p:nvPr/>
              </p:nvGrpSpPr>
              <p:grpSpPr>
                <a:xfrm>
                  <a:off x="13201647" y="4898964"/>
                  <a:ext cx="1660362" cy="1736365"/>
                  <a:chOff x="13201647" y="4898964"/>
                  <a:chExt cx="1660362" cy="1736365"/>
                </a:xfrm>
                <a:solidFill>
                  <a:srgbClr val="D76429"/>
                </a:solidFill>
              </p:grpSpPr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AB4D016F-FC1B-9042-FD23-45F4B8037F55}"/>
                      </a:ext>
                    </a:extLst>
                  </p:cNvPr>
                  <p:cNvSpPr/>
                  <p:nvPr/>
                </p:nvSpPr>
                <p:spPr>
                  <a:xfrm>
                    <a:off x="13453179" y="4898964"/>
                    <a:ext cx="483956" cy="451157"/>
                  </a:xfrm>
                  <a:custGeom>
                    <a:avLst/>
                    <a:gdLst>
                      <a:gd name="connsiteX0" fmla="*/ 171844 w 483956"/>
                      <a:gd name="connsiteY0" fmla="*/ 115578 h 451157"/>
                      <a:gd name="connsiteX1" fmla="*/ 90844 w 483956"/>
                      <a:gd name="connsiteY1" fmla="*/ 302001 h 451157"/>
                      <a:gd name="connsiteX2" fmla="*/ 0 w 483956"/>
                      <a:gd name="connsiteY2" fmla="*/ 451157 h 451157"/>
                      <a:gd name="connsiteX3" fmla="*/ 128860 w 483956"/>
                      <a:gd name="connsiteY3" fmla="*/ 365891 h 451157"/>
                      <a:gd name="connsiteX4" fmla="*/ 124969 w 483956"/>
                      <a:gd name="connsiteY4" fmla="*/ 366922 h 451157"/>
                      <a:gd name="connsiteX5" fmla="*/ 164438 w 483956"/>
                      <a:gd name="connsiteY5" fmla="*/ 320985 h 451157"/>
                      <a:gd name="connsiteX6" fmla="*/ 215532 w 483956"/>
                      <a:gd name="connsiteY6" fmla="*/ 185563 h 451157"/>
                      <a:gd name="connsiteX7" fmla="*/ 297891 w 483956"/>
                      <a:gd name="connsiteY7" fmla="*/ 56375 h 451157"/>
                      <a:gd name="connsiteX8" fmla="*/ 466970 w 483956"/>
                      <a:gd name="connsiteY8" fmla="*/ 25016 h 451157"/>
                      <a:gd name="connsiteX9" fmla="*/ 474516 w 483956"/>
                      <a:gd name="connsiteY9" fmla="*/ 4203 h 451157"/>
                      <a:gd name="connsiteX10" fmla="*/ 455251 w 483956"/>
                      <a:gd name="connsiteY10" fmla="*/ 922 h 451157"/>
                      <a:gd name="connsiteX11" fmla="*/ 370454 w 483956"/>
                      <a:gd name="connsiteY11" fmla="*/ 5516 h 451157"/>
                      <a:gd name="connsiteX12" fmla="*/ 291938 w 483956"/>
                      <a:gd name="connsiteY12" fmla="*/ 29188 h 451157"/>
                      <a:gd name="connsiteX13" fmla="*/ 171844 w 483956"/>
                      <a:gd name="connsiteY13" fmla="*/ 115578 h 451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83956" h="451157">
                        <a:moveTo>
                          <a:pt x="171844" y="115578"/>
                        </a:moveTo>
                        <a:cubicBezTo>
                          <a:pt x="127313" y="168219"/>
                          <a:pt x="113906" y="238532"/>
                          <a:pt x="90844" y="302001"/>
                        </a:cubicBezTo>
                        <a:cubicBezTo>
                          <a:pt x="70641" y="358345"/>
                          <a:pt x="44016" y="410376"/>
                          <a:pt x="0" y="451157"/>
                        </a:cubicBezTo>
                        <a:cubicBezTo>
                          <a:pt x="50250" y="430579"/>
                          <a:pt x="92859" y="401329"/>
                          <a:pt x="128860" y="365891"/>
                        </a:cubicBezTo>
                        <a:cubicBezTo>
                          <a:pt x="127547" y="366267"/>
                          <a:pt x="126281" y="366642"/>
                          <a:pt x="124969" y="366922"/>
                        </a:cubicBezTo>
                        <a:cubicBezTo>
                          <a:pt x="140250" y="352579"/>
                          <a:pt x="153000" y="335563"/>
                          <a:pt x="164438" y="320985"/>
                        </a:cubicBezTo>
                        <a:cubicBezTo>
                          <a:pt x="193828" y="283579"/>
                          <a:pt x="206250" y="231969"/>
                          <a:pt x="215532" y="185563"/>
                        </a:cubicBezTo>
                        <a:cubicBezTo>
                          <a:pt x="226453" y="131844"/>
                          <a:pt x="246938" y="86375"/>
                          <a:pt x="297891" y="56375"/>
                        </a:cubicBezTo>
                        <a:cubicBezTo>
                          <a:pt x="344860" y="28625"/>
                          <a:pt x="406829" y="26094"/>
                          <a:pt x="466970" y="25016"/>
                        </a:cubicBezTo>
                        <a:cubicBezTo>
                          <a:pt x="477470" y="24781"/>
                          <a:pt x="494907" y="8141"/>
                          <a:pt x="474516" y="4203"/>
                        </a:cubicBezTo>
                        <a:cubicBezTo>
                          <a:pt x="468095" y="2985"/>
                          <a:pt x="461673" y="1906"/>
                          <a:pt x="455251" y="922"/>
                        </a:cubicBezTo>
                        <a:cubicBezTo>
                          <a:pt x="426797" y="-1281"/>
                          <a:pt x="397970" y="547"/>
                          <a:pt x="370454" y="5516"/>
                        </a:cubicBezTo>
                        <a:cubicBezTo>
                          <a:pt x="342844" y="10532"/>
                          <a:pt x="316875" y="18500"/>
                          <a:pt x="291938" y="29188"/>
                        </a:cubicBezTo>
                        <a:cubicBezTo>
                          <a:pt x="242438" y="50469"/>
                          <a:pt x="200860" y="81360"/>
                          <a:pt x="171844" y="115578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BD2B685E-46A2-0DCF-EDA1-B44C55D12A18}"/>
                      </a:ext>
                    </a:extLst>
                  </p:cNvPr>
                  <p:cNvSpPr/>
                  <p:nvPr/>
                </p:nvSpPr>
                <p:spPr>
                  <a:xfrm>
                    <a:off x="13647195" y="4904620"/>
                    <a:ext cx="718815" cy="527391"/>
                  </a:xfrm>
                  <a:custGeom>
                    <a:avLst/>
                    <a:gdLst>
                      <a:gd name="connsiteX0" fmla="*/ 543376 w 718815"/>
                      <a:gd name="connsiteY0" fmla="*/ 145594 h 527391"/>
                      <a:gd name="connsiteX1" fmla="*/ 259172 w 718815"/>
                      <a:gd name="connsiteY1" fmla="*/ 175688 h 527391"/>
                      <a:gd name="connsiteX2" fmla="*/ 126375 w 718815"/>
                      <a:gd name="connsiteY2" fmla="*/ 348610 h 527391"/>
                      <a:gd name="connsiteX3" fmla="*/ 0 w 718815"/>
                      <a:gd name="connsiteY3" fmla="*/ 527392 h 527391"/>
                      <a:gd name="connsiteX4" fmla="*/ 149203 w 718815"/>
                      <a:gd name="connsiteY4" fmla="*/ 442079 h 527391"/>
                      <a:gd name="connsiteX5" fmla="*/ 131907 w 718815"/>
                      <a:gd name="connsiteY5" fmla="*/ 446673 h 527391"/>
                      <a:gd name="connsiteX6" fmla="*/ 164625 w 718815"/>
                      <a:gd name="connsiteY6" fmla="*/ 405423 h 527391"/>
                      <a:gd name="connsiteX7" fmla="*/ 212250 w 718815"/>
                      <a:gd name="connsiteY7" fmla="*/ 321141 h 527391"/>
                      <a:gd name="connsiteX8" fmla="*/ 296672 w 718815"/>
                      <a:gd name="connsiteY8" fmla="*/ 220688 h 527391"/>
                      <a:gd name="connsiteX9" fmla="*/ 361548 w 718815"/>
                      <a:gd name="connsiteY9" fmla="*/ 197906 h 527391"/>
                      <a:gd name="connsiteX10" fmla="*/ 434251 w 718815"/>
                      <a:gd name="connsiteY10" fmla="*/ 192376 h 527391"/>
                      <a:gd name="connsiteX11" fmla="*/ 534516 w 718815"/>
                      <a:gd name="connsiteY11" fmla="*/ 192000 h 527391"/>
                      <a:gd name="connsiteX12" fmla="*/ 623016 w 718815"/>
                      <a:gd name="connsiteY12" fmla="*/ 163453 h 527391"/>
                      <a:gd name="connsiteX13" fmla="*/ 714095 w 718815"/>
                      <a:gd name="connsiteY13" fmla="*/ 4969 h 527391"/>
                      <a:gd name="connsiteX14" fmla="*/ 710017 w 718815"/>
                      <a:gd name="connsiteY14" fmla="*/ 0 h 527391"/>
                      <a:gd name="connsiteX15" fmla="*/ 652829 w 718815"/>
                      <a:gd name="connsiteY15" fmla="*/ 97313 h 527391"/>
                      <a:gd name="connsiteX16" fmla="*/ 543376 w 718815"/>
                      <a:gd name="connsiteY16" fmla="*/ 145594 h 527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18815" h="527391">
                        <a:moveTo>
                          <a:pt x="543376" y="145594"/>
                        </a:moveTo>
                        <a:cubicBezTo>
                          <a:pt x="447516" y="155907"/>
                          <a:pt x="340641" y="126141"/>
                          <a:pt x="259172" y="175688"/>
                        </a:cubicBezTo>
                        <a:cubicBezTo>
                          <a:pt x="192328" y="216610"/>
                          <a:pt x="159188" y="282375"/>
                          <a:pt x="126375" y="348610"/>
                        </a:cubicBezTo>
                        <a:cubicBezTo>
                          <a:pt x="93609" y="414985"/>
                          <a:pt x="61312" y="481595"/>
                          <a:pt x="0" y="527392"/>
                        </a:cubicBezTo>
                        <a:cubicBezTo>
                          <a:pt x="60844" y="518626"/>
                          <a:pt x="109688" y="484267"/>
                          <a:pt x="149203" y="442079"/>
                        </a:cubicBezTo>
                        <a:cubicBezTo>
                          <a:pt x="143485" y="443767"/>
                          <a:pt x="137719" y="445313"/>
                          <a:pt x="131907" y="446673"/>
                        </a:cubicBezTo>
                        <a:cubicBezTo>
                          <a:pt x="143625" y="433407"/>
                          <a:pt x="153563" y="419251"/>
                          <a:pt x="164625" y="405423"/>
                        </a:cubicBezTo>
                        <a:cubicBezTo>
                          <a:pt x="184969" y="380063"/>
                          <a:pt x="198094" y="350110"/>
                          <a:pt x="212250" y="321141"/>
                        </a:cubicBezTo>
                        <a:cubicBezTo>
                          <a:pt x="231094" y="282610"/>
                          <a:pt x="257204" y="243235"/>
                          <a:pt x="296672" y="220688"/>
                        </a:cubicBezTo>
                        <a:cubicBezTo>
                          <a:pt x="316078" y="209531"/>
                          <a:pt x="338110" y="202266"/>
                          <a:pt x="361548" y="197906"/>
                        </a:cubicBezTo>
                        <a:cubicBezTo>
                          <a:pt x="384985" y="193547"/>
                          <a:pt x="409782" y="192047"/>
                          <a:pt x="434251" y="192376"/>
                        </a:cubicBezTo>
                        <a:cubicBezTo>
                          <a:pt x="469360" y="192844"/>
                          <a:pt x="503204" y="194766"/>
                          <a:pt x="534516" y="192000"/>
                        </a:cubicBezTo>
                        <a:cubicBezTo>
                          <a:pt x="565923" y="189188"/>
                          <a:pt x="595923" y="181782"/>
                          <a:pt x="623016" y="163453"/>
                        </a:cubicBezTo>
                        <a:cubicBezTo>
                          <a:pt x="664876" y="135235"/>
                          <a:pt x="738095" y="65907"/>
                          <a:pt x="714095" y="4969"/>
                        </a:cubicBezTo>
                        <a:cubicBezTo>
                          <a:pt x="713205" y="2719"/>
                          <a:pt x="711798" y="1125"/>
                          <a:pt x="710017" y="0"/>
                        </a:cubicBezTo>
                        <a:cubicBezTo>
                          <a:pt x="698954" y="37594"/>
                          <a:pt x="680157" y="71485"/>
                          <a:pt x="652829" y="97313"/>
                        </a:cubicBezTo>
                        <a:cubicBezTo>
                          <a:pt x="625407" y="123047"/>
                          <a:pt x="589126" y="140625"/>
                          <a:pt x="543376" y="145594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4B8A984F-3414-061A-5AA5-96236E170141}"/>
                      </a:ext>
                    </a:extLst>
                  </p:cNvPr>
                  <p:cNvSpPr/>
                  <p:nvPr/>
                </p:nvSpPr>
                <p:spPr>
                  <a:xfrm>
                    <a:off x="13900281" y="5229558"/>
                    <a:ext cx="730469" cy="328688"/>
                  </a:xfrm>
                  <a:custGeom>
                    <a:avLst/>
                    <a:gdLst>
                      <a:gd name="connsiteX0" fmla="*/ 717885 w 730469"/>
                      <a:gd name="connsiteY0" fmla="*/ 0 h 328688"/>
                      <a:gd name="connsiteX1" fmla="*/ 680759 w 730469"/>
                      <a:gd name="connsiteY1" fmla="*/ 31031 h 328688"/>
                      <a:gd name="connsiteX2" fmla="*/ 638713 w 730469"/>
                      <a:gd name="connsiteY2" fmla="*/ 56719 h 328688"/>
                      <a:gd name="connsiteX3" fmla="*/ 544494 w 730469"/>
                      <a:gd name="connsiteY3" fmla="*/ 90797 h 328688"/>
                      <a:gd name="connsiteX4" fmla="*/ 415774 w 730469"/>
                      <a:gd name="connsiteY4" fmla="*/ 84188 h 328688"/>
                      <a:gd name="connsiteX5" fmla="*/ 347993 w 730469"/>
                      <a:gd name="connsiteY5" fmla="*/ 63516 h 328688"/>
                      <a:gd name="connsiteX6" fmla="*/ 313868 w 730469"/>
                      <a:gd name="connsiteY6" fmla="*/ 53672 h 328688"/>
                      <a:gd name="connsiteX7" fmla="*/ 279227 w 730469"/>
                      <a:gd name="connsiteY7" fmla="*/ 45985 h 328688"/>
                      <a:gd name="connsiteX8" fmla="*/ 148446 w 730469"/>
                      <a:gd name="connsiteY8" fmla="*/ 55641 h 328688"/>
                      <a:gd name="connsiteX9" fmla="*/ 69555 w 730469"/>
                      <a:gd name="connsiteY9" fmla="*/ 130594 h 328688"/>
                      <a:gd name="connsiteX10" fmla="*/ 39 w 730469"/>
                      <a:gd name="connsiteY10" fmla="*/ 328688 h 328688"/>
                      <a:gd name="connsiteX11" fmla="*/ 128524 w 730469"/>
                      <a:gd name="connsiteY11" fmla="*/ 182297 h 328688"/>
                      <a:gd name="connsiteX12" fmla="*/ 154446 w 730469"/>
                      <a:gd name="connsiteY12" fmla="*/ 142126 h 328688"/>
                      <a:gd name="connsiteX13" fmla="*/ 244868 w 730469"/>
                      <a:gd name="connsiteY13" fmla="*/ 91923 h 328688"/>
                      <a:gd name="connsiteX14" fmla="*/ 360509 w 730469"/>
                      <a:gd name="connsiteY14" fmla="*/ 107907 h 328688"/>
                      <a:gd name="connsiteX15" fmla="*/ 453650 w 730469"/>
                      <a:gd name="connsiteY15" fmla="*/ 131673 h 328688"/>
                      <a:gd name="connsiteX16" fmla="*/ 542900 w 730469"/>
                      <a:gd name="connsiteY16" fmla="*/ 122298 h 328688"/>
                      <a:gd name="connsiteX17" fmla="*/ 616072 w 730469"/>
                      <a:gd name="connsiteY17" fmla="*/ 84891 h 328688"/>
                      <a:gd name="connsiteX18" fmla="*/ 684275 w 730469"/>
                      <a:gd name="connsiteY18" fmla="*/ 41063 h 328688"/>
                      <a:gd name="connsiteX19" fmla="*/ 724728 w 730469"/>
                      <a:gd name="connsiteY19" fmla="*/ 15985 h 328688"/>
                      <a:gd name="connsiteX20" fmla="*/ 717885 w 730469"/>
                      <a:gd name="connsiteY20" fmla="*/ 0 h 3286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30469" h="328688">
                        <a:moveTo>
                          <a:pt x="717885" y="0"/>
                        </a:moveTo>
                        <a:cubicBezTo>
                          <a:pt x="706072" y="10969"/>
                          <a:pt x="693697" y="21375"/>
                          <a:pt x="680759" y="31031"/>
                        </a:cubicBezTo>
                        <a:cubicBezTo>
                          <a:pt x="667587" y="40594"/>
                          <a:pt x="653291" y="48985"/>
                          <a:pt x="638713" y="56719"/>
                        </a:cubicBezTo>
                        <a:cubicBezTo>
                          <a:pt x="609416" y="72047"/>
                          <a:pt x="578056" y="84000"/>
                          <a:pt x="544494" y="90797"/>
                        </a:cubicBezTo>
                        <a:cubicBezTo>
                          <a:pt x="502775" y="99188"/>
                          <a:pt x="460025" y="96329"/>
                          <a:pt x="415774" y="84188"/>
                        </a:cubicBezTo>
                        <a:cubicBezTo>
                          <a:pt x="393462" y="78094"/>
                          <a:pt x="370774" y="70500"/>
                          <a:pt x="347993" y="63516"/>
                        </a:cubicBezTo>
                        <a:cubicBezTo>
                          <a:pt x="336649" y="60000"/>
                          <a:pt x="325259" y="56672"/>
                          <a:pt x="313868" y="53672"/>
                        </a:cubicBezTo>
                        <a:cubicBezTo>
                          <a:pt x="302384" y="50672"/>
                          <a:pt x="290759" y="48047"/>
                          <a:pt x="279227" y="45985"/>
                        </a:cubicBezTo>
                        <a:cubicBezTo>
                          <a:pt x="234321" y="38109"/>
                          <a:pt x="186508" y="37735"/>
                          <a:pt x="148446" y="55641"/>
                        </a:cubicBezTo>
                        <a:cubicBezTo>
                          <a:pt x="113383" y="72094"/>
                          <a:pt x="89477" y="99985"/>
                          <a:pt x="69555" y="130594"/>
                        </a:cubicBezTo>
                        <a:cubicBezTo>
                          <a:pt x="32664" y="187126"/>
                          <a:pt x="-1320" y="256641"/>
                          <a:pt x="39" y="328688"/>
                        </a:cubicBezTo>
                        <a:cubicBezTo>
                          <a:pt x="49445" y="286829"/>
                          <a:pt x="79258" y="221860"/>
                          <a:pt x="128524" y="182297"/>
                        </a:cubicBezTo>
                        <a:cubicBezTo>
                          <a:pt x="136821" y="168797"/>
                          <a:pt x="145258" y="155250"/>
                          <a:pt x="154446" y="142126"/>
                        </a:cubicBezTo>
                        <a:cubicBezTo>
                          <a:pt x="176524" y="110719"/>
                          <a:pt x="208493" y="95766"/>
                          <a:pt x="244868" y="91923"/>
                        </a:cubicBezTo>
                        <a:cubicBezTo>
                          <a:pt x="281384" y="88078"/>
                          <a:pt x="321696" y="95250"/>
                          <a:pt x="360509" y="107907"/>
                        </a:cubicBezTo>
                        <a:cubicBezTo>
                          <a:pt x="392805" y="118453"/>
                          <a:pt x="423603" y="127875"/>
                          <a:pt x="453650" y="131673"/>
                        </a:cubicBezTo>
                        <a:cubicBezTo>
                          <a:pt x="483509" y="135422"/>
                          <a:pt x="513087" y="133829"/>
                          <a:pt x="542900" y="122298"/>
                        </a:cubicBezTo>
                        <a:cubicBezTo>
                          <a:pt x="568915" y="112172"/>
                          <a:pt x="592822" y="99000"/>
                          <a:pt x="616072" y="84891"/>
                        </a:cubicBezTo>
                        <a:cubicBezTo>
                          <a:pt x="639181" y="70641"/>
                          <a:pt x="662431" y="56110"/>
                          <a:pt x="684275" y="41063"/>
                        </a:cubicBezTo>
                        <a:cubicBezTo>
                          <a:pt x="698806" y="33469"/>
                          <a:pt x="712447" y="24985"/>
                          <a:pt x="724728" y="15985"/>
                        </a:cubicBezTo>
                        <a:cubicBezTo>
                          <a:pt x="736588" y="7313"/>
                          <a:pt x="727962" y="797"/>
                          <a:pt x="717885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BC65018F-CAC9-9EF6-2E08-70772847069C}"/>
                      </a:ext>
                    </a:extLst>
                  </p:cNvPr>
                  <p:cNvSpPr/>
                  <p:nvPr/>
                </p:nvSpPr>
                <p:spPr>
                  <a:xfrm>
                    <a:off x="13783180" y="5868748"/>
                    <a:ext cx="1005282" cy="209736"/>
                  </a:xfrm>
                  <a:custGeom>
                    <a:avLst/>
                    <a:gdLst>
                      <a:gd name="connsiteX0" fmla="*/ 473672 w 1005282"/>
                      <a:gd name="connsiteY0" fmla="*/ 134484 h 209736"/>
                      <a:gd name="connsiteX1" fmla="*/ 630235 w 1005282"/>
                      <a:gd name="connsiteY1" fmla="*/ 196546 h 209736"/>
                      <a:gd name="connsiteX2" fmla="*/ 702845 w 1005282"/>
                      <a:gd name="connsiteY2" fmla="*/ 208453 h 209736"/>
                      <a:gd name="connsiteX3" fmla="*/ 720985 w 1005282"/>
                      <a:gd name="connsiteY3" fmla="*/ 209578 h 209736"/>
                      <a:gd name="connsiteX4" fmla="*/ 739173 w 1005282"/>
                      <a:gd name="connsiteY4" fmla="*/ 209718 h 209736"/>
                      <a:gd name="connsiteX5" fmla="*/ 774845 w 1005282"/>
                      <a:gd name="connsiteY5" fmla="*/ 208312 h 209736"/>
                      <a:gd name="connsiteX6" fmla="*/ 841595 w 1005282"/>
                      <a:gd name="connsiteY6" fmla="*/ 204937 h 209736"/>
                      <a:gd name="connsiteX7" fmla="*/ 903377 w 1005282"/>
                      <a:gd name="connsiteY7" fmla="*/ 191531 h 209736"/>
                      <a:gd name="connsiteX8" fmla="*/ 910970 w 1005282"/>
                      <a:gd name="connsiteY8" fmla="*/ 189797 h 209736"/>
                      <a:gd name="connsiteX9" fmla="*/ 1005283 w 1005282"/>
                      <a:gd name="connsiteY9" fmla="*/ 55546 h 209736"/>
                      <a:gd name="connsiteX10" fmla="*/ 926720 w 1005282"/>
                      <a:gd name="connsiteY10" fmla="*/ 138983 h 209736"/>
                      <a:gd name="connsiteX11" fmla="*/ 875579 w 1005282"/>
                      <a:gd name="connsiteY11" fmla="*/ 166452 h 209736"/>
                      <a:gd name="connsiteX12" fmla="*/ 846845 w 1005282"/>
                      <a:gd name="connsiteY12" fmla="*/ 174093 h 209736"/>
                      <a:gd name="connsiteX13" fmla="*/ 816236 w 1005282"/>
                      <a:gd name="connsiteY13" fmla="*/ 176062 h 209736"/>
                      <a:gd name="connsiteX14" fmla="*/ 746533 w 1005282"/>
                      <a:gd name="connsiteY14" fmla="*/ 168843 h 209736"/>
                      <a:gd name="connsiteX15" fmla="*/ 676501 w 1005282"/>
                      <a:gd name="connsiteY15" fmla="*/ 151499 h 209736"/>
                      <a:gd name="connsiteX16" fmla="*/ 607548 w 1005282"/>
                      <a:gd name="connsiteY16" fmla="*/ 127265 h 209736"/>
                      <a:gd name="connsiteX17" fmla="*/ 541032 w 1005282"/>
                      <a:gd name="connsiteY17" fmla="*/ 98999 h 209736"/>
                      <a:gd name="connsiteX18" fmla="*/ 468329 w 1005282"/>
                      <a:gd name="connsiteY18" fmla="*/ 62109 h 209736"/>
                      <a:gd name="connsiteX19" fmla="*/ 395157 w 1005282"/>
                      <a:gd name="connsiteY19" fmla="*/ 26390 h 209736"/>
                      <a:gd name="connsiteX20" fmla="*/ 228094 w 1005282"/>
                      <a:gd name="connsiteY20" fmla="*/ 2389 h 209736"/>
                      <a:gd name="connsiteX21" fmla="*/ 0 w 1005282"/>
                      <a:gd name="connsiteY21" fmla="*/ 124781 h 209736"/>
                      <a:gd name="connsiteX22" fmla="*/ 94875 w 1005282"/>
                      <a:gd name="connsiteY22" fmla="*/ 85406 h 209736"/>
                      <a:gd name="connsiteX23" fmla="*/ 165422 w 1005282"/>
                      <a:gd name="connsiteY23" fmla="*/ 69374 h 209736"/>
                      <a:gd name="connsiteX24" fmla="*/ 326578 w 1005282"/>
                      <a:gd name="connsiteY24" fmla="*/ 77109 h 209736"/>
                      <a:gd name="connsiteX25" fmla="*/ 400641 w 1005282"/>
                      <a:gd name="connsiteY25" fmla="*/ 103593 h 209736"/>
                      <a:gd name="connsiteX26" fmla="*/ 437157 w 1005282"/>
                      <a:gd name="connsiteY26" fmla="*/ 119296 h 209736"/>
                      <a:gd name="connsiteX27" fmla="*/ 473672 w 1005282"/>
                      <a:gd name="connsiteY27" fmla="*/ 134484 h 209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005282" h="209736">
                        <a:moveTo>
                          <a:pt x="473672" y="134484"/>
                        </a:moveTo>
                        <a:cubicBezTo>
                          <a:pt x="525282" y="155718"/>
                          <a:pt x="576751" y="181874"/>
                          <a:pt x="630235" y="196546"/>
                        </a:cubicBezTo>
                        <a:cubicBezTo>
                          <a:pt x="654142" y="202734"/>
                          <a:pt x="678564" y="206531"/>
                          <a:pt x="702845" y="208453"/>
                        </a:cubicBezTo>
                        <a:cubicBezTo>
                          <a:pt x="708892" y="208968"/>
                          <a:pt x="714938" y="209296"/>
                          <a:pt x="720985" y="209578"/>
                        </a:cubicBezTo>
                        <a:cubicBezTo>
                          <a:pt x="727079" y="209718"/>
                          <a:pt x="733126" y="209765"/>
                          <a:pt x="739173" y="209718"/>
                        </a:cubicBezTo>
                        <a:cubicBezTo>
                          <a:pt x="751220" y="209578"/>
                          <a:pt x="763173" y="209109"/>
                          <a:pt x="774845" y="208312"/>
                        </a:cubicBezTo>
                        <a:cubicBezTo>
                          <a:pt x="796970" y="206671"/>
                          <a:pt x="820079" y="209203"/>
                          <a:pt x="841595" y="204937"/>
                        </a:cubicBezTo>
                        <a:cubicBezTo>
                          <a:pt x="862455" y="200906"/>
                          <a:pt x="882658" y="195000"/>
                          <a:pt x="903377" y="191531"/>
                        </a:cubicBezTo>
                        <a:cubicBezTo>
                          <a:pt x="905954" y="191109"/>
                          <a:pt x="908439" y="190406"/>
                          <a:pt x="910970" y="189797"/>
                        </a:cubicBezTo>
                        <a:cubicBezTo>
                          <a:pt x="957048" y="155859"/>
                          <a:pt x="990705" y="110156"/>
                          <a:pt x="1005283" y="55546"/>
                        </a:cubicBezTo>
                        <a:cubicBezTo>
                          <a:pt x="983955" y="85921"/>
                          <a:pt x="958033" y="116155"/>
                          <a:pt x="926720" y="138983"/>
                        </a:cubicBezTo>
                        <a:cubicBezTo>
                          <a:pt x="911017" y="150374"/>
                          <a:pt x="894002" y="159890"/>
                          <a:pt x="875579" y="166452"/>
                        </a:cubicBezTo>
                        <a:cubicBezTo>
                          <a:pt x="866345" y="169734"/>
                          <a:pt x="856782" y="172312"/>
                          <a:pt x="846845" y="174093"/>
                        </a:cubicBezTo>
                        <a:cubicBezTo>
                          <a:pt x="836954" y="175734"/>
                          <a:pt x="826783" y="176343"/>
                          <a:pt x="816236" y="176062"/>
                        </a:cubicBezTo>
                        <a:cubicBezTo>
                          <a:pt x="793361" y="175406"/>
                          <a:pt x="770064" y="172875"/>
                          <a:pt x="746533" y="168843"/>
                        </a:cubicBezTo>
                        <a:cubicBezTo>
                          <a:pt x="723188" y="164484"/>
                          <a:pt x="699892" y="158390"/>
                          <a:pt x="676501" y="151499"/>
                        </a:cubicBezTo>
                        <a:cubicBezTo>
                          <a:pt x="653110" y="144750"/>
                          <a:pt x="630188" y="136218"/>
                          <a:pt x="607548" y="127265"/>
                        </a:cubicBezTo>
                        <a:cubicBezTo>
                          <a:pt x="584954" y="118265"/>
                          <a:pt x="562501" y="109077"/>
                          <a:pt x="541032" y="98999"/>
                        </a:cubicBezTo>
                        <a:cubicBezTo>
                          <a:pt x="516516" y="87656"/>
                          <a:pt x="492376" y="74906"/>
                          <a:pt x="468329" y="62109"/>
                        </a:cubicBezTo>
                        <a:cubicBezTo>
                          <a:pt x="444375" y="49171"/>
                          <a:pt x="420235" y="36608"/>
                          <a:pt x="395157" y="26390"/>
                        </a:cubicBezTo>
                        <a:cubicBezTo>
                          <a:pt x="339985" y="3515"/>
                          <a:pt x="284016" y="-4501"/>
                          <a:pt x="228094" y="2389"/>
                        </a:cubicBezTo>
                        <a:cubicBezTo>
                          <a:pt x="132985" y="14155"/>
                          <a:pt x="55031" y="57140"/>
                          <a:pt x="0" y="124781"/>
                        </a:cubicBezTo>
                        <a:cubicBezTo>
                          <a:pt x="29250" y="106874"/>
                          <a:pt x="61172" y="93562"/>
                          <a:pt x="94875" y="85406"/>
                        </a:cubicBezTo>
                        <a:cubicBezTo>
                          <a:pt x="111985" y="73734"/>
                          <a:pt x="144188" y="72093"/>
                          <a:pt x="165422" y="69374"/>
                        </a:cubicBezTo>
                        <a:cubicBezTo>
                          <a:pt x="215953" y="62905"/>
                          <a:pt x="274453" y="62624"/>
                          <a:pt x="326578" y="77109"/>
                        </a:cubicBezTo>
                        <a:cubicBezTo>
                          <a:pt x="351375" y="84046"/>
                          <a:pt x="376266" y="93421"/>
                          <a:pt x="400641" y="103593"/>
                        </a:cubicBezTo>
                        <a:cubicBezTo>
                          <a:pt x="412876" y="108702"/>
                          <a:pt x="425016" y="113952"/>
                          <a:pt x="437157" y="119296"/>
                        </a:cubicBezTo>
                        <a:cubicBezTo>
                          <a:pt x="449204" y="124499"/>
                          <a:pt x="461485" y="129515"/>
                          <a:pt x="473672" y="134484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C1AAC0D4-1019-7895-DA8D-BB67F0B0A3A7}"/>
                      </a:ext>
                    </a:extLst>
                  </p:cNvPr>
                  <p:cNvSpPr/>
                  <p:nvPr/>
                </p:nvSpPr>
                <p:spPr>
                  <a:xfrm>
                    <a:off x="13602307" y="6072466"/>
                    <a:ext cx="304622" cy="445172"/>
                  </a:xfrm>
                  <a:custGeom>
                    <a:avLst/>
                    <a:gdLst>
                      <a:gd name="connsiteX0" fmla="*/ 263795 w 304622"/>
                      <a:gd name="connsiteY0" fmla="*/ 427032 h 445172"/>
                      <a:gd name="connsiteX1" fmla="*/ 223341 w 304622"/>
                      <a:gd name="connsiteY1" fmla="*/ 398157 h 445172"/>
                      <a:gd name="connsiteX2" fmla="*/ 214107 w 304622"/>
                      <a:gd name="connsiteY2" fmla="*/ 390047 h 445172"/>
                      <a:gd name="connsiteX3" fmla="*/ 209607 w 304622"/>
                      <a:gd name="connsiteY3" fmla="*/ 385875 h 445172"/>
                      <a:gd name="connsiteX4" fmla="*/ 205669 w 304622"/>
                      <a:gd name="connsiteY4" fmla="*/ 381891 h 445172"/>
                      <a:gd name="connsiteX5" fmla="*/ 190388 w 304622"/>
                      <a:gd name="connsiteY5" fmla="*/ 365251 h 445172"/>
                      <a:gd name="connsiteX6" fmla="*/ 138404 w 304622"/>
                      <a:gd name="connsiteY6" fmla="*/ 305016 h 445172"/>
                      <a:gd name="connsiteX7" fmla="*/ 92607 w 304622"/>
                      <a:gd name="connsiteY7" fmla="*/ 242204 h 445172"/>
                      <a:gd name="connsiteX8" fmla="*/ 55201 w 304622"/>
                      <a:gd name="connsiteY8" fmla="*/ 116391 h 445172"/>
                      <a:gd name="connsiteX9" fmla="*/ 93873 w 304622"/>
                      <a:gd name="connsiteY9" fmla="*/ 0 h 445172"/>
                      <a:gd name="connsiteX10" fmla="*/ 12450 w 304622"/>
                      <a:gd name="connsiteY10" fmla="*/ 97172 h 445172"/>
                      <a:gd name="connsiteX11" fmla="*/ 1107 w 304622"/>
                      <a:gd name="connsiteY11" fmla="*/ 232266 h 445172"/>
                      <a:gd name="connsiteX12" fmla="*/ 15357 w 304622"/>
                      <a:gd name="connsiteY12" fmla="*/ 299391 h 445172"/>
                      <a:gd name="connsiteX13" fmla="*/ 17935 w 304622"/>
                      <a:gd name="connsiteY13" fmla="*/ 303001 h 445172"/>
                      <a:gd name="connsiteX14" fmla="*/ 304623 w 304622"/>
                      <a:gd name="connsiteY14" fmla="*/ 445173 h 445172"/>
                      <a:gd name="connsiteX15" fmla="*/ 263795 w 304622"/>
                      <a:gd name="connsiteY15" fmla="*/ 427032 h 44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04622" h="445172">
                        <a:moveTo>
                          <a:pt x="263795" y="427032"/>
                        </a:moveTo>
                        <a:cubicBezTo>
                          <a:pt x="249264" y="418501"/>
                          <a:pt x="235857" y="408751"/>
                          <a:pt x="223341" y="398157"/>
                        </a:cubicBezTo>
                        <a:cubicBezTo>
                          <a:pt x="220201" y="395485"/>
                          <a:pt x="217154" y="392813"/>
                          <a:pt x="214107" y="390047"/>
                        </a:cubicBezTo>
                        <a:lnTo>
                          <a:pt x="209607" y="385875"/>
                        </a:lnTo>
                        <a:lnTo>
                          <a:pt x="205669" y="381891"/>
                        </a:lnTo>
                        <a:cubicBezTo>
                          <a:pt x="200419" y="376500"/>
                          <a:pt x="195357" y="370970"/>
                          <a:pt x="190388" y="365251"/>
                        </a:cubicBezTo>
                        <a:cubicBezTo>
                          <a:pt x="173045" y="345282"/>
                          <a:pt x="155045" y="325266"/>
                          <a:pt x="138404" y="305016"/>
                        </a:cubicBezTo>
                        <a:cubicBezTo>
                          <a:pt x="121576" y="284625"/>
                          <a:pt x="105732" y="263813"/>
                          <a:pt x="92607" y="242204"/>
                        </a:cubicBezTo>
                        <a:cubicBezTo>
                          <a:pt x="68701" y="203110"/>
                          <a:pt x="51497" y="159609"/>
                          <a:pt x="55201" y="116391"/>
                        </a:cubicBezTo>
                        <a:cubicBezTo>
                          <a:pt x="58763" y="74391"/>
                          <a:pt x="92420" y="41813"/>
                          <a:pt x="93873" y="0"/>
                        </a:cubicBezTo>
                        <a:cubicBezTo>
                          <a:pt x="49388" y="14484"/>
                          <a:pt x="25200" y="52734"/>
                          <a:pt x="12450" y="97172"/>
                        </a:cubicBezTo>
                        <a:cubicBezTo>
                          <a:pt x="-252" y="141609"/>
                          <a:pt x="-1471" y="192188"/>
                          <a:pt x="1107" y="232266"/>
                        </a:cubicBezTo>
                        <a:cubicBezTo>
                          <a:pt x="2466" y="253876"/>
                          <a:pt x="7294" y="276563"/>
                          <a:pt x="15357" y="299391"/>
                        </a:cubicBezTo>
                        <a:cubicBezTo>
                          <a:pt x="16154" y="300469"/>
                          <a:pt x="17091" y="301782"/>
                          <a:pt x="17935" y="303001"/>
                        </a:cubicBezTo>
                        <a:cubicBezTo>
                          <a:pt x="94341" y="370829"/>
                          <a:pt x="191044" y="403688"/>
                          <a:pt x="304623" y="445173"/>
                        </a:cubicBezTo>
                        <a:cubicBezTo>
                          <a:pt x="290560" y="439829"/>
                          <a:pt x="276779" y="434626"/>
                          <a:pt x="263795" y="427032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1359A418-C125-EFB0-EC16-F48A15A15254}"/>
                      </a:ext>
                    </a:extLst>
                  </p:cNvPr>
                  <p:cNvSpPr/>
                  <p:nvPr/>
                </p:nvSpPr>
                <p:spPr>
                  <a:xfrm>
                    <a:off x="13201647" y="6114232"/>
                    <a:ext cx="392578" cy="241944"/>
                  </a:xfrm>
                  <a:custGeom>
                    <a:avLst/>
                    <a:gdLst>
                      <a:gd name="connsiteX0" fmla="*/ 354751 w 392578"/>
                      <a:gd name="connsiteY0" fmla="*/ 92906 h 241944"/>
                      <a:gd name="connsiteX1" fmla="*/ 356017 w 392578"/>
                      <a:gd name="connsiteY1" fmla="*/ 101484 h 241944"/>
                      <a:gd name="connsiteX2" fmla="*/ 360188 w 392578"/>
                      <a:gd name="connsiteY2" fmla="*/ 128203 h 241944"/>
                      <a:gd name="connsiteX3" fmla="*/ 392579 w 392578"/>
                      <a:gd name="connsiteY3" fmla="*/ 0 h 241944"/>
                      <a:gd name="connsiteX4" fmla="*/ 209954 w 392578"/>
                      <a:gd name="connsiteY4" fmla="*/ 171797 h 241944"/>
                      <a:gd name="connsiteX5" fmla="*/ 109313 w 392578"/>
                      <a:gd name="connsiteY5" fmla="*/ 221109 h 241944"/>
                      <a:gd name="connsiteX6" fmla="*/ 54281 w 392578"/>
                      <a:gd name="connsiteY6" fmla="*/ 235781 h 241944"/>
                      <a:gd name="connsiteX7" fmla="*/ 0 w 392578"/>
                      <a:gd name="connsiteY7" fmla="*/ 236766 h 241944"/>
                      <a:gd name="connsiteX8" fmla="*/ 139032 w 392578"/>
                      <a:gd name="connsiteY8" fmla="*/ 228563 h 241944"/>
                      <a:gd name="connsiteX9" fmla="*/ 211360 w 392578"/>
                      <a:gd name="connsiteY9" fmla="*/ 206578 h 241944"/>
                      <a:gd name="connsiteX10" fmla="*/ 212485 w 392578"/>
                      <a:gd name="connsiteY10" fmla="*/ 206063 h 241944"/>
                      <a:gd name="connsiteX11" fmla="*/ 320063 w 392578"/>
                      <a:gd name="connsiteY11" fmla="*/ 129985 h 241944"/>
                      <a:gd name="connsiteX12" fmla="*/ 354751 w 392578"/>
                      <a:gd name="connsiteY12" fmla="*/ 92906 h 241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92578" h="241944">
                        <a:moveTo>
                          <a:pt x="354751" y="92906"/>
                        </a:moveTo>
                        <a:cubicBezTo>
                          <a:pt x="355173" y="95765"/>
                          <a:pt x="355594" y="98578"/>
                          <a:pt x="356017" y="101484"/>
                        </a:cubicBezTo>
                        <a:cubicBezTo>
                          <a:pt x="357235" y="110531"/>
                          <a:pt x="358594" y="119391"/>
                          <a:pt x="360188" y="128203"/>
                        </a:cubicBezTo>
                        <a:cubicBezTo>
                          <a:pt x="380204" y="88547"/>
                          <a:pt x="391876" y="44672"/>
                          <a:pt x="392579" y="0"/>
                        </a:cubicBezTo>
                        <a:cubicBezTo>
                          <a:pt x="355970" y="73500"/>
                          <a:pt x="278719" y="131109"/>
                          <a:pt x="209954" y="171797"/>
                        </a:cubicBezTo>
                        <a:cubicBezTo>
                          <a:pt x="180657" y="189422"/>
                          <a:pt x="145781" y="208219"/>
                          <a:pt x="109313" y="221109"/>
                        </a:cubicBezTo>
                        <a:cubicBezTo>
                          <a:pt x="91125" y="227625"/>
                          <a:pt x="72750" y="232969"/>
                          <a:pt x="54281" y="235781"/>
                        </a:cubicBezTo>
                        <a:cubicBezTo>
                          <a:pt x="35906" y="238688"/>
                          <a:pt x="17437" y="239016"/>
                          <a:pt x="0" y="236766"/>
                        </a:cubicBezTo>
                        <a:cubicBezTo>
                          <a:pt x="43594" y="248110"/>
                          <a:pt x="97078" y="238735"/>
                          <a:pt x="139032" y="228563"/>
                        </a:cubicBezTo>
                        <a:cubicBezTo>
                          <a:pt x="162797" y="222657"/>
                          <a:pt x="187172" y="215250"/>
                          <a:pt x="211360" y="206578"/>
                        </a:cubicBezTo>
                        <a:lnTo>
                          <a:pt x="212485" y="206063"/>
                        </a:lnTo>
                        <a:cubicBezTo>
                          <a:pt x="252751" y="187172"/>
                          <a:pt x="288610" y="160359"/>
                          <a:pt x="320063" y="129985"/>
                        </a:cubicBezTo>
                        <a:cubicBezTo>
                          <a:pt x="331407" y="119015"/>
                          <a:pt x="343688" y="106547"/>
                          <a:pt x="354751" y="92906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60398BDE-59AC-AF95-67E5-93483FB3C1B9}"/>
                      </a:ext>
                    </a:extLst>
                  </p:cNvPr>
                  <p:cNvSpPr/>
                  <p:nvPr/>
                </p:nvSpPr>
                <p:spPr>
                  <a:xfrm>
                    <a:off x="13991961" y="5379688"/>
                    <a:ext cx="766088" cy="294041"/>
                  </a:xfrm>
                  <a:custGeom>
                    <a:avLst/>
                    <a:gdLst>
                      <a:gd name="connsiteX0" fmla="*/ 662158 w 766088"/>
                      <a:gd name="connsiteY0" fmla="*/ 141152 h 294041"/>
                      <a:gd name="connsiteX1" fmla="*/ 568126 w 766088"/>
                      <a:gd name="connsiteY1" fmla="*/ 183527 h 294041"/>
                      <a:gd name="connsiteX2" fmla="*/ 516001 w 766088"/>
                      <a:gd name="connsiteY2" fmla="*/ 192902 h 294041"/>
                      <a:gd name="connsiteX3" fmla="*/ 489329 w 766088"/>
                      <a:gd name="connsiteY3" fmla="*/ 195199 h 294041"/>
                      <a:gd name="connsiteX4" fmla="*/ 462470 w 766088"/>
                      <a:gd name="connsiteY4" fmla="*/ 195621 h 294041"/>
                      <a:gd name="connsiteX5" fmla="*/ 397642 w 766088"/>
                      <a:gd name="connsiteY5" fmla="*/ 190605 h 294041"/>
                      <a:gd name="connsiteX6" fmla="*/ 389532 w 766088"/>
                      <a:gd name="connsiteY6" fmla="*/ 189481 h 294041"/>
                      <a:gd name="connsiteX7" fmla="*/ 381095 w 766088"/>
                      <a:gd name="connsiteY7" fmla="*/ 188027 h 294041"/>
                      <a:gd name="connsiteX8" fmla="*/ 364173 w 766088"/>
                      <a:gd name="connsiteY8" fmla="*/ 184934 h 294041"/>
                      <a:gd name="connsiteX9" fmla="*/ 330376 w 766088"/>
                      <a:gd name="connsiteY9" fmla="*/ 178465 h 294041"/>
                      <a:gd name="connsiteX10" fmla="*/ 194532 w 766088"/>
                      <a:gd name="connsiteY10" fmla="*/ 161074 h 294041"/>
                      <a:gd name="connsiteX11" fmla="*/ 54000 w 766088"/>
                      <a:gd name="connsiteY11" fmla="*/ 204293 h 294041"/>
                      <a:gd name="connsiteX12" fmla="*/ 0 w 766088"/>
                      <a:gd name="connsiteY12" fmla="*/ 256137 h 294041"/>
                      <a:gd name="connsiteX13" fmla="*/ 86016 w 766088"/>
                      <a:gd name="connsiteY13" fmla="*/ 225433 h 294041"/>
                      <a:gd name="connsiteX14" fmla="*/ 165141 w 766088"/>
                      <a:gd name="connsiteY14" fmla="*/ 227402 h 294041"/>
                      <a:gd name="connsiteX15" fmla="*/ 177938 w 766088"/>
                      <a:gd name="connsiteY15" fmla="*/ 228433 h 294041"/>
                      <a:gd name="connsiteX16" fmla="*/ 116110 w 766088"/>
                      <a:gd name="connsiteY16" fmla="*/ 222387 h 294041"/>
                      <a:gd name="connsiteX17" fmla="*/ 75329 w 766088"/>
                      <a:gd name="connsiteY17" fmla="*/ 225715 h 294041"/>
                      <a:gd name="connsiteX18" fmla="*/ 100172 w 766088"/>
                      <a:gd name="connsiteY18" fmla="*/ 207246 h 294041"/>
                      <a:gd name="connsiteX19" fmla="*/ 217547 w 766088"/>
                      <a:gd name="connsiteY19" fmla="*/ 229418 h 294041"/>
                      <a:gd name="connsiteX20" fmla="*/ 284344 w 766088"/>
                      <a:gd name="connsiteY20" fmla="*/ 252246 h 294041"/>
                      <a:gd name="connsiteX21" fmla="*/ 318094 w 766088"/>
                      <a:gd name="connsiteY21" fmla="*/ 263871 h 294041"/>
                      <a:gd name="connsiteX22" fmla="*/ 351610 w 766088"/>
                      <a:gd name="connsiteY22" fmla="*/ 274465 h 294041"/>
                      <a:gd name="connsiteX23" fmla="*/ 417611 w 766088"/>
                      <a:gd name="connsiteY23" fmla="*/ 289840 h 294041"/>
                      <a:gd name="connsiteX24" fmla="*/ 483283 w 766088"/>
                      <a:gd name="connsiteY24" fmla="*/ 293684 h 294041"/>
                      <a:gd name="connsiteX25" fmla="*/ 538501 w 766088"/>
                      <a:gd name="connsiteY25" fmla="*/ 286465 h 294041"/>
                      <a:gd name="connsiteX26" fmla="*/ 593767 w 766088"/>
                      <a:gd name="connsiteY26" fmla="*/ 269590 h 294041"/>
                      <a:gd name="connsiteX27" fmla="*/ 685595 w 766088"/>
                      <a:gd name="connsiteY27" fmla="*/ 210340 h 294041"/>
                      <a:gd name="connsiteX28" fmla="*/ 748314 w 766088"/>
                      <a:gd name="connsiteY28" fmla="*/ 100980 h 294041"/>
                      <a:gd name="connsiteX29" fmla="*/ 763970 w 766088"/>
                      <a:gd name="connsiteY29" fmla="*/ 6433 h 294041"/>
                      <a:gd name="connsiteX30" fmla="*/ 745549 w 766088"/>
                      <a:gd name="connsiteY30" fmla="*/ 2777 h 294041"/>
                      <a:gd name="connsiteX31" fmla="*/ 662158 w 766088"/>
                      <a:gd name="connsiteY31" fmla="*/ 141152 h 2940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766088" h="294041">
                        <a:moveTo>
                          <a:pt x="662158" y="141152"/>
                        </a:moveTo>
                        <a:cubicBezTo>
                          <a:pt x="634033" y="161074"/>
                          <a:pt x="602111" y="175183"/>
                          <a:pt x="568126" y="183527"/>
                        </a:cubicBezTo>
                        <a:cubicBezTo>
                          <a:pt x="551158" y="187793"/>
                          <a:pt x="533673" y="190840"/>
                          <a:pt x="516001" y="192902"/>
                        </a:cubicBezTo>
                        <a:cubicBezTo>
                          <a:pt x="507142" y="193887"/>
                          <a:pt x="498235" y="194684"/>
                          <a:pt x="489329" y="195199"/>
                        </a:cubicBezTo>
                        <a:cubicBezTo>
                          <a:pt x="480376" y="195574"/>
                          <a:pt x="471423" y="195715"/>
                          <a:pt x="462470" y="195621"/>
                        </a:cubicBezTo>
                        <a:cubicBezTo>
                          <a:pt x="440907" y="195434"/>
                          <a:pt x="419345" y="193465"/>
                          <a:pt x="397642" y="190605"/>
                        </a:cubicBezTo>
                        <a:lnTo>
                          <a:pt x="389532" y="189481"/>
                        </a:lnTo>
                        <a:lnTo>
                          <a:pt x="381095" y="188027"/>
                        </a:lnTo>
                        <a:lnTo>
                          <a:pt x="364173" y="184934"/>
                        </a:lnTo>
                        <a:lnTo>
                          <a:pt x="330376" y="178465"/>
                        </a:lnTo>
                        <a:cubicBezTo>
                          <a:pt x="285188" y="169746"/>
                          <a:pt x="239954" y="161309"/>
                          <a:pt x="194532" y="161074"/>
                        </a:cubicBezTo>
                        <a:cubicBezTo>
                          <a:pt x="141235" y="160793"/>
                          <a:pt x="92250" y="173215"/>
                          <a:pt x="54000" y="204293"/>
                        </a:cubicBezTo>
                        <a:cubicBezTo>
                          <a:pt x="34454" y="220137"/>
                          <a:pt x="17250" y="238137"/>
                          <a:pt x="0" y="256137"/>
                        </a:cubicBezTo>
                        <a:cubicBezTo>
                          <a:pt x="26297" y="241606"/>
                          <a:pt x="54610" y="229840"/>
                          <a:pt x="86016" y="225433"/>
                        </a:cubicBezTo>
                        <a:cubicBezTo>
                          <a:pt x="112360" y="221778"/>
                          <a:pt x="138610" y="222902"/>
                          <a:pt x="165141" y="227402"/>
                        </a:cubicBezTo>
                        <a:cubicBezTo>
                          <a:pt x="169360" y="227543"/>
                          <a:pt x="173626" y="227918"/>
                          <a:pt x="177938" y="228433"/>
                        </a:cubicBezTo>
                        <a:cubicBezTo>
                          <a:pt x="157266" y="225152"/>
                          <a:pt x="136594" y="223137"/>
                          <a:pt x="116110" y="222387"/>
                        </a:cubicBezTo>
                        <a:cubicBezTo>
                          <a:pt x="101953" y="221824"/>
                          <a:pt x="88500" y="223512"/>
                          <a:pt x="75329" y="225715"/>
                        </a:cubicBezTo>
                        <a:cubicBezTo>
                          <a:pt x="83344" y="219199"/>
                          <a:pt x="91500" y="212918"/>
                          <a:pt x="100172" y="207246"/>
                        </a:cubicBezTo>
                        <a:cubicBezTo>
                          <a:pt x="139453" y="208277"/>
                          <a:pt x="178641" y="217043"/>
                          <a:pt x="217547" y="229418"/>
                        </a:cubicBezTo>
                        <a:cubicBezTo>
                          <a:pt x="239532" y="236449"/>
                          <a:pt x="262032" y="244465"/>
                          <a:pt x="284344" y="252246"/>
                        </a:cubicBezTo>
                        <a:cubicBezTo>
                          <a:pt x="295548" y="256137"/>
                          <a:pt x="306798" y="260027"/>
                          <a:pt x="318094" y="263871"/>
                        </a:cubicBezTo>
                        <a:cubicBezTo>
                          <a:pt x="329391" y="267715"/>
                          <a:pt x="340735" y="271418"/>
                          <a:pt x="351610" y="274465"/>
                        </a:cubicBezTo>
                        <a:cubicBezTo>
                          <a:pt x="373595" y="280793"/>
                          <a:pt x="395626" y="286184"/>
                          <a:pt x="417611" y="289840"/>
                        </a:cubicBezTo>
                        <a:cubicBezTo>
                          <a:pt x="439548" y="293543"/>
                          <a:pt x="461533" y="294715"/>
                          <a:pt x="483283" y="293684"/>
                        </a:cubicBezTo>
                        <a:cubicBezTo>
                          <a:pt x="501142" y="292746"/>
                          <a:pt x="519798" y="290403"/>
                          <a:pt x="538501" y="286465"/>
                        </a:cubicBezTo>
                        <a:cubicBezTo>
                          <a:pt x="557204" y="282293"/>
                          <a:pt x="575907" y="276668"/>
                          <a:pt x="593767" y="269590"/>
                        </a:cubicBezTo>
                        <a:cubicBezTo>
                          <a:pt x="629533" y="255387"/>
                          <a:pt x="662111" y="235746"/>
                          <a:pt x="685595" y="210340"/>
                        </a:cubicBezTo>
                        <a:cubicBezTo>
                          <a:pt x="714423" y="179215"/>
                          <a:pt x="733127" y="140027"/>
                          <a:pt x="748314" y="100980"/>
                        </a:cubicBezTo>
                        <a:cubicBezTo>
                          <a:pt x="760877" y="68777"/>
                          <a:pt x="770533" y="41215"/>
                          <a:pt x="763970" y="6433"/>
                        </a:cubicBezTo>
                        <a:cubicBezTo>
                          <a:pt x="762377" y="-2004"/>
                          <a:pt x="753705" y="-926"/>
                          <a:pt x="745549" y="2777"/>
                        </a:cubicBezTo>
                        <a:cubicBezTo>
                          <a:pt x="735470" y="57339"/>
                          <a:pt x="709642" y="107449"/>
                          <a:pt x="662158" y="141152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57936A00-BEAB-AA1B-2509-225BEBBE7DE9}"/>
                      </a:ext>
                    </a:extLst>
                  </p:cNvPr>
                  <p:cNvSpPr/>
                  <p:nvPr/>
                </p:nvSpPr>
                <p:spPr>
                  <a:xfrm>
                    <a:off x="13758121" y="6090325"/>
                    <a:ext cx="701465" cy="545004"/>
                  </a:xfrm>
                  <a:custGeom>
                    <a:avLst/>
                    <a:gdLst>
                      <a:gd name="connsiteX0" fmla="*/ 212465 w 701465"/>
                      <a:gd name="connsiteY0" fmla="*/ 330516 h 545004"/>
                      <a:gd name="connsiteX1" fmla="*/ 167231 w 701465"/>
                      <a:gd name="connsiteY1" fmla="*/ 285798 h 545004"/>
                      <a:gd name="connsiteX2" fmla="*/ 145387 w 701465"/>
                      <a:gd name="connsiteY2" fmla="*/ 262829 h 545004"/>
                      <a:gd name="connsiteX3" fmla="*/ 124902 w 701465"/>
                      <a:gd name="connsiteY3" fmla="*/ 239813 h 545004"/>
                      <a:gd name="connsiteX4" fmla="*/ 88762 w 701465"/>
                      <a:gd name="connsiteY4" fmla="*/ 193641 h 545004"/>
                      <a:gd name="connsiteX5" fmla="*/ 57121 w 701465"/>
                      <a:gd name="connsiteY5" fmla="*/ 145735 h 545004"/>
                      <a:gd name="connsiteX6" fmla="*/ 22199 w 701465"/>
                      <a:gd name="connsiteY6" fmla="*/ 74297 h 545004"/>
                      <a:gd name="connsiteX7" fmla="*/ 8512 w 701465"/>
                      <a:gd name="connsiteY7" fmla="*/ 0 h 545004"/>
                      <a:gd name="connsiteX8" fmla="*/ 9027 w 701465"/>
                      <a:gd name="connsiteY8" fmla="*/ 131813 h 545004"/>
                      <a:gd name="connsiteX9" fmla="*/ 34058 w 701465"/>
                      <a:gd name="connsiteY9" fmla="*/ 187782 h 545004"/>
                      <a:gd name="connsiteX10" fmla="*/ 61011 w 701465"/>
                      <a:gd name="connsiteY10" fmla="*/ 243188 h 545004"/>
                      <a:gd name="connsiteX11" fmla="*/ 92793 w 701465"/>
                      <a:gd name="connsiteY11" fmla="*/ 297141 h 545004"/>
                      <a:gd name="connsiteX12" fmla="*/ 102403 w 701465"/>
                      <a:gd name="connsiteY12" fmla="*/ 310594 h 545004"/>
                      <a:gd name="connsiteX13" fmla="*/ 112949 w 701465"/>
                      <a:gd name="connsiteY13" fmla="*/ 324094 h 545004"/>
                      <a:gd name="connsiteX14" fmla="*/ 135778 w 701465"/>
                      <a:gd name="connsiteY14" fmla="*/ 350579 h 545004"/>
                      <a:gd name="connsiteX15" fmla="*/ 429450 w 701465"/>
                      <a:gd name="connsiteY15" fmla="*/ 528939 h 545004"/>
                      <a:gd name="connsiteX16" fmla="*/ 452747 w 701465"/>
                      <a:gd name="connsiteY16" fmla="*/ 534329 h 545004"/>
                      <a:gd name="connsiteX17" fmla="*/ 476841 w 701465"/>
                      <a:gd name="connsiteY17" fmla="*/ 538501 h 545004"/>
                      <a:gd name="connsiteX18" fmla="*/ 525263 w 701465"/>
                      <a:gd name="connsiteY18" fmla="*/ 543751 h 545004"/>
                      <a:gd name="connsiteX19" fmla="*/ 573263 w 701465"/>
                      <a:gd name="connsiteY19" fmla="*/ 544876 h 545004"/>
                      <a:gd name="connsiteX20" fmla="*/ 620700 w 701465"/>
                      <a:gd name="connsiteY20" fmla="*/ 541220 h 545004"/>
                      <a:gd name="connsiteX21" fmla="*/ 701466 w 701465"/>
                      <a:gd name="connsiteY21" fmla="*/ 494157 h 545004"/>
                      <a:gd name="connsiteX22" fmla="*/ 638560 w 701465"/>
                      <a:gd name="connsiteY22" fmla="*/ 500626 h 545004"/>
                      <a:gd name="connsiteX23" fmla="*/ 573684 w 701465"/>
                      <a:gd name="connsiteY23" fmla="*/ 498657 h 545004"/>
                      <a:gd name="connsiteX24" fmla="*/ 508528 w 701465"/>
                      <a:gd name="connsiteY24" fmla="*/ 488298 h 545004"/>
                      <a:gd name="connsiteX25" fmla="*/ 475903 w 701465"/>
                      <a:gd name="connsiteY25" fmla="*/ 480329 h 545004"/>
                      <a:gd name="connsiteX26" fmla="*/ 443981 w 701465"/>
                      <a:gd name="connsiteY26" fmla="*/ 470204 h 545004"/>
                      <a:gd name="connsiteX27" fmla="*/ 380840 w 701465"/>
                      <a:gd name="connsiteY27" fmla="*/ 444892 h 545004"/>
                      <a:gd name="connsiteX28" fmla="*/ 320981 w 701465"/>
                      <a:gd name="connsiteY28" fmla="*/ 412642 h 545004"/>
                      <a:gd name="connsiteX29" fmla="*/ 212465 w 701465"/>
                      <a:gd name="connsiteY29" fmla="*/ 330516 h 545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701465" h="545004">
                        <a:moveTo>
                          <a:pt x="212465" y="330516"/>
                        </a:moveTo>
                        <a:cubicBezTo>
                          <a:pt x="196809" y="315938"/>
                          <a:pt x="182043" y="300938"/>
                          <a:pt x="167231" y="285798"/>
                        </a:cubicBezTo>
                        <a:cubicBezTo>
                          <a:pt x="159871" y="278204"/>
                          <a:pt x="152606" y="270563"/>
                          <a:pt x="145387" y="262829"/>
                        </a:cubicBezTo>
                        <a:cubicBezTo>
                          <a:pt x="138262" y="255141"/>
                          <a:pt x="130902" y="247173"/>
                          <a:pt x="124902" y="239813"/>
                        </a:cubicBezTo>
                        <a:cubicBezTo>
                          <a:pt x="112293" y="224719"/>
                          <a:pt x="100199" y="209344"/>
                          <a:pt x="88762" y="193641"/>
                        </a:cubicBezTo>
                        <a:cubicBezTo>
                          <a:pt x="77371" y="177938"/>
                          <a:pt x="66918" y="162094"/>
                          <a:pt x="57121" y="145735"/>
                        </a:cubicBezTo>
                        <a:cubicBezTo>
                          <a:pt x="43480" y="122954"/>
                          <a:pt x="31105" y="98907"/>
                          <a:pt x="22199" y="74297"/>
                        </a:cubicBezTo>
                        <a:cubicBezTo>
                          <a:pt x="13293" y="49641"/>
                          <a:pt x="7855" y="24516"/>
                          <a:pt x="8512" y="0"/>
                        </a:cubicBezTo>
                        <a:cubicBezTo>
                          <a:pt x="-4379" y="42328"/>
                          <a:pt x="-1332" y="86860"/>
                          <a:pt x="9027" y="131813"/>
                        </a:cubicBezTo>
                        <a:cubicBezTo>
                          <a:pt x="17230" y="150376"/>
                          <a:pt x="25480" y="169173"/>
                          <a:pt x="34058" y="187782"/>
                        </a:cubicBezTo>
                        <a:cubicBezTo>
                          <a:pt x="42637" y="206438"/>
                          <a:pt x="51262" y="224813"/>
                          <a:pt x="61011" y="243188"/>
                        </a:cubicBezTo>
                        <a:cubicBezTo>
                          <a:pt x="70715" y="261516"/>
                          <a:pt x="81215" y="279563"/>
                          <a:pt x="92793" y="297141"/>
                        </a:cubicBezTo>
                        <a:cubicBezTo>
                          <a:pt x="95558" y="301454"/>
                          <a:pt x="98934" y="306048"/>
                          <a:pt x="102403" y="310594"/>
                        </a:cubicBezTo>
                        <a:cubicBezTo>
                          <a:pt x="105824" y="315142"/>
                          <a:pt x="109340" y="319642"/>
                          <a:pt x="112949" y="324094"/>
                        </a:cubicBezTo>
                        <a:cubicBezTo>
                          <a:pt x="120168" y="333048"/>
                          <a:pt x="127762" y="341907"/>
                          <a:pt x="135778" y="350579"/>
                        </a:cubicBezTo>
                        <a:cubicBezTo>
                          <a:pt x="212465" y="433454"/>
                          <a:pt x="313106" y="500158"/>
                          <a:pt x="429450" y="528939"/>
                        </a:cubicBezTo>
                        <a:cubicBezTo>
                          <a:pt x="437137" y="530907"/>
                          <a:pt x="444872" y="532735"/>
                          <a:pt x="452747" y="534329"/>
                        </a:cubicBezTo>
                        <a:cubicBezTo>
                          <a:pt x="460762" y="535876"/>
                          <a:pt x="468778" y="537282"/>
                          <a:pt x="476841" y="538501"/>
                        </a:cubicBezTo>
                        <a:cubicBezTo>
                          <a:pt x="492966" y="540939"/>
                          <a:pt x="509184" y="542673"/>
                          <a:pt x="525263" y="543751"/>
                        </a:cubicBezTo>
                        <a:cubicBezTo>
                          <a:pt x="541434" y="544783"/>
                          <a:pt x="557325" y="545251"/>
                          <a:pt x="573263" y="544876"/>
                        </a:cubicBezTo>
                        <a:cubicBezTo>
                          <a:pt x="589388" y="544360"/>
                          <a:pt x="605278" y="543142"/>
                          <a:pt x="620700" y="541220"/>
                        </a:cubicBezTo>
                        <a:cubicBezTo>
                          <a:pt x="655200" y="532501"/>
                          <a:pt x="685013" y="517830"/>
                          <a:pt x="701466" y="494157"/>
                        </a:cubicBezTo>
                        <a:cubicBezTo>
                          <a:pt x="680981" y="497720"/>
                          <a:pt x="659982" y="499829"/>
                          <a:pt x="638560" y="500626"/>
                        </a:cubicBezTo>
                        <a:cubicBezTo>
                          <a:pt x="617231" y="501329"/>
                          <a:pt x="595060" y="501001"/>
                          <a:pt x="573684" y="498657"/>
                        </a:cubicBezTo>
                        <a:cubicBezTo>
                          <a:pt x="552122" y="496454"/>
                          <a:pt x="530325" y="492986"/>
                          <a:pt x="508528" y="488298"/>
                        </a:cubicBezTo>
                        <a:cubicBezTo>
                          <a:pt x="497653" y="485954"/>
                          <a:pt x="486591" y="483330"/>
                          <a:pt x="475903" y="480329"/>
                        </a:cubicBezTo>
                        <a:cubicBezTo>
                          <a:pt x="465215" y="477236"/>
                          <a:pt x="454575" y="473861"/>
                          <a:pt x="443981" y="470204"/>
                        </a:cubicBezTo>
                        <a:cubicBezTo>
                          <a:pt x="422747" y="462891"/>
                          <a:pt x="401653" y="454454"/>
                          <a:pt x="380840" y="444892"/>
                        </a:cubicBezTo>
                        <a:cubicBezTo>
                          <a:pt x="360450" y="435236"/>
                          <a:pt x="340528" y="424407"/>
                          <a:pt x="320981" y="412642"/>
                        </a:cubicBezTo>
                        <a:cubicBezTo>
                          <a:pt x="281371" y="389392"/>
                          <a:pt x="245887" y="361407"/>
                          <a:pt x="212465" y="330516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46EDCB82-DD95-6803-CA89-FB57EDAA79AF}"/>
                      </a:ext>
                    </a:extLst>
                  </p:cNvPr>
                  <p:cNvSpPr/>
                  <p:nvPr/>
                </p:nvSpPr>
                <p:spPr>
                  <a:xfrm>
                    <a:off x="13950008" y="6130779"/>
                    <a:ext cx="381516" cy="260953"/>
                  </a:xfrm>
                  <a:custGeom>
                    <a:avLst/>
                    <a:gdLst>
                      <a:gd name="connsiteX0" fmla="*/ 363047 w 381516"/>
                      <a:gd name="connsiteY0" fmla="*/ 258845 h 260953"/>
                      <a:gd name="connsiteX1" fmla="*/ 381516 w 381516"/>
                      <a:gd name="connsiteY1" fmla="*/ 255938 h 260953"/>
                      <a:gd name="connsiteX2" fmla="*/ 324845 w 381516"/>
                      <a:gd name="connsiteY2" fmla="*/ 237657 h 260953"/>
                      <a:gd name="connsiteX3" fmla="*/ 268594 w 381516"/>
                      <a:gd name="connsiteY3" fmla="*/ 215298 h 260953"/>
                      <a:gd name="connsiteX4" fmla="*/ 162282 w 381516"/>
                      <a:gd name="connsiteY4" fmla="*/ 158063 h 260953"/>
                      <a:gd name="connsiteX5" fmla="*/ 113719 w 381516"/>
                      <a:gd name="connsiteY5" fmla="*/ 123703 h 260953"/>
                      <a:gd name="connsiteX6" fmla="*/ 69891 w 381516"/>
                      <a:gd name="connsiteY6" fmla="*/ 85407 h 260953"/>
                      <a:gd name="connsiteX7" fmla="*/ 49734 w 381516"/>
                      <a:gd name="connsiteY7" fmla="*/ 64969 h 260953"/>
                      <a:gd name="connsiteX8" fmla="*/ 31312 w 381516"/>
                      <a:gd name="connsiteY8" fmla="*/ 43969 h 260953"/>
                      <a:gd name="connsiteX9" fmla="*/ 0 w 381516"/>
                      <a:gd name="connsiteY9" fmla="*/ 0 h 260953"/>
                      <a:gd name="connsiteX10" fmla="*/ 14766 w 381516"/>
                      <a:gd name="connsiteY10" fmla="*/ 42797 h 260953"/>
                      <a:gd name="connsiteX11" fmla="*/ 32859 w 381516"/>
                      <a:gd name="connsiteY11" fmla="*/ 85219 h 260953"/>
                      <a:gd name="connsiteX12" fmla="*/ 83578 w 381516"/>
                      <a:gd name="connsiteY12" fmla="*/ 167766 h 260953"/>
                      <a:gd name="connsiteX13" fmla="*/ 99047 w 381516"/>
                      <a:gd name="connsiteY13" fmla="*/ 186282 h 260953"/>
                      <a:gd name="connsiteX14" fmla="*/ 158157 w 381516"/>
                      <a:gd name="connsiteY14" fmla="*/ 218204 h 260953"/>
                      <a:gd name="connsiteX15" fmla="*/ 222047 w 381516"/>
                      <a:gd name="connsiteY15" fmla="*/ 241407 h 260953"/>
                      <a:gd name="connsiteX16" fmla="*/ 265828 w 381516"/>
                      <a:gd name="connsiteY16" fmla="*/ 252563 h 260953"/>
                      <a:gd name="connsiteX17" fmla="*/ 310266 w 381516"/>
                      <a:gd name="connsiteY17" fmla="*/ 259173 h 260953"/>
                      <a:gd name="connsiteX18" fmla="*/ 342376 w 381516"/>
                      <a:gd name="connsiteY18" fmla="*/ 260954 h 260953"/>
                      <a:gd name="connsiteX19" fmla="*/ 363047 w 381516"/>
                      <a:gd name="connsiteY19" fmla="*/ 258845 h 260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81516" h="260953">
                        <a:moveTo>
                          <a:pt x="363047" y="258845"/>
                        </a:moveTo>
                        <a:cubicBezTo>
                          <a:pt x="369329" y="258188"/>
                          <a:pt x="375422" y="257157"/>
                          <a:pt x="381516" y="255938"/>
                        </a:cubicBezTo>
                        <a:cubicBezTo>
                          <a:pt x="362719" y="250501"/>
                          <a:pt x="343782" y="244407"/>
                          <a:pt x="324845" y="237657"/>
                        </a:cubicBezTo>
                        <a:cubicBezTo>
                          <a:pt x="305907" y="230907"/>
                          <a:pt x="286828" y="223641"/>
                          <a:pt x="268594" y="215298"/>
                        </a:cubicBezTo>
                        <a:cubicBezTo>
                          <a:pt x="231891" y="198750"/>
                          <a:pt x="195375" y="180000"/>
                          <a:pt x="162282" y="158063"/>
                        </a:cubicBezTo>
                        <a:cubicBezTo>
                          <a:pt x="145547" y="147188"/>
                          <a:pt x="129328" y="135704"/>
                          <a:pt x="113719" y="123703"/>
                        </a:cubicBezTo>
                        <a:cubicBezTo>
                          <a:pt x="98391" y="111516"/>
                          <a:pt x="83766" y="98719"/>
                          <a:pt x="69891" y="85407"/>
                        </a:cubicBezTo>
                        <a:cubicBezTo>
                          <a:pt x="62953" y="78750"/>
                          <a:pt x="56203" y="71954"/>
                          <a:pt x="49734" y="64969"/>
                        </a:cubicBezTo>
                        <a:cubicBezTo>
                          <a:pt x="43125" y="58031"/>
                          <a:pt x="36844" y="50906"/>
                          <a:pt x="31312" y="43969"/>
                        </a:cubicBezTo>
                        <a:cubicBezTo>
                          <a:pt x="19969" y="29906"/>
                          <a:pt x="9469" y="15234"/>
                          <a:pt x="0" y="0"/>
                        </a:cubicBezTo>
                        <a:cubicBezTo>
                          <a:pt x="4547" y="14297"/>
                          <a:pt x="9469" y="28594"/>
                          <a:pt x="14766" y="42797"/>
                        </a:cubicBezTo>
                        <a:cubicBezTo>
                          <a:pt x="20203" y="57047"/>
                          <a:pt x="25547" y="70922"/>
                          <a:pt x="32859" y="85219"/>
                        </a:cubicBezTo>
                        <a:cubicBezTo>
                          <a:pt x="46875" y="113625"/>
                          <a:pt x="63469" y="141375"/>
                          <a:pt x="83578" y="167766"/>
                        </a:cubicBezTo>
                        <a:cubicBezTo>
                          <a:pt x="88547" y="174094"/>
                          <a:pt x="93750" y="180188"/>
                          <a:pt x="99047" y="186282"/>
                        </a:cubicBezTo>
                        <a:cubicBezTo>
                          <a:pt x="117797" y="198610"/>
                          <a:pt x="137672" y="209110"/>
                          <a:pt x="158157" y="218204"/>
                        </a:cubicBezTo>
                        <a:cubicBezTo>
                          <a:pt x="178594" y="227344"/>
                          <a:pt x="200485" y="234657"/>
                          <a:pt x="222047" y="241407"/>
                        </a:cubicBezTo>
                        <a:cubicBezTo>
                          <a:pt x="236625" y="245907"/>
                          <a:pt x="251203" y="249563"/>
                          <a:pt x="265828" y="252563"/>
                        </a:cubicBezTo>
                        <a:cubicBezTo>
                          <a:pt x="280453" y="255516"/>
                          <a:pt x="295454" y="257579"/>
                          <a:pt x="310266" y="259173"/>
                        </a:cubicBezTo>
                        <a:cubicBezTo>
                          <a:pt x="319688" y="260204"/>
                          <a:pt x="330844" y="260485"/>
                          <a:pt x="342376" y="260954"/>
                        </a:cubicBezTo>
                        <a:lnTo>
                          <a:pt x="363047" y="258845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920470EF-9ABA-09C6-7AD2-391856BEF6B6}"/>
                      </a:ext>
                    </a:extLst>
                  </p:cNvPr>
                  <p:cNvSpPr/>
                  <p:nvPr/>
                </p:nvSpPr>
                <p:spPr>
                  <a:xfrm>
                    <a:off x="14048211" y="6108909"/>
                    <a:ext cx="813798" cy="243990"/>
                  </a:xfrm>
                  <a:custGeom>
                    <a:avLst/>
                    <a:gdLst>
                      <a:gd name="connsiteX0" fmla="*/ 804236 w 813798"/>
                      <a:gd name="connsiteY0" fmla="*/ 91291 h 243990"/>
                      <a:gd name="connsiteX1" fmla="*/ 791299 w 813798"/>
                      <a:gd name="connsiteY1" fmla="*/ 97292 h 243990"/>
                      <a:gd name="connsiteX2" fmla="*/ 696048 w 813798"/>
                      <a:gd name="connsiteY2" fmla="*/ 166760 h 243990"/>
                      <a:gd name="connsiteX3" fmla="*/ 639611 w 813798"/>
                      <a:gd name="connsiteY3" fmla="*/ 178479 h 243990"/>
                      <a:gd name="connsiteX4" fmla="*/ 580736 w 813798"/>
                      <a:gd name="connsiteY4" fmla="*/ 176651 h 243990"/>
                      <a:gd name="connsiteX5" fmla="*/ 551017 w 813798"/>
                      <a:gd name="connsiteY5" fmla="*/ 171260 h 243990"/>
                      <a:gd name="connsiteX6" fmla="*/ 521438 w 813798"/>
                      <a:gd name="connsiteY6" fmla="*/ 163245 h 243990"/>
                      <a:gd name="connsiteX7" fmla="*/ 462985 w 813798"/>
                      <a:gd name="connsiteY7" fmla="*/ 141354 h 243990"/>
                      <a:gd name="connsiteX8" fmla="*/ 343501 w 813798"/>
                      <a:gd name="connsiteY8" fmla="*/ 78588 h 243990"/>
                      <a:gd name="connsiteX9" fmla="*/ 284017 w 813798"/>
                      <a:gd name="connsiteY9" fmla="*/ 47650 h 243990"/>
                      <a:gd name="connsiteX10" fmla="*/ 222188 w 813798"/>
                      <a:gd name="connsiteY10" fmla="*/ 21869 h 243990"/>
                      <a:gd name="connsiteX11" fmla="*/ 105938 w 813798"/>
                      <a:gd name="connsiteY11" fmla="*/ 26 h 243990"/>
                      <a:gd name="connsiteX12" fmla="*/ 0 w 813798"/>
                      <a:gd name="connsiteY12" fmla="*/ 23557 h 243990"/>
                      <a:gd name="connsiteX13" fmla="*/ 72282 w 813798"/>
                      <a:gd name="connsiteY13" fmla="*/ 54775 h 243990"/>
                      <a:gd name="connsiteX14" fmla="*/ 133360 w 813798"/>
                      <a:gd name="connsiteY14" fmla="*/ 109479 h 243990"/>
                      <a:gd name="connsiteX15" fmla="*/ 146016 w 813798"/>
                      <a:gd name="connsiteY15" fmla="*/ 122932 h 243990"/>
                      <a:gd name="connsiteX16" fmla="*/ 434157 w 813798"/>
                      <a:gd name="connsiteY16" fmla="*/ 232854 h 243990"/>
                      <a:gd name="connsiteX17" fmla="*/ 581861 w 813798"/>
                      <a:gd name="connsiteY17" fmla="*/ 242885 h 243990"/>
                      <a:gd name="connsiteX18" fmla="*/ 644861 w 813798"/>
                      <a:gd name="connsiteY18" fmla="*/ 230510 h 243990"/>
                      <a:gd name="connsiteX19" fmla="*/ 705799 w 813798"/>
                      <a:gd name="connsiteY19" fmla="*/ 212792 h 243990"/>
                      <a:gd name="connsiteX20" fmla="*/ 713908 w 813798"/>
                      <a:gd name="connsiteY20" fmla="*/ 210541 h 243990"/>
                      <a:gd name="connsiteX21" fmla="*/ 813798 w 813798"/>
                      <a:gd name="connsiteY21" fmla="*/ 87307 h 243990"/>
                      <a:gd name="connsiteX22" fmla="*/ 804236 w 813798"/>
                      <a:gd name="connsiteY22" fmla="*/ 91291 h 243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813798" h="243990">
                        <a:moveTo>
                          <a:pt x="804236" y="91291"/>
                        </a:moveTo>
                        <a:cubicBezTo>
                          <a:pt x="799970" y="93541"/>
                          <a:pt x="795658" y="95463"/>
                          <a:pt x="791299" y="97292"/>
                        </a:cubicBezTo>
                        <a:cubicBezTo>
                          <a:pt x="772689" y="130057"/>
                          <a:pt x="731908" y="153869"/>
                          <a:pt x="696048" y="166760"/>
                        </a:cubicBezTo>
                        <a:cubicBezTo>
                          <a:pt x="677627" y="173604"/>
                          <a:pt x="658877" y="177072"/>
                          <a:pt x="639611" y="178479"/>
                        </a:cubicBezTo>
                        <a:cubicBezTo>
                          <a:pt x="620345" y="179932"/>
                          <a:pt x="600611" y="179182"/>
                          <a:pt x="580736" y="176651"/>
                        </a:cubicBezTo>
                        <a:cubicBezTo>
                          <a:pt x="570751" y="175479"/>
                          <a:pt x="560861" y="173604"/>
                          <a:pt x="551017" y="171260"/>
                        </a:cubicBezTo>
                        <a:cubicBezTo>
                          <a:pt x="541173" y="168963"/>
                          <a:pt x="531283" y="166245"/>
                          <a:pt x="521438" y="163245"/>
                        </a:cubicBezTo>
                        <a:cubicBezTo>
                          <a:pt x="501798" y="157104"/>
                          <a:pt x="481923" y="150026"/>
                          <a:pt x="462985" y="141354"/>
                        </a:cubicBezTo>
                        <a:cubicBezTo>
                          <a:pt x="422017" y="122510"/>
                          <a:pt x="382407" y="100573"/>
                          <a:pt x="343501" y="78588"/>
                        </a:cubicBezTo>
                        <a:cubicBezTo>
                          <a:pt x="324001" y="67666"/>
                          <a:pt x="303892" y="57588"/>
                          <a:pt x="284017" y="47650"/>
                        </a:cubicBezTo>
                        <a:cubicBezTo>
                          <a:pt x="264048" y="37854"/>
                          <a:pt x="243563" y="29088"/>
                          <a:pt x="222188" y="21869"/>
                        </a:cubicBezTo>
                        <a:cubicBezTo>
                          <a:pt x="182626" y="8369"/>
                          <a:pt x="143766" y="166"/>
                          <a:pt x="105938" y="26"/>
                        </a:cubicBezTo>
                        <a:cubicBezTo>
                          <a:pt x="68578" y="-490"/>
                          <a:pt x="32766" y="6729"/>
                          <a:pt x="0" y="23557"/>
                        </a:cubicBezTo>
                        <a:cubicBezTo>
                          <a:pt x="26297" y="26744"/>
                          <a:pt x="50251" y="38791"/>
                          <a:pt x="72282" y="54775"/>
                        </a:cubicBezTo>
                        <a:cubicBezTo>
                          <a:pt x="94641" y="70572"/>
                          <a:pt x="114985" y="90447"/>
                          <a:pt x="133360" y="109479"/>
                        </a:cubicBezTo>
                        <a:cubicBezTo>
                          <a:pt x="137438" y="113838"/>
                          <a:pt x="141703" y="118385"/>
                          <a:pt x="146016" y="122932"/>
                        </a:cubicBezTo>
                        <a:cubicBezTo>
                          <a:pt x="233954" y="176838"/>
                          <a:pt x="333329" y="218510"/>
                          <a:pt x="434157" y="232854"/>
                        </a:cubicBezTo>
                        <a:cubicBezTo>
                          <a:pt x="483423" y="239089"/>
                          <a:pt x="533860" y="246916"/>
                          <a:pt x="581861" y="242885"/>
                        </a:cubicBezTo>
                        <a:cubicBezTo>
                          <a:pt x="604173" y="241245"/>
                          <a:pt x="624751" y="236182"/>
                          <a:pt x="644861" y="230510"/>
                        </a:cubicBezTo>
                        <a:cubicBezTo>
                          <a:pt x="665064" y="224651"/>
                          <a:pt x="685080" y="217619"/>
                          <a:pt x="705799" y="212792"/>
                        </a:cubicBezTo>
                        <a:cubicBezTo>
                          <a:pt x="708470" y="212135"/>
                          <a:pt x="711189" y="211385"/>
                          <a:pt x="713908" y="210541"/>
                        </a:cubicBezTo>
                        <a:cubicBezTo>
                          <a:pt x="758251" y="177823"/>
                          <a:pt x="792424" y="136291"/>
                          <a:pt x="813798" y="87307"/>
                        </a:cubicBezTo>
                        <a:cubicBezTo>
                          <a:pt x="810470" y="88479"/>
                          <a:pt x="807283" y="89745"/>
                          <a:pt x="804236" y="91291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7AEF4431-49D2-38D6-8EEB-56A5B72A62EC}"/>
                      </a:ext>
                    </a:extLst>
                  </p:cNvPr>
                  <p:cNvSpPr/>
                  <p:nvPr/>
                </p:nvSpPr>
                <p:spPr>
                  <a:xfrm>
                    <a:off x="13919492" y="5663106"/>
                    <a:ext cx="866017" cy="204990"/>
                  </a:xfrm>
                  <a:custGeom>
                    <a:avLst/>
                    <a:gdLst>
                      <a:gd name="connsiteX0" fmla="*/ 738283 w 866017"/>
                      <a:gd name="connsiteY0" fmla="*/ 117328 h 204990"/>
                      <a:gd name="connsiteX1" fmla="*/ 458766 w 866017"/>
                      <a:gd name="connsiteY1" fmla="*/ 114281 h 204990"/>
                      <a:gd name="connsiteX2" fmla="*/ 401157 w 866017"/>
                      <a:gd name="connsiteY2" fmla="*/ 95438 h 204990"/>
                      <a:gd name="connsiteX3" fmla="*/ 342610 w 866017"/>
                      <a:gd name="connsiteY3" fmla="*/ 78516 h 204990"/>
                      <a:gd name="connsiteX4" fmla="*/ 203532 w 866017"/>
                      <a:gd name="connsiteY4" fmla="*/ 57281 h 204990"/>
                      <a:gd name="connsiteX5" fmla="*/ 0 w 866017"/>
                      <a:gd name="connsiteY5" fmla="*/ 151969 h 204990"/>
                      <a:gd name="connsiteX6" fmla="*/ 76594 w 866017"/>
                      <a:gd name="connsiteY6" fmla="*/ 120234 h 204990"/>
                      <a:gd name="connsiteX7" fmla="*/ 111891 w 866017"/>
                      <a:gd name="connsiteY7" fmla="*/ 98672 h 204990"/>
                      <a:gd name="connsiteX8" fmla="*/ 256360 w 866017"/>
                      <a:gd name="connsiteY8" fmla="*/ 103453 h 204990"/>
                      <a:gd name="connsiteX9" fmla="*/ 327798 w 866017"/>
                      <a:gd name="connsiteY9" fmla="*/ 128860 h 204990"/>
                      <a:gd name="connsiteX10" fmla="*/ 397548 w 866017"/>
                      <a:gd name="connsiteY10" fmla="*/ 156234 h 204990"/>
                      <a:gd name="connsiteX11" fmla="*/ 484501 w 866017"/>
                      <a:gd name="connsiteY11" fmla="*/ 183047 h 204990"/>
                      <a:gd name="connsiteX12" fmla="*/ 572579 w 866017"/>
                      <a:gd name="connsiteY12" fmla="*/ 199453 h 204990"/>
                      <a:gd name="connsiteX13" fmla="*/ 635204 w 866017"/>
                      <a:gd name="connsiteY13" fmla="*/ 204938 h 204990"/>
                      <a:gd name="connsiteX14" fmla="*/ 696095 w 866017"/>
                      <a:gd name="connsiteY14" fmla="*/ 198234 h 204990"/>
                      <a:gd name="connsiteX15" fmla="*/ 797345 w 866017"/>
                      <a:gd name="connsiteY15" fmla="*/ 132047 h 204990"/>
                      <a:gd name="connsiteX16" fmla="*/ 822752 w 866017"/>
                      <a:gd name="connsiteY16" fmla="*/ 107063 h 204990"/>
                      <a:gd name="connsiteX17" fmla="*/ 841408 w 866017"/>
                      <a:gd name="connsiteY17" fmla="*/ 67453 h 204990"/>
                      <a:gd name="connsiteX18" fmla="*/ 866017 w 866017"/>
                      <a:gd name="connsiteY18" fmla="*/ 0 h 204990"/>
                      <a:gd name="connsiteX19" fmla="*/ 738283 w 866017"/>
                      <a:gd name="connsiteY19" fmla="*/ 117328 h 204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66017" h="204990">
                        <a:moveTo>
                          <a:pt x="738283" y="117328"/>
                        </a:moveTo>
                        <a:cubicBezTo>
                          <a:pt x="653251" y="149203"/>
                          <a:pt x="551860" y="142828"/>
                          <a:pt x="458766" y="114281"/>
                        </a:cubicBezTo>
                        <a:cubicBezTo>
                          <a:pt x="439313" y="108703"/>
                          <a:pt x="420329" y="101766"/>
                          <a:pt x="401157" y="95438"/>
                        </a:cubicBezTo>
                        <a:cubicBezTo>
                          <a:pt x="381938" y="89063"/>
                          <a:pt x="362813" y="83297"/>
                          <a:pt x="342610" y="78516"/>
                        </a:cubicBezTo>
                        <a:cubicBezTo>
                          <a:pt x="296766" y="67500"/>
                          <a:pt x="249844" y="59625"/>
                          <a:pt x="203532" y="57281"/>
                        </a:cubicBezTo>
                        <a:cubicBezTo>
                          <a:pt x="120422" y="53015"/>
                          <a:pt x="14344" y="65859"/>
                          <a:pt x="0" y="151969"/>
                        </a:cubicBezTo>
                        <a:cubicBezTo>
                          <a:pt x="23391" y="137391"/>
                          <a:pt x="49078" y="126563"/>
                          <a:pt x="76594" y="120234"/>
                        </a:cubicBezTo>
                        <a:cubicBezTo>
                          <a:pt x="87328" y="111937"/>
                          <a:pt x="99094" y="104672"/>
                          <a:pt x="111891" y="98672"/>
                        </a:cubicBezTo>
                        <a:cubicBezTo>
                          <a:pt x="155156" y="78375"/>
                          <a:pt x="208453" y="89344"/>
                          <a:pt x="256360" y="103453"/>
                        </a:cubicBezTo>
                        <a:cubicBezTo>
                          <a:pt x="280594" y="110531"/>
                          <a:pt x="304407" y="119672"/>
                          <a:pt x="327798" y="128860"/>
                        </a:cubicBezTo>
                        <a:cubicBezTo>
                          <a:pt x="351095" y="137953"/>
                          <a:pt x="374204" y="147516"/>
                          <a:pt x="397548" y="156234"/>
                        </a:cubicBezTo>
                        <a:cubicBezTo>
                          <a:pt x="425907" y="166734"/>
                          <a:pt x="455251" y="175453"/>
                          <a:pt x="484501" y="183047"/>
                        </a:cubicBezTo>
                        <a:cubicBezTo>
                          <a:pt x="513798" y="190594"/>
                          <a:pt x="543516" y="195657"/>
                          <a:pt x="572579" y="199453"/>
                        </a:cubicBezTo>
                        <a:cubicBezTo>
                          <a:pt x="594236" y="202359"/>
                          <a:pt x="614908" y="204562"/>
                          <a:pt x="635204" y="204938"/>
                        </a:cubicBezTo>
                        <a:cubicBezTo>
                          <a:pt x="655548" y="205313"/>
                          <a:pt x="675564" y="203766"/>
                          <a:pt x="696095" y="198234"/>
                        </a:cubicBezTo>
                        <a:cubicBezTo>
                          <a:pt x="736642" y="186797"/>
                          <a:pt x="768705" y="159750"/>
                          <a:pt x="797345" y="132047"/>
                        </a:cubicBezTo>
                        <a:cubicBezTo>
                          <a:pt x="805595" y="124078"/>
                          <a:pt x="814220" y="115734"/>
                          <a:pt x="822752" y="107063"/>
                        </a:cubicBezTo>
                        <a:cubicBezTo>
                          <a:pt x="829736" y="93797"/>
                          <a:pt x="835970" y="80437"/>
                          <a:pt x="841408" y="67453"/>
                        </a:cubicBezTo>
                        <a:cubicBezTo>
                          <a:pt x="849939" y="47109"/>
                          <a:pt x="859080" y="23953"/>
                          <a:pt x="866017" y="0"/>
                        </a:cubicBezTo>
                        <a:cubicBezTo>
                          <a:pt x="839205" y="52031"/>
                          <a:pt x="797486" y="94547"/>
                          <a:pt x="738283" y="117328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61000"/>
                    </a:schemeClr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9FA26EA0-1D0D-7270-C33A-59E6DE5A45D2}"/>
                      </a:ext>
                    </a:extLst>
                  </p:cNvPr>
                  <p:cNvSpPr/>
                  <p:nvPr/>
                </p:nvSpPr>
                <p:spPr>
                  <a:xfrm>
                    <a:off x="14025805" y="5772557"/>
                    <a:ext cx="182015" cy="32299"/>
                  </a:xfrm>
                  <a:custGeom>
                    <a:avLst/>
                    <a:gdLst>
                      <a:gd name="connsiteX0" fmla="*/ 0 w 182015"/>
                      <a:gd name="connsiteY0" fmla="*/ 5909 h 32299"/>
                      <a:gd name="connsiteX1" fmla="*/ 31500 w 182015"/>
                      <a:gd name="connsiteY1" fmla="*/ 4502 h 32299"/>
                      <a:gd name="connsiteX2" fmla="*/ 182016 w 182015"/>
                      <a:gd name="connsiteY2" fmla="*/ 32300 h 32299"/>
                      <a:gd name="connsiteX3" fmla="*/ 58828 w 182015"/>
                      <a:gd name="connsiteY3" fmla="*/ 424 h 32299"/>
                      <a:gd name="connsiteX4" fmla="*/ 0 w 182015"/>
                      <a:gd name="connsiteY4" fmla="*/ 5909 h 32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2015" h="32299">
                        <a:moveTo>
                          <a:pt x="0" y="5909"/>
                        </a:moveTo>
                        <a:cubicBezTo>
                          <a:pt x="10265" y="4877"/>
                          <a:pt x="20718" y="4268"/>
                          <a:pt x="31500" y="4502"/>
                        </a:cubicBezTo>
                        <a:cubicBezTo>
                          <a:pt x="82031" y="5627"/>
                          <a:pt x="132468" y="17628"/>
                          <a:pt x="182016" y="32300"/>
                        </a:cubicBezTo>
                        <a:cubicBezTo>
                          <a:pt x="142313" y="15096"/>
                          <a:pt x="100828" y="3284"/>
                          <a:pt x="58828" y="424"/>
                        </a:cubicBezTo>
                        <a:cubicBezTo>
                          <a:pt x="37828" y="-1029"/>
                          <a:pt x="18562" y="1362"/>
                          <a:pt x="0" y="5909"/>
                        </a:cubicBezTo>
                        <a:close/>
                      </a:path>
                    </a:pathLst>
                  </a:custGeom>
                  <a:solidFill>
                    <a:srgbClr val="D76429"/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6CA47B85-EAC4-984C-A2A4-150732D8E6C2}"/>
                    </a:ext>
                  </a:extLst>
                </p:cNvPr>
                <p:cNvSpPr/>
                <p:nvPr/>
              </p:nvSpPr>
              <p:spPr>
                <a:xfrm>
                  <a:off x="12679986" y="5275598"/>
                  <a:ext cx="1550059" cy="830323"/>
                </a:xfrm>
                <a:custGeom>
                  <a:avLst/>
                  <a:gdLst>
                    <a:gd name="connsiteX0" fmla="*/ 1521882 w 1550059"/>
                    <a:gd name="connsiteY0" fmla="*/ 488290 h 830323"/>
                    <a:gd name="connsiteX1" fmla="*/ 1340945 w 1550059"/>
                    <a:gd name="connsiteY1" fmla="*/ 482758 h 830323"/>
                    <a:gd name="connsiteX2" fmla="*/ 1258819 w 1550059"/>
                    <a:gd name="connsiteY2" fmla="*/ 542055 h 830323"/>
                    <a:gd name="connsiteX3" fmla="*/ 1263413 w 1550059"/>
                    <a:gd name="connsiteY3" fmla="*/ 543790 h 830323"/>
                    <a:gd name="connsiteX4" fmla="*/ 1329694 w 1550059"/>
                    <a:gd name="connsiteY4" fmla="*/ 556118 h 830323"/>
                    <a:gd name="connsiteX5" fmla="*/ 1382148 w 1550059"/>
                    <a:gd name="connsiteY5" fmla="*/ 561977 h 830323"/>
                    <a:gd name="connsiteX6" fmla="*/ 1409945 w 1550059"/>
                    <a:gd name="connsiteY6" fmla="*/ 562493 h 830323"/>
                    <a:gd name="connsiteX7" fmla="*/ 1447679 w 1550059"/>
                    <a:gd name="connsiteY7" fmla="*/ 554196 h 830323"/>
                    <a:gd name="connsiteX8" fmla="*/ 1455835 w 1550059"/>
                    <a:gd name="connsiteY8" fmla="*/ 562680 h 830323"/>
                    <a:gd name="connsiteX9" fmla="*/ 1417257 w 1550059"/>
                    <a:gd name="connsiteY9" fmla="*/ 584711 h 830323"/>
                    <a:gd name="connsiteX10" fmla="*/ 1368366 w 1550059"/>
                    <a:gd name="connsiteY10" fmla="*/ 626243 h 830323"/>
                    <a:gd name="connsiteX11" fmla="*/ 1297210 w 1550059"/>
                    <a:gd name="connsiteY11" fmla="*/ 662758 h 830323"/>
                    <a:gd name="connsiteX12" fmla="*/ 1198163 w 1550059"/>
                    <a:gd name="connsiteY12" fmla="*/ 671618 h 830323"/>
                    <a:gd name="connsiteX13" fmla="*/ 1180960 w 1550059"/>
                    <a:gd name="connsiteY13" fmla="*/ 671993 h 830323"/>
                    <a:gd name="connsiteX14" fmla="*/ 1210069 w 1550059"/>
                    <a:gd name="connsiteY14" fmla="*/ 685305 h 830323"/>
                    <a:gd name="connsiteX15" fmla="*/ 1267491 w 1550059"/>
                    <a:gd name="connsiteY15" fmla="*/ 702274 h 830323"/>
                    <a:gd name="connsiteX16" fmla="*/ 1275366 w 1550059"/>
                    <a:gd name="connsiteY16" fmla="*/ 714180 h 830323"/>
                    <a:gd name="connsiteX17" fmla="*/ 1190335 w 1550059"/>
                    <a:gd name="connsiteY17" fmla="*/ 752852 h 830323"/>
                    <a:gd name="connsiteX18" fmla="*/ 1086413 w 1550059"/>
                    <a:gd name="connsiteY18" fmla="*/ 769446 h 830323"/>
                    <a:gd name="connsiteX19" fmla="*/ 967022 w 1550059"/>
                    <a:gd name="connsiteY19" fmla="*/ 755946 h 830323"/>
                    <a:gd name="connsiteX20" fmla="*/ 948225 w 1550059"/>
                    <a:gd name="connsiteY20" fmla="*/ 749758 h 830323"/>
                    <a:gd name="connsiteX21" fmla="*/ 953053 w 1550059"/>
                    <a:gd name="connsiteY21" fmla="*/ 783321 h 830323"/>
                    <a:gd name="connsiteX22" fmla="*/ 936694 w 1550059"/>
                    <a:gd name="connsiteY22" fmla="*/ 825790 h 830323"/>
                    <a:gd name="connsiteX23" fmla="*/ 827756 w 1550059"/>
                    <a:gd name="connsiteY23" fmla="*/ 793774 h 830323"/>
                    <a:gd name="connsiteX24" fmla="*/ 647193 w 1550059"/>
                    <a:gd name="connsiteY24" fmla="*/ 650290 h 830323"/>
                    <a:gd name="connsiteX25" fmla="*/ 646631 w 1550059"/>
                    <a:gd name="connsiteY25" fmla="*/ 650993 h 830323"/>
                    <a:gd name="connsiteX26" fmla="*/ 580865 w 1550059"/>
                    <a:gd name="connsiteY26" fmla="*/ 657133 h 830323"/>
                    <a:gd name="connsiteX27" fmla="*/ 528130 w 1550059"/>
                    <a:gd name="connsiteY27" fmla="*/ 625821 h 830323"/>
                    <a:gd name="connsiteX28" fmla="*/ 507271 w 1550059"/>
                    <a:gd name="connsiteY28" fmla="*/ 604352 h 830323"/>
                    <a:gd name="connsiteX29" fmla="*/ 486458 w 1550059"/>
                    <a:gd name="connsiteY29" fmla="*/ 580633 h 830323"/>
                    <a:gd name="connsiteX30" fmla="*/ 472958 w 1550059"/>
                    <a:gd name="connsiteY30" fmla="*/ 565399 h 830323"/>
                    <a:gd name="connsiteX31" fmla="*/ 469209 w 1550059"/>
                    <a:gd name="connsiteY31" fmla="*/ 579133 h 830323"/>
                    <a:gd name="connsiteX32" fmla="*/ 432130 w 1550059"/>
                    <a:gd name="connsiteY32" fmla="*/ 592305 h 830323"/>
                    <a:gd name="connsiteX33" fmla="*/ 393693 w 1550059"/>
                    <a:gd name="connsiteY33" fmla="*/ 577492 h 830323"/>
                    <a:gd name="connsiteX34" fmla="*/ 233099 w 1550059"/>
                    <a:gd name="connsiteY34" fmla="*/ 441648 h 830323"/>
                    <a:gd name="connsiteX35" fmla="*/ 235114 w 1550059"/>
                    <a:gd name="connsiteY35" fmla="*/ 458289 h 830323"/>
                    <a:gd name="connsiteX36" fmla="*/ 249927 w 1550059"/>
                    <a:gd name="connsiteY36" fmla="*/ 511399 h 830323"/>
                    <a:gd name="connsiteX37" fmla="*/ 258130 w 1550059"/>
                    <a:gd name="connsiteY37" fmla="*/ 536852 h 830323"/>
                    <a:gd name="connsiteX38" fmla="*/ 237411 w 1550059"/>
                    <a:gd name="connsiteY38" fmla="*/ 555133 h 830323"/>
                    <a:gd name="connsiteX39" fmla="*/ 213786 w 1550059"/>
                    <a:gd name="connsiteY39" fmla="*/ 552040 h 830323"/>
                    <a:gd name="connsiteX40" fmla="*/ 188427 w 1550059"/>
                    <a:gd name="connsiteY40" fmla="*/ 542289 h 830323"/>
                    <a:gd name="connsiteX41" fmla="*/ 144833 w 1550059"/>
                    <a:gd name="connsiteY41" fmla="*/ 516883 h 830323"/>
                    <a:gd name="connsiteX42" fmla="*/ 107942 w 1550059"/>
                    <a:gd name="connsiteY42" fmla="*/ 484258 h 830323"/>
                    <a:gd name="connsiteX43" fmla="*/ 92614 w 1550059"/>
                    <a:gd name="connsiteY43" fmla="*/ 464196 h 830323"/>
                    <a:gd name="connsiteX44" fmla="*/ 80239 w 1550059"/>
                    <a:gd name="connsiteY44" fmla="*/ 441555 h 830323"/>
                    <a:gd name="connsiteX45" fmla="*/ 61817 w 1550059"/>
                    <a:gd name="connsiteY45" fmla="*/ 387133 h 830323"/>
                    <a:gd name="connsiteX46" fmla="*/ 52254 w 1550059"/>
                    <a:gd name="connsiteY46" fmla="*/ 329289 h 830323"/>
                    <a:gd name="connsiteX47" fmla="*/ 49442 w 1550059"/>
                    <a:gd name="connsiteY47" fmla="*/ 301070 h 830323"/>
                    <a:gd name="connsiteX48" fmla="*/ 22723 w 1550059"/>
                    <a:gd name="connsiteY48" fmla="*/ 245992 h 830323"/>
                    <a:gd name="connsiteX49" fmla="*/ 1067 w 1550059"/>
                    <a:gd name="connsiteY49" fmla="*/ 226398 h 830323"/>
                    <a:gd name="connsiteX50" fmla="*/ 11754 w 1550059"/>
                    <a:gd name="connsiteY50" fmla="*/ 215195 h 830323"/>
                    <a:gd name="connsiteX51" fmla="*/ 24645 w 1550059"/>
                    <a:gd name="connsiteY51" fmla="*/ 224336 h 830323"/>
                    <a:gd name="connsiteX52" fmla="*/ 29332 w 1550059"/>
                    <a:gd name="connsiteY52" fmla="*/ 210742 h 830323"/>
                    <a:gd name="connsiteX53" fmla="*/ 62614 w 1550059"/>
                    <a:gd name="connsiteY53" fmla="*/ 172773 h 830323"/>
                    <a:gd name="connsiteX54" fmla="*/ 109489 w 1550059"/>
                    <a:gd name="connsiteY54" fmla="*/ 152007 h 830323"/>
                    <a:gd name="connsiteX55" fmla="*/ 164192 w 1550059"/>
                    <a:gd name="connsiteY55" fmla="*/ 143382 h 830323"/>
                    <a:gd name="connsiteX56" fmla="*/ 222177 w 1550059"/>
                    <a:gd name="connsiteY56" fmla="*/ 134945 h 830323"/>
                    <a:gd name="connsiteX57" fmla="*/ 273130 w 1550059"/>
                    <a:gd name="connsiteY57" fmla="*/ 115539 h 830323"/>
                    <a:gd name="connsiteX58" fmla="*/ 306458 w 1550059"/>
                    <a:gd name="connsiteY58" fmla="*/ 73164 h 830323"/>
                    <a:gd name="connsiteX59" fmla="*/ 307490 w 1550059"/>
                    <a:gd name="connsiteY59" fmla="*/ 71523 h 830323"/>
                    <a:gd name="connsiteX60" fmla="*/ 293052 w 1550059"/>
                    <a:gd name="connsiteY60" fmla="*/ 62242 h 830323"/>
                    <a:gd name="connsiteX61" fmla="*/ 309036 w 1550059"/>
                    <a:gd name="connsiteY61" fmla="*/ 49117 h 830323"/>
                    <a:gd name="connsiteX62" fmla="*/ 357318 w 1550059"/>
                    <a:gd name="connsiteY62" fmla="*/ 75179 h 830323"/>
                    <a:gd name="connsiteX63" fmla="*/ 408740 w 1550059"/>
                    <a:gd name="connsiteY63" fmla="*/ 95007 h 830323"/>
                    <a:gd name="connsiteX64" fmla="*/ 433912 w 1550059"/>
                    <a:gd name="connsiteY64" fmla="*/ 101335 h 830323"/>
                    <a:gd name="connsiteX65" fmla="*/ 459177 w 1550059"/>
                    <a:gd name="connsiteY65" fmla="*/ 107617 h 830323"/>
                    <a:gd name="connsiteX66" fmla="*/ 510412 w 1550059"/>
                    <a:gd name="connsiteY66" fmla="*/ 116898 h 830323"/>
                    <a:gd name="connsiteX67" fmla="*/ 614709 w 1550059"/>
                    <a:gd name="connsiteY67" fmla="*/ 113757 h 830323"/>
                    <a:gd name="connsiteX68" fmla="*/ 710568 w 1550059"/>
                    <a:gd name="connsiteY68" fmla="*/ 79679 h 830323"/>
                    <a:gd name="connsiteX69" fmla="*/ 857850 w 1550059"/>
                    <a:gd name="connsiteY69" fmla="*/ 5945 h 830323"/>
                    <a:gd name="connsiteX70" fmla="*/ 979115 w 1550059"/>
                    <a:gd name="connsiteY70" fmla="*/ 25257 h 830323"/>
                    <a:gd name="connsiteX71" fmla="*/ 970116 w 1550059"/>
                    <a:gd name="connsiteY71" fmla="*/ 41335 h 830323"/>
                    <a:gd name="connsiteX72" fmla="*/ 939506 w 1550059"/>
                    <a:gd name="connsiteY72" fmla="*/ 44288 h 830323"/>
                    <a:gd name="connsiteX73" fmla="*/ 886631 w 1550059"/>
                    <a:gd name="connsiteY73" fmla="*/ 84835 h 830323"/>
                    <a:gd name="connsiteX74" fmla="*/ 876975 w 1550059"/>
                    <a:gd name="connsiteY74" fmla="*/ 167429 h 830323"/>
                    <a:gd name="connsiteX75" fmla="*/ 845803 w 1550059"/>
                    <a:gd name="connsiteY75" fmla="*/ 219789 h 830323"/>
                    <a:gd name="connsiteX76" fmla="*/ 906647 w 1550059"/>
                    <a:gd name="connsiteY76" fmla="*/ 227945 h 830323"/>
                    <a:gd name="connsiteX77" fmla="*/ 966459 w 1550059"/>
                    <a:gd name="connsiteY77" fmla="*/ 224148 h 830323"/>
                    <a:gd name="connsiteX78" fmla="*/ 1097944 w 1550059"/>
                    <a:gd name="connsiteY78" fmla="*/ 123226 h 830323"/>
                    <a:gd name="connsiteX79" fmla="*/ 1370335 w 1550059"/>
                    <a:gd name="connsiteY79" fmla="*/ 126320 h 830323"/>
                    <a:gd name="connsiteX80" fmla="*/ 1370288 w 1550059"/>
                    <a:gd name="connsiteY80" fmla="*/ 139398 h 830323"/>
                    <a:gd name="connsiteX81" fmla="*/ 1277897 w 1550059"/>
                    <a:gd name="connsiteY81" fmla="*/ 162789 h 830323"/>
                    <a:gd name="connsiteX82" fmla="*/ 1195491 w 1550059"/>
                    <a:gd name="connsiteY82" fmla="*/ 271023 h 830323"/>
                    <a:gd name="connsiteX83" fmla="*/ 1131788 w 1550059"/>
                    <a:gd name="connsiteY83" fmla="*/ 385024 h 830323"/>
                    <a:gd name="connsiteX84" fmla="*/ 1361617 w 1550059"/>
                    <a:gd name="connsiteY84" fmla="*/ 375789 h 830323"/>
                    <a:gd name="connsiteX85" fmla="*/ 1467179 w 1550059"/>
                    <a:gd name="connsiteY85" fmla="*/ 415305 h 830323"/>
                    <a:gd name="connsiteX86" fmla="*/ 1549070 w 1550059"/>
                    <a:gd name="connsiteY86" fmla="*/ 476055 h 830323"/>
                    <a:gd name="connsiteX87" fmla="*/ 1521882 w 1550059"/>
                    <a:gd name="connsiteY87" fmla="*/ 488290 h 830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1550059" h="830323">
                      <a:moveTo>
                        <a:pt x="1521882" y="488290"/>
                      </a:moveTo>
                      <a:cubicBezTo>
                        <a:pt x="1465164" y="452758"/>
                        <a:pt x="1392320" y="454258"/>
                        <a:pt x="1340945" y="482758"/>
                      </a:cubicBezTo>
                      <a:cubicBezTo>
                        <a:pt x="1313101" y="498180"/>
                        <a:pt x="1288491" y="525790"/>
                        <a:pt x="1258819" y="542055"/>
                      </a:cubicBezTo>
                      <a:cubicBezTo>
                        <a:pt x="1260366" y="542665"/>
                        <a:pt x="1261819" y="543180"/>
                        <a:pt x="1263413" y="543790"/>
                      </a:cubicBezTo>
                      <a:cubicBezTo>
                        <a:pt x="1285304" y="552602"/>
                        <a:pt x="1307288" y="553071"/>
                        <a:pt x="1329694" y="556118"/>
                      </a:cubicBezTo>
                      <a:cubicBezTo>
                        <a:pt x="1347085" y="558461"/>
                        <a:pt x="1364804" y="560992"/>
                        <a:pt x="1382148" y="561977"/>
                      </a:cubicBezTo>
                      <a:cubicBezTo>
                        <a:pt x="1384445" y="562118"/>
                        <a:pt x="1399117" y="561742"/>
                        <a:pt x="1409945" y="562493"/>
                      </a:cubicBezTo>
                      <a:cubicBezTo>
                        <a:pt x="1421289" y="554758"/>
                        <a:pt x="1431320" y="549883"/>
                        <a:pt x="1447679" y="554196"/>
                      </a:cubicBezTo>
                      <a:cubicBezTo>
                        <a:pt x="1451242" y="555133"/>
                        <a:pt x="1456773" y="558555"/>
                        <a:pt x="1455835" y="562680"/>
                      </a:cubicBezTo>
                      <a:cubicBezTo>
                        <a:pt x="1452414" y="578055"/>
                        <a:pt x="1435726" y="583399"/>
                        <a:pt x="1417257" y="584711"/>
                      </a:cubicBezTo>
                      <a:cubicBezTo>
                        <a:pt x="1399913" y="597555"/>
                        <a:pt x="1384163" y="614336"/>
                        <a:pt x="1368366" y="626243"/>
                      </a:cubicBezTo>
                      <a:cubicBezTo>
                        <a:pt x="1347507" y="641993"/>
                        <a:pt x="1324117" y="656243"/>
                        <a:pt x="1297210" y="662758"/>
                      </a:cubicBezTo>
                      <a:cubicBezTo>
                        <a:pt x="1264726" y="670680"/>
                        <a:pt x="1231772" y="669040"/>
                        <a:pt x="1198163" y="671618"/>
                      </a:cubicBezTo>
                      <a:cubicBezTo>
                        <a:pt x="1192350" y="672087"/>
                        <a:pt x="1186679" y="672134"/>
                        <a:pt x="1180960" y="671993"/>
                      </a:cubicBezTo>
                      <a:cubicBezTo>
                        <a:pt x="1191835" y="677477"/>
                        <a:pt x="1203085" y="682071"/>
                        <a:pt x="1210069" y="685305"/>
                      </a:cubicBezTo>
                      <a:cubicBezTo>
                        <a:pt x="1229476" y="694352"/>
                        <a:pt x="1248132" y="695383"/>
                        <a:pt x="1267491" y="702274"/>
                      </a:cubicBezTo>
                      <a:cubicBezTo>
                        <a:pt x="1272882" y="704196"/>
                        <a:pt x="1278366" y="708602"/>
                        <a:pt x="1275366" y="714180"/>
                      </a:cubicBezTo>
                      <a:cubicBezTo>
                        <a:pt x="1261304" y="740290"/>
                        <a:pt x="1218695" y="746524"/>
                        <a:pt x="1190335" y="752852"/>
                      </a:cubicBezTo>
                      <a:cubicBezTo>
                        <a:pt x="1156397" y="760258"/>
                        <a:pt x="1122038" y="768884"/>
                        <a:pt x="1086413" y="769446"/>
                      </a:cubicBezTo>
                      <a:cubicBezTo>
                        <a:pt x="1047225" y="769868"/>
                        <a:pt x="1005413" y="767665"/>
                        <a:pt x="967022" y="755946"/>
                      </a:cubicBezTo>
                      <a:cubicBezTo>
                        <a:pt x="960928" y="754118"/>
                        <a:pt x="954506" y="752149"/>
                        <a:pt x="948225" y="749758"/>
                      </a:cubicBezTo>
                      <a:cubicBezTo>
                        <a:pt x="950194" y="761055"/>
                        <a:pt x="951881" y="772352"/>
                        <a:pt x="953053" y="783321"/>
                      </a:cubicBezTo>
                      <a:cubicBezTo>
                        <a:pt x="954881" y="800524"/>
                        <a:pt x="953522" y="817633"/>
                        <a:pt x="936694" y="825790"/>
                      </a:cubicBezTo>
                      <a:cubicBezTo>
                        <a:pt x="903272" y="842290"/>
                        <a:pt x="856725" y="809618"/>
                        <a:pt x="827756" y="793774"/>
                      </a:cubicBezTo>
                      <a:cubicBezTo>
                        <a:pt x="763397" y="758102"/>
                        <a:pt x="698006" y="707618"/>
                        <a:pt x="647193" y="650290"/>
                      </a:cubicBezTo>
                      <a:lnTo>
                        <a:pt x="646631" y="650993"/>
                      </a:lnTo>
                      <a:cubicBezTo>
                        <a:pt x="629381" y="668946"/>
                        <a:pt x="602474" y="664446"/>
                        <a:pt x="580865" y="657133"/>
                      </a:cubicBezTo>
                      <a:cubicBezTo>
                        <a:pt x="558928" y="649492"/>
                        <a:pt x="542615" y="638899"/>
                        <a:pt x="528130" y="625821"/>
                      </a:cubicBezTo>
                      <a:cubicBezTo>
                        <a:pt x="520865" y="619258"/>
                        <a:pt x="514068" y="612039"/>
                        <a:pt x="507271" y="604352"/>
                      </a:cubicBezTo>
                      <a:cubicBezTo>
                        <a:pt x="500568" y="596711"/>
                        <a:pt x="493677" y="588883"/>
                        <a:pt x="486458" y="580633"/>
                      </a:cubicBezTo>
                      <a:lnTo>
                        <a:pt x="472958" y="565399"/>
                      </a:lnTo>
                      <a:cubicBezTo>
                        <a:pt x="473240" y="569993"/>
                        <a:pt x="472255" y="574586"/>
                        <a:pt x="469209" y="579133"/>
                      </a:cubicBezTo>
                      <a:cubicBezTo>
                        <a:pt x="459881" y="593149"/>
                        <a:pt x="446099" y="594883"/>
                        <a:pt x="432130" y="592305"/>
                      </a:cubicBezTo>
                      <a:cubicBezTo>
                        <a:pt x="418209" y="589821"/>
                        <a:pt x="404005" y="582555"/>
                        <a:pt x="393693" y="577492"/>
                      </a:cubicBezTo>
                      <a:cubicBezTo>
                        <a:pt x="326099" y="544821"/>
                        <a:pt x="270458" y="502915"/>
                        <a:pt x="233099" y="441648"/>
                      </a:cubicBezTo>
                      <a:cubicBezTo>
                        <a:pt x="233568" y="447133"/>
                        <a:pt x="234224" y="452711"/>
                        <a:pt x="235114" y="458289"/>
                      </a:cubicBezTo>
                      <a:cubicBezTo>
                        <a:pt x="238208" y="477414"/>
                        <a:pt x="241349" y="494758"/>
                        <a:pt x="249927" y="511399"/>
                      </a:cubicBezTo>
                      <a:cubicBezTo>
                        <a:pt x="254380" y="520024"/>
                        <a:pt x="257146" y="527102"/>
                        <a:pt x="258130" y="536852"/>
                      </a:cubicBezTo>
                      <a:cubicBezTo>
                        <a:pt x="259114" y="547024"/>
                        <a:pt x="244911" y="554617"/>
                        <a:pt x="237411" y="555133"/>
                      </a:cubicBezTo>
                      <a:cubicBezTo>
                        <a:pt x="230193" y="555602"/>
                        <a:pt x="222130" y="554383"/>
                        <a:pt x="213786" y="552040"/>
                      </a:cubicBezTo>
                      <a:cubicBezTo>
                        <a:pt x="205442" y="549696"/>
                        <a:pt x="196724" y="545852"/>
                        <a:pt x="188427" y="542289"/>
                      </a:cubicBezTo>
                      <a:cubicBezTo>
                        <a:pt x="171739" y="534836"/>
                        <a:pt x="155802" y="524711"/>
                        <a:pt x="144833" y="516883"/>
                      </a:cubicBezTo>
                      <a:cubicBezTo>
                        <a:pt x="131661" y="507930"/>
                        <a:pt x="119051" y="497055"/>
                        <a:pt x="107942" y="484258"/>
                      </a:cubicBezTo>
                      <a:cubicBezTo>
                        <a:pt x="102364" y="477696"/>
                        <a:pt x="97254" y="471227"/>
                        <a:pt x="92614" y="464196"/>
                      </a:cubicBezTo>
                      <a:cubicBezTo>
                        <a:pt x="87973" y="457164"/>
                        <a:pt x="83801" y="449618"/>
                        <a:pt x="80239" y="441555"/>
                      </a:cubicBezTo>
                      <a:cubicBezTo>
                        <a:pt x="72692" y="424586"/>
                        <a:pt x="66458" y="405602"/>
                        <a:pt x="61817" y="387133"/>
                      </a:cubicBezTo>
                      <a:cubicBezTo>
                        <a:pt x="57177" y="368430"/>
                        <a:pt x="53942" y="348929"/>
                        <a:pt x="52254" y="329289"/>
                      </a:cubicBezTo>
                      <a:cubicBezTo>
                        <a:pt x="51411" y="319679"/>
                        <a:pt x="50755" y="310257"/>
                        <a:pt x="49442" y="301070"/>
                      </a:cubicBezTo>
                      <a:cubicBezTo>
                        <a:pt x="34629" y="285461"/>
                        <a:pt x="24129" y="266992"/>
                        <a:pt x="22723" y="245992"/>
                      </a:cubicBezTo>
                      <a:cubicBezTo>
                        <a:pt x="16067" y="239055"/>
                        <a:pt x="8848" y="232633"/>
                        <a:pt x="1067" y="226398"/>
                      </a:cubicBezTo>
                      <a:cubicBezTo>
                        <a:pt x="-3386" y="222836"/>
                        <a:pt x="7254" y="212148"/>
                        <a:pt x="11754" y="215195"/>
                      </a:cubicBezTo>
                      <a:cubicBezTo>
                        <a:pt x="15879" y="218055"/>
                        <a:pt x="20286" y="221102"/>
                        <a:pt x="24645" y="224336"/>
                      </a:cubicBezTo>
                      <a:cubicBezTo>
                        <a:pt x="25770" y="219836"/>
                        <a:pt x="27270" y="215335"/>
                        <a:pt x="29332" y="210742"/>
                      </a:cubicBezTo>
                      <a:cubicBezTo>
                        <a:pt x="36130" y="195836"/>
                        <a:pt x="48176" y="182664"/>
                        <a:pt x="62614" y="172773"/>
                      </a:cubicBezTo>
                      <a:cubicBezTo>
                        <a:pt x="77052" y="163023"/>
                        <a:pt x="93739" y="155992"/>
                        <a:pt x="109489" y="152007"/>
                      </a:cubicBezTo>
                      <a:cubicBezTo>
                        <a:pt x="126036" y="147507"/>
                        <a:pt x="144833" y="145632"/>
                        <a:pt x="164192" y="143382"/>
                      </a:cubicBezTo>
                      <a:cubicBezTo>
                        <a:pt x="183552" y="141132"/>
                        <a:pt x="203474" y="138507"/>
                        <a:pt x="222177" y="134945"/>
                      </a:cubicBezTo>
                      <a:cubicBezTo>
                        <a:pt x="240880" y="131148"/>
                        <a:pt x="258505" y="125289"/>
                        <a:pt x="273130" y="115539"/>
                      </a:cubicBezTo>
                      <a:cubicBezTo>
                        <a:pt x="287802" y="105835"/>
                        <a:pt x="299521" y="92664"/>
                        <a:pt x="306458" y="73164"/>
                      </a:cubicBezTo>
                      <a:cubicBezTo>
                        <a:pt x="306646" y="72601"/>
                        <a:pt x="307067" y="72039"/>
                        <a:pt x="307490" y="71523"/>
                      </a:cubicBezTo>
                      <a:cubicBezTo>
                        <a:pt x="302755" y="68476"/>
                        <a:pt x="298021" y="65195"/>
                        <a:pt x="293052" y="62242"/>
                      </a:cubicBezTo>
                      <a:cubicBezTo>
                        <a:pt x="284145" y="56992"/>
                        <a:pt x="301349" y="44570"/>
                        <a:pt x="309036" y="49117"/>
                      </a:cubicBezTo>
                      <a:cubicBezTo>
                        <a:pt x="325630" y="58538"/>
                        <a:pt x="341193" y="67492"/>
                        <a:pt x="357318" y="75179"/>
                      </a:cubicBezTo>
                      <a:cubicBezTo>
                        <a:pt x="373396" y="82866"/>
                        <a:pt x="389849" y="90179"/>
                        <a:pt x="408740" y="95007"/>
                      </a:cubicBezTo>
                      <a:cubicBezTo>
                        <a:pt x="417084" y="97210"/>
                        <a:pt x="425474" y="99320"/>
                        <a:pt x="433912" y="101335"/>
                      </a:cubicBezTo>
                      <a:cubicBezTo>
                        <a:pt x="442256" y="103538"/>
                        <a:pt x="450740" y="105695"/>
                        <a:pt x="459177" y="107617"/>
                      </a:cubicBezTo>
                      <a:cubicBezTo>
                        <a:pt x="476099" y="111508"/>
                        <a:pt x="493303" y="114507"/>
                        <a:pt x="510412" y="116898"/>
                      </a:cubicBezTo>
                      <a:cubicBezTo>
                        <a:pt x="544115" y="121961"/>
                        <a:pt x="580302" y="119804"/>
                        <a:pt x="614709" y="113757"/>
                      </a:cubicBezTo>
                      <a:cubicBezTo>
                        <a:pt x="649209" y="107336"/>
                        <a:pt x="682584" y="95523"/>
                        <a:pt x="710568" y="79679"/>
                      </a:cubicBezTo>
                      <a:cubicBezTo>
                        <a:pt x="759084" y="52023"/>
                        <a:pt x="800147" y="20851"/>
                        <a:pt x="857850" y="5945"/>
                      </a:cubicBezTo>
                      <a:cubicBezTo>
                        <a:pt x="891412" y="-3055"/>
                        <a:pt x="949585" y="-5446"/>
                        <a:pt x="979115" y="25257"/>
                      </a:cubicBezTo>
                      <a:cubicBezTo>
                        <a:pt x="986053" y="32710"/>
                        <a:pt x="976491" y="39461"/>
                        <a:pt x="970116" y="41335"/>
                      </a:cubicBezTo>
                      <a:cubicBezTo>
                        <a:pt x="960319" y="44148"/>
                        <a:pt x="950522" y="45320"/>
                        <a:pt x="939506" y="44288"/>
                      </a:cubicBezTo>
                      <a:cubicBezTo>
                        <a:pt x="914803" y="42038"/>
                        <a:pt x="892678" y="66835"/>
                        <a:pt x="886631" y="84835"/>
                      </a:cubicBezTo>
                      <a:cubicBezTo>
                        <a:pt x="877631" y="111554"/>
                        <a:pt x="882131" y="139961"/>
                        <a:pt x="876975" y="167429"/>
                      </a:cubicBezTo>
                      <a:cubicBezTo>
                        <a:pt x="872475" y="191101"/>
                        <a:pt x="862209" y="209195"/>
                        <a:pt x="845803" y="219789"/>
                      </a:cubicBezTo>
                      <a:cubicBezTo>
                        <a:pt x="866053" y="223820"/>
                        <a:pt x="886350" y="227007"/>
                        <a:pt x="906647" y="227945"/>
                      </a:cubicBezTo>
                      <a:cubicBezTo>
                        <a:pt x="926850" y="228929"/>
                        <a:pt x="947100" y="227711"/>
                        <a:pt x="966459" y="224148"/>
                      </a:cubicBezTo>
                      <a:cubicBezTo>
                        <a:pt x="1028850" y="212617"/>
                        <a:pt x="1049194" y="152851"/>
                        <a:pt x="1097944" y="123226"/>
                      </a:cubicBezTo>
                      <a:cubicBezTo>
                        <a:pt x="1176788" y="75554"/>
                        <a:pt x="1276163" y="84273"/>
                        <a:pt x="1370335" y="126320"/>
                      </a:cubicBezTo>
                      <a:cubicBezTo>
                        <a:pt x="1377554" y="129554"/>
                        <a:pt x="1374132" y="136633"/>
                        <a:pt x="1370288" y="139398"/>
                      </a:cubicBezTo>
                      <a:cubicBezTo>
                        <a:pt x="1345913" y="156882"/>
                        <a:pt x="1307804" y="154867"/>
                        <a:pt x="1277897" y="162789"/>
                      </a:cubicBezTo>
                      <a:cubicBezTo>
                        <a:pt x="1227132" y="176242"/>
                        <a:pt x="1206741" y="226539"/>
                        <a:pt x="1195491" y="271023"/>
                      </a:cubicBezTo>
                      <a:cubicBezTo>
                        <a:pt x="1184756" y="313539"/>
                        <a:pt x="1170272" y="362570"/>
                        <a:pt x="1131788" y="385024"/>
                      </a:cubicBezTo>
                      <a:cubicBezTo>
                        <a:pt x="1208850" y="393742"/>
                        <a:pt x="1283804" y="362711"/>
                        <a:pt x="1361617" y="375789"/>
                      </a:cubicBezTo>
                      <a:cubicBezTo>
                        <a:pt x="1401367" y="382398"/>
                        <a:pt x="1430945" y="397867"/>
                        <a:pt x="1467179" y="415305"/>
                      </a:cubicBezTo>
                      <a:cubicBezTo>
                        <a:pt x="1494132" y="428336"/>
                        <a:pt x="1534632" y="449758"/>
                        <a:pt x="1549070" y="476055"/>
                      </a:cubicBezTo>
                      <a:cubicBezTo>
                        <a:pt x="1555398" y="487633"/>
                        <a:pt x="1529617" y="493070"/>
                        <a:pt x="1521882" y="488290"/>
                      </a:cubicBezTo>
                      <a:close/>
                    </a:path>
                  </a:pathLst>
                </a:custGeom>
                <a:solidFill>
                  <a:srgbClr val="69C29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46098A40-805F-114A-B9E7-939954707FFF}"/>
                    </a:ext>
                  </a:extLst>
                </p:cNvPr>
                <p:cNvSpPr/>
                <p:nvPr/>
              </p:nvSpPr>
              <p:spPr>
                <a:xfrm>
                  <a:off x="12748600" y="5275679"/>
                  <a:ext cx="1481446" cy="830335"/>
                </a:xfrm>
                <a:custGeom>
                  <a:avLst/>
                  <a:gdLst>
                    <a:gd name="connsiteX0" fmla="*/ 1480456 w 1481446"/>
                    <a:gd name="connsiteY0" fmla="*/ 476067 h 830335"/>
                    <a:gd name="connsiteX1" fmla="*/ 1398565 w 1481446"/>
                    <a:gd name="connsiteY1" fmla="*/ 415318 h 830335"/>
                    <a:gd name="connsiteX2" fmla="*/ 1293003 w 1481446"/>
                    <a:gd name="connsiteY2" fmla="*/ 375802 h 830335"/>
                    <a:gd name="connsiteX3" fmla="*/ 1063174 w 1481446"/>
                    <a:gd name="connsiteY3" fmla="*/ 385036 h 830335"/>
                    <a:gd name="connsiteX4" fmla="*/ 1126877 w 1481446"/>
                    <a:gd name="connsiteY4" fmla="*/ 271036 h 830335"/>
                    <a:gd name="connsiteX5" fmla="*/ 1209283 w 1481446"/>
                    <a:gd name="connsiteY5" fmla="*/ 162801 h 830335"/>
                    <a:gd name="connsiteX6" fmla="*/ 1301675 w 1481446"/>
                    <a:gd name="connsiteY6" fmla="*/ 139411 h 830335"/>
                    <a:gd name="connsiteX7" fmla="*/ 1301722 w 1481446"/>
                    <a:gd name="connsiteY7" fmla="*/ 126333 h 830335"/>
                    <a:gd name="connsiteX8" fmla="*/ 1029330 w 1481446"/>
                    <a:gd name="connsiteY8" fmla="*/ 123239 h 830335"/>
                    <a:gd name="connsiteX9" fmla="*/ 897846 w 1481446"/>
                    <a:gd name="connsiteY9" fmla="*/ 224161 h 830335"/>
                    <a:gd name="connsiteX10" fmla="*/ 838033 w 1481446"/>
                    <a:gd name="connsiteY10" fmla="*/ 227958 h 830335"/>
                    <a:gd name="connsiteX11" fmla="*/ 777189 w 1481446"/>
                    <a:gd name="connsiteY11" fmla="*/ 219802 h 830335"/>
                    <a:gd name="connsiteX12" fmla="*/ 808361 w 1481446"/>
                    <a:gd name="connsiteY12" fmla="*/ 167442 h 830335"/>
                    <a:gd name="connsiteX13" fmla="*/ 818017 w 1481446"/>
                    <a:gd name="connsiteY13" fmla="*/ 84848 h 830335"/>
                    <a:gd name="connsiteX14" fmla="*/ 870892 w 1481446"/>
                    <a:gd name="connsiteY14" fmla="*/ 44301 h 830335"/>
                    <a:gd name="connsiteX15" fmla="*/ 901502 w 1481446"/>
                    <a:gd name="connsiteY15" fmla="*/ 41348 h 830335"/>
                    <a:gd name="connsiteX16" fmla="*/ 910502 w 1481446"/>
                    <a:gd name="connsiteY16" fmla="*/ 25270 h 830335"/>
                    <a:gd name="connsiteX17" fmla="*/ 789236 w 1481446"/>
                    <a:gd name="connsiteY17" fmla="*/ 5958 h 830335"/>
                    <a:gd name="connsiteX18" fmla="*/ 641955 w 1481446"/>
                    <a:gd name="connsiteY18" fmla="*/ 79692 h 830335"/>
                    <a:gd name="connsiteX19" fmla="*/ 610595 w 1481446"/>
                    <a:gd name="connsiteY19" fmla="*/ 94833 h 830335"/>
                    <a:gd name="connsiteX20" fmla="*/ 576236 w 1481446"/>
                    <a:gd name="connsiteY20" fmla="*/ 106692 h 830335"/>
                    <a:gd name="connsiteX21" fmla="*/ 503158 w 1481446"/>
                    <a:gd name="connsiteY21" fmla="*/ 118926 h 830335"/>
                    <a:gd name="connsiteX22" fmla="*/ 564470 w 1481446"/>
                    <a:gd name="connsiteY22" fmla="*/ 124364 h 830335"/>
                    <a:gd name="connsiteX23" fmla="*/ 593720 w 1481446"/>
                    <a:gd name="connsiteY23" fmla="*/ 122676 h 830335"/>
                    <a:gd name="connsiteX24" fmla="*/ 620064 w 1481446"/>
                    <a:gd name="connsiteY24" fmla="*/ 118880 h 830335"/>
                    <a:gd name="connsiteX25" fmla="*/ 711095 w 1481446"/>
                    <a:gd name="connsiteY25" fmla="*/ 83020 h 830335"/>
                    <a:gd name="connsiteX26" fmla="*/ 787548 w 1481446"/>
                    <a:gd name="connsiteY26" fmla="*/ 26489 h 830335"/>
                    <a:gd name="connsiteX27" fmla="*/ 796127 w 1481446"/>
                    <a:gd name="connsiteY27" fmla="*/ 32208 h 830335"/>
                    <a:gd name="connsiteX28" fmla="*/ 778877 w 1481446"/>
                    <a:gd name="connsiteY28" fmla="*/ 101208 h 830335"/>
                    <a:gd name="connsiteX29" fmla="*/ 766642 w 1481446"/>
                    <a:gd name="connsiteY29" fmla="*/ 172176 h 830335"/>
                    <a:gd name="connsiteX30" fmla="*/ 718221 w 1481446"/>
                    <a:gd name="connsiteY30" fmla="*/ 256364 h 830335"/>
                    <a:gd name="connsiteX31" fmla="*/ 766595 w 1481446"/>
                    <a:gd name="connsiteY31" fmla="*/ 263630 h 830335"/>
                    <a:gd name="connsiteX32" fmla="*/ 815580 w 1481446"/>
                    <a:gd name="connsiteY32" fmla="*/ 266255 h 830335"/>
                    <a:gd name="connsiteX33" fmla="*/ 961643 w 1481446"/>
                    <a:gd name="connsiteY33" fmla="*/ 228708 h 830335"/>
                    <a:gd name="connsiteX34" fmla="*/ 1197799 w 1481446"/>
                    <a:gd name="connsiteY34" fmla="*/ 120755 h 830335"/>
                    <a:gd name="connsiteX35" fmla="*/ 1201784 w 1481446"/>
                    <a:gd name="connsiteY35" fmla="*/ 128911 h 830335"/>
                    <a:gd name="connsiteX36" fmla="*/ 1058018 w 1481446"/>
                    <a:gd name="connsiteY36" fmla="*/ 311255 h 830335"/>
                    <a:gd name="connsiteX37" fmla="*/ 979033 w 1481446"/>
                    <a:gd name="connsiteY37" fmla="*/ 408990 h 830335"/>
                    <a:gd name="connsiteX38" fmla="*/ 947205 w 1481446"/>
                    <a:gd name="connsiteY38" fmla="*/ 434911 h 830335"/>
                    <a:gd name="connsiteX39" fmla="*/ 1072081 w 1481446"/>
                    <a:gd name="connsiteY39" fmla="*/ 423708 h 830335"/>
                    <a:gd name="connsiteX40" fmla="*/ 1166487 w 1481446"/>
                    <a:gd name="connsiteY40" fmla="*/ 411708 h 830335"/>
                    <a:gd name="connsiteX41" fmla="*/ 1263659 w 1481446"/>
                    <a:gd name="connsiteY41" fmla="*/ 420474 h 830335"/>
                    <a:gd name="connsiteX42" fmla="*/ 1263893 w 1481446"/>
                    <a:gd name="connsiteY42" fmla="*/ 429239 h 830335"/>
                    <a:gd name="connsiteX43" fmla="*/ 1143377 w 1481446"/>
                    <a:gd name="connsiteY43" fmla="*/ 513005 h 830335"/>
                    <a:gd name="connsiteX44" fmla="*/ 1081315 w 1481446"/>
                    <a:gd name="connsiteY44" fmla="*/ 549755 h 830335"/>
                    <a:gd name="connsiteX45" fmla="*/ 1209800 w 1481446"/>
                    <a:gd name="connsiteY45" fmla="*/ 564568 h 830335"/>
                    <a:gd name="connsiteX46" fmla="*/ 1209987 w 1481446"/>
                    <a:gd name="connsiteY46" fmla="*/ 573333 h 830335"/>
                    <a:gd name="connsiteX47" fmla="*/ 1098143 w 1481446"/>
                    <a:gd name="connsiteY47" fmla="*/ 606990 h 830335"/>
                    <a:gd name="connsiteX48" fmla="*/ 985643 w 1481446"/>
                    <a:gd name="connsiteY48" fmla="*/ 608115 h 830335"/>
                    <a:gd name="connsiteX49" fmla="*/ 958877 w 1481446"/>
                    <a:gd name="connsiteY49" fmla="*/ 601599 h 830335"/>
                    <a:gd name="connsiteX50" fmla="*/ 1022721 w 1481446"/>
                    <a:gd name="connsiteY50" fmla="*/ 638443 h 830335"/>
                    <a:gd name="connsiteX51" fmla="*/ 1087784 w 1481446"/>
                    <a:gd name="connsiteY51" fmla="*/ 674490 h 830335"/>
                    <a:gd name="connsiteX52" fmla="*/ 1086752 w 1481446"/>
                    <a:gd name="connsiteY52" fmla="*/ 682646 h 830335"/>
                    <a:gd name="connsiteX53" fmla="*/ 967971 w 1481446"/>
                    <a:gd name="connsiteY53" fmla="*/ 702943 h 830335"/>
                    <a:gd name="connsiteX54" fmla="*/ 906096 w 1481446"/>
                    <a:gd name="connsiteY54" fmla="*/ 696803 h 830335"/>
                    <a:gd name="connsiteX55" fmla="*/ 844783 w 1481446"/>
                    <a:gd name="connsiteY55" fmla="*/ 682880 h 830335"/>
                    <a:gd name="connsiteX56" fmla="*/ 824533 w 1481446"/>
                    <a:gd name="connsiteY56" fmla="*/ 748552 h 830335"/>
                    <a:gd name="connsiteX57" fmla="*/ 761861 w 1481446"/>
                    <a:gd name="connsiteY57" fmla="*/ 728959 h 830335"/>
                    <a:gd name="connsiteX58" fmla="*/ 707392 w 1481446"/>
                    <a:gd name="connsiteY58" fmla="*/ 689771 h 830335"/>
                    <a:gd name="connsiteX59" fmla="*/ 566908 w 1481446"/>
                    <a:gd name="connsiteY59" fmla="*/ 564146 h 830335"/>
                    <a:gd name="connsiteX60" fmla="*/ 562314 w 1481446"/>
                    <a:gd name="connsiteY60" fmla="*/ 557865 h 830335"/>
                    <a:gd name="connsiteX61" fmla="*/ 554064 w 1481446"/>
                    <a:gd name="connsiteY61" fmla="*/ 578724 h 830335"/>
                    <a:gd name="connsiteX62" fmla="*/ 513001 w 1481446"/>
                    <a:gd name="connsiteY62" fmla="*/ 589506 h 830335"/>
                    <a:gd name="connsiteX63" fmla="*/ 471001 w 1481446"/>
                    <a:gd name="connsiteY63" fmla="*/ 570802 h 830335"/>
                    <a:gd name="connsiteX64" fmla="*/ 422907 w 1481446"/>
                    <a:gd name="connsiteY64" fmla="*/ 531052 h 830335"/>
                    <a:gd name="connsiteX65" fmla="*/ 380532 w 1481446"/>
                    <a:gd name="connsiteY65" fmla="*/ 484880 h 830335"/>
                    <a:gd name="connsiteX66" fmla="*/ 366517 w 1481446"/>
                    <a:gd name="connsiteY66" fmla="*/ 506208 h 830335"/>
                    <a:gd name="connsiteX67" fmla="*/ 324329 w 1481446"/>
                    <a:gd name="connsiteY67" fmla="*/ 512583 h 830335"/>
                    <a:gd name="connsiteX68" fmla="*/ 283923 w 1481446"/>
                    <a:gd name="connsiteY68" fmla="*/ 495193 h 830335"/>
                    <a:gd name="connsiteX69" fmla="*/ 243563 w 1481446"/>
                    <a:gd name="connsiteY69" fmla="*/ 466365 h 830335"/>
                    <a:gd name="connsiteX70" fmla="*/ 226407 w 1481446"/>
                    <a:gd name="connsiteY70" fmla="*/ 449302 h 830335"/>
                    <a:gd name="connsiteX71" fmla="*/ 210891 w 1481446"/>
                    <a:gd name="connsiteY71" fmla="*/ 431489 h 830335"/>
                    <a:gd name="connsiteX72" fmla="*/ 182954 w 1481446"/>
                    <a:gd name="connsiteY72" fmla="*/ 392021 h 830335"/>
                    <a:gd name="connsiteX73" fmla="*/ 156938 w 1481446"/>
                    <a:gd name="connsiteY73" fmla="*/ 350677 h 830335"/>
                    <a:gd name="connsiteX74" fmla="*/ 131907 w 1481446"/>
                    <a:gd name="connsiteY74" fmla="*/ 447568 h 830335"/>
                    <a:gd name="connsiteX75" fmla="*/ 106501 w 1481446"/>
                    <a:gd name="connsiteY75" fmla="*/ 474755 h 830335"/>
                    <a:gd name="connsiteX76" fmla="*/ 89297 w 1481446"/>
                    <a:gd name="connsiteY76" fmla="*/ 477896 h 830335"/>
                    <a:gd name="connsiteX77" fmla="*/ 68625 w 1481446"/>
                    <a:gd name="connsiteY77" fmla="*/ 472880 h 830335"/>
                    <a:gd name="connsiteX78" fmla="*/ 49125 w 1481446"/>
                    <a:gd name="connsiteY78" fmla="*/ 461349 h 830335"/>
                    <a:gd name="connsiteX79" fmla="*/ 39985 w 1481446"/>
                    <a:gd name="connsiteY79" fmla="*/ 453943 h 830335"/>
                    <a:gd name="connsiteX80" fmla="*/ 31313 w 1481446"/>
                    <a:gd name="connsiteY80" fmla="*/ 446208 h 830335"/>
                    <a:gd name="connsiteX81" fmla="*/ 0 w 1481446"/>
                    <a:gd name="connsiteY81" fmla="*/ 410677 h 830335"/>
                    <a:gd name="connsiteX82" fmla="*/ 11625 w 1481446"/>
                    <a:gd name="connsiteY82" fmla="*/ 441567 h 830335"/>
                    <a:gd name="connsiteX83" fmla="*/ 24000 w 1481446"/>
                    <a:gd name="connsiteY83" fmla="*/ 464208 h 830335"/>
                    <a:gd name="connsiteX84" fmla="*/ 39328 w 1481446"/>
                    <a:gd name="connsiteY84" fmla="*/ 484271 h 830335"/>
                    <a:gd name="connsiteX85" fmla="*/ 76219 w 1481446"/>
                    <a:gd name="connsiteY85" fmla="*/ 516896 h 830335"/>
                    <a:gd name="connsiteX86" fmla="*/ 119813 w 1481446"/>
                    <a:gd name="connsiteY86" fmla="*/ 542302 h 830335"/>
                    <a:gd name="connsiteX87" fmla="*/ 145173 w 1481446"/>
                    <a:gd name="connsiteY87" fmla="*/ 552052 h 830335"/>
                    <a:gd name="connsiteX88" fmla="*/ 168797 w 1481446"/>
                    <a:gd name="connsiteY88" fmla="*/ 555146 h 830335"/>
                    <a:gd name="connsiteX89" fmla="*/ 189516 w 1481446"/>
                    <a:gd name="connsiteY89" fmla="*/ 536864 h 830335"/>
                    <a:gd name="connsiteX90" fmla="*/ 181313 w 1481446"/>
                    <a:gd name="connsiteY90" fmla="*/ 511411 h 830335"/>
                    <a:gd name="connsiteX91" fmla="*/ 166500 w 1481446"/>
                    <a:gd name="connsiteY91" fmla="*/ 458302 h 830335"/>
                    <a:gd name="connsiteX92" fmla="*/ 164485 w 1481446"/>
                    <a:gd name="connsiteY92" fmla="*/ 441661 h 830335"/>
                    <a:gd name="connsiteX93" fmla="*/ 325079 w 1481446"/>
                    <a:gd name="connsiteY93" fmla="*/ 577505 h 830335"/>
                    <a:gd name="connsiteX94" fmla="*/ 363517 w 1481446"/>
                    <a:gd name="connsiteY94" fmla="*/ 592318 h 830335"/>
                    <a:gd name="connsiteX95" fmla="*/ 400595 w 1481446"/>
                    <a:gd name="connsiteY95" fmla="*/ 579146 h 830335"/>
                    <a:gd name="connsiteX96" fmla="*/ 404345 w 1481446"/>
                    <a:gd name="connsiteY96" fmla="*/ 565412 h 830335"/>
                    <a:gd name="connsiteX97" fmla="*/ 417845 w 1481446"/>
                    <a:gd name="connsiteY97" fmla="*/ 580646 h 830335"/>
                    <a:gd name="connsiteX98" fmla="*/ 438657 w 1481446"/>
                    <a:gd name="connsiteY98" fmla="*/ 604365 h 830335"/>
                    <a:gd name="connsiteX99" fmla="*/ 459517 w 1481446"/>
                    <a:gd name="connsiteY99" fmla="*/ 625834 h 830335"/>
                    <a:gd name="connsiteX100" fmla="*/ 512251 w 1481446"/>
                    <a:gd name="connsiteY100" fmla="*/ 657146 h 830335"/>
                    <a:gd name="connsiteX101" fmla="*/ 578017 w 1481446"/>
                    <a:gd name="connsiteY101" fmla="*/ 651006 h 830335"/>
                    <a:gd name="connsiteX102" fmla="*/ 578579 w 1481446"/>
                    <a:gd name="connsiteY102" fmla="*/ 650302 h 830335"/>
                    <a:gd name="connsiteX103" fmla="*/ 759142 w 1481446"/>
                    <a:gd name="connsiteY103" fmla="*/ 793787 h 830335"/>
                    <a:gd name="connsiteX104" fmla="*/ 868080 w 1481446"/>
                    <a:gd name="connsiteY104" fmla="*/ 825802 h 830335"/>
                    <a:gd name="connsiteX105" fmla="*/ 884439 w 1481446"/>
                    <a:gd name="connsiteY105" fmla="*/ 783334 h 830335"/>
                    <a:gd name="connsiteX106" fmla="*/ 879611 w 1481446"/>
                    <a:gd name="connsiteY106" fmla="*/ 749771 h 830335"/>
                    <a:gd name="connsiteX107" fmla="*/ 898408 w 1481446"/>
                    <a:gd name="connsiteY107" fmla="*/ 755959 h 830335"/>
                    <a:gd name="connsiteX108" fmla="*/ 1017799 w 1481446"/>
                    <a:gd name="connsiteY108" fmla="*/ 769459 h 830335"/>
                    <a:gd name="connsiteX109" fmla="*/ 1121721 w 1481446"/>
                    <a:gd name="connsiteY109" fmla="*/ 752865 h 830335"/>
                    <a:gd name="connsiteX110" fmla="*/ 1206753 w 1481446"/>
                    <a:gd name="connsiteY110" fmla="*/ 714193 h 830335"/>
                    <a:gd name="connsiteX111" fmla="*/ 1198877 w 1481446"/>
                    <a:gd name="connsiteY111" fmla="*/ 702287 h 830335"/>
                    <a:gd name="connsiteX112" fmla="*/ 1141455 w 1481446"/>
                    <a:gd name="connsiteY112" fmla="*/ 685318 h 830335"/>
                    <a:gd name="connsiteX113" fmla="*/ 1112346 w 1481446"/>
                    <a:gd name="connsiteY113" fmla="*/ 672006 h 830335"/>
                    <a:gd name="connsiteX114" fmla="*/ 1129549 w 1481446"/>
                    <a:gd name="connsiteY114" fmla="*/ 671630 h 830335"/>
                    <a:gd name="connsiteX115" fmla="*/ 1228597 w 1481446"/>
                    <a:gd name="connsiteY115" fmla="*/ 662771 h 830335"/>
                    <a:gd name="connsiteX116" fmla="*/ 1299753 w 1481446"/>
                    <a:gd name="connsiteY116" fmla="*/ 626255 h 830335"/>
                    <a:gd name="connsiteX117" fmla="*/ 1348644 w 1481446"/>
                    <a:gd name="connsiteY117" fmla="*/ 584724 h 830335"/>
                    <a:gd name="connsiteX118" fmla="*/ 1387222 w 1481446"/>
                    <a:gd name="connsiteY118" fmla="*/ 562693 h 830335"/>
                    <a:gd name="connsiteX119" fmla="*/ 1379065 w 1481446"/>
                    <a:gd name="connsiteY119" fmla="*/ 554208 h 830335"/>
                    <a:gd name="connsiteX120" fmla="*/ 1341331 w 1481446"/>
                    <a:gd name="connsiteY120" fmla="*/ 562505 h 830335"/>
                    <a:gd name="connsiteX121" fmla="*/ 1313534 w 1481446"/>
                    <a:gd name="connsiteY121" fmla="*/ 561990 h 830335"/>
                    <a:gd name="connsiteX122" fmla="*/ 1261081 w 1481446"/>
                    <a:gd name="connsiteY122" fmla="*/ 556130 h 830335"/>
                    <a:gd name="connsiteX123" fmla="*/ 1194799 w 1481446"/>
                    <a:gd name="connsiteY123" fmla="*/ 543802 h 830335"/>
                    <a:gd name="connsiteX124" fmla="*/ 1190206 w 1481446"/>
                    <a:gd name="connsiteY124" fmla="*/ 542068 h 830335"/>
                    <a:gd name="connsiteX125" fmla="*/ 1272331 w 1481446"/>
                    <a:gd name="connsiteY125" fmla="*/ 482771 h 830335"/>
                    <a:gd name="connsiteX126" fmla="*/ 1453269 w 1481446"/>
                    <a:gd name="connsiteY126" fmla="*/ 488302 h 830335"/>
                    <a:gd name="connsiteX127" fmla="*/ 1480456 w 1481446"/>
                    <a:gd name="connsiteY127" fmla="*/ 476067 h 830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</a:cxnLst>
                  <a:rect l="l" t="t" r="r" b="b"/>
                  <a:pathLst>
                    <a:path w="1481446" h="830335">
                      <a:moveTo>
                        <a:pt x="1480456" y="476067"/>
                      </a:moveTo>
                      <a:cubicBezTo>
                        <a:pt x="1466018" y="449724"/>
                        <a:pt x="1425472" y="428349"/>
                        <a:pt x="1398565" y="415318"/>
                      </a:cubicBezTo>
                      <a:cubicBezTo>
                        <a:pt x="1362331" y="397880"/>
                        <a:pt x="1332753" y="382411"/>
                        <a:pt x="1293003" y="375802"/>
                      </a:cubicBezTo>
                      <a:cubicBezTo>
                        <a:pt x="1215190" y="362724"/>
                        <a:pt x="1140237" y="393755"/>
                        <a:pt x="1063174" y="385036"/>
                      </a:cubicBezTo>
                      <a:cubicBezTo>
                        <a:pt x="1101658" y="362583"/>
                        <a:pt x="1116190" y="313505"/>
                        <a:pt x="1126877" y="271036"/>
                      </a:cubicBezTo>
                      <a:cubicBezTo>
                        <a:pt x="1138127" y="226551"/>
                        <a:pt x="1158518" y="176255"/>
                        <a:pt x="1209283" y="162801"/>
                      </a:cubicBezTo>
                      <a:cubicBezTo>
                        <a:pt x="1239190" y="154879"/>
                        <a:pt x="1277299" y="156895"/>
                        <a:pt x="1301675" y="139411"/>
                      </a:cubicBezTo>
                      <a:cubicBezTo>
                        <a:pt x="1305518" y="136645"/>
                        <a:pt x="1308940" y="129567"/>
                        <a:pt x="1301722" y="126333"/>
                      </a:cubicBezTo>
                      <a:cubicBezTo>
                        <a:pt x="1207549" y="84286"/>
                        <a:pt x="1108174" y="75567"/>
                        <a:pt x="1029330" y="123239"/>
                      </a:cubicBezTo>
                      <a:cubicBezTo>
                        <a:pt x="980580" y="152817"/>
                        <a:pt x="960237" y="212630"/>
                        <a:pt x="897846" y="224161"/>
                      </a:cubicBezTo>
                      <a:cubicBezTo>
                        <a:pt x="878439" y="227723"/>
                        <a:pt x="858236" y="228942"/>
                        <a:pt x="838033" y="227958"/>
                      </a:cubicBezTo>
                      <a:cubicBezTo>
                        <a:pt x="817736" y="227020"/>
                        <a:pt x="797486" y="223833"/>
                        <a:pt x="777189" y="219802"/>
                      </a:cubicBezTo>
                      <a:cubicBezTo>
                        <a:pt x="793595" y="209208"/>
                        <a:pt x="803861" y="191067"/>
                        <a:pt x="808361" y="167442"/>
                      </a:cubicBezTo>
                      <a:cubicBezTo>
                        <a:pt x="813564" y="139973"/>
                        <a:pt x="809018" y="111567"/>
                        <a:pt x="818017" y="84848"/>
                      </a:cubicBezTo>
                      <a:cubicBezTo>
                        <a:pt x="824064" y="66848"/>
                        <a:pt x="846189" y="42051"/>
                        <a:pt x="870892" y="44301"/>
                      </a:cubicBezTo>
                      <a:cubicBezTo>
                        <a:pt x="881908" y="45332"/>
                        <a:pt x="891705" y="44160"/>
                        <a:pt x="901502" y="41348"/>
                      </a:cubicBezTo>
                      <a:cubicBezTo>
                        <a:pt x="907924" y="39473"/>
                        <a:pt x="917486" y="32723"/>
                        <a:pt x="910502" y="25270"/>
                      </a:cubicBezTo>
                      <a:cubicBezTo>
                        <a:pt x="880924" y="-5480"/>
                        <a:pt x="822799" y="-3043"/>
                        <a:pt x="789236" y="5958"/>
                      </a:cubicBezTo>
                      <a:cubicBezTo>
                        <a:pt x="731533" y="20864"/>
                        <a:pt x="690470" y="52036"/>
                        <a:pt x="641955" y="79692"/>
                      </a:cubicBezTo>
                      <a:cubicBezTo>
                        <a:pt x="632064" y="85317"/>
                        <a:pt x="621564" y="90379"/>
                        <a:pt x="610595" y="94833"/>
                      </a:cubicBezTo>
                      <a:cubicBezTo>
                        <a:pt x="599579" y="99332"/>
                        <a:pt x="588048" y="103364"/>
                        <a:pt x="576236" y="106692"/>
                      </a:cubicBezTo>
                      <a:cubicBezTo>
                        <a:pt x="552564" y="113489"/>
                        <a:pt x="527954" y="117239"/>
                        <a:pt x="503158" y="118926"/>
                      </a:cubicBezTo>
                      <a:cubicBezTo>
                        <a:pt x="523501" y="122583"/>
                        <a:pt x="544360" y="124645"/>
                        <a:pt x="564470" y="124364"/>
                      </a:cubicBezTo>
                      <a:cubicBezTo>
                        <a:pt x="574501" y="124270"/>
                        <a:pt x="584345" y="123661"/>
                        <a:pt x="593720" y="122676"/>
                      </a:cubicBezTo>
                      <a:cubicBezTo>
                        <a:pt x="603048" y="121786"/>
                        <a:pt x="611908" y="120567"/>
                        <a:pt x="620064" y="118880"/>
                      </a:cubicBezTo>
                      <a:cubicBezTo>
                        <a:pt x="652220" y="112364"/>
                        <a:pt x="683111" y="97504"/>
                        <a:pt x="711095" y="83020"/>
                      </a:cubicBezTo>
                      <a:cubicBezTo>
                        <a:pt x="739830" y="68113"/>
                        <a:pt x="768283" y="51332"/>
                        <a:pt x="787548" y="26489"/>
                      </a:cubicBezTo>
                      <a:cubicBezTo>
                        <a:pt x="790689" y="22457"/>
                        <a:pt x="798142" y="27989"/>
                        <a:pt x="796127" y="32208"/>
                      </a:cubicBezTo>
                      <a:cubicBezTo>
                        <a:pt x="785814" y="53770"/>
                        <a:pt x="781971" y="77301"/>
                        <a:pt x="778877" y="101208"/>
                      </a:cubicBezTo>
                      <a:cubicBezTo>
                        <a:pt x="775783" y="125161"/>
                        <a:pt x="773439" y="149395"/>
                        <a:pt x="766642" y="172176"/>
                      </a:cubicBezTo>
                      <a:cubicBezTo>
                        <a:pt x="757173" y="203864"/>
                        <a:pt x="741611" y="232973"/>
                        <a:pt x="718221" y="256364"/>
                      </a:cubicBezTo>
                      <a:cubicBezTo>
                        <a:pt x="734298" y="259176"/>
                        <a:pt x="750377" y="261802"/>
                        <a:pt x="766595" y="263630"/>
                      </a:cubicBezTo>
                      <a:cubicBezTo>
                        <a:pt x="782814" y="265458"/>
                        <a:pt x="799033" y="266724"/>
                        <a:pt x="815580" y="266255"/>
                      </a:cubicBezTo>
                      <a:cubicBezTo>
                        <a:pt x="870377" y="264473"/>
                        <a:pt x="917486" y="255989"/>
                        <a:pt x="961643" y="228708"/>
                      </a:cubicBezTo>
                      <a:cubicBezTo>
                        <a:pt x="1035846" y="183239"/>
                        <a:pt x="1094346" y="115364"/>
                        <a:pt x="1197799" y="120755"/>
                      </a:cubicBezTo>
                      <a:cubicBezTo>
                        <a:pt x="1201924" y="120989"/>
                        <a:pt x="1205018" y="126661"/>
                        <a:pt x="1201784" y="128911"/>
                      </a:cubicBezTo>
                      <a:cubicBezTo>
                        <a:pt x="1133815" y="175739"/>
                        <a:pt x="1094721" y="241036"/>
                        <a:pt x="1058018" y="311255"/>
                      </a:cubicBezTo>
                      <a:cubicBezTo>
                        <a:pt x="1038705" y="348192"/>
                        <a:pt x="1010299" y="381005"/>
                        <a:pt x="979033" y="408990"/>
                      </a:cubicBezTo>
                      <a:cubicBezTo>
                        <a:pt x="969377" y="417614"/>
                        <a:pt x="958689" y="426427"/>
                        <a:pt x="947205" y="434911"/>
                      </a:cubicBezTo>
                      <a:cubicBezTo>
                        <a:pt x="989393" y="434302"/>
                        <a:pt x="1031440" y="430458"/>
                        <a:pt x="1072081" y="423708"/>
                      </a:cubicBezTo>
                      <a:cubicBezTo>
                        <a:pt x="1103065" y="418458"/>
                        <a:pt x="1134565" y="413349"/>
                        <a:pt x="1166487" y="411708"/>
                      </a:cubicBezTo>
                      <a:cubicBezTo>
                        <a:pt x="1198503" y="410021"/>
                        <a:pt x="1230940" y="411802"/>
                        <a:pt x="1263659" y="420474"/>
                      </a:cubicBezTo>
                      <a:cubicBezTo>
                        <a:pt x="1268581" y="421786"/>
                        <a:pt x="1268347" y="428677"/>
                        <a:pt x="1263893" y="429239"/>
                      </a:cubicBezTo>
                      <a:cubicBezTo>
                        <a:pt x="1208862" y="436646"/>
                        <a:pt x="1179940" y="480849"/>
                        <a:pt x="1143377" y="513005"/>
                      </a:cubicBezTo>
                      <a:cubicBezTo>
                        <a:pt x="1125237" y="528990"/>
                        <a:pt x="1104190" y="540896"/>
                        <a:pt x="1081315" y="549755"/>
                      </a:cubicBezTo>
                      <a:cubicBezTo>
                        <a:pt x="1124112" y="550458"/>
                        <a:pt x="1167237" y="550599"/>
                        <a:pt x="1209800" y="564568"/>
                      </a:cubicBezTo>
                      <a:cubicBezTo>
                        <a:pt x="1214580" y="566161"/>
                        <a:pt x="1214534" y="572584"/>
                        <a:pt x="1209987" y="573333"/>
                      </a:cubicBezTo>
                      <a:cubicBezTo>
                        <a:pt x="1170424" y="579849"/>
                        <a:pt x="1136252" y="597427"/>
                        <a:pt x="1098143" y="606990"/>
                      </a:cubicBezTo>
                      <a:cubicBezTo>
                        <a:pt x="1061955" y="616177"/>
                        <a:pt x="1023987" y="616177"/>
                        <a:pt x="985643" y="608115"/>
                      </a:cubicBezTo>
                      <a:cubicBezTo>
                        <a:pt x="976643" y="606240"/>
                        <a:pt x="967737" y="604131"/>
                        <a:pt x="958877" y="601599"/>
                      </a:cubicBezTo>
                      <a:cubicBezTo>
                        <a:pt x="979080" y="615099"/>
                        <a:pt x="1000783" y="626818"/>
                        <a:pt x="1022721" y="638443"/>
                      </a:cubicBezTo>
                      <a:cubicBezTo>
                        <a:pt x="1044658" y="649974"/>
                        <a:pt x="1066784" y="661412"/>
                        <a:pt x="1087784" y="674490"/>
                      </a:cubicBezTo>
                      <a:cubicBezTo>
                        <a:pt x="1091768" y="676974"/>
                        <a:pt x="1090408" y="681615"/>
                        <a:pt x="1086752" y="682646"/>
                      </a:cubicBezTo>
                      <a:cubicBezTo>
                        <a:pt x="1048361" y="693006"/>
                        <a:pt x="1009174" y="703646"/>
                        <a:pt x="967971" y="702943"/>
                      </a:cubicBezTo>
                      <a:cubicBezTo>
                        <a:pt x="947533" y="702474"/>
                        <a:pt x="926768" y="700271"/>
                        <a:pt x="906096" y="696803"/>
                      </a:cubicBezTo>
                      <a:cubicBezTo>
                        <a:pt x="885424" y="693333"/>
                        <a:pt x="864798" y="688271"/>
                        <a:pt x="844783" y="682880"/>
                      </a:cubicBezTo>
                      <a:cubicBezTo>
                        <a:pt x="850455" y="712271"/>
                        <a:pt x="853361" y="745552"/>
                        <a:pt x="824533" y="748552"/>
                      </a:cubicBezTo>
                      <a:cubicBezTo>
                        <a:pt x="804236" y="750849"/>
                        <a:pt x="782392" y="741615"/>
                        <a:pt x="761861" y="728959"/>
                      </a:cubicBezTo>
                      <a:cubicBezTo>
                        <a:pt x="741423" y="716443"/>
                        <a:pt x="722299" y="700834"/>
                        <a:pt x="707392" y="689771"/>
                      </a:cubicBezTo>
                      <a:cubicBezTo>
                        <a:pt x="656814" y="652740"/>
                        <a:pt x="604408" y="612521"/>
                        <a:pt x="566908" y="564146"/>
                      </a:cubicBezTo>
                      <a:cubicBezTo>
                        <a:pt x="565360" y="562037"/>
                        <a:pt x="563861" y="559974"/>
                        <a:pt x="562314" y="557865"/>
                      </a:cubicBezTo>
                      <a:cubicBezTo>
                        <a:pt x="561142" y="565412"/>
                        <a:pt x="558517" y="572537"/>
                        <a:pt x="554064" y="578724"/>
                      </a:cubicBezTo>
                      <a:cubicBezTo>
                        <a:pt x="544501" y="591943"/>
                        <a:pt x="528845" y="593114"/>
                        <a:pt x="513001" y="589506"/>
                      </a:cubicBezTo>
                      <a:cubicBezTo>
                        <a:pt x="497204" y="586083"/>
                        <a:pt x="481220" y="577646"/>
                        <a:pt x="471001" y="570802"/>
                      </a:cubicBezTo>
                      <a:cubicBezTo>
                        <a:pt x="454314" y="559412"/>
                        <a:pt x="438188" y="546239"/>
                        <a:pt x="422907" y="531052"/>
                      </a:cubicBezTo>
                      <a:cubicBezTo>
                        <a:pt x="407626" y="515817"/>
                        <a:pt x="393376" y="500255"/>
                        <a:pt x="380532" y="484880"/>
                      </a:cubicBezTo>
                      <a:cubicBezTo>
                        <a:pt x="378704" y="493177"/>
                        <a:pt x="374485" y="500536"/>
                        <a:pt x="366517" y="506208"/>
                      </a:cubicBezTo>
                      <a:cubicBezTo>
                        <a:pt x="353532" y="515630"/>
                        <a:pt x="338719" y="515630"/>
                        <a:pt x="324329" y="512583"/>
                      </a:cubicBezTo>
                      <a:cubicBezTo>
                        <a:pt x="309891" y="509349"/>
                        <a:pt x="295782" y="502036"/>
                        <a:pt x="283923" y="495193"/>
                      </a:cubicBezTo>
                      <a:cubicBezTo>
                        <a:pt x="268782" y="486521"/>
                        <a:pt x="255563" y="477286"/>
                        <a:pt x="243563" y="466365"/>
                      </a:cubicBezTo>
                      <a:cubicBezTo>
                        <a:pt x="237563" y="460974"/>
                        <a:pt x="231891" y="455255"/>
                        <a:pt x="226407" y="449302"/>
                      </a:cubicBezTo>
                      <a:cubicBezTo>
                        <a:pt x="221016" y="443630"/>
                        <a:pt x="215860" y="437630"/>
                        <a:pt x="210891" y="431489"/>
                      </a:cubicBezTo>
                      <a:cubicBezTo>
                        <a:pt x="200953" y="419114"/>
                        <a:pt x="191766" y="405849"/>
                        <a:pt x="182954" y="392021"/>
                      </a:cubicBezTo>
                      <a:cubicBezTo>
                        <a:pt x="174141" y="378708"/>
                        <a:pt x="165610" y="364786"/>
                        <a:pt x="156938" y="350677"/>
                      </a:cubicBezTo>
                      <a:cubicBezTo>
                        <a:pt x="152391" y="384520"/>
                        <a:pt x="145407" y="422067"/>
                        <a:pt x="131907" y="447568"/>
                      </a:cubicBezTo>
                      <a:cubicBezTo>
                        <a:pt x="125204" y="460318"/>
                        <a:pt x="116860" y="470021"/>
                        <a:pt x="106501" y="474755"/>
                      </a:cubicBezTo>
                      <a:cubicBezTo>
                        <a:pt x="101297" y="477146"/>
                        <a:pt x="95578" y="478177"/>
                        <a:pt x="89297" y="477896"/>
                      </a:cubicBezTo>
                      <a:cubicBezTo>
                        <a:pt x="83063" y="477755"/>
                        <a:pt x="76172" y="476208"/>
                        <a:pt x="68625" y="472880"/>
                      </a:cubicBezTo>
                      <a:cubicBezTo>
                        <a:pt x="61829" y="469880"/>
                        <a:pt x="55360" y="465943"/>
                        <a:pt x="49125" y="461349"/>
                      </a:cubicBezTo>
                      <a:cubicBezTo>
                        <a:pt x="46032" y="459052"/>
                        <a:pt x="42985" y="456568"/>
                        <a:pt x="39985" y="453943"/>
                      </a:cubicBezTo>
                      <a:cubicBezTo>
                        <a:pt x="37031" y="451458"/>
                        <a:pt x="34125" y="448927"/>
                        <a:pt x="31313" y="446208"/>
                      </a:cubicBezTo>
                      <a:cubicBezTo>
                        <a:pt x="19969" y="435474"/>
                        <a:pt x="9563" y="422911"/>
                        <a:pt x="0" y="410677"/>
                      </a:cubicBezTo>
                      <a:cubicBezTo>
                        <a:pt x="3422" y="421318"/>
                        <a:pt x="7266" y="431677"/>
                        <a:pt x="11625" y="441567"/>
                      </a:cubicBezTo>
                      <a:cubicBezTo>
                        <a:pt x="15187" y="449583"/>
                        <a:pt x="19359" y="457130"/>
                        <a:pt x="24000" y="464208"/>
                      </a:cubicBezTo>
                      <a:cubicBezTo>
                        <a:pt x="28641" y="471239"/>
                        <a:pt x="33750" y="477708"/>
                        <a:pt x="39328" y="484271"/>
                      </a:cubicBezTo>
                      <a:cubicBezTo>
                        <a:pt x="50438" y="497067"/>
                        <a:pt x="63047" y="507943"/>
                        <a:pt x="76219" y="516896"/>
                      </a:cubicBezTo>
                      <a:cubicBezTo>
                        <a:pt x="87141" y="524724"/>
                        <a:pt x="103125" y="534849"/>
                        <a:pt x="119813" y="542302"/>
                      </a:cubicBezTo>
                      <a:cubicBezTo>
                        <a:pt x="128157" y="545865"/>
                        <a:pt x="136876" y="549709"/>
                        <a:pt x="145173" y="552052"/>
                      </a:cubicBezTo>
                      <a:cubicBezTo>
                        <a:pt x="153516" y="554442"/>
                        <a:pt x="161579" y="555661"/>
                        <a:pt x="168797" y="555146"/>
                      </a:cubicBezTo>
                      <a:cubicBezTo>
                        <a:pt x="176297" y="554630"/>
                        <a:pt x="190500" y="547036"/>
                        <a:pt x="189516" y="536864"/>
                      </a:cubicBezTo>
                      <a:cubicBezTo>
                        <a:pt x="188532" y="527115"/>
                        <a:pt x="185813" y="520036"/>
                        <a:pt x="181313" y="511411"/>
                      </a:cubicBezTo>
                      <a:cubicBezTo>
                        <a:pt x="172735" y="494771"/>
                        <a:pt x="169594" y="477427"/>
                        <a:pt x="166500" y="458302"/>
                      </a:cubicBezTo>
                      <a:cubicBezTo>
                        <a:pt x="165610" y="452724"/>
                        <a:pt x="164954" y="447146"/>
                        <a:pt x="164485" y="441661"/>
                      </a:cubicBezTo>
                      <a:cubicBezTo>
                        <a:pt x="201844" y="502927"/>
                        <a:pt x="257485" y="544833"/>
                        <a:pt x="325079" y="577505"/>
                      </a:cubicBezTo>
                      <a:cubicBezTo>
                        <a:pt x="335391" y="582568"/>
                        <a:pt x="349595" y="589833"/>
                        <a:pt x="363517" y="592318"/>
                      </a:cubicBezTo>
                      <a:cubicBezTo>
                        <a:pt x="377485" y="594849"/>
                        <a:pt x="391267" y="593161"/>
                        <a:pt x="400595" y="579146"/>
                      </a:cubicBezTo>
                      <a:cubicBezTo>
                        <a:pt x="403641" y="574599"/>
                        <a:pt x="404579" y="570005"/>
                        <a:pt x="404345" y="565412"/>
                      </a:cubicBezTo>
                      <a:lnTo>
                        <a:pt x="417845" y="580646"/>
                      </a:lnTo>
                      <a:cubicBezTo>
                        <a:pt x="425064" y="588896"/>
                        <a:pt x="431954" y="596724"/>
                        <a:pt x="438657" y="604365"/>
                      </a:cubicBezTo>
                      <a:cubicBezTo>
                        <a:pt x="445454" y="612052"/>
                        <a:pt x="452251" y="619271"/>
                        <a:pt x="459517" y="625834"/>
                      </a:cubicBezTo>
                      <a:cubicBezTo>
                        <a:pt x="474048" y="638911"/>
                        <a:pt x="490314" y="649505"/>
                        <a:pt x="512251" y="657146"/>
                      </a:cubicBezTo>
                      <a:cubicBezTo>
                        <a:pt x="533860" y="664459"/>
                        <a:pt x="560767" y="668912"/>
                        <a:pt x="578017" y="651006"/>
                      </a:cubicBezTo>
                      <a:lnTo>
                        <a:pt x="578579" y="650302"/>
                      </a:lnTo>
                      <a:cubicBezTo>
                        <a:pt x="629392" y="707631"/>
                        <a:pt x="694783" y="758115"/>
                        <a:pt x="759142" y="793787"/>
                      </a:cubicBezTo>
                      <a:cubicBezTo>
                        <a:pt x="788111" y="809631"/>
                        <a:pt x="834658" y="842303"/>
                        <a:pt x="868080" y="825802"/>
                      </a:cubicBezTo>
                      <a:cubicBezTo>
                        <a:pt x="884908" y="817693"/>
                        <a:pt x="886315" y="800584"/>
                        <a:pt x="884439" y="783334"/>
                      </a:cubicBezTo>
                      <a:cubicBezTo>
                        <a:pt x="883268" y="772365"/>
                        <a:pt x="881580" y="761068"/>
                        <a:pt x="879611" y="749771"/>
                      </a:cubicBezTo>
                      <a:cubicBezTo>
                        <a:pt x="885845" y="752162"/>
                        <a:pt x="892268" y="754131"/>
                        <a:pt x="898408" y="755959"/>
                      </a:cubicBezTo>
                      <a:cubicBezTo>
                        <a:pt x="936799" y="767678"/>
                        <a:pt x="978611" y="769881"/>
                        <a:pt x="1017799" y="769459"/>
                      </a:cubicBezTo>
                      <a:cubicBezTo>
                        <a:pt x="1053424" y="768896"/>
                        <a:pt x="1087784" y="760271"/>
                        <a:pt x="1121721" y="752865"/>
                      </a:cubicBezTo>
                      <a:cubicBezTo>
                        <a:pt x="1150081" y="746537"/>
                        <a:pt x="1192690" y="740302"/>
                        <a:pt x="1206753" y="714193"/>
                      </a:cubicBezTo>
                      <a:cubicBezTo>
                        <a:pt x="1209753" y="708615"/>
                        <a:pt x="1204268" y="704209"/>
                        <a:pt x="1198877" y="702287"/>
                      </a:cubicBezTo>
                      <a:cubicBezTo>
                        <a:pt x="1179471" y="695396"/>
                        <a:pt x="1160862" y="694412"/>
                        <a:pt x="1141455" y="685318"/>
                      </a:cubicBezTo>
                      <a:cubicBezTo>
                        <a:pt x="1134471" y="682037"/>
                        <a:pt x="1123221" y="677490"/>
                        <a:pt x="1112346" y="672006"/>
                      </a:cubicBezTo>
                      <a:cubicBezTo>
                        <a:pt x="1118018" y="672146"/>
                        <a:pt x="1123690" y="672099"/>
                        <a:pt x="1129549" y="671630"/>
                      </a:cubicBezTo>
                      <a:cubicBezTo>
                        <a:pt x="1163159" y="669052"/>
                        <a:pt x="1196112" y="670693"/>
                        <a:pt x="1228597" y="662771"/>
                      </a:cubicBezTo>
                      <a:cubicBezTo>
                        <a:pt x="1255503" y="656256"/>
                        <a:pt x="1278893" y="642005"/>
                        <a:pt x="1299753" y="626255"/>
                      </a:cubicBezTo>
                      <a:cubicBezTo>
                        <a:pt x="1315549" y="614349"/>
                        <a:pt x="1331299" y="597521"/>
                        <a:pt x="1348644" y="584724"/>
                      </a:cubicBezTo>
                      <a:cubicBezTo>
                        <a:pt x="1367159" y="583412"/>
                        <a:pt x="1383800" y="578068"/>
                        <a:pt x="1387222" y="562693"/>
                      </a:cubicBezTo>
                      <a:cubicBezTo>
                        <a:pt x="1388159" y="558568"/>
                        <a:pt x="1382628" y="555146"/>
                        <a:pt x="1379065" y="554208"/>
                      </a:cubicBezTo>
                      <a:cubicBezTo>
                        <a:pt x="1362706" y="549896"/>
                        <a:pt x="1352675" y="554771"/>
                        <a:pt x="1341331" y="562505"/>
                      </a:cubicBezTo>
                      <a:cubicBezTo>
                        <a:pt x="1330503" y="561802"/>
                        <a:pt x="1315831" y="562130"/>
                        <a:pt x="1313534" y="561990"/>
                      </a:cubicBezTo>
                      <a:cubicBezTo>
                        <a:pt x="1296190" y="560958"/>
                        <a:pt x="1278471" y="558474"/>
                        <a:pt x="1261081" y="556130"/>
                      </a:cubicBezTo>
                      <a:cubicBezTo>
                        <a:pt x="1238674" y="553037"/>
                        <a:pt x="1216690" y="552615"/>
                        <a:pt x="1194799" y="543802"/>
                      </a:cubicBezTo>
                      <a:cubicBezTo>
                        <a:pt x="1193206" y="543193"/>
                        <a:pt x="1191752" y="542677"/>
                        <a:pt x="1190206" y="542068"/>
                      </a:cubicBezTo>
                      <a:cubicBezTo>
                        <a:pt x="1219877" y="525802"/>
                        <a:pt x="1244440" y="498192"/>
                        <a:pt x="1272331" y="482771"/>
                      </a:cubicBezTo>
                      <a:cubicBezTo>
                        <a:pt x="1323706" y="454224"/>
                        <a:pt x="1396550" y="452724"/>
                        <a:pt x="1453269" y="488302"/>
                      </a:cubicBezTo>
                      <a:cubicBezTo>
                        <a:pt x="1461003" y="492989"/>
                        <a:pt x="1486784" y="487552"/>
                        <a:pt x="1480456" y="476067"/>
                      </a:cubicBezTo>
                      <a:close/>
                    </a:path>
                  </a:pathLst>
                </a:custGeom>
                <a:solidFill>
                  <a:srgbClr val="69C291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03" name="图形 413">
                  <a:extLst>
                    <a:ext uri="{FF2B5EF4-FFF2-40B4-BE49-F238E27FC236}">
                      <a16:creationId xmlns:a16="http://schemas.microsoft.com/office/drawing/2014/main" id="{50A70902-6809-6206-DAE8-15D9DFF177F5}"/>
                    </a:ext>
                  </a:extLst>
                </p:cNvPr>
                <p:cNvGrpSpPr/>
                <p:nvPr/>
              </p:nvGrpSpPr>
              <p:grpSpPr>
                <a:xfrm>
                  <a:off x="7912003" y="1186770"/>
                  <a:ext cx="5868521" cy="5964597"/>
                  <a:chOff x="7912003" y="1186770"/>
                  <a:chExt cx="5868521" cy="5964597"/>
                </a:xfrm>
              </p:grpSpPr>
              <p:sp>
                <p:nvSpPr>
                  <p:cNvPr id="504" name="任意多边形: 形状 503">
                    <a:extLst>
                      <a:ext uri="{FF2B5EF4-FFF2-40B4-BE49-F238E27FC236}">
                        <a16:creationId xmlns:a16="http://schemas.microsoft.com/office/drawing/2014/main" id="{0C154BAF-3A67-073A-D026-236E23487A8D}"/>
                      </a:ext>
                    </a:extLst>
                  </p:cNvPr>
                  <p:cNvSpPr/>
                  <p:nvPr/>
                </p:nvSpPr>
                <p:spPr>
                  <a:xfrm>
                    <a:off x="7912003" y="1186770"/>
                    <a:ext cx="5868521" cy="5964597"/>
                  </a:xfrm>
                  <a:custGeom>
                    <a:avLst/>
                    <a:gdLst>
                      <a:gd name="connsiteX0" fmla="*/ 5593161 w 5868521"/>
                      <a:gd name="connsiteY0" fmla="*/ 4690321 h 5964597"/>
                      <a:gd name="connsiteX1" fmla="*/ 5238082 w 5868521"/>
                      <a:gd name="connsiteY1" fmla="*/ 4502962 h 5964597"/>
                      <a:gd name="connsiteX2" fmla="*/ 5061175 w 5868521"/>
                      <a:gd name="connsiteY2" fmla="*/ 4429602 h 5964597"/>
                      <a:gd name="connsiteX3" fmla="*/ 4885534 w 5868521"/>
                      <a:gd name="connsiteY3" fmla="*/ 4373961 h 5964597"/>
                      <a:gd name="connsiteX4" fmla="*/ 4712518 w 5868521"/>
                      <a:gd name="connsiteY4" fmla="*/ 4338946 h 5964597"/>
                      <a:gd name="connsiteX5" fmla="*/ 4543533 w 5868521"/>
                      <a:gd name="connsiteY5" fmla="*/ 4326805 h 5964597"/>
                      <a:gd name="connsiteX6" fmla="*/ 4522674 w 5868521"/>
                      <a:gd name="connsiteY6" fmla="*/ 4326571 h 5964597"/>
                      <a:gd name="connsiteX7" fmla="*/ 4502002 w 5868521"/>
                      <a:gd name="connsiteY7" fmla="*/ 4327509 h 5964597"/>
                      <a:gd name="connsiteX8" fmla="*/ 4481331 w 5868521"/>
                      <a:gd name="connsiteY8" fmla="*/ 4328352 h 5964597"/>
                      <a:gd name="connsiteX9" fmla="*/ 4460752 w 5868521"/>
                      <a:gd name="connsiteY9" fmla="*/ 4329524 h 5964597"/>
                      <a:gd name="connsiteX10" fmla="*/ 4419831 w 5868521"/>
                      <a:gd name="connsiteY10" fmla="*/ 4333321 h 5964597"/>
                      <a:gd name="connsiteX11" fmla="*/ 4399486 w 5868521"/>
                      <a:gd name="connsiteY11" fmla="*/ 4335899 h 5964597"/>
                      <a:gd name="connsiteX12" fmla="*/ 4379237 w 5868521"/>
                      <a:gd name="connsiteY12" fmla="*/ 4338852 h 5964597"/>
                      <a:gd name="connsiteX13" fmla="*/ 4358940 w 5868521"/>
                      <a:gd name="connsiteY13" fmla="*/ 4341664 h 5964597"/>
                      <a:gd name="connsiteX14" fmla="*/ 4338830 w 5868521"/>
                      <a:gd name="connsiteY14" fmla="*/ 4345602 h 5964597"/>
                      <a:gd name="connsiteX15" fmla="*/ 4298705 w 5868521"/>
                      <a:gd name="connsiteY15" fmla="*/ 4353618 h 5964597"/>
                      <a:gd name="connsiteX16" fmla="*/ 4219393 w 5868521"/>
                      <a:gd name="connsiteY16" fmla="*/ 4375368 h 5964597"/>
                      <a:gd name="connsiteX17" fmla="*/ 4199658 w 5868521"/>
                      <a:gd name="connsiteY17" fmla="*/ 4381508 h 5964597"/>
                      <a:gd name="connsiteX18" fmla="*/ 4180205 w 5868521"/>
                      <a:gd name="connsiteY18" fmla="*/ 4387930 h 5964597"/>
                      <a:gd name="connsiteX19" fmla="*/ 4161080 w 5868521"/>
                      <a:gd name="connsiteY19" fmla="*/ 4394914 h 5964597"/>
                      <a:gd name="connsiteX20" fmla="*/ 4141861 w 5868521"/>
                      <a:gd name="connsiteY20" fmla="*/ 4402180 h 5964597"/>
                      <a:gd name="connsiteX21" fmla="*/ 4102861 w 5868521"/>
                      <a:gd name="connsiteY21" fmla="*/ 4418259 h 5964597"/>
                      <a:gd name="connsiteX22" fmla="*/ 4063345 w 5868521"/>
                      <a:gd name="connsiteY22" fmla="*/ 4436118 h 5964597"/>
                      <a:gd name="connsiteX23" fmla="*/ 3902704 w 5868521"/>
                      <a:gd name="connsiteY23" fmla="*/ 4522321 h 5964597"/>
                      <a:gd name="connsiteX24" fmla="*/ 3581047 w 5868521"/>
                      <a:gd name="connsiteY24" fmla="*/ 4745493 h 5964597"/>
                      <a:gd name="connsiteX25" fmla="*/ 3421906 w 5868521"/>
                      <a:gd name="connsiteY25" fmla="*/ 4874306 h 5964597"/>
                      <a:gd name="connsiteX26" fmla="*/ 3259297 w 5868521"/>
                      <a:gd name="connsiteY26" fmla="*/ 5012822 h 5964597"/>
                      <a:gd name="connsiteX27" fmla="*/ 2917718 w 5868521"/>
                      <a:gd name="connsiteY27" fmla="*/ 5301292 h 5964597"/>
                      <a:gd name="connsiteX28" fmla="*/ 2539530 w 5868521"/>
                      <a:gd name="connsiteY28" fmla="*/ 5583761 h 5964597"/>
                      <a:gd name="connsiteX29" fmla="*/ 2327561 w 5868521"/>
                      <a:gd name="connsiteY29" fmla="*/ 5714214 h 5964597"/>
                      <a:gd name="connsiteX30" fmla="*/ 2093232 w 5868521"/>
                      <a:gd name="connsiteY30" fmla="*/ 5829667 h 5964597"/>
                      <a:gd name="connsiteX31" fmla="*/ 1829982 w 5868521"/>
                      <a:gd name="connsiteY31" fmla="*/ 5918871 h 5964597"/>
                      <a:gd name="connsiteX32" fmla="*/ 1759153 w 5868521"/>
                      <a:gd name="connsiteY32" fmla="*/ 5934949 h 5964597"/>
                      <a:gd name="connsiteX33" fmla="*/ 1723153 w 5868521"/>
                      <a:gd name="connsiteY33" fmla="*/ 5942074 h 5964597"/>
                      <a:gd name="connsiteX34" fmla="*/ 1686450 w 5868521"/>
                      <a:gd name="connsiteY34" fmla="*/ 5948027 h 5964597"/>
                      <a:gd name="connsiteX35" fmla="*/ 1668075 w 5868521"/>
                      <a:gd name="connsiteY35" fmla="*/ 5950886 h 5964597"/>
                      <a:gd name="connsiteX36" fmla="*/ 1649372 w 5868521"/>
                      <a:gd name="connsiteY36" fmla="*/ 5953230 h 5964597"/>
                      <a:gd name="connsiteX37" fmla="*/ 1611965 w 5868521"/>
                      <a:gd name="connsiteY37" fmla="*/ 5957683 h 5964597"/>
                      <a:gd name="connsiteX38" fmla="*/ 1573997 w 5868521"/>
                      <a:gd name="connsiteY38" fmla="*/ 5960824 h 5964597"/>
                      <a:gd name="connsiteX39" fmla="*/ 1535700 w 5868521"/>
                      <a:gd name="connsiteY39" fmla="*/ 5963214 h 5964597"/>
                      <a:gd name="connsiteX40" fmla="*/ 1223980 w 5868521"/>
                      <a:gd name="connsiteY40" fmla="*/ 5940996 h 5964597"/>
                      <a:gd name="connsiteX41" fmla="*/ 1185496 w 5868521"/>
                      <a:gd name="connsiteY41" fmla="*/ 5933214 h 5964597"/>
                      <a:gd name="connsiteX42" fmla="*/ 1147387 w 5868521"/>
                      <a:gd name="connsiteY42" fmla="*/ 5923792 h 5964597"/>
                      <a:gd name="connsiteX43" fmla="*/ 1071871 w 5868521"/>
                      <a:gd name="connsiteY43" fmla="*/ 5902136 h 5964597"/>
                      <a:gd name="connsiteX44" fmla="*/ 1034699 w 5868521"/>
                      <a:gd name="connsiteY44" fmla="*/ 5889433 h 5964597"/>
                      <a:gd name="connsiteX45" fmla="*/ 997761 w 5868521"/>
                      <a:gd name="connsiteY45" fmla="*/ 5875933 h 5964597"/>
                      <a:gd name="connsiteX46" fmla="*/ 961339 w 5868521"/>
                      <a:gd name="connsiteY46" fmla="*/ 5861027 h 5964597"/>
                      <a:gd name="connsiteX47" fmla="*/ 943199 w 5868521"/>
                      <a:gd name="connsiteY47" fmla="*/ 5853480 h 5964597"/>
                      <a:gd name="connsiteX48" fmla="*/ 925620 w 5868521"/>
                      <a:gd name="connsiteY48" fmla="*/ 5845417 h 5964597"/>
                      <a:gd name="connsiteX49" fmla="*/ 666870 w 5868521"/>
                      <a:gd name="connsiteY49" fmla="*/ 5693964 h 5964597"/>
                      <a:gd name="connsiteX50" fmla="*/ 452557 w 5868521"/>
                      <a:gd name="connsiteY50" fmla="*/ 5511058 h 5964597"/>
                      <a:gd name="connsiteX51" fmla="*/ 440323 w 5868521"/>
                      <a:gd name="connsiteY51" fmla="*/ 5499057 h 5964597"/>
                      <a:gd name="connsiteX52" fmla="*/ 434135 w 5868521"/>
                      <a:gd name="connsiteY52" fmla="*/ 5492870 h 5964597"/>
                      <a:gd name="connsiteX53" fmla="*/ 427620 w 5868521"/>
                      <a:gd name="connsiteY53" fmla="*/ 5485932 h 5964597"/>
                      <a:gd name="connsiteX54" fmla="*/ 401838 w 5868521"/>
                      <a:gd name="connsiteY54" fmla="*/ 5458182 h 5964597"/>
                      <a:gd name="connsiteX55" fmla="*/ 376198 w 5868521"/>
                      <a:gd name="connsiteY55" fmla="*/ 5430245 h 5964597"/>
                      <a:gd name="connsiteX56" fmla="*/ 351822 w 5868521"/>
                      <a:gd name="connsiteY56" fmla="*/ 5401088 h 5964597"/>
                      <a:gd name="connsiteX57" fmla="*/ 327822 w 5868521"/>
                      <a:gd name="connsiteY57" fmla="*/ 5371557 h 5964597"/>
                      <a:gd name="connsiteX58" fmla="*/ 315916 w 5868521"/>
                      <a:gd name="connsiteY58" fmla="*/ 5356698 h 5964597"/>
                      <a:gd name="connsiteX59" fmla="*/ 304619 w 5868521"/>
                      <a:gd name="connsiteY59" fmla="*/ 5341416 h 5964597"/>
                      <a:gd name="connsiteX60" fmla="*/ 260416 w 5868521"/>
                      <a:gd name="connsiteY60" fmla="*/ 5279354 h 5964597"/>
                      <a:gd name="connsiteX61" fmla="*/ 118994 w 5868521"/>
                      <a:gd name="connsiteY61" fmla="*/ 5011556 h 5964597"/>
                      <a:gd name="connsiteX62" fmla="*/ 33306 w 5868521"/>
                      <a:gd name="connsiteY62" fmla="*/ 4726322 h 5964597"/>
                      <a:gd name="connsiteX63" fmla="*/ 822 w 5868521"/>
                      <a:gd name="connsiteY63" fmla="*/ 4436915 h 5964597"/>
                      <a:gd name="connsiteX64" fmla="*/ 15775 w 5868521"/>
                      <a:gd name="connsiteY64" fmla="*/ 4151867 h 5964597"/>
                      <a:gd name="connsiteX65" fmla="*/ 20369 w 5868521"/>
                      <a:gd name="connsiteY65" fmla="*/ 4116711 h 5964597"/>
                      <a:gd name="connsiteX66" fmla="*/ 26181 w 5868521"/>
                      <a:gd name="connsiteY66" fmla="*/ 4081883 h 5964597"/>
                      <a:gd name="connsiteX67" fmla="*/ 32275 w 5868521"/>
                      <a:gd name="connsiteY67" fmla="*/ 4047101 h 5964597"/>
                      <a:gd name="connsiteX68" fmla="*/ 35369 w 5868521"/>
                      <a:gd name="connsiteY68" fmla="*/ 4029711 h 5964597"/>
                      <a:gd name="connsiteX69" fmla="*/ 39072 w 5868521"/>
                      <a:gd name="connsiteY69" fmla="*/ 4012507 h 5964597"/>
                      <a:gd name="connsiteX70" fmla="*/ 54353 w 5868521"/>
                      <a:gd name="connsiteY70" fmla="*/ 3943742 h 5964597"/>
                      <a:gd name="connsiteX71" fmla="*/ 72400 w 5868521"/>
                      <a:gd name="connsiteY71" fmla="*/ 3875773 h 5964597"/>
                      <a:gd name="connsiteX72" fmla="*/ 301104 w 5868521"/>
                      <a:gd name="connsiteY72" fmla="*/ 3362913 h 5964597"/>
                      <a:gd name="connsiteX73" fmla="*/ 320135 w 5868521"/>
                      <a:gd name="connsiteY73" fmla="*/ 3332913 h 5964597"/>
                      <a:gd name="connsiteX74" fmla="*/ 340198 w 5868521"/>
                      <a:gd name="connsiteY74" fmla="*/ 3303428 h 5964597"/>
                      <a:gd name="connsiteX75" fmla="*/ 360635 w 5868521"/>
                      <a:gd name="connsiteY75" fmla="*/ 3274178 h 5964597"/>
                      <a:gd name="connsiteX76" fmla="*/ 381635 w 5868521"/>
                      <a:gd name="connsiteY76" fmla="*/ 3245209 h 5964597"/>
                      <a:gd name="connsiteX77" fmla="*/ 425416 w 5868521"/>
                      <a:gd name="connsiteY77" fmla="*/ 3188256 h 5964597"/>
                      <a:gd name="connsiteX78" fmla="*/ 471963 w 5868521"/>
                      <a:gd name="connsiteY78" fmla="*/ 3133037 h 5964597"/>
                      <a:gd name="connsiteX79" fmla="*/ 496104 w 5868521"/>
                      <a:gd name="connsiteY79" fmla="*/ 3105990 h 5964597"/>
                      <a:gd name="connsiteX80" fmla="*/ 520854 w 5868521"/>
                      <a:gd name="connsiteY80" fmla="*/ 3079365 h 5964597"/>
                      <a:gd name="connsiteX81" fmla="*/ 546026 w 5868521"/>
                      <a:gd name="connsiteY81" fmla="*/ 3052974 h 5964597"/>
                      <a:gd name="connsiteX82" fmla="*/ 572182 w 5868521"/>
                      <a:gd name="connsiteY82" fmla="*/ 3027334 h 5964597"/>
                      <a:gd name="connsiteX83" fmla="*/ 598526 w 5868521"/>
                      <a:gd name="connsiteY83" fmla="*/ 3001834 h 5964597"/>
                      <a:gd name="connsiteX84" fmla="*/ 611042 w 5868521"/>
                      <a:gd name="connsiteY84" fmla="*/ 2990256 h 5964597"/>
                      <a:gd name="connsiteX85" fmla="*/ 623182 w 5868521"/>
                      <a:gd name="connsiteY85" fmla="*/ 2979287 h 5964597"/>
                      <a:gd name="connsiteX86" fmla="*/ 647464 w 5868521"/>
                      <a:gd name="connsiteY86" fmla="*/ 2957349 h 5964597"/>
                      <a:gd name="connsiteX87" fmla="*/ 671979 w 5868521"/>
                      <a:gd name="connsiteY87" fmla="*/ 2935787 h 5964597"/>
                      <a:gd name="connsiteX88" fmla="*/ 1082652 w 5868521"/>
                      <a:gd name="connsiteY88" fmla="*/ 2635458 h 5964597"/>
                      <a:gd name="connsiteX89" fmla="*/ 1501715 w 5868521"/>
                      <a:gd name="connsiteY89" fmla="*/ 2403661 h 5964597"/>
                      <a:gd name="connsiteX90" fmla="*/ 1903763 w 5868521"/>
                      <a:gd name="connsiteY90" fmla="*/ 2209926 h 5964597"/>
                      <a:gd name="connsiteX91" fmla="*/ 2273279 w 5868521"/>
                      <a:gd name="connsiteY91" fmla="*/ 2025426 h 5964597"/>
                      <a:gd name="connsiteX92" fmla="*/ 2358873 w 5868521"/>
                      <a:gd name="connsiteY92" fmla="*/ 1977988 h 5964597"/>
                      <a:gd name="connsiteX93" fmla="*/ 2400545 w 5868521"/>
                      <a:gd name="connsiteY93" fmla="*/ 1953894 h 5964597"/>
                      <a:gd name="connsiteX94" fmla="*/ 2441983 w 5868521"/>
                      <a:gd name="connsiteY94" fmla="*/ 1929285 h 5964597"/>
                      <a:gd name="connsiteX95" fmla="*/ 2601405 w 5868521"/>
                      <a:gd name="connsiteY95" fmla="*/ 1826816 h 5964597"/>
                      <a:gd name="connsiteX96" fmla="*/ 2743811 w 5868521"/>
                      <a:gd name="connsiteY96" fmla="*/ 1720456 h 5964597"/>
                      <a:gd name="connsiteX97" fmla="*/ 2806624 w 5868521"/>
                      <a:gd name="connsiteY97" fmla="*/ 1666269 h 5964597"/>
                      <a:gd name="connsiteX98" fmla="*/ 2821202 w 5868521"/>
                      <a:gd name="connsiteY98" fmla="*/ 1652675 h 5964597"/>
                      <a:gd name="connsiteX99" fmla="*/ 2834280 w 5868521"/>
                      <a:gd name="connsiteY99" fmla="*/ 1640253 h 5964597"/>
                      <a:gd name="connsiteX100" fmla="*/ 2844359 w 5868521"/>
                      <a:gd name="connsiteY100" fmla="*/ 1629988 h 5964597"/>
                      <a:gd name="connsiteX101" fmla="*/ 2854015 w 5868521"/>
                      <a:gd name="connsiteY101" fmla="*/ 1620097 h 5964597"/>
                      <a:gd name="connsiteX102" fmla="*/ 2962577 w 5868521"/>
                      <a:gd name="connsiteY102" fmla="*/ 1453737 h 5964597"/>
                      <a:gd name="connsiteX103" fmla="*/ 2971718 w 5868521"/>
                      <a:gd name="connsiteY103" fmla="*/ 1259206 h 5964597"/>
                      <a:gd name="connsiteX104" fmla="*/ 2880921 w 5868521"/>
                      <a:gd name="connsiteY104" fmla="*/ 1087174 h 5964597"/>
                      <a:gd name="connsiteX105" fmla="*/ 2804233 w 5868521"/>
                      <a:gd name="connsiteY105" fmla="*/ 1008893 h 5964597"/>
                      <a:gd name="connsiteX106" fmla="*/ 2688499 w 5868521"/>
                      <a:gd name="connsiteY106" fmla="*/ 920814 h 5964597"/>
                      <a:gd name="connsiteX107" fmla="*/ 2402842 w 5868521"/>
                      <a:gd name="connsiteY107" fmla="*/ 777189 h 5964597"/>
                      <a:gd name="connsiteX108" fmla="*/ 2243467 w 5868521"/>
                      <a:gd name="connsiteY108" fmla="*/ 725580 h 5964597"/>
                      <a:gd name="connsiteX109" fmla="*/ 2200107 w 5868521"/>
                      <a:gd name="connsiteY109" fmla="*/ 714611 h 5964597"/>
                      <a:gd name="connsiteX110" fmla="*/ 2156467 w 5868521"/>
                      <a:gd name="connsiteY110" fmla="*/ 703923 h 5964597"/>
                      <a:gd name="connsiteX111" fmla="*/ 2112217 w 5868521"/>
                      <a:gd name="connsiteY111" fmla="*/ 694126 h 5964597"/>
                      <a:gd name="connsiteX112" fmla="*/ 2090045 w 5868521"/>
                      <a:gd name="connsiteY112" fmla="*/ 689298 h 5964597"/>
                      <a:gd name="connsiteX113" fmla="*/ 2067497 w 5868521"/>
                      <a:gd name="connsiteY113" fmla="*/ 685033 h 5964597"/>
                      <a:gd name="connsiteX114" fmla="*/ 1695309 w 5868521"/>
                      <a:gd name="connsiteY114" fmla="*/ 635017 h 5964597"/>
                      <a:gd name="connsiteX115" fmla="*/ 1588247 w 5868521"/>
                      <a:gd name="connsiteY115" fmla="*/ 627564 h 5964597"/>
                      <a:gd name="connsiteX116" fmla="*/ 1528247 w 5868521"/>
                      <a:gd name="connsiteY116" fmla="*/ 622408 h 5964597"/>
                      <a:gd name="connsiteX117" fmla="*/ 1504528 w 5868521"/>
                      <a:gd name="connsiteY117" fmla="*/ 620392 h 5964597"/>
                      <a:gd name="connsiteX118" fmla="*/ 1484231 w 5868521"/>
                      <a:gd name="connsiteY118" fmla="*/ 618845 h 5964597"/>
                      <a:gd name="connsiteX119" fmla="*/ 1453997 w 5868521"/>
                      <a:gd name="connsiteY119" fmla="*/ 617439 h 5964597"/>
                      <a:gd name="connsiteX120" fmla="*/ 1448372 w 5868521"/>
                      <a:gd name="connsiteY120" fmla="*/ 617298 h 5964597"/>
                      <a:gd name="connsiteX121" fmla="*/ 1444622 w 5868521"/>
                      <a:gd name="connsiteY121" fmla="*/ 617392 h 5964597"/>
                      <a:gd name="connsiteX122" fmla="*/ 1434262 w 5868521"/>
                      <a:gd name="connsiteY122" fmla="*/ 617767 h 5964597"/>
                      <a:gd name="connsiteX123" fmla="*/ 1388137 w 5868521"/>
                      <a:gd name="connsiteY123" fmla="*/ 627142 h 5964597"/>
                      <a:gd name="connsiteX124" fmla="*/ 1288809 w 5868521"/>
                      <a:gd name="connsiteY124" fmla="*/ 23156 h 5964597"/>
                      <a:gd name="connsiteX125" fmla="*/ 1406324 w 5868521"/>
                      <a:gd name="connsiteY125" fmla="*/ 1031 h 5964597"/>
                      <a:gd name="connsiteX126" fmla="*/ 1436653 w 5868521"/>
                      <a:gd name="connsiteY126" fmla="*/ 94 h 5964597"/>
                      <a:gd name="connsiteX127" fmla="*/ 1452075 w 5868521"/>
                      <a:gd name="connsiteY127" fmla="*/ 0 h 5964597"/>
                      <a:gd name="connsiteX128" fmla="*/ 1467168 w 5868521"/>
                      <a:gd name="connsiteY128" fmla="*/ 281 h 5964597"/>
                      <a:gd name="connsiteX129" fmla="*/ 1525997 w 5868521"/>
                      <a:gd name="connsiteY129" fmla="*/ 3094 h 5964597"/>
                      <a:gd name="connsiteX130" fmla="*/ 1635356 w 5868521"/>
                      <a:gd name="connsiteY130" fmla="*/ 12516 h 5964597"/>
                      <a:gd name="connsiteX131" fmla="*/ 1744059 w 5868521"/>
                      <a:gd name="connsiteY131" fmla="*/ 20531 h 5964597"/>
                      <a:gd name="connsiteX132" fmla="*/ 2185576 w 5868521"/>
                      <a:gd name="connsiteY132" fmla="*/ 82875 h 5964597"/>
                      <a:gd name="connsiteX133" fmla="*/ 2294936 w 5868521"/>
                      <a:gd name="connsiteY133" fmla="*/ 107157 h 5964597"/>
                      <a:gd name="connsiteX134" fmla="*/ 2349311 w 5868521"/>
                      <a:gd name="connsiteY134" fmla="*/ 120938 h 5964597"/>
                      <a:gd name="connsiteX135" fmla="*/ 2403592 w 5868521"/>
                      <a:gd name="connsiteY135" fmla="*/ 135375 h 5964597"/>
                      <a:gd name="connsiteX136" fmla="*/ 2618327 w 5868521"/>
                      <a:gd name="connsiteY136" fmla="*/ 207375 h 5964597"/>
                      <a:gd name="connsiteX137" fmla="*/ 2825233 w 5868521"/>
                      <a:gd name="connsiteY137" fmla="*/ 300938 h 5964597"/>
                      <a:gd name="connsiteX138" fmla="*/ 3021312 w 5868521"/>
                      <a:gd name="connsiteY138" fmla="*/ 417610 h 5964597"/>
                      <a:gd name="connsiteX139" fmla="*/ 3201968 w 5868521"/>
                      <a:gd name="connsiteY139" fmla="*/ 559735 h 5964597"/>
                      <a:gd name="connsiteX140" fmla="*/ 3223062 w 5868521"/>
                      <a:gd name="connsiteY140" fmla="*/ 579517 h 5964597"/>
                      <a:gd name="connsiteX141" fmla="*/ 3233562 w 5868521"/>
                      <a:gd name="connsiteY141" fmla="*/ 589407 h 5964597"/>
                      <a:gd name="connsiteX142" fmla="*/ 3243875 w 5868521"/>
                      <a:gd name="connsiteY142" fmla="*/ 599673 h 5964597"/>
                      <a:gd name="connsiteX143" fmla="*/ 3264500 w 5868521"/>
                      <a:gd name="connsiteY143" fmla="*/ 620251 h 5964597"/>
                      <a:gd name="connsiteX144" fmla="*/ 3284891 w 5868521"/>
                      <a:gd name="connsiteY144" fmla="*/ 641861 h 5964597"/>
                      <a:gd name="connsiteX145" fmla="*/ 3324594 w 5868521"/>
                      <a:gd name="connsiteY145" fmla="*/ 686204 h 5964597"/>
                      <a:gd name="connsiteX146" fmla="*/ 3343531 w 5868521"/>
                      <a:gd name="connsiteY146" fmla="*/ 709126 h 5964597"/>
                      <a:gd name="connsiteX147" fmla="*/ 3362047 w 5868521"/>
                      <a:gd name="connsiteY147" fmla="*/ 732423 h 5964597"/>
                      <a:gd name="connsiteX148" fmla="*/ 3569422 w 5868521"/>
                      <a:gd name="connsiteY148" fmla="*/ 1154487 h 5964597"/>
                      <a:gd name="connsiteX149" fmla="*/ 3588922 w 5868521"/>
                      <a:gd name="connsiteY149" fmla="*/ 1388628 h 5964597"/>
                      <a:gd name="connsiteX150" fmla="*/ 3537360 w 5868521"/>
                      <a:gd name="connsiteY150" fmla="*/ 1617472 h 5964597"/>
                      <a:gd name="connsiteX151" fmla="*/ 3425844 w 5868521"/>
                      <a:gd name="connsiteY151" fmla="*/ 1823956 h 5964597"/>
                      <a:gd name="connsiteX152" fmla="*/ 3273828 w 5868521"/>
                      <a:gd name="connsiteY152" fmla="*/ 2002879 h 5964597"/>
                      <a:gd name="connsiteX153" fmla="*/ 3102312 w 5868521"/>
                      <a:gd name="connsiteY153" fmla="*/ 2153067 h 5964597"/>
                      <a:gd name="connsiteX154" fmla="*/ 2920343 w 5868521"/>
                      <a:gd name="connsiteY154" fmla="*/ 2282348 h 5964597"/>
                      <a:gd name="connsiteX155" fmla="*/ 2731062 w 5868521"/>
                      <a:gd name="connsiteY155" fmla="*/ 2397286 h 5964597"/>
                      <a:gd name="connsiteX156" fmla="*/ 2536483 w 5868521"/>
                      <a:gd name="connsiteY156" fmla="*/ 2501348 h 5964597"/>
                      <a:gd name="connsiteX157" fmla="*/ 1742513 w 5868521"/>
                      <a:gd name="connsiteY157" fmla="*/ 2861912 h 5964597"/>
                      <a:gd name="connsiteX158" fmla="*/ 1358512 w 5868521"/>
                      <a:gd name="connsiteY158" fmla="*/ 3057099 h 5964597"/>
                      <a:gd name="connsiteX159" fmla="*/ 1175980 w 5868521"/>
                      <a:gd name="connsiteY159" fmla="*/ 3169787 h 5964597"/>
                      <a:gd name="connsiteX160" fmla="*/ 1003293 w 5868521"/>
                      <a:gd name="connsiteY160" fmla="*/ 3296444 h 5964597"/>
                      <a:gd name="connsiteX161" fmla="*/ 961902 w 5868521"/>
                      <a:gd name="connsiteY161" fmla="*/ 3330381 h 5964597"/>
                      <a:gd name="connsiteX162" fmla="*/ 941511 w 5868521"/>
                      <a:gd name="connsiteY162" fmla="*/ 3347725 h 5964597"/>
                      <a:gd name="connsiteX163" fmla="*/ 921495 w 5868521"/>
                      <a:gd name="connsiteY163" fmla="*/ 3365303 h 5964597"/>
                      <a:gd name="connsiteX164" fmla="*/ 882495 w 5868521"/>
                      <a:gd name="connsiteY164" fmla="*/ 3401116 h 5964597"/>
                      <a:gd name="connsiteX165" fmla="*/ 845277 w 5868521"/>
                      <a:gd name="connsiteY165" fmla="*/ 3438850 h 5964597"/>
                      <a:gd name="connsiteX166" fmla="*/ 710933 w 5868521"/>
                      <a:gd name="connsiteY166" fmla="*/ 3603429 h 5964597"/>
                      <a:gd name="connsiteX167" fmla="*/ 681120 w 5868521"/>
                      <a:gd name="connsiteY167" fmla="*/ 3647585 h 5964597"/>
                      <a:gd name="connsiteX168" fmla="*/ 653229 w 5868521"/>
                      <a:gd name="connsiteY168" fmla="*/ 3693054 h 5964597"/>
                      <a:gd name="connsiteX169" fmla="*/ 639870 w 5868521"/>
                      <a:gd name="connsiteY169" fmla="*/ 3716163 h 5964597"/>
                      <a:gd name="connsiteX170" fmla="*/ 626932 w 5868521"/>
                      <a:gd name="connsiteY170" fmla="*/ 3739507 h 5964597"/>
                      <a:gd name="connsiteX171" fmla="*/ 614136 w 5868521"/>
                      <a:gd name="connsiteY171" fmla="*/ 3762945 h 5964597"/>
                      <a:gd name="connsiteX172" fmla="*/ 602229 w 5868521"/>
                      <a:gd name="connsiteY172" fmla="*/ 3786851 h 5964597"/>
                      <a:gd name="connsiteX173" fmla="*/ 520338 w 5868521"/>
                      <a:gd name="connsiteY173" fmla="*/ 3984382 h 5964597"/>
                      <a:gd name="connsiteX174" fmla="*/ 467370 w 5868521"/>
                      <a:gd name="connsiteY174" fmla="*/ 4191992 h 5964597"/>
                      <a:gd name="connsiteX175" fmla="*/ 446323 w 5868521"/>
                      <a:gd name="connsiteY175" fmla="*/ 4405508 h 5964597"/>
                      <a:gd name="connsiteX176" fmla="*/ 510542 w 5868521"/>
                      <a:gd name="connsiteY176" fmla="*/ 4828978 h 5964597"/>
                      <a:gd name="connsiteX177" fmla="*/ 601339 w 5868521"/>
                      <a:gd name="connsiteY177" fmla="*/ 5024588 h 5964597"/>
                      <a:gd name="connsiteX178" fmla="*/ 615026 w 5868521"/>
                      <a:gd name="connsiteY178" fmla="*/ 5047885 h 5964597"/>
                      <a:gd name="connsiteX179" fmla="*/ 630120 w 5868521"/>
                      <a:gd name="connsiteY179" fmla="*/ 5070338 h 5964597"/>
                      <a:gd name="connsiteX180" fmla="*/ 645214 w 5868521"/>
                      <a:gd name="connsiteY180" fmla="*/ 5092791 h 5964597"/>
                      <a:gd name="connsiteX181" fmla="*/ 652854 w 5868521"/>
                      <a:gd name="connsiteY181" fmla="*/ 5103947 h 5964597"/>
                      <a:gd name="connsiteX182" fmla="*/ 661104 w 5868521"/>
                      <a:gd name="connsiteY182" fmla="*/ 5114682 h 5964597"/>
                      <a:gd name="connsiteX183" fmla="*/ 694292 w 5868521"/>
                      <a:gd name="connsiteY183" fmla="*/ 5157525 h 5964597"/>
                      <a:gd name="connsiteX184" fmla="*/ 730011 w 5868521"/>
                      <a:gd name="connsiteY184" fmla="*/ 5198353 h 5964597"/>
                      <a:gd name="connsiteX185" fmla="*/ 888027 w 5868521"/>
                      <a:gd name="connsiteY185" fmla="*/ 5347323 h 5964597"/>
                      <a:gd name="connsiteX186" fmla="*/ 1069527 w 5868521"/>
                      <a:gd name="connsiteY186" fmla="*/ 5467557 h 5964597"/>
                      <a:gd name="connsiteX187" fmla="*/ 1273152 w 5868521"/>
                      <a:gd name="connsiteY187" fmla="*/ 5546401 h 5964597"/>
                      <a:gd name="connsiteX188" fmla="*/ 1490465 w 5868521"/>
                      <a:gd name="connsiteY188" fmla="*/ 5574808 h 5964597"/>
                      <a:gd name="connsiteX189" fmla="*/ 1709091 w 5868521"/>
                      <a:gd name="connsiteY189" fmla="*/ 5553761 h 5964597"/>
                      <a:gd name="connsiteX190" fmla="*/ 1920310 w 5868521"/>
                      <a:gd name="connsiteY190" fmla="*/ 5493386 h 5964597"/>
                      <a:gd name="connsiteX191" fmla="*/ 2311998 w 5868521"/>
                      <a:gd name="connsiteY191" fmla="*/ 5297167 h 5964597"/>
                      <a:gd name="connsiteX192" fmla="*/ 2670640 w 5868521"/>
                      <a:gd name="connsiteY192" fmla="*/ 5046994 h 5964597"/>
                      <a:gd name="connsiteX193" fmla="*/ 3010999 w 5868521"/>
                      <a:gd name="connsiteY193" fmla="*/ 4774649 h 5964597"/>
                      <a:gd name="connsiteX194" fmla="*/ 3349485 w 5868521"/>
                      <a:gd name="connsiteY194" fmla="*/ 4503899 h 5964597"/>
                      <a:gd name="connsiteX195" fmla="*/ 3705548 w 5868521"/>
                      <a:gd name="connsiteY195" fmla="*/ 4262446 h 5964597"/>
                      <a:gd name="connsiteX196" fmla="*/ 4090204 w 5868521"/>
                      <a:gd name="connsiteY196" fmla="*/ 4083195 h 5964597"/>
                      <a:gd name="connsiteX197" fmla="*/ 4140783 w 5868521"/>
                      <a:gd name="connsiteY197" fmla="*/ 4068383 h 5964597"/>
                      <a:gd name="connsiteX198" fmla="*/ 4166142 w 5868521"/>
                      <a:gd name="connsiteY198" fmla="*/ 4061211 h 5964597"/>
                      <a:gd name="connsiteX199" fmla="*/ 4191783 w 5868521"/>
                      <a:gd name="connsiteY199" fmla="*/ 4055164 h 5964597"/>
                      <a:gd name="connsiteX200" fmla="*/ 4217377 w 5868521"/>
                      <a:gd name="connsiteY200" fmla="*/ 4049117 h 5964597"/>
                      <a:gd name="connsiteX201" fmla="*/ 4243111 w 5868521"/>
                      <a:gd name="connsiteY201" fmla="*/ 4043492 h 5964597"/>
                      <a:gd name="connsiteX202" fmla="*/ 4294908 w 5868521"/>
                      <a:gd name="connsiteY202" fmla="*/ 4034070 h 5964597"/>
                      <a:gd name="connsiteX203" fmla="*/ 4307846 w 5868521"/>
                      <a:gd name="connsiteY203" fmla="*/ 4031773 h 5964597"/>
                      <a:gd name="connsiteX204" fmla="*/ 4320877 w 5868521"/>
                      <a:gd name="connsiteY204" fmla="*/ 4030086 h 5964597"/>
                      <a:gd name="connsiteX205" fmla="*/ 4346986 w 5868521"/>
                      <a:gd name="connsiteY205" fmla="*/ 4026711 h 5964597"/>
                      <a:gd name="connsiteX206" fmla="*/ 4373096 w 5868521"/>
                      <a:gd name="connsiteY206" fmla="*/ 4023336 h 5964597"/>
                      <a:gd name="connsiteX207" fmla="*/ 4399299 w 5868521"/>
                      <a:gd name="connsiteY207" fmla="*/ 4021085 h 5964597"/>
                      <a:gd name="connsiteX208" fmla="*/ 4451752 w 5868521"/>
                      <a:gd name="connsiteY208" fmla="*/ 4017148 h 5964597"/>
                      <a:gd name="connsiteX209" fmla="*/ 4504346 w 5868521"/>
                      <a:gd name="connsiteY209" fmla="*/ 4015742 h 5964597"/>
                      <a:gd name="connsiteX210" fmla="*/ 4922472 w 5868521"/>
                      <a:gd name="connsiteY210" fmla="*/ 4066602 h 5964597"/>
                      <a:gd name="connsiteX211" fmla="*/ 5323770 w 5868521"/>
                      <a:gd name="connsiteY211" fmla="*/ 4208023 h 5964597"/>
                      <a:gd name="connsiteX212" fmla="*/ 5516661 w 5868521"/>
                      <a:gd name="connsiteY212" fmla="*/ 4301493 h 5964597"/>
                      <a:gd name="connsiteX213" fmla="*/ 5611489 w 5868521"/>
                      <a:gd name="connsiteY213" fmla="*/ 4352118 h 5964597"/>
                      <a:gd name="connsiteX214" fmla="*/ 5705286 w 5868521"/>
                      <a:gd name="connsiteY214" fmla="*/ 4405133 h 5964597"/>
                      <a:gd name="connsiteX215" fmla="*/ 5814130 w 5868521"/>
                      <a:gd name="connsiteY215" fmla="*/ 4498086 h 5964597"/>
                      <a:gd name="connsiteX216" fmla="*/ 5867895 w 5868521"/>
                      <a:gd name="connsiteY216" fmla="*/ 4619634 h 5964597"/>
                      <a:gd name="connsiteX217" fmla="*/ 5754036 w 5868521"/>
                      <a:gd name="connsiteY217" fmla="*/ 4698900 h 5964597"/>
                      <a:gd name="connsiteX218" fmla="*/ 5666989 w 5868521"/>
                      <a:gd name="connsiteY218" fmla="*/ 4696509 h 5964597"/>
                      <a:gd name="connsiteX219" fmla="*/ 5593161 w 5868521"/>
                      <a:gd name="connsiteY219" fmla="*/ 4690321 h 596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</a:cxnLst>
                    <a:rect l="l" t="t" r="r" b="b"/>
                    <a:pathLst>
                      <a:path w="5868521" h="5964597">
                        <a:moveTo>
                          <a:pt x="5593161" y="4690321"/>
                        </a:moveTo>
                        <a:cubicBezTo>
                          <a:pt x="5474567" y="4620946"/>
                          <a:pt x="5356301" y="4557009"/>
                          <a:pt x="5238082" y="4502962"/>
                        </a:cubicBezTo>
                        <a:cubicBezTo>
                          <a:pt x="5179019" y="4476149"/>
                          <a:pt x="5120004" y="4450837"/>
                          <a:pt x="5061175" y="4429602"/>
                        </a:cubicBezTo>
                        <a:cubicBezTo>
                          <a:pt x="5002394" y="4408133"/>
                          <a:pt x="4943707" y="4388727"/>
                          <a:pt x="4885534" y="4373961"/>
                        </a:cubicBezTo>
                        <a:cubicBezTo>
                          <a:pt x="4827362" y="4358868"/>
                          <a:pt x="4769519" y="4346305"/>
                          <a:pt x="4712518" y="4338946"/>
                        </a:cubicBezTo>
                        <a:cubicBezTo>
                          <a:pt x="4655471" y="4331164"/>
                          <a:pt x="4598987" y="4326243"/>
                          <a:pt x="4543533" y="4326805"/>
                        </a:cubicBezTo>
                        <a:lnTo>
                          <a:pt x="4522674" y="4326571"/>
                        </a:lnTo>
                        <a:lnTo>
                          <a:pt x="4502002" y="4327509"/>
                        </a:lnTo>
                        <a:lnTo>
                          <a:pt x="4481331" y="4328352"/>
                        </a:lnTo>
                        <a:cubicBezTo>
                          <a:pt x="4474486" y="4328680"/>
                          <a:pt x="4467549" y="4328634"/>
                          <a:pt x="4460752" y="4329524"/>
                        </a:cubicBezTo>
                        <a:lnTo>
                          <a:pt x="4419831" y="4333321"/>
                        </a:lnTo>
                        <a:cubicBezTo>
                          <a:pt x="4412986" y="4333743"/>
                          <a:pt x="4406284" y="4334868"/>
                          <a:pt x="4399486" y="4335899"/>
                        </a:cubicBezTo>
                        <a:lnTo>
                          <a:pt x="4379237" y="4338852"/>
                        </a:lnTo>
                        <a:lnTo>
                          <a:pt x="4358940" y="4341664"/>
                        </a:lnTo>
                        <a:cubicBezTo>
                          <a:pt x="4352190" y="4342743"/>
                          <a:pt x="4345533" y="4344337"/>
                          <a:pt x="4338830" y="4345602"/>
                        </a:cubicBezTo>
                        <a:lnTo>
                          <a:pt x="4298705" y="4353618"/>
                        </a:lnTo>
                        <a:cubicBezTo>
                          <a:pt x="4272267" y="4360884"/>
                          <a:pt x="4245502" y="4366274"/>
                          <a:pt x="4219393" y="4375368"/>
                        </a:cubicBezTo>
                        <a:lnTo>
                          <a:pt x="4199658" y="4381508"/>
                        </a:lnTo>
                        <a:cubicBezTo>
                          <a:pt x="4193049" y="4383524"/>
                          <a:pt x="4186439" y="4385446"/>
                          <a:pt x="4180205" y="4387930"/>
                        </a:cubicBezTo>
                        <a:lnTo>
                          <a:pt x="4161080" y="4394914"/>
                        </a:lnTo>
                        <a:cubicBezTo>
                          <a:pt x="4154705" y="4397212"/>
                          <a:pt x="4148377" y="4399368"/>
                          <a:pt x="4141861" y="4402180"/>
                        </a:cubicBezTo>
                        <a:cubicBezTo>
                          <a:pt x="4128876" y="4407665"/>
                          <a:pt x="4115986" y="4412399"/>
                          <a:pt x="4102861" y="4418259"/>
                        </a:cubicBezTo>
                        <a:cubicBezTo>
                          <a:pt x="4089736" y="4424305"/>
                          <a:pt x="4076611" y="4429837"/>
                          <a:pt x="4063345" y="4436118"/>
                        </a:cubicBezTo>
                        <a:cubicBezTo>
                          <a:pt x="4010423" y="4460962"/>
                          <a:pt x="3956564" y="4490024"/>
                          <a:pt x="3902704" y="4522321"/>
                        </a:cubicBezTo>
                        <a:cubicBezTo>
                          <a:pt x="3794891" y="4586821"/>
                          <a:pt x="3687313" y="4662946"/>
                          <a:pt x="3581047" y="4745493"/>
                        </a:cubicBezTo>
                        <a:cubicBezTo>
                          <a:pt x="3527703" y="4786931"/>
                          <a:pt x="3475391" y="4829494"/>
                          <a:pt x="3421906" y="4874306"/>
                        </a:cubicBezTo>
                        <a:cubicBezTo>
                          <a:pt x="3368422" y="4919166"/>
                          <a:pt x="3314234" y="4965619"/>
                          <a:pt x="3259297" y="5012822"/>
                        </a:cubicBezTo>
                        <a:cubicBezTo>
                          <a:pt x="3149375" y="5107322"/>
                          <a:pt x="3036312" y="5204869"/>
                          <a:pt x="2917718" y="5301292"/>
                        </a:cubicBezTo>
                        <a:cubicBezTo>
                          <a:pt x="2798984" y="5397713"/>
                          <a:pt x="2674483" y="5493339"/>
                          <a:pt x="2539530" y="5583761"/>
                        </a:cubicBezTo>
                        <a:cubicBezTo>
                          <a:pt x="2472077" y="5628995"/>
                          <a:pt x="2401623" y="5672730"/>
                          <a:pt x="2327561" y="5714214"/>
                        </a:cubicBezTo>
                        <a:cubicBezTo>
                          <a:pt x="2253451" y="5755558"/>
                          <a:pt x="2176013" y="5794839"/>
                          <a:pt x="2093232" y="5829667"/>
                        </a:cubicBezTo>
                        <a:cubicBezTo>
                          <a:pt x="2010451" y="5864402"/>
                          <a:pt x="1923122" y="5895339"/>
                          <a:pt x="1829982" y="5918871"/>
                        </a:cubicBezTo>
                        <a:cubicBezTo>
                          <a:pt x="1806450" y="5924402"/>
                          <a:pt x="1783341" y="5930402"/>
                          <a:pt x="1759153" y="5934949"/>
                        </a:cubicBezTo>
                        <a:lnTo>
                          <a:pt x="1723153" y="5942074"/>
                        </a:lnTo>
                        <a:lnTo>
                          <a:pt x="1686450" y="5948027"/>
                        </a:lnTo>
                        <a:lnTo>
                          <a:pt x="1668075" y="5950886"/>
                        </a:lnTo>
                        <a:lnTo>
                          <a:pt x="1649372" y="5953230"/>
                        </a:lnTo>
                        <a:lnTo>
                          <a:pt x="1611965" y="5957683"/>
                        </a:lnTo>
                        <a:cubicBezTo>
                          <a:pt x="1599403" y="5958902"/>
                          <a:pt x="1586700" y="5959840"/>
                          <a:pt x="1573997" y="5960824"/>
                        </a:cubicBezTo>
                        <a:cubicBezTo>
                          <a:pt x="1561340" y="5961808"/>
                          <a:pt x="1548731" y="5962886"/>
                          <a:pt x="1535700" y="5963214"/>
                        </a:cubicBezTo>
                        <a:cubicBezTo>
                          <a:pt x="1432106" y="5967761"/>
                          <a:pt x="1326543" y="5961292"/>
                          <a:pt x="1223980" y="5940996"/>
                        </a:cubicBezTo>
                        <a:lnTo>
                          <a:pt x="1185496" y="5933214"/>
                        </a:lnTo>
                        <a:lnTo>
                          <a:pt x="1147387" y="5923792"/>
                        </a:lnTo>
                        <a:cubicBezTo>
                          <a:pt x="1121886" y="5917792"/>
                          <a:pt x="1096949" y="5909683"/>
                          <a:pt x="1071871" y="5902136"/>
                        </a:cubicBezTo>
                        <a:cubicBezTo>
                          <a:pt x="1059308" y="5898433"/>
                          <a:pt x="1047074" y="5893699"/>
                          <a:pt x="1034699" y="5889433"/>
                        </a:cubicBezTo>
                        <a:cubicBezTo>
                          <a:pt x="1022371" y="5884980"/>
                          <a:pt x="1009949" y="5880761"/>
                          <a:pt x="997761" y="5875933"/>
                        </a:cubicBezTo>
                        <a:lnTo>
                          <a:pt x="961339" y="5861027"/>
                        </a:lnTo>
                        <a:lnTo>
                          <a:pt x="943199" y="5853480"/>
                        </a:lnTo>
                        <a:cubicBezTo>
                          <a:pt x="937246" y="5850902"/>
                          <a:pt x="931480" y="5848136"/>
                          <a:pt x="925620" y="5845417"/>
                        </a:cubicBezTo>
                        <a:cubicBezTo>
                          <a:pt x="831777" y="5802620"/>
                          <a:pt x="745433" y="5750823"/>
                          <a:pt x="666870" y="5693964"/>
                        </a:cubicBezTo>
                        <a:cubicBezTo>
                          <a:pt x="588260" y="5637058"/>
                          <a:pt x="517292" y="5575229"/>
                          <a:pt x="452557" y="5511058"/>
                        </a:cubicBezTo>
                        <a:lnTo>
                          <a:pt x="440323" y="5499057"/>
                        </a:lnTo>
                        <a:cubicBezTo>
                          <a:pt x="438260" y="5496948"/>
                          <a:pt x="436338" y="5495261"/>
                          <a:pt x="434135" y="5492870"/>
                        </a:cubicBezTo>
                        <a:lnTo>
                          <a:pt x="427620" y="5485932"/>
                        </a:lnTo>
                        <a:lnTo>
                          <a:pt x="401838" y="5458182"/>
                        </a:lnTo>
                        <a:lnTo>
                          <a:pt x="376198" y="5430245"/>
                        </a:lnTo>
                        <a:cubicBezTo>
                          <a:pt x="367713" y="5420870"/>
                          <a:pt x="359932" y="5410839"/>
                          <a:pt x="351822" y="5401088"/>
                        </a:cubicBezTo>
                        <a:lnTo>
                          <a:pt x="327822" y="5371557"/>
                        </a:lnTo>
                        <a:lnTo>
                          <a:pt x="315916" y="5356698"/>
                        </a:lnTo>
                        <a:cubicBezTo>
                          <a:pt x="311932" y="5351776"/>
                          <a:pt x="308369" y="5346526"/>
                          <a:pt x="304619" y="5341416"/>
                        </a:cubicBezTo>
                        <a:cubicBezTo>
                          <a:pt x="289713" y="5320838"/>
                          <a:pt x="274994" y="5300167"/>
                          <a:pt x="260416" y="5279354"/>
                        </a:cubicBezTo>
                        <a:cubicBezTo>
                          <a:pt x="204307" y="5194698"/>
                          <a:pt x="156916" y="5104556"/>
                          <a:pt x="118994" y="5011556"/>
                        </a:cubicBezTo>
                        <a:cubicBezTo>
                          <a:pt x="81025" y="4918556"/>
                          <a:pt x="52150" y="4822696"/>
                          <a:pt x="33306" y="4726322"/>
                        </a:cubicBezTo>
                        <a:cubicBezTo>
                          <a:pt x="14134" y="4629946"/>
                          <a:pt x="3634" y="4533056"/>
                          <a:pt x="822" y="4436915"/>
                        </a:cubicBezTo>
                        <a:cubicBezTo>
                          <a:pt x="-2319" y="4340727"/>
                          <a:pt x="3728" y="4245617"/>
                          <a:pt x="15775" y="4151867"/>
                        </a:cubicBezTo>
                        <a:lnTo>
                          <a:pt x="20369" y="4116711"/>
                        </a:lnTo>
                        <a:cubicBezTo>
                          <a:pt x="22056" y="4105039"/>
                          <a:pt x="24213" y="4093461"/>
                          <a:pt x="26181" y="4081883"/>
                        </a:cubicBezTo>
                        <a:lnTo>
                          <a:pt x="32275" y="4047101"/>
                        </a:lnTo>
                        <a:lnTo>
                          <a:pt x="35369" y="4029711"/>
                        </a:lnTo>
                        <a:lnTo>
                          <a:pt x="39072" y="4012507"/>
                        </a:lnTo>
                        <a:cubicBezTo>
                          <a:pt x="44088" y="3989586"/>
                          <a:pt x="49056" y="3966617"/>
                          <a:pt x="54353" y="3943742"/>
                        </a:cubicBezTo>
                        <a:lnTo>
                          <a:pt x="72400" y="3875773"/>
                        </a:lnTo>
                        <a:cubicBezTo>
                          <a:pt x="123916" y="3695679"/>
                          <a:pt x="199432" y="3522897"/>
                          <a:pt x="301104" y="3362913"/>
                        </a:cubicBezTo>
                        <a:lnTo>
                          <a:pt x="320135" y="3332913"/>
                        </a:lnTo>
                        <a:cubicBezTo>
                          <a:pt x="326369" y="3322834"/>
                          <a:pt x="333494" y="3313272"/>
                          <a:pt x="340198" y="3303428"/>
                        </a:cubicBezTo>
                        <a:lnTo>
                          <a:pt x="360635" y="3274178"/>
                        </a:lnTo>
                        <a:cubicBezTo>
                          <a:pt x="367432" y="3264428"/>
                          <a:pt x="374229" y="3254631"/>
                          <a:pt x="381635" y="3245209"/>
                        </a:cubicBezTo>
                        <a:lnTo>
                          <a:pt x="425416" y="3188256"/>
                        </a:lnTo>
                        <a:lnTo>
                          <a:pt x="471963" y="3133037"/>
                        </a:lnTo>
                        <a:cubicBezTo>
                          <a:pt x="479651" y="3123756"/>
                          <a:pt x="487854" y="3114897"/>
                          <a:pt x="496104" y="3105990"/>
                        </a:cubicBezTo>
                        <a:lnTo>
                          <a:pt x="520854" y="3079365"/>
                        </a:lnTo>
                        <a:cubicBezTo>
                          <a:pt x="529245" y="3070553"/>
                          <a:pt x="537214" y="3061506"/>
                          <a:pt x="546026" y="3052974"/>
                        </a:cubicBezTo>
                        <a:lnTo>
                          <a:pt x="572182" y="3027334"/>
                        </a:lnTo>
                        <a:lnTo>
                          <a:pt x="598526" y="3001834"/>
                        </a:lnTo>
                        <a:cubicBezTo>
                          <a:pt x="603073" y="2997334"/>
                          <a:pt x="606964" y="2993912"/>
                          <a:pt x="611042" y="2990256"/>
                        </a:cubicBezTo>
                        <a:lnTo>
                          <a:pt x="623182" y="2979287"/>
                        </a:lnTo>
                        <a:lnTo>
                          <a:pt x="647464" y="2957349"/>
                        </a:lnTo>
                        <a:cubicBezTo>
                          <a:pt x="655573" y="2949990"/>
                          <a:pt x="663682" y="2942771"/>
                          <a:pt x="671979" y="2935787"/>
                        </a:cubicBezTo>
                        <a:cubicBezTo>
                          <a:pt x="803183" y="2821459"/>
                          <a:pt x="942589" y="2722833"/>
                          <a:pt x="1082652" y="2635458"/>
                        </a:cubicBezTo>
                        <a:cubicBezTo>
                          <a:pt x="1222855" y="2548317"/>
                          <a:pt x="1363809" y="2473036"/>
                          <a:pt x="1501715" y="2403661"/>
                        </a:cubicBezTo>
                        <a:cubicBezTo>
                          <a:pt x="1639575" y="2334614"/>
                          <a:pt x="1774294" y="2271567"/>
                          <a:pt x="1903763" y="2209926"/>
                        </a:cubicBezTo>
                        <a:cubicBezTo>
                          <a:pt x="2032997" y="2148332"/>
                          <a:pt x="2156982" y="2088004"/>
                          <a:pt x="2273279" y="2025426"/>
                        </a:cubicBezTo>
                        <a:cubicBezTo>
                          <a:pt x="2302155" y="2009722"/>
                          <a:pt x="2330936" y="1994019"/>
                          <a:pt x="2358873" y="1977988"/>
                        </a:cubicBezTo>
                        <a:cubicBezTo>
                          <a:pt x="2373076" y="1970066"/>
                          <a:pt x="2386811" y="1961957"/>
                          <a:pt x="2400545" y="1953894"/>
                        </a:cubicBezTo>
                        <a:cubicBezTo>
                          <a:pt x="2414280" y="1945879"/>
                          <a:pt x="2428061" y="1937769"/>
                          <a:pt x="2441983" y="1929285"/>
                        </a:cubicBezTo>
                        <a:cubicBezTo>
                          <a:pt x="2497436" y="1895769"/>
                          <a:pt x="2550780" y="1861644"/>
                          <a:pt x="2601405" y="1826816"/>
                        </a:cubicBezTo>
                        <a:cubicBezTo>
                          <a:pt x="2651983" y="1791988"/>
                          <a:pt x="2699796" y="1756457"/>
                          <a:pt x="2743811" y="1720456"/>
                        </a:cubicBezTo>
                        <a:cubicBezTo>
                          <a:pt x="2765796" y="1702456"/>
                          <a:pt x="2786702" y="1684363"/>
                          <a:pt x="2806624" y="1666269"/>
                        </a:cubicBezTo>
                        <a:lnTo>
                          <a:pt x="2821202" y="1652675"/>
                        </a:lnTo>
                        <a:cubicBezTo>
                          <a:pt x="2825937" y="1648269"/>
                          <a:pt x="2831655" y="1643253"/>
                          <a:pt x="2834280" y="1640253"/>
                        </a:cubicBezTo>
                        <a:lnTo>
                          <a:pt x="2844359" y="1629988"/>
                        </a:lnTo>
                        <a:cubicBezTo>
                          <a:pt x="2847640" y="1626612"/>
                          <a:pt x="2851577" y="1623191"/>
                          <a:pt x="2854015" y="1620097"/>
                        </a:cubicBezTo>
                        <a:cubicBezTo>
                          <a:pt x="2900187" y="1571487"/>
                          <a:pt x="2939749" y="1516128"/>
                          <a:pt x="2962577" y="1453737"/>
                        </a:cubicBezTo>
                        <a:cubicBezTo>
                          <a:pt x="2985687" y="1391628"/>
                          <a:pt x="2988828" y="1322675"/>
                          <a:pt x="2971718" y="1259206"/>
                        </a:cubicBezTo>
                        <a:cubicBezTo>
                          <a:pt x="2954655" y="1195690"/>
                          <a:pt x="2922312" y="1137143"/>
                          <a:pt x="2880921" y="1087174"/>
                        </a:cubicBezTo>
                        <a:cubicBezTo>
                          <a:pt x="2859452" y="1060924"/>
                          <a:pt x="2841734" y="1042830"/>
                          <a:pt x="2804233" y="1008893"/>
                        </a:cubicBezTo>
                        <a:cubicBezTo>
                          <a:pt x="2769452" y="978189"/>
                          <a:pt x="2730546" y="948705"/>
                          <a:pt x="2688499" y="920814"/>
                        </a:cubicBezTo>
                        <a:cubicBezTo>
                          <a:pt x="2604030" y="865220"/>
                          <a:pt x="2506717" y="816236"/>
                          <a:pt x="2402842" y="777189"/>
                        </a:cubicBezTo>
                        <a:cubicBezTo>
                          <a:pt x="2351092" y="757408"/>
                          <a:pt x="2297467" y="740486"/>
                          <a:pt x="2243467" y="725580"/>
                        </a:cubicBezTo>
                        <a:lnTo>
                          <a:pt x="2200107" y="714611"/>
                        </a:lnTo>
                        <a:cubicBezTo>
                          <a:pt x="2185576" y="711048"/>
                          <a:pt x="2171420" y="706923"/>
                          <a:pt x="2156467" y="703923"/>
                        </a:cubicBezTo>
                        <a:lnTo>
                          <a:pt x="2112217" y="694126"/>
                        </a:lnTo>
                        <a:cubicBezTo>
                          <a:pt x="2104810" y="692533"/>
                          <a:pt x="2097545" y="690704"/>
                          <a:pt x="2090045" y="689298"/>
                        </a:cubicBezTo>
                        <a:lnTo>
                          <a:pt x="2067497" y="685033"/>
                        </a:lnTo>
                        <a:cubicBezTo>
                          <a:pt x="1947591" y="661642"/>
                          <a:pt x="1822997" y="645282"/>
                          <a:pt x="1695309" y="635017"/>
                        </a:cubicBezTo>
                        <a:lnTo>
                          <a:pt x="1588247" y="627564"/>
                        </a:lnTo>
                        <a:lnTo>
                          <a:pt x="1528247" y="622408"/>
                        </a:lnTo>
                        <a:lnTo>
                          <a:pt x="1504528" y="620392"/>
                        </a:lnTo>
                        <a:lnTo>
                          <a:pt x="1484231" y="618845"/>
                        </a:lnTo>
                        <a:cubicBezTo>
                          <a:pt x="1472372" y="618142"/>
                          <a:pt x="1461309" y="617533"/>
                          <a:pt x="1453997" y="617439"/>
                        </a:cubicBezTo>
                        <a:lnTo>
                          <a:pt x="1448372" y="617298"/>
                        </a:lnTo>
                        <a:lnTo>
                          <a:pt x="1444622" y="617392"/>
                        </a:lnTo>
                        <a:cubicBezTo>
                          <a:pt x="1442746" y="617251"/>
                          <a:pt x="1438106" y="617626"/>
                          <a:pt x="1434262" y="617767"/>
                        </a:cubicBezTo>
                        <a:cubicBezTo>
                          <a:pt x="1418559" y="618517"/>
                          <a:pt x="1402762" y="621142"/>
                          <a:pt x="1388137" y="627142"/>
                        </a:cubicBezTo>
                        <a:lnTo>
                          <a:pt x="1288809" y="23156"/>
                        </a:lnTo>
                        <a:cubicBezTo>
                          <a:pt x="1326215" y="9234"/>
                          <a:pt x="1366387" y="3047"/>
                          <a:pt x="1406324" y="1031"/>
                        </a:cubicBezTo>
                        <a:cubicBezTo>
                          <a:pt x="1416356" y="656"/>
                          <a:pt x="1426199" y="0"/>
                          <a:pt x="1436653" y="94"/>
                        </a:cubicBezTo>
                        <a:lnTo>
                          <a:pt x="1452075" y="0"/>
                        </a:lnTo>
                        <a:lnTo>
                          <a:pt x="1467168" y="281"/>
                        </a:lnTo>
                        <a:cubicBezTo>
                          <a:pt x="1487325" y="656"/>
                          <a:pt x="1506731" y="1828"/>
                          <a:pt x="1525997" y="3094"/>
                        </a:cubicBezTo>
                        <a:cubicBezTo>
                          <a:pt x="1564247" y="5766"/>
                          <a:pt x="1601090" y="9703"/>
                          <a:pt x="1635356" y="12516"/>
                        </a:cubicBezTo>
                        <a:lnTo>
                          <a:pt x="1744059" y="20531"/>
                        </a:lnTo>
                        <a:cubicBezTo>
                          <a:pt x="1891716" y="33000"/>
                          <a:pt x="2039326" y="53110"/>
                          <a:pt x="2185576" y="82875"/>
                        </a:cubicBezTo>
                        <a:cubicBezTo>
                          <a:pt x="2222232" y="89719"/>
                          <a:pt x="2258514" y="98860"/>
                          <a:pt x="2294936" y="107157"/>
                        </a:cubicBezTo>
                        <a:cubicBezTo>
                          <a:pt x="2313170" y="111141"/>
                          <a:pt x="2331217" y="116157"/>
                          <a:pt x="2349311" y="120938"/>
                        </a:cubicBezTo>
                        <a:lnTo>
                          <a:pt x="2403592" y="135375"/>
                        </a:lnTo>
                        <a:cubicBezTo>
                          <a:pt x="2476201" y="155954"/>
                          <a:pt x="2548014" y="179719"/>
                          <a:pt x="2618327" y="207375"/>
                        </a:cubicBezTo>
                        <a:cubicBezTo>
                          <a:pt x="2688733" y="234938"/>
                          <a:pt x="2757874" y="265876"/>
                          <a:pt x="2825233" y="300938"/>
                        </a:cubicBezTo>
                        <a:cubicBezTo>
                          <a:pt x="2892640" y="335720"/>
                          <a:pt x="2958171" y="374673"/>
                          <a:pt x="3021312" y="417610"/>
                        </a:cubicBezTo>
                        <a:cubicBezTo>
                          <a:pt x="3084500" y="460407"/>
                          <a:pt x="3144828" y="508126"/>
                          <a:pt x="3201968" y="559735"/>
                        </a:cubicBezTo>
                        <a:lnTo>
                          <a:pt x="3223062" y="579517"/>
                        </a:lnTo>
                        <a:lnTo>
                          <a:pt x="3233562" y="589407"/>
                        </a:lnTo>
                        <a:lnTo>
                          <a:pt x="3243875" y="599673"/>
                        </a:lnTo>
                        <a:lnTo>
                          <a:pt x="3264500" y="620251"/>
                        </a:lnTo>
                        <a:lnTo>
                          <a:pt x="3284891" y="641861"/>
                        </a:lnTo>
                        <a:cubicBezTo>
                          <a:pt x="3298672" y="656158"/>
                          <a:pt x="3311422" y="671392"/>
                          <a:pt x="3324594" y="686204"/>
                        </a:cubicBezTo>
                        <a:lnTo>
                          <a:pt x="3343531" y="709126"/>
                        </a:lnTo>
                        <a:cubicBezTo>
                          <a:pt x="3349859" y="716767"/>
                          <a:pt x="3356094" y="724455"/>
                          <a:pt x="3362047" y="732423"/>
                        </a:cubicBezTo>
                        <a:cubicBezTo>
                          <a:pt x="3459547" y="857299"/>
                          <a:pt x="3532907" y="1001346"/>
                          <a:pt x="3569422" y="1154487"/>
                        </a:cubicBezTo>
                        <a:cubicBezTo>
                          <a:pt x="3587282" y="1231080"/>
                          <a:pt x="3594407" y="1310253"/>
                          <a:pt x="3588922" y="1388628"/>
                        </a:cubicBezTo>
                        <a:cubicBezTo>
                          <a:pt x="3583579" y="1467050"/>
                          <a:pt x="3565626" y="1544347"/>
                          <a:pt x="3537360" y="1617472"/>
                        </a:cubicBezTo>
                        <a:cubicBezTo>
                          <a:pt x="3509141" y="1690691"/>
                          <a:pt x="3470797" y="1759785"/>
                          <a:pt x="3425844" y="1823956"/>
                        </a:cubicBezTo>
                        <a:cubicBezTo>
                          <a:pt x="3380844" y="1888175"/>
                          <a:pt x="3329281" y="1947613"/>
                          <a:pt x="3273828" y="2002879"/>
                        </a:cubicBezTo>
                        <a:cubicBezTo>
                          <a:pt x="3217906" y="2058520"/>
                          <a:pt x="3161422" y="2106895"/>
                          <a:pt x="3102312" y="2153067"/>
                        </a:cubicBezTo>
                        <a:cubicBezTo>
                          <a:pt x="3043296" y="2199051"/>
                          <a:pt x="2982359" y="2241895"/>
                          <a:pt x="2920343" y="2282348"/>
                        </a:cubicBezTo>
                        <a:cubicBezTo>
                          <a:pt x="2858280" y="2322801"/>
                          <a:pt x="2794999" y="2360911"/>
                          <a:pt x="2731062" y="2397286"/>
                        </a:cubicBezTo>
                        <a:cubicBezTo>
                          <a:pt x="2667077" y="2433567"/>
                          <a:pt x="2602061" y="2468536"/>
                          <a:pt x="2536483" y="2501348"/>
                        </a:cubicBezTo>
                        <a:cubicBezTo>
                          <a:pt x="2274170" y="2633396"/>
                          <a:pt x="2004216" y="2741162"/>
                          <a:pt x="1742513" y="2861912"/>
                        </a:cubicBezTo>
                        <a:cubicBezTo>
                          <a:pt x="1611684" y="2922287"/>
                          <a:pt x="1482684" y="2985756"/>
                          <a:pt x="1358512" y="3057099"/>
                        </a:cubicBezTo>
                        <a:cubicBezTo>
                          <a:pt x="1296356" y="3092678"/>
                          <a:pt x="1235418" y="3130131"/>
                          <a:pt x="1175980" y="3169787"/>
                        </a:cubicBezTo>
                        <a:cubicBezTo>
                          <a:pt x="1116636" y="3209584"/>
                          <a:pt x="1058980" y="3251819"/>
                          <a:pt x="1003293" y="3296444"/>
                        </a:cubicBezTo>
                        <a:cubicBezTo>
                          <a:pt x="989371" y="3307600"/>
                          <a:pt x="975355" y="3318709"/>
                          <a:pt x="961902" y="3330381"/>
                        </a:cubicBezTo>
                        <a:lnTo>
                          <a:pt x="941511" y="3347725"/>
                        </a:lnTo>
                        <a:cubicBezTo>
                          <a:pt x="934714" y="3353491"/>
                          <a:pt x="927871" y="3359256"/>
                          <a:pt x="921495" y="3365303"/>
                        </a:cubicBezTo>
                        <a:lnTo>
                          <a:pt x="882495" y="3401116"/>
                        </a:lnTo>
                        <a:lnTo>
                          <a:pt x="845277" y="3438850"/>
                        </a:lnTo>
                        <a:cubicBezTo>
                          <a:pt x="796620" y="3490178"/>
                          <a:pt x="751761" y="3545303"/>
                          <a:pt x="710933" y="3603429"/>
                        </a:cubicBezTo>
                        <a:lnTo>
                          <a:pt x="681120" y="3647585"/>
                        </a:lnTo>
                        <a:lnTo>
                          <a:pt x="653229" y="3693054"/>
                        </a:lnTo>
                        <a:cubicBezTo>
                          <a:pt x="648448" y="3700554"/>
                          <a:pt x="644136" y="3708335"/>
                          <a:pt x="639870" y="3716163"/>
                        </a:cubicBezTo>
                        <a:lnTo>
                          <a:pt x="626932" y="3739507"/>
                        </a:lnTo>
                        <a:cubicBezTo>
                          <a:pt x="622667" y="3747335"/>
                          <a:pt x="618120" y="3754976"/>
                          <a:pt x="614136" y="3762945"/>
                        </a:cubicBezTo>
                        <a:lnTo>
                          <a:pt x="602229" y="3786851"/>
                        </a:lnTo>
                        <a:cubicBezTo>
                          <a:pt x="570448" y="3850601"/>
                          <a:pt x="542464" y="3916460"/>
                          <a:pt x="520338" y="3984382"/>
                        </a:cubicBezTo>
                        <a:cubicBezTo>
                          <a:pt x="497979" y="4052211"/>
                          <a:pt x="480166" y="4121586"/>
                          <a:pt x="467370" y="4191992"/>
                        </a:cubicBezTo>
                        <a:cubicBezTo>
                          <a:pt x="454713" y="4262399"/>
                          <a:pt x="447963" y="4333883"/>
                          <a:pt x="446323" y="4405508"/>
                        </a:cubicBezTo>
                        <a:cubicBezTo>
                          <a:pt x="442573" y="4548759"/>
                          <a:pt x="463854" y="4692947"/>
                          <a:pt x="510542" y="4828978"/>
                        </a:cubicBezTo>
                        <a:cubicBezTo>
                          <a:pt x="533604" y="4897134"/>
                          <a:pt x="564589" y="4962572"/>
                          <a:pt x="601339" y="5024588"/>
                        </a:cubicBezTo>
                        <a:lnTo>
                          <a:pt x="615026" y="5047885"/>
                        </a:lnTo>
                        <a:lnTo>
                          <a:pt x="630120" y="5070338"/>
                        </a:lnTo>
                        <a:lnTo>
                          <a:pt x="645214" y="5092791"/>
                        </a:lnTo>
                        <a:cubicBezTo>
                          <a:pt x="647792" y="5096541"/>
                          <a:pt x="650136" y="5100338"/>
                          <a:pt x="652854" y="5103947"/>
                        </a:cubicBezTo>
                        <a:lnTo>
                          <a:pt x="661104" y="5114682"/>
                        </a:lnTo>
                        <a:cubicBezTo>
                          <a:pt x="672167" y="5128932"/>
                          <a:pt x="682948" y="5143463"/>
                          <a:pt x="694292" y="5157525"/>
                        </a:cubicBezTo>
                        <a:lnTo>
                          <a:pt x="730011" y="5198353"/>
                        </a:lnTo>
                        <a:cubicBezTo>
                          <a:pt x="778901" y="5251697"/>
                          <a:pt x="831542" y="5301807"/>
                          <a:pt x="888027" y="5347323"/>
                        </a:cubicBezTo>
                        <a:cubicBezTo>
                          <a:pt x="944558" y="5392745"/>
                          <a:pt x="1004933" y="5433807"/>
                          <a:pt x="1069527" y="5467557"/>
                        </a:cubicBezTo>
                        <a:cubicBezTo>
                          <a:pt x="1134027" y="5501307"/>
                          <a:pt x="1202418" y="5528026"/>
                          <a:pt x="1273152" y="5546401"/>
                        </a:cubicBezTo>
                        <a:cubicBezTo>
                          <a:pt x="1344028" y="5564448"/>
                          <a:pt x="1417153" y="5573636"/>
                          <a:pt x="1490465" y="5574808"/>
                        </a:cubicBezTo>
                        <a:cubicBezTo>
                          <a:pt x="1563778" y="5575229"/>
                          <a:pt x="1637184" y="5568057"/>
                          <a:pt x="1709091" y="5553761"/>
                        </a:cubicBezTo>
                        <a:cubicBezTo>
                          <a:pt x="1780997" y="5539276"/>
                          <a:pt x="1851638" y="5518791"/>
                          <a:pt x="1920310" y="5493386"/>
                        </a:cubicBezTo>
                        <a:cubicBezTo>
                          <a:pt x="2057701" y="5442292"/>
                          <a:pt x="2187826" y="5373901"/>
                          <a:pt x="2311998" y="5297167"/>
                        </a:cubicBezTo>
                        <a:cubicBezTo>
                          <a:pt x="2436311" y="5220432"/>
                          <a:pt x="2554998" y="5135447"/>
                          <a:pt x="2670640" y="5046994"/>
                        </a:cubicBezTo>
                        <a:cubicBezTo>
                          <a:pt x="2786280" y="4958587"/>
                          <a:pt x="2898921" y="4866618"/>
                          <a:pt x="3010999" y="4774649"/>
                        </a:cubicBezTo>
                        <a:cubicBezTo>
                          <a:pt x="3123171" y="4682728"/>
                          <a:pt x="3234687" y="4590572"/>
                          <a:pt x="3349485" y="4503899"/>
                        </a:cubicBezTo>
                        <a:cubicBezTo>
                          <a:pt x="3464375" y="4417227"/>
                          <a:pt x="3582500" y="4335196"/>
                          <a:pt x="3705548" y="4262446"/>
                        </a:cubicBezTo>
                        <a:cubicBezTo>
                          <a:pt x="3828501" y="4190023"/>
                          <a:pt x="3956564" y="4126180"/>
                          <a:pt x="4090204" y="4083195"/>
                        </a:cubicBezTo>
                        <a:lnTo>
                          <a:pt x="4140783" y="4068383"/>
                        </a:lnTo>
                        <a:cubicBezTo>
                          <a:pt x="4149267" y="4066039"/>
                          <a:pt x="4157564" y="4063180"/>
                          <a:pt x="4166142" y="4061211"/>
                        </a:cubicBezTo>
                        <a:lnTo>
                          <a:pt x="4191783" y="4055164"/>
                        </a:lnTo>
                        <a:lnTo>
                          <a:pt x="4217377" y="4049117"/>
                        </a:lnTo>
                        <a:cubicBezTo>
                          <a:pt x="4225908" y="4047148"/>
                          <a:pt x="4234439" y="4044851"/>
                          <a:pt x="4243111" y="4043492"/>
                        </a:cubicBezTo>
                        <a:lnTo>
                          <a:pt x="4294908" y="4034070"/>
                        </a:lnTo>
                        <a:cubicBezTo>
                          <a:pt x="4299220" y="4033320"/>
                          <a:pt x="4303533" y="4032429"/>
                          <a:pt x="4307846" y="4031773"/>
                        </a:cubicBezTo>
                        <a:lnTo>
                          <a:pt x="4320877" y="4030086"/>
                        </a:lnTo>
                        <a:lnTo>
                          <a:pt x="4346986" y="4026711"/>
                        </a:lnTo>
                        <a:lnTo>
                          <a:pt x="4373096" y="4023336"/>
                        </a:lnTo>
                        <a:cubicBezTo>
                          <a:pt x="4381768" y="4022117"/>
                          <a:pt x="4390534" y="4021836"/>
                          <a:pt x="4399299" y="4021085"/>
                        </a:cubicBezTo>
                        <a:cubicBezTo>
                          <a:pt x="4416784" y="4019773"/>
                          <a:pt x="4434268" y="4018273"/>
                          <a:pt x="4451752" y="4017148"/>
                        </a:cubicBezTo>
                        <a:lnTo>
                          <a:pt x="4504346" y="4015742"/>
                        </a:lnTo>
                        <a:cubicBezTo>
                          <a:pt x="4644784" y="4013773"/>
                          <a:pt x="4785362" y="4032476"/>
                          <a:pt x="4922472" y="4066602"/>
                        </a:cubicBezTo>
                        <a:cubicBezTo>
                          <a:pt x="5059675" y="4100773"/>
                          <a:pt x="5193597" y="4149758"/>
                          <a:pt x="5323770" y="4208023"/>
                        </a:cubicBezTo>
                        <a:cubicBezTo>
                          <a:pt x="5388879" y="4237133"/>
                          <a:pt x="5453239" y="4268211"/>
                          <a:pt x="5516661" y="4301493"/>
                        </a:cubicBezTo>
                        <a:cubicBezTo>
                          <a:pt x="5548582" y="4317711"/>
                          <a:pt x="5579942" y="4335196"/>
                          <a:pt x="5611489" y="4352118"/>
                        </a:cubicBezTo>
                        <a:cubicBezTo>
                          <a:pt x="5642801" y="4369742"/>
                          <a:pt x="5674255" y="4386946"/>
                          <a:pt x="5705286" y="4405133"/>
                        </a:cubicBezTo>
                        <a:cubicBezTo>
                          <a:pt x="5736786" y="4424681"/>
                          <a:pt x="5780145" y="4458899"/>
                          <a:pt x="5814130" y="4498086"/>
                        </a:cubicBezTo>
                        <a:cubicBezTo>
                          <a:pt x="5848161" y="4537134"/>
                          <a:pt x="5872817" y="4581290"/>
                          <a:pt x="5867895" y="4619634"/>
                        </a:cubicBezTo>
                        <a:cubicBezTo>
                          <a:pt x="5860489" y="4677197"/>
                          <a:pt x="5811036" y="4695431"/>
                          <a:pt x="5754036" y="4698900"/>
                        </a:cubicBezTo>
                        <a:cubicBezTo>
                          <a:pt x="5725536" y="4700728"/>
                          <a:pt x="5695161" y="4699087"/>
                          <a:pt x="5666989" y="4696509"/>
                        </a:cubicBezTo>
                        <a:cubicBezTo>
                          <a:pt x="5638817" y="4694399"/>
                          <a:pt x="5612848" y="4691399"/>
                          <a:pt x="5593161" y="4690321"/>
                        </a:cubicBezTo>
                        <a:close/>
                      </a:path>
                    </a:pathLst>
                  </a:custGeom>
                  <a:solidFill>
                    <a:srgbClr val="DEAC24"/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5" name="任意多边形: 形状 504">
                    <a:extLst>
                      <a:ext uri="{FF2B5EF4-FFF2-40B4-BE49-F238E27FC236}">
                        <a16:creationId xmlns:a16="http://schemas.microsoft.com/office/drawing/2014/main" id="{DEA8F70F-6813-4EDA-3787-10CD679046CC}"/>
                      </a:ext>
                    </a:extLst>
                  </p:cNvPr>
                  <p:cNvSpPr/>
                  <p:nvPr/>
                </p:nvSpPr>
                <p:spPr>
                  <a:xfrm>
                    <a:off x="7912003" y="1742052"/>
                    <a:ext cx="5711379" cy="5409315"/>
                  </a:xfrm>
                  <a:custGeom>
                    <a:avLst/>
                    <a:gdLst>
                      <a:gd name="connsiteX0" fmla="*/ 5593161 w 5711379"/>
                      <a:gd name="connsiteY0" fmla="*/ 4135039 h 5409315"/>
                      <a:gd name="connsiteX1" fmla="*/ 5238082 w 5711379"/>
                      <a:gd name="connsiteY1" fmla="*/ 3947679 h 5409315"/>
                      <a:gd name="connsiteX2" fmla="*/ 5061175 w 5711379"/>
                      <a:gd name="connsiteY2" fmla="*/ 3874320 h 5409315"/>
                      <a:gd name="connsiteX3" fmla="*/ 4885534 w 5711379"/>
                      <a:gd name="connsiteY3" fmla="*/ 3818679 h 5409315"/>
                      <a:gd name="connsiteX4" fmla="*/ 4712518 w 5711379"/>
                      <a:gd name="connsiteY4" fmla="*/ 3783663 h 5409315"/>
                      <a:gd name="connsiteX5" fmla="*/ 4543533 w 5711379"/>
                      <a:gd name="connsiteY5" fmla="*/ 3771523 h 5409315"/>
                      <a:gd name="connsiteX6" fmla="*/ 4522674 w 5711379"/>
                      <a:gd name="connsiteY6" fmla="*/ 3771288 h 5409315"/>
                      <a:gd name="connsiteX7" fmla="*/ 4502002 w 5711379"/>
                      <a:gd name="connsiteY7" fmla="*/ 3772226 h 5409315"/>
                      <a:gd name="connsiteX8" fmla="*/ 4481331 w 5711379"/>
                      <a:gd name="connsiteY8" fmla="*/ 3773069 h 5409315"/>
                      <a:gd name="connsiteX9" fmla="*/ 4460752 w 5711379"/>
                      <a:gd name="connsiteY9" fmla="*/ 3774241 h 5409315"/>
                      <a:gd name="connsiteX10" fmla="*/ 4419831 w 5711379"/>
                      <a:gd name="connsiteY10" fmla="*/ 3778039 h 5409315"/>
                      <a:gd name="connsiteX11" fmla="*/ 4399486 w 5711379"/>
                      <a:gd name="connsiteY11" fmla="*/ 3780616 h 5409315"/>
                      <a:gd name="connsiteX12" fmla="*/ 4379237 w 5711379"/>
                      <a:gd name="connsiteY12" fmla="*/ 3783569 h 5409315"/>
                      <a:gd name="connsiteX13" fmla="*/ 4358940 w 5711379"/>
                      <a:gd name="connsiteY13" fmla="*/ 3786382 h 5409315"/>
                      <a:gd name="connsiteX14" fmla="*/ 4338830 w 5711379"/>
                      <a:gd name="connsiteY14" fmla="*/ 3790320 h 5409315"/>
                      <a:gd name="connsiteX15" fmla="*/ 4298705 w 5711379"/>
                      <a:gd name="connsiteY15" fmla="*/ 3798335 h 5409315"/>
                      <a:gd name="connsiteX16" fmla="*/ 4219393 w 5711379"/>
                      <a:gd name="connsiteY16" fmla="*/ 3820085 h 5409315"/>
                      <a:gd name="connsiteX17" fmla="*/ 4199658 w 5711379"/>
                      <a:gd name="connsiteY17" fmla="*/ 3826226 h 5409315"/>
                      <a:gd name="connsiteX18" fmla="*/ 4180205 w 5711379"/>
                      <a:gd name="connsiteY18" fmla="*/ 3832648 h 5409315"/>
                      <a:gd name="connsiteX19" fmla="*/ 4161080 w 5711379"/>
                      <a:gd name="connsiteY19" fmla="*/ 3839632 h 5409315"/>
                      <a:gd name="connsiteX20" fmla="*/ 4141861 w 5711379"/>
                      <a:gd name="connsiteY20" fmla="*/ 3846898 h 5409315"/>
                      <a:gd name="connsiteX21" fmla="*/ 4102861 w 5711379"/>
                      <a:gd name="connsiteY21" fmla="*/ 3862976 h 5409315"/>
                      <a:gd name="connsiteX22" fmla="*/ 4063345 w 5711379"/>
                      <a:gd name="connsiteY22" fmla="*/ 3880835 h 5409315"/>
                      <a:gd name="connsiteX23" fmla="*/ 3902704 w 5711379"/>
                      <a:gd name="connsiteY23" fmla="*/ 3967039 h 5409315"/>
                      <a:gd name="connsiteX24" fmla="*/ 3581047 w 5711379"/>
                      <a:gd name="connsiteY24" fmla="*/ 4190211 h 5409315"/>
                      <a:gd name="connsiteX25" fmla="*/ 3421906 w 5711379"/>
                      <a:gd name="connsiteY25" fmla="*/ 4319024 h 5409315"/>
                      <a:gd name="connsiteX26" fmla="*/ 3259297 w 5711379"/>
                      <a:gd name="connsiteY26" fmla="*/ 4457540 h 5409315"/>
                      <a:gd name="connsiteX27" fmla="*/ 2917718 w 5711379"/>
                      <a:gd name="connsiteY27" fmla="*/ 4746009 h 5409315"/>
                      <a:gd name="connsiteX28" fmla="*/ 2539530 w 5711379"/>
                      <a:gd name="connsiteY28" fmla="*/ 5028478 h 5409315"/>
                      <a:gd name="connsiteX29" fmla="*/ 2327561 w 5711379"/>
                      <a:gd name="connsiteY29" fmla="*/ 5158932 h 5409315"/>
                      <a:gd name="connsiteX30" fmla="*/ 2093232 w 5711379"/>
                      <a:gd name="connsiteY30" fmla="*/ 5274385 h 5409315"/>
                      <a:gd name="connsiteX31" fmla="*/ 1829982 w 5711379"/>
                      <a:gd name="connsiteY31" fmla="*/ 5363588 h 5409315"/>
                      <a:gd name="connsiteX32" fmla="*/ 1759153 w 5711379"/>
                      <a:gd name="connsiteY32" fmla="*/ 5379666 h 5409315"/>
                      <a:gd name="connsiteX33" fmla="*/ 1723153 w 5711379"/>
                      <a:gd name="connsiteY33" fmla="*/ 5386791 h 5409315"/>
                      <a:gd name="connsiteX34" fmla="*/ 1686450 w 5711379"/>
                      <a:gd name="connsiteY34" fmla="*/ 5392745 h 5409315"/>
                      <a:gd name="connsiteX35" fmla="*/ 1668075 w 5711379"/>
                      <a:gd name="connsiteY35" fmla="*/ 5395604 h 5409315"/>
                      <a:gd name="connsiteX36" fmla="*/ 1649372 w 5711379"/>
                      <a:gd name="connsiteY36" fmla="*/ 5397948 h 5409315"/>
                      <a:gd name="connsiteX37" fmla="*/ 1611965 w 5711379"/>
                      <a:gd name="connsiteY37" fmla="*/ 5402401 h 5409315"/>
                      <a:gd name="connsiteX38" fmla="*/ 1573997 w 5711379"/>
                      <a:gd name="connsiteY38" fmla="*/ 5405541 h 5409315"/>
                      <a:gd name="connsiteX39" fmla="*/ 1535700 w 5711379"/>
                      <a:gd name="connsiteY39" fmla="*/ 5407932 h 5409315"/>
                      <a:gd name="connsiteX40" fmla="*/ 1223980 w 5711379"/>
                      <a:gd name="connsiteY40" fmla="*/ 5385713 h 5409315"/>
                      <a:gd name="connsiteX41" fmla="*/ 1185496 w 5711379"/>
                      <a:gd name="connsiteY41" fmla="*/ 5377932 h 5409315"/>
                      <a:gd name="connsiteX42" fmla="*/ 1147387 w 5711379"/>
                      <a:gd name="connsiteY42" fmla="*/ 5368510 h 5409315"/>
                      <a:gd name="connsiteX43" fmla="*/ 1071871 w 5711379"/>
                      <a:gd name="connsiteY43" fmla="*/ 5346854 h 5409315"/>
                      <a:gd name="connsiteX44" fmla="*/ 1034699 w 5711379"/>
                      <a:gd name="connsiteY44" fmla="*/ 5334151 h 5409315"/>
                      <a:gd name="connsiteX45" fmla="*/ 997761 w 5711379"/>
                      <a:gd name="connsiteY45" fmla="*/ 5320651 h 5409315"/>
                      <a:gd name="connsiteX46" fmla="*/ 961339 w 5711379"/>
                      <a:gd name="connsiteY46" fmla="*/ 5305744 h 5409315"/>
                      <a:gd name="connsiteX47" fmla="*/ 943199 w 5711379"/>
                      <a:gd name="connsiteY47" fmla="*/ 5298197 h 5409315"/>
                      <a:gd name="connsiteX48" fmla="*/ 925620 w 5711379"/>
                      <a:gd name="connsiteY48" fmla="*/ 5290135 h 5409315"/>
                      <a:gd name="connsiteX49" fmla="*/ 666870 w 5711379"/>
                      <a:gd name="connsiteY49" fmla="*/ 5138681 h 5409315"/>
                      <a:gd name="connsiteX50" fmla="*/ 452557 w 5711379"/>
                      <a:gd name="connsiteY50" fmla="*/ 4955775 h 5409315"/>
                      <a:gd name="connsiteX51" fmla="*/ 440323 w 5711379"/>
                      <a:gd name="connsiteY51" fmla="*/ 4943775 h 5409315"/>
                      <a:gd name="connsiteX52" fmla="*/ 434135 w 5711379"/>
                      <a:gd name="connsiteY52" fmla="*/ 4937588 h 5409315"/>
                      <a:gd name="connsiteX53" fmla="*/ 427620 w 5711379"/>
                      <a:gd name="connsiteY53" fmla="*/ 4930650 h 5409315"/>
                      <a:gd name="connsiteX54" fmla="*/ 401838 w 5711379"/>
                      <a:gd name="connsiteY54" fmla="*/ 4902900 h 5409315"/>
                      <a:gd name="connsiteX55" fmla="*/ 376198 w 5711379"/>
                      <a:gd name="connsiteY55" fmla="*/ 4874963 h 5409315"/>
                      <a:gd name="connsiteX56" fmla="*/ 351822 w 5711379"/>
                      <a:gd name="connsiteY56" fmla="*/ 4845806 h 5409315"/>
                      <a:gd name="connsiteX57" fmla="*/ 327822 w 5711379"/>
                      <a:gd name="connsiteY57" fmla="*/ 4816275 h 5409315"/>
                      <a:gd name="connsiteX58" fmla="*/ 315916 w 5711379"/>
                      <a:gd name="connsiteY58" fmla="*/ 4801415 h 5409315"/>
                      <a:gd name="connsiteX59" fmla="*/ 304619 w 5711379"/>
                      <a:gd name="connsiteY59" fmla="*/ 4786134 h 5409315"/>
                      <a:gd name="connsiteX60" fmla="*/ 260416 w 5711379"/>
                      <a:gd name="connsiteY60" fmla="*/ 4724071 h 5409315"/>
                      <a:gd name="connsiteX61" fmla="*/ 118994 w 5711379"/>
                      <a:gd name="connsiteY61" fmla="*/ 4456274 h 5409315"/>
                      <a:gd name="connsiteX62" fmla="*/ 33306 w 5711379"/>
                      <a:gd name="connsiteY62" fmla="*/ 4171039 h 5409315"/>
                      <a:gd name="connsiteX63" fmla="*/ 822 w 5711379"/>
                      <a:gd name="connsiteY63" fmla="*/ 3881632 h 5409315"/>
                      <a:gd name="connsiteX64" fmla="*/ 15775 w 5711379"/>
                      <a:gd name="connsiteY64" fmla="*/ 3596585 h 5409315"/>
                      <a:gd name="connsiteX65" fmla="*/ 20369 w 5711379"/>
                      <a:gd name="connsiteY65" fmla="*/ 3561428 h 5409315"/>
                      <a:gd name="connsiteX66" fmla="*/ 26181 w 5711379"/>
                      <a:gd name="connsiteY66" fmla="*/ 3526600 h 5409315"/>
                      <a:gd name="connsiteX67" fmla="*/ 32275 w 5711379"/>
                      <a:gd name="connsiteY67" fmla="*/ 3491819 h 5409315"/>
                      <a:gd name="connsiteX68" fmla="*/ 35369 w 5711379"/>
                      <a:gd name="connsiteY68" fmla="*/ 3474428 h 5409315"/>
                      <a:gd name="connsiteX69" fmla="*/ 39072 w 5711379"/>
                      <a:gd name="connsiteY69" fmla="*/ 3457225 h 5409315"/>
                      <a:gd name="connsiteX70" fmla="*/ 54353 w 5711379"/>
                      <a:gd name="connsiteY70" fmla="*/ 3388459 h 5409315"/>
                      <a:gd name="connsiteX71" fmla="*/ 72400 w 5711379"/>
                      <a:gd name="connsiteY71" fmla="*/ 3320490 h 5409315"/>
                      <a:gd name="connsiteX72" fmla="*/ 301104 w 5711379"/>
                      <a:gd name="connsiteY72" fmla="*/ 2807630 h 5409315"/>
                      <a:gd name="connsiteX73" fmla="*/ 320135 w 5711379"/>
                      <a:gd name="connsiteY73" fmla="*/ 2777630 h 5409315"/>
                      <a:gd name="connsiteX74" fmla="*/ 340198 w 5711379"/>
                      <a:gd name="connsiteY74" fmla="*/ 2748146 h 5409315"/>
                      <a:gd name="connsiteX75" fmla="*/ 360635 w 5711379"/>
                      <a:gd name="connsiteY75" fmla="*/ 2718896 h 5409315"/>
                      <a:gd name="connsiteX76" fmla="*/ 381635 w 5711379"/>
                      <a:gd name="connsiteY76" fmla="*/ 2689927 h 5409315"/>
                      <a:gd name="connsiteX77" fmla="*/ 425416 w 5711379"/>
                      <a:gd name="connsiteY77" fmla="*/ 2632974 h 5409315"/>
                      <a:gd name="connsiteX78" fmla="*/ 471963 w 5711379"/>
                      <a:gd name="connsiteY78" fmla="*/ 2577755 h 5409315"/>
                      <a:gd name="connsiteX79" fmla="*/ 496104 w 5711379"/>
                      <a:gd name="connsiteY79" fmla="*/ 2550708 h 5409315"/>
                      <a:gd name="connsiteX80" fmla="*/ 520854 w 5711379"/>
                      <a:gd name="connsiteY80" fmla="*/ 2524083 h 5409315"/>
                      <a:gd name="connsiteX81" fmla="*/ 546026 w 5711379"/>
                      <a:gd name="connsiteY81" fmla="*/ 2497692 h 5409315"/>
                      <a:gd name="connsiteX82" fmla="*/ 572182 w 5711379"/>
                      <a:gd name="connsiteY82" fmla="*/ 2472052 h 5409315"/>
                      <a:gd name="connsiteX83" fmla="*/ 598526 w 5711379"/>
                      <a:gd name="connsiteY83" fmla="*/ 2446551 h 5409315"/>
                      <a:gd name="connsiteX84" fmla="*/ 611042 w 5711379"/>
                      <a:gd name="connsiteY84" fmla="*/ 2434973 h 5409315"/>
                      <a:gd name="connsiteX85" fmla="*/ 623182 w 5711379"/>
                      <a:gd name="connsiteY85" fmla="*/ 2424005 h 5409315"/>
                      <a:gd name="connsiteX86" fmla="*/ 647464 w 5711379"/>
                      <a:gd name="connsiteY86" fmla="*/ 2402067 h 5409315"/>
                      <a:gd name="connsiteX87" fmla="*/ 671979 w 5711379"/>
                      <a:gd name="connsiteY87" fmla="*/ 2380504 h 5409315"/>
                      <a:gd name="connsiteX88" fmla="*/ 1082652 w 5711379"/>
                      <a:gd name="connsiteY88" fmla="*/ 2080176 h 5409315"/>
                      <a:gd name="connsiteX89" fmla="*/ 1501715 w 5711379"/>
                      <a:gd name="connsiteY89" fmla="*/ 1848378 h 5409315"/>
                      <a:gd name="connsiteX90" fmla="*/ 1903763 w 5711379"/>
                      <a:gd name="connsiteY90" fmla="*/ 1654644 h 5409315"/>
                      <a:gd name="connsiteX91" fmla="*/ 2273279 w 5711379"/>
                      <a:gd name="connsiteY91" fmla="*/ 1470143 h 5409315"/>
                      <a:gd name="connsiteX92" fmla="*/ 2358873 w 5711379"/>
                      <a:gd name="connsiteY92" fmla="*/ 1422706 h 5409315"/>
                      <a:gd name="connsiteX93" fmla="*/ 2400545 w 5711379"/>
                      <a:gd name="connsiteY93" fmla="*/ 1398612 h 5409315"/>
                      <a:gd name="connsiteX94" fmla="*/ 2441983 w 5711379"/>
                      <a:gd name="connsiteY94" fmla="*/ 1374003 h 5409315"/>
                      <a:gd name="connsiteX95" fmla="*/ 2601405 w 5711379"/>
                      <a:gd name="connsiteY95" fmla="*/ 1271534 h 5409315"/>
                      <a:gd name="connsiteX96" fmla="*/ 2743811 w 5711379"/>
                      <a:gd name="connsiteY96" fmla="*/ 1165174 h 5409315"/>
                      <a:gd name="connsiteX97" fmla="*/ 2806624 w 5711379"/>
                      <a:gd name="connsiteY97" fmla="*/ 1110987 h 5409315"/>
                      <a:gd name="connsiteX98" fmla="*/ 2821202 w 5711379"/>
                      <a:gd name="connsiteY98" fmla="*/ 1097393 h 5409315"/>
                      <a:gd name="connsiteX99" fmla="*/ 2834280 w 5711379"/>
                      <a:gd name="connsiteY99" fmla="*/ 1084971 h 5409315"/>
                      <a:gd name="connsiteX100" fmla="*/ 2844359 w 5711379"/>
                      <a:gd name="connsiteY100" fmla="*/ 1074705 h 5409315"/>
                      <a:gd name="connsiteX101" fmla="*/ 2854015 w 5711379"/>
                      <a:gd name="connsiteY101" fmla="*/ 1064814 h 5409315"/>
                      <a:gd name="connsiteX102" fmla="*/ 2962577 w 5711379"/>
                      <a:gd name="connsiteY102" fmla="*/ 898455 h 5409315"/>
                      <a:gd name="connsiteX103" fmla="*/ 2971718 w 5711379"/>
                      <a:gd name="connsiteY103" fmla="*/ 703923 h 5409315"/>
                      <a:gd name="connsiteX104" fmla="*/ 2880921 w 5711379"/>
                      <a:gd name="connsiteY104" fmla="*/ 531892 h 5409315"/>
                      <a:gd name="connsiteX105" fmla="*/ 2804233 w 5711379"/>
                      <a:gd name="connsiteY105" fmla="*/ 453610 h 5409315"/>
                      <a:gd name="connsiteX106" fmla="*/ 2688499 w 5711379"/>
                      <a:gd name="connsiteY106" fmla="*/ 365532 h 5409315"/>
                      <a:gd name="connsiteX107" fmla="*/ 2402842 w 5711379"/>
                      <a:gd name="connsiteY107" fmla="*/ 221907 h 5409315"/>
                      <a:gd name="connsiteX108" fmla="*/ 2243467 w 5711379"/>
                      <a:gd name="connsiteY108" fmla="*/ 170297 h 5409315"/>
                      <a:gd name="connsiteX109" fmla="*/ 2200107 w 5711379"/>
                      <a:gd name="connsiteY109" fmla="*/ 159328 h 5409315"/>
                      <a:gd name="connsiteX110" fmla="*/ 2156467 w 5711379"/>
                      <a:gd name="connsiteY110" fmla="*/ 148641 h 5409315"/>
                      <a:gd name="connsiteX111" fmla="*/ 2112217 w 5711379"/>
                      <a:gd name="connsiteY111" fmla="*/ 138844 h 5409315"/>
                      <a:gd name="connsiteX112" fmla="*/ 2090045 w 5711379"/>
                      <a:gd name="connsiteY112" fmla="*/ 134016 h 5409315"/>
                      <a:gd name="connsiteX113" fmla="*/ 2067497 w 5711379"/>
                      <a:gd name="connsiteY113" fmla="*/ 129750 h 5409315"/>
                      <a:gd name="connsiteX114" fmla="*/ 1695309 w 5711379"/>
                      <a:gd name="connsiteY114" fmla="*/ 79734 h 5409315"/>
                      <a:gd name="connsiteX115" fmla="*/ 1588247 w 5711379"/>
                      <a:gd name="connsiteY115" fmla="*/ 72281 h 5409315"/>
                      <a:gd name="connsiteX116" fmla="*/ 1528247 w 5711379"/>
                      <a:gd name="connsiteY116" fmla="*/ 67125 h 5409315"/>
                      <a:gd name="connsiteX117" fmla="*/ 1504528 w 5711379"/>
                      <a:gd name="connsiteY117" fmla="*/ 65109 h 5409315"/>
                      <a:gd name="connsiteX118" fmla="*/ 1484231 w 5711379"/>
                      <a:gd name="connsiteY118" fmla="*/ 63563 h 5409315"/>
                      <a:gd name="connsiteX119" fmla="*/ 1453997 w 5711379"/>
                      <a:gd name="connsiteY119" fmla="*/ 62156 h 5409315"/>
                      <a:gd name="connsiteX120" fmla="*/ 1448372 w 5711379"/>
                      <a:gd name="connsiteY120" fmla="*/ 62016 h 5409315"/>
                      <a:gd name="connsiteX121" fmla="*/ 1444622 w 5711379"/>
                      <a:gd name="connsiteY121" fmla="*/ 62109 h 5409315"/>
                      <a:gd name="connsiteX122" fmla="*/ 1434262 w 5711379"/>
                      <a:gd name="connsiteY122" fmla="*/ 62484 h 5409315"/>
                      <a:gd name="connsiteX123" fmla="*/ 1388137 w 5711379"/>
                      <a:gd name="connsiteY123" fmla="*/ 71859 h 5409315"/>
                      <a:gd name="connsiteX124" fmla="*/ 1378246 w 5711379"/>
                      <a:gd name="connsiteY124" fmla="*/ 11578 h 5409315"/>
                      <a:gd name="connsiteX125" fmla="*/ 1431965 w 5711379"/>
                      <a:gd name="connsiteY125" fmla="*/ 562 h 5409315"/>
                      <a:gd name="connsiteX126" fmla="*/ 1438809 w 5711379"/>
                      <a:gd name="connsiteY126" fmla="*/ 234 h 5409315"/>
                      <a:gd name="connsiteX127" fmla="*/ 1440543 w 5711379"/>
                      <a:gd name="connsiteY127" fmla="*/ 141 h 5409315"/>
                      <a:gd name="connsiteX128" fmla="*/ 1441762 w 5711379"/>
                      <a:gd name="connsiteY128" fmla="*/ 141 h 5409315"/>
                      <a:gd name="connsiteX129" fmla="*/ 1444247 w 5711379"/>
                      <a:gd name="connsiteY129" fmla="*/ 141 h 5409315"/>
                      <a:gd name="connsiteX130" fmla="*/ 1449356 w 5711379"/>
                      <a:gd name="connsiteY130" fmla="*/ 0 h 5409315"/>
                      <a:gd name="connsiteX131" fmla="*/ 1456012 w 5711379"/>
                      <a:gd name="connsiteY131" fmla="*/ 141 h 5409315"/>
                      <a:gd name="connsiteX132" fmla="*/ 1471340 w 5711379"/>
                      <a:gd name="connsiteY132" fmla="*/ 656 h 5409315"/>
                      <a:gd name="connsiteX133" fmla="*/ 1489715 w 5711379"/>
                      <a:gd name="connsiteY133" fmla="*/ 1687 h 5409315"/>
                      <a:gd name="connsiteX134" fmla="*/ 1535840 w 5711379"/>
                      <a:gd name="connsiteY134" fmla="*/ 5391 h 5409315"/>
                      <a:gd name="connsiteX135" fmla="*/ 1596684 w 5711379"/>
                      <a:gd name="connsiteY135" fmla="*/ 10453 h 5409315"/>
                      <a:gd name="connsiteX136" fmla="*/ 1703513 w 5711379"/>
                      <a:gd name="connsiteY136" fmla="*/ 17766 h 5409315"/>
                      <a:gd name="connsiteX137" fmla="*/ 2085732 w 5711379"/>
                      <a:gd name="connsiteY137" fmla="*/ 69234 h 5409315"/>
                      <a:gd name="connsiteX138" fmla="*/ 2108982 w 5711379"/>
                      <a:gd name="connsiteY138" fmla="*/ 73688 h 5409315"/>
                      <a:gd name="connsiteX139" fmla="*/ 2131810 w 5711379"/>
                      <a:gd name="connsiteY139" fmla="*/ 78797 h 5409315"/>
                      <a:gd name="connsiteX140" fmla="*/ 2177514 w 5711379"/>
                      <a:gd name="connsiteY140" fmla="*/ 88875 h 5409315"/>
                      <a:gd name="connsiteX141" fmla="*/ 2222513 w 5711379"/>
                      <a:gd name="connsiteY141" fmla="*/ 100078 h 5409315"/>
                      <a:gd name="connsiteX142" fmla="*/ 2244967 w 5711379"/>
                      <a:gd name="connsiteY142" fmla="*/ 105750 h 5409315"/>
                      <a:gd name="connsiteX143" fmla="*/ 2266998 w 5711379"/>
                      <a:gd name="connsiteY143" fmla="*/ 111469 h 5409315"/>
                      <a:gd name="connsiteX144" fmla="*/ 2351092 w 5711379"/>
                      <a:gd name="connsiteY144" fmla="*/ 136688 h 5409315"/>
                      <a:gd name="connsiteX145" fmla="*/ 2433311 w 5711379"/>
                      <a:gd name="connsiteY145" fmla="*/ 165938 h 5409315"/>
                      <a:gd name="connsiteX146" fmla="*/ 2590155 w 5711379"/>
                      <a:gd name="connsiteY146" fmla="*/ 235453 h 5409315"/>
                      <a:gd name="connsiteX147" fmla="*/ 2732327 w 5711379"/>
                      <a:gd name="connsiteY147" fmla="*/ 318797 h 5409315"/>
                      <a:gd name="connsiteX148" fmla="*/ 2854577 w 5711379"/>
                      <a:gd name="connsiteY148" fmla="*/ 413907 h 5409315"/>
                      <a:gd name="connsiteX149" fmla="*/ 2880874 w 5711379"/>
                      <a:gd name="connsiteY149" fmla="*/ 438516 h 5409315"/>
                      <a:gd name="connsiteX150" fmla="*/ 2886358 w 5711379"/>
                      <a:gd name="connsiteY150" fmla="*/ 443954 h 5409315"/>
                      <a:gd name="connsiteX151" fmla="*/ 2891281 w 5711379"/>
                      <a:gd name="connsiteY151" fmla="*/ 449016 h 5409315"/>
                      <a:gd name="connsiteX152" fmla="*/ 2901124 w 5711379"/>
                      <a:gd name="connsiteY152" fmla="*/ 459141 h 5409315"/>
                      <a:gd name="connsiteX153" fmla="*/ 2910780 w 5711379"/>
                      <a:gd name="connsiteY153" fmla="*/ 469454 h 5409315"/>
                      <a:gd name="connsiteX154" fmla="*/ 2920109 w 5711379"/>
                      <a:gd name="connsiteY154" fmla="*/ 480141 h 5409315"/>
                      <a:gd name="connsiteX155" fmla="*/ 2938249 w 5711379"/>
                      <a:gd name="connsiteY155" fmla="*/ 501892 h 5409315"/>
                      <a:gd name="connsiteX156" fmla="*/ 2971249 w 5711379"/>
                      <a:gd name="connsiteY156" fmla="*/ 548063 h 5409315"/>
                      <a:gd name="connsiteX157" fmla="*/ 2999562 w 5711379"/>
                      <a:gd name="connsiteY157" fmla="*/ 597376 h 5409315"/>
                      <a:gd name="connsiteX158" fmla="*/ 3039078 w 5711379"/>
                      <a:gd name="connsiteY158" fmla="*/ 704251 h 5409315"/>
                      <a:gd name="connsiteX159" fmla="*/ 3020421 w 5711379"/>
                      <a:gd name="connsiteY159" fmla="*/ 929486 h 5409315"/>
                      <a:gd name="connsiteX160" fmla="*/ 2964171 w 5711379"/>
                      <a:gd name="connsiteY160" fmla="*/ 1030127 h 5409315"/>
                      <a:gd name="connsiteX161" fmla="*/ 2946827 w 5711379"/>
                      <a:gd name="connsiteY161" fmla="*/ 1053330 h 5409315"/>
                      <a:gd name="connsiteX162" fmla="*/ 2928452 w 5711379"/>
                      <a:gd name="connsiteY162" fmla="*/ 1075783 h 5409315"/>
                      <a:gd name="connsiteX163" fmla="*/ 2908999 w 5711379"/>
                      <a:gd name="connsiteY163" fmla="*/ 1097440 h 5409315"/>
                      <a:gd name="connsiteX164" fmla="*/ 2888140 w 5711379"/>
                      <a:gd name="connsiteY164" fmla="*/ 1119283 h 5409315"/>
                      <a:gd name="connsiteX165" fmla="*/ 2862593 w 5711379"/>
                      <a:gd name="connsiteY165" fmla="*/ 1144127 h 5409315"/>
                      <a:gd name="connsiteX166" fmla="*/ 2831187 w 5711379"/>
                      <a:gd name="connsiteY166" fmla="*/ 1172674 h 5409315"/>
                      <a:gd name="connsiteX167" fmla="*/ 2763686 w 5711379"/>
                      <a:gd name="connsiteY167" fmla="*/ 1229112 h 5409315"/>
                      <a:gd name="connsiteX168" fmla="*/ 2613311 w 5711379"/>
                      <a:gd name="connsiteY168" fmla="*/ 1338471 h 5409315"/>
                      <a:gd name="connsiteX169" fmla="*/ 2447514 w 5711379"/>
                      <a:gd name="connsiteY169" fmla="*/ 1442628 h 5409315"/>
                      <a:gd name="connsiteX170" fmla="*/ 2273185 w 5711379"/>
                      <a:gd name="connsiteY170" fmla="*/ 1539753 h 5409315"/>
                      <a:gd name="connsiteX171" fmla="*/ 1894810 w 5711379"/>
                      <a:gd name="connsiteY171" fmla="*/ 1726175 h 5409315"/>
                      <a:gd name="connsiteX172" fmla="*/ 1488497 w 5711379"/>
                      <a:gd name="connsiteY172" fmla="*/ 1922394 h 5409315"/>
                      <a:gd name="connsiteX173" fmla="*/ 1070418 w 5711379"/>
                      <a:gd name="connsiteY173" fmla="*/ 2158082 h 5409315"/>
                      <a:gd name="connsiteX174" fmla="*/ 864542 w 5711379"/>
                      <a:gd name="connsiteY174" fmla="*/ 2300348 h 5409315"/>
                      <a:gd name="connsiteX175" fmla="*/ 667057 w 5711379"/>
                      <a:gd name="connsiteY175" fmla="*/ 2463145 h 5409315"/>
                      <a:gd name="connsiteX176" fmla="*/ 643151 w 5711379"/>
                      <a:gd name="connsiteY176" fmla="*/ 2484801 h 5409315"/>
                      <a:gd name="connsiteX177" fmla="*/ 617511 w 5711379"/>
                      <a:gd name="connsiteY177" fmla="*/ 2509505 h 5409315"/>
                      <a:gd name="connsiteX178" fmla="*/ 567167 w 5711379"/>
                      <a:gd name="connsiteY178" fmla="*/ 2559989 h 5409315"/>
                      <a:gd name="connsiteX179" fmla="*/ 519120 w 5711379"/>
                      <a:gd name="connsiteY179" fmla="*/ 2612161 h 5409315"/>
                      <a:gd name="connsiteX180" fmla="*/ 473557 w 5711379"/>
                      <a:gd name="connsiteY180" fmla="*/ 2665974 h 5409315"/>
                      <a:gd name="connsiteX181" fmla="*/ 315213 w 5711379"/>
                      <a:gd name="connsiteY181" fmla="*/ 2895333 h 5409315"/>
                      <a:gd name="connsiteX182" fmla="*/ 298010 w 5711379"/>
                      <a:gd name="connsiteY182" fmla="*/ 2925381 h 5409315"/>
                      <a:gd name="connsiteX183" fmla="*/ 281276 w 5711379"/>
                      <a:gd name="connsiteY183" fmla="*/ 2955615 h 5409315"/>
                      <a:gd name="connsiteX184" fmla="*/ 249635 w 5711379"/>
                      <a:gd name="connsiteY184" fmla="*/ 3016928 h 5409315"/>
                      <a:gd name="connsiteX185" fmla="*/ 220572 w 5711379"/>
                      <a:gd name="connsiteY185" fmla="*/ 3079365 h 5409315"/>
                      <a:gd name="connsiteX186" fmla="*/ 213447 w 5711379"/>
                      <a:gd name="connsiteY186" fmla="*/ 3095021 h 5409315"/>
                      <a:gd name="connsiteX187" fmla="*/ 206838 w 5711379"/>
                      <a:gd name="connsiteY187" fmla="*/ 3110912 h 5409315"/>
                      <a:gd name="connsiteX188" fmla="*/ 193760 w 5711379"/>
                      <a:gd name="connsiteY188" fmla="*/ 3142693 h 5409315"/>
                      <a:gd name="connsiteX189" fmla="*/ 109010 w 5711379"/>
                      <a:gd name="connsiteY189" fmla="*/ 3404116 h 5409315"/>
                      <a:gd name="connsiteX190" fmla="*/ 63681 w 5711379"/>
                      <a:gd name="connsiteY190" fmla="*/ 3676741 h 5409315"/>
                      <a:gd name="connsiteX191" fmla="*/ 60822 w 5711379"/>
                      <a:gd name="connsiteY191" fmla="*/ 3711429 h 5409315"/>
                      <a:gd name="connsiteX192" fmla="*/ 59416 w 5711379"/>
                      <a:gd name="connsiteY192" fmla="*/ 3728726 h 5409315"/>
                      <a:gd name="connsiteX193" fmla="*/ 58619 w 5711379"/>
                      <a:gd name="connsiteY193" fmla="*/ 3746163 h 5409315"/>
                      <a:gd name="connsiteX194" fmla="*/ 56228 w 5711379"/>
                      <a:gd name="connsiteY194" fmla="*/ 3816054 h 5409315"/>
                      <a:gd name="connsiteX195" fmla="*/ 56931 w 5711379"/>
                      <a:gd name="connsiteY195" fmla="*/ 3886273 h 5409315"/>
                      <a:gd name="connsiteX196" fmla="*/ 58478 w 5711379"/>
                      <a:gd name="connsiteY196" fmla="*/ 3921523 h 5409315"/>
                      <a:gd name="connsiteX197" fmla="*/ 60588 w 5711379"/>
                      <a:gd name="connsiteY197" fmla="*/ 3956773 h 5409315"/>
                      <a:gd name="connsiteX198" fmla="*/ 105494 w 5711379"/>
                      <a:gd name="connsiteY198" fmla="*/ 4238680 h 5409315"/>
                      <a:gd name="connsiteX199" fmla="*/ 203979 w 5711379"/>
                      <a:gd name="connsiteY199" fmla="*/ 4512712 h 5409315"/>
                      <a:gd name="connsiteX200" fmla="*/ 356557 w 5711379"/>
                      <a:gd name="connsiteY200" fmla="*/ 4764852 h 5409315"/>
                      <a:gd name="connsiteX201" fmla="*/ 402963 w 5711379"/>
                      <a:gd name="connsiteY201" fmla="*/ 4822321 h 5409315"/>
                      <a:gd name="connsiteX202" fmla="*/ 414729 w 5711379"/>
                      <a:gd name="connsiteY202" fmla="*/ 4836525 h 5409315"/>
                      <a:gd name="connsiteX203" fmla="*/ 427151 w 5711379"/>
                      <a:gd name="connsiteY203" fmla="*/ 4850119 h 5409315"/>
                      <a:gd name="connsiteX204" fmla="*/ 452088 w 5711379"/>
                      <a:gd name="connsiteY204" fmla="*/ 4877212 h 5409315"/>
                      <a:gd name="connsiteX205" fmla="*/ 477073 w 5711379"/>
                      <a:gd name="connsiteY205" fmla="*/ 4903790 h 5409315"/>
                      <a:gd name="connsiteX206" fmla="*/ 501026 w 5711379"/>
                      <a:gd name="connsiteY206" fmla="*/ 4927369 h 5409315"/>
                      <a:gd name="connsiteX207" fmla="*/ 525120 w 5711379"/>
                      <a:gd name="connsiteY207" fmla="*/ 4950853 h 5409315"/>
                      <a:gd name="connsiteX208" fmla="*/ 550292 w 5711379"/>
                      <a:gd name="connsiteY208" fmla="*/ 4973916 h 5409315"/>
                      <a:gd name="connsiteX209" fmla="*/ 772058 w 5711379"/>
                      <a:gd name="connsiteY209" fmla="*/ 5145338 h 5409315"/>
                      <a:gd name="connsiteX210" fmla="*/ 1037136 w 5711379"/>
                      <a:gd name="connsiteY210" fmla="*/ 5278463 h 5409315"/>
                      <a:gd name="connsiteX211" fmla="*/ 1072996 w 5711379"/>
                      <a:gd name="connsiteY211" fmla="*/ 5291213 h 5409315"/>
                      <a:gd name="connsiteX212" fmla="*/ 1109230 w 5711379"/>
                      <a:gd name="connsiteY212" fmla="*/ 5302651 h 5409315"/>
                      <a:gd name="connsiteX213" fmla="*/ 1145699 w 5711379"/>
                      <a:gd name="connsiteY213" fmla="*/ 5313291 h 5409315"/>
                      <a:gd name="connsiteX214" fmla="*/ 1182543 w 5711379"/>
                      <a:gd name="connsiteY214" fmla="*/ 5322573 h 5409315"/>
                      <a:gd name="connsiteX215" fmla="*/ 1219621 w 5711379"/>
                      <a:gd name="connsiteY215" fmla="*/ 5330776 h 5409315"/>
                      <a:gd name="connsiteX216" fmla="*/ 1256887 w 5711379"/>
                      <a:gd name="connsiteY216" fmla="*/ 5338088 h 5409315"/>
                      <a:gd name="connsiteX217" fmla="*/ 1294387 w 5711379"/>
                      <a:gd name="connsiteY217" fmla="*/ 5343854 h 5409315"/>
                      <a:gd name="connsiteX218" fmla="*/ 1313184 w 5711379"/>
                      <a:gd name="connsiteY218" fmla="*/ 5346620 h 5409315"/>
                      <a:gd name="connsiteX219" fmla="*/ 1332028 w 5711379"/>
                      <a:gd name="connsiteY219" fmla="*/ 5348729 h 5409315"/>
                      <a:gd name="connsiteX220" fmla="*/ 1369762 w 5711379"/>
                      <a:gd name="connsiteY220" fmla="*/ 5352572 h 5409315"/>
                      <a:gd name="connsiteX221" fmla="*/ 1407590 w 5711379"/>
                      <a:gd name="connsiteY221" fmla="*/ 5354916 h 5409315"/>
                      <a:gd name="connsiteX222" fmla="*/ 1483387 w 5711379"/>
                      <a:gd name="connsiteY222" fmla="*/ 5356744 h 5409315"/>
                      <a:gd name="connsiteX223" fmla="*/ 1521075 w 5711379"/>
                      <a:gd name="connsiteY223" fmla="*/ 5355807 h 5409315"/>
                      <a:gd name="connsiteX224" fmla="*/ 1558481 w 5711379"/>
                      <a:gd name="connsiteY224" fmla="*/ 5354026 h 5409315"/>
                      <a:gd name="connsiteX225" fmla="*/ 1631794 w 5711379"/>
                      <a:gd name="connsiteY225" fmla="*/ 5347229 h 5409315"/>
                      <a:gd name="connsiteX226" fmla="*/ 1773919 w 5711379"/>
                      <a:gd name="connsiteY226" fmla="*/ 5323228 h 5409315"/>
                      <a:gd name="connsiteX227" fmla="*/ 1808278 w 5711379"/>
                      <a:gd name="connsiteY227" fmla="*/ 5315072 h 5409315"/>
                      <a:gd name="connsiteX228" fmla="*/ 1825435 w 5711379"/>
                      <a:gd name="connsiteY228" fmla="*/ 5310947 h 5409315"/>
                      <a:gd name="connsiteX229" fmla="*/ 1842263 w 5711379"/>
                      <a:gd name="connsiteY229" fmla="*/ 5306400 h 5409315"/>
                      <a:gd name="connsiteX230" fmla="*/ 1875872 w 5711379"/>
                      <a:gd name="connsiteY230" fmla="*/ 5297119 h 5409315"/>
                      <a:gd name="connsiteX231" fmla="*/ 1908779 w 5711379"/>
                      <a:gd name="connsiteY231" fmla="*/ 5286994 h 5409315"/>
                      <a:gd name="connsiteX232" fmla="*/ 2156842 w 5711379"/>
                      <a:gd name="connsiteY232" fmla="*/ 5189072 h 5409315"/>
                      <a:gd name="connsiteX233" fmla="*/ 2583921 w 5711379"/>
                      <a:gd name="connsiteY233" fmla="*/ 4936040 h 5409315"/>
                      <a:gd name="connsiteX234" fmla="*/ 2953343 w 5711379"/>
                      <a:gd name="connsiteY234" fmla="*/ 4651134 h 5409315"/>
                      <a:gd name="connsiteX235" fmla="*/ 3292391 w 5711379"/>
                      <a:gd name="connsiteY235" fmla="*/ 4362852 h 5409315"/>
                      <a:gd name="connsiteX236" fmla="*/ 3455469 w 5711379"/>
                      <a:gd name="connsiteY236" fmla="*/ 4226071 h 5409315"/>
                      <a:gd name="connsiteX237" fmla="*/ 3617797 w 5711379"/>
                      <a:gd name="connsiteY237" fmla="*/ 4099180 h 5409315"/>
                      <a:gd name="connsiteX238" fmla="*/ 3948736 w 5711379"/>
                      <a:gd name="connsiteY238" fmla="*/ 3883132 h 5409315"/>
                      <a:gd name="connsiteX239" fmla="*/ 4114158 w 5711379"/>
                      <a:gd name="connsiteY239" fmla="*/ 3804101 h 5409315"/>
                      <a:gd name="connsiteX240" fmla="*/ 4134548 w 5711379"/>
                      <a:gd name="connsiteY240" fmla="*/ 3795898 h 5409315"/>
                      <a:gd name="connsiteX241" fmla="*/ 4154705 w 5711379"/>
                      <a:gd name="connsiteY241" fmla="*/ 3788585 h 5409315"/>
                      <a:gd name="connsiteX242" fmla="*/ 4174955 w 5711379"/>
                      <a:gd name="connsiteY242" fmla="*/ 3781320 h 5409315"/>
                      <a:gd name="connsiteX243" fmla="*/ 4195720 w 5711379"/>
                      <a:gd name="connsiteY243" fmla="*/ 3774898 h 5409315"/>
                      <a:gd name="connsiteX244" fmla="*/ 4216486 w 5711379"/>
                      <a:gd name="connsiteY244" fmla="*/ 3768382 h 5409315"/>
                      <a:gd name="connsiteX245" fmla="*/ 4237299 w 5711379"/>
                      <a:gd name="connsiteY245" fmla="*/ 3762148 h 5409315"/>
                      <a:gd name="connsiteX246" fmla="*/ 4279252 w 5711379"/>
                      <a:gd name="connsiteY246" fmla="*/ 3751460 h 5409315"/>
                      <a:gd name="connsiteX247" fmla="*/ 4625002 w 5711379"/>
                      <a:gd name="connsiteY247" fmla="*/ 3723616 h 5409315"/>
                      <a:gd name="connsiteX248" fmla="*/ 4985003 w 5711379"/>
                      <a:gd name="connsiteY248" fmla="*/ 3794163 h 5409315"/>
                      <a:gd name="connsiteX249" fmla="*/ 5348848 w 5711379"/>
                      <a:gd name="connsiteY249" fmla="*/ 3943273 h 5409315"/>
                      <a:gd name="connsiteX250" fmla="*/ 5530208 w 5711379"/>
                      <a:gd name="connsiteY250" fmla="*/ 4038945 h 5409315"/>
                      <a:gd name="connsiteX251" fmla="*/ 5711379 w 5711379"/>
                      <a:gd name="connsiteY251" fmla="*/ 4144601 h 5409315"/>
                      <a:gd name="connsiteX252" fmla="*/ 5593161 w 5711379"/>
                      <a:gd name="connsiteY252" fmla="*/ 4135039 h 54093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</a:cxnLst>
                    <a:rect l="l" t="t" r="r" b="b"/>
                    <a:pathLst>
                      <a:path w="5711379" h="5409315">
                        <a:moveTo>
                          <a:pt x="5593161" y="4135039"/>
                        </a:moveTo>
                        <a:cubicBezTo>
                          <a:pt x="5474567" y="4065664"/>
                          <a:pt x="5356301" y="4001726"/>
                          <a:pt x="5238082" y="3947679"/>
                        </a:cubicBezTo>
                        <a:cubicBezTo>
                          <a:pt x="5179019" y="3920867"/>
                          <a:pt x="5120004" y="3895554"/>
                          <a:pt x="5061175" y="3874320"/>
                        </a:cubicBezTo>
                        <a:cubicBezTo>
                          <a:pt x="5002394" y="3852851"/>
                          <a:pt x="4943707" y="3833445"/>
                          <a:pt x="4885534" y="3818679"/>
                        </a:cubicBezTo>
                        <a:cubicBezTo>
                          <a:pt x="4827362" y="3803585"/>
                          <a:pt x="4769519" y="3791022"/>
                          <a:pt x="4712518" y="3783663"/>
                        </a:cubicBezTo>
                        <a:cubicBezTo>
                          <a:pt x="4655471" y="3775882"/>
                          <a:pt x="4598987" y="3770960"/>
                          <a:pt x="4543533" y="3771523"/>
                        </a:cubicBezTo>
                        <a:lnTo>
                          <a:pt x="4522674" y="3771288"/>
                        </a:lnTo>
                        <a:lnTo>
                          <a:pt x="4502002" y="3772226"/>
                        </a:lnTo>
                        <a:lnTo>
                          <a:pt x="4481331" y="3773069"/>
                        </a:lnTo>
                        <a:cubicBezTo>
                          <a:pt x="4474486" y="3773398"/>
                          <a:pt x="4467549" y="3773351"/>
                          <a:pt x="4460752" y="3774241"/>
                        </a:cubicBezTo>
                        <a:lnTo>
                          <a:pt x="4419831" y="3778039"/>
                        </a:lnTo>
                        <a:cubicBezTo>
                          <a:pt x="4412986" y="3778460"/>
                          <a:pt x="4406284" y="3779585"/>
                          <a:pt x="4399486" y="3780616"/>
                        </a:cubicBezTo>
                        <a:lnTo>
                          <a:pt x="4379237" y="3783569"/>
                        </a:lnTo>
                        <a:lnTo>
                          <a:pt x="4358940" y="3786382"/>
                        </a:lnTo>
                        <a:cubicBezTo>
                          <a:pt x="4352190" y="3787460"/>
                          <a:pt x="4345533" y="3789054"/>
                          <a:pt x="4338830" y="3790320"/>
                        </a:cubicBezTo>
                        <a:lnTo>
                          <a:pt x="4298705" y="3798335"/>
                        </a:lnTo>
                        <a:cubicBezTo>
                          <a:pt x="4272267" y="3805601"/>
                          <a:pt x="4245502" y="3810991"/>
                          <a:pt x="4219393" y="3820085"/>
                        </a:cubicBezTo>
                        <a:lnTo>
                          <a:pt x="4199658" y="3826226"/>
                        </a:lnTo>
                        <a:cubicBezTo>
                          <a:pt x="4193049" y="3828242"/>
                          <a:pt x="4186439" y="3830164"/>
                          <a:pt x="4180205" y="3832648"/>
                        </a:cubicBezTo>
                        <a:lnTo>
                          <a:pt x="4161080" y="3839632"/>
                        </a:lnTo>
                        <a:cubicBezTo>
                          <a:pt x="4154705" y="3841929"/>
                          <a:pt x="4148377" y="3844085"/>
                          <a:pt x="4141861" y="3846898"/>
                        </a:cubicBezTo>
                        <a:cubicBezTo>
                          <a:pt x="4128876" y="3852382"/>
                          <a:pt x="4115986" y="3857117"/>
                          <a:pt x="4102861" y="3862976"/>
                        </a:cubicBezTo>
                        <a:cubicBezTo>
                          <a:pt x="4089736" y="3869023"/>
                          <a:pt x="4076611" y="3874554"/>
                          <a:pt x="4063345" y="3880835"/>
                        </a:cubicBezTo>
                        <a:cubicBezTo>
                          <a:pt x="4010423" y="3905679"/>
                          <a:pt x="3956564" y="3934742"/>
                          <a:pt x="3902704" y="3967039"/>
                        </a:cubicBezTo>
                        <a:cubicBezTo>
                          <a:pt x="3794891" y="4031539"/>
                          <a:pt x="3687313" y="4107664"/>
                          <a:pt x="3581047" y="4190211"/>
                        </a:cubicBezTo>
                        <a:cubicBezTo>
                          <a:pt x="3527703" y="4231648"/>
                          <a:pt x="3475391" y="4274211"/>
                          <a:pt x="3421906" y="4319024"/>
                        </a:cubicBezTo>
                        <a:cubicBezTo>
                          <a:pt x="3368422" y="4363883"/>
                          <a:pt x="3314234" y="4410336"/>
                          <a:pt x="3259297" y="4457540"/>
                        </a:cubicBezTo>
                        <a:cubicBezTo>
                          <a:pt x="3149375" y="4552040"/>
                          <a:pt x="3036312" y="4649587"/>
                          <a:pt x="2917718" y="4746009"/>
                        </a:cubicBezTo>
                        <a:cubicBezTo>
                          <a:pt x="2798984" y="4842431"/>
                          <a:pt x="2674483" y="4938056"/>
                          <a:pt x="2539530" y="5028478"/>
                        </a:cubicBezTo>
                        <a:cubicBezTo>
                          <a:pt x="2472077" y="5073712"/>
                          <a:pt x="2401623" y="5117447"/>
                          <a:pt x="2327561" y="5158932"/>
                        </a:cubicBezTo>
                        <a:cubicBezTo>
                          <a:pt x="2253451" y="5200275"/>
                          <a:pt x="2176013" y="5239557"/>
                          <a:pt x="2093232" y="5274385"/>
                        </a:cubicBezTo>
                        <a:cubicBezTo>
                          <a:pt x="2010451" y="5309120"/>
                          <a:pt x="1923122" y="5340057"/>
                          <a:pt x="1829982" y="5363588"/>
                        </a:cubicBezTo>
                        <a:cubicBezTo>
                          <a:pt x="1806450" y="5369119"/>
                          <a:pt x="1783341" y="5375120"/>
                          <a:pt x="1759153" y="5379666"/>
                        </a:cubicBezTo>
                        <a:lnTo>
                          <a:pt x="1723153" y="5386791"/>
                        </a:lnTo>
                        <a:lnTo>
                          <a:pt x="1686450" y="5392745"/>
                        </a:lnTo>
                        <a:lnTo>
                          <a:pt x="1668075" y="5395604"/>
                        </a:lnTo>
                        <a:lnTo>
                          <a:pt x="1649372" y="5397948"/>
                        </a:lnTo>
                        <a:lnTo>
                          <a:pt x="1611965" y="5402401"/>
                        </a:lnTo>
                        <a:cubicBezTo>
                          <a:pt x="1599403" y="5403619"/>
                          <a:pt x="1586700" y="5404557"/>
                          <a:pt x="1573997" y="5405541"/>
                        </a:cubicBezTo>
                        <a:cubicBezTo>
                          <a:pt x="1561340" y="5406526"/>
                          <a:pt x="1548731" y="5407604"/>
                          <a:pt x="1535700" y="5407932"/>
                        </a:cubicBezTo>
                        <a:cubicBezTo>
                          <a:pt x="1432106" y="5412479"/>
                          <a:pt x="1326543" y="5406010"/>
                          <a:pt x="1223980" y="5385713"/>
                        </a:cubicBezTo>
                        <a:lnTo>
                          <a:pt x="1185496" y="5377932"/>
                        </a:lnTo>
                        <a:lnTo>
                          <a:pt x="1147387" y="5368510"/>
                        </a:lnTo>
                        <a:cubicBezTo>
                          <a:pt x="1121886" y="5362510"/>
                          <a:pt x="1096949" y="5354401"/>
                          <a:pt x="1071871" y="5346854"/>
                        </a:cubicBezTo>
                        <a:cubicBezTo>
                          <a:pt x="1059308" y="5343150"/>
                          <a:pt x="1047074" y="5338417"/>
                          <a:pt x="1034699" y="5334151"/>
                        </a:cubicBezTo>
                        <a:cubicBezTo>
                          <a:pt x="1022371" y="5329697"/>
                          <a:pt x="1009949" y="5325479"/>
                          <a:pt x="997761" y="5320651"/>
                        </a:cubicBezTo>
                        <a:lnTo>
                          <a:pt x="961339" y="5305744"/>
                        </a:lnTo>
                        <a:lnTo>
                          <a:pt x="943199" y="5298197"/>
                        </a:lnTo>
                        <a:cubicBezTo>
                          <a:pt x="937246" y="5295620"/>
                          <a:pt x="931480" y="5292854"/>
                          <a:pt x="925620" y="5290135"/>
                        </a:cubicBezTo>
                        <a:cubicBezTo>
                          <a:pt x="831777" y="5247338"/>
                          <a:pt x="745433" y="5195541"/>
                          <a:pt x="666870" y="5138681"/>
                        </a:cubicBezTo>
                        <a:cubicBezTo>
                          <a:pt x="588260" y="5081775"/>
                          <a:pt x="517292" y="5019947"/>
                          <a:pt x="452557" y="4955775"/>
                        </a:cubicBezTo>
                        <a:lnTo>
                          <a:pt x="440323" y="4943775"/>
                        </a:lnTo>
                        <a:cubicBezTo>
                          <a:pt x="438260" y="4941666"/>
                          <a:pt x="436338" y="4939978"/>
                          <a:pt x="434135" y="4937588"/>
                        </a:cubicBezTo>
                        <a:lnTo>
                          <a:pt x="427620" y="4930650"/>
                        </a:lnTo>
                        <a:lnTo>
                          <a:pt x="401838" y="4902900"/>
                        </a:lnTo>
                        <a:lnTo>
                          <a:pt x="376198" y="4874963"/>
                        </a:lnTo>
                        <a:cubicBezTo>
                          <a:pt x="367713" y="4865588"/>
                          <a:pt x="359932" y="4855556"/>
                          <a:pt x="351822" y="4845806"/>
                        </a:cubicBezTo>
                        <a:lnTo>
                          <a:pt x="327822" y="4816275"/>
                        </a:lnTo>
                        <a:lnTo>
                          <a:pt x="315916" y="4801415"/>
                        </a:lnTo>
                        <a:cubicBezTo>
                          <a:pt x="311932" y="4796493"/>
                          <a:pt x="308369" y="4791243"/>
                          <a:pt x="304619" y="4786134"/>
                        </a:cubicBezTo>
                        <a:cubicBezTo>
                          <a:pt x="289713" y="4765556"/>
                          <a:pt x="274994" y="4744884"/>
                          <a:pt x="260416" y="4724071"/>
                        </a:cubicBezTo>
                        <a:cubicBezTo>
                          <a:pt x="204307" y="4639415"/>
                          <a:pt x="156916" y="4549274"/>
                          <a:pt x="118994" y="4456274"/>
                        </a:cubicBezTo>
                        <a:cubicBezTo>
                          <a:pt x="81025" y="4363274"/>
                          <a:pt x="52150" y="4267414"/>
                          <a:pt x="33306" y="4171039"/>
                        </a:cubicBezTo>
                        <a:cubicBezTo>
                          <a:pt x="14134" y="4074664"/>
                          <a:pt x="3634" y="3977773"/>
                          <a:pt x="822" y="3881632"/>
                        </a:cubicBezTo>
                        <a:cubicBezTo>
                          <a:pt x="-2319" y="3785445"/>
                          <a:pt x="3728" y="3690335"/>
                          <a:pt x="15775" y="3596585"/>
                        </a:cubicBezTo>
                        <a:lnTo>
                          <a:pt x="20369" y="3561428"/>
                        </a:lnTo>
                        <a:cubicBezTo>
                          <a:pt x="22056" y="3549757"/>
                          <a:pt x="24213" y="3538178"/>
                          <a:pt x="26181" y="3526600"/>
                        </a:cubicBezTo>
                        <a:lnTo>
                          <a:pt x="32275" y="3491819"/>
                        </a:lnTo>
                        <a:lnTo>
                          <a:pt x="35369" y="3474428"/>
                        </a:lnTo>
                        <a:lnTo>
                          <a:pt x="39072" y="3457225"/>
                        </a:lnTo>
                        <a:cubicBezTo>
                          <a:pt x="44088" y="3434303"/>
                          <a:pt x="49056" y="3411334"/>
                          <a:pt x="54353" y="3388459"/>
                        </a:cubicBezTo>
                        <a:lnTo>
                          <a:pt x="72400" y="3320490"/>
                        </a:lnTo>
                        <a:cubicBezTo>
                          <a:pt x="123916" y="3140397"/>
                          <a:pt x="199432" y="2967615"/>
                          <a:pt x="301104" y="2807630"/>
                        </a:cubicBezTo>
                        <a:lnTo>
                          <a:pt x="320135" y="2777630"/>
                        </a:lnTo>
                        <a:cubicBezTo>
                          <a:pt x="326369" y="2767552"/>
                          <a:pt x="333494" y="2757990"/>
                          <a:pt x="340198" y="2748146"/>
                        </a:cubicBezTo>
                        <a:lnTo>
                          <a:pt x="360635" y="2718896"/>
                        </a:lnTo>
                        <a:cubicBezTo>
                          <a:pt x="367432" y="2709146"/>
                          <a:pt x="374229" y="2699349"/>
                          <a:pt x="381635" y="2689927"/>
                        </a:cubicBezTo>
                        <a:lnTo>
                          <a:pt x="425416" y="2632974"/>
                        </a:lnTo>
                        <a:lnTo>
                          <a:pt x="471963" y="2577755"/>
                        </a:lnTo>
                        <a:cubicBezTo>
                          <a:pt x="479651" y="2568474"/>
                          <a:pt x="487854" y="2559614"/>
                          <a:pt x="496104" y="2550708"/>
                        </a:cubicBezTo>
                        <a:lnTo>
                          <a:pt x="520854" y="2524083"/>
                        </a:lnTo>
                        <a:cubicBezTo>
                          <a:pt x="529245" y="2515270"/>
                          <a:pt x="537214" y="2506223"/>
                          <a:pt x="546026" y="2497692"/>
                        </a:cubicBezTo>
                        <a:lnTo>
                          <a:pt x="572182" y="2472052"/>
                        </a:lnTo>
                        <a:lnTo>
                          <a:pt x="598526" y="2446551"/>
                        </a:lnTo>
                        <a:cubicBezTo>
                          <a:pt x="603073" y="2442051"/>
                          <a:pt x="606964" y="2438630"/>
                          <a:pt x="611042" y="2434973"/>
                        </a:cubicBezTo>
                        <a:lnTo>
                          <a:pt x="623182" y="2424005"/>
                        </a:lnTo>
                        <a:lnTo>
                          <a:pt x="647464" y="2402067"/>
                        </a:lnTo>
                        <a:cubicBezTo>
                          <a:pt x="655573" y="2394708"/>
                          <a:pt x="663682" y="2387489"/>
                          <a:pt x="671979" y="2380504"/>
                        </a:cubicBezTo>
                        <a:cubicBezTo>
                          <a:pt x="803183" y="2266176"/>
                          <a:pt x="942589" y="2167551"/>
                          <a:pt x="1082652" y="2080176"/>
                        </a:cubicBezTo>
                        <a:cubicBezTo>
                          <a:pt x="1222855" y="1993035"/>
                          <a:pt x="1363809" y="1917754"/>
                          <a:pt x="1501715" y="1848378"/>
                        </a:cubicBezTo>
                        <a:cubicBezTo>
                          <a:pt x="1639575" y="1779331"/>
                          <a:pt x="1774294" y="1716285"/>
                          <a:pt x="1903763" y="1654644"/>
                        </a:cubicBezTo>
                        <a:cubicBezTo>
                          <a:pt x="2032997" y="1593050"/>
                          <a:pt x="2156982" y="1532722"/>
                          <a:pt x="2273279" y="1470143"/>
                        </a:cubicBezTo>
                        <a:cubicBezTo>
                          <a:pt x="2302155" y="1454440"/>
                          <a:pt x="2330936" y="1438737"/>
                          <a:pt x="2358873" y="1422706"/>
                        </a:cubicBezTo>
                        <a:cubicBezTo>
                          <a:pt x="2373076" y="1414784"/>
                          <a:pt x="2386811" y="1406674"/>
                          <a:pt x="2400545" y="1398612"/>
                        </a:cubicBezTo>
                        <a:cubicBezTo>
                          <a:pt x="2414280" y="1390596"/>
                          <a:pt x="2428061" y="1382487"/>
                          <a:pt x="2441983" y="1374003"/>
                        </a:cubicBezTo>
                        <a:cubicBezTo>
                          <a:pt x="2497436" y="1340487"/>
                          <a:pt x="2550780" y="1306362"/>
                          <a:pt x="2601405" y="1271534"/>
                        </a:cubicBezTo>
                        <a:cubicBezTo>
                          <a:pt x="2651983" y="1236706"/>
                          <a:pt x="2699796" y="1201174"/>
                          <a:pt x="2743811" y="1165174"/>
                        </a:cubicBezTo>
                        <a:cubicBezTo>
                          <a:pt x="2765796" y="1147174"/>
                          <a:pt x="2786702" y="1129080"/>
                          <a:pt x="2806624" y="1110987"/>
                        </a:cubicBezTo>
                        <a:lnTo>
                          <a:pt x="2821202" y="1097393"/>
                        </a:lnTo>
                        <a:cubicBezTo>
                          <a:pt x="2825937" y="1092986"/>
                          <a:pt x="2831655" y="1087971"/>
                          <a:pt x="2834280" y="1084971"/>
                        </a:cubicBezTo>
                        <a:lnTo>
                          <a:pt x="2844359" y="1074705"/>
                        </a:lnTo>
                        <a:cubicBezTo>
                          <a:pt x="2847640" y="1071330"/>
                          <a:pt x="2851577" y="1067908"/>
                          <a:pt x="2854015" y="1064814"/>
                        </a:cubicBezTo>
                        <a:cubicBezTo>
                          <a:pt x="2900187" y="1016205"/>
                          <a:pt x="2939749" y="960845"/>
                          <a:pt x="2962577" y="898455"/>
                        </a:cubicBezTo>
                        <a:cubicBezTo>
                          <a:pt x="2985687" y="836345"/>
                          <a:pt x="2988828" y="767392"/>
                          <a:pt x="2971718" y="703923"/>
                        </a:cubicBezTo>
                        <a:cubicBezTo>
                          <a:pt x="2954655" y="640407"/>
                          <a:pt x="2922312" y="581860"/>
                          <a:pt x="2880921" y="531892"/>
                        </a:cubicBezTo>
                        <a:cubicBezTo>
                          <a:pt x="2859452" y="505642"/>
                          <a:pt x="2841734" y="487548"/>
                          <a:pt x="2804233" y="453610"/>
                        </a:cubicBezTo>
                        <a:cubicBezTo>
                          <a:pt x="2769452" y="422907"/>
                          <a:pt x="2730546" y="393423"/>
                          <a:pt x="2688499" y="365532"/>
                        </a:cubicBezTo>
                        <a:cubicBezTo>
                          <a:pt x="2604030" y="309938"/>
                          <a:pt x="2506717" y="260954"/>
                          <a:pt x="2402842" y="221907"/>
                        </a:cubicBezTo>
                        <a:cubicBezTo>
                          <a:pt x="2351092" y="202125"/>
                          <a:pt x="2297467" y="185203"/>
                          <a:pt x="2243467" y="170297"/>
                        </a:cubicBezTo>
                        <a:lnTo>
                          <a:pt x="2200107" y="159328"/>
                        </a:lnTo>
                        <a:cubicBezTo>
                          <a:pt x="2185576" y="155766"/>
                          <a:pt x="2171420" y="151641"/>
                          <a:pt x="2156467" y="148641"/>
                        </a:cubicBezTo>
                        <a:lnTo>
                          <a:pt x="2112217" y="138844"/>
                        </a:lnTo>
                        <a:cubicBezTo>
                          <a:pt x="2104810" y="137250"/>
                          <a:pt x="2097545" y="135422"/>
                          <a:pt x="2090045" y="134016"/>
                        </a:cubicBezTo>
                        <a:lnTo>
                          <a:pt x="2067497" y="129750"/>
                        </a:lnTo>
                        <a:cubicBezTo>
                          <a:pt x="1947591" y="106360"/>
                          <a:pt x="1822997" y="90000"/>
                          <a:pt x="1695309" y="79734"/>
                        </a:cubicBezTo>
                        <a:lnTo>
                          <a:pt x="1588247" y="72281"/>
                        </a:lnTo>
                        <a:lnTo>
                          <a:pt x="1528247" y="67125"/>
                        </a:lnTo>
                        <a:lnTo>
                          <a:pt x="1504528" y="65109"/>
                        </a:lnTo>
                        <a:lnTo>
                          <a:pt x="1484231" y="63563"/>
                        </a:lnTo>
                        <a:cubicBezTo>
                          <a:pt x="1472372" y="62860"/>
                          <a:pt x="1461309" y="62250"/>
                          <a:pt x="1453997" y="62156"/>
                        </a:cubicBezTo>
                        <a:lnTo>
                          <a:pt x="1448372" y="62016"/>
                        </a:lnTo>
                        <a:lnTo>
                          <a:pt x="1444622" y="62109"/>
                        </a:lnTo>
                        <a:cubicBezTo>
                          <a:pt x="1442746" y="61969"/>
                          <a:pt x="1438106" y="62344"/>
                          <a:pt x="1434262" y="62484"/>
                        </a:cubicBezTo>
                        <a:cubicBezTo>
                          <a:pt x="1418559" y="63234"/>
                          <a:pt x="1402762" y="65859"/>
                          <a:pt x="1388137" y="71859"/>
                        </a:cubicBezTo>
                        <a:cubicBezTo>
                          <a:pt x="1384200" y="47719"/>
                          <a:pt x="1382231" y="35672"/>
                          <a:pt x="1378246" y="11578"/>
                        </a:cubicBezTo>
                        <a:cubicBezTo>
                          <a:pt x="1395262" y="4500"/>
                          <a:pt x="1413684" y="1453"/>
                          <a:pt x="1431965" y="562"/>
                        </a:cubicBezTo>
                        <a:lnTo>
                          <a:pt x="1438809" y="234"/>
                        </a:lnTo>
                        <a:lnTo>
                          <a:pt x="1440543" y="141"/>
                        </a:lnTo>
                        <a:lnTo>
                          <a:pt x="1441762" y="141"/>
                        </a:lnTo>
                        <a:lnTo>
                          <a:pt x="1444247" y="141"/>
                        </a:lnTo>
                        <a:lnTo>
                          <a:pt x="1449356" y="0"/>
                        </a:lnTo>
                        <a:lnTo>
                          <a:pt x="1456012" y="141"/>
                        </a:lnTo>
                        <a:cubicBezTo>
                          <a:pt x="1459996" y="94"/>
                          <a:pt x="1466137" y="469"/>
                          <a:pt x="1471340" y="656"/>
                        </a:cubicBezTo>
                        <a:lnTo>
                          <a:pt x="1489715" y="1687"/>
                        </a:lnTo>
                        <a:cubicBezTo>
                          <a:pt x="1503590" y="2672"/>
                          <a:pt x="1518075" y="3797"/>
                          <a:pt x="1535840" y="5391"/>
                        </a:cubicBezTo>
                        <a:lnTo>
                          <a:pt x="1596684" y="10453"/>
                        </a:lnTo>
                        <a:lnTo>
                          <a:pt x="1703513" y="17766"/>
                        </a:lnTo>
                        <a:cubicBezTo>
                          <a:pt x="1834200" y="28266"/>
                          <a:pt x="1962216" y="45000"/>
                          <a:pt x="2085732" y="69234"/>
                        </a:cubicBezTo>
                        <a:lnTo>
                          <a:pt x="2108982" y="73688"/>
                        </a:lnTo>
                        <a:lnTo>
                          <a:pt x="2131810" y="78797"/>
                        </a:lnTo>
                        <a:lnTo>
                          <a:pt x="2177514" y="88875"/>
                        </a:lnTo>
                        <a:cubicBezTo>
                          <a:pt x="2192701" y="92250"/>
                          <a:pt x="2207514" y="96422"/>
                          <a:pt x="2222513" y="100078"/>
                        </a:cubicBezTo>
                        <a:lnTo>
                          <a:pt x="2244967" y="105750"/>
                        </a:lnTo>
                        <a:cubicBezTo>
                          <a:pt x="2252420" y="107672"/>
                          <a:pt x="2260154" y="109453"/>
                          <a:pt x="2266998" y="111469"/>
                        </a:cubicBezTo>
                        <a:cubicBezTo>
                          <a:pt x="2295264" y="119156"/>
                          <a:pt x="2323248" y="127781"/>
                          <a:pt x="2351092" y="136688"/>
                        </a:cubicBezTo>
                        <a:cubicBezTo>
                          <a:pt x="2378748" y="145969"/>
                          <a:pt x="2406358" y="155391"/>
                          <a:pt x="2433311" y="165938"/>
                        </a:cubicBezTo>
                        <a:cubicBezTo>
                          <a:pt x="2487592" y="186469"/>
                          <a:pt x="2539905" y="210094"/>
                          <a:pt x="2590155" y="235453"/>
                        </a:cubicBezTo>
                        <a:cubicBezTo>
                          <a:pt x="2640171" y="261141"/>
                          <a:pt x="2688030" y="288844"/>
                          <a:pt x="2732327" y="318797"/>
                        </a:cubicBezTo>
                        <a:cubicBezTo>
                          <a:pt x="2776577" y="348704"/>
                          <a:pt x="2817874" y="380438"/>
                          <a:pt x="2854577" y="413907"/>
                        </a:cubicBezTo>
                        <a:cubicBezTo>
                          <a:pt x="2864234" y="422251"/>
                          <a:pt x="2872249" y="430454"/>
                          <a:pt x="2880874" y="438516"/>
                        </a:cubicBezTo>
                        <a:cubicBezTo>
                          <a:pt x="2883218" y="440673"/>
                          <a:pt x="2884671" y="442266"/>
                          <a:pt x="2886358" y="443954"/>
                        </a:cubicBezTo>
                        <a:lnTo>
                          <a:pt x="2891281" y="449016"/>
                        </a:lnTo>
                        <a:cubicBezTo>
                          <a:pt x="2894562" y="452391"/>
                          <a:pt x="2898077" y="455532"/>
                          <a:pt x="2901124" y="459141"/>
                        </a:cubicBezTo>
                        <a:cubicBezTo>
                          <a:pt x="2904312" y="462610"/>
                          <a:pt x="2907499" y="466079"/>
                          <a:pt x="2910780" y="469454"/>
                        </a:cubicBezTo>
                        <a:cubicBezTo>
                          <a:pt x="2914062" y="472876"/>
                          <a:pt x="2916921" y="476626"/>
                          <a:pt x="2920109" y="480141"/>
                        </a:cubicBezTo>
                        <a:cubicBezTo>
                          <a:pt x="2926577" y="487032"/>
                          <a:pt x="2932062" y="494673"/>
                          <a:pt x="2938249" y="501892"/>
                        </a:cubicBezTo>
                        <a:cubicBezTo>
                          <a:pt x="2949874" y="516798"/>
                          <a:pt x="2961124" y="532032"/>
                          <a:pt x="2971249" y="548063"/>
                        </a:cubicBezTo>
                        <a:cubicBezTo>
                          <a:pt x="2981562" y="563954"/>
                          <a:pt x="2991078" y="580407"/>
                          <a:pt x="2999562" y="597376"/>
                        </a:cubicBezTo>
                        <a:cubicBezTo>
                          <a:pt x="3017093" y="631079"/>
                          <a:pt x="3030453" y="667079"/>
                          <a:pt x="3039078" y="704251"/>
                        </a:cubicBezTo>
                        <a:cubicBezTo>
                          <a:pt x="3056562" y="778595"/>
                          <a:pt x="3050000" y="858517"/>
                          <a:pt x="3020421" y="929486"/>
                        </a:cubicBezTo>
                        <a:cubicBezTo>
                          <a:pt x="3005890" y="965064"/>
                          <a:pt x="2986577" y="998674"/>
                          <a:pt x="2964171" y="1030127"/>
                        </a:cubicBezTo>
                        <a:cubicBezTo>
                          <a:pt x="2958452" y="1037908"/>
                          <a:pt x="2952968" y="1045877"/>
                          <a:pt x="2946827" y="1053330"/>
                        </a:cubicBezTo>
                        <a:cubicBezTo>
                          <a:pt x="2940781" y="1060877"/>
                          <a:pt x="2934874" y="1068611"/>
                          <a:pt x="2928452" y="1075783"/>
                        </a:cubicBezTo>
                        <a:cubicBezTo>
                          <a:pt x="2922124" y="1083096"/>
                          <a:pt x="2915890" y="1090596"/>
                          <a:pt x="2908999" y="1097440"/>
                        </a:cubicBezTo>
                        <a:cubicBezTo>
                          <a:pt x="2902249" y="1104471"/>
                          <a:pt x="2896343" y="1111643"/>
                          <a:pt x="2888140" y="1119283"/>
                        </a:cubicBezTo>
                        <a:cubicBezTo>
                          <a:pt x="2880218" y="1126971"/>
                          <a:pt x="2874124" y="1133862"/>
                          <a:pt x="2862593" y="1144127"/>
                        </a:cubicBezTo>
                        <a:cubicBezTo>
                          <a:pt x="2852187" y="1153643"/>
                          <a:pt x="2842343" y="1163252"/>
                          <a:pt x="2831187" y="1172674"/>
                        </a:cubicBezTo>
                        <a:cubicBezTo>
                          <a:pt x="2809765" y="1191658"/>
                          <a:pt x="2787124" y="1210455"/>
                          <a:pt x="2763686" y="1229112"/>
                        </a:cubicBezTo>
                        <a:cubicBezTo>
                          <a:pt x="2716764" y="1266424"/>
                          <a:pt x="2666327" y="1302893"/>
                          <a:pt x="2613311" y="1338471"/>
                        </a:cubicBezTo>
                        <a:cubicBezTo>
                          <a:pt x="2560389" y="1374003"/>
                          <a:pt x="2504702" y="1408831"/>
                          <a:pt x="2447514" y="1442628"/>
                        </a:cubicBezTo>
                        <a:cubicBezTo>
                          <a:pt x="2391498" y="1475956"/>
                          <a:pt x="2333092" y="1508065"/>
                          <a:pt x="2273185" y="1539753"/>
                        </a:cubicBezTo>
                        <a:cubicBezTo>
                          <a:pt x="2153279" y="1603081"/>
                          <a:pt x="2026482" y="1663925"/>
                          <a:pt x="1894810" y="1726175"/>
                        </a:cubicBezTo>
                        <a:cubicBezTo>
                          <a:pt x="1763278" y="1788472"/>
                          <a:pt x="1627059" y="1852082"/>
                          <a:pt x="1488497" y="1922394"/>
                        </a:cubicBezTo>
                        <a:cubicBezTo>
                          <a:pt x="1350074" y="1992613"/>
                          <a:pt x="1209262" y="2069160"/>
                          <a:pt x="1070418" y="2158082"/>
                        </a:cubicBezTo>
                        <a:cubicBezTo>
                          <a:pt x="1000996" y="2202426"/>
                          <a:pt x="932136" y="2249723"/>
                          <a:pt x="864542" y="2300348"/>
                        </a:cubicBezTo>
                        <a:cubicBezTo>
                          <a:pt x="796948" y="2350926"/>
                          <a:pt x="730948" y="2405442"/>
                          <a:pt x="667057" y="2463145"/>
                        </a:cubicBezTo>
                        <a:lnTo>
                          <a:pt x="643151" y="2484801"/>
                        </a:lnTo>
                        <a:lnTo>
                          <a:pt x="617511" y="2509505"/>
                        </a:lnTo>
                        <a:cubicBezTo>
                          <a:pt x="600542" y="2526192"/>
                          <a:pt x="583010" y="2542458"/>
                          <a:pt x="567167" y="2559989"/>
                        </a:cubicBezTo>
                        <a:cubicBezTo>
                          <a:pt x="551089" y="2577333"/>
                          <a:pt x="534635" y="2594395"/>
                          <a:pt x="519120" y="2612161"/>
                        </a:cubicBezTo>
                        <a:lnTo>
                          <a:pt x="473557" y="2665974"/>
                        </a:lnTo>
                        <a:cubicBezTo>
                          <a:pt x="414682" y="2738958"/>
                          <a:pt x="361948" y="2815693"/>
                          <a:pt x="315213" y="2895333"/>
                        </a:cubicBezTo>
                        <a:lnTo>
                          <a:pt x="298010" y="2925381"/>
                        </a:lnTo>
                        <a:cubicBezTo>
                          <a:pt x="292338" y="2935412"/>
                          <a:pt x="286432" y="2945349"/>
                          <a:pt x="281276" y="2955615"/>
                        </a:cubicBezTo>
                        <a:lnTo>
                          <a:pt x="249635" y="3016928"/>
                        </a:lnTo>
                        <a:cubicBezTo>
                          <a:pt x="239744" y="3037646"/>
                          <a:pt x="230182" y="3058506"/>
                          <a:pt x="220572" y="3079365"/>
                        </a:cubicBezTo>
                        <a:lnTo>
                          <a:pt x="213447" y="3095021"/>
                        </a:lnTo>
                        <a:lnTo>
                          <a:pt x="206838" y="3110912"/>
                        </a:lnTo>
                        <a:lnTo>
                          <a:pt x="193760" y="3142693"/>
                        </a:lnTo>
                        <a:cubicBezTo>
                          <a:pt x="159494" y="3227725"/>
                          <a:pt x="131088" y="3314959"/>
                          <a:pt x="109010" y="3404116"/>
                        </a:cubicBezTo>
                        <a:cubicBezTo>
                          <a:pt x="87447" y="3493366"/>
                          <a:pt x="72166" y="3584397"/>
                          <a:pt x="63681" y="3676741"/>
                        </a:cubicBezTo>
                        <a:lnTo>
                          <a:pt x="60822" y="3711429"/>
                        </a:lnTo>
                        <a:lnTo>
                          <a:pt x="59416" y="3728726"/>
                        </a:lnTo>
                        <a:cubicBezTo>
                          <a:pt x="59041" y="3734538"/>
                          <a:pt x="58900" y="3740351"/>
                          <a:pt x="58619" y="3746163"/>
                        </a:cubicBezTo>
                        <a:cubicBezTo>
                          <a:pt x="57728" y="3769460"/>
                          <a:pt x="56744" y="3792710"/>
                          <a:pt x="56228" y="3816054"/>
                        </a:cubicBezTo>
                        <a:lnTo>
                          <a:pt x="56931" y="3886273"/>
                        </a:lnTo>
                        <a:cubicBezTo>
                          <a:pt x="56884" y="3897945"/>
                          <a:pt x="57963" y="3909757"/>
                          <a:pt x="58478" y="3921523"/>
                        </a:cubicBezTo>
                        <a:lnTo>
                          <a:pt x="60588" y="3956773"/>
                        </a:lnTo>
                        <a:cubicBezTo>
                          <a:pt x="67431" y="4050851"/>
                          <a:pt x="82056" y="4145305"/>
                          <a:pt x="105494" y="4238680"/>
                        </a:cubicBezTo>
                        <a:cubicBezTo>
                          <a:pt x="128556" y="4332102"/>
                          <a:pt x="162072" y="4424212"/>
                          <a:pt x="203979" y="4512712"/>
                        </a:cubicBezTo>
                        <a:cubicBezTo>
                          <a:pt x="246026" y="4601212"/>
                          <a:pt x="297166" y="4686150"/>
                          <a:pt x="356557" y="4764852"/>
                        </a:cubicBezTo>
                        <a:cubicBezTo>
                          <a:pt x="371791" y="4784212"/>
                          <a:pt x="387354" y="4803243"/>
                          <a:pt x="402963" y="4822321"/>
                        </a:cubicBezTo>
                        <a:cubicBezTo>
                          <a:pt x="406901" y="4827056"/>
                          <a:pt x="410698" y="4831884"/>
                          <a:pt x="414729" y="4836525"/>
                        </a:cubicBezTo>
                        <a:lnTo>
                          <a:pt x="427151" y="4850119"/>
                        </a:lnTo>
                        <a:lnTo>
                          <a:pt x="452088" y="4877212"/>
                        </a:lnTo>
                        <a:cubicBezTo>
                          <a:pt x="460385" y="4886072"/>
                          <a:pt x="468916" y="4895447"/>
                          <a:pt x="477073" y="4903790"/>
                        </a:cubicBezTo>
                        <a:lnTo>
                          <a:pt x="501026" y="4927369"/>
                        </a:lnTo>
                        <a:lnTo>
                          <a:pt x="525120" y="4950853"/>
                        </a:lnTo>
                        <a:lnTo>
                          <a:pt x="550292" y="4973916"/>
                        </a:lnTo>
                        <a:cubicBezTo>
                          <a:pt x="617417" y="5035181"/>
                          <a:pt x="691011" y="5093307"/>
                          <a:pt x="772058" y="5145338"/>
                        </a:cubicBezTo>
                        <a:cubicBezTo>
                          <a:pt x="853245" y="5197322"/>
                          <a:pt x="940902" y="5243260"/>
                          <a:pt x="1037136" y="5278463"/>
                        </a:cubicBezTo>
                        <a:lnTo>
                          <a:pt x="1072996" y="5291213"/>
                        </a:lnTo>
                        <a:cubicBezTo>
                          <a:pt x="1084902" y="5295526"/>
                          <a:pt x="1097136" y="5298854"/>
                          <a:pt x="1109230" y="5302651"/>
                        </a:cubicBezTo>
                        <a:cubicBezTo>
                          <a:pt x="1121371" y="5306213"/>
                          <a:pt x="1133465" y="5310151"/>
                          <a:pt x="1145699" y="5313291"/>
                        </a:cubicBezTo>
                        <a:lnTo>
                          <a:pt x="1182543" y="5322573"/>
                        </a:lnTo>
                        <a:cubicBezTo>
                          <a:pt x="1194777" y="5325807"/>
                          <a:pt x="1207199" y="5328338"/>
                          <a:pt x="1219621" y="5330776"/>
                        </a:cubicBezTo>
                        <a:lnTo>
                          <a:pt x="1256887" y="5338088"/>
                        </a:lnTo>
                        <a:lnTo>
                          <a:pt x="1294387" y="5343854"/>
                        </a:lnTo>
                        <a:lnTo>
                          <a:pt x="1313184" y="5346620"/>
                        </a:lnTo>
                        <a:cubicBezTo>
                          <a:pt x="1319465" y="5347416"/>
                          <a:pt x="1325746" y="5348026"/>
                          <a:pt x="1332028" y="5348729"/>
                        </a:cubicBezTo>
                        <a:lnTo>
                          <a:pt x="1369762" y="5352572"/>
                        </a:lnTo>
                        <a:cubicBezTo>
                          <a:pt x="1382371" y="5353604"/>
                          <a:pt x="1394981" y="5354166"/>
                          <a:pt x="1407590" y="5354916"/>
                        </a:cubicBezTo>
                        <a:cubicBezTo>
                          <a:pt x="1432809" y="5356697"/>
                          <a:pt x="1458121" y="5356510"/>
                          <a:pt x="1483387" y="5356744"/>
                        </a:cubicBezTo>
                        <a:cubicBezTo>
                          <a:pt x="1496043" y="5356838"/>
                          <a:pt x="1508512" y="5356135"/>
                          <a:pt x="1521075" y="5355807"/>
                        </a:cubicBezTo>
                        <a:cubicBezTo>
                          <a:pt x="1533590" y="5355291"/>
                          <a:pt x="1546294" y="5355104"/>
                          <a:pt x="1558481" y="5354026"/>
                        </a:cubicBezTo>
                        <a:cubicBezTo>
                          <a:pt x="1583090" y="5352198"/>
                          <a:pt x="1607700" y="5350416"/>
                          <a:pt x="1631794" y="5347229"/>
                        </a:cubicBezTo>
                        <a:cubicBezTo>
                          <a:pt x="1680403" y="5341838"/>
                          <a:pt x="1727513" y="5333073"/>
                          <a:pt x="1773919" y="5323228"/>
                        </a:cubicBezTo>
                        <a:lnTo>
                          <a:pt x="1808278" y="5315072"/>
                        </a:lnTo>
                        <a:lnTo>
                          <a:pt x="1825435" y="5310947"/>
                        </a:lnTo>
                        <a:lnTo>
                          <a:pt x="1842263" y="5306400"/>
                        </a:lnTo>
                        <a:lnTo>
                          <a:pt x="1875872" y="5297119"/>
                        </a:lnTo>
                        <a:lnTo>
                          <a:pt x="1908779" y="5286994"/>
                        </a:lnTo>
                        <a:cubicBezTo>
                          <a:pt x="1996388" y="5259713"/>
                          <a:pt x="2078701" y="5226057"/>
                          <a:pt x="2156842" y="5189072"/>
                        </a:cubicBezTo>
                        <a:cubicBezTo>
                          <a:pt x="2313357" y="5115057"/>
                          <a:pt x="2452905" y="5027447"/>
                          <a:pt x="2583921" y="4936040"/>
                        </a:cubicBezTo>
                        <a:cubicBezTo>
                          <a:pt x="2714702" y="4844353"/>
                          <a:pt x="2836249" y="4747931"/>
                          <a:pt x="2953343" y="4651134"/>
                        </a:cubicBezTo>
                        <a:cubicBezTo>
                          <a:pt x="3070297" y="4554337"/>
                          <a:pt x="3182422" y="4456790"/>
                          <a:pt x="3292391" y="4362852"/>
                        </a:cubicBezTo>
                        <a:cubicBezTo>
                          <a:pt x="3347328" y="4315977"/>
                          <a:pt x="3401657" y="4270039"/>
                          <a:pt x="3455469" y="4226071"/>
                        </a:cubicBezTo>
                        <a:cubicBezTo>
                          <a:pt x="3509094" y="4182429"/>
                          <a:pt x="3563376" y="4139726"/>
                          <a:pt x="3617797" y="4099180"/>
                        </a:cubicBezTo>
                        <a:cubicBezTo>
                          <a:pt x="3726689" y="4017898"/>
                          <a:pt x="3837548" y="3943742"/>
                          <a:pt x="3948736" y="3883132"/>
                        </a:cubicBezTo>
                        <a:cubicBezTo>
                          <a:pt x="4004236" y="3852851"/>
                          <a:pt x="4059736" y="3826039"/>
                          <a:pt x="4114158" y="3804101"/>
                        </a:cubicBezTo>
                        <a:cubicBezTo>
                          <a:pt x="4120955" y="3801429"/>
                          <a:pt x="4127798" y="3798429"/>
                          <a:pt x="4134548" y="3795898"/>
                        </a:cubicBezTo>
                        <a:lnTo>
                          <a:pt x="4154705" y="3788585"/>
                        </a:lnTo>
                        <a:cubicBezTo>
                          <a:pt x="4161455" y="3786195"/>
                          <a:pt x="4168064" y="3783523"/>
                          <a:pt x="4174955" y="3781320"/>
                        </a:cubicBezTo>
                        <a:lnTo>
                          <a:pt x="4195720" y="3774898"/>
                        </a:lnTo>
                        <a:lnTo>
                          <a:pt x="4216486" y="3768382"/>
                        </a:lnTo>
                        <a:cubicBezTo>
                          <a:pt x="4223424" y="3766320"/>
                          <a:pt x="4230267" y="3763694"/>
                          <a:pt x="4237299" y="3762148"/>
                        </a:cubicBezTo>
                        <a:lnTo>
                          <a:pt x="4279252" y="3751460"/>
                        </a:lnTo>
                        <a:cubicBezTo>
                          <a:pt x="4391471" y="3724976"/>
                          <a:pt x="4506877" y="3715694"/>
                          <a:pt x="4625002" y="3723616"/>
                        </a:cubicBezTo>
                        <a:cubicBezTo>
                          <a:pt x="4743081" y="3731351"/>
                          <a:pt x="4863831" y="3756148"/>
                          <a:pt x="4985003" y="3794163"/>
                        </a:cubicBezTo>
                        <a:cubicBezTo>
                          <a:pt x="5106269" y="3832320"/>
                          <a:pt x="5227863" y="3883414"/>
                          <a:pt x="5348848" y="3943273"/>
                        </a:cubicBezTo>
                        <a:cubicBezTo>
                          <a:pt x="5409364" y="3973320"/>
                          <a:pt x="5469832" y="4004960"/>
                          <a:pt x="5530208" y="4038945"/>
                        </a:cubicBezTo>
                        <a:cubicBezTo>
                          <a:pt x="5590583" y="4072648"/>
                          <a:pt x="5650911" y="4107852"/>
                          <a:pt x="5711379" y="4144601"/>
                        </a:cubicBezTo>
                        <a:cubicBezTo>
                          <a:pt x="5671442" y="4143945"/>
                          <a:pt x="5648098" y="4142305"/>
                          <a:pt x="5593161" y="4135039"/>
                        </a:cubicBezTo>
                        <a:close/>
                      </a:path>
                    </a:pathLst>
                  </a:custGeom>
                  <a:solidFill>
                    <a:srgbClr val="BDE1CD"/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506" name="图形 413">
                    <a:extLst>
                      <a:ext uri="{FF2B5EF4-FFF2-40B4-BE49-F238E27FC236}">
                        <a16:creationId xmlns:a16="http://schemas.microsoft.com/office/drawing/2014/main" id="{9DACDE1A-5112-C281-9CE5-11FDC6F4769D}"/>
                      </a:ext>
                    </a:extLst>
                  </p:cNvPr>
                  <p:cNvGrpSpPr/>
                  <p:nvPr/>
                </p:nvGrpSpPr>
                <p:grpSpPr>
                  <a:xfrm>
                    <a:off x="9234711" y="1198066"/>
                    <a:ext cx="2128589" cy="1107951"/>
                    <a:chOff x="9234711" y="1198066"/>
                    <a:chExt cx="2128589" cy="1107951"/>
                  </a:xfrm>
                  <a:solidFill>
                    <a:srgbClr val="D87429"/>
                  </a:solidFill>
                </p:grpSpPr>
                <p:grpSp>
                  <p:nvGrpSpPr>
                    <p:cNvPr id="507" name="图形 413">
                      <a:extLst>
                        <a:ext uri="{FF2B5EF4-FFF2-40B4-BE49-F238E27FC236}">
                          <a16:creationId xmlns:a16="http://schemas.microsoft.com/office/drawing/2014/main" id="{A8CD30E4-9E0F-43A6-2B0F-EB99AB95CE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34711" y="1198066"/>
                      <a:ext cx="311101" cy="603007"/>
                      <a:chOff x="9234711" y="1198066"/>
                      <a:chExt cx="311101" cy="60300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08" name="图形 413">
                        <a:extLst>
                          <a:ext uri="{FF2B5EF4-FFF2-40B4-BE49-F238E27FC236}">
                            <a16:creationId xmlns:a16="http://schemas.microsoft.com/office/drawing/2014/main" id="{60664A6D-672B-6E3D-753E-4C76BCD58A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34711" y="1199897"/>
                        <a:ext cx="165395" cy="601176"/>
                        <a:chOff x="9234711" y="1199897"/>
                        <a:chExt cx="165395" cy="60117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09" name="任意多边形: 形状 508">
                          <a:extLst>
                            <a:ext uri="{FF2B5EF4-FFF2-40B4-BE49-F238E27FC236}">
                              <a16:creationId xmlns:a16="http://schemas.microsoft.com/office/drawing/2014/main" id="{CAAB8BE4-AA33-2B2E-8A46-F7C2B694D8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34711" y="1199897"/>
                          <a:ext cx="165395" cy="162988"/>
                        </a:xfrm>
                        <a:custGeom>
                          <a:avLst/>
                          <a:gdLst>
                            <a:gd name="connsiteX0" fmla="*/ 26148 w 165395"/>
                            <a:gd name="connsiteY0" fmla="*/ 162748 h 162988"/>
                            <a:gd name="connsiteX1" fmla="*/ 19445 w 165395"/>
                            <a:gd name="connsiteY1" fmla="*/ 159654 h 162988"/>
                            <a:gd name="connsiteX2" fmla="*/ 23523 w 165395"/>
                            <a:gd name="connsiteY2" fmla="*/ 151404 h 162988"/>
                            <a:gd name="connsiteX3" fmla="*/ 73679 w 165395"/>
                            <a:gd name="connsiteY3" fmla="*/ 131013 h 162988"/>
                            <a:gd name="connsiteX4" fmla="*/ 109070 w 165395"/>
                            <a:gd name="connsiteY4" fmla="*/ 114888 h 162988"/>
                            <a:gd name="connsiteX5" fmla="*/ 144461 w 165395"/>
                            <a:gd name="connsiteY5" fmla="*/ 86717 h 162988"/>
                            <a:gd name="connsiteX6" fmla="*/ 148258 w 165395"/>
                            <a:gd name="connsiteY6" fmla="*/ 51138 h 162988"/>
                            <a:gd name="connsiteX7" fmla="*/ 70351 w 165395"/>
                            <a:gd name="connsiteY7" fmla="*/ 12654 h 162988"/>
                            <a:gd name="connsiteX8" fmla="*/ 47007 w 165395"/>
                            <a:gd name="connsiteY8" fmla="*/ 12279 h 162988"/>
                            <a:gd name="connsiteX9" fmla="*/ 27320 w 165395"/>
                            <a:gd name="connsiteY9" fmla="*/ 14013 h 162988"/>
                            <a:gd name="connsiteX10" fmla="*/ 13679 w 165395"/>
                            <a:gd name="connsiteY10" fmla="*/ 16404 h 162988"/>
                            <a:gd name="connsiteX11" fmla="*/ 8335 w 165395"/>
                            <a:gd name="connsiteY11" fmla="*/ 17669 h 162988"/>
                            <a:gd name="connsiteX12" fmla="*/ 85 w 165395"/>
                            <a:gd name="connsiteY12" fmla="*/ 14013 h 162988"/>
                            <a:gd name="connsiteX13" fmla="*/ 6179 w 165395"/>
                            <a:gd name="connsiteY13" fmla="*/ 6045 h 162988"/>
                            <a:gd name="connsiteX14" fmla="*/ 28820 w 165395"/>
                            <a:gd name="connsiteY14" fmla="*/ 1685 h 162988"/>
                            <a:gd name="connsiteX15" fmla="*/ 50757 w 165395"/>
                            <a:gd name="connsiteY15" fmla="*/ 91 h 162988"/>
                            <a:gd name="connsiteX16" fmla="*/ 76398 w 165395"/>
                            <a:gd name="connsiteY16" fmla="*/ 1076 h 162988"/>
                            <a:gd name="connsiteX17" fmla="*/ 103023 w 165395"/>
                            <a:gd name="connsiteY17" fmla="*/ 5763 h 162988"/>
                            <a:gd name="connsiteX18" fmla="*/ 128336 w 165395"/>
                            <a:gd name="connsiteY18" fmla="*/ 14857 h 162988"/>
                            <a:gd name="connsiteX19" fmla="*/ 161711 w 165395"/>
                            <a:gd name="connsiteY19" fmla="*/ 47529 h 162988"/>
                            <a:gd name="connsiteX20" fmla="*/ 156320 w 165395"/>
                            <a:gd name="connsiteY20" fmla="*/ 92857 h 162988"/>
                            <a:gd name="connsiteX21" fmla="*/ 109305 w 165395"/>
                            <a:gd name="connsiteY21" fmla="*/ 128482 h 162988"/>
                            <a:gd name="connsiteX22" fmla="*/ 27320 w 165395"/>
                            <a:gd name="connsiteY22" fmla="*/ 162279 h 162988"/>
                            <a:gd name="connsiteX23" fmla="*/ 26148 w 165395"/>
                            <a:gd name="connsiteY23" fmla="*/ 162748 h 1629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5395" h="162988">
                              <a:moveTo>
                                <a:pt x="26148" y="162748"/>
                              </a:moveTo>
                              <a:cubicBezTo>
                                <a:pt x="23242" y="163545"/>
                                <a:pt x="20429" y="162326"/>
                                <a:pt x="19445" y="159654"/>
                              </a:cubicBezTo>
                              <a:cubicBezTo>
                                <a:pt x="18367" y="156654"/>
                                <a:pt x="20195" y="152951"/>
                                <a:pt x="23523" y="151404"/>
                              </a:cubicBezTo>
                              <a:cubicBezTo>
                                <a:pt x="42789" y="143154"/>
                                <a:pt x="59476" y="136592"/>
                                <a:pt x="73679" y="131013"/>
                              </a:cubicBezTo>
                              <a:cubicBezTo>
                                <a:pt x="87836" y="125060"/>
                                <a:pt x="99554" y="120138"/>
                                <a:pt x="109070" y="114888"/>
                              </a:cubicBezTo>
                              <a:cubicBezTo>
                                <a:pt x="128008" y="104810"/>
                                <a:pt x="138789" y="95060"/>
                                <a:pt x="144461" y="86717"/>
                              </a:cubicBezTo>
                              <a:cubicBezTo>
                                <a:pt x="153929" y="72842"/>
                                <a:pt x="151914" y="59716"/>
                                <a:pt x="148258" y="51138"/>
                              </a:cubicBezTo>
                              <a:cubicBezTo>
                                <a:pt x="138320" y="26763"/>
                                <a:pt x="102555" y="14998"/>
                                <a:pt x="70351" y="12654"/>
                              </a:cubicBezTo>
                              <a:cubicBezTo>
                                <a:pt x="62242" y="12045"/>
                                <a:pt x="54320" y="11763"/>
                                <a:pt x="47007" y="12279"/>
                              </a:cubicBezTo>
                              <a:cubicBezTo>
                                <a:pt x="39742" y="12701"/>
                                <a:pt x="32945" y="12982"/>
                                <a:pt x="27320" y="14013"/>
                              </a:cubicBezTo>
                              <a:cubicBezTo>
                                <a:pt x="21648" y="14904"/>
                                <a:pt x="16961" y="15748"/>
                                <a:pt x="13679" y="16404"/>
                              </a:cubicBezTo>
                              <a:cubicBezTo>
                                <a:pt x="10351" y="17013"/>
                                <a:pt x="8523" y="17623"/>
                                <a:pt x="8335" y="17669"/>
                              </a:cubicBezTo>
                              <a:cubicBezTo>
                                <a:pt x="4492" y="19029"/>
                                <a:pt x="695" y="17248"/>
                                <a:pt x="85" y="14013"/>
                              </a:cubicBezTo>
                              <a:cubicBezTo>
                                <a:pt x="-524" y="10779"/>
                                <a:pt x="2195" y="7263"/>
                                <a:pt x="6179" y="6045"/>
                              </a:cubicBezTo>
                              <a:cubicBezTo>
                                <a:pt x="7398" y="5482"/>
                                <a:pt x="16117" y="3654"/>
                                <a:pt x="28820" y="1685"/>
                              </a:cubicBezTo>
                              <a:cubicBezTo>
                                <a:pt x="35195" y="794"/>
                                <a:pt x="42695" y="466"/>
                                <a:pt x="50757" y="91"/>
                              </a:cubicBezTo>
                              <a:cubicBezTo>
                                <a:pt x="58820" y="-237"/>
                                <a:pt x="67539" y="373"/>
                                <a:pt x="76398" y="1076"/>
                              </a:cubicBezTo>
                              <a:cubicBezTo>
                                <a:pt x="85258" y="1966"/>
                                <a:pt x="94304" y="3654"/>
                                <a:pt x="103023" y="5763"/>
                              </a:cubicBezTo>
                              <a:cubicBezTo>
                                <a:pt x="111930" y="8107"/>
                                <a:pt x="120554" y="11154"/>
                                <a:pt x="128336" y="14857"/>
                              </a:cubicBezTo>
                              <a:cubicBezTo>
                                <a:pt x="143758" y="22638"/>
                                <a:pt x="155945" y="33138"/>
                                <a:pt x="161711" y="47529"/>
                              </a:cubicBezTo>
                              <a:cubicBezTo>
                                <a:pt x="168180" y="63373"/>
                                <a:pt x="165976" y="78982"/>
                                <a:pt x="156320" y="92857"/>
                              </a:cubicBezTo>
                              <a:cubicBezTo>
                                <a:pt x="146851" y="106498"/>
                                <a:pt x="130680" y="118029"/>
                                <a:pt x="109305" y="128482"/>
                              </a:cubicBezTo>
                              <a:cubicBezTo>
                                <a:pt x="87648" y="139310"/>
                                <a:pt x="59804" y="148638"/>
                                <a:pt x="27320" y="162279"/>
                              </a:cubicBezTo>
                              <a:cubicBezTo>
                                <a:pt x="26898" y="162467"/>
                                <a:pt x="26523" y="162654"/>
                                <a:pt x="26148" y="1627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0" name="任意多边形: 形状 509">
                          <a:extLst>
                            <a:ext uri="{FF2B5EF4-FFF2-40B4-BE49-F238E27FC236}">
                              <a16:creationId xmlns:a16="http://schemas.microsoft.com/office/drawing/2014/main" id="{8A5D68E0-5CAA-28D8-CEBF-43CC267A87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54386" y="1349439"/>
                          <a:ext cx="140647" cy="161843"/>
                        </a:xfrm>
                        <a:custGeom>
                          <a:avLst/>
                          <a:gdLst>
                            <a:gd name="connsiteX0" fmla="*/ 24895 w 140647"/>
                            <a:gd name="connsiteY0" fmla="*/ 161659 h 161843"/>
                            <a:gd name="connsiteX1" fmla="*/ 19270 w 140647"/>
                            <a:gd name="connsiteY1" fmla="*/ 158331 h 161843"/>
                            <a:gd name="connsiteX2" fmla="*/ 22504 w 140647"/>
                            <a:gd name="connsiteY2" fmla="*/ 150316 h 161843"/>
                            <a:gd name="connsiteX3" fmla="*/ 64130 w 140647"/>
                            <a:gd name="connsiteY3" fmla="*/ 131285 h 161843"/>
                            <a:gd name="connsiteX4" fmla="*/ 80301 w 140647"/>
                            <a:gd name="connsiteY4" fmla="*/ 123175 h 161843"/>
                            <a:gd name="connsiteX5" fmla="*/ 93473 w 140647"/>
                            <a:gd name="connsiteY5" fmla="*/ 115394 h 161843"/>
                            <a:gd name="connsiteX6" fmla="*/ 122301 w 140647"/>
                            <a:gd name="connsiteY6" fmla="*/ 87081 h 161843"/>
                            <a:gd name="connsiteX7" fmla="*/ 125723 w 140647"/>
                            <a:gd name="connsiteY7" fmla="*/ 51409 h 161843"/>
                            <a:gd name="connsiteX8" fmla="*/ 60286 w 140647"/>
                            <a:gd name="connsiteY8" fmla="*/ 12737 h 161843"/>
                            <a:gd name="connsiteX9" fmla="*/ 23442 w 140647"/>
                            <a:gd name="connsiteY9" fmla="*/ 13581 h 161843"/>
                            <a:gd name="connsiteX10" fmla="*/ 11770 w 140647"/>
                            <a:gd name="connsiteY10" fmla="*/ 15784 h 161843"/>
                            <a:gd name="connsiteX11" fmla="*/ 7223 w 140647"/>
                            <a:gd name="connsiteY11" fmla="*/ 16909 h 161843"/>
                            <a:gd name="connsiteX12" fmla="*/ 98 w 140647"/>
                            <a:gd name="connsiteY12" fmla="*/ 13159 h 161843"/>
                            <a:gd name="connsiteX13" fmla="*/ 5208 w 140647"/>
                            <a:gd name="connsiteY13" fmla="*/ 5378 h 161843"/>
                            <a:gd name="connsiteX14" fmla="*/ 24614 w 140647"/>
                            <a:gd name="connsiteY14" fmla="*/ 1394 h 161843"/>
                            <a:gd name="connsiteX15" fmla="*/ 43457 w 140647"/>
                            <a:gd name="connsiteY15" fmla="*/ 34 h 161843"/>
                            <a:gd name="connsiteX16" fmla="*/ 65489 w 140647"/>
                            <a:gd name="connsiteY16" fmla="*/ 1206 h 161843"/>
                            <a:gd name="connsiteX17" fmla="*/ 88364 w 140647"/>
                            <a:gd name="connsiteY17" fmla="*/ 5987 h 161843"/>
                            <a:gd name="connsiteX18" fmla="*/ 109083 w 140647"/>
                            <a:gd name="connsiteY18" fmla="*/ 15081 h 161843"/>
                            <a:gd name="connsiteX19" fmla="*/ 137536 w 140647"/>
                            <a:gd name="connsiteY19" fmla="*/ 47706 h 161843"/>
                            <a:gd name="connsiteX20" fmla="*/ 132473 w 140647"/>
                            <a:gd name="connsiteY20" fmla="*/ 93222 h 161843"/>
                            <a:gd name="connsiteX21" fmla="*/ 116255 w 140647"/>
                            <a:gd name="connsiteY21" fmla="*/ 112394 h 161843"/>
                            <a:gd name="connsiteX22" fmla="*/ 93801 w 140647"/>
                            <a:gd name="connsiteY22" fmla="*/ 129081 h 161843"/>
                            <a:gd name="connsiteX23" fmla="*/ 25973 w 140647"/>
                            <a:gd name="connsiteY23" fmla="*/ 161331 h 161843"/>
                            <a:gd name="connsiteX24" fmla="*/ 24895 w 140647"/>
                            <a:gd name="connsiteY24" fmla="*/ 161659 h 1618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40647" h="161843">
                              <a:moveTo>
                                <a:pt x="24895" y="161659"/>
                              </a:moveTo>
                              <a:cubicBezTo>
                                <a:pt x="22504" y="162363"/>
                                <a:pt x="20067" y="161003"/>
                                <a:pt x="19270" y="158331"/>
                              </a:cubicBezTo>
                              <a:cubicBezTo>
                                <a:pt x="18332" y="155331"/>
                                <a:pt x="19786" y="151722"/>
                                <a:pt x="22504" y="150316"/>
                              </a:cubicBezTo>
                              <a:cubicBezTo>
                                <a:pt x="38676" y="142909"/>
                                <a:pt x="52411" y="136628"/>
                                <a:pt x="64130" y="131285"/>
                              </a:cubicBezTo>
                              <a:cubicBezTo>
                                <a:pt x="70036" y="128472"/>
                                <a:pt x="75379" y="125706"/>
                                <a:pt x="80301" y="123175"/>
                              </a:cubicBezTo>
                              <a:cubicBezTo>
                                <a:pt x="85176" y="120644"/>
                                <a:pt x="89864" y="117831"/>
                                <a:pt x="93473" y="115394"/>
                              </a:cubicBezTo>
                              <a:cubicBezTo>
                                <a:pt x="108145" y="105363"/>
                                <a:pt x="117520" y="95519"/>
                                <a:pt x="122301" y="87081"/>
                              </a:cubicBezTo>
                              <a:cubicBezTo>
                                <a:pt x="130364" y="73113"/>
                                <a:pt x="128817" y="59941"/>
                                <a:pt x="125723" y="51409"/>
                              </a:cubicBezTo>
                              <a:cubicBezTo>
                                <a:pt x="116958" y="27128"/>
                                <a:pt x="88504" y="15409"/>
                                <a:pt x="60286" y="12737"/>
                              </a:cubicBezTo>
                              <a:cubicBezTo>
                                <a:pt x="46411" y="11237"/>
                                <a:pt x="33145" y="12222"/>
                                <a:pt x="23442" y="13581"/>
                              </a:cubicBezTo>
                              <a:cubicBezTo>
                                <a:pt x="18567" y="14378"/>
                                <a:pt x="14583" y="15175"/>
                                <a:pt x="11770" y="15784"/>
                              </a:cubicBezTo>
                              <a:cubicBezTo>
                                <a:pt x="8957" y="16300"/>
                                <a:pt x="7317" y="16815"/>
                                <a:pt x="7223" y="16909"/>
                              </a:cubicBezTo>
                              <a:cubicBezTo>
                                <a:pt x="3848" y="18034"/>
                                <a:pt x="707" y="16300"/>
                                <a:pt x="98" y="13159"/>
                              </a:cubicBezTo>
                              <a:cubicBezTo>
                                <a:pt x="-511" y="9972"/>
                                <a:pt x="1785" y="6503"/>
                                <a:pt x="5208" y="5378"/>
                              </a:cubicBezTo>
                              <a:cubicBezTo>
                                <a:pt x="6286" y="4815"/>
                                <a:pt x="13692" y="3222"/>
                                <a:pt x="24614" y="1394"/>
                              </a:cubicBezTo>
                              <a:cubicBezTo>
                                <a:pt x="30098" y="644"/>
                                <a:pt x="36520" y="315"/>
                                <a:pt x="43457" y="34"/>
                              </a:cubicBezTo>
                              <a:cubicBezTo>
                                <a:pt x="50395" y="-153"/>
                                <a:pt x="57848" y="456"/>
                                <a:pt x="65489" y="1206"/>
                              </a:cubicBezTo>
                              <a:cubicBezTo>
                                <a:pt x="73129" y="2190"/>
                                <a:pt x="80864" y="3878"/>
                                <a:pt x="88364" y="5987"/>
                              </a:cubicBezTo>
                              <a:cubicBezTo>
                                <a:pt x="95676" y="8425"/>
                                <a:pt x="102708" y="11425"/>
                                <a:pt x="109083" y="15081"/>
                              </a:cubicBezTo>
                              <a:cubicBezTo>
                                <a:pt x="122114" y="22815"/>
                                <a:pt x="132427" y="33269"/>
                                <a:pt x="137536" y="47706"/>
                              </a:cubicBezTo>
                              <a:cubicBezTo>
                                <a:pt x="143114" y="63550"/>
                                <a:pt x="141051" y="79253"/>
                                <a:pt x="132473" y="93222"/>
                              </a:cubicBezTo>
                              <a:cubicBezTo>
                                <a:pt x="128161" y="100019"/>
                                <a:pt x="122817" y="106488"/>
                                <a:pt x="116255" y="112394"/>
                              </a:cubicBezTo>
                              <a:cubicBezTo>
                                <a:pt x="109411" y="118159"/>
                                <a:pt x="102145" y="123925"/>
                                <a:pt x="93801" y="129081"/>
                              </a:cubicBezTo>
                              <a:cubicBezTo>
                                <a:pt x="76036" y="139769"/>
                                <a:pt x="52739" y="148956"/>
                                <a:pt x="25973" y="161331"/>
                              </a:cubicBezTo>
                              <a:cubicBezTo>
                                <a:pt x="25504" y="161425"/>
                                <a:pt x="25176" y="161566"/>
                                <a:pt x="24895" y="1616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1" name="任意多边形: 形状 510">
                          <a:extLst>
                            <a:ext uri="{FF2B5EF4-FFF2-40B4-BE49-F238E27FC236}">
                              <a16:creationId xmlns:a16="http://schemas.microsoft.com/office/drawing/2014/main" id="{7F1C13E7-6686-CCA2-9CFE-35B46C6CDE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73368" y="1495255"/>
                          <a:ext cx="115606" cy="160851"/>
                        </a:xfrm>
                        <a:custGeom>
                          <a:avLst/>
                          <a:gdLst>
                            <a:gd name="connsiteX0" fmla="*/ 23584 w 115606"/>
                            <a:gd name="connsiteY0" fmla="*/ 160735 h 160851"/>
                            <a:gd name="connsiteX1" fmla="*/ 18991 w 115606"/>
                            <a:gd name="connsiteY1" fmla="*/ 157032 h 160851"/>
                            <a:gd name="connsiteX2" fmla="*/ 21381 w 115606"/>
                            <a:gd name="connsiteY2" fmla="*/ 149250 h 160851"/>
                            <a:gd name="connsiteX3" fmla="*/ 54334 w 115606"/>
                            <a:gd name="connsiteY3" fmla="*/ 131672 h 160851"/>
                            <a:gd name="connsiteX4" fmla="*/ 67225 w 115606"/>
                            <a:gd name="connsiteY4" fmla="*/ 123844 h 160851"/>
                            <a:gd name="connsiteX5" fmla="*/ 72850 w 115606"/>
                            <a:gd name="connsiteY5" fmla="*/ 120000 h 160851"/>
                            <a:gd name="connsiteX6" fmla="*/ 77584 w 115606"/>
                            <a:gd name="connsiteY6" fmla="*/ 116203 h 160851"/>
                            <a:gd name="connsiteX7" fmla="*/ 99897 w 115606"/>
                            <a:gd name="connsiteY7" fmla="*/ 87844 h 160851"/>
                            <a:gd name="connsiteX8" fmla="*/ 103084 w 115606"/>
                            <a:gd name="connsiteY8" fmla="*/ 52078 h 160851"/>
                            <a:gd name="connsiteX9" fmla="*/ 95116 w 115606"/>
                            <a:gd name="connsiteY9" fmla="*/ 36141 h 160851"/>
                            <a:gd name="connsiteX10" fmla="*/ 89209 w 115606"/>
                            <a:gd name="connsiteY10" fmla="*/ 29766 h 160851"/>
                            <a:gd name="connsiteX11" fmla="*/ 82881 w 115606"/>
                            <a:gd name="connsiteY11" fmla="*/ 24563 h 160851"/>
                            <a:gd name="connsiteX12" fmla="*/ 50397 w 115606"/>
                            <a:gd name="connsiteY12" fmla="*/ 12984 h 160851"/>
                            <a:gd name="connsiteX13" fmla="*/ 19694 w 115606"/>
                            <a:gd name="connsiteY13" fmla="*/ 13078 h 160851"/>
                            <a:gd name="connsiteX14" fmla="*/ 9944 w 115606"/>
                            <a:gd name="connsiteY14" fmla="*/ 14906 h 160851"/>
                            <a:gd name="connsiteX15" fmla="*/ 6147 w 115606"/>
                            <a:gd name="connsiteY15" fmla="*/ 15844 h 160851"/>
                            <a:gd name="connsiteX16" fmla="*/ 100 w 115606"/>
                            <a:gd name="connsiteY16" fmla="*/ 11812 h 160851"/>
                            <a:gd name="connsiteX17" fmla="*/ 4225 w 115606"/>
                            <a:gd name="connsiteY17" fmla="*/ 4312 h 160851"/>
                            <a:gd name="connsiteX18" fmla="*/ 20444 w 115606"/>
                            <a:gd name="connsiteY18" fmla="*/ 937 h 160851"/>
                            <a:gd name="connsiteX19" fmla="*/ 36194 w 115606"/>
                            <a:gd name="connsiteY19" fmla="*/ 0 h 160851"/>
                            <a:gd name="connsiteX20" fmla="*/ 54616 w 115606"/>
                            <a:gd name="connsiteY20" fmla="*/ 1500 h 160851"/>
                            <a:gd name="connsiteX21" fmla="*/ 73647 w 115606"/>
                            <a:gd name="connsiteY21" fmla="*/ 6516 h 160851"/>
                            <a:gd name="connsiteX22" fmla="*/ 89772 w 115606"/>
                            <a:gd name="connsiteY22" fmla="*/ 15703 h 160851"/>
                            <a:gd name="connsiteX23" fmla="*/ 103787 w 115606"/>
                            <a:gd name="connsiteY23" fmla="*/ 29438 h 160851"/>
                            <a:gd name="connsiteX24" fmla="*/ 113162 w 115606"/>
                            <a:gd name="connsiteY24" fmla="*/ 48234 h 160851"/>
                            <a:gd name="connsiteX25" fmla="*/ 108241 w 115606"/>
                            <a:gd name="connsiteY25" fmla="*/ 93891 h 160851"/>
                            <a:gd name="connsiteX26" fmla="*/ 94741 w 115606"/>
                            <a:gd name="connsiteY26" fmla="*/ 113156 h 160851"/>
                            <a:gd name="connsiteX27" fmla="*/ 86397 w 115606"/>
                            <a:gd name="connsiteY27" fmla="*/ 121781 h 160851"/>
                            <a:gd name="connsiteX28" fmla="*/ 77866 w 115606"/>
                            <a:gd name="connsiteY28" fmla="*/ 129844 h 160851"/>
                            <a:gd name="connsiteX29" fmla="*/ 24428 w 115606"/>
                            <a:gd name="connsiteY29" fmla="*/ 160360 h 160851"/>
                            <a:gd name="connsiteX30" fmla="*/ 23584 w 115606"/>
                            <a:gd name="connsiteY30" fmla="*/ 160735 h 1608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15606" h="160851">
                              <a:moveTo>
                                <a:pt x="23584" y="160735"/>
                              </a:moveTo>
                              <a:cubicBezTo>
                                <a:pt x="21709" y="161297"/>
                                <a:pt x="19740" y="159797"/>
                                <a:pt x="18991" y="157032"/>
                              </a:cubicBezTo>
                              <a:cubicBezTo>
                                <a:pt x="18147" y="153985"/>
                                <a:pt x="19225" y="150516"/>
                                <a:pt x="21381" y="149250"/>
                              </a:cubicBezTo>
                              <a:cubicBezTo>
                                <a:pt x="33991" y="142641"/>
                                <a:pt x="44959" y="136828"/>
                                <a:pt x="54334" y="131672"/>
                              </a:cubicBezTo>
                              <a:cubicBezTo>
                                <a:pt x="59022" y="128953"/>
                                <a:pt x="63288" y="126281"/>
                                <a:pt x="67225" y="123844"/>
                              </a:cubicBezTo>
                              <a:cubicBezTo>
                                <a:pt x="69194" y="122578"/>
                                <a:pt x="71069" y="121313"/>
                                <a:pt x="72850" y="120000"/>
                              </a:cubicBezTo>
                              <a:cubicBezTo>
                                <a:pt x="74678" y="118688"/>
                                <a:pt x="76319" y="117375"/>
                                <a:pt x="77584" y="116203"/>
                              </a:cubicBezTo>
                              <a:cubicBezTo>
                                <a:pt x="87991" y="106219"/>
                                <a:pt x="96006" y="96328"/>
                                <a:pt x="99897" y="87844"/>
                              </a:cubicBezTo>
                              <a:cubicBezTo>
                                <a:pt x="106553" y="73781"/>
                                <a:pt x="105522" y="60656"/>
                                <a:pt x="103084" y="52078"/>
                              </a:cubicBezTo>
                              <a:cubicBezTo>
                                <a:pt x="101397" y="45984"/>
                                <a:pt x="98631" y="40734"/>
                                <a:pt x="95116" y="36141"/>
                              </a:cubicBezTo>
                              <a:cubicBezTo>
                                <a:pt x="93334" y="33844"/>
                                <a:pt x="91366" y="31734"/>
                                <a:pt x="89209" y="29766"/>
                              </a:cubicBezTo>
                              <a:cubicBezTo>
                                <a:pt x="87194" y="27844"/>
                                <a:pt x="85131" y="26156"/>
                                <a:pt x="82881" y="24563"/>
                              </a:cubicBezTo>
                              <a:cubicBezTo>
                                <a:pt x="74397" y="18141"/>
                                <a:pt x="61834" y="14531"/>
                                <a:pt x="50397" y="12984"/>
                              </a:cubicBezTo>
                              <a:cubicBezTo>
                                <a:pt x="38819" y="11344"/>
                                <a:pt x="27756" y="12000"/>
                                <a:pt x="19694" y="13078"/>
                              </a:cubicBezTo>
                              <a:cubicBezTo>
                                <a:pt x="15662" y="13687"/>
                                <a:pt x="12287" y="14391"/>
                                <a:pt x="9944" y="14906"/>
                              </a:cubicBezTo>
                              <a:cubicBezTo>
                                <a:pt x="7600" y="15375"/>
                                <a:pt x="6240" y="15797"/>
                                <a:pt x="6147" y="15844"/>
                              </a:cubicBezTo>
                              <a:cubicBezTo>
                                <a:pt x="3475" y="16875"/>
                                <a:pt x="662" y="15000"/>
                                <a:pt x="100" y="11812"/>
                              </a:cubicBezTo>
                              <a:cubicBezTo>
                                <a:pt x="-463" y="8625"/>
                                <a:pt x="1412" y="5297"/>
                                <a:pt x="4225" y="4312"/>
                              </a:cubicBezTo>
                              <a:cubicBezTo>
                                <a:pt x="5115" y="3844"/>
                                <a:pt x="11350" y="2391"/>
                                <a:pt x="20444" y="937"/>
                              </a:cubicBezTo>
                              <a:cubicBezTo>
                                <a:pt x="25037" y="375"/>
                                <a:pt x="30428" y="141"/>
                                <a:pt x="36194" y="0"/>
                              </a:cubicBezTo>
                              <a:cubicBezTo>
                                <a:pt x="42006" y="0"/>
                                <a:pt x="48241" y="656"/>
                                <a:pt x="54616" y="1500"/>
                              </a:cubicBezTo>
                              <a:cubicBezTo>
                                <a:pt x="60944" y="2625"/>
                                <a:pt x="67506" y="4266"/>
                                <a:pt x="73647" y="6516"/>
                              </a:cubicBezTo>
                              <a:cubicBezTo>
                                <a:pt x="79366" y="9000"/>
                                <a:pt x="84710" y="11953"/>
                                <a:pt x="89772" y="15703"/>
                              </a:cubicBezTo>
                              <a:cubicBezTo>
                                <a:pt x="95116" y="19594"/>
                                <a:pt x="99850" y="24141"/>
                                <a:pt x="103787" y="29438"/>
                              </a:cubicBezTo>
                              <a:cubicBezTo>
                                <a:pt x="107678" y="34781"/>
                                <a:pt x="111194" y="41109"/>
                                <a:pt x="113162" y="48234"/>
                              </a:cubicBezTo>
                              <a:cubicBezTo>
                                <a:pt x="117756" y="64078"/>
                                <a:pt x="115741" y="79875"/>
                                <a:pt x="108241" y="93891"/>
                              </a:cubicBezTo>
                              <a:cubicBezTo>
                                <a:pt x="104397" y="100688"/>
                                <a:pt x="100038" y="107203"/>
                                <a:pt x="94741" y="113156"/>
                              </a:cubicBezTo>
                              <a:cubicBezTo>
                                <a:pt x="92209" y="116156"/>
                                <a:pt x="88881" y="118875"/>
                                <a:pt x="86397" y="121781"/>
                              </a:cubicBezTo>
                              <a:cubicBezTo>
                                <a:pt x="83725" y="124594"/>
                                <a:pt x="80866" y="127313"/>
                                <a:pt x="77866" y="129844"/>
                              </a:cubicBezTo>
                              <a:cubicBezTo>
                                <a:pt x="64084" y="140438"/>
                                <a:pt x="45334" y="149438"/>
                                <a:pt x="24428" y="160360"/>
                              </a:cubicBezTo>
                              <a:cubicBezTo>
                                <a:pt x="24100" y="160547"/>
                                <a:pt x="23865" y="160641"/>
                                <a:pt x="23584" y="1607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2" name="任意多边形: 形状 511">
                          <a:extLst>
                            <a:ext uri="{FF2B5EF4-FFF2-40B4-BE49-F238E27FC236}">
                              <a16:creationId xmlns:a16="http://schemas.microsoft.com/office/drawing/2014/main" id="{E939D568-5B1E-6C12-7880-9DB9BCAEAB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92141" y="1641212"/>
                          <a:ext cx="89389" cy="159861"/>
                        </a:xfrm>
                        <a:custGeom>
                          <a:avLst/>
                          <a:gdLst>
                            <a:gd name="connsiteX0" fmla="*/ 22343 w 89389"/>
                            <a:gd name="connsiteY0" fmla="*/ 159808 h 159861"/>
                            <a:gd name="connsiteX1" fmla="*/ 18827 w 89389"/>
                            <a:gd name="connsiteY1" fmla="*/ 155824 h 159861"/>
                            <a:gd name="connsiteX2" fmla="*/ 20327 w 89389"/>
                            <a:gd name="connsiteY2" fmla="*/ 148324 h 159861"/>
                            <a:gd name="connsiteX3" fmla="*/ 61343 w 89389"/>
                            <a:gd name="connsiteY3" fmla="*/ 117152 h 159861"/>
                            <a:gd name="connsiteX4" fmla="*/ 65890 w 89389"/>
                            <a:gd name="connsiteY4" fmla="*/ 109746 h 159861"/>
                            <a:gd name="connsiteX5" fmla="*/ 69968 w 89389"/>
                            <a:gd name="connsiteY5" fmla="*/ 102386 h 159861"/>
                            <a:gd name="connsiteX6" fmla="*/ 76624 w 89389"/>
                            <a:gd name="connsiteY6" fmla="*/ 88746 h 159861"/>
                            <a:gd name="connsiteX7" fmla="*/ 79530 w 89389"/>
                            <a:gd name="connsiteY7" fmla="*/ 52886 h 159861"/>
                            <a:gd name="connsiteX8" fmla="*/ 73624 w 89389"/>
                            <a:gd name="connsiteY8" fmla="*/ 36949 h 159861"/>
                            <a:gd name="connsiteX9" fmla="*/ 69124 w 89389"/>
                            <a:gd name="connsiteY9" fmla="*/ 30574 h 159861"/>
                            <a:gd name="connsiteX10" fmla="*/ 64765 w 89389"/>
                            <a:gd name="connsiteY10" fmla="*/ 25371 h 159861"/>
                            <a:gd name="connsiteX11" fmla="*/ 40015 w 89389"/>
                            <a:gd name="connsiteY11" fmla="*/ 13417 h 159861"/>
                            <a:gd name="connsiteX12" fmla="*/ 15734 w 89389"/>
                            <a:gd name="connsiteY12" fmla="*/ 12574 h 159861"/>
                            <a:gd name="connsiteX13" fmla="*/ 8046 w 89389"/>
                            <a:gd name="connsiteY13" fmla="*/ 13933 h 159861"/>
                            <a:gd name="connsiteX14" fmla="*/ 5046 w 89389"/>
                            <a:gd name="connsiteY14" fmla="*/ 14683 h 159861"/>
                            <a:gd name="connsiteX15" fmla="*/ 124 w 89389"/>
                            <a:gd name="connsiteY15" fmla="*/ 10324 h 159861"/>
                            <a:gd name="connsiteX16" fmla="*/ 3218 w 89389"/>
                            <a:gd name="connsiteY16" fmla="*/ 3058 h 159861"/>
                            <a:gd name="connsiteX17" fmla="*/ 16156 w 89389"/>
                            <a:gd name="connsiteY17" fmla="*/ 433 h 159861"/>
                            <a:gd name="connsiteX18" fmla="*/ 28671 w 89389"/>
                            <a:gd name="connsiteY18" fmla="*/ 11 h 159861"/>
                            <a:gd name="connsiteX19" fmla="*/ 43296 w 89389"/>
                            <a:gd name="connsiteY19" fmla="*/ 1933 h 159861"/>
                            <a:gd name="connsiteX20" fmla="*/ 58296 w 89389"/>
                            <a:gd name="connsiteY20" fmla="*/ 7183 h 159861"/>
                            <a:gd name="connsiteX21" fmla="*/ 69640 w 89389"/>
                            <a:gd name="connsiteY21" fmla="*/ 16417 h 159861"/>
                            <a:gd name="connsiteX22" fmla="*/ 80327 w 89389"/>
                            <a:gd name="connsiteY22" fmla="*/ 30152 h 159861"/>
                            <a:gd name="connsiteX23" fmla="*/ 87640 w 89389"/>
                            <a:gd name="connsiteY23" fmla="*/ 48949 h 159861"/>
                            <a:gd name="connsiteX24" fmla="*/ 82859 w 89389"/>
                            <a:gd name="connsiteY24" fmla="*/ 94699 h 159861"/>
                            <a:gd name="connsiteX25" fmla="*/ 72452 w 89389"/>
                            <a:gd name="connsiteY25" fmla="*/ 114105 h 159861"/>
                            <a:gd name="connsiteX26" fmla="*/ 61531 w 89389"/>
                            <a:gd name="connsiteY26" fmla="*/ 130746 h 159861"/>
                            <a:gd name="connsiteX27" fmla="*/ 22859 w 89389"/>
                            <a:gd name="connsiteY27" fmla="*/ 159527 h 159861"/>
                            <a:gd name="connsiteX28" fmla="*/ 22343 w 89389"/>
                            <a:gd name="connsiteY28" fmla="*/ 159808 h 1598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89389" h="159861">
                              <a:moveTo>
                                <a:pt x="22343" y="159808"/>
                              </a:moveTo>
                              <a:cubicBezTo>
                                <a:pt x="20937" y="160183"/>
                                <a:pt x="19483" y="158543"/>
                                <a:pt x="18827" y="155824"/>
                              </a:cubicBezTo>
                              <a:cubicBezTo>
                                <a:pt x="18124" y="152730"/>
                                <a:pt x="18781" y="149355"/>
                                <a:pt x="20327" y="148324"/>
                              </a:cubicBezTo>
                              <a:cubicBezTo>
                                <a:pt x="38421" y="136840"/>
                                <a:pt x="52437" y="127324"/>
                                <a:pt x="61343" y="117152"/>
                              </a:cubicBezTo>
                              <a:cubicBezTo>
                                <a:pt x="63031" y="114714"/>
                                <a:pt x="64530" y="112277"/>
                                <a:pt x="65890" y="109746"/>
                              </a:cubicBezTo>
                              <a:cubicBezTo>
                                <a:pt x="67296" y="107308"/>
                                <a:pt x="68327" y="104730"/>
                                <a:pt x="69968" y="102386"/>
                              </a:cubicBezTo>
                              <a:cubicBezTo>
                                <a:pt x="72921" y="97652"/>
                                <a:pt x="75077" y="93011"/>
                                <a:pt x="76624" y="88746"/>
                              </a:cubicBezTo>
                              <a:cubicBezTo>
                                <a:pt x="81781" y="74636"/>
                                <a:pt x="81265" y="61464"/>
                                <a:pt x="79530" y="52886"/>
                              </a:cubicBezTo>
                              <a:cubicBezTo>
                                <a:pt x="78359" y="46839"/>
                                <a:pt x="76296" y="41543"/>
                                <a:pt x="73624" y="36949"/>
                              </a:cubicBezTo>
                              <a:cubicBezTo>
                                <a:pt x="72312" y="34652"/>
                                <a:pt x="70765" y="32542"/>
                                <a:pt x="69124" y="30574"/>
                              </a:cubicBezTo>
                              <a:cubicBezTo>
                                <a:pt x="67765" y="28699"/>
                                <a:pt x="66312" y="26964"/>
                                <a:pt x="64765" y="25371"/>
                              </a:cubicBezTo>
                              <a:cubicBezTo>
                                <a:pt x="59374" y="18902"/>
                                <a:pt x="48968" y="15199"/>
                                <a:pt x="40015" y="13417"/>
                              </a:cubicBezTo>
                              <a:cubicBezTo>
                                <a:pt x="30874" y="11542"/>
                                <a:pt x="22155" y="11871"/>
                                <a:pt x="15734" y="12574"/>
                              </a:cubicBezTo>
                              <a:cubicBezTo>
                                <a:pt x="12546" y="13042"/>
                                <a:pt x="9874" y="13558"/>
                                <a:pt x="8046" y="13933"/>
                              </a:cubicBezTo>
                              <a:cubicBezTo>
                                <a:pt x="6171" y="14308"/>
                                <a:pt x="5093" y="14636"/>
                                <a:pt x="5046" y="14683"/>
                              </a:cubicBezTo>
                              <a:cubicBezTo>
                                <a:pt x="2796" y="15527"/>
                                <a:pt x="640" y="13511"/>
                                <a:pt x="124" y="10324"/>
                              </a:cubicBezTo>
                              <a:cubicBezTo>
                                <a:pt x="-438" y="7136"/>
                                <a:pt x="968" y="3855"/>
                                <a:pt x="3218" y="3058"/>
                              </a:cubicBezTo>
                              <a:cubicBezTo>
                                <a:pt x="3921" y="2683"/>
                                <a:pt x="8843" y="1464"/>
                                <a:pt x="16156" y="433"/>
                              </a:cubicBezTo>
                              <a:cubicBezTo>
                                <a:pt x="19765" y="58"/>
                                <a:pt x="24077" y="-36"/>
                                <a:pt x="28671" y="11"/>
                              </a:cubicBezTo>
                              <a:cubicBezTo>
                                <a:pt x="33265" y="199"/>
                                <a:pt x="38280" y="949"/>
                                <a:pt x="43296" y="1933"/>
                              </a:cubicBezTo>
                              <a:cubicBezTo>
                                <a:pt x="48312" y="3152"/>
                                <a:pt x="53609" y="4886"/>
                                <a:pt x="58296" y="7183"/>
                              </a:cubicBezTo>
                              <a:cubicBezTo>
                                <a:pt x="62374" y="9714"/>
                                <a:pt x="66077" y="12714"/>
                                <a:pt x="69640" y="16417"/>
                              </a:cubicBezTo>
                              <a:cubicBezTo>
                                <a:pt x="73765" y="20308"/>
                                <a:pt x="77421" y="24855"/>
                                <a:pt x="80327" y="30152"/>
                              </a:cubicBezTo>
                              <a:cubicBezTo>
                                <a:pt x="83187" y="35449"/>
                                <a:pt x="86187" y="41824"/>
                                <a:pt x="87640" y="48949"/>
                              </a:cubicBezTo>
                              <a:cubicBezTo>
                                <a:pt x="91202" y="64793"/>
                                <a:pt x="89187" y="80636"/>
                                <a:pt x="82859" y="94699"/>
                              </a:cubicBezTo>
                              <a:cubicBezTo>
                                <a:pt x="79484" y="101496"/>
                                <a:pt x="76484" y="108152"/>
                                <a:pt x="72452" y="114105"/>
                              </a:cubicBezTo>
                              <a:cubicBezTo>
                                <a:pt x="67952" y="119918"/>
                                <a:pt x="65234" y="125777"/>
                                <a:pt x="61531" y="130746"/>
                              </a:cubicBezTo>
                              <a:cubicBezTo>
                                <a:pt x="51405" y="141246"/>
                                <a:pt x="37812" y="149965"/>
                                <a:pt x="22859" y="159527"/>
                              </a:cubicBezTo>
                              <a:cubicBezTo>
                                <a:pt x="22718" y="159668"/>
                                <a:pt x="22530" y="159762"/>
                                <a:pt x="22343" y="1598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13" name="图形 413">
                        <a:extLst>
                          <a:ext uri="{FF2B5EF4-FFF2-40B4-BE49-F238E27FC236}">
                            <a16:creationId xmlns:a16="http://schemas.microsoft.com/office/drawing/2014/main" id="{F226C108-0A56-A44F-4003-95761BF8787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373218" y="1198066"/>
                        <a:ext cx="172594" cy="564843"/>
                        <a:chOff x="9373218" y="1198066"/>
                        <a:chExt cx="172594" cy="56484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14" name="任意多边形: 形状 513">
                          <a:extLst>
                            <a:ext uri="{FF2B5EF4-FFF2-40B4-BE49-F238E27FC236}">
                              <a16:creationId xmlns:a16="http://schemas.microsoft.com/office/drawing/2014/main" id="{56DBACB9-DBBB-591C-91FB-0D825C13944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86276" y="1198066"/>
                          <a:ext cx="159536" cy="68156"/>
                        </a:xfrm>
                        <a:custGeom>
                          <a:avLst/>
                          <a:gdLst>
                            <a:gd name="connsiteX0" fmla="*/ 146177 w 159536"/>
                            <a:gd name="connsiteY0" fmla="*/ 0 h 68156"/>
                            <a:gd name="connsiteX1" fmla="*/ 139943 w 159536"/>
                            <a:gd name="connsiteY1" fmla="*/ 12281 h 68156"/>
                            <a:gd name="connsiteX2" fmla="*/ 101786 w 159536"/>
                            <a:gd name="connsiteY2" fmla="*/ 36985 h 68156"/>
                            <a:gd name="connsiteX3" fmla="*/ 5880 w 159536"/>
                            <a:gd name="connsiteY3" fmla="*/ 56391 h 68156"/>
                            <a:gd name="connsiteX4" fmla="*/ 114 w 159536"/>
                            <a:gd name="connsiteY4" fmla="*/ 63094 h 68156"/>
                            <a:gd name="connsiteX5" fmla="*/ 6864 w 159536"/>
                            <a:gd name="connsiteY5" fmla="*/ 68156 h 68156"/>
                            <a:gd name="connsiteX6" fmla="*/ 8176 w 159536"/>
                            <a:gd name="connsiteY6" fmla="*/ 68109 h 68156"/>
                            <a:gd name="connsiteX7" fmla="*/ 100567 w 159536"/>
                            <a:gd name="connsiteY7" fmla="*/ 50485 h 68156"/>
                            <a:gd name="connsiteX8" fmla="*/ 151099 w 159536"/>
                            <a:gd name="connsiteY8" fmla="*/ 19078 h 68156"/>
                            <a:gd name="connsiteX9" fmla="*/ 159536 w 159536"/>
                            <a:gd name="connsiteY9" fmla="*/ 1172 h 68156"/>
                            <a:gd name="connsiteX10" fmla="*/ 146177 w 159536"/>
                            <a:gd name="connsiteY10" fmla="*/ 0 h 681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59536" h="68156">
                              <a:moveTo>
                                <a:pt x="146177" y="0"/>
                              </a:moveTo>
                              <a:cubicBezTo>
                                <a:pt x="144958" y="3984"/>
                                <a:pt x="143177" y="8203"/>
                                <a:pt x="139943" y="12281"/>
                              </a:cubicBezTo>
                              <a:cubicBezTo>
                                <a:pt x="133802" y="20203"/>
                                <a:pt x="122693" y="29203"/>
                                <a:pt x="101786" y="36985"/>
                              </a:cubicBezTo>
                              <a:cubicBezTo>
                                <a:pt x="80880" y="44906"/>
                                <a:pt x="50364" y="51188"/>
                                <a:pt x="5880" y="56391"/>
                              </a:cubicBezTo>
                              <a:cubicBezTo>
                                <a:pt x="2036" y="56813"/>
                                <a:pt x="-589" y="59860"/>
                                <a:pt x="114" y="63094"/>
                              </a:cubicBezTo>
                              <a:cubicBezTo>
                                <a:pt x="723" y="65906"/>
                                <a:pt x="3583" y="68016"/>
                                <a:pt x="6864" y="68156"/>
                              </a:cubicBezTo>
                              <a:cubicBezTo>
                                <a:pt x="7286" y="68156"/>
                                <a:pt x="7755" y="68156"/>
                                <a:pt x="8176" y="68109"/>
                              </a:cubicBezTo>
                              <a:cubicBezTo>
                                <a:pt x="45677" y="63656"/>
                                <a:pt x="76614" y="58406"/>
                                <a:pt x="100567" y="50485"/>
                              </a:cubicBezTo>
                              <a:cubicBezTo>
                                <a:pt x="124474" y="42609"/>
                                <a:pt x="141396" y="32156"/>
                                <a:pt x="151099" y="19078"/>
                              </a:cubicBezTo>
                              <a:cubicBezTo>
                                <a:pt x="155317" y="13453"/>
                                <a:pt x="158036" y="7453"/>
                                <a:pt x="159536" y="1172"/>
                              </a:cubicBezTo>
                              <a:cubicBezTo>
                                <a:pt x="154192" y="703"/>
                                <a:pt x="151521" y="469"/>
                                <a:pt x="146177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5" name="任意多边形: 形状 514">
                          <a:extLst>
                            <a:ext uri="{FF2B5EF4-FFF2-40B4-BE49-F238E27FC236}">
                              <a16:creationId xmlns:a16="http://schemas.microsoft.com/office/drawing/2014/main" id="{6BFA2128-647C-594D-ADEC-C918BDA425A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78693" y="1400379"/>
                          <a:ext cx="150871" cy="158250"/>
                        </a:xfrm>
                        <a:custGeom>
                          <a:avLst/>
                          <a:gdLst>
                            <a:gd name="connsiteX0" fmla="*/ 5073 w 150871"/>
                            <a:gd name="connsiteY0" fmla="*/ 158250 h 158250"/>
                            <a:gd name="connsiteX1" fmla="*/ 57 w 150871"/>
                            <a:gd name="connsiteY1" fmla="*/ 153188 h 158250"/>
                            <a:gd name="connsiteX2" fmla="*/ 4557 w 150871"/>
                            <a:gd name="connsiteY2" fmla="*/ 146391 h 158250"/>
                            <a:gd name="connsiteX3" fmla="*/ 87338 w 150871"/>
                            <a:gd name="connsiteY3" fmla="*/ 125719 h 158250"/>
                            <a:gd name="connsiteX4" fmla="*/ 101120 w 150871"/>
                            <a:gd name="connsiteY4" fmla="*/ 119532 h 158250"/>
                            <a:gd name="connsiteX5" fmla="*/ 112417 w 150871"/>
                            <a:gd name="connsiteY5" fmla="*/ 113203 h 158250"/>
                            <a:gd name="connsiteX6" fmla="*/ 126948 w 150871"/>
                            <a:gd name="connsiteY6" fmla="*/ 100641 h 158250"/>
                            <a:gd name="connsiteX7" fmla="*/ 132995 w 150871"/>
                            <a:gd name="connsiteY7" fmla="*/ 65250 h 158250"/>
                            <a:gd name="connsiteX8" fmla="*/ 63432 w 150871"/>
                            <a:gd name="connsiteY8" fmla="*/ 18985 h 158250"/>
                            <a:gd name="connsiteX9" fmla="*/ 43322 w 150871"/>
                            <a:gd name="connsiteY9" fmla="*/ 14813 h 158250"/>
                            <a:gd name="connsiteX10" fmla="*/ 26541 w 150871"/>
                            <a:gd name="connsiteY10" fmla="*/ 12656 h 158250"/>
                            <a:gd name="connsiteX11" fmla="*/ 15010 w 150871"/>
                            <a:gd name="connsiteY11" fmla="*/ 11953 h 158250"/>
                            <a:gd name="connsiteX12" fmla="*/ 10463 w 150871"/>
                            <a:gd name="connsiteY12" fmla="*/ 11860 h 158250"/>
                            <a:gd name="connsiteX13" fmla="*/ 4182 w 150871"/>
                            <a:gd name="connsiteY13" fmla="*/ 5953 h 158250"/>
                            <a:gd name="connsiteX14" fmla="*/ 10229 w 150871"/>
                            <a:gd name="connsiteY14" fmla="*/ 0 h 158250"/>
                            <a:gd name="connsiteX15" fmla="*/ 70088 w 150871"/>
                            <a:gd name="connsiteY15" fmla="*/ 8438 h 158250"/>
                            <a:gd name="connsiteX16" fmla="*/ 147245 w 150871"/>
                            <a:gd name="connsiteY16" fmla="*/ 62297 h 158250"/>
                            <a:gd name="connsiteX17" fmla="*/ 150338 w 150871"/>
                            <a:gd name="connsiteY17" fmla="*/ 85922 h 158250"/>
                            <a:gd name="connsiteX18" fmla="*/ 139745 w 150871"/>
                            <a:gd name="connsiteY18" fmla="*/ 107579 h 158250"/>
                            <a:gd name="connsiteX19" fmla="*/ 85885 w 150871"/>
                            <a:gd name="connsiteY19" fmla="*/ 139313 h 158250"/>
                            <a:gd name="connsiteX20" fmla="*/ 5963 w 150871"/>
                            <a:gd name="connsiteY20" fmla="*/ 158157 h 158250"/>
                            <a:gd name="connsiteX21" fmla="*/ 5073 w 150871"/>
                            <a:gd name="connsiteY21" fmla="*/ 158250 h 1582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50871" h="158250">
                              <a:moveTo>
                                <a:pt x="5073" y="158250"/>
                              </a:moveTo>
                              <a:cubicBezTo>
                                <a:pt x="2588" y="158157"/>
                                <a:pt x="432" y="156047"/>
                                <a:pt x="57" y="153188"/>
                              </a:cubicBezTo>
                              <a:cubicBezTo>
                                <a:pt x="-365" y="149954"/>
                                <a:pt x="1604" y="146907"/>
                                <a:pt x="4557" y="146391"/>
                              </a:cubicBezTo>
                              <a:cubicBezTo>
                                <a:pt x="38026" y="140579"/>
                                <a:pt x="66995" y="133829"/>
                                <a:pt x="87338" y="125719"/>
                              </a:cubicBezTo>
                              <a:cubicBezTo>
                                <a:pt x="92495" y="123704"/>
                                <a:pt x="97088" y="121641"/>
                                <a:pt x="101120" y="119532"/>
                              </a:cubicBezTo>
                              <a:cubicBezTo>
                                <a:pt x="105432" y="117422"/>
                                <a:pt x="109135" y="115313"/>
                                <a:pt x="112417" y="113203"/>
                              </a:cubicBezTo>
                              <a:cubicBezTo>
                                <a:pt x="119026" y="108938"/>
                                <a:pt x="123385" y="104672"/>
                                <a:pt x="126948" y="100641"/>
                              </a:cubicBezTo>
                              <a:cubicBezTo>
                                <a:pt x="138245" y="87375"/>
                                <a:pt x="136370" y="74110"/>
                                <a:pt x="132995" y="65250"/>
                              </a:cubicBezTo>
                              <a:cubicBezTo>
                                <a:pt x="123338" y="40313"/>
                                <a:pt x="91276" y="26250"/>
                                <a:pt x="63432" y="18985"/>
                              </a:cubicBezTo>
                              <a:cubicBezTo>
                                <a:pt x="56541" y="17250"/>
                                <a:pt x="49557" y="15797"/>
                                <a:pt x="43322" y="14813"/>
                              </a:cubicBezTo>
                              <a:cubicBezTo>
                                <a:pt x="37135" y="13828"/>
                                <a:pt x="31416" y="13125"/>
                                <a:pt x="26541" y="12656"/>
                              </a:cubicBezTo>
                              <a:cubicBezTo>
                                <a:pt x="21666" y="12188"/>
                                <a:pt x="17822" y="12094"/>
                                <a:pt x="15010" y="11953"/>
                              </a:cubicBezTo>
                              <a:cubicBezTo>
                                <a:pt x="12244" y="11906"/>
                                <a:pt x="10604" y="11860"/>
                                <a:pt x="10463" y="11860"/>
                              </a:cubicBezTo>
                              <a:cubicBezTo>
                                <a:pt x="6994" y="11953"/>
                                <a:pt x="4276" y="9188"/>
                                <a:pt x="4182" y="5953"/>
                              </a:cubicBezTo>
                              <a:cubicBezTo>
                                <a:pt x="4088" y="2672"/>
                                <a:pt x="6807" y="47"/>
                                <a:pt x="10229" y="0"/>
                              </a:cubicBezTo>
                              <a:cubicBezTo>
                                <a:pt x="12432" y="0"/>
                                <a:pt x="39291" y="-140"/>
                                <a:pt x="70088" y="8438"/>
                              </a:cubicBezTo>
                              <a:cubicBezTo>
                                <a:pt x="100557" y="16922"/>
                                <a:pt x="135291" y="33188"/>
                                <a:pt x="147245" y="62297"/>
                              </a:cubicBezTo>
                              <a:cubicBezTo>
                                <a:pt x="150385" y="70360"/>
                                <a:pt x="151698" y="78282"/>
                                <a:pt x="150338" y="85922"/>
                              </a:cubicBezTo>
                              <a:cubicBezTo>
                                <a:pt x="149026" y="93563"/>
                                <a:pt x="145323" y="100829"/>
                                <a:pt x="139745" y="107579"/>
                              </a:cubicBezTo>
                              <a:cubicBezTo>
                                <a:pt x="128541" y="120750"/>
                                <a:pt x="109229" y="131250"/>
                                <a:pt x="85885" y="139313"/>
                              </a:cubicBezTo>
                              <a:cubicBezTo>
                                <a:pt x="62448" y="147469"/>
                                <a:pt x="34135" y="153188"/>
                                <a:pt x="5963" y="158157"/>
                              </a:cubicBezTo>
                              <a:cubicBezTo>
                                <a:pt x="5729" y="158204"/>
                                <a:pt x="5401" y="158250"/>
                                <a:pt x="5073" y="1582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6" name="任意多边形: 形状 515">
                          <a:extLst>
                            <a:ext uri="{FF2B5EF4-FFF2-40B4-BE49-F238E27FC236}">
                              <a16:creationId xmlns:a16="http://schemas.microsoft.com/office/drawing/2014/main" id="{4F07C960-434F-170E-E9C9-C1FB203520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73272" y="1546850"/>
                          <a:ext cx="145970" cy="158517"/>
                        </a:xfrm>
                        <a:custGeom>
                          <a:avLst/>
                          <a:gdLst>
                            <a:gd name="connsiteX0" fmla="*/ 4072 w 145970"/>
                            <a:gd name="connsiteY0" fmla="*/ 158498 h 158517"/>
                            <a:gd name="connsiteX1" fmla="*/ 41 w 145970"/>
                            <a:gd name="connsiteY1" fmla="*/ 153483 h 158517"/>
                            <a:gd name="connsiteX2" fmla="*/ 3838 w 145970"/>
                            <a:gd name="connsiteY2" fmla="*/ 146686 h 158517"/>
                            <a:gd name="connsiteX3" fmla="*/ 79213 w 145970"/>
                            <a:gd name="connsiteY3" fmla="*/ 125545 h 158517"/>
                            <a:gd name="connsiteX4" fmla="*/ 92947 w 145970"/>
                            <a:gd name="connsiteY4" fmla="*/ 119358 h 158517"/>
                            <a:gd name="connsiteX5" fmla="*/ 104619 w 145970"/>
                            <a:gd name="connsiteY5" fmla="*/ 113030 h 158517"/>
                            <a:gd name="connsiteX6" fmla="*/ 119853 w 145970"/>
                            <a:gd name="connsiteY6" fmla="*/ 100514 h 158517"/>
                            <a:gd name="connsiteX7" fmla="*/ 126885 w 145970"/>
                            <a:gd name="connsiteY7" fmla="*/ 65076 h 158517"/>
                            <a:gd name="connsiteX8" fmla="*/ 115541 w 145970"/>
                            <a:gd name="connsiteY8" fmla="*/ 48248 h 158517"/>
                            <a:gd name="connsiteX9" fmla="*/ 98338 w 145970"/>
                            <a:gd name="connsiteY9" fmla="*/ 35123 h 158517"/>
                            <a:gd name="connsiteX10" fmla="*/ 78416 w 145970"/>
                            <a:gd name="connsiteY10" fmla="*/ 25373 h 158517"/>
                            <a:gd name="connsiteX11" fmla="*/ 58166 w 145970"/>
                            <a:gd name="connsiteY11" fmla="*/ 18670 h 158517"/>
                            <a:gd name="connsiteX12" fmla="*/ 39650 w 145970"/>
                            <a:gd name="connsiteY12" fmla="*/ 14592 h 158517"/>
                            <a:gd name="connsiteX13" fmla="*/ 24650 w 145970"/>
                            <a:gd name="connsiteY13" fmla="*/ 12576 h 158517"/>
                            <a:gd name="connsiteX14" fmla="*/ 10775 w 145970"/>
                            <a:gd name="connsiteY14" fmla="*/ 11873 h 158517"/>
                            <a:gd name="connsiteX15" fmla="*/ 5431 w 145970"/>
                            <a:gd name="connsiteY15" fmla="*/ 6014 h 158517"/>
                            <a:gd name="connsiteX16" fmla="*/ 10728 w 145970"/>
                            <a:gd name="connsiteY16" fmla="*/ 14 h 158517"/>
                            <a:gd name="connsiteX17" fmla="*/ 64728 w 145970"/>
                            <a:gd name="connsiteY17" fmla="*/ 8076 h 158517"/>
                            <a:gd name="connsiteX18" fmla="*/ 109353 w 145970"/>
                            <a:gd name="connsiteY18" fmla="*/ 27248 h 158517"/>
                            <a:gd name="connsiteX19" fmla="*/ 142166 w 145970"/>
                            <a:gd name="connsiteY19" fmla="*/ 62123 h 158517"/>
                            <a:gd name="connsiteX20" fmla="*/ 145260 w 145970"/>
                            <a:gd name="connsiteY20" fmla="*/ 85842 h 158517"/>
                            <a:gd name="connsiteX21" fmla="*/ 140900 w 145970"/>
                            <a:gd name="connsiteY21" fmla="*/ 96998 h 158517"/>
                            <a:gd name="connsiteX22" fmla="*/ 133307 w 145970"/>
                            <a:gd name="connsiteY22" fmla="*/ 107451 h 158517"/>
                            <a:gd name="connsiteX23" fmla="*/ 77525 w 145970"/>
                            <a:gd name="connsiteY23" fmla="*/ 139186 h 158517"/>
                            <a:gd name="connsiteX24" fmla="*/ 4822 w 145970"/>
                            <a:gd name="connsiteY24" fmla="*/ 158451 h 158517"/>
                            <a:gd name="connsiteX25" fmla="*/ 4072 w 145970"/>
                            <a:gd name="connsiteY25" fmla="*/ 158498 h 1585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45970" h="158517">
                              <a:moveTo>
                                <a:pt x="4072" y="158498"/>
                              </a:moveTo>
                              <a:cubicBezTo>
                                <a:pt x="2056" y="158405"/>
                                <a:pt x="322" y="156342"/>
                                <a:pt x="41" y="153483"/>
                              </a:cubicBezTo>
                              <a:cubicBezTo>
                                <a:pt x="-287" y="150201"/>
                                <a:pt x="1400" y="147155"/>
                                <a:pt x="3838" y="146686"/>
                              </a:cubicBezTo>
                              <a:cubicBezTo>
                                <a:pt x="31306" y="140639"/>
                                <a:pt x="59197" y="133655"/>
                                <a:pt x="79213" y="125545"/>
                              </a:cubicBezTo>
                              <a:cubicBezTo>
                                <a:pt x="84322" y="123529"/>
                                <a:pt x="88916" y="121467"/>
                                <a:pt x="92947" y="119358"/>
                              </a:cubicBezTo>
                              <a:cubicBezTo>
                                <a:pt x="97353" y="117248"/>
                                <a:pt x="101244" y="115139"/>
                                <a:pt x="104619" y="113030"/>
                              </a:cubicBezTo>
                              <a:cubicBezTo>
                                <a:pt x="111463" y="108764"/>
                                <a:pt x="115916" y="104498"/>
                                <a:pt x="119853" y="100514"/>
                              </a:cubicBezTo>
                              <a:cubicBezTo>
                                <a:pt x="132088" y="87295"/>
                                <a:pt x="130353" y="73936"/>
                                <a:pt x="126885" y="65076"/>
                              </a:cubicBezTo>
                              <a:cubicBezTo>
                                <a:pt x="124353" y="58795"/>
                                <a:pt x="120228" y="53217"/>
                                <a:pt x="115541" y="48248"/>
                              </a:cubicBezTo>
                              <a:cubicBezTo>
                                <a:pt x="110807" y="43279"/>
                                <a:pt x="104619" y="38920"/>
                                <a:pt x="98338" y="35123"/>
                              </a:cubicBezTo>
                              <a:cubicBezTo>
                                <a:pt x="92244" y="31326"/>
                                <a:pt x="85260" y="28139"/>
                                <a:pt x="78416" y="25373"/>
                              </a:cubicBezTo>
                              <a:cubicBezTo>
                                <a:pt x="71853" y="22748"/>
                                <a:pt x="64728" y="20451"/>
                                <a:pt x="58166" y="18670"/>
                              </a:cubicBezTo>
                              <a:cubicBezTo>
                                <a:pt x="51791" y="16982"/>
                                <a:pt x="45369" y="15576"/>
                                <a:pt x="39650" y="14592"/>
                              </a:cubicBezTo>
                              <a:cubicBezTo>
                                <a:pt x="34119" y="13654"/>
                                <a:pt x="29010" y="12998"/>
                                <a:pt x="24650" y="12576"/>
                              </a:cubicBezTo>
                              <a:cubicBezTo>
                                <a:pt x="16212" y="11779"/>
                                <a:pt x="11056" y="11920"/>
                                <a:pt x="10775" y="11873"/>
                              </a:cubicBezTo>
                              <a:cubicBezTo>
                                <a:pt x="8009" y="11920"/>
                                <a:pt x="5525" y="9295"/>
                                <a:pt x="5431" y="6014"/>
                              </a:cubicBezTo>
                              <a:cubicBezTo>
                                <a:pt x="5384" y="2732"/>
                                <a:pt x="7775" y="61"/>
                                <a:pt x="10728" y="14"/>
                              </a:cubicBezTo>
                              <a:cubicBezTo>
                                <a:pt x="12556" y="-33"/>
                                <a:pt x="35384" y="-361"/>
                                <a:pt x="64728" y="8076"/>
                              </a:cubicBezTo>
                              <a:cubicBezTo>
                                <a:pt x="79353" y="12248"/>
                                <a:pt x="95009" y="18435"/>
                                <a:pt x="109353" y="27248"/>
                              </a:cubicBezTo>
                              <a:cubicBezTo>
                                <a:pt x="123181" y="36061"/>
                                <a:pt x="136494" y="47498"/>
                                <a:pt x="142166" y="62123"/>
                              </a:cubicBezTo>
                              <a:cubicBezTo>
                                <a:pt x="145635" y="70233"/>
                                <a:pt x="146900" y="78248"/>
                                <a:pt x="145260" y="85842"/>
                              </a:cubicBezTo>
                              <a:cubicBezTo>
                                <a:pt x="144463" y="89639"/>
                                <a:pt x="143010" y="93389"/>
                                <a:pt x="140900" y="96998"/>
                              </a:cubicBezTo>
                              <a:cubicBezTo>
                                <a:pt x="138885" y="100608"/>
                                <a:pt x="136447" y="104123"/>
                                <a:pt x="133307" y="107451"/>
                              </a:cubicBezTo>
                              <a:cubicBezTo>
                                <a:pt x="121072" y="120623"/>
                                <a:pt x="100353" y="131030"/>
                                <a:pt x="77525" y="139186"/>
                              </a:cubicBezTo>
                              <a:cubicBezTo>
                                <a:pt x="54510" y="147342"/>
                                <a:pt x="27838" y="153295"/>
                                <a:pt x="4822" y="158451"/>
                              </a:cubicBezTo>
                              <a:cubicBezTo>
                                <a:pt x="4588" y="158498"/>
                                <a:pt x="4353" y="158545"/>
                                <a:pt x="4072" y="1584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7" name="任意多边形: 形状 516">
                          <a:extLst>
                            <a:ext uri="{FF2B5EF4-FFF2-40B4-BE49-F238E27FC236}">
                              <a16:creationId xmlns:a16="http://schemas.microsoft.com/office/drawing/2014/main" id="{BBEBF310-04A0-E5E0-C2D0-C84FFDE2AB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73218" y="1693536"/>
                          <a:ext cx="127518" cy="69373"/>
                        </a:xfrm>
                        <a:custGeom>
                          <a:avLst/>
                          <a:gdLst>
                            <a:gd name="connsiteX0" fmla="*/ 118314 w 127518"/>
                            <a:gd name="connsiteY0" fmla="*/ 69328 h 69373"/>
                            <a:gd name="connsiteX1" fmla="*/ 110954 w 127518"/>
                            <a:gd name="connsiteY1" fmla="*/ 64828 h 69373"/>
                            <a:gd name="connsiteX2" fmla="*/ 100126 w 127518"/>
                            <a:gd name="connsiteY2" fmla="*/ 47953 h 69373"/>
                            <a:gd name="connsiteX3" fmla="*/ 92204 w 127518"/>
                            <a:gd name="connsiteY3" fmla="*/ 40922 h 69373"/>
                            <a:gd name="connsiteX4" fmla="*/ 83345 w 127518"/>
                            <a:gd name="connsiteY4" fmla="*/ 34828 h 69373"/>
                            <a:gd name="connsiteX5" fmla="*/ 64267 w 127518"/>
                            <a:gd name="connsiteY5" fmla="*/ 25125 h 69373"/>
                            <a:gd name="connsiteX6" fmla="*/ 45423 w 127518"/>
                            <a:gd name="connsiteY6" fmla="*/ 18516 h 69373"/>
                            <a:gd name="connsiteX7" fmla="*/ 28735 w 127518"/>
                            <a:gd name="connsiteY7" fmla="*/ 14484 h 69373"/>
                            <a:gd name="connsiteX8" fmla="*/ 15704 w 127518"/>
                            <a:gd name="connsiteY8" fmla="*/ 12516 h 69373"/>
                            <a:gd name="connsiteX9" fmla="*/ 4266 w 127518"/>
                            <a:gd name="connsiteY9" fmla="*/ 11906 h 69373"/>
                            <a:gd name="connsiteX10" fmla="*/ 1 w 127518"/>
                            <a:gd name="connsiteY10" fmla="*/ 6047 h 69373"/>
                            <a:gd name="connsiteX11" fmla="*/ 4454 w 127518"/>
                            <a:gd name="connsiteY11" fmla="*/ 0 h 69373"/>
                            <a:gd name="connsiteX12" fmla="*/ 8673 w 127518"/>
                            <a:gd name="connsiteY12" fmla="*/ 47 h 69373"/>
                            <a:gd name="connsiteX13" fmla="*/ 18376 w 127518"/>
                            <a:gd name="connsiteY13" fmla="*/ 750 h 69373"/>
                            <a:gd name="connsiteX14" fmla="*/ 33001 w 127518"/>
                            <a:gd name="connsiteY14" fmla="*/ 3047 h 69373"/>
                            <a:gd name="connsiteX15" fmla="*/ 51704 w 127518"/>
                            <a:gd name="connsiteY15" fmla="*/ 7781 h 69373"/>
                            <a:gd name="connsiteX16" fmla="*/ 94501 w 127518"/>
                            <a:gd name="connsiteY16" fmla="*/ 26906 h 69373"/>
                            <a:gd name="connsiteX17" fmla="*/ 104626 w 127518"/>
                            <a:gd name="connsiteY17" fmla="*/ 34031 h 69373"/>
                            <a:gd name="connsiteX18" fmla="*/ 109173 w 127518"/>
                            <a:gd name="connsiteY18" fmla="*/ 37969 h 69373"/>
                            <a:gd name="connsiteX19" fmla="*/ 113813 w 127518"/>
                            <a:gd name="connsiteY19" fmla="*/ 42188 h 69373"/>
                            <a:gd name="connsiteX20" fmla="*/ 127220 w 127518"/>
                            <a:gd name="connsiteY20" fmla="*/ 61922 h 69373"/>
                            <a:gd name="connsiteX21" fmla="*/ 121314 w 127518"/>
                            <a:gd name="connsiteY21" fmla="*/ 69141 h 69373"/>
                            <a:gd name="connsiteX22" fmla="*/ 118314 w 127518"/>
                            <a:gd name="connsiteY22" fmla="*/ 69328 h 693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27518" h="69373">
                              <a:moveTo>
                                <a:pt x="118314" y="69328"/>
                              </a:moveTo>
                              <a:cubicBezTo>
                                <a:pt x="114939" y="69047"/>
                                <a:pt x="111892" y="67313"/>
                                <a:pt x="110954" y="64828"/>
                              </a:cubicBezTo>
                              <a:cubicBezTo>
                                <a:pt x="108376" y="58500"/>
                                <a:pt x="104907" y="52922"/>
                                <a:pt x="100126" y="47953"/>
                              </a:cubicBezTo>
                              <a:cubicBezTo>
                                <a:pt x="97735" y="45469"/>
                                <a:pt x="95110" y="43125"/>
                                <a:pt x="92204" y="40922"/>
                              </a:cubicBezTo>
                              <a:cubicBezTo>
                                <a:pt x="89251" y="38719"/>
                                <a:pt x="86157" y="36656"/>
                                <a:pt x="83345" y="34828"/>
                              </a:cubicBezTo>
                              <a:cubicBezTo>
                                <a:pt x="77579" y="31078"/>
                                <a:pt x="70501" y="27797"/>
                                <a:pt x="64267" y="25125"/>
                              </a:cubicBezTo>
                              <a:cubicBezTo>
                                <a:pt x="58173" y="22500"/>
                                <a:pt x="51235" y="20203"/>
                                <a:pt x="45423" y="18516"/>
                              </a:cubicBezTo>
                              <a:cubicBezTo>
                                <a:pt x="39704" y="16828"/>
                                <a:pt x="33657" y="15422"/>
                                <a:pt x="28735" y="14484"/>
                              </a:cubicBezTo>
                              <a:cubicBezTo>
                                <a:pt x="23954" y="13594"/>
                                <a:pt x="19501" y="12984"/>
                                <a:pt x="15704" y="12516"/>
                              </a:cubicBezTo>
                              <a:cubicBezTo>
                                <a:pt x="8673" y="11812"/>
                                <a:pt x="4501" y="11953"/>
                                <a:pt x="4266" y="11906"/>
                              </a:cubicBezTo>
                              <a:cubicBezTo>
                                <a:pt x="1829" y="12047"/>
                                <a:pt x="-46" y="9328"/>
                                <a:pt x="1" y="6047"/>
                              </a:cubicBezTo>
                              <a:cubicBezTo>
                                <a:pt x="1" y="2766"/>
                                <a:pt x="2016" y="94"/>
                                <a:pt x="4454" y="0"/>
                              </a:cubicBezTo>
                              <a:cubicBezTo>
                                <a:pt x="4876" y="0"/>
                                <a:pt x="6376" y="0"/>
                                <a:pt x="8673" y="47"/>
                              </a:cubicBezTo>
                              <a:cubicBezTo>
                                <a:pt x="11157" y="188"/>
                                <a:pt x="13923" y="188"/>
                                <a:pt x="18376" y="750"/>
                              </a:cubicBezTo>
                              <a:cubicBezTo>
                                <a:pt x="22735" y="1312"/>
                                <a:pt x="27423" y="1969"/>
                                <a:pt x="33001" y="3047"/>
                              </a:cubicBezTo>
                              <a:cubicBezTo>
                                <a:pt x="38954" y="4266"/>
                                <a:pt x="44907" y="5719"/>
                                <a:pt x="51704" y="7781"/>
                              </a:cubicBezTo>
                              <a:cubicBezTo>
                                <a:pt x="65345" y="11906"/>
                                <a:pt x="80298" y="18047"/>
                                <a:pt x="94501" y="26906"/>
                              </a:cubicBezTo>
                              <a:cubicBezTo>
                                <a:pt x="98063" y="29109"/>
                                <a:pt x="101486" y="31500"/>
                                <a:pt x="104626" y="34031"/>
                              </a:cubicBezTo>
                              <a:cubicBezTo>
                                <a:pt x="106173" y="35297"/>
                                <a:pt x="107720" y="36609"/>
                                <a:pt x="109173" y="37969"/>
                              </a:cubicBezTo>
                              <a:cubicBezTo>
                                <a:pt x="110720" y="39328"/>
                                <a:pt x="112360" y="40734"/>
                                <a:pt x="113813" y="42188"/>
                              </a:cubicBezTo>
                              <a:cubicBezTo>
                                <a:pt x="119767" y="48000"/>
                                <a:pt x="124407" y="54563"/>
                                <a:pt x="127220" y="61922"/>
                              </a:cubicBezTo>
                              <a:cubicBezTo>
                                <a:pt x="128439" y="65109"/>
                                <a:pt x="125813" y="68344"/>
                                <a:pt x="121314" y="69141"/>
                              </a:cubicBezTo>
                              <a:cubicBezTo>
                                <a:pt x="120329" y="69375"/>
                                <a:pt x="119298" y="69422"/>
                                <a:pt x="118314" y="6932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18" name="任意多边形: 形状 517">
                          <a:extLst>
                            <a:ext uri="{FF2B5EF4-FFF2-40B4-BE49-F238E27FC236}">
                              <a16:creationId xmlns:a16="http://schemas.microsoft.com/office/drawing/2014/main" id="{44EEDFBA-7C80-C915-F0EA-2138DAD753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82977" y="1250707"/>
                          <a:ext cx="155433" cy="157735"/>
                        </a:xfrm>
                        <a:custGeom>
                          <a:avLst/>
                          <a:gdLst>
                            <a:gd name="connsiteX0" fmla="*/ 6038 w 155433"/>
                            <a:gd name="connsiteY0" fmla="*/ 157735 h 157735"/>
                            <a:gd name="connsiteX1" fmla="*/ 85 w 155433"/>
                            <a:gd name="connsiteY1" fmla="*/ 152673 h 157735"/>
                            <a:gd name="connsiteX2" fmla="*/ 5241 w 155433"/>
                            <a:gd name="connsiteY2" fmla="*/ 145923 h 157735"/>
                            <a:gd name="connsiteX3" fmla="*/ 94679 w 155433"/>
                            <a:gd name="connsiteY3" fmla="*/ 125813 h 157735"/>
                            <a:gd name="connsiteX4" fmla="*/ 133257 w 155433"/>
                            <a:gd name="connsiteY4" fmla="*/ 100829 h 157735"/>
                            <a:gd name="connsiteX5" fmla="*/ 138882 w 155433"/>
                            <a:gd name="connsiteY5" fmla="*/ 65579 h 157735"/>
                            <a:gd name="connsiteX6" fmla="*/ 69038 w 155433"/>
                            <a:gd name="connsiteY6" fmla="*/ 19313 h 157735"/>
                            <a:gd name="connsiteX7" fmla="*/ 28913 w 155433"/>
                            <a:gd name="connsiteY7" fmla="*/ 12704 h 157735"/>
                            <a:gd name="connsiteX8" fmla="*/ 15835 w 155433"/>
                            <a:gd name="connsiteY8" fmla="*/ 11954 h 157735"/>
                            <a:gd name="connsiteX9" fmla="*/ 10679 w 155433"/>
                            <a:gd name="connsiteY9" fmla="*/ 11813 h 157735"/>
                            <a:gd name="connsiteX10" fmla="*/ 3460 w 155433"/>
                            <a:gd name="connsiteY10" fmla="*/ 5907 h 157735"/>
                            <a:gd name="connsiteX11" fmla="*/ 10350 w 155433"/>
                            <a:gd name="connsiteY11" fmla="*/ 1 h 157735"/>
                            <a:gd name="connsiteX12" fmla="*/ 76116 w 155433"/>
                            <a:gd name="connsiteY12" fmla="*/ 8907 h 157735"/>
                            <a:gd name="connsiteX13" fmla="*/ 152288 w 155433"/>
                            <a:gd name="connsiteY13" fmla="*/ 62626 h 157735"/>
                            <a:gd name="connsiteX14" fmla="*/ 145351 w 155433"/>
                            <a:gd name="connsiteY14" fmla="*/ 107673 h 157735"/>
                            <a:gd name="connsiteX15" fmla="*/ 93554 w 155433"/>
                            <a:gd name="connsiteY15" fmla="*/ 139360 h 157735"/>
                            <a:gd name="connsiteX16" fmla="*/ 7304 w 155433"/>
                            <a:gd name="connsiteY16" fmla="*/ 157688 h 157735"/>
                            <a:gd name="connsiteX17" fmla="*/ 6038 w 155433"/>
                            <a:gd name="connsiteY17" fmla="*/ 157735 h 15773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55433" h="157735">
                              <a:moveTo>
                                <a:pt x="6038" y="157735"/>
                              </a:moveTo>
                              <a:cubicBezTo>
                                <a:pt x="3132" y="157642"/>
                                <a:pt x="601" y="155532"/>
                                <a:pt x="85" y="152673"/>
                              </a:cubicBezTo>
                              <a:cubicBezTo>
                                <a:pt x="-478" y="149438"/>
                                <a:pt x="1819" y="146392"/>
                                <a:pt x="5241" y="145923"/>
                              </a:cubicBezTo>
                              <a:cubicBezTo>
                                <a:pt x="44429" y="140392"/>
                                <a:pt x="74148" y="133829"/>
                                <a:pt x="94679" y="125813"/>
                              </a:cubicBezTo>
                              <a:cubicBezTo>
                                <a:pt x="115257" y="117845"/>
                                <a:pt x="127116" y="108798"/>
                                <a:pt x="133257" y="100829"/>
                              </a:cubicBezTo>
                              <a:cubicBezTo>
                                <a:pt x="143710" y="87610"/>
                                <a:pt x="141976" y="74344"/>
                                <a:pt x="138882" y="65579"/>
                              </a:cubicBezTo>
                              <a:cubicBezTo>
                                <a:pt x="129976" y="40782"/>
                                <a:pt x="98804" y="26719"/>
                                <a:pt x="69038" y="19313"/>
                              </a:cubicBezTo>
                              <a:cubicBezTo>
                                <a:pt x="54179" y="15563"/>
                                <a:pt x="39694" y="13735"/>
                                <a:pt x="28913" y="12704"/>
                              </a:cubicBezTo>
                              <a:cubicBezTo>
                                <a:pt x="23475" y="12282"/>
                                <a:pt x="18976" y="12048"/>
                                <a:pt x="15835" y="11954"/>
                              </a:cubicBezTo>
                              <a:cubicBezTo>
                                <a:pt x="12647" y="11860"/>
                                <a:pt x="10819" y="11813"/>
                                <a:pt x="10679" y="11813"/>
                              </a:cubicBezTo>
                              <a:cubicBezTo>
                                <a:pt x="6976" y="11766"/>
                                <a:pt x="3600" y="9141"/>
                                <a:pt x="3460" y="5907"/>
                              </a:cubicBezTo>
                              <a:cubicBezTo>
                                <a:pt x="3366" y="2626"/>
                                <a:pt x="6460" y="-46"/>
                                <a:pt x="10350" y="1"/>
                              </a:cubicBezTo>
                              <a:cubicBezTo>
                                <a:pt x="12835" y="1"/>
                                <a:pt x="43913" y="94"/>
                                <a:pt x="76116" y="8907"/>
                              </a:cubicBezTo>
                              <a:cubicBezTo>
                                <a:pt x="108413" y="17579"/>
                                <a:pt x="141694" y="33798"/>
                                <a:pt x="152288" y="62626"/>
                              </a:cubicBezTo>
                              <a:cubicBezTo>
                                <a:pt x="158101" y="78657"/>
                                <a:pt x="155897" y="94266"/>
                                <a:pt x="145351" y="107673"/>
                              </a:cubicBezTo>
                              <a:cubicBezTo>
                                <a:pt x="135038" y="120845"/>
                                <a:pt x="117179" y="131345"/>
                                <a:pt x="93554" y="139360"/>
                              </a:cubicBezTo>
                              <a:cubicBezTo>
                                <a:pt x="69976" y="147423"/>
                                <a:pt x="40304" y="152954"/>
                                <a:pt x="7304" y="157688"/>
                              </a:cubicBezTo>
                              <a:cubicBezTo>
                                <a:pt x="6788" y="157688"/>
                                <a:pt x="6413" y="157735"/>
                                <a:pt x="6038" y="1577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19" name="图形 413">
                      <a:extLst>
                        <a:ext uri="{FF2B5EF4-FFF2-40B4-BE49-F238E27FC236}">
                          <a16:creationId xmlns:a16="http://schemas.microsoft.com/office/drawing/2014/main" id="{8EB84E31-A3F4-AB5F-4D50-910F4C739F8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85871" y="1206541"/>
                      <a:ext cx="347426" cy="599374"/>
                      <a:chOff x="9485871" y="1206541"/>
                      <a:chExt cx="347426" cy="59937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20" name="图形 413">
                        <a:extLst>
                          <a:ext uri="{FF2B5EF4-FFF2-40B4-BE49-F238E27FC236}">
                            <a16:creationId xmlns:a16="http://schemas.microsoft.com/office/drawing/2014/main" id="{FF28EA5A-C474-6244-899E-8CFBDB2E6D6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485871" y="1206541"/>
                        <a:ext cx="199580" cy="599374"/>
                        <a:chOff x="9485871" y="1206541"/>
                        <a:chExt cx="199580" cy="59937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21" name="任意多边形: 形状 520">
                          <a:extLst>
                            <a:ext uri="{FF2B5EF4-FFF2-40B4-BE49-F238E27FC236}">
                              <a16:creationId xmlns:a16="http://schemas.microsoft.com/office/drawing/2014/main" id="{981403CF-AC17-F3E5-D2D2-6BA65058BC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25219" y="1206541"/>
                          <a:ext cx="160233" cy="156713"/>
                        </a:xfrm>
                        <a:custGeom>
                          <a:avLst/>
                          <a:gdLst>
                            <a:gd name="connsiteX0" fmla="*/ 6766 w 160233"/>
                            <a:gd name="connsiteY0" fmla="*/ 156713 h 156713"/>
                            <a:gd name="connsiteX1" fmla="*/ 63 w 160233"/>
                            <a:gd name="connsiteY1" fmla="*/ 151369 h 156713"/>
                            <a:gd name="connsiteX2" fmla="*/ 6156 w 160233"/>
                            <a:gd name="connsiteY2" fmla="*/ 144948 h 156713"/>
                            <a:gd name="connsiteX3" fmla="*/ 37375 w 160233"/>
                            <a:gd name="connsiteY3" fmla="*/ 141479 h 156713"/>
                            <a:gd name="connsiteX4" fmla="*/ 62594 w 160233"/>
                            <a:gd name="connsiteY4" fmla="*/ 136885 h 156713"/>
                            <a:gd name="connsiteX5" fmla="*/ 100750 w 160233"/>
                            <a:gd name="connsiteY5" fmla="*/ 125588 h 156713"/>
                            <a:gd name="connsiteX6" fmla="*/ 138579 w 160233"/>
                            <a:gd name="connsiteY6" fmla="*/ 100416 h 156713"/>
                            <a:gd name="connsiteX7" fmla="*/ 143829 w 160233"/>
                            <a:gd name="connsiteY7" fmla="*/ 65401 h 156713"/>
                            <a:gd name="connsiteX8" fmla="*/ 72625 w 160233"/>
                            <a:gd name="connsiteY8" fmla="*/ 19979 h 156713"/>
                            <a:gd name="connsiteX9" fmla="*/ 50922 w 160233"/>
                            <a:gd name="connsiteY9" fmla="*/ 15619 h 156713"/>
                            <a:gd name="connsiteX10" fmla="*/ 32969 w 160233"/>
                            <a:gd name="connsiteY10" fmla="*/ 13135 h 156713"/>
                            <a:gd name="connsiteX11" fmla="*/ 21016 w 160233"/>
                            <a:gd name="connsiteY11" fmla="*/ 12057 h 156713"/>
                            <a:gd name="connsiteX12" fmla="*/ 16282 w 160233"/>
                            <a:gd name="connsiteY12" fmla="*/ 11729 h 156713"/>
                            <a:gd name="connsiteX13" fmla="*/ 9625 w 160233"/>
                            <a:gd name="connsiteY13" fmla="*/ 5588 h 156713"/>
                            <a:gd name="connsiteX14" fmla="*/ 16328 w 160233"/>
                            <a:gd name="connsiteY14" fmla="*/ 10 h 156713"/>
                            <a:gd name="connsiteX15" fmla="*/ 22657 w 160233"/>
                            <a:gd name="connsiteY15" fmla="*/ 432 h 156713"/>
                            <a:gd name="connsiteX16" fmla="*/ 35969 w 160233"/>
                            <a:gd name="connsiteY16" fmla="*/ 1650 h 156713"/>
                            <a:gd name="connsiteX17" fmla="*/ 45203 w 160233"/>
                            <a:gd name="connsiteY17" fmla="*/ 2822 h 156713"/>
                            <a:gd name="connsiteX18" fmla="*/ 55985 w 160233"/>
                            <a:gd name="connsiteY18" fmla="*/ 4510 h 156713"/>
                            <a:gd name="connsiteX19" fmla="*/ 79610 w 160233"/>
                            <a:gd name="connsiteY19" fmla="*/ 9525 h 156713"/>
                            <a:gd name="connsiteX20" fmla="*/ 126672 w 160233"/>
                            <a:gd name="connsiteY20" fmla="*/ 28182 h 156713"/>
                            <a:gd name="connsiteX21" fmla="*/ 157141 w 160233"/>
                            <a:gd name="connsiteY21" fmla="*/ 62588 h 156713"/>
                            <a:gd name="connsiteX22" fmla="*/ 150297 w 160233"/>
                            <a:gd name="connsiteY22" fmla="*/ 107260 h 156713"/>
                            <a:gd name="connsiteX23" fmla="*/ 99907 w 160233"/>
                            <a:gd name="connsiteY23" fmla="*/ 139041 h 156713"/>
                            <a:gd name="connsiteX24" fmla="*/ 59688 w 160233"/>
                            <a:gd name="connsiteY24" fmla="*/ 149776 h 156713"/>
                            <a:gd name="connsiteX25" fmla="*/ 35875 w 160233"/>
                            <a:gd name="connsiteY25" fmla="*/ 153760 h 156713"/>
                            <a:gd name="connsiteX26" fmla="*/ 8125 w 160233"/>
                            <a:gd name="connsiteY26" fmla="*/ 156713 h 156713"/>
                            <a:gd name="connsiteX27" fmla="*/ 6766 w 160233"/>
                            <a:gd name="connsiteY27" fmla="*/ 156713 h 1567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0233" h="156713">
                              <a:moveTo>
                                <a:pt x="6766" y="156713"/>
                              </a:moveTo>
                              <a:cubicBezTo>
                                <a:pt x="3391" y="156432"/>
                                <a:pt x="531" y="154229"/>
                                <a:pt x="63" y="151369"/>
                              </a:cubicBezTo>
                              <a:cubicBezTo>
                                <a:pt x="-453" y="148088"/>
                                <a:pt x="2266" y="145229"/>
                                <a:pt x="6156" y="144948"/>
                              </a:cubicBezTo>
                              <a:cubicBezTo>
                                <a:pt x="17219" y="144104"/>
                                <a:pt x="28422" y="142838"/>
                                <a:pt x="37375" y="141479"/>
                              </a:cubicBezTo>
                              <a:cubicBezTo>
                                <a:pt x="46516" y="140119"/>
                                <a:pt x="54907" y="138573"/>
                                <a:pt x="62594" y="136885"/>
                              </a:cubicBezTo>
                              <a:cubicBezTo>
                                <a:pt x="77969" y="133557"/>
                                <a:pt x="90532" y="129666"/>
                                <a:pt x="100750" y="125588"/>
                              </a:cubicBezTo>
                              <a:cubicBezTo>
                                <a:pt x="121235" y="117291"/>
                                <a:pt x="132485" y="108244"/>
                                <a:pt x="138579" y="100416"/>
                              </a:cubicBezTo>
                              <a:cubicBezTo>
                                <a:pt x="148610" y="87338"/>
                                <a:pt x="147016" y="74166"/>
                                <a:pt x="143829" y="65401"/>
                              </a:cubicBezTo>
                              <a:cubicBezTo>
                                <a:pt x="134829" y="40369"/>
                                <a:pt x="102719" y="27244"/>
                                <a:pt x="72625" y="19979"/>
                              </a:cubicBezTo>
                              <a:cubicBezTo>
                                <a:pt x="65125" y="18151"/>
                                <a:pt x="57766" y="16744"/>
                                <a:pt x="50922" y="15619"/>
                              </a:cubicBezTo>
                              <a:cubicBezTo>
                                <a:pt x="44032" y="14494"/>
                                <a:pt x="37703" y="13650"/>
                                <a:pt x="32969" y="13135"/>
                              </a:cubicBezTo>
                              <a:cubicBezTo>
                                <a:pt x="28000" y="12572"/>
                                <a:pt x="23969" y="12291"/>
                                <a:pt x="21016" y="12057"/>
                              </a:cubicBezTo>
                              <a:cubicBezTo>
                                <a:pt x="18016" y="11869"/>
                                <a:pt x="16282" y="11729"/>
                                <a:pt x="16282" y="11729"/>
                              </a:cubicBezTo>
                              <a:cubicBezTo>
                                <a:pt x="12531" y="11775"/>
                                <a:pt x="9578" y="8822"/>
                                <a:pt x="9625" y="5588"/>
                              </a:cubicBezTo>
                              <a:cubicBezTo>
                                <a:pt x="9672" y="2354"/>
                                <a:pt x="12672" y="-178"/>
                                <a:pt x="16328" y="10"/>
                              </a:cubicBezTo>
                              <a:cubicBezTo>
                                <a:pt x="16938" y="57"/>
                                <a:pt x="19141" y="197"/>
                                <a:pt x="22657" y="432"/>
                              </a:cubicBezTo>
                              <a:cubicBezTo>
                                <a:pt x="26031" y="666"/>
                                <a:pt x="30578" y="1041"/>
                                <a:pt x="35969" y="1650"/>
                              </a:cubicBezTo>
                              <a:cubicBezTo>
                                <a:pt x="38829" y="2026"/>
                                <a:pt x="41922" y="2400"/>
                                <a:pt x="45203" y="2822"/>
                              </a:cubicBezTo>
                              <a:cubicBezTo>
                                <a:pt x="48625" y="3291"/>
                                <a:pt x="52235" y="3854"/>
                                <a:pt x="55985" y="4510"/>
                              </a:cubicBezTo>
                              <a:cubicBezTo>
                                <a:pt x="63485" y="5775"/>
                                <a:pt x="71500" y="7416"/>
                                <a:pt x="79610" y="9525"/>
                              </a:cubicBezTo>
                              <a:cubicBezTo>
                                <a:pt x="95875" y="13697"/>
                                <a:pt x="112657" y="19650"/>
                                <a:pt x="126672" y="28182"/>
                              </a:cubicBezTo>
                              <a:cubicBezTo>
                                <a:pt x="140688" y="36713"/>
                                <a:pt x="151891" y="48197"/>
                                <a:pt x="157141" y="62588"/>
                              </a:cubicBezTo>
                              <a:cubicBezTo>
                                <a:pt x="162954" y="78572"/>
                                <a:pt x="160516" y="93994"/>
                                <a:pt x="150297" y="107260"/>
                              </a:cubicBezTo>
                              <a:cubicBezTo>
                                <a:pt x="140313" y="120244"/>
                                <a:pt x="123438" y="130557"/>
                                <a:pt x="99907" y="139041"/>
                              </a:cubicBezTo>
                              <a:cubicBezTo>
                                <a:pt x="88141" y="143260"/>
                                <a:pt x="74735" y="146823"/>
                                <a:pt x="59688" y="149776"/>
                              </a:cubicBezTo>
                              <a:cubicBezTo>
                                <a:pt x="52141" y="151276"/>
                                <a:pt x="44219" y="152588"/>
                                <a:pt x="35875" y="153760"/>
                              </a:cubicBezTo>
                              <a:cubicBezTo>
                                <a:pt x="27766" y="154932"/>
                                <a:pt x="17688" y="155916"/>
                                <a:pt x="8125" y="156713"/>
                              </a:cubicBezTo>
                              <a:cubicBezTo>
                                <a:pt x="7656" y="156713"/>
                                <a:pt x="7188" y="156713"/>
                                <a:pt x="6766" y="1567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2" name="任意多边形: 形状 521">
                          <a:extLst>
                            <a:ext uri="{FF2B5EF4-FFF2-40B4-BE49-F238E27FC236}">
                              <a16:creationId xmlns:a16="http://schemas.microsoft.com/office/drawing/2014/main" id="{54FD67AB-C4BE-9A1E-A15C-64257F657F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15275" y="1355280"/>
                          <a:ext cx="160728" cy="157693"/>
                        </a:xfrm>
                        <a:custGeom>
                          <a:avLst/>
                          <a:gdLst>
                            <a:gd name="connsiteX0" fmla="*/ 7240 w 160728"/>
                            <a:gd name="connsiteY0" fmla="*/ 157600 h 157693"/>
                            <a:gd name="connsiteX1" fmla="*/ 69 w 160728"/>
                            <a:gd name="connsiteY1" fmla="*/ 152209 h 157693"/>
                            <a:gd name="connsiteX2" fmla="*/ 6678 w 160728"/>
                            <a:gd name="connsiteY2" fmla="*/ 145787 h 157693"/>
                            <a:gd name="connsiteX3" fmla="*/ 40428 w 160728"/>
                            <a:gd name="connsiteY3" fmla="*/ 142412 h 157693"/>
                            <a:gd name="connsiteX4" fmla="*/ 65084 w 160728"/>
                            <a:gd name="connsiteY4" fmla="*/ 137725 h 157693"/>
                            <a:gd name="connsiteX5" fmla="*/ 102397 w 160728"/>
                            <a:gd name="connsiteY5" fmla="*/ 126147 h 157693"/>
                            <a:gd name="connsiteX6" fmla="*/ 139522 w 160728"/>
                            <a:gd name="connsiteY6" fmla="*/ 100693 h 157693"/>
                            <a:gd name="connsiteX7" fmla="*/ 144866 w 160728"/>
                            <a:gd name="connsiteY7" fmla="*/ 65396 h 157693"/>
                            <a:gd name="connsiteX8" fmla="*/ 75537 w 160728"/>
                            <a:gd name="connsiteY8" fmla="*/ 20021 h 157693"/>
                            <a:gd name="connsiteX9" fmla="*/ 35881 w 160728"/>
                            <a:gd name="connsiteY9" fmla="*/ 13318 h 157693"/>
                            <a:gd name="connsiteX10" fmla="*/ 22147 w 160728"/>
                            <a:gd name="connsiteY10" fmla="*/ 12146 h 157693"/>
                            <a:gd name="connsiteX11" fmla="*/ 16803 w 160728"/>
                            <a:gd name="connsiteY11" fmla="*/ 11818 h 157693"/>
                            <a:gd name="connsiteX12" fmla="*/ 9678 w 160728"/>
                            <a:gd name="connsiteY12" fmla="*/ 5631 h 157693"/>
                            <a:gd name="connsiteX13" fmla="*/ 16850 w 160728"/>
                            <a:gd name="connsiteY13" fmla="*/ 6 h 157693"/>
                            <a:gd name="connsiteX14" fmla="*/ 39116 w 160728"/>
                            <a:gd name="connsiteY14" fmla="*/ 1740 h 157693"/>
                            <a:gd name="connsiteX15" fmla="*/ 82241 w 160728"/>
                            <a:gd name="connsiteY15" fmla="*/ 9428 h 157693"/>
                            <a:gd name="connsiteX16" fmla="*/ 128225 w 160728"/>
                            <a:gd name="connsiteY16" fmla="*/ 27896 h 157693"/>
                            <a:gd name="connsiteX17" fmla="*/ 157803 w 160728"/>
                            <a:gd name="connsiteY17" fmla="*/ 62443 h 157693"/>
                            <a:gd name="connsiteX18" fmla="*/ 150819 w 160728"/>
                            <a:gd name="connsiteY18" fmla="*/ 107537 h 157693"/>
                            <a:gd name="connsiteX19" fmla="*/ 101366 w 160728"/>
                            <a:gd name="connsiteY19" fmla="*/ 139740 h 157693"/>
                            <a:gd name="connsiteX20" fmla="*/ 62037 w 160728"/>
                            <a:gd name="connsiteY20" fmla="*/ 150709 h 157693"/>
                            <a:gd name="connsiteX21" fmla="*/ 8694 w 160728"/>
                            <a:gd name="connsiteY21" fmla="*/ 157694 h 157693"/>
                            <a:gd name="connsiteX22" fmla="*/ 7240 w 160728"/>
                            <a:gd name="connsiteY22" fmla="*/ 157600 h 1576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60728" h="157693">
                              <a:moveTo>
                                <a:pt x="7240" y="157600"/>
                              </a:moveTo>
                              <a:cubicBezTo>
                                <a:pt x="3631" y="157318"/>
                                <a:pt x="537" y="155115"/>
                                <a:pt x="69" y="152209"/>
                              </a:cubicBezTo>
                              <a:cubicBezTo>
                                <a:pt x="-494" y="148928"/>
                                <a:pt x="2459" y="146068"/>
                                <a:pt x="6678" y="145787"/>
                              </a:cubicBezTo>
                              <a:cubicBezTo>
                                <a:pt x="18866" y="144944"/>
                                <a:pt x="32647" y="143865"/>
                                <a:pt x="40428" y="142412"/>
                              </a:cubicBezTo>
                              <a:cubicBezTo>
                                <a:pt x="49381" y="141006"/>
                                <a:pt x="57584" y="139412"/>
                                <a:pt x="65084" y="137725"/>
                              </a:cubicBezTo>
                              <a:cubicBezTo>
                                <a:pt x="80085" y="134303"/>
                                <a:pt x="92413" y="130365"/>
                                <a:pt x="102397" y="126147"/>
                              </a:cubicBezTo>
                              <a:cubicBezTo>
                                <a:pt x="122506" y="117662"/>
                                <a:pt x="133522" y="108662"/>
                                <a:pt x="139522" y="100693"/>
                              </a:cubicBezTo>
                              <a:cubicBezTo>
                                <a:pt x="149460" y="87428"/>
                                <a:pt x="147960" y="74209"/>
                                <a:pt x="144866" y="65396"/>
                              </a:cubicBezTo>
                              <a:cubicBezTo>
                                <a:pt x="136241" y="40271"/>
                                <a:pt x="104881" y="27099"/>
                                <a:pt x="75537" y="20021"/>
                              </a:cubicBezTo>
                              <a:cubicBezTo>
                                <a:pt x="60725" y="16459"/>
                                <a:pt x="47037" y="14490"/>
                                <a:pt x="35881" y="13318"/>
                              </a:cubicBezTo>
                              <a:cubicBezTo>
                                <a:pt x="30209" y="12756"/>
                                <a:pt x="25475" y="12381"/>
                                <a:pt x="22147" y="12146"/>
                              </a:cubicBezTo>
                              <a:cubicBezTo>
                                <a:pt x="18866" y="11959"/>
                                <a:pt x="16991" y="11818"/>
                                <a:pt x="16803" y="11818"/>
                              </a:cubicBezTo>
                              <a:cubicBezTo>
                                <a:pt x="12819" y="11678"/>
                                <a:pt x="9678" y="8912"/>
                                <a:pt x="9678" y="5631"/>
                              </a:cubicBezTo>
                              <a:cubicBezTo>
                                <a:pt x="9725" y="2349"/>
                                <a:pt x="12912" y="-135"/>
                                <a:pt x="16850" y="6"/>
                              </a:cubicBezTo>
                              <a:cubicBezTo>
                                <a:pt x="18069" y="99"/>
                                <a:pt x="26600" y="428"/>
                                <a:pt x="39116" y="1740"/>
                              </a:cubicBezTo>
                              <a:cubicBezTo>
                                <a:pt x="51022" y="3006"/>
                                <a:pt x="66303" y="5303"/>
                                <a:pt x="82241" y="9428"/>
                              </a:cubicBezTo>
                              <a:cubicBezTo>
                                <a:pt x="98131" y="13506"/>
                                <a:pt x="114538" y="19412"/>
                                <a:pt x="128225" y="27896"/>
                              </a:cubicBezTo>
                              <a:cubicBezTo>
                                <a:pt x="141866" y="36568"/>
                                <a:pt x="152741" y="47912"/>
                                <a:pt x="157803" y="62443"/>
                              </a:cubicBezTo>
                              <a:cubicBezTo>
                                <a:pt x="163381" y="78568"/>
                                <a:pt x="160944" y="94131"/>
                                <a:pt x="150819" y="107537"/>
                              </a:cubicBezTo>
                              <a:cubicBezTo>
                                <a:pt x="140928" y="120709"/>
                                <a:pt x="124428" y="131022"/>
                                <a:pt x="101366" y="139740"/>
                              </a:cubicBezTo>
                              <a:cubicBezTo>
                                <a:pt x="89834" y="144006"/>
                                <a:pt x="76709" y="147662"/>
                                <a:pt x="62037" y="150709"/>
                              </a:cubicBezTo>
                              <a:cubicBezTo>
                                <a:pt x="46991" y="153709"/>
                                <a:pt x="32881" y="156334"/>
                                <a:pt x="8694" y="157694"/>
                              </a:cubicBezTo>
                              <a:cubicBezTo>
                                <a:pt x="8225" y="157647"/>
                                <a:pt x="7756" y="157647"/>
                                <a:pt x="7240" y="1576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3" name="任意多边形: 形状 522">
                          <a:extLst>
                            <a:ext uri="{FF2B5EF4-FFF2-40B4-BE49-F238E27FC236}">
                              <a16:creationId xmlns:a16="http://schemas.microsoft.com/office/drawing/2014/main" id="{AE2E8020-8D26-0798-7DCC-C9A71931855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3242" y="1501057"/>
                          <a:ext cx="161514" cy="158295"/>
                        </a:xfrm>
                        <a:custGeom>
                          <a:avLst/>
                          <a:gdLst>
                            <a:gd name="connsiteX0" fmla="*/ 7555 w 161514"/>
                            <a:gd name="connsiteY0" fmla="*/ 158260 h 158295"/>
                            <a:gd name="connsiteX1" fmla="*/ 55 w 161514"/>
                            <a:gd name="connsiteY1" fmla="*/ 152776 h 158295"/>
                            <a:gd name="connsiteX2" fmla="*/ 7180 w 161514"/>
                            <a:gd name="connsiteY2" fmla="*/ 146354 h 158295"/>
                            <a:gd name="connsiteX3" fmla="*/ 43367 w 161514"/>
                            <a:gd name="connsiteY3" fmla="*/ 143119 h 158295"/>
                            <a:gd name="connsiteX4" fmla="*/ 67367 w 161514"/>
                            <a:gd name="connsiteY4" fmla="*/ 138338 h 158295"/>
                            <a:gd name="connsiteX5" fmla="*/ 103883 w 161514"/>
                            <a:gd name="connsiteY5" fmla="*/ 126666 h 158295"/>
                            <a:gd name="connsiteX6" fmla="*/ 140539 w 161514"/>
                            <a:gd name="connsiteY6" fmla="*/ 100979 h 158295"/>
                            <a:gd name="connsiteX7" fmla="*/ 146539 w 161514"/>
                            <a:gd name="connsiteY7" fmla="*/ 65541 h 158295"/>
                            <a:gd name="connsiteX8" fmla="*/ 79883 w 161514"/>
                            <a:gd name="connsiteY8" fmla="*/ 20072 h 158295"/>
                            <a:gd name="connsiteX9" fmla="*/ 59258 w 161514"/>
                            <a:gd name="connsiteY9" fmla="*/ 15900 h 158295"/>
                            <a:gd name="connsiteX10" fmla="*/ 41258 w 161514"/>
                            <a:gd name="connsiteY10" fmla="*/ 13510 h 158295"/>
                            <a:gd name="connsiteX11" fmla="*/ 25695 w 161514"/>
                            <a:gd name="connsiteY11" fmla="*/ 12244 h 158295"/>
                            <a:gd name="connsiteX12" fmla="*/ 19648 w 161514"/>
                            <a:gd name="connsiteY12" fmla="*/ 11916 h 158295"/>
                            <a:gd name="connsiteX13" fmla="*/ 12008 w 161514"/>
                            <a:gd name="connsiteY13" fmla="*/ 5635 h 158295"/>
                            <a:gd name="connsiteX14" fmla="*/ 19695 w 161514"/>
                            <a:gd name="connsiteY14" fmla="*/ 10 h 158295"/>
                            <a:gd name="connsiteX15" fmla="*/ 44633 w 161514"/>
                            <a:gd name="connsiteY15" fmla="*/ 1838 h 158295"/>
                            <a:gd name="connsiteX16" fmla="*/ 86539 w 161514"/>
                            <a:gd name="connsiteY16" fmla="*/ 9385 h 158295"/>
                            <a:gd name="connsiteX17" fmla="*/ 131024 w 161514"/>
                            <a:gd name="connsiteY17" fmla="*/ 27760 h 158295"/>
                            <a:gd name="connsiteX18" fmla="*/ 159055 w 161514"/>
                            <a:gd name="connsiteY18" fmla="*/ 62401 h 158295"/>
                            <a:gd name="connsiteX19" fmla="*/ 151180 w 161514"/>
                            <a:gd name="connsiteY19" fmla="*/ 107776 h 158295"/>
                            <a:gd name="connsiteX20" fmla="*/ 102383 w 161514"/>
                            <a:gd name="connsiteY20" fmla="*/ 140260 h 158295"/>
                            <a:gd name="connsiteX21" fmla="*/ 63992 w 161514"/>
                            <a:gd name="connsiteY21" fmla="*/ 151369 h 158295"/>
                            <a:gd name="connsiteX22" fmla="*/ 41399 w 161514"/>
                            <a:gd name="connsiteY22" fmla="*/ 155541 h 158295"/>
                            <a:gd name="connsiteX23" fmla="*/ 35398 w 161514"/>
                            <a:gd name="connsiteY23" fmla="*/ 156432 h 158295"/>
                            <a:gd name="connsiteX24" fmla="*/ 33758 w 161514"/>
                            <a:gd name="connsiteY24" fmla="*/ 156619 h 158295"/>
                            <a:gd name="connsiteX25" fmla="*/ 31602 w 161514"/>
                            <a:gd name="connsiteY25" fmla="*/ 156807 h 158295"/>
                            <a:gd name="connsiteX26" fmla="*/ 27148 w 161514"/>
                            <a:gd name="connsiteY26" fmla="*/ 157135 h 158295"/>
                            <a:gd name="connsiteX27" fmla="*/ 8961 w 161514"/>
                            <a:gd name="connsiteY27" fmla="*/ 158260 h 158295"/>
                            <a:gd name="connsiteX28" fmla="*/ 7555 w 161514"/>
                            <a:gd name="connsiteY28" fmla="*/ 158260 h 15829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161514" h="158295">
                              <a:moveTo>
                                <a:pt x="7555" y="158260"/>
                              </a:moveTo>
                              <a:cubicBezTo>
                                <a:pt x="3711" y="157979"/>
                                <a:pt x="523" y="155729"/>
                                <a:pt x="55" y="152776"/>
                              </a:cubicBezTo>
                              <a:cubicBezTo>
                                <a:pt x="-461" y="149494"/>
                                <a:pt x="2727" y="146635"/>
                                <a:pt x="7180" y="146354"/>
                              </a:cubicBezTo>
                              <a:cubicBezTo>
                                <a:pt x="20305" y="145557"/>
                                <a:pt x="36617" y="144666"/>
                                <a:pt x="43367" y="143119"/>
                              </a:cubicBezTo>
                              <a:cubicBezTo>
                                <a:pt x="52039" y="141666"/>
                                <a:pt x="60008" y="140073"/>
                                <a:pt x="67367" y="138338"/>
                              </a:cubicBezTo>
                              <a:cubicBezTo>
                                <a:pt x="81992" y="134869"/>
                                <a:pt x="93992" y="130885"/>
                                <a:pt x="103883" y="126666"/>
                              </a:cubicBezTo>
                              <a:cubicBezTo>
                                <a:pt x="123617" y="118088"/>
                                <a:pt x="134539" y="109041"/>
                                <a:pt x="140539" y="100979"/>
                              </a:cubicBezTo>
                              <a:cubicBezTo>
                                <a:pt x="150524" y="87666"/>
                                <a:pt x="149352" y="74354"/>
                                <a:pt x="146539" y="65541"/>
                              </a:cubicBezTo>
                              <a:cubicBezTo>
                                <a:pt x="138711" y="40275"/>
                                <a:pt x="108430" y="27057"/>
                                <a:pt x="79883" y="20072"/>
                              </a:cubicBezTo>
                              <a:cubicBezTo>
                                <a:pt x="72758" y="18338"/>
                                <a:pt x="65727" y="16979"/>
                                <a:pt x="59258" y="15900"/>
                              </a:cubicBezTo>
                              <a:cubicBezTo>
                                <a:pt x="52602" y="14822"/>
                                <a:pt x="47117" y="14072"/>
                                <a:pt x="41258" y="13510"/>
                              </a:cubicBezTo>
                              <a:cubicBezTo>
                                <a:pt x="34836" y="12900"/>
                                <a:pt x="29492" y="12479"/>
                                <a:pt x="25695" y="12244"/>
                              </a:cubicBezTo>
                              <a:cubicBezTo>
                                <a:pt x="21992" y="12057"/>
                                <a:pt x="19836" y="11916"/>
                                <a:pt x="19648" y="11916"/>
                              </a:cubicBezTo>
                              <a:cubicBezTo>
                                <a:pt x="15570" y="11869"/>
                                <a:pt x="11961" y="8916"/>
                                <a:pt x="12008" y="5635"/>
                              </a:cubicBezTo>
                              <a:cubicBezTo>
                                <a:pt x="12055" y="2354"/>
                                <a:pt x="15523" y="-178"/>
                                <a:pt x="19695" y="10"/>
                              </a:cubicBezTo>
                              <a:cubicBezTo>
                                <a:pt x="20773" y="57"/>
                                <a:pt x="31039" y="432"/>
                                <a:pt x="44633" y="1838"/>
                              </a:cubicBezTo>
                              <a:cubicBezTo>
                                <a:pt x="56070" y="3104"/>
                                <a:pt x="71071" y="5353"/>
                                <a:pt x="86539" y="9385"/>
                              </a:cubicBezTo>
                              <a:cubicBezTo>
                                <a:pt x="102008" y="13463"/>
                                <a:pt x="117899" y="19275"/>
                                <a:pt x="131024" y="27760"/>
                              </a:cubicBezTo>
                              <a:cubicBezTo>
                                <a:pt x="144149" y="36526"/>
                                <a:pt x="154508" y="47822"/>
                                <a:pt x="159055" y="62401"/>
                              </a:cubicBezTo>
                              <a:cubicBezTo>
                                <a:pt x="164117" y="78572"/>
                                <a:pt x="161305" y="94229"/>
                                <a:pt x="151180" y="107776"/>
                              </a:cubicBezTo>
                              <a:cubicBezTo>
                                <a:pt x="141242" y="121041"/>
                                <a:pt x="124977" y="131448"/>
                                <a:pt x="102383" y="140260"/>
                              </a:cubicBezTo>
                              <a:cubicBezTo>
                                <a:pt x="91086" y="144573"/>
                                <a:pt x="78289" y="148276"/>
                                <a:pt x="63992" y="151369"/>
                              </a:cubicBezTo>
                              <a:cubicBezTo>
                                <a:pt x="56867" y="152916"/>
                                <a:pt x="49320" y="154276"/>
                                <a:pt x="41399" y="155541"/>
                              </a:cubicBezTo>
                              <a:cubicBezTo>
                                <a:pt x="39430" y="155823"/>
                                <a:pt x="37414" y="156151"/>
                                <a:pt x="35398" y="156432"/>
                              </a:cubicBezTo>
                              <a:lnTo>
                                <a:pt x="33758" y="156619"/>
                              </a:lnTo>
                              <a:lnTo>
                                <a:pt x="31602" y="156807"/>
                              </a:lnTo>
                              <a:lnTo>
                                <a:pt x="27148" y="157135"/>
                              </a:lnTo>
                              <a:cubicBezTo>
                                <a:pt x="21195" y="157510"/>
                                <a:pt x="15148" y="157885"/>
                                <a:pt x="8961" y="158260"/>
                              </a:cubicBezTo>
                              <a:cubicBezTo>
                                <a:pt x="8586" y="158307"/>
                                <a:pt x="8024" y="158307"/>
                                <a:pt x="7555" y="1582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4" name="任意多边形: 形状 523">
                          <a:extLst>
                            <a:ext uri="{FF2B5EF4-FFF2-40B4-BE49-F238E27FC236}">
                              <a16:creationId xmlns:a16="http://schemas.microsoft.com/office/drawing/2014/main" id="{61900EE9-4B74-695F-9C1E-40616D45AE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85871" y="1647495"/>
                          <a:ext cx="163687" cy="158420"/>
                        </a:xfrm>
                        <a:custGeom>
                          <a:avLst/>
                          <a:gdLst>
                            <a:gd name="connsiteX0" fmla="*/ 7675 w 163687"/>
                            <a:gd name="connsiteY0" fmla="*/ 158401 h 158420"/>
                            <a:gd name="connsiteX1" fmla="*/ 35 w 163687"/>
                            <a:gd name="connsiteY1" fmla="*/ 152870 h 158420"/>
                            <a:gd name="connsiteX2" fmla="*/ 7769 w 163687"/>
                            <a:gd name="connsiteY2" fmla="*/ 146495 h 158420"/>
                            <a:gd name="connsiteX3" fmla="*/ 29144 w 163687"/>
                            <a:gd name="connsiteY3" fmla="*/ 145323 h 158420"/>
                            <a:gd name="connsiteX4" fmla="*/ 47566 w 163687"/>
                            <a:gd name="connsiteY4" fmla="*/ 143635 h 158420"/>
                            <a:gd name="connsiteX5" fmla="*/ 70676 w 163687"/>
                            <a:gd name="connsiteY5" fmla="*/ 138854 h 158420"/>
                            <a:gd name="connsiteX6" fmla="*/ 106066 w 163687"/>
                            <a:gd name="connsiteY6" fmla="*/ 127088 h 158420"/>
                            <a:gd name="connsiteX7" fmla="*/ 129129 w 163687"/>
                            <a:gd name="connsiteY7" fmla="*/ 113917 h 158420"/>
                            <a:gd name="connsiteX8" fmla="*/ 142301 w 163687"/>
                            <a:gd name="connsiteY8" fmla="*/ 101213 h 158420"/>
                            <a:gd name="connsiteX9" fmla="*/ 149519 w 163687"/>
                            <a:gd name="connsiteY9" fmla="*/ 65635 h 158420"/>
                            <a:gd name="connsiteX10" fmla="*/ 86801 w 163687"/>
                            <a:gd name="connsiteY10" fmla="*/ 20307 h 158420"/>
                            <a:gd name="connsiteX11" fmla="*/ 66972 w 163687"/>
                            <a:gd name="connsiteY11" fmla="*/ 16135 h 158420"/>
                            <a:gd name="connsiteX12" fmla="*/ 57973 w 163687"/>
                            <a:gd name="connsiteY12" fmla="*/ 14776 h 158420"/>
                            <a:gd name="connsiteX13" fmla="*/ 53848 w 163687"/>
                            <a:gd name="connsiteY13" fmla="*/ 14213 h 158420"/>
                            <a:gd name="connsiteX14" fmla="*/ 49347 w 163687"/>
                            <a:gd name="connsiteY14" fmla="*/ 13744 h 158420"/>
                            <a:gd name="connsiteX15" fmla="*/ 25441 w 163687"/>
                            <a:gd name="connsiteY15" fmla="*/ 11963 h 158420"/>
                            <a:gd name="connsiteX16" fmla="*/ 17472 w 163687"/>
                            <a:gd name="connsiteY16" fmla="*/ 5635 h 158420"/>
                            <a:gd name="connsiteX17" fmla="*/ 25816 w 163687"/>
                            <a:gd name="connsiteY17" fmla="*/ 10 h 158420"/>
                            <a:gd name="connsiteX18" fmla="*/ 53332 w 163687"/>
                            <a:gd name="connsiteY18" fmla="*/ 2026 h 158420"/>
                            <a:gd name="connsiteX19" fmla="*/ 93691 w 163687"/>
                            <a:gd name="connsiteY19" fmla="*/ 9526 h 158420"/>
                            <a:gd name="connsiteX20" fmla="*/ 136113 w 163687"/>
                            <a:gd name="connsiteY20" fmla="*/ 27854 h 158420"/>
                            <a:gd name="connsiteX21" fmla="*/ 161895 w 163687"/>
                            <a:gd name="connsiteY21" fmla="*/ 62495 h 158420"/>
                            <a:gd name="connsiteX22" fmla="*/ 152426 w 163687"/>
                            <a:gd name="connsiteY22" fmla="*/ 107963 h 158420"/>
                            <a:gd name="connsiteX23" fmla="*/ 104332 w 163687"/>
                            <a:gd name="connsiteY23" fmla="*/ 140682 h 158420"/>
                            <a:gd name="connsiteX24" fmla="*/ 67160 w 163687"/>
                            <a:gd name="connsiteY24" fmla="*/ 151838 h 158420"/>
                            <a:gd name="connsiteX25" fmla="*/ 45457 w 163687"/>
                            <a:gd name="connsiteY25" fmla="*/ 156010 h 158420"/>
                            <a:gd name="connsiteX26" fmla="*/ 42504 w 163687"/>
                            <a:gd name="connsiteY26" fmla="*/ 156479 h 158420"/>
                            <a:gd name="connsiteX27" fmla="*/ 37816 w 163687"/>
                            <a:gd name="connsiteY27" fmla="*/ 156807 h 158420"/>
                            <a:gd name="connsiteX28" fmla="*/ 28254 w 163687"/>
                            <a:gd name="connsiteY28" fmla="*/ 157417 h 158420"/>
                            <a:gd name="connsiteX29" fmla="*/ 9410 w 163687"/>
                            <a:gd name="connsiteY29" fmla="*/ 158354 h 158420"/>
                            <a:gd name="connsiteX30" fmla="*/ 7675 w 163687"/>
                            <a:gd name="connsiteY30" fmla="*/ 158401 h 1584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63687" h="158420">
                              <a:moveTo>
                                <a:pt x="7675" y="158401"/>
                              </a:moveTo>
                              <a:cubicBezTo>
                                <a:pt x="3644" y="158073"/>
                                <a:pt x="410" y="155776"/>
                                <a:pt x="35" y="152870"/>
                              </a:cubicBezTo>
                              <a:cubicBezTo>
                                <a:pt x="-387" y="149588"/>
                                <a:pt x="3082" y="146729"/>
                                <a:pt x="7769" y="146495"/>
                              </a:cubicBezTo>
                              <a:cubicBezTo>
                                <a:pt x="15176" y="146073"/>
                                <a:pt x="22253" y="145698"/>
                                <a:pt x="29144" y="145323"/>
                              </a:cubicBezTo>
                              <a:cubicBezTo>
                                <a:pt x="36176" y="144854"/>
                                <a:pt x="44566" y="144432"/>
                                <a:pt x="47566" y="143635"/>
                              </a:cubicBezTo>
                              <a:cubicBezTo>
                                <a:pt x="55910" y="142182"/>
                                <a:pt x="63597" y="140542"/>
                                <a:pt x="70676" y="138854"/>
                              </a:cubicBezTo>
                              <a:cubicBezTo>
                                <a:pt x="84785" y="135338"/>
                                <a:pt x="96457" y="131307"/>
                                <a:pt x="106066" y="127088"/>
                              </a:cubicBezTo>
                              <a:cubicBezTo>
                                <a:pt x="115676" y="122823"/>
                                <a:pt x="123223" y="118323"/>
                                <a:pt x="129129" y="113917"/>
                              </a:cubicBezTo>
                              <a:cubicBezTo>
                                <a:pt x="134988" y="109557"/>
                                <a:pt x="139254" y="105245"/>
                                <a:pt x="142301" y="101213"/>
                              </a:cubicBezTo>
                              <a:cubicBezTo>
                                <a:pt x="152379" y="87854"/>
                                <a:pt x="151863" y="74495"/>
                                <a:pt x="149519" y="65635"/>
                              </a:cubicBezTo>
                              <a:cubicBezTo>
                                <a:pt x="143004" y="40369"/>
                                <a:pt x="114129" y="27244"/>
                                <a:pt x="86801" y="20307"/>
                              </a:cubicBezTo>
                              <a:cubicBezTo>
                                <a:pt x="79957" y="18526"/>
                                <a:pt x="73207" y="17213"/>
                                <a:pt x="66972" y="16135"/>
                              </a:cubicBezTo>
                              <a:cubicBezTo>
                                <a:pt x="63832" y="15666"/>
                                <a:pt x="60832" y="15198"/>
                                <a:pt x="57973" y="14776"/>
                              </a:cubicBezTo>
                              <a:cubicBezTo>
                                <a:pt x="56566" y="14588"/>
                                <a:pt x="55160" y="14401"/>
                                <a:pt x="53848" y="14213"/>
                              </a:cubicBezTo>
                              <a:cubicBezTo>
                                <a:pt x="52301" y="14072"/>
                                <a:pt x="50801" y="13885"/>
                                <a:pt x="49347" y="13744"/>
                              </a:cubicBezTo>
                              <a:cubicBezTo>
                                <a:pt x="35144" y="12432"/>
                                <a:pt x="25441" y="11963"/>
                                <a:pt x="25441" y="11963"/>
                              </a:cubicBezTo>
                              <a:cubicBezTo>
                                <a:pt x="20847" y="11823"/>
                                <a:pt x="17379" y="8916"/>
                                <a:pt x="17472" y="5635"/>
                              </a:cubicBezTo>
                              <a:cubicBezTo>
                                <a:pt x="17566" y="2307"/>
                                <a:pt x="21316" y="-178"/>
                                <a:pt x="25816" y="10"/>
                              </a:cubicBezTo>
                              <a:cubicBezTo>
                                <a:pt x="26754" y="57"/>
                                <a:pt x="38613" y="572"/>
                                <a:pt x="53332" y="2026"/>
                              </a:cubicBezTo>
                              <a:cubicBezTo>
                                <a:pt x="64394" y="3291"/>
                                <a:pt x="78879" y="5494"/>
                                <a:pt x="93691" y="9526"/>
                              </a:cubicBezTo>
                              <a:cubicBezTo>
                                <a:pt x="108504" y="13557"/>
                                <a:pt x="123691" y="19369"/>
                                <a:pt x="136113" y="27854"/>
                              </a:cubicBezTo>
                              <a:cubicBezTo>
                                <a:pt x="148441" y="36619"/>
                                <a:pt x="158004" y="47916"/>
                                <a:pt x="161895" y="62495"/>
                              </a:cubicBezTo>
                              <a:cubicBezTo>
                                <a:pt x="166160" y="78666"/>
                                <a:pt x="162738" y="94416"/>
                                <a:pt x="152426" y="107963"/>
                              </a:cubicBezTo>
                              <a:cubicBezTo>
                                <a:pt x="142348" y="121229"/>
                                <a:pt x="126316" y="131870"/>
                                <a:pt x="104332" y="140682"/>
                              </a:cubicBezTo>
                              <a:cubicBezTo>
                                <a:pt x="93363" y="144995"/>
                                <a:pt x="80941" y="148745"/>
                                <a:pt x="67160" y="151838"/>
                              </a:cubicBezTo>
                              <a:cubicBezTo>
                                <a:pt x="60269" y="153385"/>
                                <a:pt x="53004" y="154745"/>
                                <a:pt x="45457" y="156010"/>
                              </a:cubicBezTo>
                              <a:lnTo>
                                <a:pt x="42504" y="156479"/>
                              </a:lnTo>
                              <a:lnTo>
                                <a:pt x="37816" y="156807"/>
                              </a:lnTo>
                              <a:cubicBezTo>
                                <a:pt x="34629" y="156995"/>
                                <a:pt x="31441" y="157182"/>
                                <a:pt x="28254" y="157417"/>
                              </a:cubicBezTo>
                              <a:cubicBezTo>
                                <a:pt x="22113" y="157745"/>
                                <a:pt x="15832" y="158073"/>
                                <a:pt x="9410" y="158354"/>
                              </a:cubicBezTo>
                              <a:cubicBezTo>
                                <a:pt x="8707" y="158401"/>
                                <a:pt x="8144" y="158448"/>
                                <a:pt x="7675" y="1584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25" name="图形 413">
                        <a:extLst>
                          <a:ext uri="{FF2B5EF4-FFF2-40B4-BE49-F238E27FC236}">
                            <a16:creationId xmlns:a16="http://schemas.microsoft.com/office/drawing/2014/main" id="{7ECFCA16-61B7-0840-C1A0-07F1F2344DD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37626" y="1224410"/>
                        <a:ext cx="195671" cy="561497"/>
                        <a:chOff x="9637626" y="1224410"/>
                        <a:chExt cx="195671" cy="56149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26" name="任意多边形: 形状 525">
                          <a:extLst>
                            <a:ext uri="{FF2B5EF4-FFF2-40B4-BE49-F238E27FC236}">
                              <a16:creationId xmlns:a16="http://schemas.microsoft.com/office/drawing/2014/main" id="{98F239AE-72A5-1359-DAAD-2DEE71333F5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1796" y="1224410"/>
                          <a:ext cx="161501" cy="63222"/>
                        </a:xfrm>
                        <a:custGeom>
                          <a:avLst/>
                          <a:gdLst>
                            <a:gd name="connsiteX0" fmla="*/ 147251 w 161501"/>
                            <a:gd name="connsiteY0" fmla="*/ 0 h 63222"/>
                            <a:gd name="connsiteX1" fmla="*/ 140454 w 161501"/>
                            <a:gd name="connsiteY1" fmla="*/ 11906 h 63222"/>
                            <a:gd name="connsiteX2" fmla="*/ 6017 w 161501"/>
                            <a:gd name="connsiteY2" fmla="*/ 51469 h 63222"/>
                            <a:gd name="connsiteX3" fmla="*/ 64 w 161501"/>
                            <a:gd name="connsiteY3" fmla="*/ 57797 h 63222"/>
                            <a:gd name="connsiteX4" fmla="*/ 6579 w 161501"/>
                            <a:gd name="connsiteY4" fmla="*/ 63188 h 63222"/>
                            <a:gd name="connsiteX5" fmla="*/ 7892 w 161501"/>
                            <a:gd name="connsiteY5" fmla="*/ 63188 h 63222"/>
                            <a:gd name="connsiteX6" fmla="*/ 152127 w 161501"/>
                            <a:gd name="connsiteY6" fmla="*/ 19031 h 63222"/>
                            <a:gd name="connsiteX7" fmla="*/ 161502 w 161501"/>
                            <a:gd name="connsiteY7" fmla="*/ 1687 h 63222"/>
                            <a:gd name="connsiteX8" fmla="*/ 147251 w 161501"/>
                            <a:gd name="connsiteY8" fmla="*/ 0 h 632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61501" h="63222">
                              <a:moveTo>
                                <a:pt x="147251" y="0"/>
                              </a:moveTo>
                              <a:cubicBezTo>
                                <a:pt x="145939" y="3937"/>
                                <a:pt x="143876" y="7922"/>
                                <a:pt x="140454" y="11906"/>
                              </a:cubicBezTo>
                              <a:cubicBezTo>
                                <a:pt x="127564" y="27375"/>
                                <a:pt x="93720" y="45234"/>
                                <a:pt x="6017" y="51469"/>
                              </a:cubicBezTo>
                              <a:cubicBezTo>
                                <a:pt x="2220" y="51703"/>
                                <a:pt x="-452" y="54563"/>
                                <a:pt x="64" y="57797"/>
                              </a:cubicBezTo>
                              <a:cubicBezTo>
                                <a:pt x="532" y="60656"/>
                                <a:pt x="3298" y="62906"/>
                                <a:pt x="6579" y="63188"/>
                              </a:cubicBezTo>
                              <a:cubicBezTo>
                                <a:pt x="7001" y="63234"/>
                                <a:pt x="7423" y="63234"/>
                                <a:pt x="7892" y="63188"/>
                              </a:cubicBezTo>
                              <a:cubicBezTo>
                                <a:pt x="82329" y="57797"/>
                                <a:pt x="130845" y="44203"/>
                                <a:pt x="152127" y="19031"/>
                              </a:cubicBezTo>
                              <a:cubicBezTo>
                                <a:pt x="156673" y="13641"/>
                                <a:pt x="159767" y="7781"/>
                                <a:pt x="161502" y="1687"/>
                              </a:cubicBezTo>
                              <a:cubicBezTo>
                                <a:pt x="155830" y="984"/>
                                <a:pt x="152970" y="656"/>
                                <a:pt x="147251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7" name="任意多边形: 形状 526">
                          <a:extLst>
                            <a:ext uri="{FF2B5EF4-FFF2-40B4-BE49-F238E27FC236}">
                              <a16:creationId xmlns:a16="http://schemas.microsoft.com/office/drawing/2014/main" id="{B78432DA-A6E5-DE15-7814-843F6D1E53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52464" y="1420713"/>
                          <a:ext cx="155738" cy="157728"/>
                        </a:xfrm>
                        <a:custGeom>
                          <a:avLst/>
                          <a:gdLst>
                            <a:gd name="connsiteX0" fmla="*/ 6036 w 155738"/>
                            <a:gd name="connsiteY0" fmla="*/ 157698 h 157728"/>
                            <a:gd name="connsiteX1" fmla="*/ 36 w 155738"/>
                            <a:gd name="connsiteY1" fmla="*/ 152307 h 157728"/>
                            <a:gd name="connsiteX2" fmla="*/ 5849 w 155738"/>
                            <a:gd name="connsiteY2" fmla="*/ 145838 h 157728"/>
                            <a:gd name="connsiteX3" fmla="*/ 59239 w 155738"/>
                            <a:gd name="connsiteY3" fmla="*/ 138432 h 157728"/>
                            <a:gd name="connsiteX4" fmla="*/ 96411 w 155738"/>
                            <a:gd name="connsiteY4" fmla="*/ 128260 h 157728"/>
                            <a:gd name="connsiteX5" fmla="*/ 133958 w 155738"/>
                            <a:gd name="connsiteY5" fmla="*/ 103979 h 157728"/>
                            <a:gd name="connsiteX6" fmla="*/ 140521 w 155738"/>
                            <a:gd name="connsiteY6" fmla="*/ 68823 h 157728"/>
                            <a:gd name="connsiteX7" fmla="*/ 73583 w 155738"/>
                            <a:gd name="connsiteY7" fmla="*/ 20963 h 157728"/>
                            <a:gd name="connsiteX8" fmla="*/ 34817 w 155738"/>
                            <a:gd name="connsiteY8" fmla="*/ 13557 h 157728"/>
                            <a:gd name="connsiteX9" fmla="*/ 22208 w 155738"/>
                            <a:gd name="connsiteY9" fmla="*/ 12197 h 157728"/>
                            <a:gd name="connsiteX10" fmla="*/ 17239 w 155738"/>
                            <a:gd name="connsiteY10" fmla="*/ 11869 h 157728"/>
                            <a:gd name="connsiteX11" fmla="*/ 10536 w 155738"/>
                            <a:gd name="connsiteY11" fmla="*/ 5588 h 157728"/>
                            <a:gd name="connsiteX12" fmla="*/ 17380 w 155738"/>
                            <a:gd name="connsiteY12" fmla="*/ 10 h 157728"/>
                            <a:gd name="connsiteX13" fmla="*/ 80568 w 155738"/>
                            <a:gd name="connsiteY13" fmla="*/ 10510 h 157728"/>
                            <a:gd name="connsiteX14" fmla="*/ 153411 w 155738"/>
                            <a:gd name="connsiteY14" fmla="*/ 66104 h 157728"/>
                            <a:gd name="connsiteX15" fmla="*/ 144833 w 155738"/>
                            <a:gd name="connsiteY15" fmla="*/ 111057 h 157728"/>
                            <a:gd name="connsiteX16" fmla="*/ 94818 w 155738"/>
                            <a:gd name="connsiteY16" fmla="*/ 141807 h 157728"/>
                            <a:gd name="connsiteX17" fmla="*/ 7255 w 155738"/>
                            <a:gd name="connsiteY17" fmla="*/ 157651 h 157728"/>
                            <a:gd name="connsiteX18" fmla="*/ 6036 w 155738"/>
                            <a:gd name="connsiteY18" fmla="*/ 157698 h 1577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5738" h="157728">
                              <a:moveTo>
                                <a:pt x="6036" y="157698"/>
                              </a:moveTo>
                              <a:cubicBezTo>
                                <a:pt x="2989" y="157417"/>
                                <a:pt x="411" y="155213"/>
                                <a:pt x="36" y="152307"/>
                              </a:cubicBezTo>
                              <a:cubicBezTo>
                                <a:pt x="-339" y="149026"/>
                                <a:pt x="2239" y="146120"/>
                                <a:pt x="5849" y="145838"/>
                              </a:cubicBezTo>
                              <a:cubicBezTo>
                                <a:pt x="26661" y="144151"/>
                                <a:pt x="44286" y="141573"/>
                                <a:pt x="59239" y="138432"/>
                              </a:cubicBezTo>
                              <a:cubicBezTo>
                                <a:pt x="74239" y="135292"/>
                                <a:pt x="86380" y="132151"/>
                                <a:pt x="96411" y="128260"/>
                              </a:cubicBezTo>
                              <a:cubicBezTo>
                                <a:pt x="116474" y="120713"/>
                                <a:pt x="127724" y="111854"/>
                                <a:pt x="133958" y="103979"/>
                              </a:cubicBezTo>
                              <a:cubicBezTo>
                                <a:pt x="144271" y="90948"/>
                                <a:pt x="143287" y="77682"/>
                                <a:pt x="140521" y="68823"/>
                              </a:cubicBezTo>
                              <a:cubicBezTo>
                                <a:pt x="132833" y="43838"/>
                                <a:pt x="102364" y="29073"/>
                                <a:pt x="73583" y="20963"/>
                              </a:cubicBezTo>
                              <a:cubicBezTo>
                                <a:pt x="59146" y="17166"/>
                                <a:pt x="45224" y="14869"/>
                                <a:pt x="34817" y="13557"/>
                              </a:cubicBezTo>
                              <a:cubicBezTo>
                                <a:pt x="29614" y="12901"/>
                                <a:pt x="25255" y="12479"/>
                                <a:pt x="22208" y="12197"/>
                              </a:cubicBezTo>
                              <a:cubicBezTo>
                                <a:pt x="19161" y="11963"/>
                                <a:pt x="17380" y="11869"/>
                                <a:pt x="17239" y="11869"/>
                              </a:cubicBezTo>
                              <a:cubicBezTo>
                                <a:pt x="13489" y="11729"/>
                                <a:pt x="10536" y="8869"/>
                                <a:pt x="10536" y="5588"/>
                              </a:cubicBezTo>
                              <a:cubicBezTo>
                                <a:pt x="10583" y="2307"/>
                                <a:pt x="13630" y="-177"/>
                                <a:pt x="17380" y="10"/>
                              </a:cubicBezTo>
                              <a:cubicBezTo>
                                <a:pt x="19724" y="104"/>
                                <a:pt x="49255" y="1698"/>
                                <a:pt x="80568" y="10510"/>
                              </a:cubicBezTo>
                              <a:cubicBezTo>
                                <a:pt x="111693" y="20072"/>
                                <a:pt x="144458" y="36854"/>
                                <a:pt x="153411" y="66104"/>
                              </a:cubicBezTo>
                              <a:cubicBezTo>
                                <a:pt x="158380" y="82323"/>
                                <a:pt x="155333" y="97838"/>
                                <a:pt x="144833" y="111057"/>
                              </a:cubicBezTo>
                              <a:cubicBezTo>
                                <a:pt x="134568" y="123948"/>
                                <a:pt x="117786" y="134260"/>
                                <a:pt x="94818" y="141807"/>
                              </a:cubicBezTo>
                              <a:cubicBezTo>
                                <a:pt x="71896" y="149120"/>
                                <a:pt x="42599" y="154745"/>
                                <a:pt x="7255" y="157651"/>
                              </a:cubicBezTo>
                              <a:cubicBezTo>
                                <a:pt x="6880" y="157745"/>
                                <a:pt x="6458" y="157745"/>
                                <a:pt x="6036" y="1576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8" name="任意多边形: 形状 527">
                          <a:extLst>
                            <a:ext uri="{FF2B5EF4-FFF2-40B4-BE49-F238E27FC236}">
                              <a16:creationId xmlns:a16="http://schemas.microsoft.com/office/drawing/2014/main" id="{257F3822-0D5B-3371-57D3-5C7CF9B325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37720" y="1566589"/>
                          <a:ext cx="153112" cy="158400"/>
                        </a:xfrm>
                        <a:custGeom>
                          <a:avLst/>
                          <a:gdLst>
                            <a:gd name="connsiteX0" fmla="*/ 5546 w 153112"/>
                            <a:gd name="connsiteY0" fmla="*/ 158400 h 158400"/>
                            <a:gd name="connsiteX1" fmla="*/ 15 w 153112"/>
                            <a:gd name="connsiteY1" fmla="*/ 153010 h 158400"/>
                            <a:gd name="connsiteX2" fmla="*/ 5874 w 153112"/>
                            <a:gd name="connsiteY2" fmla="*/ 146494 h 158400"/>
                            <a:gd name="connsiteX3" fmla="*/ 57624 w 153112"/>
                            <a:gd name="connsiteY3" fmla="*/ 138900 h 158400"/>
                            <a:gd name="connsiteX4" fmla="*/ 93859 w 153112"/>
                            <a:gd name="connsiteY4" fmla="*/ 128541 h 158400"/>
                            <a:gd name="connsiteX5" fmla="*/ 131125 w 153112"/>
                            <a:gd name="connsiteY5" fmla="*/ 103979 h 158400"/>
                            <a:gd name="connsiteX6" fmla="*/ 138906 w 153112"/>
                            <a:gd name="connsiteY6" fmla="*/ 68635 h 158400"/>
                            <a:gd name="connsiteX7" fmla="*/ 75671 w 153112"/>
                            <a:gd name="connsiteY7" fmla="*/ 20822 h 158400"/>
                            <a:gd name="connsiteX8" fmla="*/ 38171 w 153112"/>
                            <a:gd name="connsiteY8" fmla="*/ 13556 h 158400"/>
                            <a:gd name="connsiteX9" fmla="*/ 25983 w 153112"/>
                            <a:gd name="connsiteY9" fmla="*/ 12244 h 158400"/>
                            <a:gd name="connsiteX10" fmla="*/ 21155 w 153112"/>
                            <a:gd name="connsiteY10" fmla="*/ 11916 h 158400"/>
                            <a:gd name="connsiteX11" fmla="*/ 14781 w 153112"/>
                            <a:gd name="connsiteY11" fmla="*/ 5681 h 158400"/>
                            <a:gd name="connsiteX12" fmla="*/ 21531 w 153112"/>
                            <a:gd name="connsiteY12" fmla="*/ 10 h 158400"/>
                            <a:gd name="connsiteX13" fmla="*/ 82703 w 153112"/>
                            <a:gd name="connsiteY13" fmla="*/ 10369 h 158400"/>
                            <a:gd name="connsiteX14" fmla="*/ 151421 w 153112"/>
                            <a:gd name="connsiteY14" fmla="*/ 65822 h 158400"/>
                            <a:gd name="connsiteX15" fmla="*/ 141296 w 153112"/>
                            <a:gd name="connsiteY15" fmla="*/ 110963 h 158400"/>
                            <a:gd name="connsiteX16" fmla="*/ 91702 w 153112"/>
                            <a:gd name="connsiteY16" fmla="*/ 142041 h 158400"/>
                            <a:gd name="connsiteX17" fmla="*/ 6765 w 153112"/>
                            <a:gd name="connsiteY17" fmla="*/ 158307 h 158400"/>
                            <a:gd name="connsiteX18" fmla="*/ 5546 w 153112"/>
                            <a:gd name="connsiteY18" fmla="*/ 158400 h 1584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3112" h="158400">
                              <a:moveTo>
                                <a:pt x="5546" y="158400"/>
                              </a:moveTo>
                              <a:cubicBezTo>
                                <a:pt x="2593" y="158119"/>
                                <a:pt x="202" y="155916"/>
                                <a:pt x="15" y="153010"/>
                              </a:cubicBezTo>
                              <a:cubicBezTo>
                                <a:pt x="-220" y="149729"/>
                                <a:pt x="2359" y="146822"/>
                                <a:pt x="5874" y="146494"/>
                              </a:cubicBezTo>
                              <a:cubicBezTo>
                                <a:pt x="25983" y="144713"/>
                                <a:pt x="43046" y="142088"/>
                                <a:pt x="57624" y="138900"/>
                              </a:cubicBezTo>
                              <a:cubicBezTo>
                                <a:pt x="72203" y="135619"/>
                                <a:pt x="84015" y="132432"/>
                                <a:pt x="93859" y="128541"/>
                              </a:cubicBezTo>
                              <a:cubicBezTo>
                                <a:pt x="113499" y="120900"/>
                                <a:pt x="124749" y="111947"/>
                                <a:pt x="131125" y="103979"/>
                              </a:cubicBezTo>
                              <a:cubicBezTo>
                                <a:pt x="141671" y="90853"/>
                                <a:pt x="141203" y="77541"/>
                                <a:pt x="138906" y="68635"/>
                              </a:cubicBezTo>
                              <a:cubicBezTo>
                                <a:pt x="132390" y="43510"/>
                                <a:pt x="103327" y="28931"/>
                                <a:pt x="75671" y="20822"/>
                              </a:cubicBezTo>
                              <a:cubicBezTo>
                                <a:pt x="61749" y="17025"/>
                                <a:pt x="48249" y="14822"/>
                                <a:pt x="38171" y="13556"/>
                              </a:cubicBezTo>
                              <a:cubicBezTo>
                                <a:pt x="33109" y="12900"/>
                                <a:pt x="28937" y="12525"/>
                                <a:pt x="25983" y="12244"/>
                              </a:cubicBezTo>
                              <a:cubicBezTo>
                                <a:pt x="22984" y="12010"/>
                                <a:pt x="21249" y="11916"/>
                                <a:pt x="21155" y="11916"/>
                              </a:cubicBezTo>
                              <a:cubicBezTo>
                                <a:pt x="17687" y="11775"/>
                                <a:pt x="14687" y="8963"/>
                                <a:pt x="14781" y="5681"/>
                              </a:cubicBezTo>
                              <a:cubicBezTo>
                                <a:pt x="14874" y="2400"/>
                                <a:pt x="17921" y="-178"/>
                                <a:pt x="21531" y="10"/>
                              </a:cubicBezTo>
                              <a:cubicBezTo>
                                <a:pt x="23827" y="150"/>
                                <a:pt x="52562" y="1463"/>
                                <a:pt x="82703" y="10369"/>
                              </a:cubicBezTo>
                              <a:cubicBezTo>
                                <a:pt x="112702" y="19791"/>
                                <a:pt x="143921" y="36525"/>
                                <a:pt x="151421" y="65822"/>
                              </a:cubicBezTo>
                              <a:cubicBezTo>
                                <a:pt x="155593" y="82088"/>
                                <a:pt x="151984" y="97697"/>
                                <a:pt x="141296" y="110963"/>
                              </a:cubicBezTo>
                              <a:cubicBezTo>
                                <a:pt x="130796" y="123994"/>
                                <a:pt x="114156" y="134400"/>
                                <a:pt x="91702" y="142041"/>
                              </a:cubicBezTo>
                              <a:cubicBezTo>
                                <a:pt x="69390" y="149447"/>
                                <a:pt x="40843" y="155307"/>
                                <a:pt x="6765" y="158307"/>
                              </a:cubicBezTo>
                              <a:cubicBezTo>
                                <a:pt x="6343" y="158400"/>
                                <a:pt x="5921" y="158400"/>
                                <a:pt x="5546" y="1584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29" name="任意多边形: 形状 528">
                          <a:extLst>
                            <a:ext uri="{FF2B5EF4-FFF2-40B4-BE49-F238E27FC236}">
                              <a16:creationId xmlns:a16="http://schemas.microsoft.com/office/drawing/2014/main" id="{34DF9BB2-D317-FD11-46DF-B30A40B078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37626" y="1713214"/>
                          <a:ext cx="128365" cy="72694"/>
                        </a:xfrm>
                        <a:custGeom>
                          <a:avLst/>
                          <a:gdLst>
                            <a:gd name="connsiteX0" fmla="*/ 121140 w 128365"/>
                            <a:gd name="connsiteY0" fmla="*/ 72666 h 72694"/>
                            <a:gd name="connsiteX1" fmla="*/ 116125 w 128365"/>
                            <a:gd name="connsiteY1" fmla="*/ 68166 h 72694"/>
                            <a:gd name="connsiteX2" fmla="*/ 57999 w 128365"/>
                            <a:gd name="connsiteY2" fmla="*/ 20682 h 72694"/>
                            <a:gd name="connsiteX3" fmla="*/ 22234 w 128365"/>
                            <a:gd name="connsiteY3" fmla="*/ 13510 h 72694"/>
                            <a:gd name="connsiteX4" fmla="*/ 10515 w 128365"/>
                            <a:gd name="connsiteY4" fmla="*/ 12244 h 72694"/>
                            <a:gd name="connsiteX5" fmla="*/ 5874 w 128365"/>
                            <a:gd name="connsiteY5" fmla="*/ 11916 h 72694"/>
                            <a:gd name="connsiteX6" fmla="*/ 15 w 128365"/>
                            <a:gd name="connsiteY6" fmla="*/ 5635 h 72694"/>
                            <a:gd name="connsiteX7" fmla="*/ 6718 w 128365"/>
                            <a:gd name="connsiteY7" fmla="*/ 10 h 72694"/>
                            <a:gd name="connsiteX8" fmla="*/ 65265 w 128365"/>
                            <a:gd name="connsiteY8" fmla="*/ 10135 h 72694"/>
                            <a:gd name="connsiteX9" fmla="*/ 128265 w 128365"/>
                            <a:gd name="connsiteY9" fmla="*/ 65354 h 72694"/>
                            <a:gd name="connsiteX10" fmla="*/ 123250 w 128365"/>
                            <a:gd name="connsiteY10" fmla="*/ 72572 h 72694"/>
                            <a:gd name="connsiteX11" fmla="*/ 121140 w 128365"/>
                            <a:gd name="connsiteY11" fmla="*/ 72666 h 726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28365" h="72694">
                              <a:moveTo>
                                <a:pt x="121140" y="72666"/>
                              </a:moveTo>
                              <a:cubicBezTo>
                                <a:pt x="118703" y="72385"/>
                                <a:pt x="116640" y="70650"/>
                                <a:pt x="116125" y="68166"/>
                              </a:cubicBezTo>
                              <a:cubicBezTo>
                                <a:pt x="111343" y="43135"/>
                                <a:pt x="84250" y="28557"/>
                                <a:pt x="57999" y="20682"/>
                              </a:cubicBezTo>
                              <a:cubicBezTo>
                                <a:pt x="44781" y="16932"/>
                                <a:pt x="31890" y="14728"/>
                                <a:pt x="22234" y="13510"/>
                              </a:cubicBezTo>
                              <a:cubicBezTo>
                                <a:pt x="17406" y="12900"/>
                                <a:pt x="13375" y="12478"/>
                                <a:pt x="10515" y="12244"/>
                              </a:cubicBezTo>
                              <a:cubicBezTo>
                                <a:pt x="7656" y="12057"/>
                                <a:pt x="6015" y="11916"/>
                                <a:pt x="5874" y="11916"/>
                              </a:cubicBezTo>
                              <a:cubicBezTo>
                                <a:pt x="2312" y="11822"/>
                                <a:pt x="-219" y="8963"/>
                                <a:pt x="15" y="5635"/>
                              </a:cubicBezTo>
                              <a:cubicBezTo>
                                <a:pt x="250" y="2354"/>
                                <a:pt x="3249" y="-178"/>
                                <a:pt x="6718" y="10"/>
                              </a:cubicBezTo>
                              <a:cubicBezTo>
                                <a:pt x="8921" y="103"/>
                                <a:pt x="36624" y="1463"/>
                                <a:pt x="65265" y="10135"/>
                              </a:cubicBezTo>
                              <a:cubicBezTo>
                                <a:pt x="93625" y="19463"/>
                                <a:pt x="122781" y="36057"/>
                                <a:pt x="128265" y="65354"/>
                              </a:cubicBezTo>
                              <a:cubicBezTo>
                                <a:pt x="128875" y="68541"/>
                                <a:pt x="126625" y="71776"/>
                                <a:pt x="123250" y="72572"/>
                              </a:cubicBezTo>
                              <a:cubicBezTo>
                                <a:pt x="122593" y="72713"/>
                                <a:pt x="121797" y="72713"/>
                                <a:pt x="121140" y="7266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0" name="任意多边形: 形状 529">
                          <a:extLst>
                            <a:ext uri="{FF2B5EF4-FFF2-40B4-BE49-F238E27FC236}">
                              <a16:creationId xmlns:a16="http://schemas.microsoft.com/office/drawing/2014/main" id="{2CF831C3-0A08-A487-7746-0D2446240F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63320" y="1272208"/>
                          <a:ext cx="158838" cy="156578"/>
                        </a:xfrm>
                        <a:custGeom>
                          <a:avLst/>
                          <a:gdLst>
                            <a:gd name="connsiteX0" fmla="*/ 6383 w 158838"/>
                            <a:gd name="connsiteY0" fmla="*/ 156578 h 156578"/>
                            <a:gd name="connsiteX1" fmla="*/ 55 w 158838"/>
                            <a:gd name="connsiteY1" fmla="*/ 151187 h 156578"/>
                            <a:gd name="connsiteX2" fmla="*/ 5867 w 158838"/>
                            <a:gd name="connsiteY2" fmla="*/ 144766 h 156578"/>
                            <a:gd name="connsiteX3" fmla="*/ 98727 w 158838"/>
                            <a:gd name="connsiteY3" fmla="*/ 127750 h 156578"/>
                            <a:gd name="connsiteX4" fmla="*/ 136837 w 158838"/>
                            <a:gd name="connsiteY4" fmla="*/ 103891 h 156578"/>
                            <a:gd name="connsiteX5" fmla="*/ 142930 w 158838"/>
                            <a:gd name="connsiteY5" fmla="*/ 69015 h 156578"/>
                            <a:gd name="connsiteX6" fmla="*/ 73461 w 158838"/>
                            <a:gd name="connsiteY6" fmla="*/ 21156 h 156578"/>
                            <a:gd name="connsiteX7" fmla="*/ 33617 w 158838"/>
                            <a:gd name="connsiteY7" fmla="*/ 13515 h 156578"/>
                            <a:gd name="connsiteX8" fmla="*/ 20727 w 158838"/>
                            <a:gd name="connsiteY8" fmla="*/ 12109 h 156578"/>
                            <a:gd name="connsiteX9" fmla="*/ 15617 w 158838"/>
                            <a:gd name="connsiteY9" fmla="*/ 11734 h 156578"/>
                            <a:gd name="connsiteX10" fmla="*/ 8774 w 158838"/>
                            <a:gd name="connsiteY10" fmla="*/ 5500 h 156578"/>
                            <a:gd name="connsiteX11" fmla="*/ 15758 w 158838"/>
                            <a:gd name="connsiteY11" fmla="*/ 15 h 156578"/>
                            <a:gd name="connsiteX12" fmla="*/ 80586 w 158838"/>
                            <a:gd name="connsiteY12" fmla="*/ 10890 h 156578"/>
                            <a:gd name="connsiteX13" fmla="*/ 156196 w 158838"/>
                            <a:gd name="connsiteY13" fmla="*/ 66484 h 156578"/>
                            <a:gd name="connsiteX14" fmla="*/ 148227 w 158838"/>
                            <a:gd name="connsiteY14" fmla="*/ 110969 h 156578"/>
                            <a:gd name="connsiteX15" fmla="*/ 7649 w 158838"/>
                            <a:gd name="connsiteY15" fmla="*/ 156578 h 156578"/>
                            <a:gd name="connsiteX16" fmla="*/ 6383 w 158838"/>
                            <a:gd name="connsiteY16" fmla="*/ 156578 h 1565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58838" h="156578">
                              <a:moveTo>
                                <a:pt x="6383" y="156578"/>
                              </a:moveTo>
                              <a:cubicBezTo>
                                <a:pt x="3196" y="156297"/>
                                <a:pt x="524" y="154047"/>
                                <a:pt x="55" y="151187"/>
                              </a:cubicBezTo>
                              <a:cubicBezTo>
                                <a:pt x="-414" y="147906"/>
                                <a:pt x="2164" y="145047"/>
                                <a:pt x="5867" y="144766"/>
                              </a:cubicBezTo>
                              <a:cubicBezTo>
                                <a:pt x="48618" y="141531"/>
                                <a:pt x="78336" y="134828"/>
                                <a:pt x="98727" y="127750"/>
                              </a:cubicBezTo>
                              <a:cubicBezTo>
                                <a:pt x="119165" y="120390"/>
                                <a:pt x="130602" y="111672"/>
                                <a:pt x="136837" y="103891"/>
                              </a:cubicBezTo>
                              <a:cubicBezTo>
                                <a:pt x="147149" y="91047"/>
                                <a:pt x="145883" y="77828"/>
                                <a:pt x="142930" y="69015"/>
                              </a:cubicBezTo>
                              <a:cubicBezTo>
                                <a:pt x="134586" y="44172"/>
                                <a:pt x="103133" y="29172"/>
                                <a:pt x="73461" y="21156"/>
                              </a:cubicBezTo>
                              <a:cubicBezTo>
                                <a:pt x="58649" y="17265"/>
                                <a:pt x="44305" y="14922"/>
                                <a:pt x="33617" y="13515"/>
                              </a:cubicBezTo>
                              <a:cubicBezTo>
                                <a:pt x="28274" y="12812"/>
                                <a:pt x="23820" y="12390"/>
                                <a:pt x="20727" y="12109"/>
                              </a:cubicBezTo>
                              <a:cubicBezTo>
                                <a:pt x="17586" y="11875"/>
                                <a:pt x="15758" y="11734"/>
                                <a:pt x="15617" y="11734"/>
                              </a:cubicBezTo>
                              <a:cubicBezTo>
                                <a:pt x="12008" y="11547"/>
                                <a:pt x="8727" y="8734"/>
                                <a:pt x="8774" y="5500"/>
                              </a:cubicBezTo>
                              <a:cubicBezTo>
                                <a:pt x="8821" y="2265"/>
                                <a:pt x="11914" y="-219"/>
                                <a:pt x="15758" y="15"/>
                              </a:cubicBezTo>
                              <a:cubicBezTo>
                                <a:pt x="18196" y="156"/>
                                <a:pt x="48430" y="1937"/>
                                <a:pt x="80586" y="10890"/>
                              </a:cubicBezTo>
                              <a:cubicBezTo>
                                <a:pt x="112696" y="20406"/>
                                <a:pt x="146540" y="37468"/>
                                <a:pt x="156196" y="66484"/>
                              </a:cubicBezTo>
                              <a:cubicBezTo>
                                <a:pt x="161539" y="82562"/>
                                <a:pt x="158727" y="97984"/>
                                <a:pt x="148227" y="110969"/>
                              </a:cubicBezTo>
                              <a:cubicBezTo>
                                <a:pt x="127602" y="136703"/>
                                <a:pt x="80352" y="150578"/>
                                <a:pt x="7649" y="156578"/>
                              </a:cubicBezTo>
                              <a:cubicBezTo>
                                <a:pt x="7180" y="156578"/>
                                <a:pt x="6758" y="156578"/>
                                <a:pt x="6383" y="1565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31" name="图形 413">
                      <a:extLst>
                        <a:ext uri="{FF2B5EF4-FFF2-40B4-BE49-F238E27FC236}">
                          <a16:creationId xmlns:a16="http://schemas.microsoft.com/office/drawing/2014/main" id="{959789F8-8F5F-B3EE-8A2E-90CFA5120D5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746766" y="1232536"/>
                      <a:ext cx="370594" cy="595754"/>
                      <a:chOff x="9746766" y="1232536"/>
                      <a:chExt cx="370594" cy="59575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32" name="图形 413">
                        <a:extLst>
                          <a:ext uri="{FF2B5EF4-FFF2-40B4-BE49-F238E27FC236}">
                            <a16:creationId xmlns:a16="http://schemas.microsoft.com/office/drawing/2014/main" id="{62315BCE-BF3C-AC67-C1BF-5963934CFE7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746766" y="1232536"/>
                        <a:ext cx="219073" cy="595754"/>
                        <a:chOff x="9746766" y="1232536"/>
                        <a:chExt cx="219073" cy="59575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33" name="任意多边形: 形状 532">
                          <a:extLst>
                            <a:ext uri="{FF2B5EF4-FFF2-40B4-BE49-F238E27FC236}">
                              <a16:creationId xmlns:a16="http://schemas.microsoft.com/office/drawing/2014/main" id="{E730F82D-3BBF-7D13-6841-B9C04797B6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03807" y="1232536"/>
                          <a:ext cx="162031" cy="155140"/>
                        </a:xfrm>
                        <a:custGeom>
                          <a:avLst/>
                          <a:gdLst>
                            <a:gd name="connsiteX0" fmla="*/ 6334 w 162031"/>
                            <a:gd name="connsiteY0" fmla="*/ 155047 h 155140"/>
                            <a:gd name="connsiteX1" fmla="*/ 53 w 162031"/>
                            <a:gd name="connsiteY1" fmla="*/ 149515 h 155140"/>
                            <a:gd name="connsiteX2" fmla="*/ 6099 w 162031"/>
                            <a:gd name="connsiteY2" fmla="*/ 143328 h 155140"/>
                            <a:gd name="connsiteX3" fmla="*/ 61506 w 162031"/>
                            <a:gd name="connsiteY3" fmla="*/ 138546 h 155140"/>
                            <a:gd name="connsiteX4" fmla="*/ 100178 w 162031"/>
                            <a:gd name="connsiteY4" fmla="*/ 130015 h 155140"/>
                            <a:gd name="connsiteX5" fmla="*/ 139272 w 162031"/>
                            <a:gd name="connsiteY5" fmla="*/ 107796 h 155140"/>
                            <a:gd name="connsiteX6" fmla="*/ 146396 w 162031"/>
                            <a:gd name="connsiteY6" fmla="*/ 73531 h 155140"/>
                            <a:gd name="connsiteX7" fmla="*/ 77537 w 162031"/>
                            <a:gd name="connsiteY7" fmla="*/ 23421 h 155140"/>
                            <a:gd name="connsiteX8" fmla="*/ 37506 w 162031"/>
                            <a:gd name="connsiteY8" fmla="*/ 13953 h 155140"/>
                            <a:gd name="connsiteX9" fmla="*/ 24475 w 162031"/>
                            <a:gd name="connsiteY9" fmla="*/ 12171 h 155140"/>
                            <a:gd name="connsiteX10" fmla="*/ 19318 w 162031"/>
                            <a:gd name="connsiteY10" fmla="*/ 11656 h 155140"/>
                            <a:gd name="connsiteX11" fmla="*/ 12521 w 162031"/>
                            <a:gd name="connsiteY11" fmla="*/ 5281 h 155140"/>
                            <a:gd name="connsiteX12" fmla="*/ 19740 w 162031"/>
                            <a:gd name="connsiteY12" fmla="*/ 31 h 155140"/>
                            <a:gd name="connsiteX13" fmla="*/ 41209 w 162031"/>
                            <a:gd name="connsiteY13" fmla="*/ 2703 h 155140"/>
                            <a:gd name="connsiteX14" fmla="*/ 84943 w 162031"/>
                            <a:gd name="connsiteY14" fmla="*/ 13577 h 155140"/>
                            <a:gd name="connsiteX15" fmla="*/ 131162 w 162031"/>
                            <a:gd name="connsiteY15" fmla="*/ 35328 h 155140"/>
                            <a:gd name="connsiteX16" fmla="*/ 159803 w 162031"/>
                            <a:gd name="connsiteY16" fmla="*/ 71703 h 155140"/>
                            <a:gd name="connsiteX17" fmla="*/ 150475 w 162031"/>
                            <a:gd name="connsiteY17" fmla="*/ 115484 h 155140"/>
                            <a:gd name="connsiteX18" fmla="*/ 7552 w 162031"/>
                            <a:gd name="connsiteY18" fmla="*/ 155140 h 155140"/>
                            <a:gd name="connsiteX19" fmla="*/ 6334 w 162031"/>
                            <a:gd name="connsiteY19" fmla="*/ 155047 h 15514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2031" h="155140">
                              <a:moveTo>
                                <a:pt x="6334" y="155047"/>
                              </a:moveTo>
                              <a:cubicBezTo>
                                <a:pt x="3146" y="154718"/>
                                <a:pt x="475" y="152422"/>
                                <a:pt x="53" y="149515"/>
                              </a:cubicBezTo>
                              <a:cubicBezTo>
                                <a:pt x="-416" y="146281"/>
                                <a:pt x="2302" y="143468"/>
                                <a:pt x="6099" y="143328"/>
                              </a:cubicBezTo>
                              <a:cubicBezTo>
                                <a:pt x="27756" y="142109"/>
                                <a:pt x="45990" y="140843"/>
                                <a:pt x="61506" y="138546"/>
                              </a:cubicBezTo>
                              <a:cubicBezTo>
                                <a:pt x="77021" y="136297"/>
                                <a:pt x="89772" y="133343"/>
                                <a:pt x="100178" y="130015"/>
                              </a:cubicBezTo>
                              <a:cubicBezTo>
                                <a:pt x="121084" y="123171"/>
                                <a:pt x="132756" y="115109"/>
                                <a:pt x="139272" y="107796"/>
                              </a:cubicBezTo>
                              <a:cubicBezTo>
                                <a:pt x="150053" y="95609"/>
                                <a:pt x="149162" y="82437"/>
                                <a:pt x="146396" y="73531"/>
                              </a:cubicBezTo>
                              <a:cubicBezTo>
                                <a:pt x="138803" y="47984"/>
                                <a:pt x="107256" y="32796"/>
                                <a:pt x="77537" y="23421"/>
                              </a:cubicBezTo>
                              <a:cubicBezTo>
                                <a:pt x="62678" y="18828"/>
                                <a:pt x="48287" y="15546"/>
                                <a:pt x="37506" y="13953"/>
                              </a:cubicBezTo>
                              <a:cubicBezTo>
                                <a:pt x="32115" y="13109"/>
                                <a:pt x="27662" y="12546"/>
                                <a:pt x="24475" y="12171"/>
                              </a:cubicBezTo>
                              <a:cubicBezTo>
                                <a:pt x="21334" y="11843"/>
                                <a:pt x="19459" y="11656"/>
                                <a:pt x="19318" y="11656"/>
                              </a:cubicBezTo>
                              <a:cubicBezTo>
                                <a:pt x="15521" y="11515"/>
                                <a:pt x="12428" y="8515"/>
                                <a:pt x="12521" y="5281"/>
                              </a:cubicBezTo>
                              <a:cubicBezTo>
                                <a:pt x="12615" y="2046"/>
                                <a:pt x="15849" y="-298"/>
                                <a:pt x="19740" y="31"/>
                              </a:cubicBezTo>
                              <a:cubicBezTo>
                                <a:pt x="20959" y="124"/>
                                <a:pt x="29256" y="827"/>
                                <a:pt x="41209" y="2703"/>
                              </a:cubicBezTo>
                              <a:cubicBezTo>
                                <a:pt x="53162" y="4718"/>
                                <a:pt x="68818" y="8327"/>
                                <a:pt x="84943" y="13577"/>
                              </a:cubicBezTo>
                              <a:cubicBezTo>
                                <a:pt x="101068" y="18874"/>
                                <a:pt x="117568" y="25953"/>
                                <a:pt x="131162" y="35328"/>
                              </a:cubicBezTo>
                              <a:cubicBezTo>
                                <a:pt x="144756" y="44843"/>
                                <a:pt x="155350" y="57078"/>
                                <a:pt x="159803" y="71703"/>
                              </a:cubicBezTo>
                              <a:cubicBezTo>
                                <a:pt x="164725" y="88015"/>
                                <a:pt x="161443" y="103109"/>
                                <a:pt x="150475" y="115484"/>
                              </a:cubicBezTo>
                              <a:cubicBezTo>
                                <a:pt x="129100" y="139437"/>
                                <a:pt x="80912" y="152515"/>
                                <a:pt x="7552" y="155140"/>
                              </a:cubicBezTo>
                              <a:cubicBezTo>
                                <a:pt x="7178" y="155140"/>
                                <a:pt x="6756" y="155093"/>
                                <a:pt x="6334" y="1550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4" name="任意多边形: 形状 533">
                          <a:extLst>
                            <a:ext uri="{FF2B5EF4-FFF2-40B4-BE49-F238E27FC236}">
                              <a16:creationId xmlns:a16="http://schemas.microsoft.com/office/drawing/2014/main" id="{1DAE7F2C-FFE7-AF04-8AB5-B1E04F14A46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89911" y="1379639"/>
                          <a:ext cx="158298" cy="156713"/>
                        </a:xfrm>
                        <a:custGeom>
                          <a:avLst/>
                          <a:gdLst>
                            <a:gd name="connsiteX0" fmla="*/ 5980 w 158298"/>
                            <a:gd name="connsiteY0" fmla="*/ 156679 h 156713"/>
                            <a:gd name="connsiteX1" fmla="*/ 27 w 158298"/>
                            <a:gd name="connsiteY1" fmla="*/ 151147 h 156713"/>
                            <a:gd name="connsiteX2" fmla="*/ 6027 w 158298"/>
                            <a:gd name="connsiteY2" fmla="*/ 144866 h 156713"/>
                            <a:gd name="connsiteX3" fmla="*/ 135918 w 158298"/>
                            <a:gd name="connsiteY3" fmla="*/ 108069 h 156713"/>
                            <a:gd name="connsiteX4" fmla="*/ 143278 w 158298"/>
                            <a:gd name="connsiteY4" fmla="*/ 73335 h 156713"/>
                            <a:gd name="connsiteX5" fmla="*/ 118199 w 158298"/>
                            <a:gd name="connsiteY5" fmla="*/ 42022 h 156713"/>
                            <a:gd name="connsiteX6" fmla="*/ 76762 w 158298"/>
                            <a:gd name="connsiteY6" fmla="*/ 23272 h 156713"/>
                            <a:gd name="connsiteX7" fmla="*/ 37902 w 158298"/>
                            <a:gd name="connsiteY7" fmla="*/ 13897 h 156713"/>
                            <a:gd name="connsiteX8" fmla="*/ 25199 w 158298"/>
                            <a:gd name="connsiteY8" fmla="*/ 12256 h 156713"/>
                            <a:gd name="connsiteX9" fmla="*/ 20183 w 158298"/>
                            <a:gd name="connsiteY9" fmla="*/ 11788 h 156713"/>
                            <a:gd name="connsiteX10" fmla="*/ 13574 w 158298"/>
                            <a:gd name="connsiteY10" fmla="*/ 5413 h 156713"/>
                            <a:gd name="connsiteX11" fmla="*/ 20605 w 158298"/>
                            <a:gd name="connsiteY11" fmla="*/ 22 h 156713"/>
                            <a:gd name="connsiteX12" fmla="*/ 41512 w 158298"/>
                            <a:gd name="connsiteY12" fmla="*/ 2553 h 156713"/>
                            <a:gd name="connsiteX13" fmla="*/ 84027 w 158298"/>
                            <a:gd name="connsiteY13" fmla="*/ 13147 h 156713"/>
                            <a:gd name="connsiteX14" fmla="*/ 128840 w 158298"/>
                            <a:gd name="connsiteY14" fmla="*/ 34663 h 156713"/>
                            <a:gd name="connsiteX15" fmla="*/ 156309 w 158298"/>
                            <a:gd name="connsiteY15" fmla="*/ 71272 h 156713"/>
                            <a:gd name="connsiteX16" fmla="*/ 146699 w 158298"/>
                            <a:gd name="connsiteY16" fmla="*/ 115663 h 156713"/>
                            <a:gd name="connsiteX17" fmla="*/ 7246 w 158298"/>
                            <a:gd name="connsiteY17" fmla="*/ 156679 h 156713"/>
                            <a:gd name="connsiteX18" fmla="*/ 5980 w 158298"/>
                            <a:gd name="connsiteY18" fmla="*/ 156679 h 1567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8298" h="156713">
                              <a:moveTo>
                                <a:pt x="5980" y="156679"/>
                              </a:moveTo>
                              <a:cubicBezTo>
                                <a:pt x="2887" y="156350"/>
                                <a:pt x="308" y="154054"/>
                                <a:pt x="27" y="151147"/>
                              </a:cubicBezTo>
                              <a:cubicBezTo>
                                <a:pt x="-301" y="147866"/>
                                <a:pt x="2371" y="145054"/>
                                <a:pt x="6027" y="144866"/>
                              </a:cubicBezTo>
                              <a:cubicBezTo>
                                <a:pt x="89887" y="141350"/>
                                <a:pt x="123121" y="122975"/>
                                <a:pt x="135918" y="108069"/>
                              </a:cubicBezTo>
                              <a:cubicBezTo>
                                <a:pt x="146559" y="95600"/>
                                <a:pt x="145856" y="82288"/>
                                <a:pt x="143278" y="73335"/>
                              </a:cubicBezTo>
                              <a:cubicBezTo>
                                <a:pt x="139668" y="60725"/>
                                <a:pt x="130387" y="49991"/>
                                <a:pt x="118199" y="42022"/>
                              </a:cubicBezTo>
                              <a:cubicBezTo>
                                <a:pt x="106059" y="33913"/>
                                <a:pt x="91199" y="27819"/>
                                <a:pt x="76762" y="23272"/>
                              </a:cubicBezTo>
                              <a:cubicBezTo>
                                <a:pt x="62324" y="18725"/>
                                <a:pt x="48355" y="15725"/>
                                <a:pt x="37902" y="13897"/>
                              </a:cubicBezTo>
                              <a:cubicBezTo>
                                <a:pt x="32652" y="13100"/>
                                <a:pt x="28293" y="12585"/>
                                <a:pt x="25199" y="12256"/>
                              </a:cubicBezTo>
                              <a:cubicBezTo>
                                <a:pt x="22105" y="11975"/>
                                <a:pt x="20324" y="11788"/>
                                <a:pt x="20183" y="11788"/>
                              </a:cubicBezTo>
                              <a:cubicBezTo>
                                <a:pt x="16434" y="11553"/>
                                <a:pt x="13480" y="8647"/>
                                <a:pt x="13574" y="5413"/>
                              </a:cubicBezTo>
                              <a:cubicBezTo>
                                <a:pt x="13715" y="2178"/>
                                <a:pt x="16855" y="-259"/>
                                <a:pt x="20605" y="22"/>
                              </a:cubicBezTo>
                              <a:cubicBezTo>
                                <a:pt x="21824" y="116"/>
                                <a:pt x="29840" y="678"/>
                                <a:pt x="41512" y="2553"/>
                              </a:cubicBezTo>
                              <a:cubicBezTo>
                                <a:pt x="53137" y="4616"/>
                                <a:pt x="68418" y="7944"/>
                                <a:pt x="84027" y="13147"/>
                              </a:cubicBezTo>
                              <a:cubicBezTo>
                                <a:pt x="99683" y="18350"/>
                                <a:pt x="115715" y="25288"/>
                                <a:pt x="128840" y="34663"/>
                              </a:cubicBezTo>
                              <a:cubicBezTo>
                                <a:pt x="141918" y="44413"/>
                                <a:pt x="152137" y="56413"/>
                                <a:pt x="156309" y="71272"/>
                              </a:cubicBezTo>
                              <a:cubicBezTo>
                                <a:pt x="160902" y="87725"/>
                                <a:pt x="157481" y="103053"/>
                                <a:pt x="146699" y="115663"/>
                              </a:cubicBezTo>
                              <a:cubicBezTo>
                                <a:pt x="125512" y="140085"/>
                                <a:pt x="78449" y="153585"/>
                                <a:pt x="7246" y="156679"/>
                              </a:cubicBezTo>
                              <a:cubicBezTo>
                                <a:pt x="6824" y="156725"/>
                                <a:pt x="6355" y="156725"/>
                                <a:pt x="5980" y="15667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5" name="任意多边形: 形状 534">
                          <a:extLst>
                            <a:ext uri="{FF2B5EF4-FFF2-40B4-BE49-F238E27FC236}">
                              <a16:creationId xmlns:a16="http://schemas.microsoft.com/office/drawing/2014/main" id="{8DA3D2E7-A35B-8C41-B27A-EFCE1FA35D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71929" y="1524583"/>
                          <a:ext cx="155849" cy="157597"/>
                        </a:xfrm>
                        <a:custGeom>
                          <a:avLst/>
                          <a:gdLst>
                            <a:gd name="connsiteX0" fmla="*/ 5493 w 155849"/>
                            <a:gd name="connsiteY0" fmla="*/ 157563 h 157597"/>
                            <a:gd name="connsiteX1" fmla="*/ 9 w 155849"/>
                            <a:gd name="connsiteY1" fmla="*/ 152031 h 157597"/>
                            <a:gd name="connsiteX2" fmla="*/ 6056 w 155849"/>
                            <a:gd name="connsiteY2" fmla="*/ 145703 h 157597"/>
                            <a:gd name="connsiteX3" fmla="*/ 133181 w 155849"/>
                            <a:gd name="connsiteY3" fmla="*/ 107969 h 157597"/>
                            <a:gd name="connsiteX4" fmla="*/ 141712 w 155849"/>
                            <a:gd name="connsiteY4" fmla="*/ 73047 h 157597"/>
                            <a:gd name="connsiteX5" fmla="*/ 118556 w 155849"/>
                            <a:gd name="connsiteY5" fmla="*/ 41594 h 157597"/>
                            <a:gd name="connsiteX6" fmla="*/ 78900 w 155849"/>
                            <a:gd name="connsiteY6" fmla="*/ 23078 h 157597"/>
                            <a:gd name="connsiteX7" fmla="*/ 41400 w 155849"/>
                            <a:gd name="connsiteY7" fmla="*/ 13984 h 157597"/>
                            <a:gd name="connsiteX8" fmla="*/ 29119 w 155849"/>
                            <a:gd name="connsiteY8" fmla="*/ 12344 h 157597"/>
                            <a:gd name="connsiteX9" fmla="*/ 24243 w 155849"/>
                            <a:gd name="connsiteY9" fmla="*/ 11875 h 157597"/>
                            <a:gd name="connsiteX10" fmla="*/ 17962 w 155849"/>
                            <a:gd name="connsiteY10" fmla="*/ 5500 h 157597"/>
                            <a:gd name="connsiteX11" fmla="*/ 24900 w 155849"/>
                            <a:gd name="connsiteY11" fmla="*/ 16 h 157597"/>
                            <a:gd name="connsiteX12" fmla="*/ 45197 w 155849"/>
                            <a:gd name="connsiteY12" fmla="*/ 2547 h 157597"/>
                            <a:gd name="connsiteX13" fmla="*/ 86259 w 155849"/>
                            <a:gd name="connsiteY13" fmla="*/ 12906 h 157597"/>
                            <a:gd name="connsiteX14" fmla="*/ 129103 w 155849"/>
                            <a:gd name="connsiteY14" fmla="*/ 34328 h 157597"/>
                            <a:gd name="connsiteX15" fmla="*/ 154416 w 155849"/>
                            <a:gd name="connsiteY15" fmla="*/ 70891 h 157597"/>
                            <a:gd name="connsiteX16" fmla="*/ 143259 w 155849"/>
                            <a:gd name="connsiteY16" fmla="*/ 115516 h 157597"/>
                            <a:gd name="connsiteX17" fmla="*/ 6712 w 155849"/>
                            <a:gd name="connsiteY17" fmla="*/ 157563 h 157597"/>
                            <a:gd name="connsiteX18" fmla="*/ 5493 w 155849"/>
                            <a:gd name="connsiteY18" fmla="*/ 157563 h 1575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5849" h="157597">
                              <a:moveTo>
                                <a:pt x="5493" y="157563"/>
                              </a:moveTo>
                              <a:cubicBezTo>
                                <a:pt x="2493" y="157235"/>
                                <a:pt x="150" y="154938"/>
                                <a:pt x="9" y="152031"/>
                              </a:cubicBezTo>
                              <a:cubicBezTo>
                                <a:pt x="-178" y="148750"/>
                                <a:pt x="2540" y="145891"/>
                                <a:pt x="6056" y="145703"/>
                              </a:cubicBezTo>
                              <a:cubicBezTo>
                                <a:pt x="87150" y="141672"/>
                                <a:pt x="120197" y="123016"/>
                                <a:pt x="133181" y="107969"/>
                              </a:cubicBezTo>
                              <a:cubicBezTo>
                                <a:pt x="144009" y="95359"/>
                                <a:pt x="143822" y="82000"/>
                                <a:pt x="141712" y="73047"/>
                              </a:cubicBezTo>
                              <a:cubicBezTo>
                                <a:pt x="138713" y="60344"/>
                                <a:pt x="130041" y="49797"/>
                                <a:pt x="118556" y="41594"/>
                              </a:cubicBezTo>
                              <a:cubicBezTo>
                                <a:pt x="107025" y="33531"/>
                                <a:pt x="92775" y="27484"/>
                                <a:pt x="78900" y="23078"/>
                              </a:cubicBezTo>
                              <a:cubicBezTo>
                                <a:pt x="65025" y="18625"/>
                                <a:pt x="51478" y="15766"/>
                                <a:pt x="41400" y="13984"/>
                              </a:cubicBezTo>
                              <a:cubicBezTo>
                                <a:pt x="36384" y="13047"/>
                                <a:pt x="32118" y="12672"/>
                                <a:pt x="29119" y="12344"/>
                              </a:cubicBezTo>
                              <a:cubicBezTo>
                                <a:pt x="26119" y="12063"/>
                                <a:pt x="24384" y="11922"/>
                                <a:pt x="24243" y="11875"/>
                              </a:cubicBezTo>
                              <a:cubicBezTo>
                                <a:pt x="20728" y="11781"/>
                                <a:pt x="17775" y="8781"/>
                                <a:pt x="17962" y="5500"/>
                              </a:cubicBezTo>
                              <a:cubicBezTo>
                                <a:pt x="18150" y="2219"/>
                                <a:pt x="21243" y="-219"/>
                                <a:pt x="24900" y="16"/>
                              </a:cubicBezTo>
                              <a:cubicBezTo>
                                <a:pt x="26072" y="156"/>
                                <a:pt x="33947" y="531"/>
                                <a:pt x="45197" y="2547"/>
                              </a:cubicBezTo>
                              <a:cubicBezTo>
                                <a:pt x="56447" y="4562"/>
                                <a:pt x="71165" y="7844"/>
                                <a:pt x="86259" y="12906"/>
                              </a:cubicBezTo>
                              <a:cubicBezTo>
                                <a:pt x="101306" y="18063"/>
                                <a:pt x="116728" y="24719"/>
                                <a:pt x="129103" y="34328"/>
                              </a:cubicBezTo>
                              <a:cubicBezTo>
                                <a:pt x="141431" y="43984"/>
                                <a:pt x="150900" y="56031"/>
                                <a:pt x="154416" y="70891"/>
                              </a:cubicBezTo>
                              <a:cubicBezTo>
                                <a:pt x="158259" y="87344"/>
                                <a:pt x="154322" y="102766"/>
                                <a:pt x="143259" y="115516"/>
                              </a:cubicBezTo>
                              <a:cubicBezTo>
                                <a:pt x="121697" y="140219"/>
                                <a:pt x="75525" y="154047"/>
                                <a:pt x="6712" y="157563"/>
                              </a:cubicBezTo>
                              <a:cubicBezTo>
                                <a:pt x="6244" y="157610"/>
                                <a:pt x="5869" y="157610"/>
                                <a:pt x="5493" y="1575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6" name="任意多边形: 形状 535">
                          <a:extLst>
                            <a:ext uri="{FF2B5EF4-FFF2-40B4-BE49-F238E27FC236}">
                              <a16:creationId xmlns:a16="http://schemas.microsoft.com/office/drawing/2014/main" id="{4DAC5B29-5BF6-E45E-2570-13FE540A7B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46766" y="1670318"/>
                          <a:ext cx="153808" cy="157972"/>
                        </a:xfrm>
                        <a:custGeom>
                          <a:avLst/>
                          <a:gdLst>
                            <a:gd name="connsiteX0" fmla="*/ 4922 w 153808"/>
                            <a:gd name="connsiteY0" fmla="*/ 157937 h 157972"/>
                            <a:gd name="connsiteX1" fmla="*/ 0 w 153808"/>
                            <a:gd name="connsiteY1" fmla="*/ 152453 h 157972"/>
                            <a:gd name="connsiteX2" fmla="*/ 6188 w 153808"/>
                            <a:gd name="connsiteY2" fmla="*/ 146031 h 157972"/>
                            <a:gd name="connsiteX3" fmla="*/ 56438 w 153808"/>
                            <a:gd name="connsiteY3" fmla="*/ 140125 h 157972"/>
                            <a:gd name="connsiteX4" fmla="*/ 92250 w 153808"/>
                            <a:gd name="connsiteY4" fmla="*/ 130656 h 157972"/>
                            <a:gd name="connsiteX5" fmla="*/ 130313 w 153808"/>
                            <a:gd name="connsiteY5" fmla="*/ 107312 h 157972"/>
                            <a:gd name="connsiteX6" fmla="*/ 140766 w 153808"/>
                            <a:gd name="connsiteY6" fmla="*/ 72344 h 157972"/>
                            <a:gd name="connsiteX7" fmla="*/ 120375 w 153808"/>
                            <a:gd name="connsiteY7" fmla="*/ 41172 h 157972"/>
                            <a:gd name="connsiteX8" fmla="*/ 83203 w 153808"/>
                            <a:gd name="connsiteY8" fmla="*/ 22844 h 157972"/>
                            <a:gd name="connsiteX9" fmla="*/ 47438 w 153808"/>
                            <a:gd name="connsiteY9" fmla="*/ 13937 h 157972"/>
                            <a:gd name="connsiteX10" fmla="*/ 35625 w 153808"/>
                            <a:gd name="connsiteY10" fmla="*/ 12343 h 157972"/>
                            <a:gd name="connsiteX11" fmla="*/ 30937 w 153808"/>
                            <a:gd name="connsiteY11" fmla="*/ 11922 h 157972"/>
                            <a:gd name="connsiteX12" fmla="*/ 25125 w 153808"/>
                            <a:gd name="connsiteY12" fmla="*/ 5547 h 157972"/>
                            <a:gd name="connsiteX13" fmla="*/ 32062 w 153808"/>
                            <a:gd name="connsiteY13" fmla="*/ 15 h 157972"/>
                            <a:gd name="connsiteX14" fmla="*/ 51610 w 153808"/>
                            <a:gd name="connsiteY14" fmla="*/ 2453 h 157972"/>
                            <a:gd name="connsiteX15" fmla="*/ 90750 w 153808"/>
                            <a:gd name="connsiteY15" fmla="*/ 12578 h 157972"/>
                            <a:gd name="connsiteX16" fmla="*/ 130922 w 153808"/>
                            <a:gd name="connsiteY16" fmla="*/ 33765 h 157972"/>
                            <a:gd name="connsiteX17" fmla="*/ 153094 w 153808"/>
                            <a:gd name="connsiteY17" fmla="*/ 70094 h 157972"/>
                            <a:gd name="connsiteX18" fmla="*/ 139453 w 153808"/>
                            <a:gd name="connsiteY18" fmla="*/ 114812 h 157972"/>
                            <a:gd name="connsiteX19" fmla="*/ 89016 w 153808"/>
                            <a:gd name="connsiteY19" fmla="*/ 144156 h 157972"/>
                            <a:gd name="connsiteX20" fmla="*/ 51516 w 153808"/>
                            <a:gd name="connsiteY20" fmla="*/ 152922 h 157972"/>
                            <a:gd name="connsiteX21" fmla="*/ 6047 w 153808"/>
                            <a:gd name="connsiteY21" fmla="*/ 157937 h 157972"/>
                            <a:gd name="connsiteX22" fmla="*/ 4922 w 153808"/>
                            <a:gd name="connsiteY22" fmla="*/ 157937 h 15797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53808" h="157972">
                              <a:moveTo>
                                <a:pt x="4922" y="157937"/>
                              </a:moveTo>
                              <a:cubicBezTo>
                                <a:pt x="2109" y="157609"/>
                                <a:pt x="0" y="155359"/>
                                <a:pt x="0" y="152453"/>
                              </a:cubicBezTo>
                              <a:cubicBezTo>
                                <a:pt x="47" y="149172"/>
                                <a:pt x="2812" y="146266"/>
                                <a:pt x="6188" y="146031"/>
                              </a:cubicBezTo>
                              <a:cubicBezTo>
                                <a:pt x="25828" y="144437"/>
                                <a:pt x="42235" y="142703"/>
                                <a:pt x="56438" y="140125"/>
                              </a:cubicBezTo>
                              <a:cubicBezTo>
                                <a:pt x="70641" y="137547"/>
                                <a:pt x="82453" y="134313"/>
                                <a:pt x="92250" y="130656"/>
                              </a:cubicBezTo>
                              <a:cubicBezTo>
                                <a:pt x="111985" y="123250"/>
                                <a:pt x="123516" y="114906"/>
                                <a:pt x="130313" y="107312"/>
                              </a:cubicBezTo>
                              <a:cubicBezTo>
                                <a:pt x="141516" y="94703"/>
                                <a:pt x="142266" y="81344"/>
                                <a:pt x="140766" y="72344"/>
                              </a:cubicBezTo>
                              <a:cubicBezTo>
                                <a:pt x="138657" y="59687"/>
                                <a:pt x="130969" y="49234"/>
                                <a:pt x="120375" y="41172"/>
                              </a:cubicBezTo>
                              <a:cubicBezTo>
                                <a:pt x="109734" y="33156"/>
                                <a:pt x="96328" y="27250"/>
                                <a:pt x="83203" y="22844"/>
                              </a:cubicBezTo>
                              <a:cubicBezTo>
                                <a:pt x="70078" y="18484"/>
                                <a:pt x="57141" y="15625"/>
                                <a:pt x="47438" y="13937"/>
                              </a:cubicBezTo>
                              <a:cubicBezTo>
                                <a:pt x="42609" y="13047"/>
                                <a:pt x="38485" y="12672"/>
                                <a:pt x="35625" y="12343"/>
                              </a:cubicBezTo>
                              <a:cubicBezTo>
                                <a:pt x="32719" y="12062"/>
                                <a:pt x="31031" y="11922"/>
                                <a:pt x="30937" y="11922"/>
                              </a:cubicBezTo>
                              <a:cubicBezTo>
                                <a:pt x="27375" y="11734"/>
                                <a:pt x="24797" y="8828"/>
                                <a:pt x="25125" y="5547"/>
                              </a:cubicBezTo>
                              <a:cubicBezTo>
                                <a:pt x="25453" y="2265"/>
                                <a:pt x="28547" y="-219"/>
                                <a:pt x="32062" y="15"/>
                              </a:cubicBezTo>
                              <a:cubicBezTo>
                                <a:pt x="33188" y="156"/>
                                <a:pt x="40828" y="484"/>
                                <a:pt x="51610" y="2453"/>
                              </a:cubicBezTo>
                              <a:cubicBezTo>
                                <a:pt x="62391" y="4422"/>
                                <a:pt x="76500" y="7562"/>
                                <a:pt x="90750" y="12578"/>
                              </a:cubicBezTo>
                              <a:cubicBezTo>
                                <a:pt x="105000" y="17640"/>
                                <a:pt x="119531" y="24250"/>
                                <a:pt x="130922" y="33765"/>
                              </a:cubicBezTo>
                              <a:cubicBezTo>
                                <a:pt x="142266" y="43328"/>
                                <a:pt x="150657" y="55281"/>
                                <a:pt x="153094" y="70094"/>
                              </a:cubicBezTo>
                              <a:cubicBezTo>
                                <a:pt x="155766" y="86547"/>
                                <a:pt x="150891" y="101969"/>
                                <a:pt x="139453" y="114812"/>
                              </a:cubicBezTo>
                              <a:cubicBezTo>
                                <a:pt x="128203" y="127375"/>
                                <a:pt x="111516" y="136703"/>
                                <a:pt x="89016" y="144156"/>
                              </a:cubicBezTo>
                              <a:cubicBezTo>
                                <a:pt x="77859" y="147766"/>
                                <a:pt x="65344" y="150719"/>
                                <a:pt x="51516" y="152922"/>
                              </a:cubicBezTo>
                              <a:cubicBezTo>
                                <a:pt x="37734" y="155078"/>
                                <a:pt x="22687" y="156578"/>
                                <a:pt x="6047" y="157937"/>
                              </a:cubicBezTo>
                              <a:cubicBezTo>
                                <a:pt x="5672" y="157984"/>
                                <a:pt x="5297" y="157984"/>
                                <a:pt x="4922" y="15793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37" name="图形 413">
                        <a:extLst>
                          <a:ext uri="{FF2B5EF4-FFF2-40B4-BE49-F238E27FC236}">
                            <a16:creationId xmlns:a16="http://schemas.microsoft.com/office/drawing/2014/main" id="{4A65F27D-78B9-9CA0-5336-98AA0B62AF7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89237" y="1270817"/>
                        <a:ext cx="228123" cy="553234"/>
                        <a:chOff x="9889237" y="1270817"/>
                        <a:chExt cx="228123" cy="55323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38" name="任意多边形: 形状 537">
                          <a:extLst>
                            <a:ext uri="{FF2B5EF4-FFF2-40B4-BE49-F238E27FC236}">
                              <a16:creationId xmlns:a16="http://schemas.microsoft.com/office/drawing/2014/main" id="{0C59B40A-C79A-1876-DC17-BEE2174877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52435" y="1270817"/>
                          <a:ext cx="164925" cy="51516"/>
                        </a:xfrm>
                        <a:custGeom>
                          <a:avLst/>
                          <a:gdLst>
                            <a:gd name="connsiteX0" fmla="*/ 150770 w 164925"/>
                            <a:gd name="connsiteY0" fmla="*/ 0 h 51516"/>
                            <a:gd name="connsiteX1" fmla="*/ 143223 w 164925"/>
                            <a:gd name="connsiteY1" fmla="*/ 11203 h 51516"/>
                            <a:gd name="connsiteX2" fmla="*/ 6347 w 164925"/>
                            <a:gd name="connsiteY2" fmla="*/ 39750 h 51516"/>
                            <a:gd name="connsiteX3" fmla="*/ 19 w 164925"/>
                            <a:gd name="connsiteY3" fmla="*/ 45563 h 51516"/>
                            <a:gd name="connsiteX4" fmla="*/ 6207 w 164925"/>
                            <a:gd name="connsiteY4" fmla="*/ 51375 h 51516"/>
                            <a:gd name="connsiteX5" fmla="*/ 7519 w 164925"/>
                            <a:gd name="connsiteY5" fmla="*/ 51516 h 51516"/>
                            <a:gd name="connsiteX6" fmla="*/ 154426 w 164925"/>
                            <a:gd name="connsiteY6" fmla="*/ 19172 h 51516"/>
                            <a:gd name="connsiteX7" fmla="*/ 164926 w 164925"/>
                            <a:gd name="connsiteY7" fmla="*/ 2859 h 51516"/>
                            <a:gd name="connsiteX8" fmla="*/ 150770 w 164925"/>
                            <a:gd name="connsiteY8" fmla="*/ 0 h 515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64925" h="51516">
                              <a:moveTo>
                                <a:pt x="150770" y="0"/>
                              </a:moveTo>
                              <a:cubicBezTo>
                                <a:pt x="149223" y="3750"/>
                                <a:pt x="146879" y="7547"/>
                                <a:pt x="143223" y="11203"/>
                              </a:cubicBezTo>
                              <a:cubicBezTo>
                                <a:pt x="129301" y="25500"/>
                                <a:pt x="94426" y="40125"/>
                                <a:pt x="6347" y="39750"/>
                              </a:cubicBezTo>
                              <a:cubicBezTo>
                                <a:pt x="2551" y="39703"/>
                                <a:pt x="-262" y="42328"/>
                                <a:pt x="19" y="45563"/>
                              </a:cubicBezTo>
                              <a:cubicBezTo>
                                <a:pt x="348" y="48422"/>
                                <a:pt x="2973" y="50859"/>
                                <a:pt x="6207" y="51375"/>
                              </a:cubicBezTo>
                              <a:cubicBezTo>
                                <a:pt x="6629" y="51469"/>
                                <a:pt x="7051" y="51516"/>
                                <a:pt x="7519" y="51516"/>
                              </a:cubicBezTo>
                              <a:cubicBezTo>
                                <a:pt x="82285" y="51609"/>
                                <a:pt x="131504" y="42375"/>
                                <a:pt x="154426" y="19172"/>
                              </a:cubicBezTo>
                              <a:cubicBezTo>
                                <a:pt x="159348" y="14203"/>
                                <a:pt x="162770" y="8719"/>
                                <a:pt x="164926" y="2859"/>
                              </a:cubicBezTo>
                              <a:cubicBezTo>
                                <a:pt x="159301" y="1734"/>
                                <a:pt x="156442" y="1172"/>
                                <a:pt x="15077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39" name="任意多边形: 形状 538">
                          <a:extLst>
                            <a:ext uri="{FF2B5EF4-FFF2-40B4-BE49-F238E27FC236}">
                              <a16:creationId xmlns:a16="http://schemas.microsoft.com/office/drawing/2014/main" id="{73A9B832-D151-2EEC-FD2C-85DDEFB116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15839" y="1453803"/>
                          <a:ext cx="158966" cy="156436"/>
                        </a:xfrm>
                        <a:custGeom>
                          <a:avLst/>
                          <a:gdLst>
                            <a:gd name="connsiteX0" fmla="*/ 5536 w 158966"/>
                            <a:gd name="connsiteY0" fmla="*/ 156249 h 156436"/>
                            <a:gd name="connsiteX1" fmla="*/ 5 w 158966"/>
                            <a:gd name="connsiteY1" fmla="*/ 150436 h 156436"/>
                            <a:gd name="connsiteX2" fmla="*/ 6193 w 158966"/>
                            <a:gd name="connsiteY2" fmla="*/ 144436 h 156436"/>
                            <a:gd name="connsiteX3" fmla="*/ 59443 w 158966"/>
                            <a:gd name="connsiteY3" fmla="*/ 140874 h 156436"/>
                            <a:gd name="connsiteX4" fmla="*/ 96802 w 158966"/>
                            <a:gd name="connsiteY4" fmla="*/ 133702 h 156436"/>
                            <a:gd name="connsiteX5" fmla="*/ 135662 w 158966"/>
                            <a:gd name="connsiteY5" fmla="*/ 112373 h 156436"/>
                            <a:gd name="connsiteX6" fmla="*/ 144662 w 158966"/>
                            <a:gd name="connsiteY6" fmla="*/ 77920 h 156436"/>
                            <a:gd name="connsiteX7" fmla="*/ 81521 w 158966"/>
                            <a:gd name="connsiteY7" fmla="*/ 24998 h 156436"/>
                            <a:gd name="connsiteX8" fmla="*/ 43412 w 158966"/>
                            <a:gd name="connsiteY8" fmla="*/ 14780 h 156436"/>
                            <a:gd name="connsiteX9" fmla="*/ 30990 w 158966"/>
                            <a:gd name="connsiteY9" fmla="*/ 12530 h 156436"/>
                            <a:gd name="connsiteX10" fmla="*/ 26068 w 158966"/>
                            <a:gd name="connsiteY10" fmla="*/ 11826 h 156436"/>
                            <a:gd name="connsiteX11" fmla="*/ 19833 w 158966"/>
                            <a:gd name="connsiteY11" fmla="*/ 5123 h 156436"/>
                            <a:gd name="connsiteX12" fmla="*/ 26911 w 158966"/>
                            <a:gd name="connsiteY12" fmla="*/ 61 h 156436"/>
                            <a:gd name="connsiteX13" fmla="*/ 89068 w 158966"/>
                            <a:gd name="connsiteY13" fmla="*/ 15248 h 156436"/>
                            <a:gd name="connsiteX14" fmla="*/ 157599 w 158966"/>
                            <a:gd name="connsiteY14" fmla="*/ 76233 h 156436"/>
                            <a:gd name="connsiteX15" fmla="*/ 145880 w 158966"/>
                            <a:gd name="connsiteY15" fmla="*/ 120295 h 156436"/>
                            <a:gd name="connsiteX16" fmla="*/ 94224 w 158966"/>
                            <a:gd name="connsiteY16" fmla="*/ 147108 h 156436"/>
                            <a:gd name="connsiteX17" fmla="*/ 54990 w 158966"/>
                            <a:gd name="connsiteY17" fmla="*/ 153577 h 156436"/>
                            <a:gd name="connsiteX18" fmla="*/ 6708 w 158966"/>
                            <a:gd name="connsiteY18" fmla="*/ 156436 h 156436"/>
                            <a:gd name="connsiteX19" fmla="*/ 5536 w 158966"/>
                            <a:gd name="connsiteY19" fmla="*/ 156249 h 1564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58966" h="156436">
                              <a:moveTo>
                                <a:pt x="5536" y="156249"/>
                              </a:moveTo>
                              <a:cubicBezTo>
                                <a:pt x="2489" y="155733"/>
                                <a:pt x="146" y="153342"/>
                                <a:pt x="5" y="150436"/>
                              </a:cubicBezTo>
                              <a:cubicBezTo>
                                <a:pt x="-136" y="147155"/>
                                <a:pt x="2630" y="144483"/>
                                <a:pt x="6193" y="144436"/>
                              </a:cubicBezTo>
                              <a:cubicBezTo>
                                <a:pt x="26864" y="144202"/>
                                <a:pt x="44443" y="142936"/>
                                <a:pt x="59443" y="140874"/>
                              </a:cubicBezTo>
                              <a:cubicBezTo>
                                <a:pt x="74349" y="139092"/>
                                <a:pt x="86630" y="136702"/>
                                <a:pt x="96802" y="133702"/>
                              </a:cubicBezTo>
                              <a:cubicBezTo>
                                <a:pt x="117146" y="127748"/>
                                <a:pt x="128959" y="119733"/>
                                <a:pt x="135662" y="112373"/>
                              </a:cubicBezTo>
                              <a:cubicBezTo>
                                <a:pt x="146818" y="100186"/>
                                <a:pt x="146771" y="86920"/>
                                <a:pt x="144662" y="77920"/>
                              </a:cubicBezTo>
                              <a:cubicBezTo>
                                <a:pt x="138802" y="52420"/>
                                <a:pt x="109505" y="35498"/>
                                <a:pt x="81521" y="24998"/>
                              </a:cubicBezTo>
                              <a:cubicBezTo>
                                <a:pt x="67412" y="20123"/>
                                <a:pt x="53677" y="16842"/>
                                <a:pt x="43412" y="14780"/>
                              </a:cubicBezTo>
                              <a:cubicBezTo>
                                <a:pt x="38255" y="13748"/>
                                <a:pt x="33990" y="12998"/>
                                <a:pt x="30990" y="12530"/>
                              </a:cubicBezTo>
                              <a:cubicBezTo>
                                <a:pt x="27989" y="12108"/>
                                <a:pt x="26208" y="11826"/>
                                <a:pt x="26068" y="11826"/>
                              </a:cubicBezTo>
                              <a:cubicBezTo>
                                <a:pt x="22318" y="11451"/>
                                <a:pt x="19599" y="8358"/>
                                <a:pt x="19833" y="5123"/>
                              </a:cubicBezTo>
                              <a:cubicBezTo>
                                <a:pt x="20068" y="1889"/>
                                <a:pt x="23208" y="-408"/>
                                <a:pt x="26911" y="61"/>
                              </a:cubicBezTo>
                              <a:cubicBezTo>
                                <a:pt x="29255" y="389"/>
                                <a:pt x="58552" y="3951"/>
                                <a:pt x="89068" y="15248"/>
                              </a:cubicBezTo>
                              <a:cubicBezTo>
                                <a:pt x="119396" y="27201"/>
                                <a:pt x="150802" y="46420"/>
                                <a:pt x="157599" y="76233"/>
                              </a:cubicBezTo>
                              <a:cubicBezTo>
                                <a:pt x="161396" y="92733"/>
                                <a:pt x="157224" y="107920"/>
                                <a:pt x="145880" y="120295"/>
                              </a:cubicBezTo>
                              <a:cubicBezTo>
                                <a:pt x="134771" y="132389"/>
                                <a:pt x="117427" y="141295"/>
                                <a:pt x="94224" y="147108"/>
                              </a:cubicBezTo>
                              <a:cubicBezTo>
                                <a:pt x="82599" y="150061"/>
                                <a:pt x="69568" y="151983"/>
                                <a:pt x="54990" y="153577"/>
                              </a:cubicBezTo>
                              <a:cubicBezTo>
                                <a:pt x="40365" y="155264"/>
                                <a:pt x="24239" y="156249"/>
                                <a:pt x="6708" y="156436"/>
                              </a:cubicBezTo>
                              <a:cubicBezTo>
                                <a:pt x="6380" y="156342"/>
                                <a:pt x="5911" y="156342"/>
                                <a:pt x="5536" y="1562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0" name="任意多边形: 形状 539">
                          <a:extLst>
                            <a:ext uri="{FF2B5EF4-FFF2-40B4-BE49-F238E27FC236}">
                              <a16:creationId xmlns:a16="http://schemas.microsoft.com/office/drawing/2014/main" id="{10AF45F1-D35B-52B7-AA46-2C578AF315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9265" y="1598330"/>
                          <a:ext cx="157149" cy="156847"/>
                        </a:xfrm>
                        <a:custGeom>
                          <a:avLst/>
                          <a:gdLst>
                            <a:gd name="connsiteX0" fmla="*/ 4923 w 157149"/>
                            <a:gd name="connsiteY0" fmla="*/ 156753 h 156847"/>
                            <a:gd name="connsiteX1" fmla="*/ 1 w 157149"/>
                            <a:gd name="connsiteY1" fmla="*/ 150988 h 156847"/>
                            <a:gd name="connsiteX2" fmla="*/ 6329 w 157149"/>
                            <a:gd name="connsiteY2" fmla="*/ 144894 h 156847"/>
                            <a:gd name="connsiteX3" fmla="*/ 57798 w 157149"/>
                            <a:gd name="connsiteY3" fmla="*/ 140910 h 156847"/>
                            <a:gd name="connsiteX4" fmla="*/ 94220 w 157149"/>
                            <a:gd name="connsiteY4" fmla="*/ 133363 h 156847"/>
                            <a:gd name="connsiteX5" fmla="*/ 133079 w 157149"/>
                            <a:gd name="connsiteY5" fmla="*/ 111660 h 156847"/>
                            <a:gd name="connsiteX6" fmla="*/ 143860 w 157149"/>
                            <a:gd name="connsiteY6" fmla="*/ 77066 h 156847"/>
                            <a:gd name="connsiteX7" fmla="*/ 85595 w 157149"/>
                            <a:gd name="connsiteY7" fmla="*/ 24659 h 156847"/>
                            <a:gd name="connsiteX8" fmla="*/ 49126 w 157149"/>
                            <a:gd name="connsiteY8" fmla="*/ 14722 h 156847"/>
                            <a:gd name="connsiteX9" fmla="*/ 37173 w 157149"/>
                            <a:gd name="connsiteY9" fmla="*/ 12566 h 156847"/>
                            <a:gd name="connsiteX10" fmla="*/ 32439 w 157149"/>
                            <a:gd name="connsiteY10" fmla="*/ 11909 h 156847"/>
                            <a:gd name="connsiteX11" fmla="*/ 26626 w 157149"/>
                            <a:gd name="connsiteY11" fmla="*/ 5206 h 156847"/>
                            <a:gd name="connsiteX12" fmla="*/ 33657 w 157149"/>
                            <a:gd name="connsiteY12" fmla="*/ 50 h 156847"/>
                            <a:gd name="connsiteX13" fmla="*/ 93282 w 157149"/>
                            <a:gd name="connsiteY13" fmla="*/ 14862 h 156847"/>
                            <a:gd name="connsiteX14" fmla="*/ 156423 w 157149"/>
                            <a:gd name="connsiteY14" fmla="*/ 75238 h 156847"/>
                            <a:gd name="connsiteX15" fmla="*/ 142407 w 157149"/>
                            <a:gd name="connsiteY15" fmla="*/ 119441 h 156847"/>
                            <a:gd name="connsiteX16" fmla="*/ 90845 w 157149"/>
                            <a:gd name="connsiteY16" fmla="*/ 146769 h 156847"/>
                            <a:gd name="connsiteX17" fmla="*/ 52642 w 157149"/>
                            <a:gd name="connsiteY17" fmla="*/ 153613 h 156847"/>
                            <a:gd name="connsiteX18" fmla="*/ 6048 w 157149"/>
                            <a:gd name="connsiteY18" fmla="*/ 156847 h 156847"/>
                            <a:gd name="connsiteX19" fmla="*/ 4923 w 157149"/>
                            <a:gd name="connsiteY19" fmla="*/ 156753 h 15684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57149" h="156847">
                              <a:moveTo>
                                <a:pt x="4923" y="156753"/>
                              </a:moveTo>
                              <a:cubicBezTo>
                                <a:pt x="2063" y="156285"/>
                                <a:pt x="-46" y="153941"/>
                                <a:pt x="1" y="150988"/>
                              </a:cubicBezTo>
                              <a:cubicBezTo>
                                <a:pt x="48" y="147706"/>
                                <a:pt x="2860" y="144941"/>
                                <a:pt x="6329" y="144894"/>
                              </a:cubicBezTo>
                              <a:cubicBezTo>
                                <a:pt x="26204" y="144519"/>
                                <a:pt x="43220" y="143066"/>
                                <a:pt x="57798" y="140910"/>
                              </a:cubicBezTo>
                              <a:cubicBezTo>
                                <a:pt x="72329" y="138894"/>
                                <a:pt x="84189" y="136456"/>
                                <a:pt x="94220" y="133363"/>
                              </a:cubicBezTo>
                              <a:cubicBezTo>
                                <a:pt x="114189" y="127175"/>
                                <a:pt x="126095" y="119113"/>
                                <a:pt x="133079" y="111660"/>
                              </a:cubicBezTo>
                              <a:cubicBezTo>
                                <a:pt x="144611" y="99378"/>
                                <a:pt x="145360" y="86066"/>
                                <a:pt x="143860" y="77066"/>
                              </a:cubicBezTo>
                              <a:cubicBezTo>
                                <a:pt x="139642" y="51519"/>
                                <a:pt x="112173" y="34925"/>
                                <a:pt x="85595" y="24659"/>
                              </a:cubicBezTo>
                              <a:cubicBezTo>
                                <a:pt x="72189" y="19784"/>
                                <a:pt x="59017" y="16737"/>
                                <a:pt x="49126" y="14722"/>
                              </a:cubicBezTo>
                              <a:cubicBezTo>
                                <a:pt x="44157" y="13737"/>
                                <a:pt x="40079" y="13034"/>
                                <a:pt x="37173" y="12566"/>
                              </a:cubicBezTo>
                              <a:cubicBezTo>
                                <a:pt x="34267" y="12144"/>
                                <a:pt x="32579" y="11909"/>
                                <a:pt x="32439" y="11909"/>
                              </a:cubicBezTo>
                              <a:cubicBezTo>
                                <a:pt x="29063" y="11487"/>
                                <a:pt x="26298" y="8487"/>
                                <a:pt x="26626" y="5206"/>
                              </a:cubicBezTo>
                              <a:cubicBezTo>
                                <a:pt x="26954" y="1925"/>
                                <a:pt x="30095" y="-372"/>
                                <a:pt x="33657" y="50"/>
                              </a:cubicBezTo>
                              <a:cubicBezTo>
                                <a:pt x="35860" y="425"/>
                                <a:pt x="64314" y="3612"/>
                                <a:pt x="93282" y="14862"/>
                              </a:cubicBezTo>
                              <a:cubicBezTo>
                                <a:pt x="122158" y="26534"/>
                                <a:pt x="151595" y="45519"/>
                                <a:pt x="156423" y="75238"/>
                              </a:cubicBezTo>
                              <a:cubicBezTo>
                                <a:pt x="159142" y="91738"/>
                                <a:pt x="154173" y="106972"/>
                                <a:pt x="142407" y="119441"/>
                              </a:cubicBezTo>
                              <a:cubicBezTo>
                                <a:pt x="130876" y="131628"/>
                                <a:pt x="113532" y="140722"/>
                                <a:pt x="90845" y="146769"/>
                              </a:cubicBezTo>
                              <a:cubicBezTo>
                                <a:pt x="79454" y="149863"/>
                                <a:pt x="66892" y="151785"/>
                                <a:pt x="52642" y="153613"/>
                              </a:cubicBezTo>
                              <a:cubicBezTo>
                                <a:pt x="38438" y="155441"/>
                                <a:pt x="22876" y="156519"/>
                                <a:pt x="6048" y="156847"/>
                              </a:cubicBezTo>
                              <a:cubicBezTo>
                                <a:pt x="5673" y="156847"/>
                                <a:pt x="5298" y="156847"/>
                                <a:pt x="4923" y="1567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1" name="任意多边形: 形状 540">
                          <a:extLst>
                            <a:ext uri="{FF2B5EF4-FFF2-40B4-BE49-F238E27FC236}">
                              <a16:creationId xmlns:a16="http://schemas.microsoft.com/office/drawing/2014/main" id="{DAFC4C11-051C-8E27-7A26-9B990DF676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89237" y="1743324"/>
                          <a:ext cx="119481" cy="80726"/>
                        </a:xfrm>
                        <a:custGeom>
                          <a:avLst/>
                          <a:gdLst>
                            <a:gd name="connsiteX0" fmla="*/ 111592 w 119481"/>
                            <a:gd name="connsiteY0" fmla="*/ 80665 h 80726"/>
                            <a:gd name="connsiteX1" fmla="*/ 107233 w 119481"/>
                            <a:gd name="connsiteY1" fmla="*/ 75790 h 80726"/>
                            <a:gd name="connsiteX2" fmla="*/ 55529 w 119481"/>
                            <a:gd name="connsiteY2" fmla="*/ 24228 h 80726"/>
                            <a:gd name="connsiteX3" fmla="*/ 21123 w 119481"/>
                            <a:gd name="connsiteY3" fmla="*/ 14618 h 80726"/>
                            <a:gd name="connsiteX4" fmla="*/ 9732 w 119481"/>
                            <a:gd name="connsiteY4" fmla="*/ 12556 h 80726"/>
                            <a:gd name="connsiteX5" fmla="*/ 5185 w 119481"/>
                            <a:gd name="connsiteY5" fmla="*/ 11899 h 80726"/>
                            <a:gd name="connsiteX6" fmla="*/ 76 w 119481"/>
                            <a:gd name="connsiteY6" fmla="*/ 5243 h 80726"/>
                            <a:gd name="connsiteX7" fmla="*/ 7201 w 119481"/>
                            <a:gd name="connsiteY7" fmla="*/ 40 h 80726"/>
                            <a:gd name="connsiteX8" fmla="*/ 63685 w 119481"/>
                            <a:gd name="connsiteY8" fmla="*/ 14290 h 80726"/>
                            <a:gd name="connsiteX9" fmla="*/ 119467 w 119481"/>
                            <a:gd name="connsiteY9" fmla="*/ 73775 h 80726"/>
                            <a:gd name="connsiteX10" fmla="*/ 113795 w 119481"/>
                            <a:gd name="connsiteY10" fmla="*/ 80571 h 80726"/>
                            <a:gd name="connsiteX11" fmla="*/ 111592 w 119481"/>
                            <a:gd name="connsiteY11" fmla="*/ 80665 h 80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19481" h="80726">
                              <a:moveTo>
                                <a:pt x="111592" y="80665"/>
                              </a:moveTo>
                              <a:cubicBezTo>
                                <a:pt x="109201" y="80197"/>
                                <a:pt x="107420" y="78321"/>
                                <a:pt x="107233" y="75790"/>
                              </a:cubicBezTo>
                              <a:cubicBezTo>
                                <a:pt x="105357" y="50525"/>
                                <a:pt x="80326" y="34165"/>
                                <a:pt x="55529" y="24228"/>
                              </a:cubicBezTo>
                              <a:cubicBezTo>
                                <a:pt x="42920" y="19634"/>
                                <a:pt x="30498" y="16540"/>
                                <a:pt x="21123" y="14618"/>
                              </a:cubicBezTo>
                              <a:cubicBezTo>
                                <a:pt x="16435" y="13634"/>
                                <a:pt x="12498" y="12978"/>
                                <a:pt x="9732" y="12556"/>
                              </a:cubicBezTo>
                              <a:cubicBezTo>
                                <a:pt x="6920" y="12181"/>
                                <a:pt x="5326" y="11946"/>
                                <a:pt x="5185" y="11899"/>
                              </a:cubicBezTo>
                              <a:cubicBezTo>
                                <a:pt x="1717" y="11571"/>
                                <a:pt x="-440" y="8524"/>
                                <a:pt x="76" y="5243"/>
                              </a:cubicBezTo>
                              <a:cubicBezTo>
                                <a:pt x="592" y="1962"/>
                                <a:pt x="3779" y="-335"/>
                                <a:pt x="7201" y="40"/>
                              </a:cubicBezTo>
                              <a:cubicBezTo>
                                <a:pt x="9310" y="368"/>
                                <a:pt x="36545" y="3462"/>
                                <a:pt x="63685" y="14290"/>
                              </a:cubicBezTo>
                              <a:cubicBezTo>
                                <a:pt x="90592" y="25634"/>
                                <a:pt x="117357" y="44243"/>
                                <a:pt x="119467" y="73775"/>
                              </a:cubicBezTo>
                              <a:cubicBezTo>
                                <a:pt x="119701" y="77009"/>
                                <a:pt x="117170" y="80009"/>
                                <a:pt x="113795" y="80571"/>
                              </a:cubicBezTo>
                              <a:cubicBezTo>
                                <a:pt x="113045" y="80759"/>
                                <a:pt x="112295" y="80759"/>
                                <a:pt x="111592" y="806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2" name="任意多边形: 形状 541">
                          <a:extLst>
                            <a:ext uri="{FF2B5EF4-FFF2-40B4-BE49-F238E27FC236}">
                              <a16:creationId xmlns:a16="http://schemas.microsoft.com/office/drawing/2014/main" id="{12AD9A02-1A87-40C0-7F14-6FDD344488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6168" y="1306941"/>
                          <a:ext cx="162119" cy="154891"/>
                        </a:xfrm>
                        <a:custGeom>
                          <a:avLst/>
                          <a:gdLst>
                            <a:gd name="connsiteX0" fmla="*/ 5973 w 162119"/>
                            <a:gd name="connsiteY0" fmla="*/ 154844 h 154891"/>
                            <a:gd name="connsiteX1" fmla="*/ 20 w 162119"/>
                            <a:gd name="connsiteY1" fmla="*/ 148985 h 154891"/>
                            <a:gd name="connsiteX2" fmla="*/ 6160 w 162119"/>
                            <a:gd name="connsiteY2" fmla="*/ 143032 h 154891"/>
                            <a:gd name="connsiteX3" fmla="*/ 61051 w 162119"/>
                            <a:gd name="connsiteY3" fmla="*/ 140032 h 154891"/>
                            <a:gd name="connsiteX4" fmla="*/ 99442 w 162119"/>
                            <a:gd name="connsiteY4" fmla="*/ 133188 h 154891"/>
                            <a:gd name="connsiteX5" fmla="*/ 138817 w 162119"/>
                            <a:gd name="connsiteY5" fmla="*/ 112469 h 154891"/>
                            <a:gd name="connsiteX6" fmla="*/ 147020 w 162119"/>
                            <a:gd name="connsiteY6" fmla="*/ 78391 h 154891"/>
                            <a:gd name="connsiteX7" fmla="*/ 80551 w 162119"/>
                            <a:gd name="connsiteY7" fmla="*/ 25375 h 154891"/>
                            <a:gd name="connsiteX8" fmla="*/ 41176 w 162119"/>
                            <a:gd name="connsiteY8" fmla="*/ 14828 h 154891"/>
                            <a:gd name="connsiteX9" fmla="*/ 28332 w 162119"/>
                            <a:gd name="connsiteY9" fmla="*/ 12485 h 154891"/>
                            <a:gd name="connsiteX10" fmla="*/ 23270 w 162119"/>
                            <a:gd name="connsiteY10" fmla="*/ 11735 h 154891"/>
                            <a:gd name="connsiteX11" fmla="*/ 16707 w 162119"/>
                            <a:gd name="connsiteY11" fmla="*/ 4985 h 154891"/>
                            <a:gd name="connsiteX12" fmla="*/ 24020 w 162119"/>
                            <a:gd name="connsiteY12" fmla="*/ 63 h 154891"/>
                            <a:gd name="connsiteX13" fmla="*/ 88239 w 162119"/>
                            <a:gd name="connsiteY13" fmla="*/ 15719 h 154891"/>
                            <a:gd name="connsiteX14" fmla="*/ 160379 w 162119"/>
                            <a:gd name="connsiteY14" fmla="*/ 76891 h 154891"/>
                            <a:gd name="connsiteX15" fmla="*/ 149645 w 162119"/>
                            <a:gd name="connsiteY15" fmla="*/ 120438 h 154891"/>
                            <a:gd name="connsiteX16" fmla="*/ 97285 w 162119"/>
                            <a:gd name="connsiteY16" fmla="*/ 146454 h 154891"/>
                            <a:gd name="connsiteX17" fmla="*/ 56973 w 162119"/>
                            <a:gd name="connsiteY17" fmla="*/ 152548 h 154891"/>
                            <a:gd name="connsiteX18" fmla="*/ 7192 w 162119"/>
                            <a:gd name="connsiteY18" fmla="*/ 154891 h 154891"/>
                            <a:gd name="connsiteX19" fmla="*/ 5973 w 162119"/>
                            <a:gd name="connsiteY19" fmla="*/ 154844 h 1548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2119" h="154891">
                              <a:moveTo>
                                <a:pt x="5973" y="154844"/>
                              </a:moveTo>
                              <a:cubicBezTo>
                                <a:pt x="2832" y="154329"/>
                                <a:pt x="301" y="151938"/>
                                <a:pt x="20" y="148985"/>
                              </a:cubicBezTo>
                              <a:cubicBezTo>
                                <a:pt x="-262" y="145704"/>
                                <a:pt x="2504" y="143032"/>
                                <a:pt x="6160" y="143032"/>
                              </a:cubicBezTo>
                              <a:cubicBezTo>
                                <a:pt x="27489" y="143032"/>
                                <a:pt x="45676" y="141907"/>
                                <a:pt x="61051" y="140032"/>
                              </a:cubicBezTo>
                              <a:cubicBezTo>
                                <a:pt x="76473" y="138157"/>
                                <a:pt x="89035" y="136094"/>
                                <a:pt x="99442" y="133188"/>
                              </a:cubicBezTo>
                              <a:cubicBezTo>
                                <a:pt x="120254" y="127469"/>
                                <a:pt x="132114" y="119688"/>
                                <a:pt x="138817" y="112469"/>
                              </a:cubicBezTo>
                              <a:cubicBezTo>
                                <a:pt x="149879" y="100516"/>
                                <a:pt x="149457" y="87344"/>
                                <a:pt x="147020" y="78391"/>
                              </a:cubicBezTo>
                              <a:cubicBezTo>
                                <a:pt x="140223" y="53125"/>
                                <a:pt x="109754" y="35688"/>
                                <a:pt x="80551" y="25375"/>
                              </a:cubicBezTo>
                              <a:cubicBezTo>
                                <a:pt x="65973" y="20453"/>
                                <a:pt x="51770" y="17032"/>
                                <a:pt x="41176" y="14828"/>
                              </a:cubicBezTo>
                              <a:cubicBezTo>
                                <a:pt x="35879" y="13750"/>
                                <a:pt x="31473" y="12954"/>
                                <a:pt x="28332" y="12485"/>
                              </a:cubicBezTo>
                              <a:cubicBezTo>
                                <a:pt x="25192" y="12016"/>
                                <a:pt x="23410" y="11735"/>
                                <a:pt x="23270" y="11735"/>
                              </a:cubicBezTo>
                              <a:cubicBezTo>
                                <a:pt x="19613" y="11266"/>
                                <a:pt x="16520" y="8219"/>
                                <a:pt x="16707" y="4985"/>
                              </a:cubicBezTo>
                              <a:cubicBezTo>
                                <a:pt x="16942" y="1797"/>
                                <a:pt x="20176" y="-406"/>
                                <a:pt x="24020" y="63"/>
                              </a:cubicBezTo>
                              <a:cubicBezTo>
                                <a:pt x="26457" y="391"/>
                                <a:pt x="56598" y="4422"/>
                                <a:pt x="88239" y="15719"/>
                              </a:cubicBezTo>
                              <a:cubicBezTo>
                                <a:pt x="119739" y="27766"/>
                                <a:pt x="152551" y="47360"/>
                                <a:pt x="160379" y="76891"/>
                              </a:cubicBezTo>
                              <a:cubicBezTo>
                                <a:pt x="164692" y="93251"/>
                                <a:pt x="160942" y="108297"/>
                                <a:pt x="149645" y="120438"/>
                              </a:cubicBezTo>
                              <a:cubicBezTo>
                                <a:pt x="138629" y="132251"/>
                                <a:pt x="121051" y="140969"/>
                                <a:pt x="97285" y="146454"/>
                              </a:cubicBezTo>
                              <a:cubicBezTo>
                                <a:pt x="85379" y="149313"/>
                                <a:pt x="72067" y="150907"/>
                                <a:pt x="56973" y="152548"/>
                              </a:cubicBezTo>
                              <a:cubicBezTo>
                                <a:pt x="41926" y="154094"/>
                                <a:pt x="25285" y="154891"/>
                                <a:pt x="7192" y="154891"/>
                              </a:cubicBezTo>
                              <a:cubicBezTo>
                                <a:pt x="6817" y="154891"/>
                                <a:pt x="6395" y="154891"/>
                                <a:pt x="5973" y="1548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43" name="图形 413">
                      <a:extLst>
                        <a:ext uri="{FF2B5EF4-FFF2-40B4-BE49-F238E27FC236}">
                          <a16:creationId xmlns:a16="http://schemas.microsoft.com/office/drawing/2014/main" id="{59601AC3-D80F-4294-A258-00AB0D24428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989014" y="1280177"/>
                      <a:ext cx="414800" cy="601797"/>
                      <a:chOff x="9989014" y="1280177"/>
                      <a:chExt cx="414800" cy="60179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44" name="图形 413">
                        <a:extLst>
                          <a:ext uri="{FF2B5EF4-FFF2-40B4-BE49-F238E27FC236}">
                            <a16:creationId xmlns:a16="http://schemas.microsoft.com/office/drawing/2014/main" id="{658F360B-6F17-8458-9FB2-0176F8217DE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89014" y="1280177"/>
                        <a:ext cx="259781" cy="586281"/>
                        <a:chOff x="9989014" y="1280177"/>
                        <a:chExt cx="259781" cy="58628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45" name="任意多边形: 形状 544">
                          <a:extLst>
                            <a:ext uri="{FF2B5EF4-FFF2-40B4-BE49-F238E27FC236}">
                              <a16:creationId xmlns:a16="http://schemas.microsoft.com/office/drawing/2014/main" id="{31088FCE-5664-43E2-89BE-8ED03B4FEF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83175" y="1280177"/>
                          <a:ext cx="165619" cy="153315"/>
                        </a:xfrm>
                        <a:custGeom>
                          <a:avLst/>
                          <a:gdLst>
                            <a:gd name="connsiteX0" fmla="*/ 5873 w 165619"/>
                            <a:gd name="connsiteY0" fmla="*/ 152406 h 153315"/>
                            <a:gd name="connsiteX1" fmla="*/ 13 w 165619"/>
                            <a:gd name="connsiteY1" fmla="*/ 146453 h 153315"/>
                            <a:gd name="connsiteX2" fmla="*/ 6435 w 165619"/>
                            <a:gd name="connsiteY2" fmla="*/ 140781 h 153315"/>
                            <a:gd name="connsiteX3" fmla="*/ 141295 w 165619"/>
                            <a:gd name="connsiteY3" fmla="*/ 117296 h 153315"/>
                            <a:gd name="connsiteX4" fmla="*/ 150811 w 165619"/>
                            <a:gd name="connsiteY4" fmla="*/ 84015 h 153315"/>
                            <a:gd name="connsiteX5" fmla="*/ 126904 w 165619"/>
                            <a:gd name="connsiteY5" fmla="*/ 50734 h 153315"/>
                            <a:gd name="connsiteX6" fmla="*/ 85420 w 165619"/>
                            <a:gd name="connsiteY6" fmla="*/ 28280 h 153315"/>
                            <a:gd name="connsiteX7" fmla="*/ 45998 w 165619"/>
                            <a:gd name="connsiteY7" fmla="*/ 15296 h 153315"/>
                            <a:gd name="connsiteX8" fmla="*/ 33107 w 165619"/>
                            <a:gd name="connsiteY8" fmla="*/ 12484 h 153315"/>
                            <a:gd name="connsiteX9" fmla="*/ 27951 w 165619"/>
                            <a:gd name="connsiteY9" fmla="*/ 11546 h 153315"/>
                            <a:gd name="connsiteX10" fmla="*/ 21529 w 165619"/>
                            <a:gd name="connsiteY10" fmla="*/ 4702 h 153315"/>
                            <a:gd name="connsiteX11" fmla="*/ 29123 w 165619"/>
                            <a:gd name="connsiteY11" fmla="*/ 108 h 153315"/>
                            <a:gd name="connsiteX12" fmla="*/ 50451 w 165619"/>
                            <a:gd name="connsiteY12" fmla="*/ 4608 h 153315"/>
                            <a:gd name="connsiteX13" fmla="*/ 93529 w 165619"/>
                            <a:gd name="connsiteY13" fmla="*/ 19234 h 153315"/>
                            <a:gd name="connsiteX14" fmla="*/ 138295 w 165619"/>
                            <a:gd name="connsiteY14" fmla="*/ 44780 h 153315"/>
                            <a:gd name="connsiteX15" fmla="*/ 164311 w 165619"/>
                            <a:gd name="connsiteY15" fmla="*/ 83452 h 153315"/>
                            <a:gd name="connsiteX16" fmla="*/ 151936 w 165619"/>
                            <a:gd name="connsiteY16" fmla="*/ 125921 h 153315"/>
                            <a:gd name="connsiteX17" fmla="*/ 129904 w 165619"/>
                            <a:gd name="connsiteY17" fmla="*/ 139749 h 153315"/>
                            <a:gd name="connsiteX18" fmla="*/ 98357 w 165619"/>
                            <a:gd name="connsiteY18" fmla="*/ 148656 h 153315"/>
                            <a:gd name="connsiteX19" fmla="*/ 7232 w 165619"/>
                            <a:gd name="connsiteY19" fmla="*/ 152546 h 153315"/>
                            <a:gd name="connsiteX20" fmla="*/ 5873 w 165619"/>
                            <a:gd name="connsiteY20" fmla="*/ 152406 h 1533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5619" h="153315">
                              <a:moveTo>
                                <a:pt x="5873" y="152406"/>
                              </a:moveTo>
                              <a:cubicBezTo>
                                <a:pt x="2685" y="151796"/>
                                <a:pt x="201" y="149312"/>
                                <a:pt x="13" y="146453"/>
                              </a:cubicBezTo>
                              <a:cubicBezTo>
                                <a:pt x="-221" y="143171"/>
                                <a:pt x="2638" y="140640"/>
                                <a:pt x="6435" y="140781"/>
                              </a:cubicBezTo>
                              <a:cubicBezTo>
                                <a:pt x="92451" y="145187"/>
                                <a:pt x="127373" y="130515"/>
                                <a:pt x="141295" y="117296"/>
                              </a:cubicBezTo>
                              <a:cubicBezTo>
                                <a:pt x="152873" y="106187"/>
                                <a:pt x="152920" y="93109"/>
                                <a:pt x="150811" y="84015"/>
                              </a:cubicBezTo>
                              <a:cubicBezTo>
                                <a:pt x="147857" y="71312"/>
                                <a:pt x="138904" y="59781"/>
                                <a:pt x="126904" y="50734"/>
                              </a:cubicBezTo>
                              <a:cubicBezTo>
                                <a:pt x="114904" y="41593"/>
                                <a:pt x="99998" y="34140"/>
                                <a:pt x="85420" y="28280"/>
                              </a:cubicBezTo>
                              <a:cubicBezTo>
                                <a:pt x="70842" y="22421"/>
                                <a:pt x="56638" y="18155"/>
                                <a:pt x="45998" y="15296"/>
                              </a:cubicBezTo>
                              <a:cubicBezTo>
                                <a:pt x="40654" y="14030"/>
                                <a:pt x="36248" y="13093"/>
                                <a:pt x="33107" y="12484"/>
                              </a:cubicBezTo>
                              <a:cubicBezTo>
                                <a:pt x="29966" y="11921"/>
                                <a:pt x="28139" y="11593"/>
                                <a:pt x="27951" y="11546"/>
                              </a:cubicBezTo>
                              <a:cubicBezTo>
                                <a:pt x="24154" y="11124"/>
                                <a:pt x="21201" y="7843"/>
                                <a:pt x="21529" y="4702"/>
                              </a:cubicBezTo>
                              <a:cubicBezTo>
                                <a:pt x="21857" y="1515"/>
                                <a:pt x="25279" y="-501"/>
                                <a:pt x="29123" y="108"/>
                              </a:cubicBezTo>
                              <a:cubicBezTo>
                                <a:pt x="30342" y="343"/>
                                <a:pt x="38592" y="1609"/>
                                <a:pt x="50451" y="4608"/>
                              </a:cubicBezTo>
                              <a:cubicBezTo>
                                <a:pt x="62263" y="7796"/>
                                <a:pt x="77779" y="12624"/>
                                <a:pt x="93529" y="19234"/>
                              </a:cubicBezTo>
                              <a:cubicBezTo>
                                <a:pt x="109279" y="25843"/>
                                <a:pt x="125357" y="34234"/>
                                <a:pt x="138295" y="44780"/>
                              </a:cubicBezTo>
                              <a:cubicBezTo>
                                <a:pt x="151139" y="55702"/>
                                <a:pt x="160889" y="68546"/>
                                <a:pt x="164311" y="83452"/>
                              </a:cubicBezTo>
                              <a:cubicBezTo>
                                <a:pt x="168061" y="99999"/>
                                <a:pt x="163701" y="114624"/>
                                <a:pt x="151936" y="125921"/>
                              </a:cubicBezTo>
                              <a:cubicBezTo>
                                <a:pt x="146170" y="131406"/>
                                <a:pt x="138811" y="136046"/>
                                <a:pt x="129904" y="139749"/>
                              </a:cubicBezTo>
                              <a:cubicBezTo>
                                <a:pt x="120998" y="143453"/>
                                <a:pt x="110498" y="146265"/>
                                <a:pt x="98357" y="148656"/>
                              </a:cubicBezTo>
                              <a:cubicBezTo>
                                <a:pt x="74076" y="153343"/>
                                <a:pt x="43795" y="154187"/>
                                <a:pt x="7232" y="152546"/>
                              </a:cubicBezTo>
                              <a:cubicBezTo>
                                <a:pt x="6717" y="152546"/>
                                <a:pt x="6248" y="152499"/>
                                <a:pt x="5873" y="1524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6" name="任意多边形: 形状 545">
                          <a:extLst>
                            <a:ext uri="{FF2B5EF4-FFF2-40B4-BE49-F238E27FC236}">
                              <a16:creationId xmlns:a16="http://schemas.microsoft.com/office/drawing/2014/main" id="{CB1B17AB-F503-F4C1-1DC0-BBA1AB21EC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59186" y="1424678"/>
                          <a:ext cx="161489" cy="155243"/>
                        </a:xfrm>
                        <a:custGeom>
                          <a:avLst/>
                          <a:gdLst>
                            <a:gd name="connsiteX0" fmla="*/ 5487 w 161489"/>
                            <a:gd name="connsiteY0" fmla="*/ 154576 h 155243"/>
                            <a:gd name="connsiteX1" fmla="*/ 2 w 161489"/>
                            <a:gd name="connsiteY1" fmla="*/ 148623 h 155243"/>
                            <a:gd name="connsiteX2" fmla="*/ 6377 w 161489"/>
                            <a:gd name="connsiteY2" fmla="*/ 142858 h 155243"/>
                            <a:gd name="connsiteX3" fmla="*/ 97831 w 161489"/>
                            <a:gd name="connsiteY3" fmla="*/ 136436 h 155243"/>
                            <a:gd name="connsiteX4" fmla="*/ 137346 w 161489"/>
                            <a:gd name="connsiteY4" fmla="*/ 117498 h 155243"/>
                            <a:gd name="connsiteX5" fmla="*/ 147284 w 161489"/>
                            <a:gd name="connsiteY5" fmla="*/ 83654 h 155243"/>
                            <a:gd name="connsiteX6" fmla="*/ 124831 w 161489"/>
                            <a:gd name="connsiteY6" fmla="*/ 50092 h 155243"/>
                            <a:gd name="connsiteX7" fmla="*/ 84987 w 161489"/>
                            <a:gd name="connsiteY7" fmla="*/ 28014 h 155243"/>
                            <a:gd name="connsiteX8" fmla="*/ 46971 w 161489"/>
                            <a:gd name="connsiteY8" fmla="*/ 15498 h 155243"/>
                            <a:gd name="connsiteX9" fmla="*/ 34549 w 161489"/>
                            <a:gd name="connsiteY9" fmla="*/ 12639 h 155243"/>
                            <a:gd name="connsiteX10" fmla="*/ 29581 w 161489"/>
                            <a:gd name="connsiteY10" fmla="*/ 11748 h 155243"/>
                            <a:gd name="connsiteX11" fmla="*/ 23440 w 161489"/>
                            <a:gd name="connsiteY11" fmla="*/ 4904 h 155243"/>
                            <a:gd name="connsiteX12" fmla="*/ 30753 w 161489"/>
                            <a:gd name="connsiteY12" fmla="*/ 76 h 155243"/>
                            <a:gd name="connsiteX13" fmla="*/ 92909 w 161489"/>
                            <a:gd name="connsiteY13" fmla="*/ 18592 h 155243"/>
                            <a:gd name="connsiteX14" fmla="*/ 135893 w 161489"/>
                            <a:gd name="connsiteY14" fmla="*/ 43998 h 155243"/>
                            <a:gd name="connsiteX15" fmla="*/ 160409 w 161489"/>
                            <a:gd name="connsiteY15" fmla="*/ 82764 h 155243"/>
                            <a:gd name="connsiteX16" fmla="*/ 147518 w 161489"/>
                            <a:gd name="connsiteY16" fmla="*/ 125983 h 155243"/>
                            <a:gd name="connsiteX17" fmla="*/ 95065 w 161489"/>
                            <a:gd name="connsiteY17" fmla="*/ 149608 h 155243"/>
                            <a:gd name="connsiteX18" fmla="*/ 6752 w 161489"/>
                            <a:gd name="connsiteY18" fmla="*/ 154670 h 155243"/>
                            <a:gd name="connsiteX19" fmla="*/ 5487 w 161489"/>
                            <a:gd name="connsiteY19" fmla="*/ 154576 h 1552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1489" h="155243">
                              <a:moveTo>
                                <a:pt x="5487" y="154576"/>
                              </a:moveTo>
                              <a:cubicBezTo>
                                <a:pt x="2440" y="153967"/>
                                <a:pt x="96" y="151530"/>
                                <a:pt x="2" y="148623"/>
                              </a:cubicBezTo>
                              <a:cubicBezTo>
                                <a:pt x="-91" y="145342"/>
                                <a:pt x="2768" y="142764"/>
                                <a:pt x="6377" y="142858"/>
                              </a:cubicBezTo>
                              <a:cubicBezTo>
                                <a:pt x="47862" y="144592"/>
                                <a:pt x="77112" y="141779"/>
                                <a:pt x="97831" y="136436"/>
                              </a:cubicBezTo>
                              <a:cubicBezTo>
                                <a:pt x="118456" y="131467"/>
                                <a:pt x="130362" y="124483"/>
                                <a:pt x="137346" y="117498"/>
                              </a:cubicBezTo>
                              <a:cubicBezTo>
                                <a:pt x="148831" y="106061"/>
                                <a:pt x="149159" y="92748"/>
                                <a:pt x="147284" y="83654"/>
                              </a:cubicBezTo>
                              <a:cubicBezTo>
                                <a:pt x="144659" y="70717"/>
                                <a:pt x="136128" y="59561"/>
                                <a:pt x="124831" y="50092"/>
                              </a:cubicBezTo>
                              <a:cubicBezTo>
                                <a:pt x="113346" y="40998"/>
                                <a:pt x="99003" y="33732"/>
                                <a:pt x="84987" y="28014"/>
                              </a:cubicBezTo>
                              <a:cubicBezTo>
                                <a:pt x="70971" y="22295"/>
                                <a:pt x="57237" y="18170"/>
                                <a:pt x="46971" y="15498"/>
                              </a:cubicBezTo>
                              <a:cubicBezTo>
                                <a:pt x="41862" y="14092"/>
                                <a:pt x="37596" y="13154"/>
                                <a:pt x="34549" y="12639"/>
                              </a:cubicBezTo>
                              <a:cubicBezTo>
                                <a:pt x="31502" y="12076"/>
                                <a:pt x="29721" y="11795"/>
                                <a:pt x="29581" y="11748"/>
                              </a:cubicBezTo>
                              <a:cubicBezTo>
                                <a:pt x="25830" y="11186"/>
                                <a:pt x="23112" y="8092"/>
                                <a:pt x="23440" y="4904"/>
                              </a:cubicBezTo>
                              <a:cubicBezTo>
                                <a:pt x="23721" y="1717"/>
                                <a:pt x="27002" y="-440"/>
                                <a:pt x="30753" y="76"/>
                              </a:cubicBezTo>
                              <a:cubicBezTo>
                                <a:pt x="33190" y="170"/>
                                <a:pt x="62487" y="5654"/>
                                <a:pt x="92909" y="18592"/>
                              </a:cubicBezTo>
                              <a:cubicBezTo>
                                <a:pt x="108050" y="25201"/>
                                <a:pt x="123659" y="32982"/>
                                <a:pt x="135893" y="43998"/>
                              </a:cubicBezTo>
                              <a:cubicBezTo>
                                <a:pt x="148128" y="54826"/>
                                <a:pt x="157362" y="67670"/>
                                <a:pt x="160409" y="82764"/>
                              </a:cubicBezTo>
                              <a:cubicBezTo>
                                <a:pt x="163784" y="99498"/>
                                <a:pt x="159190" y="114404"/>
                                <a:pt x="147518" y="125983"/>
                              </a:cubicBezTo>
                              <a:cubicBezTo>
                                <a:pt x="136034" y="137373"/>
                                <a:pt x="118550" y="145014"/>
                                <a:pt x="95065" y="149608"/>
                              </a:cubicBezTo>
                              <a:cubicBezTo>
                                <a:pt x="71440" y="154670"/>
                                <a:pt x="41955" y="156217"/>
                                <a:pt x="6752" y="154670"/>
                              </a:cubicBezTo>
                              <a:cubicBezTo>
                                <a:pt x="6284" y="154670"/>
                                <a:pt x="5862" y="154670"/>
                                <a:pt x="5487" y="1545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7" name="任意多边形: 形状 546">
                          <a:extLst>
                            <a:ext uri="{FF2B5EF4-FFF2-40B4-BE49-F238E27FC236}">
                              <a16:creationId xmlns:a16="http://schemas.microsoft.com/office/drawing/2014/main" id="{547CED06-ED3E-5D16-825B-D8F04372C18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29232" y="1567660"/>
                          <a:ext cx="159399" cy="155836"/>
                        </a:xfrm>
                        <a:custGeom>
                          <a:avLst/>
                          <a:gdLst>
                            <a:gd name="connsiteX0" fmla="*/ 4878 w 159399"/>
                            <a:gd name="connsiteY0" fmla="*/ 155314 h 155836"/>
                            <a:gd name="connsiteX1" fmla="*/ 3 w 159399"/>
                            <a:gd name="connsiteY1" fmla="*/ 149408 h 155836"/>
                            <a:gd name="connsiteX2" fmla="*/ 6518 w 159399"/>
                            <a:gd name="connsiteY2" fmla="*/ 143549 h 155836"/>
                            <a:gd name="connsiteX3" fmla="*/ 95253 w 159399"/>
                            <a:gd name="connsiteY3" fmla="*/ 136142 h 155836"/>
                            <a:gd name="connsiteX4" fmla="*/ 134628 w 159399"/>
                            <a:gd name="connsiteY4" fmla="*/ 116736 h 155836"/>
                            <a:gd name="connsiteX5" fmla="*/ 146206 w 159399"/>
                            <a:gd name="connsiteY5" fmla="*/ 82752 h 155836"/>
                            <a:gd name="connsiteX6" fmla="*/ 126238 w 159399"/>
                            <a:gd name="connsiteY6" fmla="*/ 49423 h 155836"/>
                            <a:gd name="connsiteX7" fmla="*/ 88738 w 159399"/>
                            <a:gd name="connsiteY7" fmla="*/ 27580 h 155836"/>
                            <a:gd name="connsiteX8" fmla="*/ 52409 w 159399"/>
                            <a:gd name="connsiteY8" fmla="*/ 15486 h 155836"/>
                            <a:gd name="connsiteX9" fmla="*/ 40503 w 159399"/>
                            <a:gd name="connsiteY9" fmla="*/ 12626 h 155836"/>
                            <a:gd name="connsiteX10" fmla="*/ 35722 w 159399"/>
                            <a:gd name="connsiteY10" fmla="*/ 11783 h 155836"/>
                            <a:gd name="connsiteX11" fmla="*/ 29956 w 159399"/>
                            <a:gd name="connsiteY11" fmla="*/ 4986 h 155836"/>
                            <a:gd name="connsiteX12" fmla="*/ 37222 w 159399"/>
                            <a:gd name="connsiteY12" fmla="*/ 64 h 155836"/>
                            <a:gd name="connsiteX13" fmla="*/ 96800 w 159399"/>
                            <a:gd name="connsiteY13" fmla="*/ 18111 h 155836"/>
                            <a:gd name="connsiteX14" fmla="*/ 158863 w 159399"/>
                            <a:gd name="connsiteY14" fmla="*/ 81720 h 155836"/>
                            <a:gd name="connsiteX15" fmla="*/ 143769 w 159399"/>
                            <a:gd name="connsiteY15" fmla="*/ 125174 h 155836"/>
                            <a:gd name="connsiteX16" fmla="*/ 91550 w 159399"/>
                            <a:gd name="connsiteY16" fmla="*/ 149455 h 155836"/>
                            <a:gd name="connsiteX17" fmla="*/ 6003 w 159399"/>
                            <a:gd name="connsiteY17" fmla="*/ 155502 h 155836"/>
                            <a:gd name="connsiteX18" fmla="*/ 4878 w 159399"/>
                            <a:gd name="connsiteY18" fmla="*/ 155314 h 1558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9399" h="155836">
                              <a:moveTo>
                                <a:pt x="4878" y="155314"/>
                              </a:moveTo>
                              <a:cubicBezTo>
                                <a:pt x="1972" y="154752"/>
                                <a:pt x="-91" y="152314"/>
                                <a:pt x="3" y="149408"/>
                              </a:cubicBezTo>
                              <a:cubicBezTo>
                                <a:pt x="144" y="146127"/>
                                <a:pt x="3050" y="143502"/>
                                <a:pt x="6518" y="143549"/>
                              </a:cubicBezTo>
                              <a:cubicBezTo>
                                <a:pt x="46409" y="144861"/>
                                <a:pt x="74816" y="141720"/>
                                <a:pt x="95253" y="136142"/>
                              </a:cubicBezTo>
                              <a:cubicBezTo>
                                <a:pt x="115410" y="130986"/>
                                <a:pt x="127456" y="123767"/>
                                <a:pt x="134628" y="116736"/>
                              </a:cubicBezTo>
                              <a:cubicBezTo>
                                <a:pt x="146441" y="105158"/>
                                <a:pt x="147519" y="91845"/>
                                <a:pt x="146206" y="82752"/>
                              </a:cubicBezTo>
                              <a:cubicBezTo>
                                <a:pt x="144378" y="69814"/>
                                <a:pt x="136738" y="58751"/>
                                <a:pt x="126238" y="49423"/>
                              </a:cubicBezTo>
                              <a:cubicBezTo>
                                <a:pt x="115691" y="40048"/>
                                <a:pt x="102050" y="33205"/>
                                <a:pt x="88738" y="27580"/>
                              </a:cubicBezTo>
                              <a:cubicBezTo>
                                <a:pt x="75378" y="22001"/>
                                <a:pt x="62253" y="18064"/>
                                <a:pt x="52409" y="15486"/>
                              </a:cubicBezTo>
                              <a:cubicBezTo>
                                <a:pt x="47488" y="14173"/>
                                <a:pt x="43409" y="13236"/>
                                <a:pt x="40503" y="12626"/>
                              </a:cubicBezTo>
                              <a:cubicBezTo>
                                <a:pt x="37597" y="12017"/>
                                <a:pt x="35862" y="11830"/>
                                <a:pt x="35722" y="11783"/>
                              </a:cubicBezTo>
                              <a:cubicBezTo>
                                <a:pt x="32253" y="11408"/>
                                <a:pt x="29534" y="8220"/>
                                <a:pt x="29956" y="4986"/>
                              </a:cubicBezTo>
                              <a:cubicBezTo>
                                <a:pt x="30378" y="1751"/>
                                <a:pt x="33612" y="-405"/>
                                <a:pt x="37222" y="64"/>
                              </a:cubicBezTo>
                              <a:cubicBezTo>
                                <a:pt x="39566" y="205"/>
                                <a:pt x="67831" y="5595"/>
                                <a:pt x="96800" y="18111"/>
                              </a:cubicBezTo>
                              <a:cubicBezTo>
                                <a:pt x="125909" y="30205"/>
                                <a:pt x="154691" y="51767"/>
                                <a:pt x="158863" y="81720"/>
                              </a:cubicBezTo>
                              <a:cubicBezTo>
                                <a:pt x="161206" y="98408"/>
                                <a:pt x="155816" y="113408"/>
                                <a:pt x="143769" y="125174"/>
                              </a:cubicBezTo>
                              <a:cubicBezTo>
                                <a:pt x="131956" y="136705"/>
                                <a:pt x="114472" y="144627"/>
                                <a:pt x="91550" y="149455"/>
                              </a:cubicBezTo>
                              <a:cubicBezTo>
                                <a:pt x="68347" y="154799"/>
                                <a:pt x="39800" y="156674"/>
                                <a:pt x="6003" y="155502"/>
                              </a:cubicBezTo>
                              <a:cubicBezTo>
                                <a:pt x="5675" y="155455"/>
                                <a:pt x="5253" y="155361"/>
                                <a:pt x="4878" y="1553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48" name="任意多边形: 形状 547">
                          <a:extLst>
                            <a:ext uri="{FF2B5EF4-FFF2-40B4-BE49-F238E27FC236}">
                              <a16:creationId xmlns:a16="http://schemas.microsoft.com/office/drawing/2014/main" id="{3DF9FC7E-B3D7-134B-C0F5-EE5BC573195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89014" y="1711344"/>
                          <a:ext cx="158786" cy="155114"/>
                        </a:xfrm>
                        <a:custGeom>
                          <a:avLst/>
                          <a:gdLst>
                            <a:gd name="connsiteX0" fmla="*/ 4175 w 158786"/>
                            <a:gd name="connsiteY0" fmla="*/ 155021 h 155114"/>
                            <a:gd name="connsiteX1" fmla="*/ 50 w 158786"/>
                            <a:gd name="connsiteY1" fmla="*/ 149208 h 155114"/>
                            <a:gd name="connsiteX2" fmla="*/ 6847 w 158786"/>
                            <a:gd name="connsiteY2" fmla="*/ 143302 h 155114"/>
                            <a:gd name="connsiteX3" fmla="*/ 132238 w 158786"/>
                            <a:gd name="connsiteY3" fmla="*/ 114755 h 155114"/>
                            <a:gd name="connsiteX4" fmla="*/ 146394 w 158786"/>
                            <a:gd name="connsiteY4" fmla="*/ 80958 h 155114"/>
                            <a:gd name="connsiteX5" fmla="*/ 129940 w 158786"/>
                            <a:gd name="connsiteY5" fmla="*/ 48192 h 155114"/>
                            <a:gd name="connsiteX6" fmla="*/ 95487 w 158786"/>
                            <a:gd name="connsiteY6" fmla="*/ 26958 h 155114"/>
                            <a:gd name="connsiteX7" fmla="*/ 61269 w 158786"/>
                            <a:gd name="connsiteY7" fmla="*/ 15333 h 155114"/>
                            <a:gd name="connsiteX8" fmla="*/ 49972 w 158786"/>
                            <a:gd name="connsiteY8" fmla="*/ 12614 h 155114"/>
                            <a:gd name="connsiteX9" fmla="*/ 45425 w 158786"/>
                            <a:gd name="connsiteY9" fmla="*/ 11817 h 155114"/>
                            <a:gd name="connsiteX10" fmla="*/ 40315 w 158786"/>
                            <a:gd name="connsiteY10" fmla="*/ 5067 h 155114"/>
                            <a:gd name="connsiteX11" fmla="*/ 47675 w 158786"/>
                            <a:gd name="connsiteY11" fmla="*/ 52 h 155114"/>
                            <a:gd name="connsiteX12" fmla="*/ 158722 w 158786"/>
                            <a:gd name="connsiteY12" fmla="*/ 79786 h 155114"/>
                            <a:gd name="connsiteX13" fmla="*/ 140300 w 158786"/>
                            <a:gd name="connsiteY13" fmla="*/ 122958 h 155114"/>
                            <a:gd name="connsiteX14" fmla="*/ 117847 w 158786"/>
                            <a:gd name="connsiteY14" fmla="*/ 137724 h 155114"/>
                            <a:gd name="connsiteX15" fmla="*/ 87800 w 158786"/>
                            <a:gd name="connsiteY15" fmla="*/ 147849 h 155114"/>
                            <a:gd name="connsiteX16" fmla="*/ 50206 w 158786"/>
                            <a:gd name="connsiteY16" fmla="*/ 153708 h 155114"/>
                            <a:gd name="connsiteX17" fmla="*/ 5394 w 158786"/>
                            <a:gd name="connsiteY17" fmla="*/ 155114 h 155114"/>
                            <a:gd name="connsiteX18" fmla="*/ 4175 w 158786"/>
                            <a:gd name="connsiteY18" fmla="*/ 155021 h 1551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58786" h="155114">
                              <a:moveTo>
                                <a:pt x="4175" y="155021"/>
                              </a:moveTo>
                              <a:cubicBezTo>
                                <a:pt x="1456" y="154505"/>
                                <a:pt x="-325" y="152115"/>
                                <a:pt x="50" y="149208"/>
                              </a:cubicBezTo>
                              <a:cubicBezTo>
                                <a:pt x="471" y="145974"/>
                                <a:pt x="3518" y="143302"/>
                                <a:pt x="6847" y="143302"/>
                              </a:cubicBezTo>
                              <a:cubicBezTo>
                                <a:pt x="82925" y="144614"/>
                                <a:pt x="117331" y="128583"/>
                                <a:pt x="132238" y="114755"/>
                              </a:cubicBezTo>
                              <a:cubicBezTo>
                                <a:pt x="144659" y="103130"/>
                                <a:pt x="146863" y="89958"/>
                                <a:pt x="146394" y="80958"/>
                              </a:cubicBezTo>
                              <a:cubicBezTo>
                                <a:pt x="145784" y="68161"/>
                                <a:pt x="139362" y="57333"/>
                                <a:pt x="129940" y="48192"/>
                              </a:cubicBezTo>
                              <a:cubicBezTo>
                                <a:pt x="120519" y="39099"/>
                                <a:pt x="107909" y="32395"/>
                                <a:pt x="95487" y="26958"/>
                              </a:cubicBezTo>
                              <a:cubicBezTo>
                                <a:pt x="83019" y="21567"/>
                                <a:pt x="70644" y="17770"/>
                                <a:pt x="61269" y="15333"/>
                              </a:cubicBezTo>
                              <a:cubicBezTo>
                                <a:pt x="56628" y="14067"/>
                                <a:pt x="52737" y="13177"/>
                                <a:pt x="49972" y="12614"/>
                              </a:cubicBezTo>
                              <a:cubicBezTo>
                                <a:pt x="47206" y="12052"/>
                                <a:pt x="45519" y="11817"/>
                                <a:pt x="45425" y="11817"/>
                              </a:cubicBezTo>
                              <a:cubicBezTo>
                                <a:pt x="41909" y="11396"/>
                                <a:pt x="39753" y="8302"/>
                                <a:pt x="40315" y="5067"/>
                              </a:cubicBezTo>
                              <a:cubicBezTo>
                                <a:pt x="40972" y="1833"/>
                                <a:pt x="44206" y="-370"/>
                                <a:pt x="47675" y="52"/>
                              </a:cubicBezTo>
                              <a:cubicBezTo>
                                <a:pt x="51987" y="567"/>
                                <a:pt x="156472" y="19271"/>
                                <a:pt x="158722" y="79786"/>
                              </a:cubicBezTo>
                              <a:cubicBezTo>
                                <a:pt x="159519" y="96286"/>
                                <a:pt x="152956" y="111192"/>
                                <a:pt x="140300" y="122958"/>
                              </a:cubicBezTo>
                              <a:cubicBezTo>
                                <a:pt x="134112" y="128724"/>
                                <a:pt x="126613" y="133646"/>
                                <a:pt x="117847" y="137724"/>
                              </a:cubicBezTo>
                              <a:cubicBezTo>
                                <a:pt x="109128" y="141755"/>
                                <a:pt x="99190" y="144990"/>
                                <a:pt x="87800" y="147849"/>
                              </a:cubicBezTo>
                              <a:cubicBezTo>
                                <a:pt x="76456" y="150614"/>
                                <a:pt x="63894" y="152583"/>
                                <a:pt x="50206" y="153708"/>
                              </a:cubicBezTo>
                              <a:cubicBezTo>
                                <a:pt x="36425" y="154974"/>
                                <a:pt x="21800" y="154880"/>
                                <a:pt x="5394" y="155114"/>
                              </a:cubicBezTo>
                              <a:cubicBezTo>
                                <a:pt x="4878" y="155114"/>
                                <a:pt x="4503" y="155068"/>
                                <a:pt x="4175" y="1550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49" name="图形 413">
                        <a:extLst>
                          <a:ext uri="{FF2B5EF4-FFF2-40B4-BE49-F238E27FC236}">
                            <a16:creationId xmlns:a16="http://schemas.microsoft.com/office/drawing/2014/main" id="{0C12CC78-FFE8-3CF7-22FE-309EE74E83E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36258" y="1344410"/>
                        <a:ext cx="267556" cy="537563"/>
                        <a:chOff x="10136258" y="1344410"/>
                        <a:chExt cx="267556" cy="53756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50" name="任意多边形: 形状 549">
                          <a:extLst>
                            <a:ext uri="{FF2B5EF4-FFF2-40B4-BE49-F238E27FC236}">
                              <a16:creationId xmlns:a16="http://schemas.microsoft.com/office/drawing/2014/main" id="{BF2869B7-9986-E253-3FD8-BDA784477A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35484" y="1344410"/>
                          <a:ext cx="168330" cy="39818"/>
                        </a:xfrm>
                        <a:custGeom>
                          <a:avLst/>
                          <a:gdLst>
                            <a:gd name="connsiteX0" fmla="*/ 154315 w 168330"/>
                            <a:gd name="connsiteY0" fmla="*/ 0 h 39818"/>
                            <a:gd name="connsiteX1" fmla="*/ 145830 w 168330"/>
                            <a:gd name="connsiteY1" fmla="*/ 10172 h 39818"/>
                            <a:gd name="connsiteX2" fmla="*/ 103502 w 168330"/>
                            <a:gd name="connsiteY2" fmla="*/ 25453 h 39818"/>
                            <a:gd name="connsiteX3" fmla="*/ 63330 w 168330"/>
                            <a:gd name="connsiteY3" fmla="*/ 27938 h 39818"/>
                            <a:gd name="connsiteX4" fmla="*/ 6705 w 168330"/>
                            <a:gd name="connsiteY4" fmla="*/ 25031 h 39818"/>
                            <a:gd name="connsiteX5" fmla="*/ 2 w 168330"/>
                            <a:gd name="connsiteY5" fmla="*/ 30234 h 39818"/>
                            <a:gd name="connsiteX6" fmla="*/ 5768 w 168330"/>
                            <a:gd name="connsiteY6" fmla="*/ 36563 h 39818"/>
                            <a:gd name="connsiteX7" fmla="*/ 7080 w 168330"/>
                            <a:gd name="connsiteY7" fmla="*/ 36797 h 39818"/>
                            <a:gd name="connsiteX8" fmla="*/ 156424 w 168330"/>
                            <a:gd name="connsiteY8" fmla="*/ 19313 h 39818"/>
                            <a:gd name="connsiteX9" fmla="*/ 168330 w 168330"/>
                            <a:gd name="connsiteY9" fmla="*/ 4500 h 39818"/>
                            <a:gd name="connsiteX10" fmla="*/ 154315 w 168330"/>
                            <a:gd name="connsiteY10" fmla="*/ 0 h 3981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68330" h="39818">
                              <a:moveTo>
                                <a:pt x="154315" y="0"/>
                              </a:moveTo>
                              <a:cubicBezTo>
                                <a:pt x="152440" y="3516"/>
                                <a:pt x="149768" y="7031"/>
                                <a:pt x="145830" y="10172"/>
                              </a:cubicBezTo>
                              <a:cubicBezTo>
                                <a:pt x="138284" y="16360"/>
                                <a:pt x="125487" y="22219"/>
                                <a:pt x="103502" y="25453"/>
                              </a:cubicBezTo>
                              <a:cubicBezTo>
                                <a:pt x="92534" y="27188"/>
                                <a:pt x="79315" y="27844"/>
                                <a:pt x="63330" y="27938"/>
                              </a:cubicBezTo>
                              <a:cubicBezTo>
                                <a:pt x="47346" y="28125"/>
                                <a:pt x="28643" y="27281"/>
                                <a:pt x="6705" y="25031"/>
                              </a:cubicBezTo>
                              <a:cubicBezTo>
                                <a:pt x="2908" y="24656"/>
                                <a:pt x="-92" y="27000"/>
                                <a:pt x="2" y="30234"/>
                              </a:cubicBezTo>
                              <a:cubicBezTo>
                                <a:pt x="96" y="33094"/>
                                <a:pt x="2580" y="35719"/>
                                <a:pt x="5768" y="36563"/>
                              </a:cubicBezTo>
                              <a:cubicBezTo>
                                <a:pt x="6190" y="36656"/>
                                <a:pt x="6611" y="36750"/>
                                <a:pt x="7080" y="36797"/>
                              </a:cubicBezTo>
                              <a:cubicBezTo>
                                <a:pt x="81518" y="43547"/>
                                <a:pt x="131534" y="39516"/>
                                <a:pt x="156424" y="19313"/>
                              </a:cubicBezTo>
                              <a:cubicBezTo>
                                <a:pt x="161768" y="14953"/>
                                <a:pt x="165659" y="10031"/>
                                <a:pt x="168330" y="4500"/>
                              </a:cubicBezTo>
                              <a:cubicBezTo>
                                <a:pt x="162752" y="2578"/>
                                <a:pt x="159893" y="1781"/>
                                <a:pt x="154315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1" name="任意多边形: 形状 550">
                          <a:extLst>
                            <a:ext uri="{FF2B5EF4-FFF2-40B4-BE49-F238E27FC236}">
                              <a16:creationId xmlns:a16="http://schemas.microsoft.com/office/drawing/2014/main" id="{001CAA7D-4AA2-29A1-A747-F9C33A63CC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77029" y="1509814"/>
                          <a:ext cx="160857" cy="155189"/>
                        </a:xfrm>
                        <a:custGeom>
                          <a:avLst/>
                          <a:gdLst>
                            <a:gd name="connsiteX0" fmla="*/ 4925 w 160857"/>
                            <a:gd name="connsiteY0" fmla="*/ 153582 h 155189"/>
                            <a:gd name="connsiteX1" fmla="*/ 3 w 160857"/>
                            <a:gd name="connsiteY1" fmla="*/ 147347 h 155189"/>
                            <a:gd name="connsiteX2" fmla="*/ 6613 w 160857"/>
                            <a:gd name="connsiteY2" fmla="*/ 141863 h 155189"/>
                            <a:gd name="connsiteX3" fmla="*/ 59112 w 160857"/>
                            <a:gd name="connsiteY3" fmla="*/ 142988 h 155189"/>
                            <a:gd name="connsiteX4" fmla="*/ 95910 w 160857"/>
                            <a:gd name="connsiteY4" fmla="*/ 138910 h 155189"/>
                            <a:gd name="connsiteX5" fmla="*/ 135613 w 160857"/>
                            <a:gd name="connsiteY5" fmla="*/ 121519 h 155189"/>
                            <a:gd name="connsiteX6" fmla="*/ 147800 w 160857"/>
                            <a:gd name="connsiteY6" fmla="*/ 88284 h 155189"/>
                            <a:gd name="connsiteX7" fmla="*/ 90941 w 160857"/>
                            <a:gd name="connsiteY7" fmla="*/ 29925 h 155189"/>
                            <a:gd name="connsiteX8" fmla="*/ 54144 w 160857"/>
                            <a:gd name="connsiteY8" fmla="*/ 16237 h 155189"/>
                            <a:gd name="connsiteX9" fmla="*/ 42050 w 160857"/>
                            <a:gd name="connsiteY9" fmla="*/ 12909 h 155189"/>
                            <a:gd name="connsiteX10" fmla="*/ 37222 w 160857"/>
                            <a:gd name="connsiteY10" fmla="*/ 11784 h 155189"/>
                            <a:gd name="connsiteX11" fmla="*/ 31550 w 160857"/>
                            <a:gd name="connsiteY11" fmla="*/ 4566 h 155189"/>
                            <a:gd name="connsiteX12" fmla="*/ 38956 w 160857"/>
                            <a:gd name="connsiteY12" fmla="*/ 159 h 155189"/>
                            <a:gd name="connsiteX13" fmla="*/ 58972 w 160857"/>
                            <a:gd name="connsiteY13" fmla="*/ 5409 h 155189"/>
                            <a:gd name="connsiteX14" fmla="*/ 99144 w 160857"/>
                            <a:gd name="connsiteY14" fmla="*/ 20878 h 155189"/>
                            <a:gd name="connsiteX15" fmla="*/ 120425 w 160857"/>
                            <a:gd name="connsiteY15" fmla="*/ 33019 h 155189"/>
                            <a:gd name="connsiteX16" fmla="*/ 139316 w 160857"/>
                            <a:gd name="connsiteY16" fmla="*/ 48394 h 155189"/>
                            <a:gd name="connsiteX17" fmla="*/ 160457 w 160857"/>
                            <a:gd name="connsiteY17" fmla="*/ 88097 h 155189"/>
                            <a:gd name="connsiteX18" fmla="*/ 144613 w 160857"/>
                            <a:gd name="connsiteY18" fmla="*/ 130566 h 155189"/>
                            <a:gd name="connsiteX19" fmla="*/ 92066 w 160857"/>
                            <a:gd name="connsiteY19" fmla="*/ 151988 h 155189"/>
                            <a:gd name="connsiteX20" fmla="*/ 53581 w 160857"/>
                            <a:gd name="connsiteY20" fmla="*/ 155128 h 155189"/>
                            <a:gd name="connsiteX21" fmla="*/ 6050 w 160857"/>
                            <a:gd name="connsiteY21" fmla="*/ 153769 h 155189"/>
                            <a:gd name="connsiteX22" fmla="*/ 4925 w 160857"/>
                            <a:gd name="connsiteY22" fmla="*/ 153582 h 1551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60857" h="155189">
                              <a:moveTo>
                                <a:pt x="4925" y="153582"/>
                              </a:moveTo>
                              <a:cubicBezTo>
                                <a:pt x="2019" y="152832"/>
                                <a:pt x="-91" y="150253"/>
                                <a:pt x="3" y="147347"/>
                              </a:cubicBezTo>
                              <a:cubicBezTo>
                                <a:pt x="144" y="144066"/>
                                <a:pt x="3097" y="141628"/>
                                <a:pt x="6613" y="141863"/>
                              </a:cubicBezTo>
                              <a:cubicBezTo>
                                <a:pt x="26816" y="143503"/>
                                <a:pt x="44675" y="143457"/>
                                <a:pt x="59112" y="142988"/>
                              </a:cubicBezTo>
                              <a:cubicBezTo>
                                <a:pt x="73597" y="142566"/>
                                <a:pt x="85831" y="140832"/>
                                <a:pt x="95910" y="138910"/>
                              </a:cubicBezTo>
                              <a:cubicBezTo>
                                <a:pt x="116113" y="134925"/>
                                <a:pt x="128394" y="128035"/>
                                <a:pt x="135613" y="121519"/>
                              </a:cubicBezTo>
                              <a:cubicBezTo>
                                <a:pt x="147613" y="110691"/>
                                <a:pt x="148925" y="97519"/>
                                <a:pt x="147800" y="88284"/>
                              </a:cubicBezTo>
                              <a:cubicBezTo>
                                <a:pt x="144613" y="62316"/>
                                <a:pt x="117613" y="42441"/>
                                <a:pt x="90941" y="29925"/>
                              </a:cubicBezTo>
                              <a:cubicBezTo>
                                <a:pt x="77722" y="23456"/>
                                <a:pt x="64128" y="19284"/>
                                <a:pt x="54144" y="16237"/>
                              </a:cubicBezTo>
                              <a:cubicBezTo>
                                <a:pt x="49175" y="14738"/>
                                <a:pt x="44956" y="13659"/>
                                <a:pt x="42050" y="12909"/>
                              </a:cubicBezTo>
                              <a:cubicBezTo>
                                <a:pt x="39050" y="12206"/>
                                <a:pt x="37363" y="11784"/>
                                <a:pt x="37222" y="11784"/>
                              </a:cubicBezTo>
                              <a:cubicBezTo>
                                <a:pt x="33566" y="11081"/>
                                <a:pt x="31081" y="7800"/>
                                <a:pt x="31550" y="4566"/>
                              </a:cubicBezTo>
                              <a:cubicBezTo>
                                <a:pt x="32019" y="1378"/>
                                <a:pt x="35300" y="-591"/>
                                <a:pt x="38956" y="159"/>
                              </a:cubicBezTo>
                              <a:cubicBezTo>
                                <a:pt x="40081" y="394"/>
                                <a:pt x="47863" y="2081"/>
                                <a:pt x="58972" y="5409"/>
                              </a:cubicBezTo>
                              <a:cubicBezTo>
                                <a:pt x="70081" y="8831"/>
                                <a:pt x="84847" y="13566"/>
                                <a:pt x="99144" y="20878"/>
                              </a:cubicBezTo>
                              <a:cubicBezTo>
                                <a:pt x="106316" y="24488"/>
                                <a:pt x="113582" y="28519"/>
                                <a:pt x="120425" y="33019"/>
                              </a:cubicBezTo>
                              <a:cubicBezTo>
                                <a:pt x="127222" y="37706"/>
                                <a:pt x="133644" y="42816"/>
                                <a:pt x="139316" y="48394"/>
                              </a:cubicBezTo>
                              <a:cubicBezTo>
                                <a:pt x="150613" y="59503"/>
                                <a:pt x="158628" y="72863"/>
                                <a:pt x="160457" y="88097"/>
                              </a:cubicBezTo>
                              <a:cubicBezTo>
                                <a:pt x="162472" y="104925"/>
                                <a:pt x="156847" y="119597"/>
                                <a:pt x="144613" y="130566"/>
                              </a:cubicBezTo>
                              <a:cubicBezTo>
                                <a:pt x="132706" y="141206"/>
                                <a:pt x="115035" y="148332"/>
                                <a:pt x="92066" y="151988"/>
                              </a:cubicBezTo>
                              <a:cubicBezTo>
                                <a:pt x="80628" y="153722"/>
                                <a:pt x="67691" y="154988"/>
                                <a:pt x="53581" y="155128"/>
                              </a:cubicBezTo>
                              <a:cubicBezTo>
                                <a:pt x="39472" y="155316"/>
                                <a:pt x="23206" y="155128"/>
                                <a:pt x="6050" y="153769"/>
                              </a:cubicBezTo>
                              <a:cubicBezTo>
                                <a:pt x="5722" y="153769"/>
                                <a:pt x="5300" y="153675"/>
                                <a:pt x="4925" y="15358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2" name="任意多边形: 形状 551">
                          <a:extLst>
                            <a:ext uri="{FF2B5EF4-FFF2-40B4-BE49-F238E27FC236}">
                              <a16:creationId xmlns:a16="http://schemas.microsoft.com/office/drawing/2014/main" id="{4427CCD7-EB28-5A2A-C3FA-AA2BAE3F698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36296" y="1651865"/>
                          <a:ext cx="158853" cy="154531"/>
                        </a:xfrm>
                        <a:custGeom>
                          <a:avLst/>
                          <a:gdLst>
                            <a:gd name="connsiteX0" fmla="*/ 4221 w 158853"/>
                            <a:gd name="connsiteY0" fmla="*/ 153281 h 154531"/>
                            <a:gd name="connsiteX1" fmla="*/ 49 w 158853"/>
                            <a:gd name="connsiteY1" fmla="*/ 147187 h 154531"/>
                            <a:gd name="connsiteX2" fmla="*/ 6940 w 158853"/>
                            <a:gd name="connsiteY2" fmla="*/ 141703 h 154531"/>
                            <a:gd name="connsiteX3" fmla="*/ 57377 w 158853"/>
                            <a:gd name="connsiteY3" fmla="*/ 142031 h 154531"/>
                            <a:gd name="connsiteX4" fmla="*/ 92768 w 158853"/>
                            <a:gd name="connsiteY4" fmla="*/ 137296 h 154531"/>
                            <a:gd name="connsiteX5" fmla="*/ 132237 w 158853"/>
                            <a:gd name="connsiteY5" fmla="*/ 119343 h 154531"/>
                            <a:gd name="connsiteX6" fmla="*/ 146674 w 158853"/>
                            <a:gd name="connsiteY6" fmla="*/ 86156 h 154531"/>
                            <a:gd name="connsiteX7" fmla="*/ 130549 w 158853"/>
                            <a:gd name="connsiteY7" fmla="*/ 52546 h 154531"/>
                            <a:gd name="connsiteX8" fmla="*/ 96658 w 158853"/>
                            <a:gd name="connsiteY8" fmla="*/ 29156 h 154531"/>
                            <a:gd name="connsiteX9" fmla="*/ 62111 w 158853"/>
                            <a:gd name="connsiteY9" fmla="*/ 16031 h 154531"/>
                            <a:gd name="connsiteX10" fmla="*/ 50533 w 158853"/>
                            <a:gd name="connsiteY10" fmla="*/ 12890 h 154531"/>
                            <a:gd name="connsiteX11" fmla="*/ 45939 w 158853"/>
                            <a:gd name="connsiteY11" fmla="*/ 11812 h 154531"/>
                            <a:gd name="connsiteX12" fmla="*/ 40830 w 158853"/>
                            <a:gd name="connsiteY12" fmla="*/ 4640 h 154531"/>
                            <a:gd name="connsiteX13" fmla="*/ 48283 w 158853"/>
                            <a:gd name="connsiteY13" fmla="*/ 140 h 154531"/>
                            <a:gd name="connsiteX14" fmla="*/ 67455 w 158853"/>
                            <a:gd name="connsiteY14" fmla="*/ 5156 h 154531"/>
                            <a:gd name="connsiteX15" fmla="*/ 85408 w 158853"/>
                            <a:gd name="connsiteY15" fmla="*/ 11156 h 154531"/>
                            <a:gd name="connsiteX16" fmla="*/ 105096 w 158853"/>
                            <a:gd name="connsiteY16" fmla="*/ 20062 h 154531"/>
                            <a:gd name="connsiteX17" fmla="*/ 158815 w 158853"/>
                            <a:gd name="connsiteY17" fmla="*/ 85781 h 154531"/>
                            <a:gd name="connsiteX18" fmla="*/ 140065 w 158853"/>
                            <a:gd name="connsiteY18" fmla="*/ 128062 h 154531"/>
                            <a:gd name="connsiteX19" fmla="*/ 87940 w 158853"/>
                            <a:gd name="connsiteY19" fmla="*/ 150281 h 154531"/>
                            <a:gd name="connsiteX20" fmla="*/ 51096 w 158853"/>
                            <a:gd name="connsiteY20" fmla="*/ 154172 h 154531"/>
                            <a:gd name="connsiteX21" fmla="*/ 5346 w 158853"/>
                            <a:gd name="connsiteY21" fmla="*/ 153562 h 154531"/>
                            <a:gd name="connsiteX22" fmla="*/ 4221 w 158853"/>
                            <a:gd name="connsiteY22" fmla="*/ 153281 h 1545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58853" h="154531">
                              <a:moveTo>
                                <a:pt x="4221" y="153281"/>
                              </a:moveTo>
                              <a:cubicBezTo>
                                <a:pt x="1502" y="152578"/>
                                <a:pt x="-326" y="150046"/>
                                <a:pt x="49" y="147187"/>
                              </a:cubicBezTo>
                              <a:cubicBezTo>
                                <a:pt x="471" y="143953"/>
                                <a:pt x="3517" y="141468"/>
                                <a:pt x="6940" y="141703"/>
                              </a:cubicBezTo>
                              <a:cubicBezTo>
                                <a:pt x="26252" y="143015"/>
                                <a:pt x="43455" y="142828"/>
                                <a:pt x="57377" y="142031"/>
                              </a:cubicBezTo>
                              <a:cubicBezTo>
                                <a:pt x="71205" y="141281"/>
                                <a:pt x="82924" y="139406"/>
                                <a:pt x="92768" y="137296"/>
                              </a:cubicBezTo>
                              <a:cubicBezTo>
                                <a:pt x="112362" y="132984"/>
                                <a:pt x="124737" y="125906"/>
                                <a:pt x="132237" y="119343"/>
                              </a:cubicBezTo>
                              <a:cubicBezTo>
                                <a:pt x="144659" y="108421"/>
                                <a:pt x="147002" y="95296"/>
                                <a:pt x="146674" y="86156"/>
                              </a:cubicBezTo>
                              <a:cubicBezTo>
                                <a:pt x="146205" y="73218"/>
                                <a:pt x="139877" y="62062"/>
                                <a:pt x="130549" y="52546"/>
                              </a:cubicBezTo>
                              <a:cubicBezTo>
                                <a:pt x="121268" y="42890"/>
                                <a:pt x="108939" y="35203"/>
                                <a:pt x="96658" y="29156"/>
                              </a:cubicBezTo>
                              <a:cubicBezTo>
                                <a:pt x="84565" y="22968"/>
                                <a:pt x="71627" y="18843"/>
                                <a:pt x="62111" y="16031"/>
                              </a:cubicBezTo>
                              <a:cubicBezTo>
                                <a:pt x="57377" y="14624"/>
                                <a:pt x="53346" y="13593"/>
                                <a:pt x="50533" y="12890"/>
                              </a:cubicBezTo>
                              <a:cubicBezTo>
                                <a:pt x="47721" y="12234"/>
                                <a:pt x="46033" y="11859"/>
                                <a:pt x="45939" y="11812"/>
                              </a:cubicBezTo>
                              <a:cubicBezTo>
                                <a:pt x="42658" y="11109"/>
                                <a:pt x="40221" y="7921"/>
                                <a:pt x="40830" y="4640"/>
                              </a:cubicBezTo>
                              <a:cubicBezTo>
                                <a:pt x="41486" y="1453"/>
                                <a:pt x="44767" y="-563"/>
                                <a:pt x="48283" y="140"/>
                              </a:cubicBezTo>
                              <a:cubicBezTo>
                                <a:pt x="49408" y="374"/>
                                <a:pt x="56814" y="1968"/>
                                <a:pt x="67455" y="5156"/>
                              </a:cubicBezTo>
                              <a:cubicBezTo>
                                <a:pt x="72752" y="6749"/>
                                <a:pt x="78893" y="8718"/>
                                <a:pt x="85408" y="11156"/>
                              </a:cubicBezTo>
                              <a:cubicBezTo>
                                <a:pt x="91877" y="13593"/>
                                <a:pt x="98393" y="16640"/>
                                <a:pt x="105096" y="20062"/>
                              </a:cubicBezTo>
                              <a:cubicBezTo>
                                <a:pt x="131768" y="33702"/>
                                <a:pt x="157830" y="55687"/>
                                <a:pt x="158815" y="85781"/>
                              </a:cubicBezTo>
                              <a:cubicBezTo>
                                <a:pt x="159424" y="102421"/>
                                <a:pt x="152768" y="117000"/>
                                <a:pt x="140065" y="128062"/>
                              </a:cubicBezTo>
                              <a:cubicBezTo>
                                <a:pt x="127690" y="138797"/>
                                <a:pt x="110111" y="146297"/>
                                <a:pt x="87940" y="150281"/>
                              </a:cubicBezTo>
                              <a:cubicBezTo>
                                <a:pt x="76830" y="152297"/>
                                <a:pt x="64502" y="153750"/>
                                <a:pt x="51096" y="154172"/>
                              </a:cubicBezTo>
                              <a:cubicBezTo>
                                <a:pt x="37268" y="154781"/>
                                <a:pt x="21752" y="154640"/>
                                <a:pt x="5346" y="153562"/>
                              </a:cubicBezTo>
                              <a:cubicBezTo>
                                <a:pt x="4924" y="153422"/>
                                <a:pt x="4596" y="153328"/>
                                <a:pt x="4221" y="153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3" name="任意多边形: 形状 552">
                          <a:extLst>
                            <a:ext uri="{FF2B5EF4-FFF2-40B4-BE49-F238E27FC236}">
                              <a16:creationId xmlns:a16="http://schemas.microsoft.com/office/drawing/2014/main" id="{DC9E80AD-C220-3DDB-F981-191A3E45CA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36258" y="1793633"/>
                          <a:ext cx="105198" cy="88340"/>
                        </a:xfrm>
                        <a:custGeom>
                          <a:avLst/>
                          <a:gdLst>
                            <a:gd name="connsiteX0" fmla="*/ 96790 w 105198"/>
                            <a:gd name="connsiteY0" fmla="*/ 88106 h 88340"/>
                            <a:gd name="connsiteX1" fmla="*/ 93416 w 105198"/>
                            <a:gd name="connsiteY1" fmla="*/ 82903 h 88340"/>
                            <a:gd name="connsiteX2" fmla="*/ 51837 w 105198"/>
                            <a:gd name="connsiteY2" fmla="*/ 28106 h 88340"/>
                            <a:gd name="connsiteX3" fmla="*/ 34962 w 105198"/>
                            <a:gd name="connsiteY3" fmla="*/ 20747 h 88340"/>
                            <a:gd name="connsiteX4" fmla="*/ 19728 w 105198"/>
                            <a:gd name="connsiteY4" fmla="*/ 15684 h 88340"/>
                            <a:gd name="connsiteX5" fmla="*/ 8853 w 105198"/>
                            <a:gd name="connsiteY5" fmla="*/ 12684 h 88340"/>
                            <a:gd name="connsiteX6" fmla="*/ 4493 w 105198"/>
                            <a:gd name="connsiteY6" fmla="*/ 11700 h 88340"/>
                            <a:gd name="connsiteX7" fmla="*/ 228 w 105198"/>
                            <a:gd name="connsiteY7" fmla="*/ 4715 h 88340"/>
                            <a:gd name="connsiteX8" fmla="*/ 7728 w 105198"/>
                            <a:gd name="connsiteY8" fmla="*/ 122 h 88340"/>
                            <a:gd name="connsiteX9" fmla="*/ 25822 w 105198"/>
                            <a:gd name="connsiteY9" fmla="*/ 4856 h 88340"/>
                            <a:gd name="connsiteX10" fmla="*/ 60744 w 105198"/>
                            <a:gd name="connsiteY10" fmla="*/ 18919 h 88340"/>
                            <a:gd name="connsiteX11" fmla="*/ 78181 w 105198"/>
                            <a:gd name="connsiteY11" fmla="*/ 30075 h 88340"/>
                            <a:gd name="connsiteX12" fmla="*/ 92806 w 105198"/>
                            <a:gd name="connsiteY12" fmla="*/ 44419 h 88340"/>
                            <a:gd name="connsiteX13" fmla="*/ 105041 w 105198"/>
                            <a:gd name="connsiteY13" fmla="*/ 82200 h 88340"/>
                            <a:gd name="connsiteX14" fmla="*/ 98759 w 105198"/>
                            <a:gd name="connsiteY14" fmla="*/ 88341 h 88340"/>
                            <a:gd name="connsiteX15" fmla="*/ 96790 w 105198"/>
                            <a:gd name="connsiteY15" fmla="*/ 88106 h 8834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05198" h="88340">
                              <a:moveTo>
                                <a:pt x="96790" y="88106"/>
                              </a:moveTo>
                              <a:cubicBezTo>
                                <a:pt x="94634" y="87403"/>
                                <a:pt x="93228" y="85388"/>
                                <a:pt x="93416" y="82903"/>
                              </a:cubicBezTo>
                              <a:cubicBezTo>
                                <a:pt x="95290" y="57872"/>
                                <a:pt x="74056" y="39497"/>
                                <a:pt x="51837" y="28106"/>
                              </a:cubicBezTo>
                              <a:cubicBezTo>
                                <a:pt x="46447" y="25200"/>
                                <a:pt x="40493" y="22762"/>
                                <a:pt x="34962" y="20747"/>
                              </a:cubicBezTo>
                              <a:cubicBezTo>
                                <a:pt x="29431" y="18684"/>
                                <a:pt x="24228" y="17044"/>
                                <a:pt x="19728" y="15684"/>
                              </a:cubicBezTo>
                              <a:cubicBezTo>
                                <a:pt x="15228" y="14372"/>
                                <a:pt x="11525" y="13387"/>
                                <a:pt x="8853" y="12684"/>
                              </a:cubicBezTo>
                              <a:cubicBezTo>
                                <a:pt x="6181" y="12075"/>
                                <a:pt x="4587" y="11747"/>
                                <a:pt x="4493" y="11700"/>
                              </a:cubicBezTo>
                              <a:cubicBezTo>
                                <a:pt x="1119" y="11091"/>
                                <a:pt x="-663" y="7903"/>
                                <a:pt x="228" y="4715"/>
                              </a:cubicBezTo>
                              <a:cubicBezTo>
                                <a:pt x="1119" y="1528"/>
                                <a:pt x="4493" y="-535"/>
                                <a:pt x="7728" y="122"/>
                              </a:cubicBezTo>
                              <a:cubicBezTo>
                                <a:pt x="8759" y="356"/>
                                <a:pt x="15837" y="1809"/>
                                <a:pt x="25822" y="4856"/>
                              </a:cubicBezTo>
                              <a:cubicBezTo>
                                <a:pt x="35759" y="7856"/>
                                <a:pt x="49025" y="12309"/>
                                <a:pt x="60744" y="18919"/>
                              </a:cubicBezTo>
                              <a:cubicBezTo>
                                <a:pt x="66744" y="22200"/>
                                <a:pt x="72697" y="25903"/>
                                <a:pt x="78181" y="30075"/>
                              </a:cubicBezTo>
                              <a:cubicBezTo>
                                <a:pt x="83619" y="34387"/>
                                <a:pt x="88634" y="39169"/>
                                <a:pt x="92806" y="44419"/>
                              </a:cubicBezTo>
                              <a:cubicBezTo>
                                <a:pt x="101197" y="54872"/>
                                <a:pt x="106166" y="67481"/>
                                <a:pt x="105041" y="82200"/>
                              </a:cubicBezTo>
                              <a:cubicBezTo>
                                <a:pt x="104806" y="85388"/>
                                <a:pt x="101947" y="88153"/>
                                <a:pt x="98759" y="88341"/>
                              </a:cubicBezTo>
                              <a:cubicBezTo>
                                <a:pt x="98056" y="88341"/>
                                <a:pt x="97400" y="88294"/>
                                <a:pt x="96790" y="881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4" name="任意多边形: 形状 553">
                          <a:extLst>
                            <a:ext uri="{FF2B5EF4-FFF2-40B4-BE49-F238E27FC236}">
                              <a16:creationId xmlns:a16="http://schemas.microsoft.com/office/drawing/2014/main" id="{44B2C507-B34F-D084-830E-B2231C840DE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09282" y="1365837"/>
                          <a:ext cx="165166" cy="154292"/>
                        </a:xfrm>
                        <a:custGeom>
                          <a:avLst/>
                          <a:gdLst>
                            <a:gd name="connsiteX0" fmla="*/ 5438 w 165166"/>
                            <a:gd name="connsiteY0" fmla="*/ 151965 h 154292"/>
                            <a:gd name="connsiteX1" fmla="*/ 1 w 165166"/>
                            <a:gd name="connsiteY1" fmla="*/ 145684 h 154292"/>
                            <a:gd name="connsiteX2" fmla="*/ 6516 w 165166"/>
                            <a:gd name="connsiteY2" fmla="*/ 140340 h 154292"/>
                            <a:gd name="connsiteX3" fmla="*/ 61126 w 165166"/>
                            <a:gd name="connsiteY3" fmla="*/ 142262 h 154292"/>
                            <a:gd name="connsiteX4" fmla="*/ 99470 w 165166"/>
                            <a:gd name="connsiteY4" fmla="*/ 138887 h 154292"/>
                            <a:gd name="connsiteX5" fmla="*/ 139970 w 165166"/>
                            <a:gd name="connsiteY5" fmla="*/ 122387 h 154292"/>
                            <a:gd name="connsiteX6" fmla="*/ 151032 w 165166"/>
                            <a:gd name="connsiteY6" fmla="*/ 89527 h 154292"/>
                            <a:gd name="connsiteX7" fmla="*/ 129048 w 165166"/>
                            <a:gd name="connsiteY7" fmla="*/ 55074 h 154292"/>
                            <a:gd name="connsiteX8" fmla="*/ 89157 w 165166"/>
                            <a:gd name="connsiteY8" fmla="*/ 30371 h 154292"/>
                            <a:gd name="connsiteX9" fmla="*/ 50626 w 165166"/>
                            <a:gd name="connsiteY9" fmla="*/ 16355 h 154292"/>
                            <a:gd name="connsiteX10" fmla="*/ 38016 w 165166"/>
                            <a:gd name="connsiteY10" fmla="*/ 12839 h 154292"/>
                            <a:gd name="connsiteX11" fmla="*/ 33001 w 165166"/>
                            <a:gd name="connsiteY11" fmla="*/ 11621 h 154292"/>
                            <a:gd name="connsiteX12" fmla="*/ 26954 w 165166"/>
                            <a:gd name="connsiteY12" fmla="*/ 4402 h 154292"/>
                            <a:gd name="connsiteX13" fmla="*/ 34547 w 165166"/>
                            <a:gd name="connsiteY13" fmla="*/ 183 h 154292"/>
                            <a:gd name="connsiteX14" fmla="*/ 97501 w 165166"/>
                            <a:gd name="connsiteY14" fmla="*/ 21652 h 154292"/>
                            <a:gd name="connsiteX15" fmla="*/ 164392 w 165166"/>
                            <a:gd name="connsiteY15" fmla="*/ 89574 h 154292"/>
                            <a:gd name="connsiteX16" fmla="*/ 150001 w 165166"/>
                            <a:gd name="connsiteY16" fmla="*/ 131527 h 154292"/>
                            <a:gd name="connsiteX17" fmla="*/ 96329 w 165166"/>
                            <a:gd name="connsiteY17" fmla="*/ 151824 h 154292"/>
                            <a:gd name="connsiteX18" fmla="*/ 56204 w 165166"/>
                            <a:gd name="connsiteY18" fmla="*/ 154262 h 154292"/>
                            <a:gd name="connsiteX19" fmla="*/ 6751 w 165166"/>
                            <a:gd name="connsiteY19" fmla="*/ 152199 h 154292"/>
                            <a:gd name="connsiteX20" fmla="*/ 5438 w 165166"/>
                            <a:gd name="connsiteY20" fmla="*/ 151965 h 1542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5166" h="154292">
                              <a:moveTo>
                                <a:pt x="5438" y="151965"/>
                              </a:moveTo>
                              <a:cubicBezTo>
                                <a:pt x="2344" y="151215"/>
                                <a:pt x="47" y="148590"/>
                                <a:pt x="1" y="145684"/>
                              </a:cubicBezTo>
                              <a:cubicBezTo>
                                <a:pt x="-46" y="142402"/>
                                <a:pt x="2860" y="140012"/>
                                <a:pt x="6516" y="140340"/>
                              </a:cubicBezTo>
                              <a:cubicBezTo>
                                <a:pt x="27657" y="142215"/>
                                <a:pt x="45751" y="142637"/>
                                <a:pt x="61126" y="142262"/>
                              </a:cubicBezTo>
                              <a:cubicBezTo>
                                <a:pt x="76313" y="142074"/>
                                <a:pt x="88969" y="140855"/>
                                <a:pt x="99470" y="138887"/>
                              </a:cubicBezTo>
                              <a:cubicBezTo>
                                <a:pt x="120376" y="135324"/>
                                <a:pt x="132751" y="128855"/>
                                <a:pt x="139970" y="122387"/>
                              </a:cubicBezTo>
                              <a:cubicBezTo>
                                <a:pt x="151923" y="111746"/>
                                <a:pt x="152673" y="98621"/>
                                <a:pt x="151032" y="89527"/>
                              </a:cubicBezTo>
                              <a:cubicBezTo>
                                <a:pt x="148735" y="76590"/>
                                <a:pt x="140392" y="65105"/>
                                <a:pt x="129048" y="55074"/>
                              </a:cubicBezTo>
                              <a:cubicBezTo>
                                <a:pt x="117657" y="45136"/>
                                <a:pt x="103267" y="37027"/>
                                <a:pt x="89157" y="30371"/>
                              </a:cubicBezTo>
                              <a:cubicBezTo>
                                <a:pt x="74954" y="24136"/>
                                <a:pt x="61032" y="19449"/>
                                <a:pt x="50626" y="16355"/>
                              </a:cubicBezTo>
                              <a:cubicBezTo>
                                <a:pt x="45423" y="14808"/>
                                <a:pt x="41063" y="13636"/>
                                <a:pt x="38016" y="12839"/>
                              </a:cubicBezTo>
                              <a:cubicBezTo>
                                <a:pt x="34923" y="12090"/>
                                <a:pt x="33141" y="11668"/>
                                <a:pt x="33001" y="11621"/>
                              </a:cubicBezTo>
                              <a:cubicBezTo>
                                <a:pt x="29438" y="10824"/>
                                <a:pt x="26532" y="7543"/>
                                <a:pt x="26954" y="4402"/>
                              </a:cubicBezTo>
                              <a:cubicBezTo>
                                <a:pt x="27376" y="1261"/>
                                <a:pt x="30798" y="-614"/>
                                <a:pt x="34547" y="183"/>
                              </a:cubicBezTo>
                              <a:cubicBezTo>
                                <a:pt x="36938" y="793"/>
                                <a:pt x="66798" y="7308"/>
                                <a:pt x="97501" y="21652"/>
                              </a:cubicBezTo>
                              <a:cubicBezTo>
                                <a:pt x="128204" y="36371"/>
                                <a:pt x="159282" y="59246"/>
                                <a:pt x="164392" y="89574"/>
                              </a:cubicBezTo>
                              <a:cubicBezTo>
                                <a:pt x="167251" y="106355"/>
                                <a:pt x="162142" y="120840"/>
                                <a:pt x="150001" y="131527"/>
                              </a:cubicBezTo>
                              <a:cubicBezTo>
                                <a:pt x="138188" y="141840"/>
                                <a:pt x="120048" y="148824"/>
                                <a:pt x="96329" y="151824"/>
                              </a:cubicBezTo>
                              <a:cubicBezTo>
                                <a:pt x="84376" y="153512"/>
                                <a:pt x="71016" y="154355"/>
                                <a:pt x="56204" y="154262"/>
                              </a:cubicBezTo>
                              <a:cubicBezTo>
                                <a:pt x="41204" y="154449"/>
                                <a:pt x="24657" y="153793"/>
                                <a:pt x="6751" y="152199"/>
                              </a:cubicBezTo>
                              <a:cubicBezTo>
                                <a:pt x="6235" y="152152"/>
                                <a:pt x="5813" y="152058"/>
                                <a:pt x="5438" y="1519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55" name="图形 413">
                      <a:extLst>
                        <a:ext uri="{FF2B5EF4-FFF2-40B4-BE49-F238E27FC236}">
                          <a16:creationId xmlns:a16="http://schemas.microsoft.com/office/drawing/2014/main" id="{8EDAAF02-DCC6-0F23-FD4D-F52A5CD69A7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213896" y="1353295"/>
                      <a:ext cx="464653" cy="608986"/>
                      <a:chOff x="10213896" y="1353295"/>
                      <a:chExt cx="464653" cy="60898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56" name="图形 413">
                        <a:extLst>
                          <a:ext uri="{FF2B5EF4-FFF2-40B4-BE49-F238E27FC236}">
                            <a16:creationId xmlns:a16="http://schemas.microsoft.com/office/drawing/2014/main" id="{23872444-4769-3272-E200-106D96C386F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213896" y="1353295"/>
                        <a:ext cx="308450" cy="571122"/>
                        <a:chOff x="10213896" y="1353295"/>
                        <a:chExt cx="308450" cy="57112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57" name="任意多边形: 形状 556">
                          <a:extLst>
                            <a:ext uri="{FF2B5EF4-FFF2-40B4-BE49-F238E27FC236}">
                              <a16:creationId xmlns:a16="http://schemas.microsoft.com/office/drawing/2014/main" id="{C55BE0CC-101F-B827-8137-985F42A227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53423" y="1353295"/>
                          <a:ext cx="168923" cy="155545"/>
                        </a:xfrm>
                        <a:custGeom>
                          <a:avLst/>
                          <a:gdLst>
                            <a:gd name="connsiteX0" fmla="*/ 5251 w 168923"/>
                            <a:gd name="connsiteY0" fmla="*/ 148616 h 155545"/>
                            <a:gd name="connsiteX1" fmla="*/ 1 w 168923"/>
                            <a:gd name="connsiteY1" fmla="*/ 141960 h 155545"/>
                            <a:gd name="connsiteX2" fmla="*/ 6798 w 168923"/>
                            <a:gd name="connsiteY2" fmla="*/ 137085 h 155545"/>
                            <a:gd name="connsiteX3" fmla="*/ 61501 w 168923"/>
                            <a:gd name="connsiteY3" fmla="*/ 143038 h 155545"/>
                            <a:gd name="connsiteX4" fmla="*/ 100501 w 168923"/>
                            <a:gd name="connsiteY4" fmla="*/ 142522 h 155545"/>
                            <a:gd name="connsiteX5" fmla="*/ 142313 w 168923"/>
                            <a:gd name="connsiteY5" fmla="*/ 129116 h 155545"/>
                            <a:gd name="connsiteX6" fmla="*/ 155017 w 168923"/>
                            <a:gd name="connsiteY6" fmla="*/ 97429 h 155545"/>
                            <a:gd name="connsiteX7" fmla="*/ 134392 w 168923"/>
                            <a:gd name="connsiteY7" fmla="*/ 61757 h 155545"/>
                            <a:gd name="connsiteX8" fmla="*/ 115923 w 168923"/>
                            <a:gd name="connsiteY8" fmla="*/ 46803 h 155545"/>
                            <a:gd name="connsiteX9" fmla="*/ 95157 w 168923"/>
                            <a:gd name="connsiteY9" fmla="*/ 34428 h 155545"/>
                            <a:gd name="connsiteX10" fmla="*/ 56813 w 168923"/>
                            <a:gd name="connsiteY10" fmla="*/ 17413 h 155545"/>
                            <a:gd name="connsiteX11" fmla="*/ 44157 w 168923"/>
                            <a:gd name="connsiteY11" fmla="*/ 13006 h 155545"/>
                            <a:gd name="connsiteX12" fmla="*/ 39095 w 168923"/>
                            <a:gd name="connsiteY12" fmla="*/ 11460 h 155545"/>
                            <a:gd name="connsiteX13" fmla="*/ 33188 w 168923"/>
                            <a:gd name="connsiteY13" fmla="*/ 4006 h 155545"/>
                            <a:gd name="connsiteX14" fmla="*/ 41204 w 168923"/>
                            <a:gd name="connsiteY14" fmla="*/ 303 h 155545"/>
                            <a:gd name="connsiteX15" fmla="*/ 62157 w 168923"/>
                            <a:gd name="connsiteY15" fmla="*/ 7335 h 155545"/>
                            <a:gd name="connsiteX16" fmla="*/ 104110 w 168923"/>
                            <a:gd name="connsiteY16" fmla="*/ 26413 h 155545"/>
                            <a:gd name="connsiteX17" fmla="*/ 168517 w 168923"/>
                            <a:gd name="connsiteY17" fmla="*/ 98507 h 155545"/>
                            <a:gd name="connsiteX18" fmla="*/ 151970 w 168923"/>
                            <a:gd name="connsiteY18" fmla="*/ 138913 h 155545"/>
                            <a:gd name="connsiteX19" fmla="*/ 6423 w 168923"/>
                            <a:gd name="connsiteY19" fmla="*/ 148851 h 155545"/>
                            <a:gd name="connsiteX20" fmla="*/ 5251 w 168923"/>
                            <a:gd name="connsiteY20" fmla="*/ 148616 h 1555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8923" h="155545">
                              <a:moveTo>
                                <a:pt x="5251" y="148616"/>
                              </a:moveTo>
                              <a:cubicBezTo>
                                <a:pt x="2204" y="147632"/>
                                <a:pt x="-46" y="144866"/>
                                <a:pt x="1" y="141960"/>
                              </a:cubicBezTo>
                              <a:cubicBezTo>
                                <a:pt x="95" y="138679"/>
                                <a:pt x="3095" y="136522"/>
                                <a:pt x="6798" y="137085"/>
                              </a:cubicBezTo>
                              <a:cubicBezTo>
                                <a:pt x="27938" y="140366"/>
                                <a:pt x="46079" y="142101"/>
                                <a:pt x="61501" y="143038"/>
                              </a:cubicBezTo>
                              <a:cubicBezTo>
                                <a:pt x="77016" y="143788"/>
                                <a:pt x="89860" y="143507"/>
                                <a:pt x="100501" y="142522"/>
                              </a:cubicBezTo>
                              <a:cubicBezTo>
                                <a:pt x="121923" y="140366"/>
                                <a:pt x="134720" y="134882"/>
                                <a:pt x="142313" y="129116"/>
                              </a:cubicBezTo>
                              <a:cubicBezTo>
                                <a:pt x="154876" y="119554"/>
                                <a:pt x="156235" y="106616"/>
                                <a:pt x="155017" y="97429"/>
                              </a:cubicBezTo>
                              <a:cubicBezTo>
                                <a:pt x="153376" y="84350"/>
                                <a:pt x="145454" y="72350"/>
                                <a:pt x="134392" y="61757"/>
                              </a:cubicBezTo>
                              <a:cubicBezTo>
                                <a:pt x="128860" y="56460"/>
                                <a:pt x="122579" y="51397"/>
                                <a:pt x="115923" y="46803"/>
                              </a:cubicBezTo>
                              <a:cubicBezTo>
                                <a:pt x="109220" y="42303"/>
                                <a:pt x="102188" y="38178"/>
                                <a:pt x="95157" y="34428"/>
                              </a:cubicBezTo>
                              <a:cubicBezTo>
                                <a:pt x="81141" y="26835"/>
                                <a:pt x="67220" y="21257"/>
                                <a:pt x="56813" y="17413"/>
                              </a:cubicBezTo>
                              <a:cubicBezTo>
                                <a:pt x="51563" y="15491"/>
                                <a:pt x="47251" y="14038"/>
                                <a:pt x="44157" y="13006"/>
                              </a:cubicBezTo>
                              <a:cubicBezTo>
                                <a:pt x="41063" y="12022"/>
                                <a:pt x="39282" y="11506"/>
                                <a:pt x="39095" y="11460"/>
                              </a:cubicBezTo>
                              <a:cubicBezTo>
                                <a:pt x="35298" y="10616"/>
                                <a:pt x="32626" y="7100"/>
                                <a:pt x="33188" y="4006"/>
                              </a:cubicBezTo>
                              <a:cubicBezTo>
                                <a:pt x="33798" y="960"/>
                                <a:pt x="37407" y="-728"/>
                                <a:pt x="41204" y="303"/>
                              </a:cubicBezTo>
                              <a:cubicBezTo>
                                <a:pt x="42423" y="585"/>
                                <a:pt x="50532" y="3022"/>
                                <a:pt x="62157" y="7335"/>
                              </a:cubicBezTo>
                              <a:cubicBezTo>
                                <a:pt x="73829" y="11600"/>
                                <a:pt x="88923" y="17928"/>
                                <a:pt x="104110" y="26413"/>
                              </a:cubicBezTo>
                              <a:cubicBezTo>
                                <a:pt x="134532" y="43100"/>
                                <a:pt x="164860" y="68178"/>
                                <a:pt x="168517" y="98507"/>
                              </a:cubicBezTo>
                              <a:cubicBezTo>
                                <a:pt x="170579" y="115288"/>
                                <a:pt x="164767" y="129210"/>
                                <a:pt x="151970" y="138913"/>
                              </a:cubicBezTo>
                              <a:cubicBezTo>
                                <a:pt x="126939" y="157850"/>
                                <a:pt x="78141" y="159819"/>
                                <a:pt x="6423" y="148851"/>
                              </a:cubicBezTo>
                              <a:cubicBezTo>
                                <a:pt x="6048" y="148804"/>
                                <a:pt x="5626" y="148710"/>
                                <a:pt x="5251" y="14861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8" name="任意多边形: 形状 557">
                          <a:extLst>
                            <a:ext uri="{FF2B5EF4-FFF2-40B4-BE49-F238E27FC236}">
                              <a16:creationId xmlns:a16="http://schemas.microsoft.com/office/drawing/2014/main" id="{86AB50AA-CFBF-0987-30DA-A7C57696D1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16186" y="1493879"/>
                          <a:ext cx="163493" cy="156453"/>
                        </a:xfrm>
                        <a:custGeom>
                          <a:avLst/>
                          <a:gdLst>
                            <a:gd name="connsiteX0" fmla="*/ 4659 w 163493"/>
                            <a:gd name="connsiteY0" fmla="*/ 151095 h 156453"/>
                            <a:gd name="connsiteX1" fmla="*/ 19 w 163493"/>
                            <a:gd name="connsiteY1" fmla="*/ 144532 h 156453"/>
                            <a:gd name="connsiteX2" fmla="*/ 6769 w 163493"/>
                            <a:gd name="connsiteY2" fmla="*/ 139470 h 156453"/>
                            <a:gd name="connsiteX3" fmla="*/ 96300 w 163493"/>
                            <a:gd name="connsiteY3" fmla="*/ 142845 h 156453"/>
                            <a:gd name="connsiteX4" fmla="*/ 136988 w 163493"/>
                            <a:gd name="connsiteY4" fmla="*/ 128407 h 156453"/>
                            <a:gd name="connsiteX5" fmla="*/ 150441 w 163493"/>
                            <a:gd name="connsiteY5" fmla="*/ 96016 h 156453"/>
                            <a:gd name="connsiteX6" fmla="*/ 94987 w 163493"/>
                            <a:gd name="connsiteY6" fmla="*/ 33673 h 156453"/>
                            <a:gd name="connsiteX7" fmla="*/ 58659 w 163493"/>
                            <a:gd name="connsiteY7" fmla="*/ 17313 h 156453"/>
                            <a:gd name="connsiteX8" fmla="*/ 46659 w 163493"/>
                            <a:gd name="connsiteY8" fmla="*/ 13235 h 156453"/>
                            <a:gd name="connsiteX9" fmla="*/ 41878 w 163493"/>
                            <a:gd name="connsiteY9" fmla="*/ 11735 h 156453"/>
                            <a:gd name="connsiteX10" fmla="*/ 36441 w 163493"/>
                            <a:gd name="connsiteY10" fmla="*/ 4188 h 156453"/>
                            <a:gd name="connsiteX11" fmla="*/ 44034 w 163493"/>
                            <a:gd name="connsiteY11" fmla="*/ 298 h 156453"/>
                            <a:gd name="connsiteX12" fmla="*/ 103659 w 163493"/>
                            <a:gd name="connsiteY12" fmla="*/ 25235 h 156453"/>
                            <a:gd name="connsiteX13" fmla="*/ 143316 w 163493"/>
                            <a:gd name="connsiteY13" fmla="*/ 55516 h 156453"/>
                            <a:gd name="connsiteX14" fmla="*/ 163285 w 163493"/>
                            <a:gd name="connsiteY14" fmla="*/ 96673 h 156453"/>
                            <a:gd name="connsiteX15" fmla="*/ 145847 w 163493"/>
                            <a:gd name="connsiteY15" fmla="*/ 137970 h 156453"/>
                            <a:gd name="connsiteX16" fmla="*/ 5831 w 163493"/>
                            <a:gd name="connsiteY16" fmla="*/ 151329 h 156453"/>
                            <a:gd name="connsiteX17" fmla="*/ 4659 w 163493"/>
                            <a:gd name="connsiteY17" fmla="*/ 151095 h 1564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3493" h="156453">
                              <a:moveTo>
                                <a:pt x="4659" y="151095"/>
                              </a:moveTo>
                              <a:cubicBezTo>
                                <a:pt x="1800" y="150157"/>
                                <a:pt x="-216" y="147438"/>
                                <a:pt x="19" y="144532"/>
                              </a:cubicBezTo>
                              <a:cubicBezTo>
                                <a:pt x="253" y="141251"/>
                                <a:pt x="3300" y="139001"/>
                                <a:pt x="6769" y="139470"/>
                              </a:cubicBezTo>
                              <a:cubicBezTo>
                                <a:pt x="47034" y="144907"/>
                                <a:pt x="75628" y="145517"/>
                                <a:pt x="96300" y="142845"/>
                              </a:cubicBezTo>
                              <a:cubicBezTo>
                                <a:pt x="117019" y="140032"/>
                                <a:pt x="129394" y="134548"/>
                                <a:pt x="136988" y="128407"/>
                              </a:cubicBezTo>
                              <a:cubicBezTo>
                                <a:pt x="149503" y="118376"/>
                                <a:pt x="151285" y="105298"/>
                                <a:pt x="150441" y="96016"/>
                              </a:cubicBezTo>
                              <a:cubicBezTo>
                                <a:pt x="148191" y="69766"/>
                                <a:pt x="121519" y="48063"/>
                                <a:pt x="94987" y="33673"/>
                              </a:cubicBezTo>
                              <a:cubicBezTo>
                                <a:pt x="81722" y="26454"/>
                                <a:pt x="68597" y="20829"/>
                                <a:pt x="58659" y="17313"/>
                              </a:cubicBezTo>
                              <a:cubicBezTo>
                                <a:pt x="53691" y="15532"/>
                                <a:pt x="49566" y="14126"/>
                                <a:pt x="46659" y="13235"/>
                              </a:cubicBezTo>
                              <a:cubicBezTo>
                                <a:pt x="43753" y="12298"/>
                                <a:pt x="42019" y="11782"/>
                                <a:pt x="41878" y="11735"/>
                              </a:cubicBezTo>
                              <a:cubicBezTo>
                                <a:pt x="38269" y="10751"/>
                                <a:pt x="35878" y="7329"/>
                                <a:pt x="36441" y="4188"/>
                              </a:cubicBezTo>
                              <a:cubicBezTo>
                                <a:pt x="37003" y="1001"/>
                                <a:pt x="40425" y="-734"/>
                                <a:pt x="44034" y="298"/>
                              </a:cubicBezTo>
                              <a:cubicBezTo>
                                <a:pt x="46331" y="1001"/>
                                <a:pt x="74972" y="8923"/>
                                <a:pt x="103659" y="25235"/>
                              </a:cubicBezTo>
                              <a:cubicBezTo>
                                <a:pt x="118003" y="33298"/>
                                <a:pt x="132206" y="43704"/>
                                <a:pt x="143316" y="55516"/>
                              </a:cubicBezTo>
                              <a:cubicBezTo>
                                <a:pt x="154285" y="67657"/>
                                <a:pt x="161972" y="81438"/>
                                <a:pt x="163285" y="96673"/>
                              </a:cubicBezTo>
                              <a:cubicBezTo>
                                <a:pt x="164738" y="113595"/>
                                <a:pt x="158597" y="127798"/>
                                <a:pt x="145847" y="137970"/>
                              </a:cubicBezTo>
                              <a:cubicBezTo>
                                <a:pt x="120816" y="157845"/>
                                <a:pt x="73941" y="160657"/>
                                <a:pt x="5831" y="151329"/>
                              </a:cubicBezTo>
                              <a:cubicBezTo>
                                <a:pt x="5456" y="151282"/>
                                <a:pt x="5034" y="151235"/>
                                <a:pt x="4659" y="1510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59" name="任意多边形: 形状 558">
                          <a:extLst>
                            <a:ext uri="{FF2B5EF4-FFF2-40B4-BE49-F238E27FC236}">
                              <a16:creationId xmlns:a16="http://schemas.microsoft.com/office/drawing/2014/main" id="{DE1E2DE0-E2EF-1707-1F6F-A0B91783F79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71173" y="1633333"/>
                          <a:ext cx="161047" cy="154954"/>
                        </a:xfrm>
                        <a:custGeom>
                          <a:avLst/>
                          <a:gdLst>
                            <a:gd name="connsiteX0" fmla="*/ 3968 w 161047"/>
                            <a:gd name="connsiteY0" fmla="*/ 151000 h 154954"/>
                            <a:gd name="connsiteX1" fmla="*/ 78 w 161047"/>
                            <a:gd name="connsiteY1" fmla="*/ 144625 h 154954"/>
                            <a:gd name="connsiteX2" fmla="*/ 6969 w 161047"/>
                            <a:gd name="connsiteY2" fmla="*/ 139469 h 154954"/>
                            <a:gd name="connsiteX3" fmla="*/ 92609 w 161047"/>
                            <a:gd name="connsiteY3" fmla="*/ 140922 h 154954"/>
                            <a:gd name="connsiteX4" fmla="*/ 133110 w 161047"/>
                            <a:gd name="connsiteY4" fmla="*/ 125781 h 154954"/>
                            <a:gd name="connsiteX5" fmla="*/ 148672 w 161047"/>
                            <a:gd name="connsiteY5" fmla="*/ 93484 h 154954"/>
                            <a:gd name="connsiteX6" fmla="*/ 133391 w 161047"/>
                            <a:gd name="connsiteY6" fmla="*/ 58422 h 154954"/>
                            <a:gd name="connsiteX7" fmla="*/ 99734 w 161047"/>
                            <a:gd name="connsiteY7" fmla="*/ 32547 h 154954"/>
                            <a:gd name="connsiteX8" fmla="*/ 65797 w 161047"/>
                            <a:gd name="connsiteY8" fmla="*/ 16937 h 154954"/>
                            <a:gd name="connsiteX9" fmla="*/ 54500 w 161047"/>
                            <a:gd name="connsiteY9" fmla="*/ 13093 h 154954"/>
                            <a:gd name="connsiteX10" fmla="*/ 49953 w 161047"/>
                            <a:gd name="connsiteY10" fmla="*/ 11734 h 154954"/>
                            <a:gd name="connsiteX11" fmla="*/ 45125 w 161047"/>
                            <a:gd name="connsiteY11" fmla="*/ 4281 h 154954"/>
                            <a:gd name="connsiteX12" fmla="*/ 52625 w 161047"/>
                            <a:gd name="connsiteY12" fmla="*/ 250 h 154954"/>
                            <a:gd name="connsiteX13" fmla="*/ 71469 w 161047"/>
                            <a:gd name="connsiteY13" fmla="*/ 6390 h 154954"/>
                            <a:gd name="connsiteX14" fmla="*/ 108594 w 161047"/>
                            <a:gd name="connsiteY14" fmla="*/ 23968 h 154954"/>
                            <a:gd name="connsiteX15" fmla="*/ 161047 w 161047"/>
                            <a:gd name="connsiteY15" fmla="*/ 93812 h 154954"/>
                            <a:gd name="connsiteX16" fmla="*/ 140844 w 161047"/>
                            <a:gd name="connsiteY16" fmla="*/ 135015 h 154954"/>
                            <a:gd name="connsiteX17" fmla="*/ 5000 w 161047"/>
                            <a:gd name="connsiteY17" fmla="*/ 151187 h 154954"/>
                            <a:gd name="connsiteX18" fmla="*/ 3968 w 161047"/>
                            <a:gd name="connsiteY18" fmla="*/ 151000 h 1549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61047" h="154954">
                              <a:moveTo>
                                <a:pt x="3968" y="151000"/>
                              </a:moveTo>
                              <a:cubicBezTo>
                                <a:pt x="1297" y="150156"/>
                                <a:pt x="-391" y="147531"/>
                                <a:pt x="78" y="144625"/>
                              </a:cubicBezTo>
                              <a:cubicBezTo>
                                <a:pt x="594" y="141391"/>
                                <a:pt x="3687" y="139047"/>
                                <a:pt x="6969" y="139469"/>
                              </a:cubicBezTo>
                              <a:cubicBezTo>
                                <a:pt x="45031" y="144016"/>
                                <a:pt x="72500" y="144062"/>
                                <a:pt x="92609" y="140922"/>
                              </a:cubicBezTo>
                              <a:cubicBezTo>
                                <a:pt x="112766" y="137781"/>
                                <a:pt x="125281" y="132062"/>
                                <a:pt x="133110" y="125781"/>
                              </a:cubicBezTo>
                              <a:cubicBezTo>
                                <a:pt x="146000" y="115609"/>
                                <a:pt x="148766" y="102625"/>
                                <a:pt x="148672" y="93484"/>
                              </a:cubicBezTo>
                              <a:cubicBezTo>
                                <a:pt x="148531" y="80547"/>
                                <a:pt x="142485" y="68781"/>
                                <a:pt x="133391" y="58422"/>
                              </a:cubicBezTo>
                              <a:cubicBezTo>
                                <a:pt x="124156" y="48344"/>
                                <a:pt x="112016" y="39484"/>
                                <a:pt x="99734" y="32547"/>
                              </a:cubicBezTo>
                              <a:cubicBezTo>
                                <a:pt x="87406" y="25703"/>
                                <a:pt x="75125" y="20359"/>
                                <a:pt x="65797" y="16937"/>
                              </a:cubicBezTo>
                              <a:cubicBezTo>
                                <a:pt x="61156" y="15250"/>
                                <a:pt x="57219" y="13984"/>
                                <a:pt x="54500" y="13093"/>
                              </a:cubicBezTo>
                              <a:cubicBezTo>
                                <a:pt x="51687" y="12250"/>
                                <a:pt x="50094" y="11781"/>
                                <a:pt x="49953" y="11734"/>
                              </a:cubicBezTo>
                              <a:cubicBezTo>
                                <a:pt x="46672" y="10984"/>
                                <a:pt x="44422" y="7468"/>
                                <a:pt x="45125" y="4281"/>
                              </a:cubicBezTo>
                              <a:cubicBezTo>
                                <a:pt x="45828" y="1093"/>
                                <a:pt x="49203" y="-688"/>
                                <a:pt x="52625" y="250"/>
                              </a:cubicBezTo>
                              <a:cubicBezTo>
                                <a:pt x="53750" y="531"/>
                                <a:pt x="61062" y="2593"/>
                                <a:pt x="71469" y="6390"/>
                              </a:cubicBezTo>
                              <a:cubicBezTo>
                                <a:pt x="81828" y="10328"/>
                                <a:pt x="95281" y="16281"/>
                                <a:pt x="108594" y="23968"/>
                              </a:cubicBezTo>
                              <a:cubicBezTo>
                                <a:pt x="135219" y="39719"/>
                                <a:pt x="160906" y="63578"/>
                                <a:pt x="161047" y="93812"/>
                              </a:cubicBezTo>
                              <a:cubicBezTo>
                                <a:pt x="161141" y="110641"/>
                                <a:pt x="154016" y="124750"/>
                                <a:pt x="140844" y="135015"/>
                              </a:cubicBezTo>
                              <a:cubicBezTo>
                                <a:pt x="114922" y="155219"/>
                                <a:pt x="69359" y="158969"/>
                                <a:pt x="5000" y="151187"/>
                              </a:cubicBezTo>
                              <a:cubicBezTo>
                                <a:pt x="4672" y="151187"/>
                                <a:pt x="4297" y="151141"/>
                                <a:pt x="3968" y="1510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0" name="任意多边形: 形状 559">
                          <a:extLst>
                            <a:ext uri="{FF2B5EF4-FFF2-40B4-BE49-F238E27FC236}">
                              <a16:creationId xmlns:a16="http://schemas.microsoft.com/office/drawing/2014/main" id="{5D7C0F95-21F1-E756-D53F-5D97E8DCCB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13896" y="1772834"/>
                          <a:ext cx="160301" cy="151582"/>
                        </a:xfrm>
                        <a:custGeom>
                          <a:avLst/>
                          <a:gdLst>
                            <a:gd name="connsiteX0" fmla="*/ 3168 w 160301"/>
                            <a:gd name="connsiteY0" fmla="*/ 149124 h 151582"/>
                            <a:gd name="connsiteX1" fmla="*/ 215 w 160301"/>
                            <a:gd name="connsiteY1" fmla="*/ 143124 h 151582"/>
                            <a:gd name="connsiteX2" fmla="*/ 7387 w 160301"/>
                            <a:gd name="connsiteY2" fmla="*/ 137874 h 151582"/>
                            <a:gd name="connsiteX3" fmla="*/ 54075 w 160301"/>
                            <a:gd name="connsiteY3" fmla="*/ 140171 h 151582"/>
                            <a:gd name="connsiteX4" fmla="*/ 88809 w 160301"/>
                            <a:gd name="connsiteY4" fmla="*/ 137077 h 151582"/>
                            <a:gd name="connsiteX5" fmla="*/ 129496 w 160301"/>
                            <a:gd name="connsiteY5" fmla="*/ 121327 h 151582"/>
                            <a:gd name="connsiteX6" fmla="*/ 148106 w 160301"/>
                            <a:gd name="connsiteY6" fmla="*/ 89546 h 151582"/>
                            <a:gd name="connsiteX7" fmla="*/ 137137 w 160301"/>
                            <a:gd name="connsiteY7" fmla="*/ 55749 h 151582"/>
                            <a:gd name="connsiteX8" fmla="*/ 107372 w 160301"/>
                            <a:gd name="connsiteY8" fmla="*/ 31140 h 151582"/>
                            <a:gd name="connsiteX9" fmla="*/ 76246 w 160301"/>
                            <a:gd name="connsiteY9" fmla="*/ 16468 h 151582"/>
                            <a:gd name="connsiteX10" fmla="*/ 65700 w 160301"/>
                            <a:gd name="connsiteY10" fmla="*/ 12905 h 151582"/>
                            <a:gd name="connsiteX11" fmla="*/ 61481 w 160301"/>
                            <a:gd name="connsiteY11" fmla="*/ 11640 h 151582"/>
                            <a:gd name="connsiteX12" fmla="*/ 57590 w 160301"/>
                            <a:gd name="connsiteY12" fmla="*/ 4374 h 151582"/>
                            <a:gd name="connsiteX13" fmla="*/ 65137 w 160301"/>
                            <a:gd name="connsiteY13" fmla="*/ 202 h 151582"/>
                            <a:gd name="connsiteX14" fmla="*/ 82668 w 160301"/>
                            <a:gd name="connsiteY14" fmla="*/ 5921 h 151582"/>
                            <a:gd name="connsiteX15" fmla="*/ 116747 w 160301"/>
                            <a:gd name="connsiteY15" fmla="*/ 22468 h 151582"/>
                            <a:gd name="connsiteX16" fmla="*/ 148622 w 160301"/>
                            <a:gd name="connsiteY16" fmla="*/ 50546 h 151582"/>
                            <a:gd name="connsiteX17" fmla="*/ 160012 w 160301"/>
                            <a:gd name="connsiteY17" fmla="*/ 89499 h 151582"/>
                            <a:gd name="connsiteX18" fmla="*/ 135872 w 160301"/>
                            <a:gd name="connsiteY18" fmla="*/ 129999 h 151582"/>
                            <a:gd name="connsiteX19" fmla="*/ 4199 w 160301"/>
                            <a:gd name="connsiteY19" fmla="*/ 149218 h 151582"/>
                            <a:gd name="connsiteX20" fmla="*/ 3168 w 160301"/>
                            <a:gd name="connsiteY20" fmla="*/ 149124 h 1515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0301" h="151582">
                              <a:moveTo>
                                <a:pt x="3168" y="149124"/>
                              </a:moveTo>
                              <a:cubicBezTo>
                                <a:pt x="731" y="148374"/>
                                <a:pt x="-535" y="145937"/>
                                <a:pt x="215" y="143124"/>
                              </a:cubicBezTo>
                              <a:cubicBezTo>
                                <a:pt x="1106" y="139937"/>
                                <a:pt x="4293" y="137593"/>
                                <a:pt x="7387" y="137874"/>
                              </a:cubicBezTo>
                              <a:cubicBezTo>
                                <a:pt x="25059" y="139796"/>
                                <a:pt x="40668" y="140218"/>
                                <a:pt x="54075" y="140171"/>
                              </a:cubicBezTo>
                              <a:cubicBezTo>
                                <a:pt x="67575" y="139890"/>
                                <a:pt x="79059" y="138765"/>
                                <a:pt x="88809" y="137077"/>
                              </a:cubicBezTo>
                              <a:cubicBezTo>
                                <a:pt x="108450" y="133515"/>
                                <a:pt x="121293" y="127468"/>
                                <a:pt x="129496" y="121327"/>
                              </a:cubicBezTo>
                              <a:cubicBezTo>
                                <a:pt x="143090" y="111156"/>
                                <a:pt x="147215" y="98499"/>
                                <a:pt x="148106" y="89546"/>
                              </a:cubicBezTo>
                              <a:cubicBezTo>
                                <a:pt x="149372" y="76984"/>
                                <a:pt x="144825" y="65593"/>
                                <a:pt x="137137" y="55749"/>
                              </a:cubicBezTo>
                              <a:cubicBezTo>
                                <a:pt x="129309" y="46093"/>
                                <a:pt x="118528" y="37702"/>
                                <a:pt x="107372" y="31140"/>
                              </a:cubicBezTo>
                              <a:cubicBezTo>
                                <a:pt x="96168" y="24718"/>
                                <a:pt x="84918" y="19609"/>
                                <a:pt x="76246" y="16468"/>
                              </a:cubicBezTo>
                              <a:cubicBezTo>
                                <a:pt x="71934" y="14874"/>
                                <a:pt x="68278" y="13702"/>
                                <a:pt x="65700" y="12905"/>
                              </a:cubicBezTo>
                              <a:cubicBezTo>
                                <a:pt x="63121" y="12108"/>
                                <a:pt x="61621" y="11687"/>
                                <a:pt x="61481" y="11640"/>
                              </a:cubicBezTo>
                              <a:cubicBezTo>
                                <a:pt x="58247" y="10796"/>
                                <a:pt x="56559" y="7562"/>
                                <a:pt x="57590" y="4374"/>
                              </a:cubicBezTo>
                              <a:cubicBezTo>
                                <a:pt x="58574" y="1233"/>
                                <a:pt x="61903" y="-642"/>
                                <a:pt x="65137" y="202"/>
                              </a:cubicBezTo>
                              <a:cubicBezTo>
                                <a:pt x="66122" y="483"/>
                                <a:pt x="73012" y="2359"/>
                                <a:pt x="82668" y="5921"/>
                              </a:cubicBezTo>
                              <a:cubicBezTo>
                                <a:pt x="92278" y="9624"/>
                                <a:pt x="104653" y="15155"/>
                                <a:pt x="116747" y="22468"/>
                              </a:cubicBezTo>
                              <a:cubicBezTo>
                                <a:pt x="128700" y="30062"/>
                                <a:pt x="140512" y="39202"/>
                                <a:pt x="148622" y="50546"/>
                              </a:cubicBezTo>
                              <a:cubicBezTo>
                                <a:pt x="156778" y="61843"/>
                                <a:pt x="161559" y="74827"/>
                                <a:pt x="160012" y="89499"/>
                              </a:cubicBezTo>
                              <a:cubicBezTo>
                                <a:pt x="158278" y="105765"/>
                                <a:pt x="149747" y="119687"/>
                                <a:pt x="135872" y="129999"/>
                              </a:cubicBezTo>
                              <a:cubicBezTo>
                                <a:pt x="108731" y="150015"/>
                                <a:pt x="64199" y="155265"/>
                                <a:pt x="4199" y="149218"/>
                              </a:cubicBezTo>
                              <a:cubicBezTo>
                                <a:pt x="3824" y="149312"/>
                                <a:pt x="3496" y="149171"/>
                                <a:pt x="3168" y="1491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61" name="图形 413">
                        <a:extLst>
                          <a:ext uri="{FF2B5EF4-FFF2-40B4-BE49-F238E27FC236}">
                            <a16:creationId xmlns:a16="http://schemas.microsoft.com/office/drawing/2014/main" id="{BC0128F2-064B-9560-9B20-41356B0C40F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1621" y="1452083"/>
                        <a:ext cx="316928" cy="510199"/>
                        <a:chOff x="10361621" y="1452083"/>
                        <a:chExt cx="316928" cy="51019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62" name="任意多边形: 形状 561">
                          <a:extLst>
                            <a:ext uri="{FF2B5EF4-FFF2-40B4-BE49-F238E27FC236}">
                              <a16:creationId xmlns:a16="http://schemas.microsoft.com/office/drawing/2014/main" id="{87A858DF-24C6-5BEF-CBB9-708C9EE99F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08944" y="1452083"/>
                          <a:ext cx="169605" cy="30325"/>
                        </a:xfrm>
                        <a:custGeom>
                          <a:avLst/>
                          <a:gdLst>
                            <a:gd name="connsiteX0" fmla="*/ 156152 w 169605"/>
                            <a:gd name="connsiteY0" fmla="*/ 0 h 30325"/>
                            <a:gd name="connsiteX1" fmla="*/ 146590 w 169605"/>
                            <a:gd name="connsiteY1" fmla="*/ 8859 h 30325"/>
                            <a:gd name="connsiteX2" fmla="*/ 103043 w 169605"/>
                            <a:gd name="connsiteY2" fmla="*/ 18188 h 30325"/>
                            <a:gd name="connsiteX3" fmla="*/ 7183 w 169605"/>
                            <a:gd name="connsiteY3" fmla="*/ 4875 h 30325"/>
                            <a:gd name="connsiteX4" fmla="*/ 11 w 169605"/>
                            <a:gd name="connsiteY4" fmla="*/ 9141 h 30325"/>
                            <a:gd name="connsiteX5" fmla="*/ 5121 w 169605"/>
                            <a:gd name="connsiteY5" fmla="*/ 16078 h 30325"/>
                            <a:gd name="connsiteX6" fmla="*/ 6386 w 169605"/>
                            <a:gd name="connsiteY6" fmla="*/ 16500 h 30325"/>
                            <a:gd name="connsiteX7" fmla="*/ 156105 w 169605"/>
                            <a:gd name="connsiteY7" fmla="*/ 19266 h 30325"/>
                            <a:gd name="connsiteX8" fmla="*/ 169605 w 169605"/>
                            <a:gd name="connsiteY8" fmla="*/ 6234 h 30325"/>
                            <a:gd name="connsiteX9" fmla="*/ 156152 w 169605"/>
                            <a:gd name="connsiteY9" fmla="*/ 0 h 303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69605" h="30325">
                              <a:moveTo>
                                <a:pt x="156152" y="0"/>
                              </a:moveTo>
                              <a:cubicBezTo>
                                <a:pt x="153855" y="3188"/>
                                <a:pt x="150855" y="6281"/>
                                <a:pt x="146590" y="8859"/>
                              </a:cubicBezTo>
                              <a:cubicBezTo>
                                <a:pt x="138433" y="13969"/>
                                <a:pt x="125121" y="17859"/>
                                <a:pt x="103043" y="18188"/>
                              </a:cubicBezTo>
                              <a:cubicBezTo>
                                <a:pt x="80964" y="18422"/>
                                <a:pt x="50355" y="14578"/>
                                <a:pt x="7183" y="4875"/>
                              </a:cubicBezTo>
                              <a:cubicBezTo>
                                <a:pt x="3433" y="4031"/>
                                <a:pt x="245" y="5953"/>
                                <a:pt x="11" y="9141"/>
                              </a:cubicBezTo>
                              <a:cubicBezTo>
                                <a:pt x="-176" y="12000"/>
                                <a:pt x="2027" y="14859"/>
                                <a:pt x="5121" y="16078"/>
                              </a:cubicBezTo>
                              <a:cubicBezTo>
                                <a:pt x="5542" y="16266"/>
                                <a:pt x="5964" y="16406"/>
                                <a:pt x="6386" y="16500"/>
                              </a:cubicBezTo>
                              <a:cubicBezTo>
                                <a:pt x="79464" y="33000"/>
                                <a:pt x="129199" y="35719"/>
                                <a:pt x="156105" y="19266"/>
                              </a:cubicBezTo>
                              <a:cubicBezTo>
                                <a:pt x="161871" y="15750"/>
                                <a:pt x="166324" y="11297"/>
                                <a:pt x="169605" y="6234"/>
                              </a:cubicBezTo>
                              <a:cubicBezTo>
                                <a:pt x="164215" y="3750"/>
                                <a:pt x="161543" y="2484"/>
                                <a:pt x="15615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3" name="任意多边形: 形状 562">
                          <a:extLst>
                            <a:ext uri="{FF2B5EF4-FFF2-40B4-BE49-F238E27FC236}">
                              <a16:creationId xmlns:a16="http://schemas.microsoft.com/office/drawing/2014/main" id="{B18B0EC7-BD7A-17D4-C13B-924A125A7D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0505" y="1592270"/>
                          <a:ext cx="164154" cy="157634"/>
                        </a:xfrm>
                        <a:custGeom>
                          <a:avLst/>
                          <a:gdLst>
                            <a:gd name="connsiteX0" fmla="*/ 4028 w 164154"/>
                            <a:gd name="connsiteY0" fmla="*/ 148141 h 157634"/>
                            <a:gd name="connsiteX1" fmla="*/ 91 w 164154"/>
                            <a:gd name="connsiteY1" fmla="*/ 141485 h 157634"/>
                            <a:gd name="connsiteX2" fmla="*/ 7216 w 164154"/>
                            <a:gd name="connsiteY2" fmla="*/ 136797 h 157634"/>
                            <a:gd name="connsiteX3" fmla="*/ 135653 w 164154"/>
                            <a:gd name="connsiteY3" fmla="*/ 133188 h 157634"/>
                            <a:gd name="connsiteX4" fmla="*/ 151731 w 164154"/>
                            <a:gd name="connsiteY4" fmla="*/ 101875 h 157634"/>
                            <a:gd name="connsiteX5" fmla="*/ 102700 w 164154"/>
                            <a:gd name="connsiteY5" fmla="*/ 36625 h 157634"/>
                            <a:gd name="connsiteX6" fmla="*/ 68388 w 164154"/>
                            <a:gd name="connsiteY6" fmla="*/ 18250 h 157634"/>
                            <a:gd name="connsiteX7" fmla="*/ 56903 w 164154"/>
                            <a:gd name="connsiteY7" fmla="*/ 13375 h 157634"/>
                            <a:gd name="connsiteX8" fmla="*/ 52356 w 164154"/>
                            <a:gd name="connsiteY8" fmla="*/ 11688 h 157634"/>
                            <a:gd name="connsiteX9" fmla="*/ 47528 w 164154"/>
                            <a:gd name="connsiteY9" fmla="*/ 3907 h 157634"/>
                            <a:gd name="connsiteX10" fmla="*/ 55263 w 164154"/>
                            <a:gd name="connsiteY10" fmla="*/ 391 h 157634"/>
                            <a:gd name="connsiteX11" fmla="*/ 111794 w 164154"/>
                            <a:gd name="connsiteY11" fmla="*/ 28703 h 157634"/>
                            <a:gd name="connsiteX12" fmla="*/ 131388 w 164154"/>
                            <a:gd name="connsiteY12" fmla="*/ 43516 h 157634"/>
                            <a:gd name="connsiteX13" fmla="*/ 148122 w 164154"/>
                            <a:gd name="connsiteY13" fmla="*/ 61235 h 157634"/>
                            <a:gd name="connsiteX14" fmla="*/ 164153 w 164154"/>
                            <a:gd name="connsiteY14" fmla="*/ 103282 h 157634"/>
                            <a:gd name="connsiteX15" fmla="*/ 143341 w 164154"/>
                            <a:gd name="connsiteY15" fmla="*/ 143219 h 157634"/>
                            <a:gd name="connsiteX16" fmla="*/ 5153 w 164154"/>
                            <a:gd name="connsiteY16" fmla="*/ 148375 h 157634"/>
                            <a:gd name="connsiteX17" fmla="*/ 4028 w 164154"/>
                            <a:gd name="connsiteY17" fmla="*/ 148141 h 1576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4154" h="157634">
                              <a:moveTo>
                                <a:pt x="4028" y="148141"/>
                              </a:moveTo>
                              <a:cubicBezTo>
                                <a:pt x="1309" y="147110"/>
                                <a:pt x="-425" y="144344"/>
                                <a:pt x="91" y="141485"/>
                              </a:cubicBezTo>
                              <a:cubicBezTo>
                                <a:pt x="653" y="138250"/>
                                <a:pt x="3794" y="136141"/>
                                <a:pt x="7216" y="136797"/>
                              </a:cubicBezTo>
                              <a:cubicBezTo>
                                <a:pt x="84606" y="152641"/>
                                <a:pt x="119622" y="144626"/>
                                <a:pt x="135653" y="133188"/>
                              </a:cubicBezTo>
                              <a:cubicBezTo>
                                <a:pt x="148778" y="124047"/>
                                <a:pt x="151684" y="111157"/>
                                <a:pt x="151731" y="101875"/>
                              </a:cubicBezTo>
                              <a:cubicBezTo>
                                <a:pt x="151778" y="75766"/>
                                <a:pt x="127544" y="52516"/>
                                <a:pt x="102700" y="36625"/>
                              </a:cubicBezTo>
                              <a:cubicBezTo>
                                <a:pt x="90372" y="28469"/>
                                <a:pt x="77763" y="22563"/>
                                <a:pt x="68388" y="18250"/>
                              </a:cubicBezTo>
                              <a:cubicBezTo>
                                <a:pt x="63653" y="16141"/>
                                <a:pt x="59763" y="14453"/>
                                <a:pt x="56903" y="13375"/>
                              </a:cubicBezTo>
                              <a:cubicBezTo>
                                <a:pt x="54091" y="12344"/>
                                <a:pt x="52450" y="11735"/>
                                <a:pt x="52356" y="11688"/>
                              </a:cubicBezTo>
                              <a:cubicBezTo>
                                <a:pt x="48794" y="10563"/>
                                <a:pt x="46731" y="7047"/>
                                <a:pt x="47528" y="3907"/>
                              </a:cubicBezTo>
                              <a:cubicBezTo>
                                <a:pt x="48325" y="766"/>
                                <a:pt x="51794" y="-781"/>
                                <a:pt x="55263" y="391"/>
                              </a:cubicBezTo>
                              <a:cubicBezTo>
                                <a:pt x="57466" y="1094"/>
                                <a:pt x="84981" y="10797"/>
                                <a:pt x="111794" y="28703"/>
                              </a:cubicBezTo>
                              <a:cubicBezTo>
                                <a:pt x="118497" y="33203"/>
                                <a:pt x="125153" y="38125"/>
                                <a:pt x="131388" y="43516"/>
                              </a:cubicBezTo>
                              <a:cubicBezTo>
                                <a:pt x="137528" y="49000"/>
                                <a:pt x="143247" y="54953"/>
                                <a:pt x="148122" y="61235"/>
                              </a:cubicBezTo>
                              <a:cubicBezTo>
                                <a:pt x="157966" y="73704"/>
                                <a:pt x="164247" y="88000"/>
                                <a:pt x="164153" y="103282"/>
                              </a:cubicBezTo>
                              <a:cubicBezTo>
                                <a:pt x="164060" y="120250"/>
                                <a:pt x="156747" y="133985"/>
                                <a:pt x="143341" y="143219"/>
                              </a:cubicBezTo>
                              <a:cubicBezTo>
                                <a:pt x="117091" y="161219"/>
                                <a:pt x="70731" y="161688"/>
                                <a:pt x="5153" y="148375"/>
                              </a:cubicBezTo>
                              <a:cubicBezTo>
                                <a:pt x="4731" y="148422"/>
                                <a:pt x="4356" y="148329"/>
                                <a:pt x="4028" y="1481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4" name="任意多边形: 形状 563">
                          <a:extLst>
                            <a:ext uri="{FF2B5EF4-FFF2-40B4-BE49-F238E27FC236}">
                              <a16:creationId xmlns:a16="http://schemas.microsoft.com/office/drawing/2014/main" id="{B2D847C9-F710-13C8-AC8A-D09316EAA1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1680" y="1729017"/>
                          <a:ext cx="163484" cy="153814"/>
                        </a:xfrm>
                        <a:custGeom>
                          <a:avLst/>
                          <a:gdLst>
                            <a:gd name="connsiteX0" fmla="*/ 3275 w 163484"/>
                            <a:gd name="connsiteY0" fmla="*/ 146488 h 153814"/>
                            <a:gd name="connsiteX1" fmla="*/ 228 w 163484"/>
                            <a:gd name="connsiteY1" fmla="*/ 140113 h 153814"/>
                            <a:gd name="connsiteX2" fmla="*/ 7587 w 163484"/>
                            <a:gd name="connsiteY2" fmla="*/ 135378 h 153814"/>
                            <a:gd name="connsiteX3" fmla="*/ 132322 w 163484"/>
                            <a:gd name="connsiteY3" fmla="*/ 128722 h 153814"/>
                            <a:gd name="connsiteX4" fmla="*/ 151119 w 163484"/>
                            <a:gd name="connsiteY4" fmla="*/ 97878 h 153814"/>
                            <a:gd name="connsiteX5" fmla="*/ 139916 w 163484"/>
                            <a:gd name="connsiteY5" fmla="*/ 62628 h 153814"/>
                            <a:gd name="connsiteX6" fmla="*/ 126181 w 163484"/>
                            <a:gd name="connsiteY6" fmla="*/ 47675 h 153814"/>
                            <a:gd name="connsiteX7" fmla="*/ 109728 w 163484"/>
                            <a:gd name="connsiteY7" fmla="*/ 35160 h 153814"/>
                            <a:gd name="connsiteX8" fmla="*/ 78041 w 163484"/>
                            <a:gd name="connsiteY8" fmla="*/ 17769 h 153814"/>
                            <a:gd name="connsiteX9" fmla="*/ 67353 w 163484"/>
                            <a:gd name="connsiteY9" fmla="*/ 13222 h 153814"/>
                            <a:gd name="connsiteX10" fmla="*/ 63087 w 163484"/>
                            <a:gd name="connsiteY10" fmla="*/ 11581 h 153814"/>
                            <a:gd name="connsiteX11" fmla="*/ 59056 w 163484"/>
                            <a:gd name="connsiteY11" fmla="*/ 3988 h 153814"/>
                            <a:gd name="connsiteX12" fmla="*/ 66791 w 163484"/>
                            <a:gd name="connsiteY12" fmla="*/ 331 h 153814"/>
                            <a:gd name="connsiteX13" fmla="*/ 84603 w 163484"/>
                            <a:gd name="connsiteY13" fmla="*/ 7644 h 153814"/>
                            <a:gd name="connsiteX14" fmla="*/ 101103 w 163484"/>
                            <a:gd name="connsiteY14" fmla="*/ 15847 h 153814"/>
                            <a:gd name="connsiteX15" fmla="*/ 119291 w 163484"/>
                            <a:gd name="connsiteY15" fmla="*/ 27191 h 153814"/>
                            <a:gd name="connsiteX16" fmla="*/ 163166 w 163484"/>
                            <a:gd name="connsiteY16" fmla="*/ 99003 h 153814"/>
                            <a:gd name="connsiteX17" fmla="*/ 138744 w 163484"/>
                            <a:gd name="connsiteY17" fmla="*/ 138285 h 153814"/>
                            <a:gd name="connsiteX18" fmla="*/ 4306 w 163484"/>
                            <a:gd name="connsiteY18" fmla="*/ 146769 h 153814"/>
                            <a:gd name="connsiteX19" fmla="*/ 3275 w 163484"/>
                            <a:gd name="connsiteY19" fmla="*/ 146488 h 1538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3484" h="153814">
                              <a:moveTo>
                                <a:pt x="3275" y="146488"/>
                              </a:moveTo>
                              <a:cubicBezTo>
                                <a:pt x="790" y="145550"/>
                                <a:pt x="-569" y="142878"/>
                                <a:pt x="228" y="140113"/>
                              </a:cubicBezTo>
                              <a:cubicBezTo>
                                <a:pt x="1118" y="136925"/>
                                <a:pt x="4400" y="134816"/>
                                <a:pt x="7587" y="135378"/>
                              </a:cubicBezTo>
                              <a:cubicBezTo>
                                <a:pt x="80572" y="148738"/>
                                <a:pt x="115541" y="140207"/>
                                <a:pt x="132322" y="128722"/>
                              </a:cubicBezTo>
                              <a:cubicBezTo>
                                <a:pt x="146056" y="119535"/>
                                <a:pt x="150228" y="106925"/>
                                <a:pt x="151119" y="97878"/>
                              </a:cubicBezTo>
                              <a:cubicBezTo>
                                <a:pt x="152525" y="85035"/>
                                <a:pt x="147837" y="73175"/>
                                <a:pt x="139916" y="62628"/>
                              </a:cubicBezTo>
                              <a:cubicBezTo>
                                <a:pt x="135978" y="57331"/>
                                <a:pt x="131291" y="52316"/>
                                <a:pt x="126181" y="47675"/>
                              </a:cubicBezTo>
                              <a:cubicBezTo>
                                <a:pt x="120978" y="43128"/>
                                <a:pt x="115353" y="38956"/>
                                <a:pt x="109728" y="35160"/>
                              </a:cubicBezTo>
                              <a:cubicBezTo>
                                <a:pt x="98478" y="27472"/>
                                <a:pt x="86806" y="21753"/>
                                <a:pt x="78041" y="17769"/>
                              </a:cubicBezTo>
                              <a:cubicBezTo>
                                <a:pt x="73681" y="15800"/>
                                <a:pt x="69978" y="14300"/>
                                <a:pt x="67353" y="13222"/>
                              </a:cubicBezTo>
                              <a:cubicBezTo>
                                <a:pt x="64728" y="12144"/>
                                <a:pt x="63181" y="11628"/>
                                <a:pt x="63087" y="11581"/>
                              </a:cubicBezTo>
                              <a:cubicBezTo>
                                <a:pt x="59994" y="10550"/>
                                <a:pt x="58025" y="7128"/>
                                <a:pt x="59056" y="3988"/>
                              </a:cubicBezTo>
                              <a:cubicBezTo>
                                <a:pt x="60087" y="894"/>
                                <a:pt x="63509" y="-747"/>
                                <a:pt x="66791" y="331"/>
                              </a:cubicBezTo>
                              <a:cubicBezTo>
                                <a:pt x="67869" y="659"/>
                                <a:pt x="74806" y="3191"/>
                                <a:pt x="84603" y="7644"/>
                              </a:cubicBezTo>
                              <a:cubicBezTo>
                                <a:pt x="89525" y="9894"/>
                                <a:pt x="95150" y="12613"/>
                                <a:pt x="101103" y="15847"/>
                              </a:cubicBezTo>
                              <a:cubicBezTo>
                                <a:pt x="106962" y="19175"/>
                                <a:pt x="113150" y="22972"/>
                                <a:pt x="119291" y="27191"/>
                              </a:cubicBezTo>
                              <a:cubicBezTo>
                                <a:pt x="143853" y="44159"/>
                                <a:pt x="166447" y="69191"/>
                                <a:pt x="163166" y="99003"/>
                              </a:cubicBezTo>
                              <a:cubicBezTo>
                                <a:pt x="161431" y="115503"/>
                                <a:pt x="152806" y="128956"/>
                                <a:pt x="138744" y="138285"/>
                              </a:cubicBezTo>
                              <a:cubicBezTo>
                                <a:pt x="111228" y="156425"/>
                                <a:pt x="66181" y="157878"/>
                                <a:pt x="4306" y="146769"/>
                              </a:cubicBezTo>
                              <a:cubicBezTo>
                                <a:pt x="3931" y="146722"/>
                                <a:pt x="3603" y="146628"/>
                                <a:pt x="3275" y="1464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5" name="任意多边形: 形状 564">
                          <a:extLst>
                            <a:ext uri="{FF2B5EF4-FFF2-40B4-BE49-F238E27FC236}">
                              <a16:creationId xmlns:a16="http://schemas.microsoft.com/office/drawing/2014/main" id="{5E631FE1-9E59-75F6-6494-252A46C149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1621" y="1864396"/>
                          <a:ext cx="91360" cy="97885"/>
                        </a:xfrm>
                        <a:custGeom>
                          <a:avLst/>
                          <a:gdLst>
                            <a:gd name="connsiteX0" fmla="*/ 80819 w 91360"/>
                            <a:gd name="connsiteY0" fmla="*/ 97453 h 97885"/>
                            <a:gd name="connsiteX1" fmla="*/ 78334 w 91360"/>
                            <a:gd name="connsiteY1" fmla="*/ 91969 h 97885"/>
                            <a:gd name="connsiteX2" fmla="*/ 46037 w 91360"/>
                            <a:gd name="connsiteY2" fmla="*/ 32953 h 97885"/>
                            <a:gd name="connsiteX3" fmla="*/ 17397 w 91360"/>
                            <a:gd name="connsiteY3" fmla="*/ 16921 h 97885"/>
                            <a:gd name="connsiteX4" fmla="*/ 7553 w 91360"/>
                            <a:gd name="connsiteY4" fmla="*/ 12750 h 97885"/>
                            <a:gd name="connsiteX5" fmla="*/ 3568 w 91360"/>
                            <a:gd name="connsiteY5" fmla="*/ 11343 h 97885"/>
                            <a:gd name="connsiteX6" fmla="*/ 521 w 91360"/>
                            <a:gd name="connsiteY6" fmla="*/ 4031 h 97885"/>
                            <a:gd name="connsiteX7" fmla="*/ 8397 w 91360"/>
                            <a:gd name="connsiteY7" fmla="*/ 281 h 97885"/>
                            <a:gd name="connsiteX8" fmla="*/ 24850 w 91360"/>
                            <a:gd name="connsiteY8" fmla="*/ 6984 h 97885"/>
                            <a:gd name="connsiteX9" fmla="*/ 56209 w 91360"/>
                            <a:gd name="connsiteY9" fmla="*/ 25031 h 97885"/>
                            <a:gd name="connsiteX10" fmla="*/ 71678 w 91360"/>
                            <a:gd name="connsiteY10" fmla="*/ 38203 h 97885"/>
                            <a:gd name="connsiteX11" fmla="*/ 83819 w 91360"/>
                            <a:gd name="connsiteY11" fmla="*/ 54093 h 97885"/>
                            <a:gd name="connsiteX12" fmla="*/ 89865 w 91360"/>
                            <a:gd name="connsiteY12" fmla="*/ 92625 h 97885"/>
                            <a:gd name="connsiteX13" fmla="*/ 82741 w 91360"/>
                            <a:gd name="connsiteY13" fmla="*/ 97875 h 97885"/>
                            <a:gd name="connsiteX14" fmla="*/ 80819 w 91360"/>
                            <a:gd name="connsiteY14" fmla="*/ 97453 h 978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91360" h="97885">
                              <a:moveTo>
                                <a:pt x="80819" y="97453"/>
                              </a:moveTo>
                              <a:cubicBezTo>
                                <a:pt x="78850" y="96515"/>
                                <a:pt x="77725" y="94406"/>
                                <a:pt x="78334" y="91969"/>
                              </a:cubicBezTo>
                              <a:cubicBezTo>
                                <a:pt x="84194" y="67687"/>
                                <a:pt x="66240" y="46968"/>
                                <a:pt x="46037" y="32953"/>
                              </a:cubicBezTo>
                              <a:cubicBezTo>
                                <a:pt x="36100" y="25781"/>
                                <a:pt x="25365" y="20671"/>
                                <a:pt x="17397" y="16921"/>
                              </a:cubicBezTo>
                              <a:cubicBezTo>
                                <a:pt x="13365" y="15093"/>
                                <a:pt x="9990" y="13640"/>
                                <a:pt x="7553" y="12750"/>
                              </a:cubicBezTo>
                              <a:cubicBezTo>
                                <a:pt x="5115" y="11906"/>
                                <a:pt x="3662" y="11390"/>
                                <a:pt x="3568" y="11343"/>
                              </a:cubicBezTo>
                              <a:cubicBezTo>
                                <a:pt x="428" y="10406"/>
                                <a:pt x="-791" y="7078"/>
                                <a:pt x="521" y="4031"/>
                              </a:cubicBezTo>
                              <a:cubicBezTo>
                                <a:pt x="1881" y="984"/>
                                <a:pt x="5350" y="-704"/>
                                <a:pt x="8397" y="281"/>
                              </a:cubicBezTo>
                              <a:cubicBezTo>
                                <a:pt x="9381" y="562"/>
                                <a:pt x="15897" y="2765"/>
                                <a:pt x="24850" y="6984"/>
                              </a:cubicBezTo>
                              <a:cubicBezTo>
                                <a:pt x="33850" y="11109"/>
                                <a:pt x="45428" y="17015"/>
                                <a:pt x="56209" y="25031"/>
                              </a:cubicBezTo>
                              <a:cubicBezTo>
                                <a:pt x="61647" y="29015"/>
                                <a:pt x="66944" y="33375"/>
                                <a:pt x="71678" y="38203"/>
                              </a:cubicBezTo>
                              <a:cubicBezTo>
                                <a:pt x="76366" y="43125"/>
                                <a:pt x="80537" y="48422"/>
                                <a:pt x="83819" y="54093"/>
                              </a:cubicBezTo>
                              <a:cubicBezTo>
                                <a:pt x="90428" y="65437"/>
                                <a:pt x="93381" y="78328"/>
                                <a:pt x="89865" y="92625"/>
                              </a:cubicBezTo>
                              <a:cubicBezTo>
                                <a:pt x="89116" y="95765"/>
                                <a:pt x="85881" y="98062"/>
                                <a:pt x="82741" y="97875"/>
                              </a:cubicBezTo>
                              <a:cubicBezTo>
                                <a:pt x="82037" y="97875"/>
                                <a:pt x="81381" y="97687"/>
                                <a:pt x="80819" y="974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66" name="任意多边形: 形状 565">
                          <a:extLst>
                            <a:ext uri="{FF2B5EF4-FFF2-40B4-BE49-F238E27FC236}">
                              <a16:creationId xmlns:a16="http://schemas.microsoft.com/office/drawing/2014/main" id="{772B7D9A-4FBA-ABF5-00D6-49A0A80ECCB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68945" y="1453313"/>
                          <a:ext cx="167917" cy="158708"/>
                        </a:xfrm>
                        <a:custGeom>
                          <a:avLst/>
                          <a:gdLst>
                            <a:gd name="connsiteX0" fmla="*/ 4713 w 167917"/>
                            <a:gd name="connsiteY0" fmla="*/ 146989 h 158708"/>
                            <a:gd name="connsiteX1" fmla="*/ 26 w 167917"/>
                            <a:gd name="connsiteY1" fmla="*/ 140145 h 158708"/>
                            <a:gd name="connsiteX2" fmla="*/ 7010 w 167917"/>
                            <a:gd name="connsiteY2" fmla="*/ 135598 h 158708"/>
                            <a:gd name="connsiteX3" fmla="*/ 140135 w 167917"/>
                            <a:gd name="connsiteY3" fmla="*/ 135270 h 158708"/>
                            <a:gd name="connsiteX4" fmla="*/ 154713 w 167917"/>
                            <a:gd name="connsiteY4" fmla="*/ 104239 h 158708"/>
                            <a:gd name="connsiteX5" fmla="*/ 136854 w 167917"/>
                            <a:gd name="connsiteY5" fmla="*/ 67207 h 158708"/>
                            <a:gd name="connsiteX6" fmla="*/ 100104 w 167917"/>
                            <a:gd name="connsiteY6" fmla="*/ 37582 h 158708"/>
                            <a:gd name="connsiteX7" fmla="*/ 63541 w 167917"/>
                            <a:gd name="connsiteY7" fmla="*/ 18364 h 158708"/>
                            <a:gd name="connsiteX8" fmla="*/ 51354 w 167917"/>
                            <a:gd name="connsiteY8" fmla="*/ 13395 h 158708"/>
                            <a:gd name="connsiteX9" fmla="*/ 46479 w 167917"/>
                            <a:gd name="connsiteY9" fmla="*/ 11567 h 158708"/>
                            <a:gd name="connsiteX10" fmla="*/ 41182 w 167917"/>
                            <a:gd name="connsiteY10" fmla="*/ 3692 h 158708"/>
                            <a:gd name="connsiteX11" fmla="*/ 49151 w 167917"/>
                            <a:gd name="connsiteY11" fmla="*/ 457 h 158708"/>
                            <a:gd name="connsiteX12" fmla="*/ 69307 w 167917"/>
                            <a:gd name="connsiteY12" fmla="*/ 8520 h 158708"/>
                            <a:gd name="connsiteX13" fmla="*/ 109245 w 167917"/>
                            <a:gd name="connsiteY13" fmla="*/ 30035 h 158708"/>
                            <a:gd name="connsiteX14" fmla="*/ 167838 w 167917"/>
                            <a:gd name="connsiteY14" fmla="*/ 106067 h 158708"/>
                            <a:gd name="connsiteX15" fmla="*/ 148948 w 167917"/>
                            <a:gd name="connsiteY15" fmla="*/ 145676 h 158708"/>
                            <a:gd name="connsiteX16" fmla="*/ 5885 w 167917"/>
                            <a:gd name="connsiteY16" fmla="*/ 147411 h 158708"/>
                            <a:gd name="connsiteX17" fmla="*/ 4713 w 167917"/>
                            <a:gd name="connsiteY17" fmla="*/ 146989 h 1587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7917" h="158708">
                              <a:moveTo>
                                <a:pt x="4713" y="146989"/>
                              </a:moveTo>
                              <a:cubicBezTo>
                                <a:pt x="1807" y="145864"/>
                                <a:pt x="-256" y="143004"/>
                                <a:pt x="26" y="140145"/>
                              </a:cubicBezTo>
                              <a:cubicBezTo>
                                <a:pt x="354" y="136864"/>
                                <a:pt x="3447" y="134848"/>
                                <a:pt x="7010" y="135598"/>
                              </a:cubicBezTo>
                              <a:cubicBezTo>
                                <a:pt x="88948" y="153223"/>
                                <a:pt x="124292" y="146426"/>
                                <a:pt x="140135" y="135270"/>
                              </a:cubicBezTo>
                              <a:cubicBezTo>
                                <a:pt x="153166" y="126270"/>
                                <a:pt x="155323" y="113473"/>
                                <a:pt x="154713" y="104239"/>
                              </a:cubicBezTo>
                              <a:cubicBezTo>
                                <a:pt x="153916" y="91161"/>
                                <a:pt x="146932" y="78645"/>
                                <a:pt x="136854" y="67207"/>
                              </a:cubicBezTo>
                              <a:cubicBezTo>
                                <a:pt x="126682" y="55957"/>
                                <a:pt x="113370" y="45926"/>
                                <a:pt x="100104" y="37582"/>
                              </a:cubicBezTo>
                              <a:cubicBezTo>
                                <a:pt x="86745" y="29426"/>
                                <a:pt x="73526" y="22864"/>
                                <a:pt x="63541" y="18364"/>
                              </a:cubicBezTo>
                              <a:cubicBezTo>
                                <a:pt x="58526" y="16207"/>
                                <a:pt x="54354" y="14520"/>
                                <a:pt x="51354" y="13395"/>
                              </a:cubicBezTo>
                              <a:cubicBezTo>
                                <a:pt x="48354" y="12270"/>
                                <a:pt x="46619" y="11614"/>
                                <a:pt x="46479" y="11567"/>
                              </a:cubicBezTo>
                              <a:cubicBezTo>
                                <a:pt x="43010" y="10348"/>
                                <a:pt x="40432" y="6785"/>
                                <a:pt x="41182" y="3692"/>
                              </a:cubicBezTo>
                              <a:cubicBezTo>
                                <a:pt x="41885" y="645"/>
                                <a:pt x="45495" y="-808"/>
                                <a:pt x="49151" y="457"/>
                              </a:cubicBezTo>
                              <a:cubicBezTo>
                                <a:pt x="50323" y="879"/>
                                <a:pt x="58151" y="3645"/>
                                <a:pt x="69307" y="8520"/>
                              </a:cubicBezTo>
                              <a:cubicBezTo>
                                <a:pt x="80370" y="13629"/>
                                <a:pt x="94854" y="20754"/>
                                <a:pt x="109245" y="30035"/>
                              </a:cubicBezTo>
                              <a:cubicBezTo>
                                <a:pt x="137979" y="48598"/>
                                <a:pt x="166198" y="75410"/>
                                <a:pt x="167838" y="106067"/>
                              </a:cubicBezTo>
                              <a:cubicBezTo>
                                <a:pt x="168729" y="123082"/>
                                <a:pt x="162119" y="136723"/>
                                <a:pt x="148948" y="145676"/>
                              </a:cubicBezTo>
                              <a:cubicBezTo>
                                <a:pt x="122979" y="163395"/>
                                <a:pt x="75354" y="162129"/>
                                <a:pt x="5885" y="147411"/>
                              </a:cubicBezTo>
                              <a:cubicBezTo>
                                <a:pt x="5510" y="147270"/>
                                <a:pt x="5088" y="147129"/>
                                <a:pt x="4713" y="1469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67" name="图形 413">
                      <a:extLst>
                        <a:ext uri="{FF2B5EF4-FFF2-40B4-BE49-F238E27FC236}">
                          <a16:creationId xmlns:a16="http://schemas.microsoft.com/office/drawing/2014/main" id="{CD38C07E-3DC4-0647-DEBF-02CFF5F357B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420178" y="1462592"/>
                      <a:ext cx="519746" cy="605609"/>
                      <a:chOff x="10420178" y="1462592"/>
                      <a:chExt cx="519746" cy="605609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68" name="图形 413">
                        <a:extLst>
                          <a:ext uri="{FF2B5EF4-FFF2-40B4-BE49-F238E27FC236}">
                            <a16:creationId xmlns:a16="http://schemas.microsoft.com/office/drawing/2014/main" id="{C914D0BD-9AEB-1C55-F72C-8C928E7D35D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420178" y="1462592"/>
                        <a:ext cx="366324" cy="547963"/>
                        <a:chOff x="10420178" y="1462592"/>
                        <a:chExt cx="366324" cy="54796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69" name="任意多边形: 形状 568">
                          <a:extLst>
                            <a:ext uri="{FF2B5EF4-FFF2-40B4-BE49-F238E27FC236}">
                              <a16:creationId xmlns:a16="http://schemas.microsoft.com/office/drawing/2014/main" id="{09D344F9-F75A-B6A4-5AFD-303A9631BB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15444" y="1462592"/>
                          <a:ext cx="171058" cy="161820"/>
                        </a:xfrm>
                        <a:custGeom>
                          <a:avLst/>
                          <a:gdLst>
                            <a:gd name="connsiteX0" fmla="*/ 4417 w 171058"/>
                            <a:gd name="connsiteY0" fmla="*/ 142163 h 161820"/>
                            <a:gd name="connsiteX1" fmla="*/ 58 w 171058"/>
                            <a:gd name="connsiteY1" fmla="*/ 134897 h 161820"/>
                            <a:gd name="connsiteX2" fmla="*/ 7277 w 171058"/>
                            <a:gd name="connsiteY2" fmla="*/ 130960 h 161820"/>
                            <a:gd name="connsiteX3" fmla="*/ 60480 w 171058"/>
                            <a:gd name="connsiteY3" fmla="*/ 144366 h 161820"/>
                            <a:gd name="connsiteX4" fmla="*/ 81433 w 171058"/>
                            <a:gd name="connsiteY4" fmla="*/ 147694 h 161820"/>
                            <a:gd name="connsiteX5" fmla="*/ 98917 w 171058"/>
                            <a:gd name="connsiteY5" fmla="*/ 149335 h 161820"/>
                            <a:gd name="connsiteX6" fmla="*/ 141621 w 171058"/>
                            <a:gd name="connsiteY6" fmla="*/ 142022 h 161820"/>
                            <a:gd name="connsiteX7" fmla="*/ 157933 w 171058"/>
                            <a:gd name="connsiteY7" fmla="*/ 112585 h 161820"/>
                            <a:gd name="connsiteX8" fmla="*/ 141808 w 171058"/>
                            <a:gd name="connsiteY8" fmla="*/ 74428 h 161820"/>
                            <a:gd name="connsiteX9" fmla="*/ 106183 w 171058"/>
                            <a:gd name="connsiteY9" fmla="*/ 41850 h 161820"/>
                            <a:gd name="connsiteX10" fmla="*/ 70183 w 171058"/>
                            <a:gd name="connsiteY10" fmla="*/ 19725 h 161820"/>
                            <a:gd name="connsiteX11" fmla="*/ 58183 w 171058"/>
                            <a:gd name="connsiteY11" fmla="*/ 13631 h 161820"/>
                            <a:gd name="connsiteX12" fmla="*/ 53355 w 171058"/>
                            <a:gd name="connsiteY12" fmla="*/ 11381 h 161820"/>
                            <a:gd name="connsiteX13" fmla="*/ 48386 w 171058"/>
                            <a:gd name="connsiteY13" fmla="*/ 3225 h 161820"/>
                            <a:gd name="connsiteX14" fmla="*/ 56730 w 171058"/>
                            <a:gd name="connsiteY14" fmla="*/ 694 h 161820"/>
                            <a:gd name="connsiteX15" fmla="*/ 76652 w 171058"/>
                            <a:gd name="connsiteY15" fmla="*/ 10538 h 161820"/>
                            <a:gd name="connsiteX16" fmla="*/ 115933 w 171058"/>
                            <a:gd name="connsiteY16" fmla="*/ 35194 h 161820"/>
                            <a:gd name="connsiteX17" fmla="*/ 171058 w 171058"/>
                            <a:gd name="connsiteY17" fmla="*/ 115584 h 161820"/>
                            <a:gd name="connsiteX18" fmla="*/ 149918 w 171058"/>
                            <a:gd name="connsiteY18" fmla="*/ 153085 h 161820"/>
                            <a:gd name="connsiteX19" fmla="*/ 93621 w 171058"/>
                            <a:gd name="connsiteY19" fmla="*/ 161241 h 161820"/>
                            <a:gd name="connsiteX20" fmla="*/ 74636 w 171058"/>
                            <a:gd name="connsiteY20" fmla="*/ 158850 h 161820"/>
                            <a:gd name="connsiteX21" fmla="*/ 53589 w 171058"/>
                            <a:gd name="connsiteY21" fmla="*/ 155006 h 161820"/>
                            <a:gd name="connsiteX22" fmla="*/ 5589 w 171058"/>
                            <a:gd name="connsiteY22" fmla="*/ 142585 h 161820"/>
                            <a:gd name="connsiteX23" fmla="*/ 4417 w 171058"/>
                            <a:gd name="connsiteY23" fmla="*/ 142163 h 1618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71058" h="161820">
                              <a:moveTo>
                                <a:pt x="4417" y="142163"/>
                              </a:moveTo>
                              <a:cubicBezTo>
                                <a:pt x="1558" y="140803"/>
                                <a:pt x="-364" y="137756"/>
                                <a:pt x="58" y="134897"/>
                              </a:cubicBezTo>
                              <a:cubicBezTo>
                                <a:pt x="527" y="131663"/>
                                <a:pt x="3714" y="129928"/>
                                <a:pt x="7277" y="130960"/>
                              </a:cubicBezTo>
                              <a:cubicBezTo>
                                <a:pt x="27761" y="137053"/>
                                <a:pt x="45433" y="141272"/>
                                <a:pt x="60480" y="144366"/>
                              </a:cubicBezTo>
                              <a:cubicBezTo>
                                <a:pt x="68027" y="145819"/>
                                <a:pt x="75011" y="146897"/>
                                <a:pt x="81433" y="147694"/>
                              </a:cubicBezTo>
                              <a:cubicBezTo>
                                <a:pt x="87808" y="148538"/>
                                <a:pt x="93621" y="149100"/>
                                <a:pt x="98917" y="149335"/>
                              </a:cubicBezTo>
                              <a:cubicBezTo>
                                <a:pt x="120199" y="150272"/>
                                <a:pt x="133511" y="146616"/>
                                <a:pt x="141621" y="142022"/>
                              </a:cubicBezTo>
                              <a:cubicBezTo>
                                <a:pt x="155121" y="134381"/>
                                <a:pt x="158027" y="121819"/>
                                <a:pt x="157933" y="112585"/>
                              </a:cubicBezTo>
                              <a:cubicBezTo>
                                <a:pt x="157933" y="99413"/>
                                <a:pt x="151465" y="86522"/>
                                <a:pt x="141808" y="74428"/>
                              </a:cubicBezTo>
                              <a:cubicBezTo>
                                <a:pt x="132199" y="62194"/>
                                <a:pt x="119214" y="51178"/>
                                <a:pt x="106183" y="41850"/>
                              </a:cubicBezTo>
                              <a:cubicBezTo>
                                <a:pt x="93246" y="32334"/>
                                <a:pt x="80027" y="25022"/>
                                <a:pt x="70183" y="19725"/>
                              </a:cubicBezTo>
                              <a:cubicBezTo>
                                <a:pt x="65261" y="17100"/>
                                <a:pt x="61136" y="15084"/>
                                <a:pt x="58183" y="13631"/>
                              </a:cubicBezTo>
                              <a:cubicBezTo>
                                <a:pt x="55277" y="12178"/>
                                <a:pt x="53495" y="11428"/>
                                <a:pt x="53355" y="11381"/>
                              </a:cubicBezTo>
                              <a:cubicBezTo>
                                <a:pt x="49699" y="10069"/>
                                <a:pt x="47496" y="6178"/>
                                <a:pt x="48386" y="3225"/>
                              </a:cubicBezTo>
                              <a:cubicBezTo>
                                <a:pt x="49324" y="272"/>
                                <a:pt x="53027" y="-853"/>
                                <a:pt x="56730" y="694"/>
                              </a:cubicBezTo>
                              <a:cubicBezTo>
                                <a:pt x="57902" y="1162"/>
                                <a:pt x="65636" y="4631"/>
                                <a:pt x="76652" y="10538"/>
                              </a:cubicBezTo>
                              <a:cubicBezTo>
                                <a:pt x="87668" y="16397"/>
                                <a:pt x="101964" y="24694"/>
                                <a:pt x="115933" y="35194"/>
                              </a:cubicBezTo>
                              <a:cubicBezTo>
                                <a:pt x="144105" y="55866"/>
                                <a:pt x="171152" y="85116"/>
                                <a:pt x="171058" y="115584"/>
                              </a:cubicBezTo>
                              <a:cubicBezTo>
                                <a:pt x="171058" y="132460"/>
                                <a:pt x="163652" y="145303"/>
                                <a:pt x="149918" y="153085"/>
                              </a:cubicBezTo>
                              <a:cubicBezTo>
                                <a:pt x="136464" y="160631"/>
                                <a:pt x="117714" y="163069"/>
                                <a:pt x="93621" y="161241"/>
                              </a:cubicBezTo>
                              <a:cubicBezTo>
                                <a:pt x="87574" y="160725"/>
                                <a:pt x="81292" y="159928"/>
                                <a:pt x="74636" y="158850"/>
                              </a:cubicBezTo>
                              <a:cubicBezTo>
                                <a:pt x="67933" y="157866"/>
                                <a:pt x="60902" y="156600"/>
                                <a:pt x="53589" y="155006"/>
                              </a:cubicBezTo>
                              <a:cubicBezTo>
                                <a:pt x="39011" y="151772"/>
                                <a:pt x="22886" y="147741"/>
                                <a:pt x="5589" y="142585"/>
                              </a:cubicBezTo>
                              <a:cubicBezTo>
                                <a:pt x="5167" y="142538"/>
                                <a:pt x="4792" y="142397"/>
                                <a:pt x="4417" y="1421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0" name="任意多边形: 形状 569">
                          <a:extLst>
                            <a:ext uri="{FF2B5EF4-FFF2-40B4-BE49-F238E27FC236}">
                              <a16:creationId xmlns:a16="http://schemas.microsoft.com/office/drawing/2014/main" id="{102A2943-6AAE-674C-EA1C-D1ACB1BF6C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61436" y="1596784"/>
                          <a:ext cx="166241" cy="161070"/>
                        </a:xfrm>
                        <a:custGeom>
                          <a:avLst/>
                          <a:gdLst>
                            <a:gd name="connsiteX0" fmla="*/ 3862 w 166241"/>
                            <a:gd name="connsiteY0" fmla="*/ 144564 h 161070"/>
                            <a:gd name="connsiteX1" fmla="*/ 112 w 166241"/>
                            <a:gd name="connsiteY1" fmla="*/ 137486 h 161070"/>
                            <a:gd name="connsiteX2" fmla="*/ 7378 w 166241"/>
                            <a:gd name="connsiteY2" fmla="*/ 133361 h 161070"/>
                            <a:gd name="connsiteX3" fmla="*/ 94613 w 166241"/>
                            <a:gd name="connsiteY3" fmla="*/ 148736 h 161070"/>
                            <a:gd name="connsiteX4" fmla="*/ 136285 w 166241"/>
                            <a:gd name="connsiteY4" fmla="*/ 140111 h 161070"/>
                            <a:gd name="connsiteX5" fmla="*/ 153628 w 166241"/>
                            <a:gd name="connsiteY5" fmla="*/ 110017 h 161070"/>
                            <a:gd name="connsiteX6" fmla="*/ 107035 w 166241"/>
                            <a:gd name="connsiteY6" fmla="*/ 40549 h 161070"/>
                            <a:gd name="connsiteX7" fmla="*/ 73284 w 166241"/>
                            <a:gd name="connsiteY7" fmla="*/ 19408 h 161070"/>
                            <a:gd name="connsiteX8" fmla="*/ 61941 w 166241"/>
                            <a:gd name="connsiteY8" fmla="*/ 13736 h 161070"/>
                            <a:gd name="connsiteX9" fmla="*/ 57441 w 166241"/>
                            <a:gd name="connsiteY9" fmla="*/ 11627 h 161070"/>
                            <a:gd name="connsiteX10" fmla="*/ 52940 w 166241"/>
                            <a:gd name="connsiteY10" fmla="*/ 3423 h 161070"/>
                            <a:gd name="connsiteX11" fmla="*/ 60862 w 166241"/>
                            <a:gd name="connsiteY11" fmla="*/ 611 h 161070"/>
                            <a:gd name="connsiteX12" fmla="*/ 116597 w 166241"/>
                            <a:gd name="connsiteY12" fmla="*/ 33423 h 161070"/>
                            <a:gd name="connsiteX13" fmla="*/ 151847 w 166241"/>
                            <a:gd name="connsiteY13" fmla="*/ 68908 h 161070"/>
                            <a:gd name="connsiteX14" fmla="*/ 166191 w 166241"/>
                            <a:gd name="connsiteY14" fmla="*/ 112502 h 161070"/>
                            <a:gd name="connsiteX15" fmla="*/ 143691 w 166241"/>
                            <a:gd name="connsiteY15" fmla="*/ 150846 h 161070"/>
                            <a:gd name="connsiteX16" fmla="*/ 4940 w 166241"/>
                            <a:gd name="connsiteY16" fmla="*/ 144986 h 161070"/>
                            <a:gd name="connsiteX17" fmla="*/ 3862 w 166241"/>
                            <a:gd name="connsiteY17" fmla="*/ 144564 h 1610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6241" h="161070">
                              <a:moveTo>
                                <a:pt x="3862" y="144564"/>
                              </a:moveTo>
                              <a:cubicBezTo>
                                <a:pt x="1144" y="143252"/>
                                <a:pt x="-450" y="140345"/>
                                <a:pt x="112" y="137486"/>
                              </a:cubicBezTo>
                              <a:cubicBezTo>
                                <a:pt x="769" y="134299"/>
                                <a:pt x="4003" y="132424"/>
                                <a:pt x="7378" y="133361"/>
                              </a:cubicBezTo>
                              <a:cubicBezTo>
                                <a:pt x="46190" y="144049"/>
                                <a:pt x="74034" y="148596"/>
                                <a:pt x="94613" y="148736"/>
                              </a:cubicBezTo>
                              <a:cubicBezTo>
                                <a:pt x="115238" y="148783"/>
                                <a:pt x="128081" y="145127"/>
                                <a:pt x="136285" y="140111"/>
                              </a:cubicBezTo>
                              <a:cubicBezTo>
                                <a:pt x="149832" y="132002"/>
                                <a:pt x="153300" y="119299"/>
                                <a:pt x="153628" y="110017"/>
                              </a:cubicBezTo>
                              <a:cubicBezTo>
                                <a:pt x="154800" y="83720"/>
                                <a:pt x="131410" y="58502"/>
                                <a:pt x="107035" y="40549"/>
                              </a:cubicBezTo>
                              <a:cubicBezTo>
                                <a:pt x="94847" y="31642"/>
                                <a:pt x="82659" y="24189"/>
                                <a:pt x="73284" y="19408"/>
                              </a:cubicBezTo>
                              <a:cubicBezTo>
                                <a:pt x="68597" y="16970"/>
                                <a:pt x="64706" y="15048"/>
                                <a:pt x="61941" y="13736"/>
                              </a:cubicBezTo>
                              <a:cubicBezTo>
                                <a:pt x="59175" y="12470"/>
                                <a:pt x="57534" y="11720"/>
                                <a:pt x="57441" y="11627"/>
                              </a:cubicBezTo>
                              <a:cubicBezTo>
                                <a:pt x="53972" y="10173"/>
                                <a:pt x="52003" y="6470"/>
                                <a:pt x="52940" y="3423"/>
                              </a:cubicBezTo>
                              <a:cubicBezTo>
                                <a:pt x="53878" y="377"/>
                                <a:pt x="57441" y="-842"/>
                                <a:pt x="60862" y="611"/>
                              </a:cubicBezTo>
                              <a:cubicBezTo>
                                <a:pt x="63019" y="1595"/>
                                <a:pt x="90394" y="13314"/>
                                <a:pt x="116597" y="33423"/>
                              </a:cubicBezTo>
                              <a:cubicBezTo>
                                <a:pt x="129769" y="43408"/>
                                <a:pt x="142425" y="55689"/>
                                <a:pt x="151847" y="68908"/>
                              </a:cubicBezTo>
                              <a:cubicBezTo>
                                <a:pt x="161034" y="82502"/>
                                <a:pt x="166847" y="97221"/>
                                <a:pt x="166191" y="112502"/>
                              </a:cubicBezTo>
                              <a:cubicBezTo>
                                <a:pt x="165441" y="129424"/>
                                <a:pt x="157519" y="142549"/>
                                <a:pt x="143691" y="150846"/>
                              </a:cubicBezTo>
                              <a:cubicBezTo>
                                <a:pt x="116550" y="167017"/>
                                <a:pt x="70519" y="163221"/>
                                <a:pt x="4940" y="144986"/>
                              </a:cubicBezTo>
                              <a:cubicBezTo>
                                <a:pt x="4566" y="144846"/>
                                <a:pt x="4237" y="144705"/>
                                <a:pt x="3862" y="1445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1" name="任意多边形: 形状 570">
                          <a:extLst>
                            <a:ext uri="{FF2B5EF4-FFF2-40B4-BE49-F238E27FC236}">
                              <a16:creationId xmlns:a16="http://schemas.microsoft.com/office/drawing/2014/main" id="{E0938AB2-C63C-FEB4-CF37-288E8BCF29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98095" y="1729985"/>
                          <a:ext cx="165115" cy="156329"/>
                        </a:xfrm>
                        <a:custGeom>
                          <a:avLst/>
                          <a:gdLst>
                            <a:gd name="connsiteX0" fmla="*/ 3126 w 165115"/>
                            <a:gd name="connsiteY0" fmla="*/ 142801 h 156329"/>
                            <a:gd name="connsiteX1" fmla="*/ 266 w 165115"/>
                            <a:gd name="connsiteY1" fmla="*/ 136098 h 156329"/>
                            <a:gd name="connsiteX2" fmla="*/ 7766 w 165115"/>
                            <a:gd name="connsiteY2" fmla="*/ 131926 h 156329"/>
                            <a:gd name="connsiteX3" fmla="*/ 91063 w 165115"/>
                            <a:gd name="connsiteY3" fmla="*/ 144535 h 156329"/>
                            <a:gd name="connsiteX4" fmla="*/ 132688 w 165115"/>
                            <a:gd name="connsiteY4" fmla="*/ 135114 h 156329"/>
                            <a:gd name="connsiteX5" fmla="*/ 152610 w 165115"/>
                            <a:gd name="connsiteY5" fmla="*/ 105442 h 156329"/>
                            <a:gd name="connsiteX6" fmla="*/ 142767 w 165115"/>
                            <a:gd name="connsiteY6" fmla="*/ 68832 h 156329"/>
                            <a:gd name="connsiteX7" fmla="*/ 113470 w 165115"/>
                            <a:gd name="connsiteY7" fmla="*/ 38739 h 156329"/>
                            <a:gd name="connsiteX8" fmla="*/ 82298 w 165115"/>
                            <a:gd name="connsiteY8" fmla="*/ 18770 h 156329"/>
                            <a:gd name="connsiteX9" fmla="*/ 71657 w 165115"/>
                            <a:gd name="connsiteY9" fmla="*/ 13473 h 156329"/>
                            <a:gd name="connsiteX10" fmla="*/ 67391 w 165115"/>
                            <a:gd name="connsiteY10" fmla="*/ 11551 h 156329"/>
                            <a:gd name="connsiteX11" fmla="*/ 63641 w 165115"/>
                            <a:gd name="connsiteY11" fmla="*/ 3535 h 156329"/>
                            <a:gd name="connsiteX12" fmla="*/ 71516 w 165115"/>
                            <a:gd name="connsiteY12" fmla="*/ 535 h 156329"/>
                            <a:gd name="connsiteX13" fmla="*/ 89235 w 165115"/>
                            <a:gd name="connsiteY13" fmla="*/ 9113 h 156329"/>
                            <a:gd name="connsiteX14" fmla="*/ 123267 w 165115"/>
                            <a:gd name="connsiteY14" fmla="*/ 31520 h 156329"/>
                            <a:gd name="connsiteX15" fmla="*/ 164564 w 165115"/>
                            <a:gd name="connsiteY15" fmla="*/ 107504 h 156329"/>
                            <a:gd name="connsiteX16" fmla="*/ 138782 w 165115"/>
                            <a:gd name="connsiteY16" fmla="*/ 145145 h 156329"/>
                            <a:gd name="connsiteX17" fmla="*/ 4063 w 165115"/>
                            <a:gd name="connsiteY17" fmla="*/ 143176 h 156329"/>
                            <a:gd name="connsiteX18" fmla="*/ 3126 w 165115"/>
                            <a:gd name="connsiteY18" fmla="*/ 142801 h 1563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65115" h="156329">
                              <a:moveTo>
                                <a:pt x="3126" y="142801"/>
                              </a:moveTo>
                              <a:cubicBezTo>
                                <a:pt x="641" y="141629"/>
                                <a:pt x="-578" y="138864"/>
                                <a:pt x="266" y="136098"/>
                              </a:cubicBezTo>
                              <a:cubicBezTo>
                                <a:pt x="1251" y="132957"/>
                                <a:pt x="4626" y="131082"/>
                                <a:pt x="7766" y="131926"/>
                              </a:cubicBezTo>
                              <a:cubicBezTo>
                                <a:pt x="44329" y="141301"/>
                                <a:pt x="71001" y="144957"/>
                                <a:pt x="91063" y="144535"/>
                              </a:cubicBezTo>
                              <a:cubicBezTo>
                                <a:pt x="111126" y="144161"/>
                                <a:pt x="124157" y="140176"/>
                                <a:pt x="132688" y="135114"/>
                              </a:cubicBezTo>
                              <a:cubicBezTo>
                                <a:pt x="146798" y="126817"/>
                                <a:pt x="151392" y="114489"/>
                                <a:pt x="152610" y="105442"/>
                              </a:cubicBezTo>
                              <a:cubicBezTo>
                                <a:pt x="154345" y="92692"/>
                                <a:pt x="150173" y="80317"/>
                                <a:pt x="142767" y="68832"/>
                              </a:cubicBezTo>
                              <a:cubicBezTo>
                                <a:pt x="135220" y="57582"/>
                                <a:pt x="124485" y="47317"/>
                                <a:pt x="113470" y="38739"/>
                              </a:cubicBezTo>
                              <a:cubicBezTo>
                                <a:pt x="102313" y="30348"/>
                                <a:pt x="90970" y="23410"/>
                                <a:pt x="82298" y="18770"/>
                              </a:cubicBezTo>
                              <a:cubicBezTo>
                                <a:pt x="77938" y="16473"/>
                                <a:pt x="74282" y="14692"/>
                                <a:pt x="71657" y="13473"/>
                              </a:cubicBezTo>
                              <a:cubicBezTo>
                                <a:pt x="69032" y="12301"/>
                                <a:pt x="67532" y="11598"/>
                                <a:pt x="67391" y="11551"/>
                              </a:cubicBezTo>
                              <a:cubicBezTo>
                                <a:pt x="64251" y="10332"/>
                                <a:pt x="62516" y="6582"/>
                                <a:pt x="63641" y="3535"/>
                              </a:cubicBezTo>
                              <a:cubicBezTo>
                                <a:pt x="64766" y="488"/>
                                <a:pt x="68282" y="-824"/>
                                <a:pt x="71516" y="535"/>
                              </a:cubicBezTo>
                              <a:cubicBezTo>
                                <a:pt x="72548" y="957"/>
                                <a:pt x="79485" y="3957"/>
                                <a:pt x="89235" y="9113"/>
                              </a:cubicBezTo>
                              <a:cubicBezTo>
                                <a:pt x="98798" y="14504"/>
                                <a:pt x="111267" y="22004"/>
                                <a:pt x="123267" y="31520"/>
                              </a:cubicBezTo>
                              <a:cubicBezTo>
                                <a:pt x="147220" y="50645"/>
                                <a:pt x="168876" y="77738"/>
                                <a:pt x="164564" y="107504"/>
                              </a:cubicBezTo>
                              <a:cubicBezTo>
                                <a:pt x="162126" y="124051"/>
                                <a:pt x="153079" y="136942"/>
                                <a:pt x="138782" y="145145"/>
                              </a:cubicBezTo>
                              <a:cubicBezTo>
                                <a:pt x="110469" y="161551"/>
                                <a:pt x="65845" y="159067"/>
                                <a:pt x="4063" y="143176"/>
                              </a:cubicBezTo>
                              <a:cubicBezTo>
                                <a:pt x="3782" y="143129"/>
                                <a:pt x="3454" y="142989"/>
                                <a:pt x="3126" y="1428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2" name="任意多边形: 形状 571">
                          <a:extLst>
                            <a:ext uri="{FF2B5EF4-FFF2-40B4-BE49-F238E27FC236}">
                              <a16:creationId xmlns:a16="http://schemas.microsoft.com/office/drawing/2014/main" id="{9A01EBFC-1BB1-7D5E-70B1-F356D1F583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0178" y="1861821"/>
                          <a:ext cx="166553" cy="148734"/>
                        </a:xfrm>
                        <a:custGeom>
                          <a:avLst/>
                          <a:gdLst>
                            <a:gd name="connsiteX0" fmla="*/ 2433 w 166553"/>
                            <a:gd name="connsiteY0" fmla="*/ 138419 h 148734"/>
                            <a:gd name="connsiteX1" fmla="*/ 558 w 166553"/>
                            <a:gd name="connsiteY1" fmla="*/ 132185 h 148734"/>
                            <a:gd name="connsiteX2" fmla="*/ 8433 w 166553"/>
                            <a:gd name="connsiteY2" fmla="*/ 127966 h 148734"/>
                            <a:gd name="connsiteX3" fmla="*/ 53527 w 166553"/>
                            <a:gd name="connsiteY3" fmla="*/ 136029 h 148734"/>
                            <a:gd name="connsiteX4" fmla="*/ 71949 w 166553"/>
                            <a:gd name="connsiteY4" fmla="*/ 137388 h 148734"/>
                            <a:gd name="connsiteX5" fmla="*/ 87793 w 166553"/>
                            <a:gd name="connsiteY5" fmla="*/ 137435 h 148734"/>
                            <a:gd name="connsiteX6" fmla="*/ 129840 w 166553"/>
                            <a:gd name="connsiteY6" fmla="*/ 127310 h 148734"/>
                            <a:gd name="connsiteX7" fmla="*/ 153184 w 166553"/>
                            <a:gd name="connsiteY7" fmla="*/ 98763 h 148734"/>
                            <a:gd name="connsiteX8" fmla="*/ 148121 w 166553"/>
                            <a:gd name="connsiteY8" fmla="*/ 64310 h 148734"/>
                            <a:gd name="connsiteX9" fmla="*/ 123090 w 166553"/>
                            <a:gd name="connsiteY9" fmla="*/ 36325 h 148734"/>
                            <a:gd name="connsiteX10" fmla="*/ 94918 w 166553"/>
                            <a:gd name="connsiteY10" fmla="*/ 17856 h 148734"/>
                            <a:gd name="connsiteX11" fmla="*/ 85121 w 166553"/>
                            <a:gd name="connsiteY11" fmla="*/ 12982 h 148734"/>
                            <a:gd name="connsiteX12" fmla="*/ 81137 w 166553"/>
                            <a:gd name="connsiteY12" fmla="*/ 11200 h 148734"/>
                            <a:gd name="connsiteX13" fmla="*/ 78324 w 166553"/>
                            <a:gd name="connsiteY13" fmla="*/ 3560 h 148734"/>
                            <a:gd name="connsiteX14" fmla="*/ 86340 w 166553"/>
                            <a:gd name="connsiteY14" fmla="*/ 466 h 148734"/>
                            <a:gd name="connsiteX15" fmla="*/ 102699 w 166553"/>
                            <a:gd name="connsiteY15" fmla="*/ 8388 h 148734"/>
                            <a:gd name="connsiteX16" fmla="*/ 133449 w 166553"/>
                            <a:gd name="connsiteY16" fmla="*/ 29153 h 148734"/>
                            <a:gd name="connsiteX17" fmla="*/ 164621 w 166553"/>
                            <a:gd name="connsiteY17" fmla="*/ 100357 h 148734"/>
                            <a:gd name="connsiteX18" fmla="*/ 134387 w 166553"/>
                            <a:gd name="connsiteY18" fmla="*/ 136685 h 148734"/>
                            <a:gd name="connsiteX19" fmla="*/ 3277 w 166553"/>
                            <a:gd name="connsiteY19" fmla="*/ 138794 h 148734"/>
                            <a:gd name="connsiteX20" fmla="*/ 2433 w 166553"/>
                            <a:gd name="connsiteY20" fmla="*/ 138419 h 1487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6553" h="148734">
                              <a:moveTo>
                                <a:pt x="2433" y="138419"/>
                              </a:moveTo>
                              <a:cubicBezTo>
                                <a:pt x="183" y="137435"/>
                                <a:pt x="-660" y="134857"/>
                                <a:pt x="558" y="132185"/>
                              </a:cubicBezTo>
                              <a:cubicBezTo>
                                <a:pt x="1965" y="129185"/>
                                <a:pt x="5480" y="127263"/>
                                <a:pt x="8433" y="127966"/>
                              </a:cubicBezTo>
                              <a:cubicBezTo>
                                <a:pt x="25355" y="132091"/>
                                <a:pt x="40543" y="134388"/>
                                <a:pt x="53527" y="136029"/>
                              </a:cubicBezTo>
                              <a:cubicBezTo>
                                <a:pt x="60090" y="136778"/>
                                <a:pt x="66230" y="137200"/>
                                <a:pt x="71949" y="137388"/>
                              </a:cubicBezTo>
                              <a:cubicBezTo>
                                <a:pt x="77621" y="137622"/>
                                <a:pt x="82871" y="137669"/>
                                <a:pt x="87793" y="137435"/>
                              </a:cubicBezTo>
                              <a:cubicBezTo>
                                <a:pt x="107480" y="136450"/>
                                <a:pt x="120887" y="132185"/>
                                <a:pt x="129840" y="127310"/>
                              </a:cubicBezTo>
                              <a:cubicBezTo>
                                <a:pt x="144699" y="119154"/>
                                <a:pt x="150840" y="107341"/>
                                <a:pt x="153184" y="98763"/>
                              </a:cubicBezTo>
                              <a:cubicBezTo>
                                <a:pt x="156512" y="86669"/>
                                <a:pt x="153981" y="74997"/>
                                <a:pt x="148121" y="64310"/>
                              </a:cubicBezTo>
                              <a:cubicBezTo>
                                <a:pt x="142074" y="53856"/>
                                <a:pt x="132840" y="44247"/>
                                <a:pt x="123090" y="36325"/>
                              </a:cubicBezTo>
                              <a:cubicBezTo>
                                <a:pt x="113152" y="28544"/>
                                <a:pt x="102887" y="22169"/>
                                <a:pt x="94918" y="17856"/>
                              </a:cubicBezTo>
                              <a:cubicBezTo>
                                <a:pt x="90934" y="15747"/>
                                <a:pt x="87512" y="14060"/>
                                <a:pt x="85121" y="12982"/>
                              </a:cubicBezTo>
                              <a:cubicBezTo>
                                <a:pt x="82683" y="11903"/>
                                <a:pt x="81277" y="11247"/>
                                <a:pt x="81137" y="11200"/>
                              </a:cubicBezTo>
                              <a:cubicBezTo>
                                <a:pt x="78090" y="9981"/>
                                <a:pt x="76918" y="6513"/>
                                <a:pt x="78324" y="3560"/>
                              </a:cubicBezTo>
                              <a:cubicBezTo>
                                <a:pt x="79730" y="606"/>
                                <a:pt x="83340" y="-800"/>
                                <a:pt x="86340" y="466"/>
                              </a:cubicBezTo>
                              <a:cubicBezTo>
                                <a:pt x="87277" y="888"/>
                                <a:pt x="93746" y="3560"/>
                                <a:pt x="102699" y="8388"/>
                              </a:cubicBezTo>
                              <a:cubicBezTo>
                                <a:pt x="111465" y="13356"/>
                                <a:pt x="122855" y="20294"/>
                                <a:pt x="133449" y="29153"/>
                              </a:cubicBezTo>
                              <a:cubicBezTo>
                                <a:pt x="154684" y="46919"/>
                                <a:pt x="172590" y="72185"/>
                                <a:pt x="164621" y="100357"/>
                              </a:cubicBezTo>
                              <a:cubicBezTo>
                                <a:pt x="160262" y="116013"/>
                                <a:pt x="149574" y="128435"/>
                                <a:pt x="134387" y="136685"/>
                              </a:cubicBezTo>
                              <a:cubicBezTo>
                                <a:pt x="104715" y="152622"/>
                                <a:pt x="60840" y="152154"/>
                                <a:pt x="3277" y="138794"/>
                              </a:cubicBezTo>
                              <a:cubicBezTo>
                                <a:pt x="3043" y="138700"/>
                                <a:pt x="2715" y="138607"/>
                                <a:pt x="2433" y="1384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73" name="图形 413">
                        <a:extLst>
                          <a:ext uri="{FF2B5EF4-FFF2-40B4-BE49-F238E27FC236}">
                            <a16:creationId xmlns:a16="http://schemas.microsoft.com/office/drawing/2014/main" id="{2DE6B7CB-82CB-76B3-2EDB-3EB963383D4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571515" y="1578666"/>
                        <a:ext cx="368409" cy="489535"/>
                        <a:chOff x="10571515" y="1578666"/>
                        <a:chExt cx="368409" cy="48953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74" name="任意多边形: 形状 573">
                          <a:extLst>
                            <a:ext uri="{FF2B5EF4-FFF2-40B4-BE49-F238E27FC236}">
                              <a16:creationId xmlns:a16="http://schemas.microsoft.com/office/drawing/2014/main" id="{6BE70B3A-B22B-08E9-28B8-83499AD4C21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72447" y="1581905"/>
                          <a:ext cx="167477" cy="42457"/>
                        </a:xfrm>
                        <a:custGeom>
                          <a:avLst/>
                          <a:gdLst>
                            <a:gd name="connsiteX0" fmla="*/ 155150 w 167477"/>
                            <a:gd name="connsiteY0" fmla="*/ 18678 h 42457"/>
                            <a:gd name="connsiteX1" fmla="*/ 144556 w 167477"/>
                            <a:gd name="connsiteY1" fmla="*/ 25850 h 42457"/>
                            <a:gd name="connsiteX2" fmla="*/ 100446 w 167477"/>
                            <a:gd name="connsiteY2" fmla="*/ 28147 h 42457"/>
                            <a:gd name="connsiteX3" fmla="*/ 7681 w 167477"/>
                            <a:gd name="connsiteY3" fmla="*/ 538 h 42457"/>
                            <a:gd name="connsiteX4" fmla="*/ 87 w 167477"/>
                            <a:gd name="connsiteY4" fmla="*/ 3725 h 42457"/>
                            <a:gd name="connsiteX5" fmla="*/ 4259 w 167477"/>
                            <a:gd name="connsiteY5" fmla="*/ 11319 h 42457"/>
                            <a:gd name="connsiteX6" fmla="*/ 5431 w 167477"/>
                            <a:gd name="connsiteY6" fmla="*/ 11881 h 42457"/>
                            <a:gd name="connsiteX7" fmla="*/ 152478 w 167477"/>
                            <a:gd name="connsiteY7" fmla="*/ 37663 h 42457"/>
                            <a:gd name="connsiteX8" fmla="*/ 167478 w 167477"/>
                            <a:gd name="connsiteY8" fmla="*/ 26975 h 42457"/>
                            <a:gd name="connsiteX9" fmla="*/ 155150 w 167477"/>
                            <a:gd name="connsiteY9" fmla="*/ 18678 h 424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67477" h="42457">
                              <a:moveTo>
                                <a:pt x="155150" y="18678"/>
                              </a:moveTo>
                              <a:cubicBezTo>
                                <a:pt x="152478" y="21444"/>
                                <a:pt x="149103" y="23928"/>
                                <a:pt x="144556" y="25850"/>
                              </a:cubicBezTo>
                              <a:cubicBezTo>
                                <a:pt x="135837" y="29553"/>
                                <a:pt x="122290" y="31241"/>
                                <a:pt x="100446" y="28147"/>
                              </a:cubicBezTo>
                              <a:cubicBezTo>
                                <a:pt x="78696" y="24960"/>
                                <a:pt x="49071" y="16428"/>
                                <a:pt x="7681" y="538"/>
                              </a:cubicBezTo>
                              <a:cubicBezTo>
                                <a:pt x="4118" y="-869"/>
                                <a:pt x="696" y="584"/>
                                <a:pt x="87" y="3725"/>
                              </a:cubicBezTo>
                              <a:cubicBezTo>
                                <a:pt x="-429" y="6538"/>
                                <a:pt x="1399" y="9678"/>
                                <a:pt x="4259" y="11319"/>
                              </a:cubicBezTo>
                              <a:cubicBezTo>
                                <a:pt x="4634" y="11553"/>
                                <a:pt x="5056" y="11741"/>
                                <a:pt x="5431" y="11881"/>
                              </a:cubicBezTo>
                              <a:cubicBezTo>
                                <a:pt x="75321" y="38928"/>
                                <a:pt x="123837" y="49475"/>
                                <a:pt x="152478" y="37663"/>
                              </a:cubicBezTo>
                              <a:cubicBezTo>
                                <a:pt x="158618" y="35131"/>
                                <a:pt x="163587" y="31475"/>
                                <a:pt x="167478" y="26975"/>
                              </a:cubicBezTo>
                              <a:cubicBezTo>
                                <a:pt x="162603" y="23694"/>
                                <a:pt x="160118" y="22006"/>
                                <a:pt x="155150" y="186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5" name="任意多边形: 形状 574">
                          <a:extLst>
                            <a:ext uri="{FF2B5EF4-FFF2-40B4-BE49-F238E27FC236}">
                              <a16:creationId xmlns:a16="http://schemas.microsoft.com/office/drawing/2014/main" id="{03DC8963-E6C7-EBCA-C486-E34ACC2BD76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50139" y="1710033"/>
                          <a:ext cx="165980" cy="161780"/>
                        </a:xfrm>
                        <a:custGeom>
                          <a:avLst/>
                          <a:gdLst>
                            <a:gd name="connsiteX0" fmla="*/ 3144 w 165980"/>
                            <a:gd name="connsiteY0" fmla="*/ 139409 h 161780"/>
                            <a:gd name="connsiteX1" fmla="*/ 285 w 165980"/>
                            <a:gd name="connsiteY1" fmla="*/ 132284 h 161780"/>
                            <a:gd name="connsiteX2" fmla="*/ 7925 w 165980"/>
                            <a:gd name="connsiteY2" fmla="*/ 128628 h 161780"/>
                            <a:gd name="connsiteX3" fmla="*/ 91223 w 165980"/>
                            <a:gd name="connsiteY3" fmla="*/ 149159 h 161780"/>
                            <a:gd name="connsiteX4" fmla="*/ 132988 w 165980"/>
                            <a:gd name="connsiteY4" fmla="*/ 143300 h 161780"/>
                            <a:gd name="connsiteX5" fmla="*/ 153332 w 165980"/>
                            <a:gd name="connsiteY5" fmla="*/ 114847 h 161780"/>
                            <a:gd name="connsiteX6" fmla="*/ 115082 w 165980"/>
                            <a:gd name="connsiteY6" fmla="*/ 43315 h 161780"/>
                            <a:gd name="connsiteX7" fmla="*/ 84097 w 165980"/>
                            <a:gd name="connsiteY7" fmla="*/ 20206 h 161780"/>
                            <a:gd name="connsiteX8" fmla="*/ 73551 w 165980"/>
                            <a:gd name="connsiteY8" fmla="*/ 13784 h 161780"/>
                            <a:gd name="connsiteX9" fmla="*/ 69285 w 165980"/>
                            <a:gd name="connsiteY9" fmla="*/ 11487 h 161780"/>
                            <a:gd name="connsiteX10" fmla="*/ 65582 w 165980"/>
                            <a:gd name="connsiteY10" fmla="*/ 3143 h 161780"/>
                            <a:gd name="connsiteX11" fmla="*/ 73644 w 165980"/>
                            <a:gd name="connsiteY11" fmla="*/ 800 h 161780"/>
                            <a:gd name="connsiteX12" fmla="*/ 91223 w 165980"/>
                            <a:gd name="connsiteY12" fmla="*/ 11159 h 161780"/>
                            <a:gd name="connsiteX13" fmla="*/ 125113 w 165980"/>
                            <a:gd name="connsiteY13" fmla="*/ 36940 h 161780"/>
                            <a:gd name="connsiteX14" fmla="*/ 142176 w 165980"/>
                            <a:gd name="connsiteY14" fmla="*/ 54425 h 161780"/>
                            <a:gd name="connsiteX15" fmla="*/ 155957 w 165980"/>
                            <a:gd name="connsiteY15" fmla="*/ 74440 h 161780"/>
                            <a:gd name="connsiteX16" fmla="*/ 165285 w 165980"/>
                            <a:gd name="connsiteY16" fmla="*/ 118316 h 161780"/>
                            <a:gd name="connsiteX17" fmla="*/ 138941 w 165980"/>
                            <a:gd name="connsiteY17" fmla="*/ 154456 h 161780"/>
                            <a:gd name="connsiteX18" fmla="*/ 114707 w 165980"/>
                            <a:gd name="connsiteY18" fmla="*/ 161066 h 161780"/>
                            <a:gd name="connsiteX19" fmla="*/ 84144 w 165980"/>
                            <a:gd name="connsiteY19" fmla="*/ 160644 h 161780"/>
                            <a:gd name="connsiteX20" fmla="*/ 4269 w 165980"/>
                            <a:gd name="connsiteY20" fmla="*/ 139925 h 161780"/>
                            <a:gd name="connsiteX21" fmla="*/ 3144 w 165980"/>
                            <a:gd name="connsiteY21" fmla="*/ 139409 h 1617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65980" h="161780">
                              <a:moveTo>
                                <a:pt x="3144" y="139409"/>
                              </a:moveTo>
                              <a:cubicBezTo>
                                <a:pt x="660" y="138003"/>
                                <a:pt x="-606" y="135050"/>
                                <a:pt x="285" y="132284"/>
                              </a:cubicBezTo>
                              <a:cubicBezTo>
                                <a:pt x="1316" y="129190"/>
                                <a:pt x="4691" y="127550"/>
                                <a:pt x="7925" y="128628"/>
                              </a:cubicBezTo>
                              <a:cubicBezTo>
                                <a:pt x="44347" y="141706"/>
                                <a:pt x="71254" y="147612"/>
                                <a:pt x="91223" y="149159"/>
                              </a:cubicBezTo>
                              <a:cubicBezTo>
                                <a:pt x="111098" y="150800"/>
                                <a:pt x="124551" y="147519"/>
                                <a:pt x="132988" y="143300"/>
                              </a:cubicBezTo>
                              <a:cubicBezTo>
                                <a:pt x="147098" y="136269"/>
                                <a:pt x="151926" y="123987"/>
                                <a:pt x="153332" y="114847"/>
                              </a:cubicBezTo>
                              <a:cubicBezTo>
                                <a:pt x="157316" y="89159"/>
                                <a:pt x="137160" y="62628"/>
                                <a:pt x="115082" y="43315"/>
                              </a:cubicBezTo>
                              <a:cubicBezTo>
                                <a:pt x="104207" y="33425"/>
                                <a:pt x="92629" y="25831"/>
                                <a:pt x="84097" y="20206"/>
                              </a:cubicBezTo>
                              <a:cubicBezTo>
                                <a:pt x="79785" y="17440"/>
                                <a:pt x="76176" y="15237"/>
                                <a:pt x="73551" y="13784"/>
                              </a:cubicBezTo>
                              <a:cubicBezTo>
                                <a:pt x="70926" y="12378"/>
                                <a:pt x="69379" y="11534"/>
                                <a:pt x="69285" y="11487"/>
                              </a:cubicBezTo>
                              <a:cubicBezTo>
                                <a:pt x="65957" y="9893"/>
                                <a:pt x="64410" y="6097"/>
                                <a:pt x="65582" y="3143"/>
                              </a:cubicBezTo>
                              <a:cubicBezTo>
                                <a:pt x="66754" y="190"/>
                                <a:pt x="70363" y="-888"/>
                                <a:pt x="73644" y="800"/>
                              </a:cubicBezTo>
                              <a:cubicBezTo>
                                <a:pt x="74676" y="1315"/>
                                <a:pt x="81660" y="4831"/>
                                <a:pt x="91223" y="11159"/>
                              </a:cubicBezTo>
                              <a:cubicBezTo>
                                <a:pt x="100832" y="17440"/>
                                <a:pt x="113347" y="25972"/>
                                <a:pt x="125113" y="36940"/>
                              </a:cubicBezTo>
                              <a:cubicBezTo>
                                <a:pt x="131019" y="42331"/>
                                <a:pt x="136832" y="48190"/>
                                <a:pt x="142176" y="54425"/>
                              </a:cubicBezTo>
                              <a:cubicBezTo>
                                <a:pt x="147379" y="60800"/>
                                <a:pt x="152113" y="67503"/>
                                <a:pt x="155957" y="74440"/>
                              </a:cubicBezTo>
                              <a:cubicBezTo>
                                <a:pt x="163738" y="88175"/>
                                <a:pt x="167676" y="103269"/>
                                <a:pt x="165285" y="118316"/>
                              </a:cubicBezTo>
                              <a:cubicBezTo>
                                <a:pt x="162613" y="134956"/>
                                <a:pt x="153332" y="147378"/>
                                <a:pt x="138941" y="154456"/>
                              </a:cubicBezTo>
                              <a:cubicBezTo>
                                <a:pt x="131910" y="157925"/>
                                <a:pt x="123801" y="160128"/>
                                <a:pt x="114707" y="161066"/>
                              </a:cubicBezTo>
                              <a:cubicBezTo>
                                <a:pt x="105519" y="162144"/>
                                <a:pt x="95301" y="162003"/>
                                <a:pt x="84144" y="160644"/>
                              </a:cubicBezTo>
                              <a:cubicBezTo>
                                <a:pt x="61785" y="157972"/>
                                <a:pt x="35113" y="150987"/>
                                <a:pt x="4269" y="139925"/>
                              </a:cubicBezTo>
                              <a:cubicBezTo>
                                <a:pt x="3800" y="139737"/>
                                <a:pt x="3426" y="139597"/>
                                <a:pt x="3144" y="1394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6" name="任意多边形: 形状 575">
                          <a:extLst>
                            <a:ext uri="{FF2B5EF4-FFF2-40B4-BE49-F238E27FC236}">
                              <a16:creationId xmlns:a16="http://schemas.microsoft.com/office/drawing/2014/main" id="{038BDB95-EC85-C977-29E1-C02799C758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71631" y="1838382"/>
                          <a:ext cx="166658" cy="153503"/>
                        </a:xfrm>
                        <a:custGeom>
                          <a:avLst/>
                          <a:gdLst>
                            <a:gd name="connsiteX0" fmla="*/ 2433 w 166658"/>
                            <a:gd name="connsiteY0" fmla="*/ 135373 h 153503"/>
                            <a:gd name="connsiteX1" fmla="*/ 558 w 166658"/>
                            <a:gd name="connsiteY1" fmla="*/ 128717 h 153503"/>
                            <a:gd name="connsiteX2" fmla="*/ 8480 w 166658"/>
                            <a:gd name="connsiteY2" fmla="*/ 125060 h 153503"/>
                            <a:gd name="connsiteX3" fmla="*/ 87793 w 166658"/>
                            <a:gd name="connsiteY3" fmla="*/ 142029 h 153503"/>
                            <a:gd name="connsiteX4" fmla="*/ 129699 w 166658"/>
                            <a:gd name="connsiteY4" fmla="*/ 135373 h 153503"/>
                            <a:gd name="connsiteX5" fmla="*/ 153137 w 166658"/>
                            <a:gd name="connsiteY5" fmla="*/ 108045 h 153503"/>
                            <a:gd name="connsiteX6" fmla="*/ 148309 w 166658"/>
                            <a:gd name="connsiteY6" fmla="*/ 72045 h 153503"/>
                            <a:gd name="connsiteX7" fmla="*/ 137480 w 166658"/>
                            <a:gd name="connsiteY7" fmla="*/ 55451 h 153503"/>
                            <a:gd name="connsiteX8" fmla="*/ 123512 w 166658"/>
                            <a:gd name="connsiteY8" fmla="*/ 40873 h 153503"/>
                            <a:gd name="connsiteX9" fmla="*/ 95480 w 166658"/>
                            <a:gd name="connsiteY9" fmla="*/ 19404 h 153503"/>
                            <a:gd name="connsiteX10" fmla="*/ 85777 w 166658"/>
                            <a:gd name="connsiteY10" fmla="*/ 13451 h 153503"/>
                            <a:gd name="connsiteX11" fmla="*/ 81887 w 166658"/>
                            <a:gd name="connsiteY11" fmla="*/ 11248 h 153503"/>
                            <a:gd name="connsiteX12" fmla="*/ 79074 w 166658"/>
                            <a:gd name="connsiteY12" fmla="*/ 3232 h 153503"/>
                            <a:gd name="connsiteX13" fmla="*/ 87184 w 166658"/>
                            <a:gd name="connsiteY13" fmla="*/ 654 h 153503"/>
                            <a:gd name="connsiteX14" fmla="*/ 103402 w 166658"/>
                            <a:gd name="connsiteY14" fmla="*/ 10357 h 153503"/>
                            <a:gd name="connsiteX15" fmla="*/ 118168 w 166658"/>
                            <a:gd name="connsiteY15" fmla="*/ 20670 h 153503"/>
                            <a:gd name="connsiteX16" fmla="*/ 134059 w 166658"/>
                            <a:gd name="connsiteY16" fmla="*/ 34404 h 153503"/>
                            <a:gd name="connsiteX17" fmla="*/ 164527 w 166658"/>
                            <a:gd name="connsiteY17" fmla="*/ 110810 h 153503"/>
                            <a:gd name="connsiteX18" fmla="*/ 134199 w 166658"/>
                            <a:gd name="connsiteY18" fmla="*/ 145545 h 153503"/>
                            <a:gd name="connsiteX19" fmla="*/ 109402 w 166658"/>
                            <a:gd name="connsiteY19" fmla="*/ 152436 h 153503"/>
                            <a:gd name="connsiteX20" fmla="*/ 79355 w 166658"/>
                            <a:gd name="connsiteY20" fmla="*/ 152857 h 153503"/>
                            <a:gd name="connsiteX21" fmla="*/ 44105 w 166658"/>
                            <a:gd name="connsiteY21" fmla="*/ 147139 h 153503"/>
                            <a:gd name="connsiteX22" fmla="*/ 3465 w 166658"/>
                            <a:gd name="connsiteY22" fmla="*/ 135748 h 153503"/>
                            <a:gd name="connsiteX23" fmla="*/ 2433 w 166658"/>
                            <a:gd name="connsiteY23" fmla="*/ 135373 h 1535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6658" h="153503">
                              <a:moveTo>
                                <a:pt x="2433" y="135373"/>
                              </a:moveTo>
                              <a:cubicBezTo>
                                <a:pt x="183" y="134107"/>
                                <a:pt x="-660" y="131342"/>
                                <a:pt x="558" y="128717"/>
                              </a:cubicBezTo>
                              <a:cubicBezTo>
                                <a:pt x="1965" y="125764"/>
                                <a:pt x="5480" y="124123"/>
                                <a:pt x="8480" y="125060"/>
                              </a:cubicBezTo>
                              <a:cubicBezTo>
                                <a:pt x="42652" y="136311"/>
                                <a:pt x="68246" y="141139"/>
                                <a:pt x="87793" y="142029"/>
                              </a:cubicBezTo>
                              <a:cubicBezTo>
                                <a:pt x="107105" y="143014"/>
                                <a:pt x="120840" y="139545"/>
                                <a:pt x="129699" y="135373"/>
                              </a:cubicBezTo>
                              <a:cubicBezTo>
                                <a:pt x="144512" y="128342"/>
                                <a:pt x="150699" y="116670"/>
                                <a:pt x="153137" y="108045"/>
                              </a:cubicBezTo>
                              <a:cubicBezTo>
                                <a:pt x="156699" y="95717"/>
                                <a:pt x="154215" y="83435"/>
                                <a:pt x="148309" y="72045"/>
                              </a:cubicBezTo>
                              <a:cubicBezTo>
                                <a:pt x="145402" y="66326"/>
                                <a:pt x="141652" y="60748"/>
                                <a:pt x="137480" y="55451"/>
                              </a:cubicBezTo>
                              <a:cubicBezTo>
                                <a:pt x="133215" y="50248"/>
                                <a:pt x="128387" y="45373"/>
                                <a:pt x="123512" y="40873"/>
                              </a:cubicBezTo>
                              <a:cubicBezTo>
                                <a:pt x="113856" y="31779"/>
                                <a:pt x="103449" y="24467"/>
                                <a:pt x="95480" y="19404"/>
                              </a:cubicBezTo>
                              <a:cubicBezTo>
                                <a:pt x="91496" y="16873"/>
                                <a:pt x="88168" y="14857"/>
                                <a:pt x="85777" y="13451"/>
                              </a:cubicBezTo>
                              <a:cubicBezTo>
                                <a:pt x="83387" y="12092"/>
                                <a:pt x="81981" y="11295"/>
                                <a:pt x="81887" y="11248"/>
                              </a:cubicBezTo>
                              <a:cubicBezTo>
                                <a:pt x="79074" y="9748"/>
                                <a:pt x="77621" y="6185"/>
                                <a:pt x="79074" y="3232"/>
                              </a:cubicBezTo>
                              <a:cubicBezTo>
                                <a:pt x="80527" y="326"/>
                                <a:pt x="84137" y="-846"/>
                                <a:pt x="87184" y="654"/>
                              </a:cubicBezTo>
                              <a:cubicBezTo>
                                <a:pt x="88168" y="1170"/>
                                <a:pt x="94496" y="4592"/>
                                <a:pt x="103402" y="10357"/>
                              </a:cubicBezTo>
                              <a:cubicBezTo>
                                <a:pt x="107808" y="13263"/>
                                <a:pt x="112918" y="16638"/>
                                <a:pt x="118168" y="20670"/>
                              </a:cubicBezTo>
                              <a:cubicBezTo>
                                <a:pt x="123371" y="24748"/>
                                <a:pt x="128762" y="29342"/>
                                <a:pt x="134059" y="34404"/>
                              </a:cubicBezTo>
                              <a:cubicBezTo>
                                <a:pt x="155246" y="54467"/>
                                <a:pt x="172918" y="82264"/>
                                <a:pt x="164527" y="110810"/>
                              </a:cubicBezTo>
                              <a:cubicBezTo>
                                <a:pt x="160027" y="126607"/>
                                <a:pt x="149340" y="138467"/>
                                <a:pt x="134199" y="145545"/>
                              </a:cubicBezTo>
                              <a:cubicBezTo>
                                <a:pt x="126793" y="149014"/>
                                <a:pt x="118590" y="151217"/>
                                <a:pt x="109402" y="152436"/>
                              </a:cubicBezTo>
                              <a:cubicBezTo>
                                <a:pt x="100168" y="153701"/>
                                <a:pt x="90137" y="153842"/>
                                <a:pt x="79355" y="152857"/>
                              </a:cubicBezTo>
                              <a:cubicBezTo>
                                <a:pt x="68574" y="151873"/>
                                <a:pt x="56574" y="150186"/>
                                <a:pt x="44105" y="147139"/>
                              </a:cubicBezTo>
                              <a:cubicBezTo>
                                <a:pt x="31449" y="144279"/>
                                <a:pt x="17855" y="140482"/>
                                <a:pt x="3465" y="135748"/>
                              </a:cubicBezTo>
                              <a:cubicBezTo>
                                <a:pt x="3043" y="135654"/>
                                <a:pt x="2715" y="135514"/>
                                <a:pt x="2433" y="1353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7" name="任意多边形: 形状 576">
                          <a:extLst>
                            <a:ext uri="{FF2B5EF4-FFF2-40B4-BE49-F238E27FC236}">
                              <a16:creationId xmlns:a16="http://schemas.microsoft.com/office/drawing/2014/main" id="{EC4A3A7A-721E-E864-0EDE-A192F01E34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71515" y="1963272"/>
                          <a:ext cx="75420" cy="104929"/>
                        </a:xfrm>
                        <a:custGeom>
                          <a:avLst/>
                          <a:gdLst>
                            <a:gd name="connsiteX0" fmla="*/ 61191 w 75420"/>
                            <a:gd name="connsiteY0" fmla="*/ 104140 h 104929"/>
                            <a:gd name="connsiteX1" fmla="*/ 59878 w 75420"/>
                            <a:gd name="connsiteY1" fmla="*/ 98562 h 104929"/>
                            <a:gd name="connsiteX2" fmla="*/ 39909 w 75420"/>
                            <a:gd name="connsiteY2" fmla="*/ 37296 h 104929"/>
                            <a:gd name="connsiteX3" fmla="*/ 15112 w 75420"/>
                            <a:gd name="connsiteY3" fmla="*/ 17936 h 104929"/>
                            <a:gd name="connsiteX4" fmla="*/ 6347 w 75420"/>
                            <a:gd name="connsiteY4" fmla="*/ 12593 h 104929"/>
                            <a:gd name="connsiteX5" fmla="*/ 2691 w 75420"/>
                            <a:gd name="connsiteY5" fmla="*/ 10717 h 104929"/>
                            <a:gd name="connsiteX6" fmla="*/ 1003 w 75420"/>
                            <a:gd name="connsiteY6" fmla="*/ 3171 h 104929"/>
                            <a:gd name="connsiteX7" fmla="*/ 9253 w 75420"/>
                            <a:gd name="connsiteY7" fmla="*/ 546 h 104929"/>
                            <a:gd name="connsiteX8" fmla="*/ 24019 w 75420"/>
                            <a:gd name="connsiteY8" fmla="*/ 9218 h 104929"/>
                            <a:gd name="connsiteX9" fmla="*/ 51112 w 75420"/>
                            <a:gd name="connsiteY9" fmla="*/ 30968 h 104929"/>
                            <a:gd name="connsiteX10" fmla="*/ 63628 w 75420"/>
                            <a:gd name="connsiteY10" fmla="*/ 45780 h 104929"/>
                            <a:gd name="connsiteX11" fmla="*/ 72300 w 75420"/>
                            <a:gd name="connsiteY11" fmla="*/ 62796 h 104929"/>
                            <a:gd name="connsiteX12" fmla="*/ 70706 w 75420"/>
                            <a:gd name="connsiteY12" fmla="*/ 100765 h 104929"/>
                            <a:gd name="connsiteX13" fmla="*/ 62925 w 75420"/>
                            <a:gd name="connsiteY13" fmla="*/ 104796 h 104929"/>
                            <a:gd name="connsiteX14" fmla="*/ 61191 w 75420"/>
                            <a:gd name="connsiteY14" fmla="*/ 104140 h 1049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75420" h="104929">
                              <a:moveTo>
                                <a:pt x="61191" y="104140"/>
                              </a:moveTo>
                              <a:cubicBezTo>
                                <a:pt x="59503" y="103015"/>
                                <a:pt x="58847" y="100811"/>
                                <a:pt x="59878" y="98562"/>
                              </a:cubicBezTo>
                              <a:cubicBezTo>
                                <a:pt x="70097" y="75968"/>
                                <a:pt x="56925" y="53561"/>
                                <a:pt x="39909" y="37296"/>
                              </a:cubicBezTo>
                              <a:cubicBezTo>
                                <a:pt x="31659" y="28952"/>
                                <a:pt x="22144" y="22624"/>
                                <a:pt x="15112" y="17936"/>
                              </a:cubicBezTo>
                              <a:cubicBezTo>
                                <a:pt x="11550" y="15639"/>
                                <a:pt x="8550" y="13811"/>
                                <a:pt x="6347" y="12593"/>
                              </a:cubicBezTo>
                              <a:cubicBezTo>
                                <a:pt x="4097" y="11421"/>
                                <a:pt x="2784" y="10764"/>
                                <a:pt x="2691" y="10717"/>
                              </a:cubicBezTo>
                              <a:cubicBezTo>
                                <a:pt x="-169" y="9405"/>
                                <a:pt x="-778" y="6030"/>
                                <a:pt x="1003" y="3171"/>
                              </a:cubicBezTo>
                              <a:cubicBezTo>
                                <a:pt x="2784" y="358"/>
                                <a:pt x="6487" y="-767"/>
                                <a:pt x="9253" y="546"/>
                              </a:cubicBezTo>
                              <a:cubicBezTo>
                                <a:pt x="10190" y="921"/>
                                <a:pt x="16097" y="3967"/>
                                <a:pt x="24019" y="9218"/>
                              </a:cubicBezTo>
                              <a:cubicBezTo>
                                <a:pt x="32034" y="14421"/>
                                <a:pt x="42206" y="21733"/>
                                <a:pt x="51112" y="30968"/>
                              </a:cubicBezTo>
                              <a:cubicBezTo>
                                <a:pt x="55612" y="35561"/>
                                <a:pt x="59972" y="40483"/>
                                <a:pt x="63628" y="45780"/>
                              </a:cubicBezTo>
                              <a:cubicBezTo>
                                <a:pt x="67237" y="51171"/>
                                <a:pt x="70237" y="56889"/>
                                <a:pt x="72300" y="62796"/>
                              </a:cubicBezTo>
                              <a:cubicBezTo>
                                <a:pt x="76565" y="74608"/>
                                <a:pt x="76847" y="87452"/>
                                <a:pt x="70706" y="100765"/>
                              </a:cubicBezTo>
                              <a:cubicBezTo>
                                <a:pt x="69347" y="103624"/>
                                <a:pt x="65878" y="105452"/>
                                <a:pt x="62925" y="104796"/>
                              </a:cubicBezTo>
                              <a:cubicBezTo>
                                <a:pt x="62269" y="104702"/>
                                <a:pt x="61659" y="104468"/>
                                <a:pt x="61191" y="1041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78" name="任意多边形: 形状 577">
                          <a:extLst>
                            <a:ext uri="{FF2B5EF4-FFF2-40B4-BE49-F238E27FC236}">
                              <a16:creationId xmlns:a16="http://schemas.microsoft.com/office/drawing/2014/main" id="{F65C6FD4-D36E-A44E-7B25-FEACEEC8DE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16839" y="1578666"/>
                          <a:ext cx="168946" cy="165690"/>
                        </a:xfrm>
                        <a:custGeom>
                          <a:avLst/>
                          <a:gdLst>
                            <a:gd name="connsiteX0" fmla="*/ 3804 w 168946"/>
                            <a:gd name="connsiteY0" fmla="*/ 139386 h 165690"/>
                            <a:gd name="connsiteX1" fmla="*/ 147 w 168946"/>
                            <a:gd name="connsiteY1" fmla="*/ 131932 h 165690"/>
                            <a:gd name="connsiteX2" fmla="*/ 7601 w 168946"/>
                            <a:gd name="connsiteY2" fmla="*/ 128417 h 165690"/>
                            <a:gd name="connsiteX3" fmla="*/ 137726 w 168946"/>
                            <a:gd name="connsiteY3" fmla="*/ 147776 h 165690"/>
                            <a:gd name="connsiteX4" fmla="*/ 156195 w 168946"/>
                            <a:gd name="connsiteY4" fmla="*/ 119370 h 165690"/>
                            <a:gd name="connsiteX5" fmla="*/ 143585 w 168946"/>
                            <a:gd name="connsiteY5" fmla="*/ 79995 h 165690"/>
                            <a:gd name="connsiteX6" fmla="*/ 111241 w 168946"/>
                            <a:gd name="connsiteY6" fmla="*/ 45120 h 165690"/>
                            <a:gd name="connsiteX7" fmla="*/ 77632 w 168946"/>
                            <a:gd name="connsiteY7" fmla="*/ 20698 h 165690"/>
                            <a:gd name="connsiteX8" fmla="*/ 66241 w 168946"/>
                            <a:gd name="connsiteY8" fmla="*/ 13995 h 165690"/>
                            <a:gd name="connsiteX9" fmla="*/ 61694 w 168946"/>
                            <a:gd name="connsiteY9" fmla="*/ 11510 h 165690"/>
                            <a:gd name="connsiteX10" fmla="*/ 57429 w 168946"/>
                            <a:gd name="connsiteY10" fmla="*/ 2932 h 165690"/>
                            <a:gd name="connsiteX11" fmla="*/ 65679 w 168946"/>
                            <a:gd name="connsiteY11" fmla="*/ 917 h 165690"/>
                            <a:gd name="connsiteX12" fmla="*/ 84569 w 168946"/>
                            <a:gd name="connsiteY12" fmla="*/ 11838 h 165690"/>
                            <a:gd name="connsiteX13" fmla="*/ 121226 w 168946"/>
                            <a:gd name="connsiteY13" fmla="*/ 39026 h 165690"/>
                            <a:gd name="connsiteX14" fmla="*/ 168757 w 168946"/>
                            <a:gd name="connsiteY14" fmla="*/ 123167 h 165690"/>
                            <a:gd name="connsiteX15" fmla="*/ 144851 w 168946"/>
                            <a:gd name="connsiteY15" fmla="*/ 159308 h 165690"/>
                            <a:gd name="connsiteX16" fmla="*/ 4929 w 168946"/>
                            <a:gd name="connsiteY16" fmla="*/ 139854 h 165690"/>
                            <a:gd name="connsiteX17" fmla="*/ 3804 w 168946"/>
                            <a:gd name="connsiteY17" fmla="*/ 139386 h 16569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8946" h="165690">
                              <a:moveTo>
                                <a:pt x="3804" y="139386"/>
                              </a:moveTo>
                              <a:cubicBezTo>
                                <a:pt x="1085" y="137839"/>
                                <a:pt x="-509" y="134745"/>
                                <a:pt x="147" y="131932"/>
                              </a:cubicBezTo>
                              <a:cubicBezTo>
                                <a:pt x="897" y="128745"/>
                                <a:pt x="4178" y="127151"/>
                                <a:pt x="7601" y="128417"/>
                              </a:cubicBezTo>
                              <a:cubicBezTo>
                                <a:pt x="85413" y="157479"/>
                                <a:pt x="120663" y="156401"/>
                                <a:pt x="137726" y="147776"/>
                              </a:cubicBezTo>
                              <a:cubicBezTo>
                                <a:pt x="151648" y="140932"/>
                                <a:pt x="155538" y="128604"/>
                                <a:pt x="156195" y="119370"/>
                              </a:cubicBezTo>
                              <a:cubicBezTo>
                                <a:pt x="157179" y="106339"/>
                                <a:pt x="151976" y="92839"/>
                                <a:pt x="143585" y="79995"/>
                              </a:cubicBezTo>
                              <a:cubicBezTo>
                                <a:pt x="135007" y="67385"/>
                                <a:pt x="123241" y="55338"/>
                                <a:pt x="111241" y="45120"/>
                              </a:cubicBezTo>
                              <a:cubicBezTo>
                                <a:pt x="99101" y="35089"/>
                                <a:pt x="86960" y="26557"/>
                                <a:pt x="77632" y="20698"/>
                              </a:cubicBezTo>
                              <a:cubicBezTo>
                                <a:pt x="72944" y="17838"/>
                                <a:pt x="69054" y="15542"/>
                                <a:pt x="66241" y="13995"/>
                              </a:cubicBezTo>
                              <a:cubicBezTo>
                                <a:pt x="63429" y="12495"/>
                                <a:pt x="61788" y="11557"/>
                                <a:pt x="61694" y="11510"/>
                              </a:cubicBezTo>
                              <a:cubicBezTo>
                                <a:pt x="58413" y="9823"/>
                                <a:pt x="56350" y="5885"/>
                                <a:pt x="57429" y="2932"/>
                              </a:cubicBezTo>
                              <a:cubicBezTo>
                                <a:pt x="58507" y="26"/>
                                <a:pt x="62210" y="-865"/>
                                <a:pt x="65679" y="917"/>
                              </a:cubicBezTo>
                              <a:cubicBezTo>
                                <a:pt x="66804" y="1479"/>
                                <a:pt x="74163" y="5370"/>
                                <a:pt x="84569" y="11838"/>
                              </a:cubicBezTo>
                              <a:cubicBezTo>
                                <a:pt x="94882" y="18495"/>
                                <a:pt x="108194" y="27823"/>
                                <a:pt x="121226" y="39026"/>
                              </a:cubicBezTo>
                              <a:cubicBezTo>
                                <a:pt x="147147" y="61760"/>
                                <a:pt x="171335" y="92651"/>
                                <a:pt x="168757" y="123167"/>
                              </a:cubicBezTo>
                              <a:cubicBezTo>
                                <a:pt x="167351" y="140136"/>
                                <a:pt x="158913" y="152511"/>
                                <a:pt x="144851" y="159308"/>
                              </a:cubicBezTo>
                              <a:cubicBezTo>
                                <a:pt x="117007" y="172807"/>
                                <a:pt x="70929" y="164229"/>
                                <a:pt x="4929" y="139854"/>
                              </a:cubicBezTo>
                              <a:cubicBezTo>
                                <a:pt x="4507" y="139714"/>
                                <a:pt x="4178" y="139573"/>
                                <a:pt x="3804" y="1393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79" name="图形 413">
                      <a:extLst>
                        <a:ext uri="{FF2B5EF4-FFF2-40B4-BE49-F238E27FC236}">
                          <a16:creationId xmlns:a16="http://schemas.microsoft.com/office/drawing/2014/main" id="{D75047FC-6262-1DD8-DD31-DCC6619215D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01597" y="1608530"/>
                      <a:ext cx="568952" cy="582753"/>
                      <a:chOff x="10601597" y="1608530"/>
                      <a:chExt cx="568952" cy="582753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80" name="图形 413">
                        <a:extLst>
                          <a:ext uri="{FF2B5EF4-FFF2-40B4-BE49-F238E27FC236}">
                            <a16:creationId xmlns:a16="http://schemas.microsoft.com/office/drawing/2014/main" id="{2219A1CF-85CC-91F3-5096-030264F8098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601597" y="1608530"/>
                        <a:ext cx="424279" cy="512221"/>
                        <a:chOff x="10601597" y="1608530"/>
                        <a:chExt cx="424279" cy="51222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81" name="任意多边形: 形状 580">
                          <a:extLst>
                            <a:ext uri="{FF2B5EF4-FFF2-40B4-BE49-F238E27FC236}">
                              <a16:creationId xmlns:a16="http://schemas.microsoft.com/office/drawing/2014/main" id="{1023F9B1-575F-D4C9-0A80-250FB95431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55259" y="1608530"/>
                          <a:ext cx="170617" cy="170456"/>
                        </a:xfrm>
                        <a:custGeom>
                          <a:avLst/>
                          <a:gdLst>
                            <a:gd name="connsiteX0" fmla="*/ 3525 w 170617"/>
                            <a:gd name="connsiteY0" fmla="*/ 132772 h 170456"/>
                            <a:gd name="connsiteX1" fmla="*/ 197 w 170617"/>
                            <a:gd name="connsiteY1" fmla="*/ 124944 h 170456"/>
                            <a:gd name="connsiteX2" fmla="*/ 7837 w 170617"/>
                            <a:gd name="connsiteY2" fmla="*/ 122131 h 170456"/>
                            <a:gd name="connsiteX3" fmla="*/ 94603 w 170617"/>
                            <a:gd name="connsiteY3" fmla="*/ 154710 h 170456"/>
                            <a:gd name="connsiteX4" fmla="*/ 137353 w 170617"/>
                            <a:gd name="connsiteY4" fmla="*/ 154616 h 170456"/>
                            <a:gd name="connsiteX5" fmla="*/ 157650 w 170617"/>
                            <a:gd name="connsiteY5" fmla="*/ 128319 h 170456"/>
                            <a:gd name="connsiteX6" fmla="*/ 116775 w 170617"/>
                            <a:gd name="connsiteY6" fmla="*/ 49803 h 170456"/>
                            <a:gd name="connsiteX7" fmla="*/ 84244 w 170617"/>
                            <a:gd name="connsiteY7" fmla="*/ 22100 h 170456"/>
                            <a:gd name="connsiteX8" fmla="*/ 73181 w 170617"/>
                            <a:gd name="connsiteY8" fmla="*/ 14225 h 170456"/>
                            <a:gd name="connsiteX9" fmla="*/ 68728 w 170617"/>
                            <a:gd name="connsiteY9" fmla="*/ 11319 h 170456"/>
                            <a:gd name="connsiteX10" fmla="*/ 64885 w 170617"/>
                            <a:gd name="connsiteY10" fmla="*/ 2459 h 170456"/>
                            <a:gd name="connsiteX11" fmla="*/ 73416 w 170617"/>
                            <a:gd name="connsiteY11" fmla="*/ 1334 h 170456"/>
                            <a:gd name="connsiteX12" fmla="*/ 127228 w 170617"/>
                            <a:gd name="connsiteY12" fmla="*/ 44928 h 170456"/>
                            <a:gd name="connsiteX13" fmla="*/ 145088 w 170617"/>
                            <a:gd name="connsiteY13" fmla="*/ 65084 h 170456"/>
                            <a:gd name="connsiteX14" fmla="*/ 159666 w 170617"/>
                            <a:gd name="connsiteY14" fmla="*/ 87444 h 170456"/>
                            <a:gd name="connsiteX15" fmla="*/ 168807 w 170617"/>
                            <a:gd name="connsiteY15" fmla="*/ 110553 h 170456"/>
                            <a:gd name="connsiteX16" fmla="*/ 170025 w 170617"/>
                            <a:gd name="connsiteY16" fmla="*/ 133663 h 170456"/>
                            <a:gd name="connsiteX17" fmla="*/ 143775 w 170617"/>
                            <a:gd name="connsiteY17" fmla="*/ 167038 h 170456"/>
                            <a:gd name="connsiteX18" fmla="*/ 119166 w 170617"/>
                            <a:gd name="connsiteY18" fmla="*/ 170413 h 170456"/>
                            <a:gd name="connsiteX19" fmla="*/ 87760 w 170617"/>
                            <a:gd name="connsiteY19" fmla="*/ 165678 h 170456"/>
                            <a:gd name="connsiteX20" fmla="*/ 4556 w 170617"/>
                            <a:gd name="connsiteY20" fmla="*/ 133428 h 170456"/>
                            <a:gd name="connsiteX21" fmla="*/ 3525 w 170617"/>
                            <a:gd name="connsiteY21" fmla="*/ 132772 h 1704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70617" h="170456">
                              <a:moveTo>
                                <a:pt x="3525" y="132772"/>
                              </a:moveTo>
                              <a:cubicBezTo>
                                <a:pt x="900" y="130944"/>
                                <a:pt x="-553" y="127663"/>
                                <a:pt x="197" y="124944"/>
                              </a:cubicBezTo>
                              <a:cubicBezTo>
                                <a:pt x="1088" y="121850"/>
                                <a:pt x="4509" y="120538"/>
                                <a:pt x="7837" y="122131"/>
                              </a:cubicBezTo>
                              <a:cubicBezTo>
                                <a:pt x="46135" y="140459"/>
                                <a:pt x="74025" y="150303"/>
                                <a:pt x="94603" y="154710"/>
                              </a:cubicBezTo>
                              <a:cubicBezTo>
                                <a:pt x="115135" y="159209"/>
                                <a:pt x="128775" y="157710"/>
                                <a:pt x="137353" y="154616"/>
                              </a:cubicBezTo>
                              <a:cubicBezTo>
                                <a:pt x="151650" y="149413"/>
                                <a:pt x="156338" y="137506"/>
                                <a:pt x="157650" y="128319"/>
                              </a:cubicBezTo>
                              <a:cubicBezTo>
                                <a:pt x="161260" y="102631"/>
                                <a:pt x="139932" y="72491"/>
                                <a:pt x="116775" y="49803"/>
                              </a:cubicBezTo>
                              <a:cubicBezTo>
                                <a:pt x="105291" y="38319"/>
                                <a:pt x="93244" y="28991"/>
                                <a:pt x="84244" y="22100"/>
                              </a:cubicBezTo>
                              <a:cubicBezTo>
                                <a:pt x="79744" y="18678"/>
                                <a:pt x="75947" y="16006"/>
                                <a:pt x="73181" y="14225"/>
                              </a:cubicBezTo>
                              <a:cubicBezTo>
                                <a:pt x="70416" y="12397"/>
                                <a:pt x="68822" y="11412"/>
                                <a:pt x="68728" y="11319"/>
                              </a:cubicBezTo>
                              <a:cubicBezTo>
                                <a:pt x="65306" y="9397"/>
                                <a:pt x="63619" y="5225"/>
                                <a:pt x="64885" y="2459"/>
                              </a:cubicBezTo>
                              <a:cubicBezTo>
                                <a:pt x="66197" y="-306"/>
                                <a:pt x="69994" y="-822"/>
                                <a:pt x="73416" y="1334"/>
                              </a:cubicBezTo>
                              <a:cubicBezTo>
                                <a:pt x="75619" y="2600"/>
                                <a:pt x="102385" y="19662"/>
                                <a:pt x="127228" y="44928"/>
                              </a:cubicBezTo>
                              <a:cubicBezTo>
                                <a:pt x="133416" y="51256"/>
                                <a:pt x="139510" y="58053"/>
                                <a:pt x="145088" y="65084"/>
                              </a:cubicBezTo>
                              <a:cubicBezTo>
                                <a:pt x="150666" y="72163"/>
                                <a:pt x="155541" y="79803"/>
                                <a:pt x="159666" y="87444"/>
                              </a:cubicBezTo>
                              <a:cubicBezTo>
                                <a:pt x="163744" y="95084"/>
                                <a:pt x="166931" y="102819"/>
                                <a:pt x="168807" y="110553"/>
                              </a:cubicBezTo>
                              <a:cubicBezTo>
                                <a:pt x="170635" y="118381"/>
                                <a:pt x="171150" y="126116"/>
                                <a:pt x="170025" y="133663"/>
                              </a:cubicBezTo>
                              <a:cubicBezTo>
                                <a:pt x="167541" y="150350"/>
                                <a:pt x="158353" y="161741"/>
                                <a:pt x="143775" y="167038"/>
                              </a:cubicBezTo>
                              <a:cubicBezTo>
                                <a:pt x="136650" y="169616"/>
                                <a:pt x="128447" y="170694"/>
                                <a:pt x="119166" y="170413"/>
                              </a:cubicBezTo>
                              <a:cubicBezTo>
                                <a:pt x="109744" y="170225"/>
                                <a:pt x="99244" y="168631"/>
                                <a:pt x="87760" y="165678"/>
                              </a:cubicBezTo>
                              <a:cubicBezTo>
                                <a:pt x="64650" y="159772"/>
                                <a:pt x="36994" y="148897"/>
                                <a:pt x="4556" y="133428"/>
                              </a:cubicBezTo>
                              <a:cubicBezTo>
                                <a:pt x="4228" y="133241"/>
                                <a:pt x="3900" y="133006"/>
                                <a:pt x="3525" y="1327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2" name="任意多边形: 形状 581">
                          <a:extLst>
                            <a:ext uri="{FF2B5EF4-FFF2-40B4-BE49-F238E27FC236}">
                              <a16:creationId xmlns:a16="http://schemas.microsoft.com/office/drawing/2014/main" id="{988FAF9B-14C8-6297-CFC0-6EC9D38443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82932" y="1733221"/>
                          <a:ext cx="166031" cy="166641"/>
                        </a:xfrm>
                        <a:custGeom>
                          <a:avLst/>
                          <a:gdLst>
                            <a:gd name="connsiteX0" fmla="*/ 2867 w 166031"/>
                            <a:gd name="connsiteY0" fmla="*/ 134550 h 166641"/>
                            <a:gd name="connsiteX1" fmla="*/ 383 w 166031"/>
                            <a:gd name="connsiteY1" fmla="*/ 127050 h 166641"/>
                            <a:gd name="connsiteX2" fmla="*/ 8071 w 166031"/>
                            <a:gd name="connsiteY2" fmla="*/ 124097 h 166641"/>
                            <a:gd name="connsiteX3" fmla="*/ 33243 w 166031"/>
                            <a:gd name="connsiteY3" fmla="*/ 134832 h 166641"/>
                            <a:gd name="connsiteX4" fmla="*/ 54992 w 166031"/>
                            <a:gd name="connsiteY4" fmla="*/ 143035 h 166641"/>
                            <a:gd name="connsiteX5" fmla="*/ 89914 w 166031"/>
                            <a:gd name="connsiteY5" fmla="*/ 152316 h 166641"/>
                            <a:gd name="connsiteX6" fmla="*/ 131587 w 166031"/>
                            <a:gd name="connsiteY6" fmla="*/ 150441 h 166641"/>
                            <a:gd name="connsiteX7" fmla="*/ 153243 w 166031"/>
                            <a:gd name="connsiteY7" fmla="*/ 123722 h 166641"/>
                            <a:gd name="connsiteX8" fmla="*/ 145883 w 166031"/>
                            <a:gd name="connsiteY8" fmla="*/ 84206 h 166641"/>
                            <a:gd name="connsiteX9" fmla="*/ 118602 w 166031"/>
                            <a:gd name="connsiteY9" fmla="*/ 47831 h 166641"/>
                            <a:gd name="connsiteX10" fmla="*/ 102946 w 166031"/>
                            <a:gd name="connsiteY10" fmla="*/ 32972 h 166641"/>
                            <a:gd name="connsiteX11" fmla="*/ 88696 w 166031"/>
                            <a:gd name="connsiteY11" fmla="*/ 21675 h 166641"/>
                            <a:gd name="connsiteX12" fmla="*/ 78430 w 166031"/>
                            <a:gd name="connsiteY12" fmla="*/ 14269 h 166641"/>
                            <a:gd name="connsiteX13" fmla="*/ 74305 w 166031"/>
                            <a:gd name="connsiteY13" fmla="*/ 11503 h 166641"/>
                            <a:gd name="connsiteX14" fmla="*/ 71024 w 166031"/>
                            <a:gd name="connsiteY14" fmla="*/ 2737 h 166641"/>
                            <a:gd name="connsiteX15" fmla="*/ 79180 w 166031"/>
                            <a:gd name="connsiteY15" fmla="*/ 1144 h 166641"/>
                            <a:gd name="connsiteX16" fmla="*/ 128868 w 166031"/>
                            <a:gd name="connsiteY16" fmla="*/ 42300 h 166641"/>
                            <a:gd name="connsiteX17" fmla="*/ 157836 w 166031"/>
                            <a:gd name="connsiteY17" fmla="*/ 82988 h 166641"/>
                            <a:gd name="connsiteX18" fmla="*/ 164868 w 166031"/>
                            <a:gd name="connsiteY18" fmla="*/ 128222 h 166641"/>
                            <a:gd name="connsiteX19" fmla="*/ 136883 w 166031"/>
                            <a:gd name="connsiteY19" fmla="*/ 162160 h 166641"/>
                            <a:gd name="connsiteX20" fmla="*/ 3805 w 166031"/>
                            <a:gd name="connsiteY20" fmla="*/ 135160 h 166641"/>
                            <a:gd name="connsiteX21" fmla="*/ 2867 w 166031"/>
                            <a:gd name="connsiteY21" fmla="*/ 134550 h 1666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66031" h="166641">
                              <a:moveTo>
                                <a:pt x="2867" y="134550"/>
                              </a:moveTo>
                              <a:cubicBezTo>
                                <a:pt x="477" y="132910"/>
                                <a:pt x="-648" y="129769"/>
                                <a:pt x="383" y="127050"/>
                              </a:cubicBezTo>
                              <a:cubicBezTo>
                                <a:pt x="1555" y="124003"/>
                                <a:pt x="4930" y="122691"/>
                                <a:pt x="8071" y="124097"/>
                              </a:cubicBezTo>
                              <a:cubicBezTo>
                                <a:pt x="16977" y="128222"/>
                                <a:pt x="25461" y="131644"/>
                                <a:pt x="33243" y="134832"/>
                              </a:cubicBezTo>
                              <a:cubicBezTo>
                                <a:pt x="40977" y="138066"/>
                                <a:pt x="48196" y="140785"/>
                                <a:pt x="54992" y="143035"/>
                              </a:cubicBezTo>
                              <a:cubicBezTo>
                                <a:pt x="68680" y="147441"/>
                                <a:pt x="79930" y="150769"/>
                                <a:pt x="89914" y="152316"/>
                              </a:cubicBezTo>
                              <a:cubicBezTo>
                                <a:pt x="109836" y="155597"/>
                                <a:pt x="122774" y="154003"/>
                                <a:pt x="131587" y="150441"/>
                              </a:cubicBezTo>
                              <a:cubicBezTo>
                                <a:pt x="146024" y="144628"/>
                                <a:pt x="151415" y="132769"/>
                                <a:pt x="153243" y="123722"/>
                              </a:cubicBezTo>
                              <a:cubicBezTo>
                                <a:pt x="155868" y="110925"/>
                                <a:pt x="152727" y="97144"/>
                                <a:pt x="145883" y="84206"/>
                              </a:cubicBezTo>
                              <a:cubicBezTo>
                                <a:pt x="139180" y="71175"/>
                                <a:pt x="129243" y="58425"/>
                                <a:pt x="118602" y="47831"/>
                              </a:cubicBezTo>
                              <a:cubicBezTo>
                                <a:pt x="113352" y="42441"/>
                                <a:pt x="108008" y="37472"/>
                                <a:pt x="102946" y="32972"/>
                              </a:cubicBezTo>
                              <a:cubicBezTo>
                                <a:pt x="97789" y="28613"/>
                                <a:pt x="92915" y="24863"/>
                                <a:pt x="88696" y="21675"/>
                              </a:cubicBezTo>
                              <a:cubicBezTo>
                                <a:pt x="84477" y="18488"/>
                                <a:pt x="80961" y="16003"/>
                                <a:pt x="78430" y="14269"/>
                              </a:cubicBezTo>
                              <a:cubicBezTo>
                                <a:pt x="75899" y="12581"/>
                                <a:pt x="74446" y="11597"/>
                                <a:pt x="74305" y="11503"/>
                              </a:cubicBezTo>
                              <a:cubicBezTo>
                                <a:pt x="71211" y="9487"/>
                                <a:pt x="69758" y="5597"/>
                                <a:pt x="71024" y="2737"/>
                              </a:cubicBezTo>
                              <a:cubicBezTo>
                                <a:pt x="72336" y="-75"/>
                                <a:pt x="76086" y="-919"/>
                                <a:pt x="79180" y="1144"/>
                              </a:cubicBezTo>
                              <a:cubicBezTo>
                                <a:pt x="81055" y="2550"/>
                                <a:pt x="106321" y="18112"/>
                                <a:pt x="128868" y="42300"/>
                              </a:cubicBezTo>
                              <a:cubicBezTo>
                                <a:pt x="140352" y="54066"/>
                                <a:pt x="150712" y="68456"/>
                                <a:pt x="157836" y="82988"/>
                              </a:cubicBezTo>
                              <a:cubicBezTo>
                                <a:pt x="164774" y="97753"/>
                                <a:pt x="167915" y="113363"/>
                                <a:pt x="164868" y="128222"/>
                              </a:cubicBezTo>
                              <a:cubicBezTo>
                                <a:pt x="161399" y="144722"/>
                                <a:pt x="151555" y="156300"/>
                                <a:pt x="136883" y="162160"/>
                              </a:cubicBezTo>
                              <a:cubicBezTo>
                                <a:pt x="108008" y="173597"/>
                                <a:pt x="64368" y="162628"/>
                                <a:pt x="3805" y="135160"/>
                              </a:cubicBezTo>
                              <a:cubicBezTo>
                                <a:pt x="3524" y="134972"/>
                                <a:pt x="3196" y="134785"/>
                                <a:pt x="2867" y="1345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3" name="任意多边形: 形状 582">
                          <a:extLst>
                            <a:ext uri="{FF2B5EF4-FFF2-40B4-BE49-F238E27FC236}">
                              <a16:creationId xmlns:a16="http://schemas.microsoft.com/office/drawing/2014/main" id="{A0C6D22A-708D-E2A8-B83B-017E4F0EF1A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00012" y="1856804"/>
                          <a:ext cx="166184" cy="157162"/>
                        </a:xfrm>
                        <a:custGeom>
                          <a:avLst/>
                          <a:gdLst>
                            <a:gd name="connsiteX0" fmla="*/ 2209 w 166184"/>
                            <a:gd name="connsiteY0" fmla="*/ 130357 h 157162"/>
                            <a:gd name="connsiteX1" fmla="*/ 662 w 166184"/>
                            <a:gd name="connsiteY1" fmla="*/ 123420 h 157162"/>
                            <a:gd name="connsiteX2" fmla="*/ 8631 w 166184"/>
                            <a:gd name="connsiteY2" fmla="*/ 120420 h 157162"/>
                            <a:gd name="connsiteX3" fmla="*/ 86115 w 166184"/>
                            <a:gd name="connsiteY3" fmla="*/ 144467 h 157162"/>
                            <a:gd name="connsiteX4" fmla="*/ 127693 w 166184"/>
                            <a:gd name="connsiteY4" fmla="*/ 141514 h 157162"/>
                            <a:gd name="connsiteX5" fmla="*/ 152209 w 166184"/>
                            <a:gd name="connsiteY5" fmla="*/ 115779 h 157162"/>
                            <a:gd name="connsiteX6" fmla="*/ 149303 w 166184"/>
                            <a:gd name="connsiteY6" fmla="*/ 78607 h 157162"/>
                            <a:gd name="connsiteX7" fmla="*/ 126147 w 166184"/>
                            <a:gd name="connsiteY7" fmla="*/ 44717 h 157162"/>
                            <a:gd name="connsiteX8" fmla="*/ 99287 w 166184"/>
                            <a:gd name="connsiteY8" fmla="*/ 20482 h 157162"/>
                            <a:gd name="connsiteX9" fmla="*/ 89818 w 166184"/>
                            <a:gd name="connsiteY9" fmla="*/ 13732 h 157162"/>
                            <a:gd name="connsiteX10" fmla="*/ 85975 w 166184"/>
                            <a:gd name="connsiteY10" fmla="*/ 11201 h 157162"/>
                            <a:gd name="connsiteX11" fmla="*/ 83584 w 166184"/>
                            <a:gd name="connsiteY11" fmla="*/ 2764 h 157162"/>
                            <a:gd name="connsiteX12" fmla="*/ 91646 w 166184"/>
                            <a:gd name="connsiteY12" fmla="*/ 982 h 157162"/>
                            <a:gd name="connsiteX13" fmla="*/ 107490 w 166184"/>
                            <a:gd name="connsiteY13" fmla="*/ 12045 h 157162"/>
                            <a:gd name="connsiteX14" fmla="*/ 136881 w 166184"/>
                            <a:gd name="connsiteY14" fmla="*/ 39045 h 157162"/>
                            <a:gd name="connsiteX15" fmla="*/ 161209 w 166184"/>
                            <a:gd name="connsiteY15" fmla="*/ 77107 h 157162"/>
                            <a:gd name="connsiteX16" fmla="*/ 163365 w 166184"/>
                            <a:gd name="connsiteY16" fmla="*/ 119529 h 157162"/>
                            <a:gd name="connsiteX17" fmla="*/ 131678 w 166184"/>
                            <a:gd name="connsiteY17" fmla="*/ 152154 h 157162"/>
                            <a:gd name="connsiteX18" fmla="*/ 3146 w 166184"/>
                            <a:gd name="connsiteY18" fmla="*/ 130826 h 157162"/>
                            <a:gd name="connsiteX19" fmla="*/ 2209 w 166184"/>
                            <a:gd name="connsiteY19" fmla="*/ 130357 h 1571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6184" h="157162">
                              <a:moveTo>
                                <a:pt x="2209" y="130357"/>
                              </a:moveTo>
                              <a:cubicBezTo>
                                <a:pt x="53" y="128904"/>
                                <a:pt x="-651" y="125998"/>
                                <a:pt x="662" y="123420"/>
                              </a:cubicBezTo>
                              <a:cubicBezTo>
                                <a:pt x="2162" y="120514"/>
                                <a:pt x="5725" y="119154"/>
                                <a:pt x="8631" y="120420"/>
                              </a:cubicBezTo>
                              <a:cubicBezTo>
                                <a:pt x="42099" y="134576"/>
                                <a:pt x="66850" y="141936"/>
                                <a:pt x="86115" y="144467"/>
                              </a:cubicBezTo>
                              <a:cubicBezTo>
                                <a:pt x="105428" y="146951"/>
                                <a:pt x="118506" y="145170"/>
                                <a:pt x="127693" y="141514"/>
                              </a:cubicBezTo>
                              <a:cubicBezTo>
                                <a:pt x="142693" y="135654"/>
                                <a:pt x="149443" y="124357"/>
                                <a:pt x="152209" y="115779"/>
                              </a:cubicBezTo>
                              <a:cubicBezTo>
                                <a:pt x="156193" y="103639"/>
                                <a:pt x="154412" y="90889"/>
                                <a:pt x="149303" y="78607"/>
                              </a:cubicBezTo>
                              <a:cubicBezTo>
                                <a:pt x="143912" y="66561"/>
                                <a:pt x="135475" y="54748"/>
                                <a:pt x="126147" y="44717"/>
                              </a:cubicBezTo>
                              <a:cubicBezTo>
                                <a:pt x="116678" y="34873"/>
                                <a:pt x="107022" y="26295"/>
                                <a:pt x="99287" y="20482"/>
                              </a:cubicBezTo>
                              <a:cubicBezTo>
                                <a:pt x="95397" y="17576"/>
                                <a:pt x="92162" y="15279"/>
                                <a:pt x="89818" y="13732"/>
                              </a:cubicBezTo>
                              <a:cubicBezTo>
                                <a:pt x="87475" y="12185"/>
                                <a:pt x="86115" y="11295"/>
                                <a:pt x="85975" y="11201"/>
                              </a:cubicBezTo>
                              <a:cubicBezTo>
                                <a:pt x="83162" y="9560"/>
                                <a:pt x="81990" y="5623"/>
                                <a:pt x="83584" y="2764"/>
                              </a:cubicBezTo>
                              <a:cubicBezTo>
                                <a:pt x="85131" y="-49"/>
                                <a:pt x="88740" y="-846"/>
                                <a:pt x="91646" y="982"/>
                              </a:cubicBezTo>
                              <a:cubicBezTo>
                                <a:pt x="92584" y="1592"/>
                                <a:pt x="98818" y="5529"/>
                                <a:pt x="107490" y="12045"/>
                              </a:cubicBezTo>
                              <a:cubicBezTo>
                                <a:pt x="116021" y="18654"/>
                                <a:pt x="126709" y="28029"/>
                                <a:pt x="136881" y="39045"/>
                              </a:cubicBezTo>
                              <a:cubicBezTo>
                                <a:pt x="146631" y="50435"/>
                                <a:pt x="156006" y="63186"/>
                                <a:pt x="161209" y="77107"/>
                              </a:cubicBezTo>
                              <a:cubicBezTo>
                                <a:pt x="166459" y="90982"/>
                                <a:pt x="168147" y="105420"/>
                                <a:pt x="163365" y="119529"/>
                              </a:cubicBezTo>
                              <a:cubicBezTo>
                                <a:pt x="157975" y="135279"/>
                                <a:pt x="146912" y="146342"/>
                                <a:pt x="131678" y="152154"/>
                              </a:cubicBezTo>
                              <a:cubicBezTo>
                                <a:pt x="101443" y="163686"/>
                                <a:pt x="59537" y="154779"/>
                                <a:pt x="3146" y="130826"/>
                              </a:cubicBezTo>
                              <a:cubicBezTo>
                                <a:pt x="2818" y="130733"/>
                                <a:pt x="2490" y="130545"/>
                                <a:pt x="2209" y="1303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4" name="任意多边形: 形状 583">
                          <a:extLst>
                            <a:ext uri="{FF2B5EF4-FFF2-40B4-BE49-F238E27FC236}">
                              <a16:creationId xmlns:a16="http://schemas.microsoft.com/office/drawing/2014/main" id="{D96427AF-6E96-376E-6A82-51CCA0C745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01597" y="1976821"/>
                          <a:ext cx="168993" cy="143930"/>
                        </a:xfrm>
                        <a:custGeom>
                          <a:avLst/>
                          <a:gdLst>
                            <a:gd name="connsiteX0" fmla="*/ 1670 w 168993"/>
                            <a:gd name="connsiteY0" fmla="*/ 123028 h 143930"/>
                            <a:gd name="connsiteX1" fmla="*/ 1108 w 168993"/>
                            <a:gd name="connsiteY1" fmla="*/ 116794 h 143930"/>
                            <a:gd name="connsiteX2" fmla="*/ 9452 w 168993"/>
                            <a:gd name="connsiteY2" fmla="*/ 113700 h 143930"/>
                            <a:gd name="connsiteX3" fmla="*/ 82858 w 168993"/>
                            <a:gd name="connsiteY3" fmla="*/ 132919 h 143930"/>
                            <a:gd name="connsiteX4" fmla="*/ 107327 w 168993"/>
                            <a:gd name="connsiteY4" fmla="*/ 132825 h 143930"/>
                            <a:gd name="connsiteX5" fmla="*/ 124718 w 168993"/>
                            <a:gd name="connsiteY5" fmla="*/ 128935 h 143930"/>
                            <a:gd name="connsiteX6" fmla="*/ 152702 w 168993"/>
                            <a:gd name="connsiteY6" fmla="*/ 104935 h 143930"/>
                            <a:gd name="connsiteX7" fmla="*/ 154812 w 168993"/>
                            <a:gd name="connsiteY7" fmla="*/ 71231 h 143930"/>
                            <a:gd name="connsiteX8" fmla="*/ 136296 w 168993"/>
                            <a:gd name="connsiteY8" fmla="*/ 40716 h 143930"/>
                            <a:gd name="connsiteX9" fmla="*/ 112764 w 168993"/>
                            <a:gd name="connsiteY9" fmla="*/ 18919 h 143930"/>
                            <a:gd name="connsiteX10" fmla="*/ 104233 w 168993"/>
                            <a:gd name="connsiteY10" fmla="*/ 12825 h 143930"/>
                            <a:gd name="connsiteX11" fmla="*/ 100764 w 168993"/>
                            <a:gd name="connsiteY11" fmla="*/ 10528 h 143930"/>
                            <a:gd name="connsiteX12" fmla="*/ 99452 w 168993"/>
                            <a:gd name="connsiteY12" fmla="*/ 2747 h 143930"/>
                            <a:gd name="connsiteX13" fmla="*/ 107655 w 168993"/>
                            <a:gd name="connsiteY13" fmla="*/ 825 h 143930"/>
                            <a:gd name="connsiteX14" fmla="*/ 121952 w 168993"/>
                            <a:gd name="connsiteY14" fmla="*/ 10763 h 143930"/>
                            <a:gd name="connsiteX15" fmla="*/ 147686 w 168993"/>
                            <a:gd name="connsiteY15" fmla="*/ 35185 h 143930"/>
                            <a:gd name="connsiteX16" fmla="*/ 166905 w 168993"/>
                            <a:gd name="connsiteY16" fmla="*/ 69544 h 143930"/>
                            <a:gd name="connsiteX17" fmla="*/ 163249 w 168993"/>
                            <a:gd name="connsiteY17" fmla="*/ 108122 h 143930"/>
                            <a:gd name="connsiteX18" fmla="*/ 127015 w 168993"/>
                            <a:gd name="connsiteY18" fmla="*/ 138497 h 143930"/>
                            <a:gd name="connsiteX19" fmla="*/ 101702 w 168993"/>
                            <a:gd name="connsiteY19" fmla="*/ 143560 h 143930"/>
                            <a:gd name="connsiteX20" fmla="*/ 72452 w 168993"/>
                            <a:gd name="connsiteY20" fmla="*/ 142575 h 143930"/>
                            <a:gd name="connsiteX21" fmla="*/ 39499 w 168993"/>
                            <a:gd name="connsiteY21" fmla="*/ 135732 h 143930"/>
                            <a:gd name="connsiteX22" fmla="*/ 2421 w 168993"/>
                            <a:gd name="connsiteY22" fmla="*/ 123450 h 143930"/>
                            <a:gd name="connsiteX23" fmla="*/ 1670 w 168993"/>
                            <a:gd name="connsiteY23" fmla="*/ 123028 h 1439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8993" h="143930">
                              <a:moveTo>
                                <a:pt x="1670" y="123028"/>
                              </a:moveTo>
                              <a:cubicBezTo>
                                <a:pt x="-298" y="121763"/>
                                <a:pt x="-579" y="119185"/>
                                <a:pt x="1108" y="116794"/>
                              </a:cubicBezTo>
                              <a:cubicBezTo>
                                <a:pt x="3030" y="114075"/>
                                <a:pt x="6733" y="112716"/>
                                <a:pt x="9452" y="113700"/>
                              </a:cubicBezTo>
                              <a:cubicBezTo>
                                <a:pt x="40249" y="125653"/>
                                <a:pt x="64202" y="131138"/>
                                <a:pt x="82858" y="132919"/>
                              </a:cubicBezTo>
                              <a:cubicBezTo>
                                <a:pt x="92140" y="133810"/>
                                <a:pt x="100296" y="133622"/>
                                <a:pt x="107327" y="132825"/>
                              </a:cubicBezTo>
                              <a:cubicBezTo>
                                <a:pt x="114265" y="132028"/>
                                <a:pt x="119937" y="130669"/>
                                <a:pt x="124718" y="128935"/>
                              </a:cubicBezTo>
                              <a:cubicBezTo>
                                <a:pt x="140468" y="123216"/>
                                <a:pt x="148765" y="112810"/>
                                <a:pt x="152702" y="104935"/>
                              </a:cubicBezTo>
                              <a:cubicBezTo>
                                <a:pt x="158327" y="93872"/>
                                <a:pt x="158374" y="82247"/>
                                <a:pt x="154812" y="71231"/>
                              </a:cubicBezTo>
                              <a:cubicBezTo>
                                <a:pt x="151108" y="60356"/>
                                <a:pt x="144265" y="49669"/>
                                <a:pt x="136296" y="40716"/>
                              </a:cubicBezTo>
                              <a:cubicBezTo>
                                <a:pt x="128233" y="31856"/>
                                <a:pt x="119702" y="24075"/>
                                <a:pt x="112764" y="18919"/>
                              </a:cubicBezTo>
                              <a:cubicBezTo>
                                <a:pt x="109296" y="16294"/>
                                <a:pt x="106343" y="14278"/>
                                <a:pt x="104233" y="12825"/>
                              </a:cubicBezTo>
                              <a:cubicBezTo>
                                <a:pt x="102124" y="11419"/>
                                <a:pt x="100858" y="10622"/>
                                <a:pt x="100764" y="10528"/>
                              </a:cubicBezTo>
                              <a:cubicBezTo>
                                <a:pt x="98046" y="8934"/>
                                <a:pt x="97577" y="5466"/>
                                <a:pt x="99452" y="2747"/>
                              </a:cubicBezTo>
                              <a:cubicBezTo>
                                <a:pt x="101327" y="75"/>
                                <a:pt x="104983" y="-816"/>
                                <a:pt x="107655" y="825"/>
                              </a:cubicBezTo>
                              <a:cubicBezTo>
                                <a:pt x="108499" y="1341"/>
                                <a:pt x="114218" y="4903"/>
                                <a:pt x="121952" y="10763"/>
                              </a:cubicBezTo>
                              <a:cubicBezTo>
                                <a:pt x="129593" y="16763"/>
                                <a:pt x="139061" y="25200"/>
                                <a:pt x="147686" y="35185"/>
                              </a:cubicBezTo>
                              <a:cubicBezTo>
                                <a:pt x="155890" y="45450"/>
                                <a:pt x="163577" y="56981"/>
                                <a:pt x="166905" y="69544"/>
                              </a:cubicBezTo>
                              <a:cubicBezTo>
                                <a:pt x="170280" y="82107"/>
                                <a:pt x="169905" y="95185"/>
                                <a:pt x="163249" y="108122"/>
                              </a:cubicBezTo>
                              <a:cubicBezTo>
                                <a:pt x="155890" y="122419"/>
                                <a:pt x="143139" y="132732"/>
                                <a:pt x="127015" y="138497"/>
                              </a:cubicBezTo>
                              <a:cubicBezTo>
                                <a:pt x="119139" y="141263"/>
                                <a:pt x="110702" y="142997"/>
                                <a:pt x="101702" y="143560"/>
                              </a:cubicBezTo>
                              <a:cubicBezTo>
                                <a:pt x="92514" y="144263"/>
                                <a:pt x="82718" y="143982"/>
                                <a:pt x="72452" y="142575"/>
                              </a:cubicBezTo>
                              <a:cubicBezTo>
                                <a:pt x="62327" y="141122"/>
                                <a:pt x="50936" y="139060"/>
                                <a:pt x="39499" y="135732"/>
                              </a:cubicBezTo>
                              <a:cubicBezTo>
                                <a:pt x="27827" y="132544"/>
                                <a:pt x="15452" y="128466"/>
                                <a:pt x="2421" y="123450"/>
                              </a:cubicBezTo>
                              <a:cubicBezTo>
                                <a:pt x="2186" y="123357"/>
                                <a:pt x="1905" y="123169"/>
                                <a:pt x="1670" y="12302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85" name="图形 413">
                        <a:extLst>
                          <a:ext uri="{FF2B5EF4-FFF2-40B4-BE49-F238E27FC236}">
                            <a16:creationId xmlns:a16="http://schemas.microsoft.com/office/drawing/2014/main" id="{6722AFDC-DB7C-A338-92AB-86F30E068AC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750532" y="1741202"/>
                        <a:ext cx="420018" cy="450080"/>
                        <a:chOff x="10750532" y="1741202"/>
                        <a:chExt cx="420018" cy="45008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86" name="任意多边形: 形状 585">
                          <a:extLst>
                            <a:ext uri="{FF2B5EF4-FFF2-40B4-BE49-F238E27FC236}">
                              <a16:creationId xmlns:a16="http://schemas.microsoft.com/office/drawing/2014/main" id="{DBA331FF-2CD4-2AB0-5C23-EE60CCAA0EB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10310" y="1744173"/>
                          <a:ext cx="160240" cy="65533"/>
                        </a:xfrm>
                        <a:custGeom>
                          <a:avLst/>
                          <a:gdLst>
                            <a:gd name="connsiteX0" fmla="*/ 149506 w 160240"/>
                            <a:gd name="connsiteY0" fmla="*/ 46254 h 65533"/>
                            <a:gd name="connsiteX1" fmla="*/ 138022 w 160240"/>
                            <a:gd name="connsiteY1" fmla="*/ 51223 h 65533"/>
                            <a:gd name="connsiteX2" fmla="*/ 94521 w 160240"/>
                            <a:gd name="connsiteY2" fmla="*/ 45035 h 65533"/>
                            <a:gd name="connsiteX3" fmla="*/ 57818 w 160240"/>
                            <a:gd name="connsiteY3" fmla="*/ 28957 h 65533"/>
                            <a:gd name="connsiteX4" fmla="*/ 34849 w 160240"/>
                            <a:gd name="connsiteY4" fmla="*/ 16535 h 65533"/>
                            <a:gd name="connsiteX5" fmla="*/ 8131 w 160240"/>
                            <a:gd name="connsiteY5" fmla="*/ 1113 h 65533"/>
                            <a:gd name="connsiteX6" fmla="*/ 303 w 160240"/>
                            <a:gd name="connsiteY6" fmla="*/ 2895 h 65533"/>
                            <a:gd name="connsiteX7" fmla="*/ 3256 w 160240"/>
                            <a:gd name="connsiteY7" fmla="*/ 11191 h 65533"/>
                            <a:gd name="connsiteX8" fmla="*/ 4334 w 160240"/>
                            <a:gd name="connsiteY8" fmla="*/ 11941 h 65533"/>
                            <a:gd name="connsiteX9" fmla="*/ 27631 w 160240"/>
                            <a:gd name="connsiteY9" fmla="*/ 25488 h 65533"/>
                            <a:gd name="connsiteX10" fmla="*/ 49006 w 160240"/>
                            <a:gd name="connsiteY10" fmla="*/ 37348 h 65533"/>
                            <a:gd name="connsiteX11" fmla="*/ 86881 w 160240"/>
                            <a:gd name="connsiteY11" fmla="*/ 54973 h 65533"/>
                            <a:gd name="connsiteX12" fmla="*/ 143834 w 160240"/>
                            <a:gd name="connsiteY12" fmla="*/ 64488 h 65533"/>
                            <a:gd name="connsiteX13" fmla="*/ 160240 w 160240"/>
                            <a:gd name="connsiteY13" fmla="*/ 56988 h 65533"/>
                            <a:gd name="connsiteX14" fmla="*/ 149506 w 160240"/>
                            <a:gd name="connsiteY14" fmla="*/ 46254 h 655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60240" h="65533">
                              <a:moveTo>
                                <a:pt x="149506" y="46254"/>
                              </a:moveTo>
                              <a:cubicBezTo>
                                <a:pt x="146459" y="48457"/>
                                <a:pt x="142756" y="50285"/>
                                <a:pt x="138022" y="51223"/>
                              </a:cubicBezTo>
                              <a:cubicBezTo>
                                <a:pt x="129022" y="53051"/>
                                <a:pt x="115334" y="52160"/>
                                <a:pt x="94521" y="45035"/>
                              </a:cubicBezTo>
                              <a:cubicBezTo>
                                <a:pt x="84162" y="41426"/>
                                <a:pt x="72209" y="36035"/>
                                <a:pt x="57818" y="28957"/>
                              </a:cubicBezTo>
                              <a:cubicBezTo>
                                <a:pt x="50693" y="25348"/>
                                <a:pt x="43053" y="21223"/>
                                <a:pt x="34849" y="16535"/>
                              </a:cubicBezTo>
                              <a:cubicBezTo>
                                <a:pt x="26506" y="11988"/>
                                <a:pt x="17646" y="6879"/>
                                <a:pt x="8131" y="1113"/>
                              </a:cubicBezTo>
                              <a:cubicBezTo>
                                <a:pt x="4849" y="-902"/>
                                <a:pt x="1334" y="-106"/>
                                <a:pt x="303" y="2895"/>
                              </a:cubicBezTo>
                              <a:cubicBezTo>
                                <a:pt x="-635" y="5566"/>
                                <a:pt x="678" y="9035"/>
                                <a:pt x="3256" y="11191"/>
                              </a:cubicBezTo>
                              <a:cubicBezTo>
                                <a:pt x="3584" y="11473"/>
                                <a:pt x="3959" y="11707"/>
                                <a:pt x="4334" y="11941"/>
                              </a:cubicBezTo>
                              <a:cubicBezTo>
                                <a:pt x="12349" y="16816"/>
                                <a:pt x="20131" y="21316"/>
                                <a:pt x="27631" y="25488"/>
                              </a:cubicBezTo>
                              <a:cubicBezTo>
                                <a:pt x="34990" y="29801"/>
                                <a:pt x="42115" y="33785"/>
                                <a:pt x="49006" y="37348"/>
                              </a:cubicBezTo>
                              <a:cubicBezTo>
                                <a:pt x="62881" y="44426"/>
                                <a:pt x="75350" y="50473"/>
                                <a:pt x="86881" y="54973"/>
                              </a:cubicBezTo>
                              <a:cubicBezTo>
                                <a:pt x="110131" y="63785"/>
                                <a:pt x="128881" y="67535"/>
                                <a:pt x="143834" y="64488"/>
                              </a:cubicBezTo>
                              <a:cubicBezTo>
                                <a:pt x="150256" y="63223"/>
                                <a:pt x="155694" y="60645"/>
                                <a:pt x="160240" y="56988"/>
                              </a:cubicBezTo>
                              <a:cubicBezTo>
                                <a:pt x="155975" y="52723"/>
                                <a:pt x="153818" y="50566"/>
                                <a:pt x="149506" y="46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7" name="任意多边形: 形状 586">
                          <a:extLst>
                            <a:ext uri="{FF2B5EF4-FFF2-40B4-BE49-F238E27FC236}">
                              <a16:creationId xmlns:a16="http://schemas.microsoft.com/office/drawing/2014/main" id="{2B0AD9A2-4584-7FD1-6DBE-D90F99642E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49919" y="1860959"/>
                          <a:ext cx="164538" cy="164371"/>
                        </a:xfrm>
                        <a:custGeom>
                          <a:avLst/>
                          <a:gdLst>
                            <a:gd name="connsiteX0" fmla="*/ 2162 w 164538"/>
                            <a:gd name="connsiteY0" fmla="*/ 125546 h 164371"/>
                            <a:gd name="connsiteX1" fmla="*/ 709 w 164538"/>
                            <a:gd name="connsiteY1" fmla="*/ 118234 h 164371"/>
                            <a:gd name="connsiteX2" fmla="*/ 8678 w 164538"/>
                            <a:gd name="connsiteY2" fmla="*/ 115843 h 164371"/>
                            <a:gd name="connsiteX3" fmla="*/ 84428 w 164538"/>
                            <a:gd name="connsiteY3" fmla="*/ 149077 h 164371"/>
                            <a:gd name="connsiteX4" fmla="*/ 125068 w 164538"/>
                            <a:gd name="connsiteY4" fmla="*/ 150109 h 164371"/>
                            <a:gd name="connsiteX5" fmla="*/ 150147 w 164538"/>
                            <a:gd name="connsiteY5" fmla="*/ 126108 h 164371"/>
                            <a:gd name="connsiteX6" fmla="*/ 126849 w 164538"/>
                            <a:gd name="connsiteY6" fmla="*/ 50030 h 164371"/>
                            <a:gd name="connsiteX7" fmla="*/ 100834 w 164538"/>
                            <a:gd name="connsiteY7" fmla="*/ 22140 h 164371"/>
                            <a:gd name="connsiteX8" fmla="*/ 91693 w 164538"/>
                            <a:gd name="connsiteY8" fmla="*/ 14124 h 164371"/>
                            <a:gd name="connsiteX9" fmla="*/ 87943 w 164538"/>
                            <a:gd name="connsiteY9" fmla="*/ 11171 h 164371"/>
                            <a:gd name="connsiteX10" fmla="*/ 85740 w 164538"/>
                            <a:gd name="connsiteY10" fmla="*/ 2358 h 164371"/>
                            <a:gd name="connsiteX11" fmla="*/ 93896 w 164538"/>
                            <a:gd name="connsiteY11" fmla="*/ 1374 h 164371"/>
                            <a:gd name="connsiteX12" fmla="*/ 137631 w 164538"/>
                            <a:gd name="connsiteY12" fmla="*/ 45483 h 164371"/>
                            <a:gd name="connsiteX13" fmla="*/ 150990 w 164538"/>
                            <a:gd name="connsiteY13" fmla="*/ 65593 h 164371"/>
                            <a:gd name="connsiteX14" fmla="*/ 160553 w 164538"/>
                            <a:gd name="connsiteY14" fmla="*/ 87483 h 164371"/>
                            <a:gd name="connsiteX15" fmla="*/ 164537 w 164538"/>
                            <a:gd name="connsiteY15" fmla="*/ 109702 h 164371"/>
                            <a:gd name="connsiteX16" fmla="*/ 160412 w 164538"/>
                            <a:gd name="connsiteY16" fmla="*/ 131124 h 164371"/>
                            <a:gd name="connsiteX17" fmla="*/ 127881 w 164538"/>
                            <a:gd name="connsiteY17" fmla="*/ 161312 h 164371"/>
                            <a:gd name="connsiteX18" fmla="*/ 104209 w 164538"/>
                            <a:gd name="connsiteY18" fmla="*/ 164312 h 164371"/>
                            <a:gd name="connsiteX19" fmla="*/ 75334 w 164538"/>
                            <a:gd name="connsiteY19" fmla="*/ 159015 h 164371"/>
                            <a:gd name="connsiteX20" fmla="*/ 3099 w 164538"/>
                            <a:gd name="connsiteY20" fmla="*/ 126249 h 164371"/>
                            <a:gd name="connsiteX21" fmla="*/ 2162 w 164538"/>
                            <a:gd name="connsiteY21" fmla="*/ 125546 h 1643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64538" h="164371">
                              <a:moveTo>
                                <a:pt x="2162" y="125546"/>
                              </a:moveTo>
                              <a:cubicBezTo>
                                <a:pt x="6" y="123812"/>
                                <a:pt x="-651" y="120765"/>
                                <a:pt x="709" y="118234"/>
                              </a:cubicBezTo>
                              <a:cubicBezTo>
                                <a:pt x="2256" y="115374"/>
                                <a:pt x="5818" y="114343"/>
                                <a:pt x="8678" y="115843"/>
                              </a:cubicBezTo>
                              <a:cubicBezTo>
                                <a:pt x="41115" y="134171"/>
                                <a:pt x="65771" y="144390"/>
                                <a:pt x="84428" y="149077"/>
                              </a:cubicBezTo>
                              <a:cubicBezTo>
                                <a:pt x="102803" y="153765"/>
                                <a:pt x="116584" y="153015"/>
                                <a:pt x="125068" y="150109"/>
                              </a:cubicBezTo>
                              <a:cubicBezTo>
                                <a:pt x="139600" y="145421"/>
                                <a:pt x="146865" y="134593"/>
                                <a:pt x="150147" y="126108"/>
                              </a:cubicBezTo>
                              <a:cubicBezTo>
                                <a:pt x="159381" y="102249"/>
                                <a:pt x="144803" y="72765"/>
                                <a:pt x="126849" y="50030"/>
                              </a:cubicBezTo>
                              <a:cubicBezTo>
                                <a:pt x="118037" y="38546"/>
                                <a:pt x="108099" y="29124"/>
                                <a:pt x="100834" y="22140"/>
                              </a:cubicBezTo>
                              <a:cubicBezTo>
                                <a:pt x="97178" y="18671"/>
                                <a:pt x="94037" y="15952"/>
                                <a:pt x="91693" y="14124"/>
                              </a:cubicBezTo>
                              <a:cubicBezTo>
                                <a:pt x="89349" y="12296"/>
                                <a:pt x="88037" y="11218"/>
                                <a:pt x="87943" y="11171"/>
                              </a:cubicBezTo>
                              <a:cubicBezTo>
                                <a:pt x="84990" y="9061"/>
                                <a:pt x="84099" y="5077"/>
                                <a:pt x="85740" y="2358"/>
                              </a:cubicBezTo>
                              <a:cubicBezTo>
                                <a:pt x="87381" y="-361"/>
                                <a:pt x="91037" y="-782"/>
                                <a:pt x="93896" y="1374"/>
                              </a:cubicBezTo>
                              <a:cubicBezTo>
                                <a:pt x="95772" y="2640"/>
                                <a:pt x="118506" y="20171"/>
                                <a:pt x="137631" y="45483"/>
                              </a:cubicBezTo>
                              <a:cubicBezTo>
                                <a:pt x="142365" y="51811"/>
                                <a:pt x="146959" y="58561"/>
                                <a:pt x="150990" y="65593"/>
                              </a:cubicBezTo>
                              <a:cubicBezTo>
                                <a:pt x="154881" y="72671"/>
                                <a:pt x="158115" y="80030"/>
                                <a:pt x="160553" y="87483"/>
                              </a:cubicBezTo>
                              <a:cubicBezTo>
                                <a:pt x="162896" y="94890"/>
                                <a:pt x="164584" y="102390"/>
                                <a:pt x="164537" y="109702"/>
                              </a:cubicBezTo>
                              <a:cubicBezTo>
                                <a:pt x="164490" y="117015"/>
                                <a:pt x="163225" y="124187"/>
                                <a:pt x="160412" y="131124"/>
                              </a:cubicBezTo>
                              <a:cubicBezTo>
                                <a:pt x="154272" y="146452"/>
                                <a:pt x="142740" y="156577"/>
                                <a:pt x="127881" y="161312"/>
                              </a:cubicBezTo>
                              <a:cubicBezTo>
                                <a:pt x="120568" y="163609"/>
                                <a:pt x="112787" y="164640"/>
                                <a:pt x="104209" y="164312"/>
                              </a:cubicBezTo>
                              <a:cubicBezTo>
                                <a:pt x="95256" y="163843"/>
                                <a:pt x="85599" y="162062"/>
                                <a:pt x="75334" y="159015"/>
                              </a:cubicBezTo>
                              <a:cubicBezTo>
                                <a:pt x="54709" y="152874"/>
                                <a:pt x="30428" y="141765"/>
                                <a:pt x="3099" y="126249"/>
                              </a:cubicBezTo>
                              <a:cubicBezTo>
                                <a:pt x="2771" y="125968"/>
                                <a:pt x="2443" y="125780"/>
                                <a:pt x="2162" y="1255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8" name="任意多边形: 形状 587">
                          <a:extLst>
                            <a:ext uri="{FF2B5EF4-FFF2-40B4-BE49-F238E27FC236}">
                              <a16:creationId xmlns:a16="http://schemas.microsoft.com/office/drawing/2014/main" id="{620D989D-0C9A-C156-FEE3-3E0BDD4CCE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50662" y="1976201"/>
                          <a:ext cx="166107" cy="149743"/>
                        </a:xfrm>
                        <a:custGeom>
                          <a:avLst/>
                          <a:gdLst>
                            <a:gd name="connsiteX0" fmla="*/ 1574 w 166107"/>
                            <a:gd name="connsiteY0" fmla="*/ 118258 h 149743"/>
                            <a:gd name="connsiteX1" fmla="*/ 1152 w 166107"/>
                            <a:gd name="connsiteY1" fmla="*/ 111649 h 149743"/>
                            <a:gd name="connsiteX2" fmla="*/ 9402 w 166107"/>
                            <a:gd name="connsiteY2" fmla="*/ 109258 h 149743"/>
                            <a:gd name="connsiteX3" fmla="*/ 80746 w 166107"/>
                            <a:gd name="connsiteY3" fmla="*/ 136914 h 149743"/>
                            <a:gd name="connsiteX4" fmla="*/ 104230 w 166107"/>
                            <a:gd name="connsiteY4" fmla="*/ 139117 h 149743"/>
                            <a:gd name="connsiteX5" fmla="*/ 113605 w 166107"/>
                            <a:gd name="connsiteY5" fmla="*/ 138274 h 149743"/>
                            <a:gd name="connsiteX6" fmla="*/ 120965 w 166107"/>
                            <a:gd name="connsiteY6" fmla="*/ 136305 h 149743"/>
                            <a:gd name="connsiteX7" fmla="*/ 148856 w 166107"/>
                            <a:gd name="connsiteY7" fmla="*/ 113805 h 149743"/>
                            <a:gd name="connsiteX8" fmla="*/ 154668 w 166107"/>
                            <a:gd name="connsiteY8" fmla="*/ 97211 h 149743"/>
                            <a:gd name="connsiteX9" fmla="*/ 152887 w 166107"/>
                            <a:gd name="connsiteY9" fmla="*/ 79539 h 149743"/>
                            <a:gd name="connsiteX10" fmla="*/ 146231 w 166107"/>
                            <a:gd name="connsiteY10" fmla="*/ 62055 h 149743"/>
                            <a:gd name="connsiteX11" fmla="*/ 135731 w 166107"/>
                            <a:gd name="connsiteY11" fmla="*/ 45789 h 149743"/>
                            <a:gd name="connsiteX12" fmla="*/ 113043 w 166107"/>
                            <a:gd name="connsiteY12" fmla="*/ 20570 h 149743"/>
                            <a:gd name="connsiteX13" fmla="*/ 104887 w 166107"/>
                            <a:gd name="connsiteY13" fmla="*/ 13305 h 149743"/>
                            <a:gd name="connsiteX14" fmla="*/ 101559 w 166107"/>
                            <a:gd name="connsiteY14" fmla="*/ 10586 h 149743"/>
                            <a:gd name="connsiteX15" fmla="*/ 100340 w 166107"/>
                            <a:gd name="connsiteY15" fmla="*/ 2383 h 149743"/>
                            <a:gd name="connsiteX16" fmla="*/ 108590 w 166107"/>
                            <a:gd name="connsiteY16" fmla="*/ 1164 h 149743"/>
                            <a:gd name="connsiteX17" fmla="*/ 122324 w 166107"/>
                            <a:gd name="connsiteY17" fmla="*/ 13070 h 149743"/>
                            <a:gd name="connsiteX18" fmla="*/ 134559 w 166107"/>
                            <a:gd name="connsiteY18" fmla="*/ 25352 h 149743"/>
                            <a:gd name="connsiteX19" fmla="*/ 147027 w 166107"/>
                            <a:gd name="connsiteY19" fmla="*/ 41195 h 149743"/>
                            <a:gd name="connsiteX20" fmla="*/ 164746 w 166107"/>
                            <a:gd name="connsiteY20" fmla="*/ 78930 h 149743"/>
                            <a:gd name="connsiteX21" fmla="*/ 166106 w 166107"/>
                            <a:gd name="connsiteY21" fmla="*/ 88820 h 149743"/>
                            <a:gd name="connsiteX22" fmla="*/ 165262 w 166107"/>
                            <a:gd name="connsiteY22" fmla="*/ 98477 h 149743"/>
                            <a:gd name="connsiteX23" fmla="*/ 158090 w 166107"/>
                            <a:gd name="connsiteY23" fmla="*/ 117414 h 149743"/>
                            <a:gd name="connsiteX24" fmla="*/ 121856 w 166107"/>
                            <a:gd name="connsiteY24" fmla="*/ 145680 h 149743"/>
                            <a:gd name="connsiteX25" fmla="*/ 110512 w 166107"/>
                            <a:gd name="connsiteY25" fmla="*/ 148586 h 149743"/>
                            <a:gd name="connsiteX26" fmla="*/ 98324 w 166107"/>
                            <a:gd name="connsiteY26" fmla="*/ 149711 h 149743"/>
                            <a:gd name="connsiteX27" fmla="*/ 70340 w 166107"/>
                            <a:gd name="connsiteY27" fmla="*/ 145961 h 149743"/>
                            <a:gd name="connsiteX28" fmla="*/ 38418 w 166107"/>
                            <a:gd name="connsiteY28" fmla="*/ 135367 h 149743"/>
                            <a:gd name="connsiteX29" fmla="*/ 2324 w 166107"/>
                            <a:gd name="connsiteY29" fmla="*/ 118727 h 149743"/>
                            <a:gd name="connsiteX30" fmla="*/ 1574 w 166107"/>
                            <a:gd name="connsiteY30" fmla="*/ 118258 h 1497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66107" h="149743">
                              <a:moveTo>
                                <a:pt x="1574" y="118258"/>
                              </a:moveTo>
                              <a:cubicBezTo>
                                <a:pt x="-348" y="116758"/>
                                <a:pt x="-535" y="113992"/>
                                <a:pt x="1152" y="111649"/>
                              </a:cubicBezTo>
                              <a:cubicBezTo>
                                <a:pt x="3074" y="109024"/>
                                <a:pt x="6777" y="107945"/>
                                <a:pt x="9402" y="109258"/>
                              </a:cubicBezTo>
                              <a:cubicBezTo>
                                <a:pt x="39449" y="124774"/>
                                <a:pt x="62652" y="133305"/>
                                <a:pt x="80746" y="136914"/>
                              </a:cubicBezTo>
                              <a:cubicBezTo>
                                <a:pt x="89652" y="138695"/>
                                <a:pt x="97434" y="139305"/>
                                <a:pt x="104230" y="139117"/>
                              </a:cubicBezTo>
                              <a:cubicBezTo>
                                <a:pt x="107606" y="139024"/>
                                <a:pt x="110746" y="138695"/>
                                <a:pt x="113605" y="138274"/>
                              </a:cubicBezTo>
                              <a:cubicBezTo>
                                <a:pt x="116324" y="137758"/>
                                <a:pt x="118715" y="137055"/>
                                <a:pt x="120965" y="136305"/>
                              </a:cubicBezTo>
                              <a:cubicBezTo>
                                <a:pt x="135684" y="131242"/>
                                <a:pt x="144402" y="121445"/>
                                <a:pt x="148856" y="113805"/>
                              </a:cubicBezTo>
                              <a:cubicBezTo>
                                <a:pt x="151996" y="108414"/>
                                <a:pt x="154012" y="102930"/>
                                <a:pt x="154668" y="97211"/>
                              </a:cubicBezTo>
                              <a:cubicBezTo>
                                <a:pt x="155090" y="91398"/>
                                <a:pt x="154387" y="85445"/>
                                <a:pt x="152887" y="79539"/>
                              </a:cubicBezTo>
                              <a:cubicBezTo>
                                <a:pt x="151340" y="73633"/>
                                <a:pt x="149043" y="67774"/>
                                <a:pt x="146231" y="62055"/>
                              </a:cubicBezTo>
                              <a:cubicBezTo>
                                <a:pt x="143137" y="56383"/>
                                <a:pt x="139528" y="50898"/>
                                <a:pt x="135731" y="45789"/>
                              </a:cubicBezTo>
                              <a:cubicBezTo>
                                <a:pt x="128324" y="35430"/>
                                <a:pt x="119699" y="26758"/>
                                <a:pt x="113043" y="20570"/>
                              </a:cubicBezTo>
                              <a:cubicBezTo>
                                <a:pt x="109762" y="17477"/>
                                <a:pt x="106902" y="14992"/>
                                <a:pt x="104887" y="13305"/>
                              </a:cubicBezTo>
                              <a:cubicBezTo>
                                <a:pt x="102871" y="11570"/>
                                <a:pt x="101652" y="10633"/>
                                <a:pt x="101559" y="10586"/>
                              </a:cubicBezTo>
                              <a:cubicBezTo>
                                <a:pt x="99074" y="8758"/>
                                <a:pt x="98418" y="5008"/>
                                <a:pt x="100340" y="2383"/>
                              </a:cubicBezTo>
                              <a:cubicBezTo>
                                <a:pt x="102262" y="-195"/>
                                <a:pt x="105918" y="-805"/>
                                <a:pt x="108590" y="1164"/>
                              </a:cubicBezTo>
                              <a:cubicBezTo>
                                <a:pt x="109481" y="1727"/>
                                <a:pt x="114871" y="6133"/>
                                <a:pt x="122324" y="13070"/>
                              </a:cubicBezTo>
                              <a:cubicBezTo>
                                <a:pt x="126027" y="16539"/>
                                <a:pt x="130246" y="20711"/>
                                <a:pt x="134559" y="25352"/>
                              </a:cubicBezTo>
                              <a:cubicBezTo>
                                <a:pt x="138731" y="30180"/>
                                <a:pt x="142996" y="35477"/>
                                <a:pt x="147027" y="41195"/>
                              </a:cubicBezTo>
                              <a:cubicBezTo>
                                <a:pt x="155465" y="52586"/>
                                <a:pt x="161699" y="65664"/>
                                <a:pt x="164746" y="78930"/>
                              </a:cubicBezTo>
                              <a:cubicBezTo>
                                <a:pt x="165450" y="82211"/>
                                <a:pt x="166153" y="85633"/>
                                <a:pt x="166106" y="88820"/>
                              </a:cubicBezTo>
                              <a:cubicBezTo>
                                <a:pt x="166059" y="92055"/>
                                <a:pt x="165824" y="95242"/>
                                <a:pt x="165262" y="98477"/>
                              </a:cubicBezTo>
                              <a:cubicBezTo>
                                <a:pt x="164137" y="104899"/>
                                <a:pt x="161840" y="111227"/>
                                <a:pt x="158090" y="117414"/>
                              </a:cubicBezTo>
                              <a:cubicBezTo>
                                <a:pt x="149840" y="131149"/>
                                <a:pt x="136996" y="140617"/>
                                <a:pt x="121856" y="145680"/>
                              </a:cubicBezTo>
                              <a:cubicBezTo>
                                <a:pt x="118153" y="146899"/>
                                <a:pt x="114356" y="147883"/>
                                <a:pt x="110512" y="148586"/>
                              </a:cubicBezTo>
                              <a:cubicBezTo>
                                <a:pt x="106574" y="149242"/>
                                <a:pt x="102965" y="149899"/>
                                <a:pt x="98324" y="149711"/>
                              </a:cubicBezTo>
                              <a:cubicBezTo>
                                <a:pt x="89465" y="149617"/>
                                <a:pt x="80090" y="148399"/>
                                <a:pt x="70340" y="145961"/>
                              </a:cubicBezTo>
                              <a:cubicBezTo>
                                <a:pt x="60496" y="143570"/>
                                <a:pt x="49434" y="140055"/>
                                <a:pt x="38418" y="135367"/>
                              </a:cubicBezTo>
                              <a:cubicBezTo>
                                <a:pt x="26933" y="130914"/>
                                <a:pt x="15121" y="125196"/>
                                <a:pt x="2324" y="118727"/>
                              </a:cubicBezTo>
                              <a:cubicBezTo>
                                <a:pt x="2090" y="118633"/>
                                <a:pt x="1809" y="118446"/>
                                <a:pt x="1574" y="1182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89" name="任意多边形: 形状 588">
                          <a:extLst>
                            <a:ext uri="{FF2B5EF4-FFF2-40B4-BE49-F238E27FC236}">
                              <a16:creationId xmlns:a16="http://schemas.microsoft.com/office/drawing/2014/main" id="{1C650576-CA20-4D2A-0A62-B4D158A7EF2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50532" y="2084958"/>
                          <a:ext cx="55903" cy="106325"/>
                        </a:xfrm>
                        <a:custGeom>
                          <a:avLst/>
                          <a:gdLst>
                            <a:gd name="connsiteX0" fmla="*/ 35268 w 55903"/>
                            <a:gd name="connsiteY0" fmla="*/ 105408 h 106325"/>
                            <a:gd name="connsiteX1" fmla="*/ 35408 w 55903"/>
                            <a:gd name="connsiteY1" fmla="*/ 100158 h 106325"/>
                            <a:gd name="connsiteX2" fmla="*/ 43846 w 55903"/>
                            <a:gd name="connsiteY2" fmla="*/ 69736 h 106325"/>
                            <a:gd name="connsiteX3" fmla="*/ 42393 w 55903"/>
                            <a:gd name="connsiteY3" fmla="*/ 62048 h 106325"/>
                            <a:gd name="connsiteX4" fmla="*/ 39439 w 55903"/>
                            <a:gd name="connsiteY4" fmla="*/ 54548 h 106325"/>
                            <a:gd name="connsiteX5" fmla="*/ 31330 w 55903"/>
                            <a:gd name="connsiteY5" fmla="*/ 40298 h 106325"/>
                            <a:gd name="connsiteX6" fmla="*/ 12065 w 55903"/>
                            <a:gd name="connsiteY6" fmla="*/ 18361 h 106325"/>
                            <a:gd name="connsiteX7" fmla="*/ 4846 w 55903"/>
                            <a:gd name="connsiteY7" fmla="*/ 12033 h 106325"/>
                            <a:gd name="connsiteX8" fmla="*/ 1799 w 55903"/>
                            <a:gd name="connsiteY8" fmla="*/ 9689 h 106325"/>
                            <a:gd name="connsiteX9" fmla="*/ 1752 w 55903"/>
                            <a:gd name="connsiteY9" fmla="*/ 2282 h 106325"/>
                            <a:gd name="connsiteX10" fmla="*/ 10096 w 55903"/>
                            <a:gd name="connsiteY10" fmla="*/ 970 h 106325"/>
                            <a:gd name="connsiteX11" fmla="*/ 22330 w 55903"/>
                            <a:gd name="connsiteY11" fmla="*/ 11329 h 106325"/>
                            <a:gd name="connsiteX12" fmla="*/ 43283 w 55903"/>
                            <a:gd name="connsiteY12" fmla="*/ 35939 h 106325"/>
                            <a:gd name="connsiteX13" fmla="*/ 51861 w 55903"/>
                            <a:gd name="connsiteY13" fmla="*/ 51783 h 106325"/>
                            <a:gd name="connsiteX14" fmla="*/ 55705 w 55903"/>
                            <a:gd name="connsiteY14" fmla="*/ 68751 h 106325"/>
                            <a:gd name="connsiteX15" fmla="*/ 54064 w 55903"/>
                            <a:gd name="connsiteY15" fmla="*/ 86142 h 106325"/>
                            <a:gd name="connsiteX16" fmla="*/ 44221 w 55903"/>
                            <a:gd name="connsiteY16" fmla="*/ 102923 h 106325"/>
                            <a:gd name="connsiteX17" fmla="*/ 36580 w 55903"/>
                            <a:gd name="connsiteY17" fmla="*/ 106205 h 106325"/>
                            <a:gd name="connsiteX18" fmla="*/ 35268 w 55903"/>
                            <a:gd name="connsiteY18" fmla="*/ 105408 h 1063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55903" h="106325">
                              <a:moveTo>
                                <a:pt x="35268" y="105408"/>
                              </a:moveTo>
                              <a:cubicBezTo>
                                <a:pt x="33955" y="104189"/>
                                <a:pt x="33955" y="102080"/>
                                <a:pt x="35408" y="100158"/>
                              </a:cubicBezTo>
                              <a:cubicBezTo>
                                <a:pt x="42955" y="90408"/>
                                <a:pt x="45065" y="80048"/>
                                <a:pt x="43846" y="69736"/>
                              </a:cubicBezTo>
                              <a:cubicBezTo>
                                <a:pt x="43564" y="67158"/>
                                <a:pt x="43049" y="64626"/>
                                <a:pt x="42393" y="62048"/>
                              </a:cubicBezTo>
                              <a:cubicBezTo>
                                <a:pt x="41596" y="59517"/>
                                <a:pt x="40564" y="56986"/>
                                <a:pt x="39439" y="54548"/>
                              </a:cubicBezTo>
                              <a:cubicBezTo>
                                <a:pt x="37190" y="49579"/>
                                <a:pt x="34377" y="44798"/>
                                <a:pt x="31330" y="40298"/>
                              </a:cubicBezTo>
                              <a:cubicBezTo>
                                <a:pt x="25330" y="31251"/>
                                <a:pt x="17689" y="23845"/>
                                <a:pt x="12065" y="18361"/>
                              </a:cubicBezTo>
                              <a:cubicBezTo>
                                <a:pt x="9205" y="15642"/>
                                <a:pt x="6768" y="13486"/>
                                <a:pt x="4846" y="12033"/>
                              </a:cubicBezTo>
                              <a:cubicBezTo>
                                <a:pt x="2971" y="10579"/>
                                <a:pt x="1846" y="9736"/>
                                <a:pt x="1799" y="9689"/>
                              </a:cubicBezTo>
                              <a:cubicBezTo>
                                <a:pt x="-639" y="8048"/>
                                <a:pt x="-545" y="4720"/>
                                <a:pt x="1752" y="2282"/>
                              </a:cubicBezTo>
                              <a:cubicBezTo>
                                <a:pt x="4002" y="-155"/>
                                <a:pt x="7752" y="-717"/>
                                <a:pt x="10096" y="970"/>
                              </a:cubicBezTo>
                              <a:cubicBezTo>
                                <a:pt x="10846" y="1486"/>
                                <a:pt x="15955" y="5142"/>
                                <a:pt x="22330" y="11329"/>
                              </a:cubicBezTo>
                              <a:cubicBezTo>
                                <a:pt x="28752" y="17470"/>
                                <a:pt x="36955" y="25814"/>
                                <a:pt x="43283" y="35939"/>
                              </a:cubicBezTo>
                              <a:cubicBezTo>
                                <a:pt x="46518" y="40908"/>
                                <a:pt x="49518" y="46251"/>
                                <a:pt x="51861" y="51783"/>
                              </a:cubicBezTo>
                              <a:cubicBezTo>
                                <a:pt x="53830" y="57314"/>
                                <a:pt x="55236" y="62986"/>
                                <a:pt x="55705" y="68751"/>
                              </a:cubicBezTo>
                              <a:cubicBezTo>
                                <a:pt x="56221" y="74517"/>
                                <a:pt x="55752" y="80329"/>
                                <a:pt x="54064" y="86142"/>
                              </a:cubicBezTo>
                              <a:cubicBezTo>
                                <a:pt x="52424" y="91955"/>
                                <a:pt x="48721" y="97298"/>
                                <a:pt x="44221" y="102923"/>
                              </a:cubicBezTo>
                              <a:cubicBezTo>
                                <a:pt x="42205" y="105314"/>
                                <a:pt x="38783" y="106767"/>
                                <a:pt x="36580" y="106205"/>
                              </a:cubicBezTo>
                              <a:cubicBezTo>
                                <a:pt x="36158" y="106064"/>
                                <a:pt x="35643" y="105736"/>
                                <a:pt x="35268" y="1054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0" name="任意多边形: 形状 589">
                          <a:extLst>
                            <a:ext uri="{FF2B5EF4-FFF2-40B4-BE49-F238E27FC236}">
                              <a16:creationId xmlns:a16="http://schemas.microsoft.com/office/drawing/2014/main" id="{EC012324-B2A7-4271-2B7A-E1A300E353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36967" y="1741202"/>
                          <a:ext cx="166884" cy="173837"/>
                        </a:xfrm>
                        <a:custGeom>
                          <a:avLst/>
                          <a:gdLst>
                            <a:gd name="connsiteX0" fmla="*/ 2770 w 166884"/>
                            <a:gd name="connsiteY0" fmla="*/ 127694 h 173837"/>
                            <a:gd name="connsiteX1" fmla="*/ 427 w 166884"/>
                            <a:gd name="connsiteY1" fmla="*/ 119772 h 173837"/>
                            <a:gd name="connsiteX2" fmla="*/ 8161 w 166884"/>
                            <a:gd name="connsiteY2" fmla="*/ 117569 h 173837"/>
                            <a:gd name="connsiteX3" fmla="*/ 32958 w 166884"/>
                            <a:gd name="connsiteY3" fmla="*/ 131443 h 173837"/>
                            <a:gd name="connsiteX4" fmla="*/ 54614 w 166884"/>
                            <a:gd name="connsiteY4" fmla="*/ 142225 h 173837"/>
                            <a:gd name="connsiteX5" fmla="*/ 89114 w 166884"/>
                            <a:gd name="connsiteY5" fmla="*/ 155959 h 173837"/>
                            <a:gd name="connsiteX6" fmla="*/ 130646 w 166884"/>
                            <a:gd name="connsiteY6" fmla="*/ 159147 h 173837"/>
                            <a:gd name="connsiteX7" fmla="*/ 153474 w 166884"/>
                            <a:gd name="connsiteY7" fmla="*/ 134678 h 173837"/>
                            <a:gd name="connsiteX8" fmla="*/ 147896 w 166884"/>
                            <a:gd name="connsiteY8" fmla="*/ 93568 h 173837"/>
                            <a:gd name="connsiteX9" fmla="*/ 121974 w 166884"/>
                            <a:gd name="connsiteY9" fmla="*/ 53303 h 173837"/>
                            <a:gd name="connsiteX10" fmla="*/ 92958 w 166884"/>
                            <a:gd name="connsiteY10" fmla="*/ 23303 h 173837"/>
                            <a:gd name="connsiteX11" fmla="*/ 82880 w 166884"/>
                            <a:gd name="connsiteY11" fmla="*/ 14678 h 173837"/>
                            <a:gd name="connsiteX12" fmla="*/ 78802 w 166884"/>
                            <a:gd name="connsiteY12" fmla="*/ 11396 h 173837"/>
                            <a:gd name="connsiteX13" fmla="*/ 75895 w 166884"/>
                            <a:gd name="connsiteY13" fmla="*/ 2209 h 173837"/>
                            <a:gd name="connsiteX14" fmla="*/ 84239 w 166884"/>
                            <a:gd name="connsiteY14" fmla="*/ 1646 h 173837"/>
                            <a:gd name="connsiteX15" fmla="*/ 101067 w 166884"/>
                            <a:gd name="connsiteY15" fmla="*/ 15756 h 173837"/>
                            <a:gd name="connsiteX16" fmla="*/ 132708 w 166884"/>
                            <a:gd name="connsiteY16" fmla="*/ 49084 h 173837"/>
                            <a:gd name="connsiteX17" fmla="*/ 160036 w 166884"/>
                            <a:gd name="connsiteY17" fmla="*/ 93990 h 173837"/>
                            <a:gd name="connsiteX18" fmla="*/ 165099 w 166884"/>
                            <a:gd name="connsiteY18" fmla="*/ 140772 h 173837"/>
                            <a:gd name="connsiteX19" fmla="*/ 135568 w 166884"/>
                            <a:gd name="connsiteY19" fmla="*/ 171756 h 173837"/>
                            <a:gd name="connsiteX20" fmla="*/ 3755 w 166884"/>
                            <a:gd name="connsiteY20" fmla="*/ 128397 h 173837"/>
                            <a:gd name="connsiteX21" fmla="*/ 2770 w 166884"/>
                            <a:gd name="connsiteY21" fmla="*/ 127694 h 1738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66884" h="173837">
                              <a:moveTo>
                                <a:pt x="2770" y="127694"/>
                              </a:moveTo>
                              <a:cubicBezTo>
                                <a:pt x="380" y="125725"/>
                                <a:pt x="-651" y="122444"/>
                                <a:pt x="427" y="119772"/>
                              </a:cubicBezTo>
                              <a:cubicBezTo>
                                <a:pt x="1646" y="116772"/>
                                <a:pt x="5067" y="115787"/>
                                <a:pt x="8161" y="117569"/>
                              </a:cubicBezTo>
                              <a:cubicBezTo>
                                <a:pt x="17114" y="122584"/>
                                <a:pt x="25317" y="127318"/>
                                <a:pt x="32958" y="131443"/>
                              </a:cubicBezTo>
                              <a:cubicBezTo>
                                <a:pt x="40646" y="135569"/>
                                <a:pt x="47864" y="139178"/>
                                <a:pt x="54614" y="142225"/>
                              </a:cubicBezTo>
                              <a:cubicBezTo>
                                <a:pt x="67786" y="148693"/>
                                <a:pt x="79224" y="153053"/>
                                <a:pt x="89114" y="155959"/>
                              </a:cubicBezTo>
                              <a:cubicBezTo>
                                <a:pt x="108614" y="161912"/>
                                <a:pt x="121739" y="161725"/>
                                <a:pt x="130646" y="159147"/>
                              </a:cubicBezTo>
                              <a:cubicBezTo>
                                <a:pt x="145317" y="154975"/>
                                <a:pt x="151271" y="143631"/>
                                <a:pt x="153474" y="134678"/>
                              </a:cubicBezTo>
                              <a:cubicBezTo>
                                <a:pt x="156661" y="122068"/>
                                <a:pt x="154036" y="107725"/>
                                <a:pt x="147896" y="93568"/>
                              </a:cubicBezTo>
                              <a:cubicBezTo>
                                <a:pt x="141568" y="79647"/>
                                <a:pt x="132286" y="65397"/>
                                <a:pt x="121974" y="53303"/>
                              </a:cubicBezTo>
                              <a:cubicBezTo>
                                <a:pt x="111708" y="41303"/>
                                <a:pt x="101349" y="30475"/>
                                <a:pt x="92958" y="23303"/>
                              </a:cubicBezTo>
                              <a:cubicBezTo>
                                <a:pt x="88833" y="19646"/>
                                <a:pt x="85364" y="16740"/>
                                <a:pt x="82880" y="14678"/>
                              </a:cubicBezTo>
                              <a:cubicBezTo>
                                <a:pt x="80396" y="12662"/>
                                <a:pt x="78942" y="11490"/>
                                <a:pt x="78802" y="11396"/>
                              </a:cubicBezTo>
                              <a:cubicBezTo>
                                <a:pt x="75849" y="9146"/>
                                <a:pt x="74395" y="4881"/>
                                <a:pt x="75895" y="2209"/>
                              </a:cubicBezTo>
                              <a:cubicBezTo>
                                <a:pt x="77396" y="-510"/>
                                <a:pt x="81145" y="-744"/>
                                <a:pt x="84239" y="1646"/>
                              </a:cubicBezTo>
                              <a:cubicBezTo>
                                <a:pt x="85271" y="2443"/>
                                <a:pt x="91880" y="7553"/>
                                <a:pt x="101067" y="15756"/>
                              </a:cubicBezTo>
                              <a:cubicBezTo>
                                <a:pt x="110302" y="23865"/>
                                <a:pt x="121646" y="35771"/>
                                <a:pt x="132708" y="49084"/>
                              </a:cubicBezTo>
                              <a:cubicBezTo>
                                <a:pt x="143490" y="62725"/>
                                <a:pt x="153661" y="78193"/>
                                <a:pt x="160036" y="93990"/>
                              </a:cubicBezTo>
                              <a:cubicBezTo>
                                <a:pt x="166271" y="110022"/>
                                <a:pt x="168943" y="126100"/>
                                <a:pt x="165099" y="140772"/>
                              </a:cubicBezTo>
                              <a:cubicBezTo>
                                <a:pt x="160693" y="157178"/>
                                <a:pt x="150240" y="167631"/>
                                <a:pt x="135568" y="171756"/>
                              </a:cubicBezTo>
                              <a:cubicBezTo>
                                <a:pt x="106177" y="180053"/>
                                <a:pt x="63802" y="163131"/>
                                <a:pt x="3755" y="128397"/>
                              </a:cubicBezTo>
                              <a:cubicBezTo>
                                <a:pt x="3380" y="128162"/>
                                <a:pt x="3052" y="127928"/>
                                <a:pt x="2770" y="1276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591" name="图形 413">
                      <a:extLst>
                        <a:ext uri="{FF2B5EF4-FFF2-40B4-BE49-F238E27FC236}">
                          <a16:creationId xmlns:a16="http://schemas.microsoft.com/office/drawing/2014/main" id="{E5B28423-CFFF-38F8-B242-79B255206B3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751852" y="1801423"/>
                      <a:ext cx="611447" cy="504595"/>
                      <a:chOff x="10751852" y="1801423"/>
                      <a:chExt cx="611447" cy="504595"/>
                    </a:xfrm>
                    <a:solidFill>
                      <a:srgbClr val="D87429"/>
                    </a:solidFill>
                  </p:grpSpPr>
                  <p:grpSp>
                    <p:nvGrpSpPr>
                      <p:cNvPr id="592" name="图形 413">
                        <a:extLst>
                          <a:ext uri="{FF2B5EF4-FFF2-40B4-BE49-F238E27FC236}">
                            <a16:creationId xmlns:a16="http://schemas.microsoft.com/office/drawing/2014/main" id="{743E7E03-6AD5-94D1-68DC-2526827A83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751852" y="1801423"/>
                        <a:ext cx="485553" cy="437864"/>
                        <a:chOff x="10751852" y="1801423"/>
                        <a:chExt cx="485553" cy="43786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93" name="任意多边形: 形状 592">
                          <a:extLst>
                            <a:ext uri="{FF2B5EF4-FFF2-40B4-BE49-F238E27FC236}">
                              <a16:creationId xmlns:a16="http://schemas.microsoft.com/office/drawing/2014/main" id="{7FF99D43-C911-CEDB-2AA5-6D449F3875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70145" y="1801423"/>
                          <a:ext cx="167260" cy="179702"/>
                        </a:xfrm>
                        <a:custGeom>
                          <a:avLst/>
                          <a:gdLst>
                            <a:gd name="connsiteX0" fmla="*/ 2201 w 167260"/>
                            <a:gd name="connsiteY0" fmla="*/ 117630 h 179702"/>
                            <a:gd name="connsiteX1" fmla="*/ 608 w 167260"/>
                            <a:gd name="connsiteY1" fmla="*/ 109380 h 179702"/>
                            <a:gd name="connsiteX2" fmla="*/ 8389 w 167260"/>
                            <a:gd name="connsiteY2" fmla="*/ 108067 h 179702"/>
                            <a:gd name="connsiteX3" fmla="*/ 52170 w 167260"/>
                            <a:gd name="connsiteY3" fmla="*/ 138395 h 179702"/>
                            <a:gd name="connsiteX4" fmla="*/ 85452 w 167260"/>
                            <a:gd name="connsiteY4" fmla="*/ 156630 h 179702"/>
                            <a:gd name="connsiteX5" fmla="*/ 127124 w 167260"/>
                            <a:gd name="connsiteY5" fmla="*/ 166005 h 179702"/>
                            <a:gd name="connsiteX6" fmla="*/ 152624 w 167260"/>
                            <a:gd name="connsiteY6" fmla="*/ 145567 h 179702"/>
                            <a:gd name="connsiteX7" fmla="*/ 127639 w 167260"/>
                            <a:gd name="connsiteY7" fmla="*/ 59551 h 179702"/>
                            <a:gd name="connsiteX8" fmla="*/ 100264 w 167260"/>
                            <a:gd name="connsiteY8" fmla="*/ 25005 h 179702"/>
                            <a:gd name="connsiteX9" fmla="*/ 90701 w 167260"/>
                            <a:gd name="connsiteY9" fmla="*/ 14880 h 179702"/>
                            <a:gd name="connsiteX10" fmla="*/ 86811 w 167260"/>
                            <a:gd name="connsiteY10" fmla="*/ 11129 h 179702"/>
                            <a:gd name="connsiteX11" fmla="*/ 84514 w 167260"/>
                            <a:gd name="connsiteY11" fmla="*/ 1661 h 179702"/>
                            <a:gd name="connsiteX12" fmla="*/ 93045 w 167260"/>
                            <a:gd name="connsiteY12" fmla="*/ 2270 h 179702"/>
                            <a:gd name="connsiteX13" fmla="*/ 138842 w 167260"/>
                            <a:gd name="connsiteY13" fmla="*/ 57255 h 179702"/>
                            <a:gd name="connsiteX14" fmla="*/ 152858 w 167260"/>
                            <a:gd name="connsiteY14" fmla="*/ 81255 h 179702"/>
                            <a:gd name="connsiteX15" fmla="*/ 162889 w 167260"/>
                            <a:gd name="connsiteY15" fmla="*/ 106567 h 179702"/>
                            <a:gd name="connsiteX16" fmla="*/ 167249 w 167260"/>
                            <a:gd name="connsiteY16" fmla="*/ 131177 h 179702"/>
                            <a:gd name="connsiteX17" fmla="*/ 163592 w 167260"/>
                            <a:gd name="connsiteY17" fmla="*/ 153770 h 179702"/>
                            <a:gd name="connsiteX18" fmla="*/ 130686 w 167260"/>
                            <a:gd name="connsiteY18" fmla="*/ 179411 h 179702"/>
                            <a:gd name="connsiteX19" fmla="*/ 105889 w 167260"/>
                            <a:gd name="connsiteY19" fmla="*/ 176974 h 179702"/>
                            <a:gd name="connsiteX20" fmla="*/ 76405 w 167260"/>
                            <a:gd name="connsiteY20" fmla="*/ 165677 h 179702"/>
                            <a:gd name="connsiteX21" fmla="*/ 42326 w 167260"/>
                            <a:gd name="connsiteY21" fmla="*/ 145942 h 179702"/>
                            <a:gd name="connsiteX22" fmla="*/ 3092 w 167260"/>
                            <a:gd name="connsiteY22" fmla="*/ 118520 h 179702"/>
                            <a:gd name="connsiteX23" fmla="*/ 2201 w 167260"/>
                            <a:gd name="connsiteY23" fmla="*/ 117630 h 1797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7260" h="179702">
                              <a:moveTo>
                                <a:pt x="2201" y="117630"/>
                              </a:moveTo>
                              <a:cubicBezTo>
                                <a:pt x="45" y="115380"/>
                                <a:pt x="-611" y="111911"/>
                                <a:pt x="608" y="109380"/>
                              </a:cubicBezTo>
                              <a:cubicBezTo>
                                <a:pt x="2014" y="106520"/>
                                <a:pt x="5576" y="105911"/>
                                <a:pt x="8389" y="108067"/>
                              </a:cubicBezTo>
                              <a:cubicBezTo>
                                <a:pt x="24842" y="120536"/>
                                <a:pt x="39608" y="130192"/>
                                <a:pt x="52170" y="138395"/>
                              </a:cubicBezTo>
                              <a:cubicBezTo>
                                <a:pt x="64920" y="146364"/>
                                <a:pt x="76030" y="152177"/>
                                <a:pt x="85452" y="156630"/>
                              </a:cubicBezTo>
                              <a:cubicBezTo>
                                <a:pt x="104436" y="165302"/>
                                <a:pt x="118124" y="166989"/>
                                <a:pt x="127124" y="166005"/>
                              </a:cubicBezTo>
                              <a:cubicBezTo>
                                <a:pt x="142264" y="164317"/>
                                <a:pt x="149436" y="154098"/>
                                <a:pt x="152624" y="145567"/>
                              </a:cubicBezTo>
                              <a:cubicBezTo>
                                <a:pt x="161624" y="121708"/>
                                <a:pt x="146483" y="87208"/>
                                <a:pt x="127639" y="59551"/>
                              </a:cubicBezTo>
                              <a:cubicBezTo>
                                <a:pt x="118405" y="45630"/>
                                <a:pt x="107951" y="33770"/>
                                <a:pt x="100264" y="25005"/>
                              </a:cubicBezTo>
                              <a:cubicBezTo>
                                <a:pt x="96373" y="20598"/>
                                <a:pt x="93092" y="17130"/>
                                <a:pt x="90701" y="14880"/>
                              </a:cubicBezTo>
                              <a:cubicBezTo>
                                <a:pt x="88311" y="12583"/>
                                <a:pt x="86905" y="11223"/>
                                <a:pt x="86811" y="11129"/>
                              </a:cubicBezTo>
                              <a:cubicBezTo>
                                <a:pt x="83811" y="8551"/>
                                <a:pt x="82827" y="4145"/>
                                <a:pt x="84514" y="1661"/>
                              </a:cubicBezTo>
                              <a:cubicBezTo>
                                <a:pt x="86248" y="-777"/>
                                <a:pt x="90045" y="-495"/>
                                <a:pt x="93045" y="2270"/>
                              </a:cubicBezTo>
                              <a:cubicBezTo>
                                <a:pt x="94827" y="3770"/>
                                <a:pt x="118733" y="26598"/>
                                <a:pt x="138842" y="57255"/>
                              </a:cubicBezTo>
                              <a:cubicBezTo>
                                <a:pt x="143811" y="64895"/>
                                <a:pt x="148592" y="73005"/>
                                <a:pt x="152858" y="81255"/>
                              </a:cubicBezTo>
                              <a:cubicBezTo>
                                <a:pt x="156983" y="89552"/>
                                <a:pt x="160358" y="98177"/>
                                <a:pt x="162889" y="106567"/>
                              </a:cubicBezTo>
                              <a:cubicBezTo>
                                <a:pt x="165420" y="115005"/>
                                <a:pt x="167061" y="123208"/>
                                <a:pt x="167249" y="131177"/>
                              </a:cubicBezTo>
                              <a:cubicBezTo>
                                <a:pt x="167389" y="139192"/>
                                <a:pt x="166311" y="146786"/>
                                <a:pt x="163592" y="153770"/>
                              </a:cubicBezTo>
                              <a:cubicBezTo>
                                <a:pt x="157639" y="169192"/>
                                <a:pt x="146108" y="177770"/>
                                <a:pt x="130686" y="179411"/>
                              </a:cubicBezTo>
                              <a:cubicBezTo>
                                <a:pt x="123139" y="180208"/>
                                <a:pt x="114842" y="179364"/>
                                <a:pt x="105889" y="176974"/>
                              </a:cubicBezTo>
                              <a:cubicBezTo>
                                <a:pt x="96842" y="174630"/>
                                <a:pt x="86905" y="170927"/>
                                <a:pt x="76405" y="165677"/>
                              </a:cubicBezTo>
                              <a:cubicBezTo>
                                <a:pt x="66045" y="160286"/>
                                <a:pt x="54514" y="153817"/>
                                <a:pt x="42326" y="145942"/>
                              </a:cubicBezTo>
                              <a:cubicBezTo>
                                <a:pt x="30326" y="137880"/>
                                <a:pt x="16967" y="128973"/>
                                <a:pt x="3092" y="118520"/>
                              </a:cubicBezTo>
                              <a:cubicBezTo>
                                <a:pt x="2811" y="118192"/>
                                <a:pt x="2483" y="117911"/>
                                <a:pt x="2201" y="1176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4" name="任意多边形: 形状 593">
                          <a:extLst>
                            <a:ext uri="{FF2B5EF4-FFF2-40B4-BE49-F238E27FC236}">
                              <a16:creationId xmlns:a16="http://schemas.microsoft.com/office/drawing/2014/main" id="{C24C7490-8D4D-986C-1B8B-19393366AE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75323" y="1911048"/>
                          <a:ext cx="161596" cy="165497"/>
                        </a:xfrm>
                        <a:custGeom>
                          <a:avLst/>
                          <a:gdLst>
                            <a:gd name="connsiteX0" fmla="*/ 1539 w 161596"/>
                            <a:gd name="connsiteY0" fmla="*/ 116661 h 165497"/>
                            <a:gd name="connsiteX1" fmla="*/ 1023 w 161596"/>
                            <a:gd name="connsiteY1" fmla="*/ 109348 h 165497"/>
                            <a:gd name="connsiteX2" fmla="*/ 8758 w 161596"/>
                            <a:gd name="connsiteY2" fmla="*/ 107660 h 165497"/>
                            <a:gd name="connsiteX3" fmla="*/ 78039 w 161596"/>
                            <a:gd name="connsiteY3" fmla="*/ 146801 h 165497"/>
                            <a:gd name="connsiteX4" fmla="*/ 118024 w 161596"/>
                            <a:gd name="connsiteY4" fmla="*/ 152989 h 165497"/>
                            <a:gd name="connsiteX5" fmla="*/ 145493 w 161596"/>
                            <a:gd name="connsiteY5" fmla="*/ 132645 h 165497"/>
                            <a:gd name="connsiteX6" fmla="*/ 129836 w 161596"/>
                            <a:gd name="connsiteY6" fmla="*/ 54176 h 165497"/>
                            <a:gd name="connsiteX7" fmla="*/ 106633 w 161596"/>
                            <a:gd name="connsiteY7" fmla="*/ 23520 h 165497"/>
                            <a:gd name="connsiteX8" fmla="*/ 98289 w 161596"/>
                            <a:gd name="connsiteY8" fmla="*/ 14520 h 165497"/>
                            <a:gd name="connsiteX9" fmla="*/ 94914 w 161596"/>
                            <a:gd name="connsiteY9" fmla="*/ 11098 h 165497"/>
                            <a:gd name="connsiteX10" fmla="*/ 93508 w 161596"/>
                            <a:gd name="connsiteY10" fmla="*/ 1957 h 165497"/>
                            <a:gd name="connsiteX11" fmla="*/ 101571 w 161596"/>
                            <a:gd name="connsiteY11" fmla="*/ 1910 h 165497"/>
                            <a:gd name="connsiteX12" fmla="*/ 140899 w 161596"/>
                            <a:gd name="connsiteY12" fmla="*/ 50895 h 165497"/>
                            <a:gd name="connsiteX13" fmla="*/ 159789 w 161596"/>
                            <a:gd name="connsiteY13" fmla="*/ 95379 h 165497"/>
                            <a:gd name="connsiteX14" fmla="*/ 155617 w 161596"/>
                            <a:gd name="connsiteY14" fmla="*/ 139207 h 165497"/>
                            <a:gd name="connsiteX15" fmla="*/ 120133 w 161596"/>
                            <a:gd name="connsiteY15" fmla="*/ 164754 h 165497"/>
                            <a:gd name="connsiteX16" fmla="*/ 2242 w 161596"/>
                            <a:gd name="connsiteY16" fmla="*/ 117364 h 165497"/>
                            <a:gd name="connsiteX17" fmla="*/ 1539 w 161596"/>
                            <a:gd name="connsiteY17" fmla="*/ 116661 h 1654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1596" h="165497">
                              <a:moveTo>
                                <a:pt x="1539" y="116661"/>
                              </a:moveTo>
                              <a:cubicBezTo>
                                <a:pt x="-289" y="114785"/>
                                <a:pt x="-523" y="111739"/>
                                <a:pt x="1023" y="109348"/>
                              </a:cubicBezTo>
                              <a:cubicBezTo>
                                <a:pt x="2805" y="106676"/>
                                <a:pt x="6227" y="105879"/>
                                <a:pt x="8758" y="107660"/>
                              </a:cubicBezTo>
                              <a:cubicBezTo>
                                <a:pt x="37914" y="127676"/>
                                <a:pt x="60180" y="140192"/>
                                <a:pt x="78039" y="146801"/>
                              </a:cubicBezTo>
                              <a:cubicBezTo>
                                <a:pt x="95946" y="153364"/>
                                <a:pt x="108742" y="154583"/>
                                <a:pt x="118024" y="152989"/>
                              </a:cubicBezTo>
                              <a:cubicBezTo>
                                <a:pt x="133305" y="150504"/>
                                <a:pt x="141508" y="140708"/>
                                <a:pt x="145493" y="132645"/>
                              </a:cubicBezTo>
                              <a:cubicBezTo>
                                <a:pt x="157024" y="109911"/>
                                <a:pt x="145539" y="78785"/>
                                <a:pt x="129836" y="54176"/>
                              </a:cubicBezTo>
                              <a:cubicBezTo>
                                <a:pt x="122055" y="41895"/>
                                <a:pt x="113571" y="30973"/>
                                <a:pt x="106633" y="23520"/>
                              </a:cubicBezTo>
                              <a:cubicBezTo>
                                <a:pt x="103258" y="19723"/>
                                <a:pt x="100352" y="16676"/>
                                <a:pt x="98289" y="14520"/>
                              </a:cubicBezTo>
                              <a:cubicBezTo>
                                <a:pt x="96180" y="12410"/>
                                <a:pt x="95008" y="11192"/>
                                <a:pt x="94914" y="11098"/>
                              </a:cubicBezTo>
                              <a:cubicBezTo>
                                <a:pt x="92289" y="8613"/>
                                <a:pt x="91774" y="4488"/>
                                <a:pt x="93508" y="1957"/>
                              </a:cubicBezTo>
                              <a:cubicBezTo>
                                <a:pt x="95336" y="-621"/>
                                <a:pt x="98946" y="-668"/>
                                <a:pt x="101571" y="1910"/>
                              </a:cubicBezTo>
                              <a:cubicBezTo>
                                <a:pt x="103071" y="3598"/>
                                <a:pt x="124305" y="23332"/>
                                <a:pt x="140899" y="50895"/>
                              </a:cubicBezTo>
                              <a:cubicBezTo>
                                <a:pt x="149383" y="64442"/>
                                <a:pt x="156180" y="80285"/>
                                <a:pt x="159789" y="95379"/>
                              </a:cubicBezTo>
                              <a:cubicBezTo>
                                <a:pt x="162883" y="110942"/>
                                <a:pt x="162321" y="126082"/>
                                <a:pt x="155617" y="139207"/>
                              </a:cubicBezTo>
                              <a:cubicBezTo>
                                <a:pt x="148211" y="153832"/>
                                <a:pt x="135649" y="162411"/>
                                <a:pt x="120133" y="164754"/>
                              </a:cubicBezTo>
                              <a:cubicBezTo>
                                <a:pt x="89336" y="169536"/>
                                <a:pt x="51133" y="150973"/>
                                <a:pt x="2242" y="117364"/>
                              </a:cubicBezTo>
                              <a:cubicBezTo>
                                <a:pt x="2008" y="117129"/>
                                <a:pt x="1773" y="116895"/>
                                <a:pt x="1539" y="1166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5" name="任意多边形: 形状 594">
                          <a:extLst>
                            <a:ext uri="{FF2B5EF4-FFF2-40B4-BE49-F238E27FC236}">
                              <a16:creationId xmlns:a16="http://schemas.microsoft.com/office/drawing/2014/main" id="{61372285-9A61-FFB4-7D19-BB9D474ADD6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69845" y="2017827"/>
                          <a:ext cx="160113" cy="144466"/>
                        </a:xfrm>
                        <a:custGeom>
                          <a:avLst/>
                          <a:gdLst>
                            <a:gd name="connsiteX0" fmla="*/ 938 w 160113"/>
                            <a:gd name="connsiteY0" fmla="*/ 108882 h 144466"/>
                            <a:gd name="connsiteX1" fmla="*/ 1642 w 160113"/>
                            <a:gd name="connsiteY1" fmla="*/ 102601 h 144466"/>
                            <a:gd name="connsiteX2" fmla="*/ 9376 w 160113"/>
                            <a:gd name="connsiteY2" fmla="*/ 100632 h 144466"/>
                            <a:gd name="connsiteX3" fmla="*/ 110251 w 160113"/>
                            <a:gd name="connsiteY3" fmla="*/ 133492 h 144466"/>
                            <a:gd name="connsiteX4" fmla="*/ 140673 w 160113"/>
                            <a:gd name="connsiteY4" fmla="*/ 114882 h 144466"/>
                            <a:gd name="connsiteX5" fmla="*/ 148314 w 160113"/>
                            <a:gd name="connsiteY5" fmla="*/ 81273 h 144466"/>
                            <a:gd name="connsiteX6" fmla="*/ 135892 w 160113"/>
                            <a:gd name="connsiteY6" fmla="*/ 46773 h 144466"/>
                            <a:gd name="connsiteX7" fmla="*/ 117189 w 160113"/>
                            <a:gd name="connsiteY7" fmla="*/ 20523 h 144466"/>
                            <a:gd name="connsiteX8" fmla="*/ 110064 w 160113"/>
                            <a:gd name="connsiteY8" fmla="*/ 13023 h 144466"/>
                            <a:gd name="connsiteX9" fmla="*/ 107158 w 160113"/>
                            <a:gd name="connsiteY9" fmla="*/ 10163 h 144466"/>
                            <a:gd name="connsiteX10" fmla="*/ 106970 w 160113"/>
                            <a:gd name="connsiteY10" fmla="*/ 2007 h 144466"/>
                            <a:gd name="connsiteX11" fmla="*/ 114798 w 160113"/>
                            <a:gd name="connsiteY11" fmla="*/ 1398 h 144466"/>
                            <a:gd name="connsiteX12" fmla="*/ 126751 w 160113"/>
                            <a:gd name="connsiteY12" fmla="*/ 13913 h 144466"/>
                            <a:gd name="connsiteX13" fmla="*/ 147142 w 160113"/>
                            <a:gd name="connsiteY13" fmla="*/ 43398 h 144466"/>
                            <a:gd name="connsiteX14" fmla="*/ 149861 w 160113"/>
                            <a:gd name="connsiteY14" fmla="*/ 120226 h 144466"/>
                            <a:gd name="connsiteX15" fmla="*/ 110673 w 160113"/>
                            <a:gd name="connsiteY15" fmla="*/ 143382 h 144466"/>
                            <a:gd name="connsiteX16" fmla="*/ 1595 w 160113"/>
                            <a:gd name="connsiteY16" fmla="*/ 109351 h 144466"/>
                            <a:gd name="connsiteX17" fmla="*/ 938 w 160113"/>
                            <a:gd name="connsiteY17" fmla="*/ 108882 h 1444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0113" h="144466">
                              <a:moveTo>
                                <a:pt x="938" y="108882"/>
                              </a:moveTo>
                              <a:cubicBezTo>
                                <a:pt x="-515" y="107382"/>
                                <a:pt x="-280" y="104804"/>
                                <a:pt x="1642" y="102601"/>
                              </a:cubicBezTo>
                              <a:cubicBezTo>
                                <a:pt x="3751" y="100163"/>
                                <a:pt x="7173" y="99273"/>
                                <a:pt x="9376" y="100632"/>
                              </a:cubicBezTo>
                              <a:cubicBezTo>
                                <a:pt x="59204" y="131382"/>
                                <a:pt x="90939" y="137195"/>
                                <a:pt x="110251" y="133492"/>
                              </a:cubicBezTo>
                              <a:cubicBezTo>
                                <a:pt x="126001" y="130726"/>
                                <a:pt x="135611" y="122007"/>
                                <a:pt x="140673" y="114882"/>
                              </a:cubicBezTo>
                              <a:cubicBezTo>
                                <a:pt x="147845" y="104851"/>
                                <a:pt x="149673" y="93273"/>
                                <a:pt x="148314" y="81273"/>
                              </a:cubicBezTo>
                              <a:cubicBezTo>
                                <a:pt x="146814" y="69367"/>
                                <a:pt x="141611" y="57601"/>
                                <a:pt x="135892" y="46773"/>
                              </a:cubicBezTo>
                              <a:cubicBezTo>
                                <a:pt x="129704" y="36320"/>
                                <a:pt x="122673" y="27132"/>
                                <a:pt x="117189" y="20523"/>
                              </a:cubicBezTo>
                              <a:cubicBezTo>
                                <a:pt x="114329" y="17335"/>
                                <a:pt x="111845" y="14757"/>
                                <a:pt x="110064" y="13023"/>
                              </a:cubicBezTo>
                              <a:cubicBezTo>
                                <a:pt x="108283" y="11241"/>
                                <a:pt x="107251" y="10257"/>
                                <a:pt x="107158" y="10163"/>
                              </a:cubicBezTo>
                              <a:cubicBezTo>
                                <a:pt x="104954" y="8241"/>
                                <a:pt x="104861" y="4445"/>
                                <a:pt x="106970" y="2007"/>
                              </a:cubicBezTo>
                              <a:cubicBezTo>
                                <a:pt x="109079" y="-431"/>
                                <a:pt x="112548" y="-665"/>
                                <a:pt x="114798" y="1398"/>
                              </a:cubicBezTo>
                              <a:cubicBezTo>
                                <a:pt x="115501" y="2101"/>
                                <a:pt x="120376" y="6601"/>
                                <a:pt x="126751" y="13913"/>
                              </a:cubicBezTo>
                              <a:cubicBezTo>
                                <a:pt x="132798" y="21507"/>
                                <a:pt x="140767" y="31538"/>
                                <a:pt x="147142" y="43398"/>
                              </a:cubicBezTo>
                              <a:cubicBezTo>
                                <a:pt x="160033" y="67163"/>
                                <a:pt x="167158" y="97023"/>
                                <a:pt x="149861" y="120226"/>
                              </a:cubicBezTo>
                              <a:cubicBezTo>
                                <a:pt x="140298" y="133163"/>
                                <a:pt x="126517" y="140851"/>
                                <a:pt x="110673" y="143382"/>
                              </a:cubicBezTo>
                              <a:cubicBezTo>
                                <a:pt x="79173" y="148585"/>
                                <a:pt x="43501" y="134710"/>
                                <a:pt x="1595" y="109351"/>
                              </a:cubicBezTo>
                              <a:cubicBezTo>
                                <a:pt x="1360" y="109210"/>
                                <a:pt x="1126" y="109023"/>
                                <a:pt x="938" y="10888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6" name="任意多边形: 形状 595">
                          <a:extLst>
                            <a:ext uri="{FF2B5EF4-FFF2-40B4-BE49-F238E27FC236}">
                              <a16:creationId xmlns:a16="http://schemas.microsoft.com/office/drawing/2014/main" id="{C563F4F9-E019-68E2-F710-F497F89D4D5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51852" y="2117934"/>
                          <a:ext cx="159559" cy="121353"/>
                        </a:xfrm>
                        <a:custGeom>
                          <a:avLst/>
                          <a:gdLst>
                            <a:gd name="connsiteX0" fmla="*/ 853 w 159559"/>
                            <a:gd name="connsiteY0" fmla="*/ 100604 h 121353"/>
                            <a:gd name="connsiteX1" fmla="*/ 1978 w 159559"/>
                            <a:gd name="connsiteY1" fmla="*/ 94885 h 121353"/>
                            <a:gd name="connsiteX2" fmla="*/ 10416 w 159559"/>
                            <a:gd name="connsiteY2" fmla="*/ 93057 h 121353"/>
                            <a:gd name="connsiteX3" fmla="*/ 12806 w 159559"/>
                            <a:gd name="connsiteY3" fmla="*/ 94369 h 121353"/>
                            <a:gd name="connsiteX4" fmla="*/ 14681 w 159559"/>
                            <a:gd name="connsiteY4" fmla="*/ 95354 h 121353"/>
                            <a:gd name="connsiteX5" fmla="*/ 18384 w 159559"/>
                            <a:gd name="connsiteY5" fmla="*/ 97135 h 121353"/>
                            <a:gd name="connsiteX6" fmla="*/ 25697 w 159559"/>
                            <a:gd name="connsiteY6" fmla="*/ 100275 h 121353"/>
                            <a:gd name="connsiteX7" fmla="*/ 32916 w 159559"/>
                            <a:gd name="connsiteY7" fmla="*/ 102900 h 121353"/>
                            <a:gd name="connsiteX8" fmla="*/ 39619 w 159559"/>
                            <a:gd name="connsiteY8" fmla="*/ 105385 h 121353"/>
                            <a:gd name="connsiteX9" fmla="*/ 52650 w 159559"/>
                            <a:gd name="connsiteY9" fmla="*/ 109041 h 121353"/>
                            <a:gd name="connsiteX10" fmla="*/ 64509 w 159559"/>
                            <a:gd name="connsiteY10" fmla="*/ 111525 h 121353"/>
                            <a:gd name="connsiteX11" fmla="*/ 85556 w 159559"/>
                            <a:gd name="connsiteY11" fmla="*/ 113026 h 121353"/>
                            <a:gd name="connsiteX12" fmla="*/ 102056 w 159559"/>
                            <a:gd name="connsiteY12" fmla="*/ 111385 h 121353"/>
                            <a:gd name="connsiteX13" fmla="*/ 135056 w 159559"/>
                            <a:gd name="connsiteY13" fmla="*/ 94510 h 121353"/>
                            <a:gd name="connsiteX14" fmla="*/ 147994 w 159559"/>
                            <a:gd name="connsiteY14" fmla="*/ 66479 h 121353"/>
                            <a:gd name="connsiteX15" fmla="*/ 141197 w 159559"/>
                            <a:gd name="connsiteY15" fmla="*/ 38400 h 121353"/>
                            <a:gd name="connsiteX16" fmla="*/ 127088 w 159559"/>
                            <a:gd name="connsiteY16" fmla="*/ 17260 h 121353"/>
                            <a:gd name="connsiteX17" fmla="*/ 121416 w 159559"/>
                            <a:gd name="connsiteY17" fmla="*/ 11260 h 121353"/>
                            <a:gd name="connsiteX18" fmla="*/ 119072 w 159559"/>
                            <a:gd name="connsiteY18" fmla="*/ 9010 h 121353"/>
                            <a:gd name="connsiteX19" fmla="*/ 120197 w 159559"/>
                            <a:gd name="connsiteY19" fmla="*/ 2025 h 121353"/>
                            <a:gd name="connsiteX20" fmla="*/ 127885 w 159559"/>
                            <a:gd name="connsiteY20" fmla="*/ 994 h 121353"/>
                            <a:gd name="connsiteX21" fmla="*/ 137541 w 159559"/>
                            <a:gd name="connsiteY21" fmla="*/ 10978 h 121353"/>
                            <a:gd name="connsiteX22" fmla="*/ 152916 w 159559"/>
                            <a:gd name="connsiteY22" fmla="*/ 34885 h 121353"/>
                            <a:gd name="connsiteX23" fmla="*/ 143635 w 159559"/>
                            <a:gd name="connsiteY23" fmla="*/ 98260 h 121353"/>
                            <a:gd name="connsiteX24" fmla="*/ 100978 w 159559"/>
                            <a:gd name="connsiteY24" fmla="*/ 119307 h 121353"/>
                            <a:gd name="connsiteX25" fmla="*/ 77025 w 159559"/>
                            <a:gd name="connsiteY25" fmla="*/ 121322 h 121353"/>
                            <a:gd name="connsiteX26" fmla="*/ 52462 w 159559"/>
                            <a:gd name="connsiteY26" fmla="*/ 118791 h 121353"/>
                            <a:gd name="connsiteX27" fmla="*/ 27525 w 159559"/>
                            <a:gd name="connsiteY27" fmla="*/ 112135 h 121353"/>
                            <a:gd name="connsiteX28" fmla="*/ 14822 w 159559"/>
                            <a:gd name="connsiteY28" fmla="*/ 107447 h 121353"/>
                            <a:gd name="connsiteX29" fmla="*/ 8494 w 159559"/>
                            <a:gd name="connsiteY29" fmla="*/ 104682 h 121353"/>
                            <a:gd name="connsiteX30" fmla="*/ 1556 w 159559"/>
                            <a:gd name="connsiteY30" fmla="*/ 101119 h 121353"/>
                            <a:gd name="connsiteX31" fmla="*/ 853 w 159559"/>
                            <a:gd name="connsiteY31" fmla="*/ 100604 h 1213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59559" h="121353">
                              <a:moveTo>
                                <a:pt x="853" y="100604"/>
                              </a:moveTo>
                              <a:cubicBezTo>
                                <a:pt x="-600" y="99244"/>
                                <a:pt x="-178" y="96900"/>
                                <a:pt x="1978" y="94885"/>
                              </a:cubicBezTo>
                              <a:cubicBezTo>
                                <a:pt x="4416" y="92682"/>
                                <a:pt x="8165" y="91838"/>
                                <a:pt x="10416" y="93057"/>
                              </a:cubicBezTo>
                              <a:lnTo>
                                <a:pt x="12806" y="94369"/>
                              </a:lnTo>
                              <a:lnTo>
                                <a:pt x="14681" y="95354"/>
                              </a:lnTo>
                              <a:cubicBezTo>
                                <a:pt x="15947" y="95963"/>
                                <a:pt x="17166" y="96526"/>
                                <a:pt x="18384" y="97135"/>
                              </a:cubicBezTo>
                              <a:cubicBezTo>
                                <a:pt x="20822" y="98260"/>
                                <a:pt x="23259" y="99338"/>
                                <a:pt x="25697" y="100275"/>
                              </a:cubicBezTo>
                              <a:cubicBezTo>
                                <a:pt x="28087" y="101213"/>
                                <a:pt x="30572" y="102057"/>
                                <a:pt x="32916" y="102900"/>
                              </a:cubicBezTo>
                              <a:cubicBezTo>
                                <a:pt x="35166" y="103791"/>
                                <a:pt x="37369" y="104635"/>
                                <a:pt x="39619" y="105385"/>
                              </a:cubicBezTo>
                              <a:cubicBezTo>
                                <a:pt x="44025" y="106885"/>
                                <a:pt x="48431" y="108057"/>
                                <a:pt x="52650" y="109041"/>
                              </a:cubicBezTo>
                              <a:cubicBezTo>
                                <a:pt x="56916" y="109979"/>
                                <a:pt x="60666" y="110963"/>
                                <a:pt x="64509" y="111525"/>
                              </a:cubicBezTo>
                              <a:cubicBezTo>
                                <a:pt x="72056" y="112791"/>
                                <a:pt x="79322" y="113072"/>
                                <a:pt x="85556" y="113026"/>
                              </a:cubicBezTo>
                              <a:cubicBezTo>
                                <a:pt x="91744" y="112979"/>
                                <a:pt x="97322" y="112322"/>
                                <a:pt x="102056" y="111385"/>
                              </a:cubicBezTo>
                              <a:cubicBezTo>
                                <a:pt x="117900" y="108197"/>
                                <a:pt x="128916" y="100604"/>
                                <a:pt x="135056" y="94510"/>
                              </a:cubicBezTo>
                              <a:cubicBezTo>
                                <a:pt x="143822" y="85979"/>
                                <a:pt x="147478" y="76369"/>
                                <a:pt x="147994" y="66479"/>
                              </a:cubicBezTo>
                              <a:cubicBezTo>
                                <a:pt x="148275" y="56822"/>
                                <a:pt x="145182" y="47166"/>
                                <a:pt x="141197" y="38400"/>
                              </a:cubicBezTo>
                              <a:cubicBezTo>
                                <a:pt x="136744" y="30010"/>
                                <a:pt x="131353" y="22557"/>
                                <a:pt x="127088" y="17260"/>
                              </a:cubicBezTo>
                              <a:cubicBezTo>
                                <a:pt x="124838" y="14728"/>
                                <a:pt x="122822" y="12666"/>
                                <a:pt x="121416" y="11260"/>
                              </a:cubicBezTo>
                              <a:cubicBezTo>
                                <a:pt x="119963" y="9853"/>
                                <a:pt x="119119" y="9057"/>
                                <a:pt x="119072" y="9010"/>
                              </a:cubicBezTo>
                              <a:cubicBezTo>
                                <a:pt x="117197" y="7416"/>
                                <a:pt x="117759" y="4275"/>
                                <a:pt x="120197" y="2025"/>
                              </a:cubicBezTo>
                              <a:cubicBezTo>
                                <a:pt x="122588" y="-225"/>
                                <a:pt x="126009" y="-647"/>
                                <a:pt x="127885" y="994"/>
                              </a:cubicBezTo>
                              <a:cubicBezTo>
                                <a:pt x="128447" y="1557"/>
                                <a:pt x="132572" y="5072"/>
                                <a:pt x="137541" y="10978"/>
                              </a:cubicBezTo>
                              <a:cubicBezTo>
                                <a:pt x="142322" y="17119"/>
                                <a:pt x="148556" y="25182"/>
                                <a:pt x="152916" y="34885"/>
                              </a:cubicBezTo>
                              <a:cubicBezTo>
                                <a:pt x="161963" y="54197"/>
                                <a:pt x="164260" y="78713"/>
                                <a:pt x="143635" y="98260"/>
                              </a:cubicBezTo>
                              <a:cubicBezTo>
                                <a:pt x="132150" y="109276"/>
                                <a:pt x="117291" y="116026"/>
                                <a:pt x="100978" y="119307"/>
                              </a:cubicBezTo>
                              <a:cubicBezTo>
                                <a:pt x="93056" y="120854"/>
                                <a:pt x="85041" y="121510"/>
                                <a:pt x="77025" y="121322"/>
                              </a:cubicBezTo>
                              <a:cubicBezTo>
                                <a:pt x="69056" y="121088"/>
                                <a:pt x="60525" y="120479"/>
                                <a:pt x="52462" y="118791"/>
                              </a:cubicBezTo>
                              <a:cubicBezTo>
                                <a:pt x="44494" y="117010"/>
                                <a:pt x="35681" y="115182"/>
                                <a:pt x="27525" y="112135"/>
                              </a:cubicBezTo>
                              <a:cubicBezTo>
                                <a:pt x="23541" y="110541"/>
                                <a:pt x="19041" y="109182"/>
                                <a:pt x="14822" y="107447"/>
                              </a:cubicBezTo>
                              <a:cubicBezTo>
                                <a:pt x="12712" y="106557"/>
                                <a:pt x="10556" y="105666"/>
                                <a:pt x="8494" y="104682"/>
                              </a:cubicBezTo>
                              <a:cubicBezTo>
                                <a:pt x="6384" y="103697"/>
                                <a:pt x="4509" y="102760"/>
                                <a:pt x="1556" y="101119"/>
                              </a:cubicBezTo>
                              <a:cubicBezTo>
                                <a:pt x="1275" y="100979"/>
                                <a:pt x="1041" y="100791"/>
                                <a:pt x="853" y="10060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597" name="图形 413">
                        <a:extLst>
                          <a:ext uri="{FF2B5EF4-FFF2-40B4-BE49-F238E27FC236}">
                            <a16:creationId xmlns:a16="http://schemas.microsoft.com/office/drawing/2014/main" id="{8AF2F418-3FEA-F4E3-8A76-DDAFC12839C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77671" y="1951949"/>
                        <a:ext cx="485628" cy="354068"/>
                        <a:chOff x="10877671" y="1951949"/>
                        <a:chExt cx="485628" cy="35406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598" name="任意多边形: 形状 597">
                          <a:extLst>
                            <a:ext uri="{FF2B5EF4-FFF2-40B4-BE49-F238E27FC236}">
                              <a16:creationId xmlns:a16="http://schemas.microsoft.com/office/drawing/2014/main" id="{7C0DA135-1C15-27E6-D6A1-53B5DC7D27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17442" y="1954384"/>
                          <a:ext cx="145858" cy="98949"/>
                        </a:xfrm>
                        <a:custGeom>
                          <a:avLst/>
                          <a:gdLst>
                            <a:gd name="connsiteX0" fmla="*/ 137843 w 145858"/>
                            <a:gd name="connsiteY0" fmla="*/ 83075 h 98949"/>
                            <a:gd name="connsiteX1" fmla="*/ 125374 w 145858"/>
                            <a:gd name="connsiteY1" fmla="*/ 84481 h 98949"/>
                            <a:gd name="connsiteX2" fmla="*/ 84077 w 145858"/>
                            <a:gd name="connsiteY2" fmla="*/ 66387 h 98949"/>
                            <a:gd name="connsiteX3" fmla="*/ 51687 w 145858"/>
                            <a:gd name="connsiteY3" fmla="*/ 41216 h 98949"/>
                            <a:gd name="connsiteX4" fmla="*/ 31811 w 145858"/>
                            <a:gd name="connsiteY4" fmla="*/ 23450 h 98949"/>
                            <a:gd name="connsiteX5" fmla="*/ 8936 w 145858"/>
                            <a:gd name="connsiteY5" fmla="*/ 2075 h 98949"/>
                            <a:gd name="connsiteX6" fmla="*/ 827 w 145858"/>
                            <a:gd name="connsiteY6" fmla="*/ 1934 h 98949"/>
                            <a:gd name="connsiteX7" fmla="*/ 1952 w 145858"/>
                            <a:gd name="connsiteY7" fmla="*/ 10559 h 98949"/>
                            <a:gd name="connsiteX8" fmla="*/ 2843 w 145858"/>
                            <a:gd name="connsiteY8" fmla="*/ 11544 h 98949"/>
                            <a:gd name="connsiteX9" fmla="*/ 127905 w 145858"/>
                            <a:gd name="connsiteY9" fmla="*/ 98731 h 98949"/>
                            <a:gd name="connsiteX10" fmla="*/ 145859 w 145858"/>
                            <a:gd name="connsiteY10" fmla="*/ 96434 h 98949"/>
                            <a:gd name="connsiteX11" fmla="*/ 137843 w 145858"/>
                            <a:gd name="connsiteY11" fmla="*/ 83075 h 989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45858" h="98949">
                              <a:moveTo>
                                <a:pt x="137843" y="83075"/>
                              </a:moveTo>
                              <a:cubicBezTo>
                                <a:pt x="134327" y="84294"/>
                                <a:pt x="130249" y="84950"/>
                                <a:pt x="125374" y="84481"/>
                              </a:cubicBezTo>
                              <a:cubicBezTo>
                                <a:pt x="115999" y="83637"/>
                                <a:pt x="102968" y="78809"/>
                                <a:pt x="84077" y="66387"/>
                              </a:cubicBezTo>
                              <a:cubicBezTo>
                                <a:pt x="74655" y="60153"/>
                                <a:pt x="64343" y="51622"/>
                                <a:pt x="51687" y="41216"/>
                              </a:cubicBezTo>
                              <a:cubicBezTo>
                                <a:pt x="45452" y="35966"/>
                                <a:pt x="38843" y="30059"/>
                                <a:pt x="31811" y="23450"/>
                              </a:cubicBezTo>
                              <a:cubicBezTo>
                                <a:pt x="24733" y="16934"/>
                                <a:pt x="16952" y="9903"/>
                                <a:pt x="8936" y="2075"/>
                              </a:cubicBezTo>
                              <a:cubicBezTo>
                                <a:pt x="6124" y="-644"/>
                                <a:pt x="2514" y="-691"/>
                                <a:pt x="827" y="1934"/>
                              </a:cubicBezTo>
                              <a:cubicBezTo>
                                <a:pt x="-626" y="4278"/>
                                <a:pt x="-111" y="7887"/>
                                <a:pt x="1952" y="10559"/>
                              </a:cubicBezTo>
                              <a:cubicBezTo>
                                <a:pt x="2233" y="10934"/>
                                <a:pt x="2514" y="11216"/>
                                <a:pt x="2843" y="11544"/>
                              </a:cubicBezTo>
                              <a:cubicBezTo>
                                <a:pt x="57358" y="64137"/>
                                <a:pt x="97109" y="95731"/>
                                <a:pt x="127905" y="98731"/>
                              </a:cubicBezTo>
                              <a:cubicBezTo>
                                <a:pt x="134562" y="99388"/>
                                <a:pt x="140515" y="98544"/>
                                <a:pt x="145859" y="96434"/>
                              </a:cubicBezTo>
                              <a:cubicBezTo>
                                <a:pt x="142718" y="91044"/>
                                <a:pt x="141077" y="88419"/>
                                <a:pt x="137843" y="830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599" name="任意多边形: 形状 598">
                          <a:extLst>
                            <a:ext uri="{FF2B5EF4-FFF2-40B4-BE49-F238E27FC236}">
                              <a16:creationId xmlns:a16="http://schemas.microsoft.com/office/drawing/2014/main" id="{2A37DA4A-254A-F060-7CF0-76E4F2DA31D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05324" y="2048001"/>
                          <a:ext cx="163425" cy="155960"/>
                        </a:xfrm>
                        <a:custGeom>
                          <a:avLst/>
                          <a:gdLst>
                            <a:gd name="connsiteX0" fmla="*/ 882 w 163425"/>
                            <a:gd name="connsiteY0" fmla="*/ 96990 h 155960"/>
                            <a:gd name="connsiteX1" fmla="*/ 1772 w 163425"/>
                            <a:gd name="connsiteY1" fmla="*/ 90239 h 155960"/>
                            <a:gd name="connsiteX2" fmla="*/ 9835 w 163425"/>
                            <a:gd name="connsiteY2" fmla="*/ 89583 h 155960"/>
                            <a:gd name="connsiteX3" fmla="*/ 44100 w 163425"/>
                            <a:gd name="connsiteY3" fmla="*/ 116818 h 155960"/>
                            <a:gd name="connsiteX4" fmla="*/ 58866 w 163425"/>
                            <a:gd name="connsiteY4" fmla="*/ 126474 h 155960"/>
                            <a:gd name="connsiteX5" fmla="*/ 71944 w 163425"/>
                            <a:gd name="connsiteY5" fmla="*/ 133927 h 155960"/>
                            <a:gd name="connsiteX6" fmla="*/ 94304 w 163425"/>
                            <a:gd name="connsiteY6" fmla="*/ 142458 h 155960"/>
                            <a:gd name="connsiteX7" fmla="*/ 111132 w 163425"/>
                            <a:gd name="connsiteY7" fmla="*/ 144708 h 155960"/>
                            <a:gd name="connsiteX8" fmla="*/ 142444 w 163425"/>
                            <a:gd name="connsiteY8" fmla="*/ 129380 h 155960"/>
                            <a:gd name="connsiteX9" fmla="*/ 150507 w 163425"/>
                            <a:gd name="connsiteY9" fmla="*/ 112833 h 155960"/>
                            <a:gd name="connsiteX10" fmla="*/ 151772 w 163425"/>
                            <a:gd name="connsiteY10" fmla="*/ 93896 h 155960"/>
                            <a:gd name="connsiteX11" fmla="*/ 148116 w 163425"/>
                            <a:gd name="connsiteY11" fmla="*/ 73833 h 155960"/>
                            <a:gd name="connsiteX12" fmla="*/ 140804 w 163425"/>
                            <a:gd name="connsiteY12" fmla="*/ 54427 h 155960"/>
                            <a:gd name="connsiteX13" fmla="*/ 122991 w 163425"/>
                            <a:gd name="connsiteY13" fmla="*/ 23021 h 155960"/>
                            <a:gd name="connsiteX14" fmla="*/ 116288 w 163425"/>
                            <a:gd name="connsiteY14" fmla="*/ 13552 h 155960"/>
                            <a:gd name="connsiteX15" fmla="*/ 113382 w 163425"/>
                            <a:gd name="connsiteY15" fmla="*/ 10036 h 155960"/>
                            <a:gd name="connsiteX16" fmla="*/ 113429 w 163425"/>
                            <a:gd name="connsiteY16" fmla="*/ 1458 h 155960"/>
                            <a:gd name="connsiteX17" fmla="*/ 121538 w 163425"/>
                            <a:gd name="connsiteY17" fmla="*/ 2208 h 155960"/>
                            <a:gd name="connsiteX18" fmla="*/ 125335 w 163425"/>
                            <a:gd name="connsiteY18" fmla="*/ 6849 h 155960"/>
                            <a:gd name="connsiteX19" fmla="*/ 132976 w 163425"/>
                            <a:gd name="connsiteY19" fmla="*/ 17724 h 155960"/>
                            <a:gd name="connsiteX20" fmla="*/ 152382 w 163425"/>
                            <a:gd name="connsiteY20" fmla="*/ 52739 h 155960"/>
                            <a:gd name="connsiteX21" fmla="*/ 151397 w 163425"/>
                            <a:gd name="connsiteY21" fmla="*/ 136927 h 155960"/>
                            <a:gd name="connsiteX22" fmla="*/ 111038 w 163425"/>
                            <a:gd name="connsiteY22" fmla="*/ 155958 h 155960"/>
                            <a:gd name="connsiteX23" fmla="*/ 60319 w 163425"/>
                            <a:gd name="connsiteY23" fmla="*/ 140677 h 155960"/>
                            <a:gd name="connsiteX24" fmla="*/ 46538 w 163425"/>
                            <a:gd name="connsiteY24" fmla="*/ 132240 h 155960"/>
                            <a:gd name="connsiteX25" fmla="*/ 32054 w 163425"/>
                            <a:gd name="connsiteY25" fmla="*/ 122349 h 155960"/>
                            <a:gd name="connsiteX26" fmla="*/ 1491 w 163425"/>
                            <a:gd name="connsiteY26" fmla="*/ 97786 h 155960"/>
                            <a:gd name="connsiteX27" fmla="*/ 882 w 163425"/>
                            <a:gd name="connsiteY27" fmla="*/ 96990 h 1559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3425" h="155960">
                              <a:moveTo>
                                <a:pt x="882" y="96990"/>
                              </a:moveTo>
                              <a:cubicBezTo>
                                <a:pt x="-572" y="95068"/>
                                <a:pt x="-196" y="92208"/>
                                <a:pt x="1772" y="90239"/>
                              </a:cubicBezTo>
                              <a:cubicBezTo>
                                <a:pt x="4069" y="87989"/>
                                <a:pt x="7679" y="87661"/>
                                <a:pt x="9835" y="89583"/>
                              </a:cubicBezTo>
                              <a:cubicBezTo>
                                <a:pt x="22350" y="100599"/>
                                <a:pt x="33975" y="109411"/>
                                <a:pt x="44100" y="116818"/>
                              </a:cubicBezTo>
                              <a:cubicBezTo>
                                <a:pt x="49257" y="120474"/>
                                <a:pt x="54179" y="123661"/>
                                <a:pt x="58866" y="126474"/>
                              </a:cubicBezTo>
                              <a:cubicBezTo>
                                <a:pt x="63413" y="129333"/>
                                <a:pt x="67819" y="131818"/>
                                <a:pt x="71944" y="133927"/>
                              </a:cubicBezTo>
                              <a:cubicBezTo>
                                <a:pt x="80241" y="138099"/>
                                <a:pt x="87741" y="140818"/>
                                <a:pt x="94304" y="142458"/>
                              </a:cubicBezTo>
                              <a:cubicBezTo>
                                <a:pt x="100725" y="144193"/>
                                <a:pt x="106351" y="144755"/>
                                <a:pt x="111132" y="144708"/>
                              </a:cubicBezTo>
                              <a:cubicBezTo>
                                <a:pt x="126929" y="144427"/>
                                <a:pt x="136960" y="136411"/>
                                <a:pt x="142444" y="129380"/>
                              </a:cubicBezTo>
                              <a:cubicBezTo>
                                <a:pt x="146335" y="124458"/>
                                <a:pt x="148960" y="118833"/>
                                <a:pt x="150507" y="112833"/>
                              </a:cubicBezTo>
                              <a:cubicBezTo>
                                <a:pt x="151913" y="106880"/>
                                <a:pt x="152241" y="100505"/>
                                <a:pt x="151772" y="93896"/>
                              </a:cubicBezTo>
                              <a:cubicBezTo>
                                <a:pt x="151257" y="87333"/>
                                <a:pt x="150038" y="80490"/>
                                <a:pt x="148116" y="73833"/>
                              </a:cubicBezTo>
                              <a:cubicBezTo>
                                <a:pt x="146100" y="67224"/>
                                <a:pt x="143569" y="60661"/>
                                <a:pt x="140804" y="54427"/>
                              </a:cubicBezTo>
                              <a:cubicBezTo>
                                <a:pt x="135413" y="41818"/>
                                <a:pt x="128288" y="30989"/>
                                <a:pt x="122991" y="23021"/>
                              </a:cubicBezTo>
                              <a:cubicBezTo>
                                <a:pt x="120319" y="19036"/>
                                <a:pt x="117975" y="15849"/>
                                <a:pt x="116288" y="13552"/>
                              </a:cubicBezTo>
                              <a:cubicBezTo>
                                <a:pt x="114601" y="11349"/>
                                <a:pt x="113476" y="10130"/>
                                <a:pt x="113382" y="10036"/>
                              </a:cubicBezTo>
                              <a:cubicBezTo>
                                <a:pt x="111085" y="7505"/>
                                <a:pt x="111225" y="3614"/>
                                <a:pt x="113429" y="1458"/>
                              </a:cubicBezTo>
                              <a:cubicBezTo>
                                <a:pt x="115679" y="-745"/>
                                <a:pt x="119288" y="-417"/>
                                <a:pt x="121538" y="2208"/>
                              </a:cubicBezTo>
                              <a:cubicBezTo>
                                <a:pt x="121866" y="2630"/>
                                <a:pt x="123225" y="4271"/>
                                <a:pt x="125335" y="6849"/>
                              </a:cubicBezTo>
                              <a:cubicBezTo>
                                <a:pt x="127350" y="9521"/>
                                <a:pt x="130022" y="13224"/>
                                <a:pt x="132976" y="17724"/>
                              </a:cubicBezTo>
                              <a:cubicBezTo>
                                <a:pt x="139022" y="26677"/>
                                <a:pt x="146616" y="38818"/>
                                <a:pt x="152382" y="52739"/>
                              </a:cubicBezTo>
                              <a:cubicBezTo>
                                <a:pt x="164522" y="80302"/>
                                <a:pt x="169866" y="114240"/>
                                <a:pt x="151397" y="136927"/>
                              </a:cubicBezTo>
                              <a:cubicBezTo>
                                <a:pt x="141273" y="149536"/>
                                <a:pt x="127116" y="155771"/>
                                <a:pt x="111038" y="155958"/>
                              </a:cubicBezTo>
                              <a:cubicBezTo>
                                <a:pt x="95241" y="156099"/>
                                <a:pt x="78601" y="150568"/>
                                <a:pt x="60319" y="140677"/>
                              </a:cubicBezTo>
                              <a:cubicBezTo>
                                <a:pt x="55772" y="138146"/>
                                <a:pt x="51225" y="135333"/>
                                <a:pt x="46538" y="132240"/>
                              </a:cubicBezTo>
                              <a:cubicBezTo>
                                <a:pt x="41757" y="129240"/>
                                <a:pt x="36929" y="125912"/>
                                <a:pt x="32054" y="122349"/>
                              </a:cubicBezTo>
                              <a:cubicBezTo>
                                <a:pt x="22444" y="115083"/>
                                <a:pt x="12038" y="107021"/>
                                <a:pt x="1491" y="97786"/>
                              </a:cubicBezTo>
                              <a:cubicBezTo>
                                <a:pt x="1304" y="97505"/>
                                <a:pt x="1069" y="97271"/>
                                <a:pt x="882" y="9699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0" name="任意多边形: 形状 599">
                          <a:extLst>
                            <a:ext uri="{FF2B5EF4-FFF2-40B4-BE49-F238E27FC236}">
                              <a16:creationId xmlns:a16="http://schemas.microsoft.com/office/drawing/2014/main" id="{A03B1733-9C04-8019-CD66-732CDF3C14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80236" y="2136323"/>
                          <a:ext cx="165746" cy="129942"/>
                        </a:xfrm>
                        <a:custGeom>
                          <a:avLst/>
                          <a:gdLst>
                            <a:gd name="connsiteX0" fmla="*/ 579 w 165746"/>
                            <a:gd name="connsiteY0" fmla="*/ 86245 h 129942"/>
                            <a:gd name="connsiteX1" fmla="*/ 2407 w 165746"/>
                            <a:gd name="connsiteY1" fmla="*/ 80808 h 129942"/>
                            <a:gd name="connsiteX2" fmla="*/ 10657 w 165746"/>
                            <a:gd name="connsiteY2" fmla="*/ 79730 h 129942"/>
                            <a:gd name="connsiteX3" fmla="*/ 66814 w 165746"/>
                            <a:gd name="connsiteY3" fmla="*/ 113011 h 129942"/>
                            <a:gd name="connsiteX4" fmla="*/ 88470 w 165746"/>
                            <a:gd name="connsiteY4" fmla="*/ 119433 h 129942"/>
                            <a:gd name="connsiteX5" fmla="*/ 105485 w 165746"/>
                            <a:gd name="connsiteY5" fmla="*/ 120980 h 129942"/>
                            <a:gd name="connsiteX6" fmla="*/ 139657 w 165746"/>
                            <a:gd name="connsiteY6" fmla="*/ 108230 h 129942"/>
                            <a:gd name="connsiteX7" fmla="*/ 147767 w 165746"/>
                            <a:gd name="connsiteY7" fmla="*/ 45933 h 129942"/>
                            <a:gd name="connsiteX8" fmla="*/ 133939 w 165746"/>
                            <a:gd name="connsiteY8" fmla="*/ 19730 h 129942"/>
                            <a:gd name="connsiteX9" fmla="*/ 128361 w 165746"/>
                            <a:gd name="connsiteY9" fmla="*/ 11902 h 129942"/>
                            <a:gd name="connsiteX10" fmla="*/ 126017 w 165746"/>
                            <a:gd name="connsiteY10" fmla="*/ 8902 h 129942"/>
                            <a:gd name="connsiteX11" fmla="*/ 127376 w 165746"/>
                            <a:gd name="connsiteY11" fmla="*/ 1402 h 129942"/>
                            <a:gd name="connsiteX12" fmla="*/ 135345 w 165746"/>
                            <a:gd name="connsiteY12" fmla="*/ 1777 h 129942"/>
                            <a:gd name="connsiteX13" fmla="*/ 159907 w 165746"/>
                            <a:gd name="connsiteY13" fmla="*/ 44152 h 129942"/>
                            <a:gd name="connsiteX14" fmla="*/ 165486 w 165746"/>
                            <a:gd name="connsiteY14" fmla="*/ 80855 h 129942"/>
                            <a:gd name="connsiteX15" fmla="*/ 148001 w 165746"/>
                            <a:gd name="connsiteY15" fmla="*/ 114230 h 129942"/>
                            <a:gd name="connsiteX16" fmla="*/ 103939 w 165746"/>
                            <a:gd name="connsiteY16" fmla="*/ 129933 h 129942"/>
                            <a:gd name="connsiteX17" fmla="*/ 54017 w 165746"/>
                            <a:gd name="connsiteY17" fmla="*/ 118636 h 129942"/>
                            <a:gd name="connsiteX18" fmla="*/ 1095 w 165746"/>
                            <a:gd name="connsiteY18" fmla="*/ 86714 h 129942"/>
                            <a:gd name="connsiteX19" fmla="*/ 579 w 165746"/>
                            <a:gd name="connsiteY19" fmla="*/ 86245 h 1299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5746" h="129942">
                              <a:moveTo>
                                <a:pt x="579" y="86245"/>
                              </a:moveTo>
                              <a:cubicBezTo>
                                <a:pt x="-640" y="84792"/>
                                <a:pt x="110" y="82542"/>
                                <a:pt x="2407" y="80808"/>
                              </a:cubicBezTo>
                              <a:cubicBezTo>
                                <a:pt x="5032" y="78839"/>
                                <a:pt x="8688" y="78370"/>
                                <a:pt x="10657" y="79730"/>
                              </a:cubicBezTo>
                              <a:cubicBezTo>
                                <a:pt x="32407" y="96183"/>
                                <a:pt x="51111" y="106636"/>
                                <a:pt x="66814" y="113011"/>
                              </a:cubicBezTo>
                              <a:cubicBezTo>
                                <a:pt x="74689" y="116199"/>
                                <a:pt x="81954" y="118214"/>
                                <a:pt x="88470" y="119433"/>
                              </a:cubicBezTo>
                              <a:cubicBezTo>
                                <a:pt x="94892" y="120699"/>
                                <a:pt x="100611" y="121167"/>
                                <a:pt x="105485" y="120980"/>
                              </a:cubicBezTo>
                              <a:cubicBezTo>
                                <a:pt x="121751" y="120605"/>
                                <a:pt x="133189" y="114042"/>
                                <a:pt x="139657" y="108230"/>
                              </a:cubicBezTo>
                              <a:cubicBezTo>
                                <a:pt x="158360" y="92011"/>
                                <a:pt x="156017" y="66746"/>
                                <a:pt x="147767" y="45933"/>
                              </a:cubicBezTo>
                              <a:cubicBezTo>
                                <a:pt x="143735" y="35573"/>
                                <a:pt x="138485" y="26198"/>
                                <a:pt x="133939" y="19730"/>
                              </a:cubicBezTo>
                              <a:cubicBezTo>
                                <a:pt x="131735" y="16448"/>
                                <a:pt x="129767" y="13777"/>
                                <a:pt x="128361" y="11902"/>
                              </a:cubicBezTo>
                              <a:cubicBezTo>
                                <a:pt x="126954" y="10073"/>
                                <a:pt x="126111" y="8995"/>
                                <a:pt x="126017" y="8902"/>
                              </a:cubicBezTo>
                              <a:cubicBezTo>
                                <a:pt x="124329" y="6839"/>
                                <a:pt x="124892" y="3370"/>
                                <a:pt x="127376" y="1402"/>
                              </a:cubicBezTo>
                              <a:cubicBezTo>
                                <a:pt x="129954" y="-614"/>
                                <a:pt x="133517" y="-427"/>
                                <a:pt x="135345" y="1777"/>
                              </a:cubicBezTo>
                              <a:cubicBezTo>
                                <a:pt x="136423" y="3183"/>
                                <a:pt x="151517" y="20855"/>
                                <a:pt x="159907" y="44152"/>
                              </a:cubicBezTo>
                              <a:cubicBezTo>
                                <a:pt x="164220" y="55683"/>
                                <a:pt x="166564" y="68761"/>
                                <a:pt x="165486" y="80855"/>
                              </a:cubicBezTo>
                              <a:cubicBezTo>
                                <a:pt x="164032" y="93230"/>
                                <a:pt x="158876" y="104855"/>
                                <a:pt x="148001" y="114230"/>
                              </a:cubicBezTo>
                              <a:cubicBezTo>
                                <a:pt x="135954" y="124589"/>
                                <a:pt x="120532" y="129652"/>
                                <a:pt x="103939" y="129933"/>
                              </a:cubicBezTo>
                              <a:cubicBezTo>
                                <a:pt x="87767" y="130168"/>
                                <a:pt x="71173" y="126042"/>
                                <a:pt x="54017" y="118636"/>
                              </a:cubicBezTo>
                              <a:cubicBezTo>
                                <a:pt x="37001" y="111089"/>
                                <a:pt x="19376" y="100355"/>
                                <a:pt x="1095" y="86714"/>
                              </a:cubicBezTo>
                              <a:cubicBezTo>
                                <a:pt x="954" y="86574"/>
                                <a:pt x="720" y="86433"/>
                                <a:pt x="579" y="862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1" name="任意多边形: 形状 600">
                          <a:extLst>
                            <a:ext uri="{FF2B5EF4-FFF2-40B4-BE49-F238E27FC236}">
                              <a16:creationId xmlns:a16="http://schemas.microsoft.com/office/drawing/2014/main" id="{FDA94EC0-C46D-D554-DA0D-C2ECAC3890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77671" y="2215347"/>
                          <a:ext cx="34259" cy="90670"/>
                        </a:xfrm>
                        <a:custGeom>
                          <a:avLst/>
                          <a:gdLst>
                            <a:gd name="connsiteX0" fmla="*/ 284 w 34259"/>
                            <a:gd name="connsiteY0" fmla="*/ 88971 h 90670"/>
                            <a:gd name="connsiteX1" fmla="*/ 2347 w 34259"/>
                            <a:gd name="connsiteY1" fmla="*/ 84752 h 90670"/>
                            <a:gd name="connsiteX2" fmla="*/ 19409 w 34259"/>
                            <a:gd name="connsiteY2" fmla="*/ 36096 h 90670"/>
                            <a:gd name="connsiteX3" fmla="*/ 9472 w 34259"/>
                            <a:gd name="connsiteY3" fmla="*/ 15752 h 90670"/>
                            <a:gd name="connsiteX4" fmla="*/ 5159 w 34259"/>
                            <a:gd name="connsiteY4" fmla="*/ 9659 h 90670"/>
                            <a:gd name="connsiteX5" fmla="*/ 3237 w 34259"/>
                            <a:gd name="connsiteY5" fmla="*/ 7408 h 90670"/>
                            <a:gd name="connsiteX6" fmla="*/ 5628 w 34259"/>
                            <a:gd name="connsiteY6" fmla="*/ 1362 h 90670"/>
                            <a:gd name="connsiteX7" fmla="*/ 13597 w 34259"/>
                            <a:gd name="connsiteY7" fmla="*/ 1174 h 90670"/>
                            <a:gd name="connsiteX8" fmla="*/ 21144 w 34259"/>
                            <a:gd name="connsiteY8" fmla="*/ 11299 h 90670"/>
                            <a:gd name="connsiteX9" fmla="*/ 27097 w 34259"/>
                            <a:gd name="connsiteY9" fmla="*/ 21518 h 90670"/>
                            <a:gd name="connsiteX10" fmla="*/ 31925 w 34259"/>
                            <a:gd name="connsiteY10" fmla="*/ 34315 h 90670"/>
                            <a:gd name="connsiteX11" fmla="*/ 9987 w 34259"/>
                            <a:gd name="connsiteY11" fmla="*/ 89206 h 90670"/>
                            <a:gd name="connsiteX12" fmla="*/ 1362 w 34259"/>
                            <a:gd name="connsiteY12" fmla="*/ 89955 h 90670"/>
                            <a:gd name="connsiteX13" fmla="*/ 284 w 34259"/>
                            <a:gd name="connsiteY13" fmla="*/ 88971 h 906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34259" h="90670">
                              <a:moveTo>
                                <a:pt x="284" y="88971"/>
                              </a:moveTo>
                              <a:cubicBezTo>
                                <a:pt x="-466" y="87705"/>
                                <a:pt x="284" y="86018"/>
                                <a:pt x="2347" y="84752"/>
                              </a:cubicBezTo>
                              <a:cubicBezTo>
                                <a:pt x="23300" y="71909"/>
                                <a:pt x="24706" y="52221"/>
                                <a:pt x="19409" y="36096"/>
                              </a:cubicBezTo>
                              <a:cubicBezTo>
                                <a:pt x="17019" y="27940"/>
                                <a:pt x="12800" y="20908"/>
                                <a:pt x="9472" y="15752"/>
                              </a:cubicBezTo>
                              <a:cubicBezTo>
                                <a:pt x="7784" y="13174"/>
                                <a:pt x="6284" y="11112"/>
                                <a:pt x="5159" y="9659"/>
                              </a:cubicBezTo>
                              <a:cubicBezTo>
                                <a:pt x="4081" y="8205"/>
                                <a:pt x="3237" y="7502"/>
                                <a:pt x="3237" y="7408"/>
                              </a:cubicBezTo>
                              <a:cubicBezTo>
                                <a:pt x="1597" y="5862"/>
                                <a:pt x="2769" y="3143"/>
                                <a:pt x="5628" y="1362"/>
                              </a:cubicBezTo>
                              <a:cubicBezTo>
                                <a:pt x="8487" y="-373"/>
                                <a:pt x="12050" y="-467"/>
                                <a:pt x="13597" y="1174"/>
                              </a:cubicBezTo>
                              <a:cubicBezTo>
                                <a:pt x="14159" y="1643"/>
                                <a:pt x="17300" y="5440"/>
                                <a:pt x="21144" y="11299"/>
                              </a:cubicBezTo>
                              <a:cubicBezTo>
                                <a:pt x="23066" y="14205"/>
                                <a:pt x="25128" y="17674"/>
                                <a:pt x="27097" y="21518"/>
                              </a:cubicBezTo>
                              <a:cubicBezTo>
                                <a:pt x="28925" y="25455"/>
                                <a:pt x="30612" y="29768"/>
                                <a:pt x="31925" y="34315"/>
                              </a:cubicBezTo>
                              <a:cubicBezTo>
                                <a:pt x="37222" y="52549"/>
                                <a:pt x="34925" y="74299"/>
                                <a:pt x="9987" y="89206"/>
                              </a:cubicBezTo>
                              <a:cubicBezTo>
                                <a:pt x="7316" y="90846"/>
                                <a:pt x="3378" y="91127"/>
                                <a:pt x="1362" y="89955"/>
                              </a:cubicBezTo>
                              <a:cubicBezTo>
                                <a:pt x="847" y="89627"/>
                                <a:pt x="472" y="89299"/>
                                <a:pt x="284" y="889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2" name="任意多边形: 形状 601">
                          <a:extLst>
                            <a:ext uri="{FF2B5EF4-FFF2-40B4-BE49-F238E27FC236}">
                              <a16:creationId xmlns:a16="http://schemas.microsoft.com/office/drawing/2014/main" id="{2D323709-6D45-6755-7517-2B47B7B69E8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19813" y="1951949"/>
                          <a:ext cx="164129" cy="176218"/>
                        </a:xfrm>
                        <a:custGeom>
                          <a:avLst/>
                          <a:gdLst>
                            <a:gd name="connsiteX0" fmla="*/ 1471 w 164129"/>
                            <a:gd name="connsiteY0" fmla="*/ 103462 h 176218"/>
                            <a:gd name="connsiteX1" fmla="*/ 1143 w 164129"/>
                            <a:gd name="connsiteY1" fmla="*/ 95681 h 176218"/>
                            <a:gd name="connsiteX2" fmla="*/ 9205 w 164129"/>
                            <a:gd name="connsiteY2" fmla="*/ 95212 h 176218"/>
                            <a:gd name="connsiteX3" fmla="*/ 117768 w 164129"/>
                            <a:gd name="connsiteY3" fmla="*/ 163134 h 176218"/>
                            <a:gd name="connsiteX4" fmla="*/ 146596 w 164129"/>
                            <a:gd name="connsiteY4" fmla="*/ 146447 h 176218"/>
                            <a:gd name="connsiteX5" fmla="*/ 151424 w 164129"/>
                            <a:gd name="connsiteY5" fmla="*/ 106322 h 176218"/>
                            <a:gd name="connsiteX6" fmla="*/ 135487 w 164129"/>
                            <a:gd name="connsiteY6" fmla="*/ 61556 h 176218"/>
                            <a:gd name="connsiteX7" fmla="*/ 113737 w 164129"/>
                            <a:gd name="connsiteY7" fmla="*/ 25650 h 176218"/>
                            <a:gd name="connsiteX8" fmla="*/ 105674 w 164129"/>
                            <a:gd name="connsiteY8" fmla="*/ 14962 h 176218"/>
                            <a:gd name="connsiteX9" fmla="*/ 102393 w 164129"/>
                            <a:gd name="connsiteY9" fmla="*/ 10837 h 176218"/>
                            <a:gd name="connsiteX10" fmla="*/ 101502 w 164129"/>
                            <a:gd name="connsiteY10" fmla="*/ 1322 h 176218"/>
                            <a:gd name="connsiteX11" fmla="*/ 109799 w 164129"/>
                            <a:gd name="connsiteY11" fmla="*/ 2822 h 176218"/>
                            <a:gd name="connsiteX12" fmla="*/ 123346 w 164129"/>
                            <a:gd name="connsiteY12" fmla="*/ 20447 h 176218"/>
                            <a:gd name="connsiteX13" fmla="*/ 147018 w 164129"/>
                            <a:gd name="connsiteY13" fmla="*/ 60290 h 176218"/>
                            <a:gd name="connsiteX14" fmla="*/ 163143 w 164129"/>
                            <a:gd name="connsiteY14" fmla="*/ 110119 h 176218"/>
                            <a:gd name="connsiteX15" fmla="*/ 156393 w 164129"/>
                            <a:gd name="connsiteY15" fmla="*/ 155353 h 176218"/>
                            <a:gd name="connsiteX16" fmla="*/ 119268 w 164129"/>
                            <a:gd name="connsiteY16" fmla="*/ 176213 h 176218"/>
                            <a:gd name="connsiteX17" fmla="*/ 2361 w 164129"/>
                            <a:gd name="connsiteY17" fmla="*/ 104353 h 176218"/>
                            <a:gd name="connsiteX18" fmla="*/ 1471 w 164129"/>
                            <a:gd name="connsiteY18" fmla="*/ 103462 h 17621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64129" h="176218">
                              <a:moveTo>
                                <a:pt x="1471" y="103462"/>
                              </a:moveTo>
                              <a:cubicBezTo>
                                <a:pt x="-357" y="101165"/>
                                <a:pt x="-498" y="97931"/>
                                <a:pt x="1143" y="95681"/>
                              </a:cubicBezTo>
                              <a:cubicBezTo>
                                <a:pt x="3065" y="93150"/>
                                <a:pt x="6627" y="92916"/>
                                <a:pt x="9205" y="95212"/>
                              </a:cubicBezTo>
                              <a:cubicBezTo>
                                <a:pt x="66815" y="148884"/>
                                <a:pt x="98596" y="163556"/>
                                <a:pt x="117768" y="163134"/>
                              </a:cubicBezTo>
                              <a:cubicBezTo>
                                <a:pt x="133330" y="163134"/>
                                <a:pt x="142096" y="154181"/>
                                <a:pt x="146596" y="146447"/>
                              </a:cubicBezTo>
                              <a:cubicBezTo>
                                <a:pt x="152924" y="135525"/>
                                <a:pt x="153815" y="121416"/>
                                <a:pt x="151424" y="106322"/>
                              </a:cubicBezTo>
                              <a:cubicBezTo>
                                <a:pt x="148518" y="91603"/>
                                <a:pt x="142612" y="75712"/>
                                <a:pt x="135487" y="61556"/>
                              </a:cubicBezTo>
                              <a:cubicBezTo>
                                <a:pt x="128127" y="47540"/>
                                <a:pt x="120299" y="34650"/>
                                <a:pt x="113737" y="25650"/>
                              </a:cubicBezTo>
                              <a:cubicBezTo>
                                <a:pt x="110455" y="21150"/>
                                <a:pt x="107690" y="17493"/>
                                <a:pt x="105674" y="14962"/>
                              </a:cubicBezTo>
                              <a:cubicBezTo>
                                <a:pt x="103658" y="12431"/>
                                <a:pt x="102487" y="10978"/>
                                <a:pt x="102393" y="10837"/>
                              </a:cubicBezTo>
                              <a:cubicBezTo>
                                <a:pt x="99955" y="7978"/>
                                <a:pt x="99487" y="3525"/>
                                <a:pt x="101502" y="1322"/>
                              </a:cubicBezTo>
                              <a:cubicBezTo>
                                <a:pt x="103565" y="-928"/>
                                <a:pt x="107268" y="-225"/>
                                <a:pt x="109799" y="2822"/>
                              </a:cubicBezTo>
                              <a:cubicBezTo>
                                <a:pt x="110643" y="3806"/>
                                <a:pt x="116034" y="10368"/>
                                <a:pt x="123346" y="20447"/>
                              </a:cubicBezTo>
                              <a:cubicBezTo>
                                <a:pt x="130565" y="30619"/>
                                <a:pt x="139143" y="44822"/>
                                <a:pt x="147018" y="60290"/>
                              </a:cubicBezTo>
                              <a:cubicBezTo>
                                <a:pt x="154237" y="76228"/>
                                <a:pt x="160987" y="93291"/>
                                <a:pt x="163143" y="110119"/>
                              </a:cubicBezTo>
                              <a:cubicBezTo>
                                <a:pt x="165346" y="126900"/>
                                <a:pt x="164174" y="142509"/>
                                <a:pt x="156393" y="155353"/>
                              </a:cubicBezTo>
                              <a:cubicBezTo>
                                <a:pt x="147815" y="169556"/>
                                <a:pt x="134830" y="176447"/>
                                <a:pt x="119268" y="176213"/>
                              </a:cubicBezTo>
                              <a:cubicBezTo>
                                <a:pt x="88377" y="175837"/>
                                <a:pt x="50971" y="149259"/>
                                <a:pt x="2361" y="104353"/>
                              </a:cubicBezTo>
                              <a:cubicBezTo>
                                <a:pt x="1986" y="104072"/>
                                <a:pt x="1705" y="103790"/>
                                <a:pt x="1471" y="1034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603" name="图形 413">
                    <a:extLst>
                      <a:ext uri="{FF2B5EF4-FFF2-40B4-BE49-F238E27FC236}">
                        <a16:creationId xmlns:a16="http://schemas.microsoft.com/office/drawing/2014/main" id="{D3A4BD43-4D50-FA15-323D-92CCA2B72507}"/>
                      </a:ext>
                    </a:extLst>
                  </p:cNvPr>
                  <p:cNvGrpSpPr/>
                  <p:nvPr/>
                </p:nvGrpSpPr>
                <p:grpSpPr>
                  <a:xfrm>
                    <a:off x="9949496" y="2037412"/>
                    <a:ext cx="1545898" cy="1772346"/>
                    <a:chOff x="9949496" y="2037412"/>
                    <a:chExt cx="1545898" cy="1772346"/>
                  </a:xfrm>
                  <a:solidFill>
                    <a:srgbClr val="D87429"/>
                  </a:solidFill>
                </p:grpSpPr>
                <p:grpSp>
                  <p:nvGrpSpPr>
                    <p:cNvPr id="604" name="图形 413">
                      <a:extLst>
                        <a:ext uri="{FF2B5EF4-FFF2-40B4-BE49-F238E27FC236}">
                          <a16:creationId xmlns:a16="http://schemas.microsoft.com/office/drawing/2014/main" id="{A9A2EDD1-69A4-36FE-9366-3EA83701C4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34291" y="2037412"/>
                      <a:ext cx="644931" cy="400486"/>
                      <a:chOff x="10834291" y="2037412"/>
                      <a:chExt cx="644931" cy="40048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05" name="图形 413">
                        <a:extLst>
                          <a:ext uri="{FF2B5EF4-FFF2-40B4-BE49-F238E27FC236}">
                            <a16:creationId xmlns:a16="http://schemas.microsoft.com/office/drawing/2014/main" id="{72E5E72F-C267-E63E-544A-E670DE40FE9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34291" y="2037412"/>
                        <a:ext cx="557754" cy="326283"/>
                        <a:chOff x="10834291" y="2037412"/>
                        <a:chExt cx="557754" cy="32628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06" name="任意多边形: 形状 605">
                          <a:extLst>
                            <a:ext uri="{FF2B5EF4-FFF2-40B4-BE49-F238E27FC236}">
                              <a16:creationId xmlns:a16="http://schemas.microsoft.com/office/drawing/2014/main" id="{8EF06975-4915-26B8-96B5-76210BCC1F0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31350" y="2037412"/>
                          <a:ext cx="160695" cy="182082"/>
                        </a:xfrm>
                        <a:custGeom>
                          <a:avLst/>
                          <a:gdLst>
                            <a:gd name="connsiteX0" fmla="*/ 1122 w 160695"/>
                            <a:gd name="connsiteY0" fmla="*/ 87984 h 182082"/>
                            <a:gd name="connsiteX1" fmla="*/ 1450 w 160695"/>
                            <a:gd name="connsiteY1" fmla="*/ 79875 h 182082"/>
                            <a:gd name="connsiteX2" fmla="*/ 9560 w 160695"/>
                            <a:gd name="connsiteY2" fmla="*/ 80625 h 182082"/>
                            <a:gd name="connsiteX3" fmla="*/ 111232 w 160695"/>
                            <a:gd name="connsiteY3" fmla="*/ 167813 h 182082"/>
                            <a:gd name="connsiteX4" fmla="*/ 140857 w 160695"/>
                            <a:gd name="connsiteY4" fmla="*/ 155485 h 182082"/>
                            <a:gd name="connsiteX5" fmla="*/ 149529 w 160695"/>
                            <a:gd name="connsiteY5" fmla="*/ 115406 h 182082"/>
                            <a:gd name="connsiteX6" fmla="*/ 138325 w 160695"/>
                            <a:gd name="connsiteY6" fmla="*/ 67172 h 182082"/>
                            <a:gd name="connsiteX7" fmla="*/ 120091 w 160695"/>
                            <a:gd name="connsiteY7" fmla="*/ 27281 h 182082"/>
                            <a:gd name="connsiteX8" fmla="*/ 113013 w 160695"/>
                            <a:gd name="connsiteY8" fmla="*/ 15187 h 182082"/>
                            <a:gd name="connsiteX9" fmla="*/ 110060 w 160695"/>
                            <a:gd name="connsiteY9" fmla="*/ 10500 h 182082"/>
                            <a:gd name="connsiteX10" fmla="*/ 110060 w 160695"/>
                            <a:gd name="connsiteY10" fmla="*/ 844 h 182082"/>
                            <a:gd name="connsiteX11" fmla="*/ 118263 w 160695"/>
                            <a:gd name="connsiteY11" fmla="*/ 3844 h 182082"/>
                            <a:gd name="connsiteX12" fmla="*/ 130169 w 160695"/>
                            <a:gd name="connsiteY12" fmla="*/ 23859 h 182082"/>
                            <a:gd name="connsiteX13" fmla="*/ 149763 w 160695"/>
                            <a:gd name="connsiteY13" fmla="*/ 68063 h 182082"/>
                            <a:gd name="connsiteX14" fmla="*/ 149669 w 160695"/>
                            <a:gd name="connsiteY14" fmla="*/ 166172 h 182082"/>
                            <a:gd name="connsiteX15" fmla="*/ 111513 w 160695"/>
                            <a:gd name="connsiteY15" fmla="*/ 181453 h 182082"/>
                            <a:gd name="connsiteX16" fmla="*/ 61919 w 160695"/>
                            <a:gd name="connsiteY16" fmla="*/ 153563 h 182082"/>
                            <a:gd name="connsiteX17" fmla="*/ 1732 w 160695"/>
                            <a:gd name="connsiteY17" fmla="*/ 89016 h 182082"/>
                            <a:gd name="connsiteX18" fmla="*/ 1122 w 160695"/>
                            <a:gd name="connsiteY18" fmla="*/ 87984 h 1820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60695" h="182082">
                              <a:moveTo>
                                <a:pt x="1122" y="87984"/>
                              </a:moveTo>
                              <a:cubicBezTo>
                                <a:pt x="-425" y="85266"/>
                                <a:pt x="-425" y="81937"/>
                                <a:pt x="1450" y="79875"/>
                              </a:cubicBezTo>
                              <a:cubicBezTo>
                                <a:pt x="3559" y="77531"/>
                                <a:pt x="7169" y="77859"/>
                                <a:pt x="9560" y="80625"/>
                              </a:cubicBezTo>
                              <a:cubicBezTo>
                                <a:pt x="62481" y="145031"/>
                                <a:pt x="92153" y="165234"/>
                                <a:pt x="111232" y="167813"/>
                              </a:cubicBezTo>
                              <a:cubicBezTo>
                                <a:pt x="126513" y="170297"/>
                                <a:pt x="135747" y="162656"/>
                                <a:pt x="140857" y="155485"/>
                              </a:cubicBezTo>
                              <a:cubicBezTo>
                                <a:pt x="148122" y="145406"/>
                                <a:pt x="150325" y="131203"/>
                                <a:pt x="149529" y="115406"/>
                              </a:cubicBezTo>
                              <a:cubicBezTo>
                                <a:pt x="148638" y="99656"/>
                                <a:pt x="143669" y="82922"/>
                                <a:pt x="138325" y="67172"/>
                              </a:cubicBezTo>
                              <a:cubicBezTo>
                                <a:pt x="132419" y="51750"/>
                                <a:pt x="125482" y="37640"/>
                                <a:pt x="120091" y="27281"/>
                              </a:cubicBezTo>
                              <a:cubicBezTo>
                                <a:pt x="117325" y="22172"/>
                                <a:pt x="114794" y="18094"/>
                                <a:pt x="113013" y="15187"/>
                              </a:cubicBezTo>
                              <a:cubicBezTo>
                                <a:pt x="111232" y="12328"/>
                                <a:pt x="110154" y="10641"/>
                                <a:pt x="110060" y="10500"/>
                              </a:cubicBezTo>
                              <a:cubicBezTo>
                                <a:pt x="107716" y="7172"/>
                                <a:pt x="107810" y="2719"/>
                                <a:pt x="110060" y="844"/>
                              </a:cubicBezTo>
                              <a:cubicBezTo>
                                <a:pt x="112310" y="-1031"/>
                                <a:pt x="116013" y="328"/>
                                <a:pt x="118263" y="3844"/>
                              </a:cubicBezTo>
                              <a:cubicBezTo>
                                <a:pt x="118966" y="5015"/>
                                <a:pt x="123935" y="12375"/>
                                <a:pt x="130169" y="23859"/>
                              </a:cubicBezTo>
                              <a:cubicBezTo>
                                <a:pt x="136075" y="35484"/>
                                <a:pt x="143810" y="50906"/>
                                <a:pt x="149763" y="68063"/>
                              </a:cubicBezTo>
                              <a:cubicBezTo>
                                <a:pt x="161997" y="102234"/>
                                <a:pt x="166544" y="143063"/>
                                <a:pt x="149669" y="166172"/>
                              </a:cubicBezTo>
                              <a:cubicBezTo>
                                <a:pt x="140200" y="179110"/>
                                <a:pt x="127310" y="183938"/>
                                <a:pt x="111513" y="181453"/>
                              </a:cubicBezTo>
                              <a:cubicBezTo>
                                <a:pt x="96232" y="178922"/>
                                <a:pt x="79544" y="169406"/>
                                <a:pt x="61919" y="153563"/>
                              </a:cubicBezTo>
                              <a:cubicBezTo>
                                <a:pt x="44107" y="137719"/>
                                <a:pt x="24044" y="116109"/>
                                <a:pt x="1732" y="89016"/>
                              </a:cubicBezTo>
                              <a:cubicBezTo>
                                <a:pt x="1544" y="88688"/>
                                <a:pt x="1310" y="88359"/>
                                <a:pt x="1122" y="879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7" name="任意多边形: 形状 606">
                          <a:extLst>
                            <a:ext uri="{FF2B5EF4-FFF2-40B4-BE49-F238E27FC236}">
                              <a16:creationId xmlns:a16="http://schemas.microsoft.com/office/drawing/2014/main" id="{D6E77D72-95BE-7B65-C028-84D41DAA3B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09192" y="2117786"/>
                          <a:ext cx="162448" cy="163134"/>
                        </a:xfrm>
                        <a:custGeom>
                          <a:avLst/>
                          <a:gdLst>
                            <a:gd name="connsiteX0" fmla="*/ 702 w 162448"/>
                            <a:gd name="connsiteY0" fmla="*/ 83923 h 163134"/>
                            <a:gd name="connsiteX1" fmla="*/ 2108 w 162448"/>
                            <a:gd name="connsiteY1" fmla="*/ 76892 h 163134"/>
                            <a:gd name="connsiteX2" fmla="*/ 10264 w 162448"/>
                            <a:gd name="connsiteY2" fmla="*/ 77455 h 163134"/>
                            <a:gd name="connsiteX3" fmla="*/ 68436 w 162448"/>
                            <a:gd name="connsiteY3" fmla="*/ 133798 h 163134"/>
                            <a:gd name="connsiteX4" fmla="*/ 106592 w 162448"/>
                            <a:gd name="connsiteY4" fmla="*/ 150720 h 163134"/>
                            <a:gd name="connsiteX5" fmla="*/ 138936 w 162448"/>
                            <a:gd name="connsiteY5" fmla="*/ 138955 h 163134"/>
                            <a:gd name="connsiteX6" fmla="*/ 151124 w 162448"/>
                            <a:gd name="connsiteY6" fmla="*/ 103048 h 163134"/>
                            <a:gd name="connsiteX7" fmla="*/ 149483 w 162448"/>
                            <a:gd name="connsiteY7" fmla="*/ 81392 h 163134"/>
                            <a:gd name="connsiteX8" fmla="*/ 143952 w 162448"/>
                            <a:gd name="connsiteY8" fmla="*/ 60064 h 163134"/>
                            <a:gd name="connsiteX9" fmla="*/ 136639 w 162448"/>
                            <a:gd name="connsiteY9" fmla="*/ 40564 h 163134"/>
                            <a:gd name="connsiteX10" fmla="*/ 128858 w 162448"/>
                            <a:gd name="connsiteY10" fmla="*/ 24767 h 163134"/>
                            <a:gd name="connsiteX11" fmla="*/ 122905 w 162448"/>
                            <a:gd name="connsiteY11" fmla="*/ 14033 h 163134"/>
                            <a:gd name="connsiteX12" fmla="*/ 120420 w 162448"/>
                            <a:gd name="connsiteY12" fmla="*/ 9908 h 163134"/>
                            <a:gd name="connsiteX13" fmla="*/ 121217 w 162448"/>
                            <a:gd name="connsiteY13" fmla="*/ 1001 h 163134"/>
                            <a:gd name="connsiteX14" fmla="*/ 129327 w 162448"/>
                            <a:gd name="connsiteY14" fmla="*/ 3017 h 163134"/>
                            <a:gd name="connsiteX15" fmla="*/ 139405 w 162448"/>
                            <a:gd name="connsiteY15" fmla="*/ 20783 h 163134"/>
                            <a:gd name="connsiteX16" fmla="*/ 147889 w 162448"/>
                            <a:gd name="connsiteY16" fmla="*/ 38408 h 163134"/>
                            <a:gd name="connsiteX17" fmla="*/ 155671 w 162448"/>
                            <a:gd name="connsiteY17" fmla="*/ 59970 h 163134"/>
                            <a:gd name="connsiteX18" fmla="*/ 158952 w 162448"/>
                            <a:gd name="connsiteY18" fmla="*/ 71548 h 163134"/>
                            <a:gd name="connsiteX19" fmla="*/ 161108 w 162448"/>
                            <a:gd name="connsiteY19" fmla="*/ 83642 h 163134"/>
                            <a:gd name="connsiteX20" fmla="*/ 162327 w 162448"/>
                            <a:gd name="connsiteY20" fmla="*/ 107595 h 163134"/>
                            <a:gd name="connsiteX21" fmla="*/ 146952 w 162448"/>
                            <a:gd name="connsiteY21" fmla="*/ 148142 h 163134"/>
                            <a:gd name="connsiteX22" fmla="*/ 105233 w 162448"/>
                            <a:gd name="connsiteY22" fmla="*/ 162627 h 163134"/>
                            <a:gd name="connsiteX23" fmla="*/ 56202 w 162448"/>
                            <a:gd name="connsiteY23" fmla="*/ 139189 h 163134"/>
                            <a:gd name="connsiteX24" fmla="*/ 1264 w 162448"/>
                            <a:gd name="connsiteY24" fmla="*/ 84767 h 163134"/>
                            <a:gd name="connsiteX25" fmla="*/ 702 w 162448"/>
                            <a:gd name="connsiteY25" fmla="*/ 83923 h 1631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62448" h="163134">
                              <a:moveTo>
                                <a:pt x="702" y="83923"/>
                              </a:moveTo>
                              <a:cubicBezTo>
                                <a:pt x="-611" y="81673"/>
                                <a:pt x="-48" y="78720"/>
                                <a:pt x="2108" y="76892"/>
                              </a:cubicBezTo>
                              <a:cubicBezTo>
                                <a:pt x="4592" y="74877"/>
                                <a:pt x="8201" y="75064"/>
                                <a:pt x="10264" y="77455"/>
                              </a:cubicBezTo>
                              <a:cubicBezTo>
                                <a:pt x="34123" y="104361"/>
                                <a:pt x="52827" y="122408"/>
                                <a:pt x="68436" y="133798"/>
                              </a:cubicBezTo>
                              <a:cubicBezTo>
                                <a:pt x="84139" y="145142"/>
                                <a:pt x="96983" y="149642"/>
                                <a:pt x="106592" y="150720"/>
                              </a:cubicBezTo>
                              <a:cubicBezTo>
                                <a:pt x="122342" y="152595"/>
                                <a:pt x="133030" y="145470"/>
                                <a:pt x="138936" y="138955"/>
                              </a:cubicBezTo>
                              <a:cubicBezTo>
                                <a:pt x="147374" y="129767"/>
                                <a:pt x="150796" y="117064"/>
                                <a:pt x="151124" y="103048"/>
                              </a:cubicBezTo>
                              <a:cubicBezTo>
                                <a:pt x="151264" y="96064"/>
                                <a:pt x="150655" y="88752"/>
                                <a:pt x="149483" y="81392"/>
                              </a:cubicBezTo>
                              <a:cubicBezTo>
                                <a:pt x="148405" y="74033"/>
                                <a:pt x="146108" y="66955"/>
                                <a:pt x="143952" y="60064"/>
                              </a:cubicBezTo>
                              <a:cubicBezTo>
                                <a:pt x="141702" y="53173"/>
                                <a:pt x="139217" y="46564"/>
                                <a:pt x="136639" y="40564"/>
                              </a:cubicBezTo>
                              <a:cubicBezTo>
                                <a:pt x="133920" y="34658"/>
                                <a:pt x="131249" y="29314"/>
                                <a:pt x="128858" y="24767"/>
                              </a:cubicBezTo>
                              <a:cubicBezTo>
                                <a:pt x="126467" y="20267"/>
                                <a:pt x="124405" y="16611"/>
                                <a:pt x="122905" y="14033"/>
                              </a:cubicBezTo>
                              <a:cubicBezTo>
                                <a:pt x="121358" y="11501"/>
                                <a:pt x="120514" y="10001"/>
                                <a:pt x="120420" y="9908"/>
                              </a:cubicBezTo>
                              <a:cubicBezTo>
                                <a:pt x="118546" y="6814"/>
                                <a:pt x="118780" y="2923"/>
                                <a:pt x="121217" y="1001"/>
                              </a:cubicBezTo>
                              <a:cubicBezTo>
                                <a:pt x="123608" y="-920"/>
                                <a:pt x="127264" y="17"/>
                                <a:pt x="129327" y="3017"/>
                              </a:cubicBezTo>
                              <a:cubicBezTo>
                                <a:pt x="129936" y="4001"/>
                                <a:pt x="134061" y="10658"/>
                                <a:pt x="139405" y="20783"/>
                              </a:cubicBezTo>
                              <a:cubicBezTo>
                                <a:pt x="142030" y="25892"/>
                                <a:pt x="145077" y="31798"/>
                                <a:pt x="147889" y="38408"/>
                              </a:cubicBezTo>
                              <a:cubicBezTo>
                                <a:pt x="150608" y="45111"/>
                                <a:pt x="153280" y="52376"/>
                                <a:pt x="155671" y="59970"/>
                              </a:cubicBezTo>
                              <a:cubicBezTo>
                                <a:pt x="156842" y="63767"/>
                                <a:pt x="157967" y="67658"/>
                                <a:pt x="158952" y="71548"/>
                              </a:cubicBezTo>
                              <a:cubicBezTo>
                                <a:pt x="159889" y="75533"/>
                                <a:pt x="160499" y="79564"/>
                                <a:pt x="161108" y="83642"/>
                              </a:cubicBezTo>
                              <a:cubicBezTo>
                                <a:pt x="162186" y="91752"/>
                                <a:pt x="162702" y="99814"/>
                                <a:pt x="162327" y="107595"/>
                              </a:cubicBezTo>
                              <a:cubicBezTo>
                                <a:pt x="161483" y="123158"/>
                                <a:pt x="157593" y="137173"/>
                                <a:pt x="146952" y="148142"/>
                              </a:cubicBezTo>
                              <a:cubicBezTo>
                                <a:pt x="135514" y="160095"/>
                                <a:pt x="120983" y="164783"/>
                                <a:pt x="105233" y="162627"/>
                              </a:cubicBezTo>
                              <a:cubicBezTo>
                                <a:pt x="90139" y="160377"/>
                                <a:pt x="73264" y="152502"/>
                                <a:pt x="56202" y="139189"/>
                              </a:cubicBezTo>
                              <a:cubicBezTo>
                                <a:pt x="39327" y="125783"/>
                                <a:pt x="21374" y="107314"/>
                                <a:pt x="1264" y="84767"/>
                              </a:cubicBezTo>
                              <a:cubicBezTo>
                                <a:pt x="1077" y="84533"/>
                                <a:pt x="889" y="84252"/>
                                <a:pt x="702" y="839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8" name="任意多边形: 形状 607">
                          <a:extLst>
                            <a:ext uri="{FF2B5EF4-FFF2-40B4-BE49-F238E27FC236}">
                              <a16:creationId xmlns:a16="http://schemas.microsoft.com/office/drawing/2014/main" id="{B2E88E9B-80F3-B54B-1FE6-A80153BC6E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77358" y="2193388"/>
                          <a:ext cx="166848" cy="136222"/>
                        </a:xfrm>
                        <a:custGeom>
                          <a:avLst/>
                          <a:gdLst>
                            <a:gd name="connsiteX0" fmla="*/ 442 w 166848"/>
                            <a:gd name="connsiteY0" fmla="*/ 71228 h 136222"/>
                            <a:gd name="connsiteX1" fmla="*/ 2786 w 166848"/>
                            <a:gd name="connsiteY1" fmla="*/ 65603 h 136222"/>
                            <a:gd name="connsiteX2" fmla="*/ 11129 w 166848"/>
                            <a:gd name="connsiteY2" fmla="*/ 65884 h 136222"/>
                            <a:gd name="connsiteX3" fmla="*/ 40239 w 166848"/>
                            <a:gd name="connsiteY3" fmla="*/ 93118 h 136222"/>
                            <a:gd name="connsiteX4" fmla="*/ 64801 w 166848"/>
                            <a:gd name="connsiteY4" fmla="*/ 111400 h 136222"/>
                            <a:gd name="connsiteX5" fmla="*/ 102817 w 166848"/>
                            <a:gd name="connsiteY5" fmla="*/ 125931 h 136222"/>
                            <a:gd name="connsiteX6" fmla="*/ 137880 w 166848"/>
                            <a:gd name="connsiteY6" fmla="*/ 117119 h 136222"/>
                            <a:gd name="connsiteX7" fmla="*/ 154426 w 166848"/>
                            <a:gd name="connsiteY7" fmla="*/ 87493 h 136222"/>
                            <a:gd name="connsiteX8" fmla="*/ 151567 w 166848"/>
                            <a:gd name="connsiteY8" fmla="*/ 51212 h 136222"/>
                            <a:gd name="connsiteX9" fmla="*/ 139848 w 166848"/>
                            <a:gd name="connsiteY9" fmla="*/ 21212 h 136222"/>
                            <a:gd name="connsiteX10" fmla="*/ 134786 w 166848"/>
                            <a:gd name="connsiteY10" fmla="*/ 12118 h 136222"/>
                            <a:gd name="connsiteX11" fmla="*/ 132630 w 166848"/>
                            <a:gd name="connsiteY11" fmla="*/ 8650 h 136222"/>
                            <a:gd name="connsiteX12" fmla="*/ 134551 w 166848"/>
                            <a:gd name="connsiteY12" fmla="*/ 915 h 136222"/>
                            <a:gd name="connsiteX13" fmla="*/ 142520 w 166848"/>
                            <a:gd name="connsiteY13" fmla="*/ 2556 h 136222"/>
                            <a:gd name="connsiteX14" fmla="*/ 151145 w 166848"/>
                            <a:gd name="connsiteY14" fmla="*/ 17603 h 136222"/>
                            <a:gd name="connsiteX15" fmla="*/ 163661 w 166848"/>
                            <a:gd name="connsiteY15" fmla="*/ 51165 h 136222"/>
                            <a:gd name="connsiteX16" fmla="*/ 165770 w 166848"/>
                            <a:gd name="connsiteY16" fmla="*/ 91384 h 136222"/>
                            <a:gd name="connsiteX17" fmla="*/ 159114 w 166848"/>
                            <a:gd name="connsiteY17" fmla="*/ 109759 h 136222"/>
                            <a:gd name="connsiteX18" fmla="*/ 145333 w 166848"/>
                            <a:gd name="connsiteY18" fmla="*/ 124900 h 136222"/>
                            <a:gd name="connsiteX19" fmla="*/ 100239 w 166848"/>
                            <a:gd name="connsiteY19" fmla="*/ 135587 h 136222"/>
                            <a:gd name="connsiteX20" fmla="*/ 76286 w 166848"/>
                            <a:gd name="connsiteY20" fmla="*/ 128744 h 136222"/>
                            <a:gd name="connsiteX21" fmla="*/ 51536 w 166848"/>
                            <a:gd name="connsiteY21" fmla="*/ 115572 h 136222"/>
                            <a:gd name="connsiteX22" fmla="*/ 957 w 166848"/>
                            <a:gd name="connsiteY22" fmla="*/ 71884 h 136222"/>
                            <a:gd name="connsiteX23" fmla="*/ 442 w 166848"/>
                            <a:gd name="connsiteY23" fmla="*/ 71228 h 1362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6848" h="136222">
                              <a:moveTo>
                                <a:pt x="442" y="71228"/>
                              </a:moveTo>
                              <a:cubicBezTo>
                                <a:pt x="-636" y="69447"/>
                                <a:pt x="301" y="67103"/>
                                <a:pt x="2786" y="65603"/>
                              </a:cubicBezTo>
                              <a:cubicBezTo>
                                <a:pt x="5551" y="63915"/>
                                <a:pt x="9301" y="64056"/>
                                <a:pt x="11129" y="65884"/>
                              </a:cubicBezTo>
                              <a:cubicBezTo>
                                <a:pt x="21770" y="76525"/>
                                <a:pt x="31098" y="85712"/>
                                <a:pt x="40239" y="93118"/>
                              </a:cubicBezTo>
                              <a:cubicBezTo>
                                <a:pt x="49192" y="100619"/>
                                <a:pt x="57067" y="106759"/>
                                <a:pt x="64801" y="111400"/>
                              </a:cubicBezTo>
                              <a:cubicBezTo>
                                <a:pt x="79989" y="120775"/>
                                <a:pt x="93301" y="124619"/>
                                <a:pt x="102817" y="125931"/>
                              </a:cubicBezTo>
                              <a:cubicBezTo>
                                <a:pt x="118848" y="127947"/>
                                <a:pt x="130802" y="122415"/>
                                <a:pt x="137880" y="117119"/>
                              </a:cubicBezTo>
                              <a:cubicBezTo>
                                <a:pt x="148098" y="109525"/>
                                <a:pt x="152880" y="99118"/>
                                <a:pt x="154426" y="87493"/>
                              </a:cubicBezTo>
                              <a:cubicBezTo>
                                <a:pt x="155973" y="75868"/>
                                <a:pt x="154520" y="62978"/>
                                <a:pt x="151567" y="51212"/>
                              </a:cubicBezTo>
                              <a:cubicBezTo>
                                <a:pt x="148145" y="39634"/>
                                <a:pt x="143739" y="28900"/>
                                <a:pt x="139848" y="21212"/>
                              </a:cubicBezTo>
                              <a:cubicBezTo>
                                <a:pt x="137833" y="17415"/>
                                <a:pt x="136052" y="14321"/>
                                <a:pt x="134786" y="12118"/>
                              </a:cubicBezTo>
                              <a:cubicBezTo>
                                <a:pt x="133473" y="9962"/>
                                <a:pt x="132677" y="8743"/>
                                <a:pt x="132630" y="8650"/>
                              </a:cubicBezTo>
                              <a:cubicBezTo>
                                <a:pt x="130942" y="6259"/>
                                <a:pt x="131833" y="2650"/>
                                <a:pt x="134551" y="915"/>
                              </a:cubicBezTo>
                              <a:cubicBezTo>
                                <a:pt x="137270" y="-772"/>
                                <a:pt x="140786" y="-69"/>
                                <a:pt x="142520" y="2556"/>
                              </a:cubicBezTo>
                              <a:cubicBezTo>
                                <a:pt x="143036" y="3399"/>
                                <a:pt x="146692" y="9025"/>
                                <a:pt x="151145" y="17603"/>
                              </a:cubicBezTo>
                              <a:cubicBezTo>
                                <a:pt x="155317" y="26415"/>
                                <a:pt x="160427" y="38181"/>
                                <a:pt x="163661" y="51165"/>
                              </a:cubicBezTo>
                              <a:cubicBezTo>
                                <a:pt x="166567" y="64290"/>
                                <a:pt x="167973" y="78447"/>
                                <a:pt x="165770" y="91384"/>
                              </a:cubicBezTo>
                              <a:cubicBezTo>
                                <a:pt x="164739" y="97806"/>
                                <a:pt x="162677" y="103993"/>
                                <a:pt x="159114" y="109759"/>
                              </a:cubicBezTo>
                              <a:cubicBezTo>
                                <a:pt x="155739" y="115478"/>
                                <a:pt x="151192" y="120587"/>
                                <a:pt x="145333" y="124900"/>
                              </a:cubicBezTo>
                              <a:cubicBezTo>
                                <a:pt x="132348" y="134462"/>
                                <a:pt x="116598" y="137743"/>
                                <a:pt x="100239" y="135587"/>
                              </a:cubicBezTo>
                              <a:cubicBezTo>
                                <a:pt x="92223" y="134509"/>
                                <a:pt x="84302" y="132165"/>
                                <a:pt x="76286" y="128744"/>
                              </a:cubicBezTo>
                              <a:cubicBezTo>
                                <a:pt x="67989" y="125415"/>
                                <a:pt x="59739" y="121009"/>
                                <a:pt x="51536" y="115572"/>
                              </a:cubicBezTo>
                              <a:cubicBezTo>
                                <a:pt x="35270" y="104603"/>
                                <a:pt x="18723" y="89743"/>
                                <a:pt x="957" y="71884"/>
                              </a:cubicBezTo>
                              <a:cubicBezTo>
                                <a:pt x="723" y="71697"/>
                                <a:pt x="582" y="71462"/>
                                <a:pt x="442" y="7122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09" name="任意多边形: 形状 608">
                          <a:extLst>
                            <a:ext uri="{FF2B5EF4-FFF2-40B4-BE49-F238E27FC236}">
                              <a16:creationId xmlns:a16="http://schemas.microsoft.com/office/drawing/2014/main" id="{40D9619F-8D15-9B3A-EF88-F0553FC48A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34291" y="2257792"/>
                          <a:ext cx="171523" cy="105903"/>
                        </a:xfrm>
                        <a:custGeom>
                          <a:avLst/>
                          <a:gdLst>
                            <a:gd name="connsiteX0" fmla="*/ 259 w 171523"/>
                            <a:gd name="connsiteY0" fmla="*/ 59370 h 105903"/>
                            <a:gd name="connsiteX1" fmla="*/ 3399 w 171523"/>
                            <a:gd name="connsiteY1" fmla="*/ 55011 h 105903"/>
                            <a:gd name="connsiteX2" fmla="*/ 11743 w 171523"/>
                            <a:gd name="connsiteY2" fmla="*/ 54823 h 105903"/>
                            <a:gd name="connsiteX3" fmla="*/ 98884 w 171523"/>
                            <a:gd name="connsiteY3" fmla="*/ 98136 h 105903"/>
                            <a:gd name="connsiteX4" fmla="*/ 136571 w 171523"/>
                            <a:gd name="connsiteY4" fmla="*/ 91948 h 105903"/>
                            <a:gd name="connsiteX5" fmla="*/ 157853 w 171523"/>
                            <a:gd name="connsiteY5" fmla="*/ 40995 h 105903"/>
                            <a:gd name="connsiteX6" fmla="*/ 149415 w 171523"/>
                            <a:gd name="connsiteY6" fmla="*/ 17089 h 105903"/>
                            <a:gd name="connsiteX7" fmla="*/ 145337 w 171523"/>
                            <a:gd name="connsiteY7" fmla="*/ 9823 h 105903"/>
                            <a:gd name="connsiteX8" fmla="*/ 143556 w 171523"/>
                            <a:gd name="connsiteY8" fmla="*/ 7011 h 105903"/>
                            <a:gd name="connsiteX9" fmla="*/ 146509 w 171523"/>
                            <a:gd name="connsiteY9" fmla="*/ 776 h 105903"/>
                            <a:gd name="connsiteX10" fmla="*/ 154524 w 171523"/>
                            <a:gd name="connsiteY10" fmla="*/ 1995 h 105903"/>
                            <a:gd name="connsiteX11" fmla="*/ 161556 w 171523"/>
                            <a:gd name="connsiteY11" fmla="*/ 14136 h 105903"/>
                            <a:gd name="connsiteX12" fmla="*/ 170509 w 171523"/>
                            <a:gd name="connsiteY12" fmla="*/ 41089 h 105903"/>
                            <a:gd name="connsiteX13" fmla="*/ 143649 w 171523"/>
                            <a:gd name="connsiteY13" fmla="*/ 98136 h 105903"/>
                            <a:gd name="connsiteX14" fmla="*/ 95602 w 171523"/>
                            <a:gd name="connsiteY14" fmla="*/ 105214 h 105903"/>
                            <a:gd name="connsiteX15" fmla="*/ 47040 w 171523"/>
                            <a:gd name="connsiteY15" fmla="*/ 90354 h 105903"/>
                            <a:gd name="connsiteX16" fmla="*/ 23743 w 171523"/>
                            <a:gd name="connsiteY16" fmla="*/ 76761 h 105903"/>
                            <a:gd name="connsiteX17" fmla="*/ 680 w 171523"/>
                            <a:gd name="connsiteY17" fmla="*/ 59839 h 105903"/>
                            <a:gd name="connsiteX18" fmla="*/ 259 w 171523"/>
                            <a:gd name="connsiteY18" fmla="*/ 59370 h 1059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71523" h="105903">
                              <a:moveTo>
                                <a:pt x="259" y="59370"/>
                              </a:moveTo>
                              <a:cubicBezTo>
                                <a:pt x="-585" y="58104"/>
                                <a:pt x="680" y="56276"/>
                                <a:pt x="3399" y="55011"/>
                              </a:cubicBezTo>
                              <a:cubicBezTo>
                                <a:pt x="6446" y="53605"/>
                                <a:pt x="10149" y="53511"/>
                                <a:pt x="11743" y="54823"/>
                              </a:cubicBezTo>
                              <a:cubicBezTo>
                                <a:pt x="48071" y="84964"/>
                                <a:pt x="78165" y="96401"/>
                                <a:pt x="98884" y="98136"/>
                              </a:cubicBezTo>
                              <a:cubicBezTo>
                                <a:pt x="115806" y="99730"/>
                                <a:pt x="128650" y="95933"/>
                                <a:pt x="136571" y="91948"/>
                              </a:cubicBezTo>
                              <a:cubicBezTo>
                                <a:pt x="158743" y="81120"/>
                                <a:pt x="161274" y="59886"/>
                                <a:pt x="157853" y="40995"/>
                              </a:cubicBezTo>
                              <a:cubicBezTo>
                                <a:pt x="155743" y="31808"/>
                                <a:pt x="152415" y="23229"/>
                                <a:pt x="149415" y="17089"/>
                              </a:cubicBezTo>
                              <a:cubicBezTo>
                                <a:pt x="147821" y="14042"/>
                                <a:pt x="146415" y="11557"/>
                                <a:pt x="145337" y="9823"/>
                              </a:cubicBezTo>
                              <a:cubicBezTo>
                                <a:pt x="144259" y="8136"/>
                                <a:pt x="143603" y="7104"/>
                                <a:pt x="143556" y="7011"/>
                              </a:cubicBezTo>
                              <a:cubicBezTo>
                                <a:pt x="142103" y="4948"/>
                                <a:pt x="143509" y="2182"/>
                                <a:pt x="146509" y="776"/>
                              </a:cubicBezTo>
                              <a:cubicBezTo>
                                <a:pt x="149509" y="-630"/>
                                <a:pt x="153071" y="-68"/>
                                <a:pt x="154524" y="1995"/>
                              </a:cubicBezTo>
                              <a:cubicBezTo>
                                <a:pt x="154946" y="2651"/>
                                <a:pt x="158040" y="7198"/>
                                <a:pt x="161556" y="14136"/>
                              </a:cubicBezTo>
                              <a:cubicBezTo>
                                <a:pt x="164790" y="21261"/>
                                <a:pt x="168728" y="30683"/>
                                <a:pt x="170509" y="41089"/>
                              </a:cubicBezTo>
                              <a:cubicBezTo>
                                <a:pt x="173743" y="62136"/>
                                <a:pt x="170368" y="85480"/>
                                <a:pt x="143649" y="98136"/>
                              </a:cubicBezTo>
                              <a:cubicBezTo>
                                <a:pt x="129165" y="105120"/>
                                <a:pt x="112384" y="107136"/>
                                <a:pt x="95602" y="105214"/>
                              </a:cubicBezTo>
                              <a:cubicBezTo>
                                <a:pt x="78868" y="103433"/>
                                <a:pt x="62462" y="98276"/>
                                <a:pt x="47040" y="90354"/>
                              </a:cubicBezTo>
                              <a:cubicBezTo>
                                <a:pt x="39306" y="86417"/>
                                <a:pt x="31290" y="82011"/>
                                <a:pt x="23743" y="76761"/>
                              </a:cubicBezTo>
                              <a:cubicBezTo>
                                <a:pt x="15868" y="71745"/>
                                <a:pt x="8415" y="65932"/>
                                <a:pt x="680" y="59839"/>
                              </a:cubicBezTo>
                              <a:cubicBezTo>
                                <a:pt x="493" y="59698"/>
                                <a:pt x="352" y="59558"/>
                                <a:pt x="259" y="593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10" name="图形 413">
                        <a:extLst>
                          <a:ext uri="{FF2B5EF4-FFF2-40B4-BE49-F238E27FC236}">
                            <a16:creationId xmlns:a16="http://schemas.microsoft.com/office/drawing/2014/main" id="{1E2A4959-FD80-47DD-F99D-7F391CB9D56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935219" y="2197799"/>
                        <a:ext cx="544003" cy="240099"/>
                        <a:chOff x="10935219" y="2197799"/>
                        <a:chExt cx="544003" cy="24009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11" name="任意多边形: 形状 610">
                          <a:extLst>
                            <a:ext uri="{FF2B5EF4-FFF2-40B4-BE49-F238E27FC236}">
                              <a16:creationId xmlns:a16="http://schemas.microsoft.com/office/drawing/2014/main" id="{2BE49559-73FD-5829-FD3E-3B58432C28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64018" y="2199414"/>
                          <a:ext cx="115203" cy="131730"/>
                        </a:xfrm>
                        <a:custGeom>
                          <a:avLst/>
                          <a:gdLst>
                            <a:gd name="connsiteX0" fmla="*/ 111126 w 115203"/>
                            <a:gd name="connsiteY0" fmla="*/ 116576 h 131730"/>
                            <a:gd name="connsiteX1" fmla="*/ 98985 w 115203"/>
                            <a:gd name="connsiteY1" fmla="*/ 114467 h 131730"/>
                            <a:gd name="connsiteX2" fmla="*/ 9594 w 115203"/>
                            <a:gd name="connsiteY2" fmla="*/ 3373 h 131730"/>
                            <a:gd name="connsiteX3" fmla="*/ 1766 w 115203"/>
                            <a:gd name="connsiteY3" fmla="*/ 1029 h 131730"/>
                            <a:gd name="connsiteX4" fmla="*/ 876 w 115203"/>
                            <a:gd name="connsiteY4" fmla="*/ 9467 h 131730"/>
                            <a:gd name="connsiteX5" fmla="*/ 1532 w 115203"/>
                            <a:gd name="connsiteY5" fmla="*/ 10638 h 131730"/>
                            <a:gd name="connsiteX6" fmla="*/ 9079 w 115203"/>
                            <a:gd name="connsiteY6" fmla="*/ 22451 h 131730"/>
                            <a:gd name="connsiteX7" fmla="*/ 15782 w 115203"/>
                            <a:gd name="connsiteY7" fmla="*/ 33935 h 131730"/>
                            <a:gd name="connsiteX8" fmla="*/ 29048 w 115203"/>
                            <a:gd name="connsiteY8" fmla="*/ 55029 h 131730"/>
                            <a:gd name="connsiteX9" fmla="*/ 53751 w 115203"/>
                            <a:gd name="connsiteY9" fmla="*/ 89810 h 131730"/>
                            <a:gd name="connsiteX10" fmla="*/ 97907 w 115203"/>
                            <a:gd name="connsiteY10" fmla="*/ 128717 h 131730"/>
                            <a:gd name="connsiteX11" fmla="*/ 115204 w 115203"/>
                            <a:gd name="connsiteY11" fmla="*/ 131576 h 131730"/>
                            <a:gd name="connsiteX12" fmla="*/ 111126 w 115203"/>
                            <a:gd name="connsiteY12" fmla="*/ 116576 h 1317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15203" h="131730">
                              <a:moveTo>
                                <a:pt x="111126" y="116576"/>
                              </a:moveTo>
                              <a:cubicBezTo>
                                <a:pt x="107470" y="116764"/>
                                <a:pt x="103485" y="116248"/>
                                <a:pt x="98985" y="114467"/>
                              </a:cubicBezTo>
                              <a:cubicBezTo>
                                <a:pt x="81126" y="107857"/>
                                <a:pt x="55766" y="80951"/>
                                <a:pt x="9594" y="3373"/>
                              </a:cubicBezTo>
                              <a:cubicBezTo>
                                <a:pt x="7532" y="45"/>
                                <a:pt x="4016" y="-987"/>
                                <a:pt x="1766" y="1029"/>
                              </a:cubicBezTo>
                              <a:cubicBezTo>
                                <a:pt x="-249" y="2810"/>
                                <a:pt x="-531" y="6420"/>
                                <a:pt x="876" y="9467"/>
                              </a:cubicBezTo>
                              <a:cubicBezTo>
                                <a:pt x="1063" y="9888"/>
                                <a:pt x="1297" y="10263"/>
                                <a:pt x="1532" y="10638"/>
                              </a:cubicBezTo>
                              <a:cubicBezTo>
                                <a:pt x="4110" y="14670"/>
                                <a:pt x="6641" y="18607"/>
                                <a:pt x="9079" y="22451"/>
                              </a:cubicBezTo>
                              <a:cubicBezTo>
                                <a:pt x="11376" y="26388"/>
                                <a:pt x="13579" y="30232"/>
                                <a:pt x="15782" y="33935"/>
                              </a:cubicBezTo>
                              <a:cubicBezTo>
                                <a:pt x="20235" y="41389"/>
                                <a:pt x="24641" y="48420"/>
                                <a:pt x="29048" y="55029"/>
                              </a:cubicBezTo>
                              <a:cubicBezTo>
                                <a:pt x="37766" y="68201"/>
                                <a:pt x="46485" y="79639"/>
                                <a:pt x="53751" y="89810"/>
                              </a:cubicBezTo>
                              <a:cubicBezTo>
                                <a:pt x="68938" y="109920"/>
                                <a:pt x="83704" y="123045"/>
                                <a:pt x="97907" y="128717"/>
                              </a:cubicBezTo>
                              <a:cubicBezTo>
                                <a:pt x="104048" y="131154"/>
                                <a:pt x="109626" y="132139"/>
                                <a:pt x="115204" y="131576"/>
                              </a:cubicBezTo>
                              <a:cubicBezTo>
                                <a:pt x="113938" y="125482"/>
                                <a:pt x="112720" y="122623"/>
                                <a:pt x="111126" y="1165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12" name="任意多边形: 形状 611">
                          <a:extLst>
                            <a:ext uri="{FF2B5EF4-FFF2-40B4-BE49-F238E27FC236}">
                              <a16:creationId xmlns:a16="http://schemas.microsoft.com/office/drawing/2014/main" id="{C95D101E-1294-9BFA-4D50-1F2C68FD74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07201" y="2261213"/>
                          <a:ext cx="162424" cy="150525"/>
                        </a:xfrm>
                        <a:custGeom>
                          <a:avLst/>
                          <a:gdLst>
                            <a:gd name="connsiteX0" fmla="*/ 302 w 162424"/>
                            <a:gd name="connsiteY0" fmla="*/ 59793 h 150525"/>
                            <a:gd name="connsiteX1" fmla="*/ 3068 w 162424"/>
                            <a:gd name="connsiteY1" fmla="*/ 53653 h 150525"/>
                            <a:gd name="connsiteX2" fmla="*/ 11177 w 162424"/>
                            <a:gd name="connsiteY2" fmla="*/ 55387 h 150525"/>
                            <a:gd name="connsiteX3" fmla="*/ 24865 w 162424"/>
                            <a:gd name="connsiteY3" fmla="*/ 74793 h 150525"/>
                            <a:gd name="connsiteX4" fmla="*/ 31521 w 162424"/>
                            <a:gd name="connsiteY4" fmla="*/ 83278 h 150525"/>
                            <a:gd name="connsiteX5" fmla="*/ 37427 w 162424"/>
                            <a:gd name="connsiteY5" fmla="*/ 91200 h 150525"/>
                            <a:gd name="connsiteX6" fmla="*/ 59740 w 162424"/>
                            <a:gd name="connsiteY6" fmla="*/ 115668 h 150525"/>
                            <a:gd name="connsiteX7" fmla="*/ 78724 w 162424"/>
                            <a:gd name="connsiteY7" fmla="*/ 130434 h 150525"/>
                            <a:gd name="connsiteX8" fmla="*/ 94380 w 162424"/>
                            <a:gd name="connsiteY8" fmla="*/ 137465 h 150525"/>
                            <a:gd name="connsiteX9" fmla="*/ 129255 w 162424"/>
                            <a:gd name="connsiteY9" fmla="*/ 131699 h 150525"/>
                            <a:gd name="connsiteX10" fmla="*/ 142006 w 162424"/>
                            <a:gd name="connsiteY10" fmla="*/ 118059 h 150525"/>
                            <a:gd name="connsiteX11" fmla="*/ 149037 w 162424"/>
                            <a:gd name="connsiteY11" fmla="*/ 100106 h 150525"/>
                            <a:gd name="connsiteX12" fmla="*/ 149646 w 162424"/>
                            <a:gd name="connsiteY12" fmla="*/ 58996 h 150525"/>
                            <a:gd name="connsiteX13" fmla="*/ 140553 w 162424"/>
                            <a:gd name="connsiteY13" fmla="*/ 24027 h 150525"/>
                            <a:gd name="connsiteX14" fmla="*/ 136568 w 162424"/>
                            <a:gd name="connsiteY14" fmla="*/ 13105 h 150525"/>
                            <a:gd name="connsiteX15" fmla="*/ 134834 w 162424"/>
                            <a:gd name="connsiteY15" fmla="*/ 8887 h 150525"/>
                            <a:gd name="connsiteX16" fmla="*/ 137459 w 162424"/>
                            <a:gd name="connsiteY16" fmla="*/ 590 h 150525"/>
                            <a:gd name="connsiteX17" fmla="*/ 145052 w 162424"/>
                            <a:gd name="connsiteY17" fmla="*/ 3637 h 150525"/>
                            <a:gd name="connsiteX18" fmla="*/ 151896 w 162424"/>
                            <a:gd name="connsiteY18" fmla="*/ 21730 h 150525"/>
                            <a:gd name="connsiteX19" fmla="*/ 157287 w 162424"/>
                            <a:gd name="connsiteY19" fmla="*/ 39402 h 150525"/>
                            <a:gd name="connsiteX20" fmla="*/ 159818 w 162424"/>
                            <a:gd name="connsiteY20" fmla="*/ 49621 h 150525"/>
                            <a:gd name="connsiteX21" fmla="*/ 161365 w 162424"/>
                            <a:gd name="connsiteY21" fmla="*/ 60637 h 150525"/>
                            <a:gd name="connsiteX22" fmla="*/ 159630 w 162424"/>
                            <a:gd name="connsiteY22" fmla="*/ 105965 h 150525"/>
                            <a:gd name="connsiteX23" fmla="*/ 135677 w 162424"/>
                            <a:gd name="connsiteY23" fmla="*/ 141496 h 150525"/>
                            <a:gd name="connsiteX24" fmla="*/ 90912 w 162424"/>
                            <a:gd name="connsiteY24" fmla="*/ 148200 h 150525"/>
                            <a:gd name="connsiteX25" fmla="*/ 771 w 162424"/>
                            <a:gd name="connsiteY25" fmla="*/ 60684 h 150525"/>
                            <a:gd name="connsiteX26" fmla="*/ 302 w 162424"/>
                            <a:gd name="connsiteY26" fmla="*/ 59793 h 1505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62424" h="150525">
                              <a:moveTo>
                                <a:pt x="302" y="59793"/>
                              </a:moveTo>
                              <a:cubicBezTo>
                                <a:pt x="-589" y="57543"/>
                                <a:pt x="536" y="54965"/>
                                <a:pt x="3068" y="53653"/>
                              </a:cubicBezTo>
                              <a:cubicBezTo>
                                <a:pt x="5927" y="52152"/>
                                <a:pt x="9537" y="52902"/>
                                <a:pt x="11177" y="55387"/>
                              </a:cubicBezTo>
                              <a:cubicBezTo>
                                <a:pt x="15865" y="62418"/>
                                <a:pt x="20412" y="68887"/>
                                <a:pt x="24865" y="74793"/>
                              </a:cubicBezTo>
                              <a:cubicBezTo>
                                <a:pt x="27115" y="77746"/>
                                <a:pt x="29318" y="80606"/>
                                <a:pt x="31521" y="83278"/>
                              </a:cubicBezTo>
                              <a:cubicBezTo>
                                <a:pt x="33490" y="86043"/>
                                <a:pt x="35458" y="88668"/>
                                <a:pt x="37427" y="91200"/>
                              </a:cubicBezTo>
                              <a:cubicBezTo>
                                <a:pt x="45208" y="101231"/>
                                <a:pt x="52662" y="109293"/>
                                <a:pt x="59740" y="115668"/>
                              </a:cubicBezTo>
                              <a:cubicBezTo>
                                <a:pt x="66959" y="121996"/>
                                <a:pt x="72912" y="126918"/>
                                <a:pt x="78724" y="130434"/>
                              </a:cubicBezTo>
                              <a:cubicBezTo>
                                <a:pt x="84490" y="133950"/>
                                <a:pt x="89740" y="136153"/>
                                <a:pt x="94380" y="137465"/>
                              </a:cubicBezTo>
                              <a:cubicBezTo>
                                <a:pt x="109756" y="141731"/>
                                <a:pt x="121896" y="136856"/>
                                <a:pt x="129255" y="131699"/>
                              </a:cubicBezTo>
                              <a:cubicBezTo>
                                <a:pt x="134505" y="128043"/>
                                <a:pt x="138677" y="123403"/>
                                <a:pt x="142006" y="118059"/>
                              </a:cubicBezTo>
                              <a:cubicBezTo>
                                <a:pt x="145287" y="112668"/>
                                <a:pt x="147865" y="106481"/>
                                <a:pt x="149037" y="100106"/>
                              </a:cubicBezTo>
                              <a:cubicBezTo>
                                <a:pt x="151662" y="87215"/>
                                <a:pt x="151287" y="72684"/>
                                <a:pt x="149646" y="58996"/>
                              </a:cubicBezTo>
                              <a:cubicBezTo>
                                <a:pt x="147771" y="45449"/>
                                <a:pt x="143552" y="33168"/>
                                <a:pt x="140553" y="24027"/>
                              </a:cubicBezTo>
                              <a:cubicBezTo>
                                <a:pt x="139006" y="19481"/>
                                <a:pt x="137599" y="15730"/>
                                <a:pt x="136568" y="13105"/>
                              </a:cubicBezTo>
                              <a:cubicBezTo>
                                <a:pt x="135490" y="10480"/>
                                <a:pt x="134881" y="8980"/>
                                <a:pt x="134834" y="8887"/>
                              </a:cubicBezTo>
                              <a:cubicBezTo>
                                <a:pt x="133381" y="5746"/>
                                <a:pt x="134693" y="2043"/>
                                <a:pt x="137459" y="590"/>
                              </a:cubicBezTo>
                              <a:cubicBezTo>
                                <a:pt x="140271" y="-863"/>
                                <a:pt x="143646" y="449"/>
                                <a:pt x="145052" y="3637"/>
                              </a:cubicBezTo>
                              <a:cubicBezTo>
                                <a:pt x="145474" y="4621"/>
                                <a:pt x="148428" y="11465"/>
                                <a:pt x="151896" y="21730"/>
                              </a:cubicBezTo>
                              <a:cubicBezTo>
                                <a:pt x="153631" y="26887"/>
                                <a:pt x="155505" y="32887"/>
                                <a:pt x="157287" y="39402"/>
                              </a:cubicBezTo>
                              <a:cubicBezTo>
                                <a:pt x="158131" y="42684"/>
                                <a:pt x="159021" y="46105"/>
                                <a:pt x="159818" y="49621"/>
                              </a:cubicBezTo>
                              <a:cubicBezTo>
                                <a:pt x="160615" y="53137"/>
                                <a:pt x="160896" y="56887"/>
                                <a:pt x="161365" y="60637"/>
                              </a:cubicBezTo>
                              <a:cubicBezTo>
                                <a:pt x="162912" y="75684"/>
                                <a:pt x="163099" y="91668"/>
                                <a:pt x="159630" y="105965"/>
                              </a:cubicBezTo>
                              <a:cubicBezTo>
                                <a:pt x="155365" y="120450"/>
                                <a:pt x="147912" y="133152"/>
                                <a:pt x="135677" y="141496"/>
                              </a:cubicBezTo>
                              <a:cubicBezTo>
                                <a:pt x="122084" y="150778"/>
                                <a:pt x="106521" y="152700"/>
                                <a:pt x="90912" y="148200"/>
                              </a:cubicBezTo>
                              <a:cubicBezTo>
                                <a:pt x="60209" y="139340"/>
                                <a:pt x="33021" y="107559"/>
                                <a:pt x="771" y="60684"/>
                              </a:cubicBezTo>
                              <a:cubicBezTo>
                                <a:pt x="536" y="60356"/>
                                <a:pt x="396" y="60074"/>
                                <a:pt x="302" y="597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13" name="任意多边形: 形状 612">
                          <a:extLst>
                            <a:ext uri="{FF2B5EF4-FFF2-40B4-BE49-F238E27FC236}">
                              <a16:creationId xmlns:a16="http://schemas.microsoft.com/office/drawing/2014/main" id="{C51CF47C-F3CF-8125-B8D9-E5CA135C93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1546" y="2314111"/>
                          <a:ext cx="169602" cy="119520"/>
                        </a:xfrm>
                        <a:custGeom>
                          <a:avLst/>
                          <a:gdLst>
                            <a:gd name="connsiteX0" fmla="*/ 176 w 169602"/>
                            <a:gd name="connsiteY0" fmla="*/ 43552 h 119520"/>
                            <a:gd name="connsiteX1" fmla="*/ 3691 w 169602"/>
                            <a:gd name="connsiteY1" fmla="*/ 38864 h 119520"/>
                            <a:gd name="connsiteX2" fmla="*/ 11988 w 169602"/>
                            <a:gd name="connsiteY2" fmla="*/ 40364 h 119520"/>
                            <a:gd name="connsiteX3" fmla="*/ 36410 w 169602"/>
                            <a:gd name="connsiteY3" fmla="*/ 68771 h 119520"/>
                            <a:gd name="connsiteX4" fmla="*/ 58020 w 169602"/>
                            <a:gd name="connsiteY4" fmla="*/ 88833 h 119520"/>
                            <a:gd name="connsiteX5" fmla="*/ 68145 w 169602"/>
                            <a:gd name="connsiteY5" fmla="*/ 95958 h 119520"/>
                            <a:gd name="connsiteX6" fmla="*/ 77192 w 169602"/>
                            <a:gd name="connsiteY6" fmla="*/ 101489 h 119520"/>
                            <a:gd name="connsiteX7" fmla="*/ 93317 w 169602"/>
                            <a:gd name="connsiteY7" fmla="*/ 108098 h 119520"/>
                            <a:gd name="connsiteX8" fmla="*/ 130489 w 169602"/>
                            <a:gd name="connsiteY8" fmla="*/ 106083 h 119520"/>
                            <a:gd name="connsiteX9" fmla="*/ 153411 w 169602"/>
                            <a:gd name="connsiteY9" fmla="*/ 81989 h 119520"/>
                            <a:gd name="connsiteX10" fmla="*/ 156926 w 169602"/>
                            <a:gd name="connsiteY10" fmla="*/ 48802 h 119520"/>
                            <a:gd name="connsiteX11" fmla="*/ 154629 w 169602"/>
                            <a:gd name="connsiteY11" fmla="*/ 32864 h 119520"/>
                            <a:gd name="connsiteX12" fmla="*/ 150692 w 169602"/>
                            <a:gd name="connsiteY12" fmla="*/ 19739 h 119520"/>
                            <a:gd name="connsiteX13" fmla="*/ 147317 w 169602"/>
                            <a:gd name="connsiteY13" fmla="*/ 10692 h 119520"/>
                            <a:gd name="connsiteX14" fmla="*/ 145864 w 169602"/>
                            <a:gd name="connsiteY14" fmla="*/ 7177 h 119520"/>
                            <a:gd name="connsiteX15" fmla="*/ 149286 w 169602"/>
                            <a:gd name="connsiteY15" fmla="*/ 427 h 119520"/>
                            <a:gd name="connsiteX16" fmla="*/ 157020 w 169602"/>
                            <a:gd name="connsiteY16" fmla="*/ 3098 h 119520"/>
                            <a:gd name="connsiteX17" fmla="*/ 162879 w 169602"/>
                            <a:gd name="connsiteY17" fmla="*/ 18239 h 119520"/>
                            <a:gd name="connsiteX18" fmla="*/ 167145 w 169602"/>
                            <a:gd name="connsiteY18" fmla="*/ 32958 h 119520"/>
                            <a:gd name="connsiteX19" fmla="*/ 169254 w 169602"/>
                            <a:gd name="connsiteY19" fmla="*/ 50723 h 119520"/>
                            <a:gd name="connsiteX20" fmla="*/ 136817 w 169602"/>
                            <a:gd name="connsiteY20" fmla="*/ 114380 h 119520"/>
                            <a:gd name="connsiteX21" fmla="*/ 89145 w 169602"/>
                            <a:gd name="connsiteY21" fmla="*/ 116255 h 119520"/>
                            <a:gd name="connsiteX22" fmla="*/ 65941 w 169602"/>
                            <a:gd name="connsiteY22" fmla="*/ 106177 h 119520"/>
                            <a:gd name="connsiteX23" fmla="*/ 54973 w 169602"/>
                            <a:gd name="connsiteY23" fmla="*/ 98911 h 119520"/>
                            <a:gd name="connsiteX24" fmla="*/ 43770 w 169602"/>
                            <a:gd name="connsiteY24" fmla="*/ 90380 h 119520"/>
                            <a:gd name="connsiteX25" fmla="*/ 22301 w 169602"/>
                            <a:gd name="connsiteY25" fmla="*/ 69473 h 119520"/>
                            <a:gd name="connsiteX26" fmla="*/ 551 w 169602"/>
                            <a:gd name="connsiteY26" fmla="*/ 44161 h 119520"/>
                            <a:gd name="connsiteX27" fmla="*/ 176 w 169602"/>
                            <a:gd name="connsiteY27" fmla="*/ 43552 h 119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9602" h="119520">
                              <a:moveTo>
                                <a:pt x="176" y="43552"/>
                              </a:moveTo>
                              <a:cubicBezTo>
                                <a:pt x="-527" y="41817"/>
                                <a:pt x="926" y="39848"/>
                                <a:pt x="3691" y="38864"/>
                              </a:cubicBezTo>
                              <a:cubicBezTo>
                                <a:pt x="6832" y="37786"/>
                                <a:pt x="10535" y="38442"/>
                                <a:pt x="11988" y="40364"/>
                              </a:cubicBezTo>
                              <a:cubicBezTo>
                                <a:pt x="20238" y="51474"/>
                                <a:pt x="28816" y="60708"/>
                                <a:pt x="36410" y="68771"/>
                              </a:cubicBezTo>
                              <a:cubicBezTo>
                                <a:pt x="43817" y="76880"/>
                                <a:pt x="51082" y="83489"/>
                                <a:pt x="58020" y="88833"/>
                              </a:cubicBezTo>
                              <a:cubicBezTo>
                                <a:pt x="61489" y="91505"/>
                                <a:pt x="64957" y="93849"/>
                                <a:pt x="68145" y="95958"/>
                              </a:cubicBezTo>
                              <a:cubicBezTo>
                                <a:pt x="71238" y="98067"/>
                                <a:pt x="74285" y="99895"/>
                                <a:pt x="77192" y="101489"/>
                              </a:cubicBezTo>
                              <a:cubicBezTo>
                                <a:pt x="83051" y="104630"/>
                                <a:pt x="88488" y="106786"/>
                                <a:pt x="93317" y="108098"/>
                              </a:cubicBezTo>
                              <a:cubicBezTo>
                                <a:pt x="109301" y="112599"/>
                                <a:pt x="122426" y="109692"/>
                                <a:pt x="130489" y="106083"/>
                              </a:cubicBezTo>
                              <a:cubicBezTo>
                                <a:pt x="141973" y="101020"/>
                                <a:pt x="149145" y="92349"/>
                                <a:pt x="153411" y="81989"/>
                              </a:cubicBezTo>
                              <a:cubicBezTo>
                                <a:pt x="157395" y="71723"/>
                                <a:pt x="157676" y="60005"/>
                                <a:pt x="156926" y="48802"/>
                              </a:cubicBezTo>
                              <a:cubicBezTo>
                                <a:pt x="156411" y="43270"/>
                                <a:pt x="155942" y="37692"/>
                                <a:pt x="154629" y="32864"/>
                              </a:cubicBezTo>
                              <a:cubicBezTo>
                                <a:pt x="153364" y="27989"/>
                                <a:pt x="152004" y="23536"/>
                                <a:pt x="150692" y="19739"/>
                              </a:cubicBezTo>
                              <a:cubicBezTo>
                                <a:pt x="149379" y="15989"/>
                                <a:pt x="148207" y="12848"/>
                                <a:pt x="147317" y="10692"/>
                              </a:cubicBezTo>
                              <a:cubicBezTo>
                                <a:pt x="146426" y="8536"/>
                                <a:pt x="145864" y="7270"/>
                                <a:pt x="145864" y="7177"/>
                              </a:cubicBezTo>
                              <a:cubicBezTo>
                                <a:pt x="144738" y="4739"/>
                                <a:pt x="146192" y="1598"/>
                                <a:pt x="149286" y="427"/>
                              </a:cubicBezTo>
                              <a:cubicBezTo>
                                <a:pt x="152379" y="-698"/>
                                <a:pt x="155801" y="473"/>
                                <a:pt x="157020" y="3098"/>
                              </a:cubicBezTo>
                              <a:cubicBezTo>
                                <a:pt x="157395" y="3942"/>
                                <a:pt x="159973" y="9661"/>
                                <a:pt x="162879" y="18239"/>
                              </a:cubicBezTo>
                              <a:cubicBezTo>
                                <a:pt x="164286" y="22505"/>
                                <a:pt x="165832" y="27520"/>
                                <a:pt x="167145" y="32958"/>
                              </a:cubicBezTo>
                              <a:cubicBezTo>
                                <a:pt x="168129" y="38536"/>
                                <a:pt x="168879" y="44536"/>
                                <a:pt x="169254" y="50723"/>
                              </a:cubicBezTo>
                              <a:cubicBezTo>
                                <a:pt x="171457" y="75333"/>
                                <a:pt x="163489" y="103036"/>
                                <a:pt x="136817" y="114380"/>
                              </a:cubicBezTo>
                              <a:cubicBezTo>
                                <a:pt x="122004" y="120755"/>
                                <a:pt x="105410" y="120989"/>
                                <a:pt x="89145" y="116255"/>
                              </a:cubicBezTo>
                              <a:cubicBezTo>
                                <a:pt x="81176" y="113958"/>
                                <a:pt x="73442" y="110536"/>
                                <a:pt x="65941" y="106177"/>
                              </a:cubicBezTo>
                              <a:cubicBezTo>
                                <a:pt x="62238" y="103973"/>
                                <a:pt x="58535" y="101536"/>
                                <a:pt x="54973" y="98911"/>
                              </a:cubicBezTo>
                              <a:cubicBezTo>
                                <a:pt x="51363" y="96239"/>
                                <a:pt x="47426" y="93473"/>
                                <a:pt x="43770" y="90380"/>
                              </a:cubicBezTo>
                              <a:cubicBezTo>
                                <a:pt x="36363" y="84286"/>
                                <a:pt x="29192" y="77302"/>
                                <a:pt x="22301" y="69473"/>
                              </a:cubicBezTo>
                              <a:cubicBezTo>
                                <a:pt x="14895" y="61786"/>
                                <a:pt x="7582" y="53442"/>
                                <a:pt x="551" y="44161"/>
                              </a:cubicBezTo>
                              <a:cubicBezTo>
                                <a:pt x="457" y="43973"/>
                                <a:pt x="316" y="43739"/>
                                <a:pt x="176" y="4355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14" name="任意多边形: 形状 613">
                          <a:extLst>
                            <a:ext uri="{FF2B5EF4-FFF2-40B4-BE49-F238E27FC236}">
                              <a16:creationId xmlns:a16="http://schemas.microsoft.com/office/drawing/2014/main" id="{D00B3102-048E-925F-9769-4C0C38B788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35219" y="2352512"/>
                          <a:ext cx="47463" cy="85386"/>
                        </a:xfrm>
                        <a:custGeom>
                          <a:avLst/>
                          <a:gdLst>
                            <a:gd name="connsiteX0" fmla="*/ 65 w 47463"/>
                            <a:gd name="connsiteY0" fmla="*/ 81979 h 85386"/>
                            <a:gd name="connsiteX1" fmla="*/ 3440 w 47463"/>
                            <a:gd name="connsiteY1" fmla="*/ 78557 h 85386"/>
                            <a:gd name="connsiteX2" fmla="*/ 34612 w 47463"/>
                            <a:gd name="connsiteY2" fmla="*/ 37354 h 85386"/>
                            <a:gd name="connsiteX3" fmla="*/ 30346 w 47463"/>
                            <a:gd name="connsiteY3" fmla="*/ 15135 h 85386"/>
                            <a:gd name="connsiteX4" fmla="*/ 27721 w 47463"/>
                            <a:gd name="connsiteY4" fmla="*/ 8104 h 85386"/>
                            <a:gd name="connsiteX5" fmla="*/ 26503 w 47463"/>
                            <a:gd name="connsiteY5" fmla="*/ 5338 h 85386"/>
                            <a:gd name="connsiteX6" fmla="*/ 30768 w 47463"/>
                            <a:gd name="connsiteY6" fmla="*/ 276 h 85386"/>
                            <a:gd name="connsiteX7" fmla="*/ 38550 w 47463"/>
                            <a:gd name="connsiteY7" fmla="*/ 2526 h 85386"/>
                            <a:gd name="connsiteX8" fmla="*/ 43190 w 47463"/>
                            <a:gd name="connsiteY8" fmla="*/ 14385 h 85386"/>
                            <a:gd name="connsiteX9" fmla="*/ 47409 w 47463"/>
                            <a:gd name="connsiteY9" fmla="*/ 39417 h 85386"/>
                            <a:gd name="connsiteX10" fmla="*/ 39534 w 47463"/>
                            <a:gd name="connsiteY10" fmla="*/ 66885 h 85386"/>
                            <a:gd name="connsiteX11" fmla="*/ 9534 w 47463"/>
                            <a:gd name="connsiteY11" fmla="*/ 85120 h 85386"/>
                            <a:gd name="connsiteX12" fmla="*/ 815 w 47463"/>
                            <a:gd name="connsiteY12" fmla="*/ 83198 h 85386"/>
                            <a:gd name="connsiteX13" fmla="*/ 65 w 47463"/>
                            <a:gd name="connsiteY13" fmla="*/ 81979 h 853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7463" h="85386">
                              <a:moveTo>
                                <a:pt x="65" y="81979"/>
                              </a:moveTo>
                              <a:cubicBezTo>
                                <a:pt x="-310" y="80573"/>
                                <a:pt x="956" y="79167"/>
                                <a:pt x="3440" y="78557"/>
                              </a:cubicBezTo>
                              <a:cubicBezTo>
                                <a:pt x="28471" y="72557"/>
                                <a:pt x="34612" y="54510"/>
                                <a:pt x="34612" y="37354"/>
                              </a:cubicBezTo>
                              <a:cubicBezTo>
                                <a:pt x="34518" y="28870"/>
                                <a:pt x="32128" y="21041"/>
                                <a:pt x="30346" y="15135"/>
                              </a:cubicBezTo>
                              <a:cubicBezTo>
                                <a:pt x="29362" y="12182"/>
                                <a:pt x="28424" y="9792"/>
                                <a:pt x="27721" y="8104"/>
                              </a:cubicBezTo>
                              <a:cubicBezTo>
                                <a:pt x="26971" y="6416"/>
                                <a:pt x="26503" y="5432"/>
                                <a:pt x="26503" y="5338"/>
                              </a:cubicBezTo>
                              <a:cubicBezTo>
                                <a:pt x="25425" y="3323"/>
                                <a:pt x="27440" y="1073"/>
                                <a:pt x="30768" y="276"/>
                              </a:cubicBezTo>
                              <a:cubicBezTo>
                                <a:pt x="34049" y="-521"/>
                                <a:pt x="37518" y="463"/>
                                <a:pt x="38550" y="2526"/>
                              </a:cubicBezTo>
                              <a:cubicBezTo>
                                <a:pt x="38878" y="3182"/>
                                <a:pt x="41034" y="7682"/>
                                <a:pt x="43190" y="14385"/>
                              </a:cubicBezTo>
                              <a:cubicBezTo>
                                <a:pt x="45253" y="21088"/>
                                <a:pt x="47878" y="29854"/>
                                <a:pt x="47409" y="39417"/>
                              </a:cubicBezTo>
                              <a:cubicBezTo>
                                <a:pt x="47174" y="48885"/>
                                <a:pt x="45159" y="58682"/>
                                <a:pt x="39534" y="66885"/>
                              </a:cubicBezTo>
                              <a:cubicBezTo>
                                <a:pt x="33440" y="75182"/>
                                <a:pt x="23924" y="81745"/>
                                <a:pt x="9534" y="85120"/>
                              </a:cubicBezTo>
                              <a:cubicBezTo>
                                <a:pt x="6393" y="85870"/>
                                <a:pt x="2503" y="84979"/>
                                <a:pt x="815" y="83198"/>
                              </a:cubicBezTo>
                              <a:cubicBezTo>
                                <a:pt x="440" y="82776"/>
                                <a:pt x="159" y="82354"/>
                                <a:pt x="65" y="8197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15" name="任意多边形: 形状 614">
                          <a:extLst>
                            <a:ext uri="{FF2B5EF4-FFF2-40B4-BE49-F238E27FC236}">
                              <a16:creationId xmlns:a16="http://schemas.microsoft.com/office/drawing/2014/main" id="{0B6A47BD-55B5-E1DA-D617-F8EDFFDBE7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44849" y="2197799"/>
                          <a:ext cx="156529" cy="175189"/>
                        </a:xfrm>
                        <a:custGeom>
                          <a:avLst/>
                          <a:gdLst>
                            <a:gd name="connsiteX0" fmla="*/ 467 w 156529"/>
                            <a:gd name="connsiteY0" fmla="*/ 70426 h 175189"/>
                            <a:gd name="connsiteX1" fmla="*/ 2435 w 156529"/>
                            <a:gd name="connsiteY1" fmla="*/ 62785 h 175189"/>
                            <a:gd name="connsiteX2" fmla="*/ 10310 w 156529"/>
                            <a:gd name="connsiteY2" fmla="*/ 64613 h 175189"/>
                            <a:gd name="connsiteX3" fmla="*/ 38951 w 156529"/>
                            <a:gd name="connsiteY3" fmla="*/ 107222 h 175189"/>
                            <a:gd name="connsiteX4" fmla="*/ 61920 w 156529"/>
                            <a:gd name="connsiteY4" fmla="*/ 135863 h 175189"/>
                            <a:gd name="connsiteX5" fmla="*/ 96889 w 156529"/>
                            <a:gd name="connsiteY5" fmla="*/ 160098 h 175189"/>
                            <a:gd name="connsiteX6" fmla="*/ 129561 w 156529"/>
                            <a:gd name="connsiteY6" fmla="*/ 151895 h 175189"/>
                            <a:gd name="connsiteX7" fmla="*/ 145123 w 156529"/>
                            <a:gd name="connsiteY7" fmla="*/ 114723 h 175189"/>
                            <a:gd name="connsiteX8" fmla="*/ 141936 w 156529"/>
                            <a:gd name="connsiteY8" fmla="*/ 67332 h 175189"/>
                            <a:gd name="connsiteX9" fmla="*/ 130545 w 156529"/>
                            <a:gd name="connsiteY9" fmla="*/ 26972 h 175189"/>
                            <a:gd name="connsiteX10" fmla="*/ 125436 w 156529"/>
                            <a:gd name="connsiteY10" fmla="*/ 14597 h 175189"/>
                            <a:gd name="connsiteX11" fmla="*/ 123186 w 156529"/>
                            <a:gd name="connsiteY11" fmla="*/ 9816 h 175189"/>
                            <a:gd name="connsiteX12" fmla="*/ 124545 w 156529"/>
                            <a:gd name="connsiteY12" fmla="*/ 582 h 175189"/>
                            <a:gd name="connsiteX13" fmla="*/ 132280 w 156529"/>
                            <a:gd name="connsiteY13" fmla="*/ 4285 h 175189"/>
                            <a:gd name="connsiteX14" fmla="*/ 140998 w 156529"/>
                            <a:gd name="connsiteY14" fmla="*/ 24722 h 175189"/>
                            <a:gd name="connsiteX15" fmla="*/ 153233 w 156529"/>
                            <a:gd name="connsiteY15" fmla="*/ 69347 h 175189"/>
                            <a:gd name="connsiteX16" fmla="*/ 155576 w 156529"/>
                            <a:gd name="connsiteY16" fmla="*/ 82285 h 175189"/>
                            <a:gd name="connsiteX17" fmla="*/ 156420 w 156529"/>
                            <a:gd name="connsiteY17" fmla="*/ 95598 h 175189"/>
                            <a:gd name="connsiteX18" fmla="*/ 155389 w 156529"/>
                            <a:gd name="connsiteY18" fmla="*/ 121566 h 175189"/>
                            <a:gd name="connsiteX19" fmla="*/ 149623 w 156529"/>
                            <a:gd name="connsiteY19" fmla="*/ 144723 h 175189"/>
                            <a:gd name="connsiteX20" fmla="*/ 136123 w 156529"/>
                            <a:gd name="connsiteY20" fmla="*/ 163285 h 175189"/>
                            <a:gd name="connsiteX21" fmla="*/ 94264 w 156529"/>
                            <a:gd name="connsiteY21" fmla="*/ 173176 h 175189"/>
                            <a:gd name="connsiteX22" fmla="*/ 72561 w 156529"/>
                            <a:gd name="connsiteY22" fmla="*/ 161363 h 175189"/>
                            <a:gd name="connsiteX23" fmla="*/ 49779 w 156529"/>
                            <a:gd name="connsiteY23" fmla="*/ 140176 h 175189"/>
                            <a:gd name="connsiteX24" fmla="*/ 26623 w 156529"/>
                            <a:gd name="connsiteY24" fmla="*/ 109847 h 175189"/>
                            <a:gd name="connsiteX25" fmla="*/ 1076 w 156529"/>
                            <a:gd name="connsiteY25" fmla="*/ 71410 h 175189"/>
                            <a:gd name="connsiteX26" fmla="*/ 467 w 156529"/>
                            <a:gd name="connsiteY26" fmla="*/ 70426 h 1751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56529" h="175189">
                              <a:moveTo>
                                <a:pt x="467" y="70426"/>
                              </a:moveTo>
                              <a:cubicBezTo>
                                <a:pt x="-611" y="67707"/>
                                <a:pt x="232" y="64472"/>
                                <a:pt x="2435" y="62785"/>
                              </a:cubicBezTo>
                              <a:cubicBezTo>
                                <a:pt x="4967" y="60863"/>
                                <a:pt x="8576" y="61660"/>
                                <a:pt x="10310" y="64613"/>
                              </a:cubicBezTo>
                              <a:cubicBezTo>
                                <a:pt x="20436" y="81582"/>
                                <a:pt x="29998" y="95598"/>
                                <a:pt x="38951" y="107222"/>
                              </a:cubicBezTo>
                              <a:cubicBezTo>
                                <a:pt x="47436" y="118988"/>
                                <a:pt x="54748" y="128504"/>
                                <a:pt x="61920" y="135863"/>
                              </a:cubicBezTo>
                              <a:cubicBezTo>
                                <a:pt x="76076" y="150676"/>
                                <a:pt x="88264" y="157379"/>
                                <a:pt x="96889" y="160098"/>
                              </a:cubicBezTo>
                              <a:cubicBezTo>
                                <a:pt x="111561" y="164504"/>
                                <a:pt x="122764" y="158223"/>
                                <a:pt x="129561" y="151895"/>
                              </a:cubicBezTo>
                              <a:cubicBezTo>
                                <a:pt x="139123" y="143035"/>
                                <a:pt x="143436" y="129816"/>
                                <a:pt x="145123" y="114723"/>
                              </a:cubicBezTo>
                              <a:cubicBezTo>
                                <a:pt x="146623" y="99676"/>
                                <a:pt x="145733" y="82613"/>
                                <a:pt x="141936" y="67332"/>
                              </a:cubicBezTo>
                              <a:cubicBezTo>
                                <a:pt x="138561" y="51863"/>
                                <a:pt x="134108" y="37519"/>
                                <a:pt x="130545" y="26972"/>
                              </a:cubicBezTo>
                              <a:cubicBezTo>
                                <a:pt x="128858" y="21676"/>
                                <a:pt x="126701" y="17597"/>
                                <a:pt x="125436" y="14597"/>
                              </a:cubicBezTo>
                              <a:cubicBezTo>
                                <a:pt x="124029" y="11691"/>
                                <a:pt x="123233" y="9957"/>
                                <a:pt x="123186" y="9816"/>
                              </a:cubicBezTo>
                              <a:cubicBezTo>
                                <a:pt x="121498" y="6441"/>
                                <a:pt x="122061" y="2129"/>
                                <a:pt x="124545" y="582"/>
                              </a:cubicBezTo>
                              <a:cubicBezTo>
                                <a:pt x="127076" y="-965"/>
                                <a:pt x="130498" y="676"/>
                                <a:pt x="132280" y="4285"/>
                              </a:cubicBezTo>
                              <a:cubicBezTo>
                                <a:pt x="132701" y="5457"/>
                                <a:pt x="136873" y="12910"/>
                                <a:pt x="140998" y="24722"/>
                              </a:cubicBezTo>
                              <a:cubicBezTo>
                                <a:pt x="144983" y="36535"/>
                                <a:pt x="149764" y="52379"/>
                                <a:pt x="153233" y="69347"/>
                              </a:cubicBezTo>
                              <a:cubicBezTo>
                                <a:pt x="154123" y="73613"/>
                                <a:pt x="154967" y="77879"/>
                                <a:pt x="155576" y="82285"/>
                              </a:cubicBezTo>
                              <a:cubicBezTo>
                                <a:pt x="155951" y="86691"/>
                                <a:pt x="156280" y="91191"/>
                                <a:pt x="156420" y="95598"/>
                              </a:cubicBezTo>
                              <a:cubicBezTo>
                                <a:pt x="156702" y="104457"/>
                                <a:pt x="156467" y="113270"/>
                                <a:pt x="155389" y="121566"/>
                              </a:cubicBezTo>
                              <a:cubicBezTo>
                                <a:pt x="154311" y="129863"/>
                                <a:pt x="152577" y="137691"/>
                                <a:pt x="149623" y="144723"/>
                              </a:cubicBezTo>
                              <a:cubicBezTo>
                                <a:pt x="146155" y="151848"/>
                                <a:pt x="141748" y="158176"/>
                                <a:pt x="136123" y="163285"/>
                              </a:cubicBezTo>
                              <a:cubicBezTo>
                                <a:pt x="123748" y="174629"/>
                                <a:pt x="109217" y="177723"/>
                                <a:pt x="94264" y="173176"/>
                              </a:cubicBezTo>
                              <a:cubicBezTo>
                                <a:pt x="86998" y="170926"/>
                                <a:pt x="79732" y="166988"/>
                                <a:pt x="72561" y="161363"/>
                              </a:cubicBezTo>
                              <a:cubicBezTo>
                                <a:pt x="65248" y="155785"/>
                                <a:pt x="57326" y="148801"/>
                                <a:pt x="49779" y="140176"/>
                              </a:cubicBezTo>
                              <a:cubicBezTo>
                                <a:pt x="41998" y="131598"/>
                                <a:pt x="34732" y="121332"/>
                                <a:pt x="26623" y="109847"/>
                              </a:cubicBezTo>
                              <a:cubicBezTo>
                                <a:pt x="18139" y="98504"/>
                                <a:pt x="9607" y="85707"/>
                                <a:pt x="1076" y="71410"/>
                              </a:cubicBezTo>
                              <a:cubicBezTo>
                                <a:pt x="748" y="71129"/>
                                <a:pt x="561" y="70801"/>
                                <a:pt x="467" y="704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16" name="图形 413">
                      <a:extLst>
                        <a:ext uri="{FF2B5EF4-FFF2-40B4-BE49-F238E27FC236}">
                          <a16:creationId xmlns:a16="http://schemas.microsoft.com/office/drawing/2014/main" id="{FABA1A51-33F3-8E1F-9705-545AA8D914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90141" y="2323443"/>
                      <a:ext cx="605252" cy="326490"/>
                      <a:chOff x="10890141" y="2323443"/>
                      <a:chExt cx="605252" cy="326490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17" name="图形 413">
                        <a:extLst>
                          <a:ext uri="{FF2B5EF4-FFF2-40B4-BE49-F238E27FC236}">
                            <a16:creationId xmlns:a16="http://schemas.microsoft.com/office/drawing/2014/main" id="{CBAF4FA0-15CD-15D4-25C3-16A2B1006B3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90141" y="2323443"/>
                        <a:ext cx="591808" cy="209300"/>
                        <a:chOff x="10890141" y="2323443"/>
                        <a:chExt cx="591808" cy="20930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18" name="任意多边形: 形状 617">
                          <a:extLst>
                            <a:ext uri="{FF2B5EF4-FFF2-40B4-BE49-F238E27FC236}">
                              <a16:creationId xmlns:a16="http://schemas.microsoft.com/office/drawing/2014/main" id="{2975DBD1-0316-EB09-53C6-2CA8BF183DB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35493" y="2323443"/>
                          <a:ext cx="146457" cy="179029"/>
                        </a:xfrm>
                        <a:custGeom>
                          <a:avLst/>
                          <a:gdLst>
                            <a:gd name="connsiteX0" fmla="*/ 197 w 146457"/>
                            <a:gd name="connsiteY0" fmla="*/ 52595 h 179029"/>
                            <a:gd name="connsiteX1" fmla="*/ 3151 w 146457"/>
                            <a:gd name="connsiteY1" fmla="*/ 44813 h 179029"/>
                            <a:gd name="connsiteX2" fmla="*/ 10604 w 146457"/>
                            <a:gd name="connsiteY2" fmla="*/ 47907 h 179029"/>
                            <a:gd name="connsiteX3" fmla="*/ 22088 w 146457"/>
                            <a:gd name="connsiteY3" fmla="*/ 74626 h 179029"/>
                            <a:gd name="connsiteX4" fmla="*/ 24901 w 146457"/>
                            <a:gd name="connsiteY4" fmla="*/ 80626 h 179029"/>
                            <a:gd name="connsiteX5" fmla="*/ 27291 w 146457"/>
                            <a:gd name="connsiteY5" fmla="*/ 86392 h 179029"/>
                            <a:gd name="connsiteX6" fmla="*/ 31979 w 146457"/>
                            <a:gd name="connsiteY6" fmla="*/ 97173 h 179029"/>
                            <a:gd name="connsiteX7" fmla="*/ 50213 w 146457"/>
                            <a:gd name="connsiteY7" fmla="*/ 130642 h 179029"/>
                            <a:gd name="connsiteX8" fmla="*/ 78901 w 146457"/>
                            <a:gd name="connsiteY8" fmla="*/ 161298 h 179029"/>
                            <a:gd name="connsiteX9" fmla="*/ 110401 w 146457"/>
                            <a:gd name="connsiteY9" fmla="*/ 157829 h 179029"/>
                            <a:gd name="connsiteX10" fmla="*/ 123244 w 146457"/>
                            <a:gd name="connsiteY10" fmla="*/ 142642 h 179029"/>
                            <a:gd name="connsiteX11" fmla="*/ 128120 w 146457"/>
                            <a:gd name="connsiteY11" fmla="*/ 132704 h 179029"/>
                            <a:gd name="connsiteX12" fmla="*/ 130182 w 146457"/>
                            <a:gd name="connsiteY12" fmla="*/ 127267 h 179029"/>
                            <a:gd name="connsiteX13" fmla="*/ 131635 w 146457"/>
                            <a:gd name="connsiteY13" fmla="*/ 121642 h 179029"/>
                            <a:gd name="connsiteX14" fmla="*/ 136229 w 146457"/>
                            <a:gd name="connsiteY14" fmla="*/ 72001 h 179029"/>
                            <a:gd name="connsiteX15" fmla="*/ 130792 w 146457"/>
                            <a:gd name="connsiteY15" fmla="*/ 28548 h 179029"/>
                            <a:gd name="connsiteX16" fmla="*/ 128026 w 146457"/>
                            <a:gd name="connsiteY16" fmla="*/ 14813 h 179029"/>
                            <a:gd name="connsiteX17" fmla="*/ 126807 w 146457"/>
                            <a:gd name="connsiteY17" fmla="*/ 9470 h 179029"/>
                            <a:gd name="connsiteX18" fmla="*/ 129385 w 146457"/>
                            <a:gd name="connsiteY18" fmla="*/ 282 h 179029"/>
                            <a:gd name="connsiteX19" fmla="*/ 136370 w 146457"/>
                            <a:gd name="connsiteY19" fmla="*/ 5485 h 179029"/>
                            <a:gd name="connsiteX20" fmla="*/ 141104 w 146457"/>
                            <a:gd name="connsiteY20" fmla="*/ 28173 h 179029"/>
                            <a:gd name="connsiteX21" fmla="*/ 144526 w 146457"/>
                            <a:gd name="connsiteY21" fmla="*/ 50157 h 179029"/>
                            <a:gd name="connsiteX22" fmla="*/ 146401 w 146457"/>
                            <a:gd name="connsiteY22" fmla="*/ 76173 h 179029"/>
                            <a:gd name="connsiteX23" fmla="*/ 140167 w 146457"/>
                            <a:gd name="connsiteY23" fmla="*/ 130454 h 179029"/>
                            <a:gd name="connsiteX24" fmla="*/ 114854 w 146457"/>
                            <a:gd name="connsiteY24" fmla="*/ 170673 h 179029"/>
                            <a:gd name="connsiteX25" fmla="*/ 74307 w 146457"/>
                            <a:gd name="connsiteY25" fmla="*/ 174564 h 179029"/>
                            <a:gd name="connsiteX26" fmla="*/ 37604 w 146457"/>
                            <a:gd name="connsiteY26" fmla="*/ 133360 h 179029"/>
                            <a:gd name="connsiteX27" fmla="*/ 19463 w 146457"/>
                            <a:gd name="connsiteY27" fmla="*/ 98111 h 179029"/>
                            <a:gd name="connsiteX28" fmla="*/ 15151 w 146457"/>
                            <a:gd name="connsiteY28" fmla="*/ 87798 h 179029"/>
                            <a:gd name="connsiteX29" fmla="*/ 13041 w 146457"/>
                            <a:gd name="connsiteY29" fmla="*/ 82454 h 179029"/>
                            <a:gd name="connsiteX30" fmla="*/ 10510 w 146457"/>
                            <a:gd name="connsiteY30" fmla="*/ 77017 h 179029"/>
                            <a:gd name="connsiteX31" fmla="*/ 526 w 146457"/>
                            <a:gd name="connsiteY31" fmla="*/ 53767 h 179029"/>
                            <a:gd name="connsiteX32" fmla="*/ 197 w 146457"/>
                            <a:gd name="connsiteY32" fmla="*/ 52595 h 1790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146457" h="179029">
                              <a:moveTo>
                                <a:pt x="197" y="52595"/>
                              </a:moveTo>
                              <a:cubicBezTo>
                                <a:pt x="-506" y="49548"/>
                                <a:pt x="713" y="46266"/>
                                <a:pt x="3151" y="44813"/>
                              </a:cubicBezTo>
                              <a:cubicBezTo>
                                <a:pt x="5916" y="43220"/>
                                <a:pt x="9244" y="44532"/>
                                <a:pt x="10604" y="47907"/>
                              </a:cubicBezTo>
                              <a:cubicBezTo>
                                <a:pt x="14448" y="57610"/>
                                <a:pt x="18291" y="66470"/>
                                <a:pt x="22088" y="74626"/>
                              </a:cubicBezTo>
                              <a:cubicBezTo>
                                <a:pt x="23026" y="76689"/>
                                <a:pt x="23963" y="78657"/>
                                <a:pt x="24901" y="80626"/>
                              </a:cubicBezTo>
                              <a:cubicBezTo>
                                <a:pt x="25697" y="82595"/>
                                <a:pt x="26495" y="84517"/>
                                <a:pt x="27291" y="86392"/>
                              </a:cubicBezTo>
                              <a:cubicBezTo>
                                <a:pt x="28838" y="90189"/>
                                <a:pt x="30432" y="93751"/>
                                <a:pt x="31979" y="97173"/>
                              </a:cubicBezTo>
                              <a:cubicBezTo>
                                <a:pt x="38213" y="110860"/>
                                <a:pt x="44354" y="121876"/>
                                <a:pt x="50213" y="130642"/>
                              </a:cubicBezTo>
                              <a:cubicBezTo>
                                <a:pt x="60807" y="148361"/>
                                <a:pt x="70651" y="157220"/>
                                <a:pt x="78901" y="161298"/>
                              </a:cubicBezTo>
                              <a:cubicBezTo>
                                <a:pt x="92354" y="168095"/>
                                <a:pt x="103229" y="163314"/>
                                <a:pt x="110401" y="157829"/>
                              </a:cubicBezTo>
                              <a:cubicBezTo>
                                <a:pt x="115463" y="153986"/>
                                <a:pt x="119682" y="148783"/>
                                <a:pt x="123244" y="142642"/>
                              </a:cubicBezTo>
                              <a:cubicBezTo>
                                <a:pt x="125026" y="139548"/>
                                <a:pt x="126667" y="136220"/>
                                <a:pt x="128120" y="132704"/>
                              </a:cubicBezTo>
                              <a:cubicBezTo>
                                <a:pt x="128823" y="130923"/>
                                <a:pt x="129526" y="129142"/>
                                <a:pt x="130182" y="127267"/>
                              </a:cubicBezTo>
                              <a:cubicBezTo>
                                <a:pt x="130698" y="125439"/>
                                <a:pt x="131166" y="123564"/>
                                <a:pt x="131635" y="121642"/>
                              </a:cubicBezTo>
                              <a:cubicBezTo>
                                <a:pt x="135198" y="106314"/>
                                <a:pt x="136323" y="88689"/>
                                <a:pt x="136229" y="72001"/>
                              </a:cubicBezTo>
                              <a:cubicBezTo>
                                <a:pt x="135573" y="55407"/>
                                <a:pt x="132760" y="39985"/>
                                <a:pt x="130792" y="28548"/>
                              </a:cubicBezTo>
                              <a:cubicBezTo>
                                <a:pt x="129760" y="22829"/>
                                <a:pt x="128776" y="18141"/>
                                <a:pt x="128026" y="14813"/>
                              </a:cubicBezTo>
                              <a:cubicBezTo>
                                <a:pt x="127276" y="11532"/>
                                <a:pt x="126854" y="9610"/>
                                <a:pt x="126807" y="9470"/>
                              </a:cubicBezTo>
                              <a:cubicBezTo>
                                <a:pt x="125729" y="5579"/>
                                <a:pt x="126713" y="1407"/>
                                <a:pt x="129385" y="282"/>
                              </a:cubicBezTo>
                              <a:cubicBezTo>
                                <a:pt x="131963" y="-843"/>
                                <a:pt x="135151" y="1501"/>
                                <a:pt x="136370" y="5485"/>
                              </a:cubicBezTo>
                              <a:cubicBezTo>
                                <a:pt x="136698" y="6798"/>
                                <a:pt x="138807" y="15423"/>
                                <a:pt x="141104" y="28173"/>
                              </a:cubicBezTo>
                              <a:cubicBezTo>
                                <a:pt x="142276" y="34595"/>
                                <a:pt x="143448" y="42048"/>
                                <a:pt x="144526" y="50157"/>
                              </a:cubicBezTo>
                              <a:cubicBezTo>
                                <a:pt x="145557" y="58267"/>
                                <a:pt x="146729" y="66985"/>
                                <a:pt x="146401" y="76173"/>
                              </a:cubicBezTo>
                              <a:cubicBezTo>
                                <a:pt x="146166" y="94407"/>
                                <a:pt x="144995" y="113626"/>
                                <a:pt x="140167" y="130454"/>
                              </a:cubicBezTo>
                              <a:cubicBezTo>
                                <a:pt x="134682" y="147376"/>
                                <a:pt x="126573" y="161814"/>
                                <a:pt x="114854" y="170673"/>
                              </a:cubicBezTo>
                              <a:cubicBezTo>
                                <a:pt x="101635" y="180470"/>
                                <a:pt x="88416" y="181501"/>
                                <a:pt x="74307" y="174564"/>
                              </a:cubicBezTo>
                              <a:cubicBezTo>
                                <a:pt x="60854" y="167767"/>
                                <a:pt x="48573" y="153798"/>
                                <a:pt x="37604" y="133360"/>
                              </a:cubicBezTo>
                              <a:cubicBezTo>
                                <a:pt x="31369" y="123236"/>
                                <a:pt x="25323" y="111470"/>
                                <a:pt x="19463" y="98111"/>
                              </a:cubicBezTo>
                              <a:cubicBezTo>
                                <a:pt x="18057" y="94782"/>
                                <a:pt x="16651" y="91314"/>
                                <a:pt x="15151" y="87798"/>
                              </a:cubicBezTo>
                              <a:cubicBezTo>
                                <a:pt x="14448" y="86064"/>
                                <a:pt x="13744" y="84235"/>
                                <a:pt x="13041" y="82454"/>
                              </a:cubicBezTo>
                              <a:cubicBezTo>
                                <a:pt x="12197" y="80673"/>
                                <a:pt x="11354" y="78845"/>
                                <a:pt x="10510" y="77017"/>
                              </a:cubicBezTo>
                              <a:cubicBezTo>
                                <a:pt x="7135" y="69657"/>
                                <a:pt x="3807" y="61923"/>
                                <a:pt x="526" y="53767"/>
                              </a:cubicBezTo>
                              <a:cubicBezTo>
                                <a:pt x="432" y="53345"/>
                                <a:pt x="244" y="52970"/>
                                <a:pt x="197" y="525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19" name="任意多边形: 形状 618">
                          <a:extLst>
                            <a:ext uri="{FF2B5EF4-FFF2-40B4-BE49-F238E27FC236}">
                              <a16:creationId xmlns:a16="http://schemas.microsoft.com/office/drawing/2014/main" id="{19A5AA4D-024E-0574-C35C-19C2A21E31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94128" y="2368685"/>
                          <a:ext cx="156180" cy="156470"/>
                        </a:xfrm>
                        <a:custGeom>
                          <a:avLst/>
                          <a:gdLst>
                            <a:gd name="connsiteX0" fmla="*/ 141 w 156180"/>
                            <a:gd name="connsiteY0" fmla="*/ 44712 h 156470"/>
                            <a:gd name="connsiteX1" fmla="*/ 3610 w 156180"/>
                            <a:gd name="connsiteY1" fmla="*/ 38384 h 156470"/>
                            <a:gd name="connsiteX2" fmla="*/ 11344 w 156180"/>
                            <a:gd name="connsiteY2" fmla="*/ 41337 h 156470"/>
                            <a:gd name="connsiteX3" fmla="*/ 16922 w 156180"/>
                            <a:gd name="connsiteY3" fmla="*/ 53196 h 156470"/>
                            <a:gd name="connsiteX4" fmla="*/ 21610 w 156180"/>
                            <a:gd name="connsiteY4" fmla="*/ 64259 h 156470"/>
                            <a:gd name="connsiteX5" fmla="*/ 30985 w 156180"/>
                            <a:gd name="connsiteY5" fmla="*/ 83712 h 156470"/>
                            <a:gd name="connsiteX6" fmla="*/ 40079 w 156180"/>
                            <a:gd name="connsiteY6" fmla="*/ 99837 h 156470"/>
                            <a:gd name="connsiteX7" fmla="*/ 48235 w 156180"/>
                            <a:gd name="connsiteY7" fmla="*/ 113009 h 156470"/>
                            <a:gd name="connsiteX8" fmla="*/ 78235 w 156180"/>
                            <a:gd name="connsiteY8" fmla="*/ 140618 h 156470"/>
                            <a:gd name="connsiteX9" fmla="*/ 113063 w 156180"/>
                            <a:gd name="connsiteY9" fmla="*/ 138743 h 156470"/>
                            <a:gd name="connsiteX10" fmla="*/ 137297 w 156180"/>
                            <a:gd name="connsiteY10" fmla="*/ 107572 h 156470"/>
                            <a:gd name="connsiteX11" fmla="*/ 143157 w 156180"/>
                            <a:gd name="connsiteY11" fmla="*/ 86197 h 156470"/>
                            <a:gd name="connsiteX12" fmla="*/ 144750 w 156180"/>
                            <a:gd name="connsiteY12" fmla="*/ 63978 h 156470"/>
                            <a:gd name="connsiteX13" fmla="*/ 144282 w 156180"/>
                            <a:gd name="connsiteY13" fmla="*/ 42931 h 156470"/>
                            <a:gd name="connsiteX14" fmla="*/ 141798 w 156180"/>
                            <a:gd name="connsiteY14" fmla="*/ 25446 h 156470"/>
                            <a:gd name="connsiteX15" fmla="*/ 139266 w 156180"/>
                            <a:gd name="connsiteY15" fmla="*/ 13399 h 156470"/>
                            <a:gd name="connsiteX16" fmla="*/ 138094 w 156180"/>
                            <a:gd name="connsiteY16" fmla="*/ 8712 h 156470"/>
                            <a:gd name="connsiteX17" fmla="*/ 141704 w 156180"/>
                            <a:gd name="connsiteY17" fmla="*/ 321 h 156470"/>
                            <a:gd name="connsiteX18" fmla="*/ 148688 w 156180"/>
                            <a:gd name="connsiteY18" fmla="*/ 4634 h 156470"/>
                            <a:gd name="connsiteX19" fmla="*/ 155907 w 156180"/>
                            <a:gd name="connsiteY19" fmla="*/ 67259 h 156470"/>
                            <a:gd name="connsiteX20" fmla="*/ 153610 w 156180"/>
                            <a:gd name="connsiteY20" fmla="*/ 91681 h 156470"/>
                            <a:gd name="connsiteX21" fmla="*/ 146250 w 156180"/>
                            <a:gd name="connsiteY21" fmla="*/ 115212 h 156470"/>
                            <a:gd name="connsiteX22" fmla="*/ 134626 w 156180"/>
                            <a:gd name="connsiteY22" fmla="*/ 135368 h 156470"/>
                            <a:gd name="connsiteX23" fmla="*/ 117047 w 156180"/>
                            <a:gd name="connsiteY23" fmla="*/ 149947 h 156470"/>
                            <a:gd name="connsiteX24" fmla="*/ 72422 w 156180"/>
                            <a:gd name="connsiteY24" fmla="*/ 151728 h 156470"/>
                            <a:gd name="connsiteX25" fmla="*/ 53016 w 156180"/>
                            <a:gd name="connsiteY25" fmla="*/ 137431 h 156470"/>
                            <a:gd name="connsiteX26" fmla="*/ 34782 w 156180"/>
                            <a:gd name="connsiteY26" fmla="*/ 114603 h 156470"/>
                            <a:gd name="connsiteX27" fmla="*/ 26532 w 156180"/>
                            <a:gd name="connsiteY27" fmla="*/ 100165 h 156470"/>
                            <a:gd name="connsiteX28" fmla="*/ 17766 w 156180"/>
                            <a:gd name="connsiteY28" fmla="*/ 83853 h 156470"/>
                            <a:gd name="connsiteX29" fmla="*/ 9235 w 156180"/>
                            <a:gd name="connsiteY29" fmla="*/ 65618 h 156470"/>
                            <a:gd name="connsiteX30" fmla="*/ 5157 w 156180"/>
                            <a:gd name="connsiteY30" fmla="*/ 55775 h 156470"/>
                            <a:gd name="connsiteX31" fmla="*/ 469 w 156180"/>
                            <a:gd name="connsiteY31" fmla="*/ 45649 h 156470"/>
                            <a:gd name="connsiteX32" fmla="*/ 141 w 156180"/>
                            <a:gd name="connsiteY32" fmla="*/ 44712 h 1564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156180" h="156470">
                              <a:moveTo>
                                <a:pt x="141" y="44712"/>
                              </a:moveTo>
                              <a:cubicBezTo>
                                <a:pt x="-469" y="42181"/>
                                <a:pt x="938" y="39462"/>
                                <a:pt x="3610" y="38384"/>
                              </a:cubicBezTo>
                              <a:cubicBezTo>
                                <a:pt x="6610" y="37165"/>
                                <a:pt x="10078" y="38478"/>
                                <a:pt x="11344" y="41337"/>
                              </a:cubicBezTo>
                              <a:cubicBezTo>
                                <a:pt x="13172" y="45462"/>
                                <a:pt x="15094" y="49399"/>
                                <a:pt x="16922" y="53196"/>
                              </a:cubicBezTo>
                              <a:cubicBezTo>
                                <a:pt x="18563" y="57040"/>
                                <a:pt x="20110" y="60743"/>
                                <a:pt x="21610" y="64259"/>
                              </a:cubicBezTo>
                              <a:cubicBezTo>
                                <a:pt x="24703" y="71337"/>
                                <a:pt x="27844" y="77806"/>
                                <a:pt x="30985" y="83712"/>
                              </a:cubicBezTo>
                              <a:cubicBezTo>
                                <a:pt x="33985" y="89618"/>
                                <a:pt x="37500" y="94962"/>
                                <a:pt x="40079" y="99837"/>
                              </a:cubicBezTo>
                              <a:cubicBezTo>
                                <a:pt x="42797" y="104712"/>
                                <a:pt x="45516" y="109119"/>
                                <a:pt x="48235" y="113009"/>
                              </a:cubicBezTo>
                              <a:cubicBezTo>
                                <a:pt x="59063" y="128618"/>
                                <a:pt x="69704" y="136775"/>
                                <a:pt x="78235" y="140618"/>
                              </a:cubicBezTo>
                              <a:cubicBezTo>
                                <a:pt x="91969" y="147040"/>
                                <a:pt x="104954" y="143337"/>
                                <a:pt x="113063" y="138743"/>
                              </a:cubicBezTo>
                              <a:cubicBezTo>
                                <a:pt x="124313" y="132321"/>
                                <a:pt x="132001" y="121025"/>
                                <a:pt x="137297" y="107572"/>
                              </a:cubicBezTo>
                              <a:cubicBezTo>
                                <a:pt x="139782" y="100822"/>
                                <a:pt x="142219" y="93556"/>
                                <a:pt x="143157" y="86197"/>
                              </a:cubicBezTo>
                              <a:cubicBezTo>
                                <a:pt x="144141" y="78837"/>
                                <a:pt x="144610" y="71290"/>
                                <a:pt x="144750" y="63978"/>
                              </a:cubicBezTo>
                              <a:cubicBezTo>
                                <a:pt x="144891" y="56618"/>
                                <a:pt x="144704" y="49540"/>
                                <a:pt x="144282" y="42931"/>
                              </a:cubicBezTo>
                              <a:cubicBezTo>
                                <a:pt x="144094" y="36368"/>
                                <a:pt x="142594" y="30509"/>
                                <a:pt x="141798" y="25446"/>
                              </a:cubicBezTo>
                              <a:cubicBezTo>
                                <a:pt x="140860" y="20431"/>
                                <a:pt x="139922" y="16306"/>
                                <a:pt x="139266" y="13399"/>
                              </a:cubicBezTo>
                              <a:cubicBezTo>
                                <a:pt x="138563" y="10540"/>
                                <a:pt x="138141" y="8806"/>
                                <a:pt x="138094" y="8712"/>
                              </a:cubicBezTo>
                              <a:cubicBezTo>
                                <a:pt x="137157" y="5243"/>
                                <a:pt x="138797" y="1493"/>
                                <a:pt x="141704" y="321"/>
                              </a:cubicBezTo>
                              <a:cubicBezTo>
                                <a:pt x="144610" y="-804"/>
                                <a:pt x="147751" y="1118"/>
                                <a:pt x="148688" y="4634"/>
                              </a:cubicBezTo>
                              <a:cubicBezTo>
                                <a:pt x="149016" y="6884"/>
                                <a:pt x="157829" y="34821"/>
                                <a:pt x="155907" y="67259"/>
                              </a:cubicBezTo>
                              <a:cubicBezTo>
                                <a:pt x="155579" y="75321"/>
                                <a:pt x="155204" y="83525"/>
                                <a:pt x="153610" y="91681"/>
                              </a:cubicBezTo>
                              <a:cubicBezTo>
                                <a:pt x="151735" y="99837"/>
                                <a:pt x="149344" y="107806"/>
                                <a:pt x="146250" y="115212"/>
                              </a:cubicBezTo>
                              <a:cubicBezTo>
                                <a:pt x="143110" y="122618"/>
                                <a:pt x="139313" y="129462"/>
                                <a:pt x="134626" y="135368"/>
                              </a:cubicBezTo>
                              <a:cubicBezTo>
                                <a:pt x="130172" y="141275"/>
                                <a:pt x="123704" y="146244"/>
                                <a:pt x="117047" y="149947"/>
                              </a:cubicBezTo>
                              <a:cubicBezTo>
                                <a:pt x="101860" y="158197"/>
                                <a:pt x="86438" y="158431"/>
                                <a:pt x="72422" y="151728"/>
                              </a:cubicBezTo>
                              <a:cubicBezTo>
                                <a:pt x="65485" y="148447"/>
                                <a:pt x="59391" y="143619"/>
                                <a:pt x="53016" y="137431"/>
                              </a:cubicBezTo>
                              <a:cubicBezTo>
                                <a:pt x="46594" y="131197"/>
                                <a:pt x="40500" y="123603"/>
                                <a:pt x="34782" y="114603"/>
                              </a:cubicBezTo>
                              <a:cubicBezTo>
                                <a:pt x="31922" y="110103"/>
                                <a:pt x="29157" y="105275"/>
                                <a:pt x="26532" y="100165"/>
                              </a:cubicBezTo>
                              <a:cubicBezTo>
                                <a:pt x="23907" y="95009"/>
                                <a:pt x="20578" y="89618"/>
                                <a:pt x="17766" y="83853"/>
                              </a:cubicBezTo>
                              <a:cubicBezTo>
                                <a:pt x="14860" y="78087"/>
                                <a:pt x="12000" y="72040"/>
                                <a:pt x="9235" y="65618"/>
                              </a:cubicBezTo>
                              <a:cubicBezTo>
                                <a:pt x="7922" y="62431"/>
                                <a:pt x="6516" y="59150"/>
                                <a:pt x="5157" y="55775"/>
                              </a:cubicBezTo>
                              <a:cubicBezTo>
                                <a:pt x="3610" y="52493"/>
                                <a:pt x="2063" y="49071"/>
                                <a:pt x="469" y="45649"/>
                              </a:cubicBezTo>
                              <a:cubicBezTo>
                                <a:pt x="375" y="45415"/>
                                <a:pt x="235" y="45040"/>
                                <a:pt x="141" y="447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0" name="任意多边形: 形状 619">
                          <a:extLst>
                            <a:ext uri="{FF2B5EF4-FFF2-40B4-BE49-F238E27FC236}">
                              <a16:creationId xmlns:a16="http://schemas.microsoft.com/office/drawing/2014/main" id="{6A3E4DDB-D8E1-9B70-09A8-4798B38F4D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46379" y="2406688"/>
                          <a:ext cx="164101" cy="126055"/>
                        </a:xfrm>
                        <a:custGeom>
                          <a:avLst/>
                          <a:gdLst>
                            <a:gd name="connsiteX0" fmla="*/ 92 w 164101"/>
                            <a:gd name="connsiteY0" fmla="*/ 26537 h 126055"/>
                            <a:gd name="connsiteX1" fmla="*/ 4077 w 164101"/>
                            <a:gd name="connsiteY1" fmla="*/ 21897 h 126055"/>
                            <a:gd name="connsiteX2" fmla="*/ 12092 w 164101"/>
                            <a:gd name="connsiteY2" fmla="*/ 24803 h 126055"/>
                            <a:gd name="connsiteX3" fmla="*/ 48374 w 164101"/>
                            <a:gd name="connsiteY3" fmla="*/ 85225 h 126055"/>
                            <a:gd name="connsiteX4" fmla="*/ 64780 w 164101"/>
                            <a:gd name="connsiteY4" fmla="*/ 101678 h 126055"/>
                            <a:gd name="connsiteX5" fmla="*/ 78936 w 164101"/>
                            <a:gd name="connsiteY5" fmla="*/ 110912 h 126055"/>
                            <a:gd name="connsiteX6" fmla="*/ 115358 w 164101"/>
                            <a:gd name="connsiteY6" fmla="*/ 113068 h 126055"/>
                            <a:gd name="connsiteX7" fmla="*/ 131436 w 164101"/>
                            <a:gd name="connsiteY7" fmla="*/ 103787 h 126055"/>
                            <a:gd name="connsiteX8" fmla="*/ 142077 w 164101"/>
                            <a:gd name="connsiteY8" fmla="*/ 89537 h 126055"/>
                            <a:gd name="connsiteX9" fmla="*/ 148780 w 164101"/>
                            <a:gd name="connsiteY9" fmla="*/ 72194 h 126055"/>
                            <a:gd name="connsiteX10" fmla="*/ 151874 w 164101"/>
                            <a:gd name="connsiteY10" fmla="*/ 53725 h 126055"/>
                            <a:gd name="connsiteX11" fmla="*/ 150749 w 164101"/>
                            <a:gd name="connsiteY11" fmla="*/ 21240 h 126055"/>
                            <a:gd name="connsiteX12" fmla="*/ 148827 w 164101"/>
                            <a:gd name="connsiteY12" fmla="*/ 10975 h 126055"/>
                            <a:gd name="connsiteX13" fmla="*/ 147796 w 164101"/>
                            <a:gd name="connsiteY13" fmla="*/ 6990 h 126055"/>
                            <a:gd name="connsiteX14" fmla="*/ 152014 w 164101"/>
                            <a:gd name="connsiteY14" fmla="*/ 193 h 126055"/>
                            <a:gd name="connsiteX15" fmla="*/ 159233 w 164101"/>
                            <a:gd name="connsiteY15" fmla="*/ 4131 h 126055"/>
                            <a:gd name="connsiteX16" fmla="*/ 160640 w 164101"/>
                            <a:gd name="connsiteY16" fmla="*/ 9428 h 126055"/>
                            <a:gd name="connsiteX17" fmla="*/ 162749 w 164101"/>
                            <a:gd name="connsiteY17" fmla="*/ 21287 h 126055"/>
                            <a:gd name="connsiteX18" fmla="*/ 163686 w 164101"/>
                            <a:gd name="connsiteY18" fmla="*/ 57428 h 126055"/>
                            <a:gd name="connsiteX19" fmla="*/ 151546 w 164101"/>
                            <a:gd name="connsiteY19" fmla="*/ 96850 h 126055"/>
                            <a:gd name="connsiteX20" fmla="*/ 138280 w 164101"/>
                            <a:gd name="connsiteY20" fmla="*/ 112553 h 126055"/>
                            <a:gd name="connsiteX21" fmla="*/ 119624 w 164101"/>
                            <a:gd name="connsiteY21" fmla="*/ 122959 h 126055"/>
                            <a:gd name="connsiteX22" fmla="*/ 73030 w 164101"/>
                            <a:gd name="connsiteY22" fmla="*/ 119444 h 126055"/>
                            <a:gd name="connsiteX23" fmla="*/ 52967 w 164101"/>
                            <a:gd name="connsiteY23" fmla="*/ 105475 h 126055"/>
                            <a:gd name="connsiteX24" fmla="*/ 34358 w 164101"/>
                            <a:gd name="connsiteY24" fmla="*/ 85131 h 126055"/>
                            <a:gd name="connsiteX25" fmla="*/ 17249 w 164101"/>
                            <a:gd name="connsiteY25" fmla="*/ 58928 h 126055"/>
                            <a:gd name="connsiteX26" fmla="*/ 8858 w 164101"/>
                            <a:gd name="connsiteY26" fmla="*/ 43787 h 126055"/>
                            <a:gd name="connsiteX27" fmla="*/ 4873 w 164101"/>
                            <a:gd name="connsiteY27" fmla="*/ 35725 h 126055"/>
                            <a:gd name="connsiteX28" fmla="*/ 420 w 164101"/>
                            <a:gd name="connsiteY28" fmla="*/ 27428 h 126055"/>
                            <a:gd name="connsiteX29" fmla="*/ 92 w 164101"/>
                            <a:gd name="connsiteY29" fmla="*/ 26537 h 1260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164101" h="126055">
                              <a:moveTo>
                                <a:pt x="92" y="26537"/>
                              </a:moveTo>
                              <a:cubicBezTo>
                                <a:pt x="-423" y="24522"/>
                                <a:pt x="1264" y="22506"/>
                                <a:pt x="4077" y="21897"/>
                              </a:cubicBezTo>
                              <a:cubicBezTo>
                                <a:pt x="7358" y="21147"/>
                                <a:pt x="10921" y="22459"/>
                                <a:pt x="12092" y="24803"/>
                              </a:cubicBezTo>
                              <a:cubicBezTo>
                                <a:pt x="25311" y="51943"/>
                                <a:pt x="37499" y="71443"/>
                                <a:pt x="48374" y="85225"/>
                              </a:cubicBezTo>
                              <a:cubicBezTo>
                                <a:pt x="53952" y="92069"/>
                                <a:pt x="59483" y="97459"/>
                                <a:pt x="64780" y="101678"/>
                              </a:cubicBezTo>
                              <a:cubicBezTo>
                                <a:pt x="69936" y="105850"/>
                                <a:pt x="74530" y="108850"/>
                                <a:pt x="78936" y="110912"/>
                              </a:cubicBezTo>
                              <a:cubicBezTo>
                                <a:pt x="93374" y="117756"/>
                                <a:pt x="106733" y="116069"/>
                                <a:pt x="115358" y="113068"/>
                              </a:cubicBezTo>
                              <a:cubicBezTo>
                                <a:pt x="121499" y="111006"/>
                                <a:pt x="126796" y="107819"/>
                                <a:pt x="131436" y="103787"/>
                              </a:cubicBezTo>
                              <a:cubicBezTo>
                                <a:pt x="135889" y="99756"/>
                                <a:pt x="139218" y="94928"/>
                                <a:pt x="142077" y="89537"/>
                              </a:cubicBezTo>
                              <a:cubicBezTo>
                                <a:pt x="144936" y="84147"/>
                                <a:pt x="147093" y="78287"/>
                                <a:pt x="148780" y="72194"/>
                              </a:cubicBezTo>
                              <a:cubicBezTo>
                                <a:pt x="150467" y="66100"/>
                                <a:pt x="151733" y="59818"/>
                                <a:pt x="151874" y="53725"/>
                              </a:cubicBezTo>
                              <a:cubicBezTo>
                                <a:pt x="152530" y="41490"/>
                                <a:pt x="151733" y="29865"/>
                                <a:pt x="150749" y="21240"/>
                              </a:cubicBezTo>
                              <a:cubicBezTo>
                                <a:pt x="150374" y="16928"/>
                                <a:pt x="149389" y="13459"/>
                                <a:pt x="148827" y="10975"/>
                              </a:cubicBezTo>
                              <a:cubicBezTo>
                                <a:pt x="148218" y="8537"/>
                                <a:pt x="147796" y="7084"/>
                                <a:pt x="147796" y="6990"/>
                              </a:cubicBezTo>
                              <a:cubicBezTo>
                                <a:pt x="146905" y="4178"/>
                                <a:pt x="148827" y="990"/>
                                <a:pt x="152014" y="193"/>
                              </a:cubicBezTo>
                              <a:cubicBezTo>
                                <a:pt x="155155" y="-604"/>
                                <a:pt x="158389" y="1131"/>
                                <a:pt x="159233" y="4131"/>
                              </a:cubicBezTo>
                              <a:cubicBezTo>
                                <a:pt x="159374" y="4600"/>
                                <a:pt x="159842" y="6475"/>
                                <a:pt x="160640" y="9428"/>
                              </a:cubicBezTo>
                              <a:cubicBezTo>
                                <a:pt x="161343" y="12381"/>
                                <a:pt x="162374" y="16365"/>
                                <a:pt x="162749" y="21287"/>
                              </a:cubicBezTo>
                              <a:cubicBezTo>
                                <a:pt x="163827" y="31037"/>
                                <a:pt x="164624" y="43928"/>
                                <a:pt x="163686" y="57428"/>
                              </a:cubicBezTo>
                              <a:cubicBezTo>
                                <a:pt x="162139" y="70928"/>
                                <a:pt x="158155" y="85037"/>
                                <a:pt x="151546" y="96850"/>
                              </a:cubicBezTo>
                              <a:cubicBezTo>
                                <a:pt x="148405" y="102756"/>
                                <a:pt x="143577" y="108100"/>
                                <a:pt x="138280" y="112553"/>
                              </a:cubicBezTo>
                              <a:cubicBezTo>
                                <a:pt x="132936" y="117006"/>
                                <a:pt x="126749" y="120569"/>
                                <a:pt x="119624" y="122959"/>
                              </a:cubicBezTo>
                              <a:cubicBezTo>
                                <a:pt x="103827" y="128209"/>
                                <a:pt x="87702" y="126615"/>
                                <a:pt x="73030" y="119444"/>
                              </a:cubicBezTo>
                              <a:cubicBezTo>
                                <a:pt x="65858" y="115975"/>
                                <a:pt x="59108" y="111241"/>
                                <a:pt x="52967" y="105475"/>
                              </a:cubicBezTo>
                              <a:cubicBezTo>
                                <a:pt x="46733" y="99709"/>
                                <a:pt x="40124" y="92912"/>
                                <a:pt x="34358" y="85131"/>
                              </a:cubicBezTo>
                              <a:cubicBezTo>
                                <a:pt x="28452" y="77350"/>
                                <a:pt x="23342" y="68537"/>
                                <a:pt x="17249" y="58928"/>
                              </a:cubicBezTo>
                              <a:cubicBezTo>
                                <a:pt x="14342" y="54100"/>
                                <a:pt x="11577" y="49084"/>
                                <a:pt x="8858" y="43787"/>
                              </a:cubicBezTo>
                              <a:cubicBezTo>
                                <a:pt x="7545" y="41162"/>
                                <a:pt x="6233" y="38443"/>
                                <a:pt x="4873" y="35725"/>
                              </a:cubicBezTo>
                              <a:cubicBezTo>
                                <a:pt x="3420" y="33006"/>
                                <a:pt x="1967" y="30240"/>
                                <a:pt x="420" y="27428"/>
                              </a:cubicBezTo>
                              <a:cubicBezTo>
                                <a:pt x="280" y="27053"/>
                                <a:pt x="186" y="26819"/>
                                <a:pt x="92" y="2653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1" name="任意多边形: 形状 620">
                          <a:extLst>
                            <a:ext uri="{FF2B5EF4-FFF2-40B4-BE49-F238E27FC236}">
                              <a16:creationId xmlns:a16="http://schemas.microsoft.com/office/drawing/2014/main" id="{3470B1EC-9A8F-52B1-E932-B525225C698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90141" y="2428389"/>
                          <a:ext cx="172104" cy="93224"/>
                        </a:xfrm>
                        <a:custGeom>
                          <a:avLst/>
                          <a:gdLst>
                            <a:gd name="connsiteX0" fmla="*/ 49 w 172104"/>
                            <a:gd name="connsiteY0" fmla="*/ 9617 h 93224"/>
                            <a:gd name="connsiteX1" fmla="*/ 4549 w 172104"/>
                            <a:gd name="connsiteY1" fmla="*/ 6476 h 93224"/>
                            <a:gd name="connsiteX2" fmla="*/ 12752 w 172104"/>
                            <a:gd name="connsiteY2" fmla="*/ 8961 h 93224"/>
                            <a:gd name="connsiteX3" fmla="*/ 50345 w 172104"/>
                            <a:gd name="connsiteY3" fmla="*/ 55601 h 93224"/>
                            <a:gd name="connsiteX4" fmla="*/ 82455 w 172104"/>
                            <a:gd name="connsiteY4" fmla="*/ 78242 h 93224"/>
                            <a:gd name="connsiteX5" fmla="*/ 103830 w 172104"/>
                            <a:gd name="connsiteY5" fmla="*/ 84383 h 93224"/>
                            <a:gd name="connsiteX6" fmla="*/ 120424 w 172104"/>
                            <a:gd name="connsiteY6" fmla="*/ 84336 h 93224"/>
                            <a:gd name="connsiteX7" fmla="*/ 148033 w 172104"/>
                            <a:gd name="connsiteY7" fmla="*/ 69195 h 93224"/>
                            <a:gd name="connsiteX8" fmla="*/ 155252 w 172104"/>
                            <a:gd name="connsiteY8" fmla="*/ 56352 h 93224"/>
                            <a:gd name="connsiteX9" fmla="*/ 158861 w 172104"/>
                            <a:gd name="connsiteY9" fmla="*/ 42195 h 93224"/>
                            <a:gd name="connsiteX10" fmla="*/ 158767 w 172104"/>
                            <a:gd name="connsiteY10" fmla="*/ 16555 h 93224"/>
                            <a:gd name="connsiteX11" fmla="*/ 157221 w 172104"/>
                            <a:gd name="connsiteY11" fmla="*/ 8305 h 93224"/>
                            <a:gd name="connsiteX12" fmla="*/ 156330 w 172104"/>
                            <a:gd name="connsiteY12" fmla="*/ 5070 h 93224"/>
                            <a:gd name="connsiteX13" fmla="*/ 161111 w 172104"/>
                            <a:gd name="connsiteY13" fmla="*/ 55 h 93224"/>
                            <a:gd name="connsiteX14" fmla="*/ 168565 w 172104"/>
                            <a:gd name="connsiteY14" fmla="*/ 3711 h 93224"/>
                            <a:gd name="connsiteX15" fmla="*/ 169736 w 172104"/>
                            <a:gd name="connsiteY15" fmla="*/ 8023 h 93224"/>
                            <a:gd name="connsiteX16" fmla="*/ 170721 w 172104"/>
                            <a:gd name="connsiteY16" fmla="*/ 12195 h 93224"/>
                            <a:gd name="connsiteX17" fmla="*/ 171377 w 172104"/>
                            <a:gd name="connsiteY17" fmla="*/ 17586 h 93224"/>
                            <a:gd name="connsiteX18" fmla="*/ 171143 w 172104"/>
                            <a:gd name="connsiteY18" fmla="*/ 46226 h 93224"/>
                            <a:gd name="connsiteX19" fmla="*/ 157783 w 172104"/>
                            <a:gd name="connsiteY19" fmla="*/ 75992 h 93224"/>
                            <a:gd name="connsiteX20" fmla="*/ 151783 w 172104"/>
                            <a:gd name="connsiteY20" fmla="*/ 81899 h 93224"/>
                            <a:gd name="connsiteX21" fmla="*/ 144049 w 172104"/>
                            <a:gd name="connsiteY21" fmla="*/ 86774 h 93224"/>
                            <a:gd name="connsiteX22" fmla="*/ 124736 w 172104"/>
                            <a:gd name="connsiteY22" fmla="*/ 92586 h 93224"/>
                            <a:gd name="connsiteX23" fmla="*/ 76596 w 172104"/>
                            <a:gd name="connsiteY23" fmla="*/ 84102 h 93224"/>
                            <a:gd name="connsiteX24" fmla="*/ 35580 w 172104"/>
                            <a:gd name="connsiteY24" fmla="*/ 54289 h 93224"/>
                            <a:gd name="connsiteX25" fmla="*/ 17486 w 172104"/>
                            <a:gd name="connsiteY25" fmla="*/ 33805 h 93224"/>
                            <a:gd name="connsiteX26" fmla="*/ 377 w 172104"/>
                            <a:gd name="connsiteY26" fmla="*/ 10273 h 93224"/>
                            <a:gd name="connsiteX27" fmla="*/ 49 w 172104"/>
                            <a:gd name="connsiteY27" fmla="*/ 9617 h 932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72104" h="93224">
                              <a:moveTo>
                                <a:pt x="49" y="9617"/>
                              </a:moveTo>
                              <a:cubicBezTo>
                                <a:pt x="-327" y="8117"/>
                                <a:pt x="1502" y="6805"/>
                                <a:pt x="4549" y="6476"/>
                              </a:cubicBezTo>
                              <a:cubicBezTo>
                                <a:pt x="7970" y="6101"/>
                                <a:pt x="11627" y="7227"/>
                                <a:pt x="12752" y="8961"/>
                              </a:cubicBezTo>
                              <a:cubicBezTo>
                                <a:pt x="26017" y="29117"/>
                                <a:pt x="38111" y="44399"/>
                                <a:pt x="50345" y="55601"/>
                              </a:cubicBezTo>
                              <a:cubicBezTo>
                                <a:pt x="61689" y="66899"/>
                                <a:pt x="73080" y="74070"/>
                                <a:pt x="82455" y="78242"/>
                              </a:cubicBezTo>
                              <a:cubicBezTo>
                                <a:pt x="90330" y="81711"/>
                                <a:pt x="97408" y="83586"/>
                                <a:pt x="103830" y="84383"/>
                              </a:cubicBezTo>
                              <a:cubicBezTo>
                                <a:pt x="110252" y="85180"/>
                                <a:pt x="115924" y="84945"/>
                                <a:pt x="120424" y="84336"/>
                              </a:cubicBezTo>
                              <a:cubicBezTo>
                                <a:pt x="133314" y="82555"/>
                                <a:pt x="141893" y="76930"/>
                                <a:pt x="148033" y="69195"/>
                              </a:cubicBezTo>
                              <a:cubicBezTo>
                                <a:pt x="151080" y="65305"/>
                                <a:pt x="153424" y="60945"/>
                                <a:pt x="155252" y="56352"/>
                              </a:cubicBezTo>
                              <a:cubicBezTo>
                                <a:pt x="157174" y="51758"/>
                                <a:pt x="158439" y="46930"/>
                                <a:pt x="158861" y="42195"/>
                              </a:cubicBezTo>
                              <a:cubicBezTo>
                                <a:pt x="159939" y="32726"/>
                                <a:pt x="159518" y="23445"/>
                                <a:pt x="158767" y="16555"/>
                              </a:cubicBezTo>
                              <a:cubicBezTo>
                                <a:pt x="158533" y="13086"/>
                                <a:pt x="157689" y="10320"/>
                                <a:pt x="157221" y="8305"/>
                              </a:cubicBezTo>
                              <a:cubicBezTo>
                                <a:pt x="156658" y="6336"/>
                                <a:pt x="156330" y="5164"/>
                                <a:pt x="156330" y="5070"/>
                              </a:cubicBezTo>
                              <a:cubicBezTo>
                                <a:pt x="155533" y="2680"/>
                                <a:pt x="157736" y="477"/>
                                <a:pt x="161111" y="55"/>
                              </a:cubicBezTo>
                              <a:cubicBezTo>
                                <a:pt x="164486" y="-320"/>
                                <a:pt x="167814" y="1273"/>
                                <a:pt x="168565" y="3711"/>
                              </a:cubicBezTo>
                              <a:cubicBezTo>
                                <a:pt x="168705" y="4086"/>
                                <a:pt x="169174" y="5633"/>
                                <a:pt x="169736" y="8023"/>
                              </a:cubicBezTo>
                              <a:cubicBezTo>
                                <a:pt x="170018" y="9195"/>
                                <a:pt x="170346" y="10601"/>
                                <a:pt x="170721" y="12195"/>
                              </a:cubicBezTo>
                              <a:cubicBezTo>
                                <a:pt x="170908" y="13836"/>
                                <a:pt x="171143" y="15617"/>
                                <a:pt x="171377" y="17586"/>
                              </a:cubicBezTo>
                              <a:cubicBezTo>
                                <a:pt x="172174" y="25414"/>
                                <a:pt x="172596" y="35726"/>
                                <a:pt x="171143" y="46226"/>
                              </a:cubicBezTo>
                              <a:cubicBezTo>
                                <a:pt x="169127" y="56773"/>
                                <a:pt x="164908" y="67508"/>
                                <a:pt x="157783" y="75992"/>
                              </a:cubicBezTo>
                              <a:cubicBezTo>
                                <a:pt x="155955" y="78102"/>
                                <a:pt x="154033" y="80070"/>
                                <a:pt x="151783" y="81899"/>
                              </a:cubicBezTo>
                              <a:cubicBezTo>
                                <a:pt x="149439" y="83727"/>
                                <a:pt x="146861" y="85320"/>
                                <a:pt x="144049" y="86774"/>
                              </a:cubicBezTo>
                              <a:cubicBezTo>
                                <a:pt x="138517" y="89633"/>
                                <a:pt x="132142" y="91602"/>
                                <a:pt x="124736" y="92586"/>
                              </a:cubicBezTo>
                              <a:cubicBezTo>
                                <a:pt x="108377" y="94742"/>
                                <a:pt x="91689" y="91320"/>
                                <a:pt x="76596" y="84102"/>
                              </a:cubicBezTo>
                              <a:cubicBezTo>
                                <a:pt x="61502" y="77070"/>
                                <a:pt x="47627" y="66852"/>
                                <a:pt x="35580" y="54289"/>
                              </a:cubicBezTo>
                              <a:cubicBezTo>
                                <a:pt x="29111" y="48055"/>
                                <a:pt x="23064" y="41211"/>
                                <a:pt x="17486" y="33805"/>
                              </a:cubicBezTo>
                              <a:cubicBezTo>
                                <a:pt x="11767" y="26445"/>
                                <a:pt x="5627" y="18664"/>
                                <a:pt x="377" y="10273"/>
                              </a:cubicBezTo>
                              <a:cubicBezTo>
                                <a:pt x="189" y="10039"/>
                                <a:pt x="142" y="9805"/>
                                <a:pt x="49" y="96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22" name="图形 413">
                        <a:extLst>
                          <a:ext uri="{FF2B5EF4-FFF2-40B4-BE49-F238E27FC236}">
                            <a16:creationId xmlns:a16="http://schemas.microsoft.com/office/drawing/2014/main" id="{2962923D-C286-8010-3082-82060570E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943969" y="2485627"/>
                        <a:ext cx="551424" cy="164305"/>
                        <a:chOff x="10943969" y="2485627"/>
                        <a:chExt cx="551424" cy="16430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23" name="任意多边形: 形状 622">
                          <a:extLst>
                            <a:ext uri="{FF2B5EF4-FFF2-40B4-BE49-F238E27FC236}">
                              <a16:creationId xmlns:a16="http://schemas.microsoft.com/office/drawing/2014/main" id="{2B6BF04C-143D-9B39-A42E-6DA4BC2AB6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33644" y="2486257"/>
                          <a:ext cx="61750" cy="157202"/>
                        </a:xfrm>
                        <a:custGeom>
                          <a:avLst/>
                          <a:gdLst>
                            <a:gd name="connsiteX0" fmla="*/ 61750 w 61750"/>
                            <a:gd name="connsiteY0" fmla="*/ 142062 h 157202"/>
                            <a:gd name="connsiteX1" fmla="*/ 51625 w 61750"/>
                            <a:gd name="connsiteY1" fmla="*/ 136672 h 157202"/>
                            <a:gd name="connsiteX2" fmla="*/ 31000 w 61750"/>
                            <a:gd name="connsiteY2" fmla="*/ 99547 h 157202"/>
                            <a:gd name="connsiteX3" fmla="*/ 21156 w 61750"/>
                            <a:gd name="connsiteY3" fmla="*/ 61062 h 157202"/>
                            <a:gd name="connsiteX4" fmla="*/ 15953 w 61750"/>
                            <a:gd name="connsiteY4" fmla="*/ 35375 h 157202"/>
                            <a:gd name="connsiteX5" fmla="*/ 13516 w 61750"/>
                            <a:gd name="connsiteY5" fmla="*/ 20750 h 157202"/>
                            <a:gd name="connsiteX6" fmla="*/ 10141 w 61750"/>
                            <a:gd name="connsiteY6" fmla="*/ 4906 h 157202"/>
                            <a:gd name="connsiteX7" fmla="*/ 3766 w 61750"/>
                            <a:gd name="connsiteY7" fmla="*/ 406 h 157202"/>
                            <a:gd name="connsiteX8" fmla="*/ 16 w 61750"/>
                            <a:gd name="connsiteY8" fmla="*/ 8281 h 157202"/>
                            <a:gd name="connsiteX9" fmla="*/ 203 w 61750"/>
                            <a:gd name="connsiteY9" fmla="*/ 9593 h 157202"/>
                            <a:gd name="connsiteX10" fmla="*/ 3016 w 61750"/>
                            <a:gd name="connsiteY10" fmla="*/ 23140 h 157202"/>
                            <a:gd name="connsiteX11" fmla="*/ 5078 w 61750"/>
                            <a:gd name="connsiteY11" fmla="*/ 36078 h 157202"/>
                            <a:gd name="connsiteX12" fmla="*/ 9719 w 61750"/>
                            <a:gd name="connsiteY12" fmla="*/ 60078 h 157202"/>
                            <a:gd name="connsiteX13" fmla="*/ 19141 w 61750"/>
                            <a:gd name="connsiteY13" fmla="*/ 100390 h 157202"/>
                            <a:gd name="connsiteX14" fmla="*/ 30719 w 61750"/>
                            <a:gd name="connsiteY14" fmla="*/ 130391 h 157202"/>
                            <a:gd name="connsiteX15" fmla="*/ 44406 w 61750"/>
                            <a:gd name="connsiteY15" fmla="*/ 149703 h 157202"/>
                            <a:gd name="connsiteX16" fmla="*/ 59125 w 61750"/>
                            <a:gd name="connsiteY16" fmla="*/ 157203 h 157202"/>
                            <a:gd name="connsiteX17" fmla="*/ 61750 w 61750"/>
                            <a:gd name="connsiteY17" fmla="*/ 142062 h 1572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61750" h="157202">
                              <a:moveTo>
                                <a:pt x="61750" y="142062"/>
                              </a:moveTo>
                              <a:cubicBezTo>
                                <a:pt x="58375" y="141219"/>
                                <a:pt x="54953" y="139578"/>
                                <a:pt x="51625" y="136672"/>
                              </a:cubicBezTo>
                              <a:cubicBezTo>
                                <a:pt x="45297" y="131047"/>
                                <a:pt x="37422" y="120078"/>
                                <a:pt x="31000" y="99547"/>
                              </a:cubicBezTo>
                              <a:cubicBezTo>
                                <a:pt x="27672" y="89281"/>
                                <a:pt x="25188" y="76672"/>
                                <a:pt x="21156" y="61062"/>
                              </a:cubicBezTo>
                              <a:cubicBezTo>
                                <a:pt x="19375" y="53281"/>
                                <a:pt x="17641" y="44703"/>
                                <a:pt x="15953" y="35375"/>
                              </a:cubicBezTo>
                              <a:cubicBezTo>
                                <a:pt x="15156" y="30687"/>
                                <a:pt x="14360" y="25812"/>
                                <a:pt x="13516" y="20750"/>
                              </a:cubicBezTo>
                              <a:cubicBezTo>
                                <a:pt x="12438" y="15687"/>
                                <a:pt x="11313" y="10437"/>
                                <a:pt x="10141" y="4906"/>
                              </a:cubicBezTo>
                              <a:cubicBezTo>
                                <a:pt x="9391" y="1062"/>
                                <a:pt x="6531" y="-907"/>
                                <a:pt x="3766" y="406"/>
                              </a:cubicBezTo>
                              <a:cubicBezTo>
                                <a:pt x="1328" y="1578"/>
                                <a:pt x="-172" y="4906"/>
                                <a:pt x="16" y="8281"/>
                              </a:cubicBezTo>
                              <a:cubicBezTo>
                                <a:pt x="63" y="8750"/>
                                <a:pt x="110" y="9171"/>
                                <a:pt x="203" y="9593"/>
                              </a:cubicBezTo>
                              <a:cubicBezTo>
                                <a:pt x="1094" y="14234"/>
                                <a:pt x="2266" y="18734"/>
                                <a:pt x="3016" y="23140"/>
                              </a:cubicBezTo>
                              <a:cubicBezTo>
                                <a:pt x="3719" y="27593"/>
                                <a:pt x="4422" y="31906"/>
                                <a:pt x="5078" y="36078"/>
                              </a:cubicBezTo>
                              <a:cubicBezTo>
                                <a:pt x="6531" y="44515"/>
                                <a:pt x="8078" y="52531"/>
                                <a:pt x="9719" y="60078"/>
                              </a:cubicBezTo>
                              <a:cubicBezTo>
                                <a:pt x="13469" y="75265"/>
                                <a:pt x="15813" y="88672"/>
                                <a:pt x="19141" y="100390"/>
                              </a:cubicBezTo>
                              <a:cubicBezTo>
                                <a:pt x="22422" y="112109"/>
                                <a:pt x="26313" y="122140"/>
                                <a:pt x="30719" y="130391"/>
                              </a:cubicBezTo>
                              <a:cubicBezTo>
                                <a:pt x="34750" y="138594"/>
                                <a:pt x="39156" y="145062"/>
                                <a:pt x="44406" y="149703"/>
                              </a:cubicBezTo>
                              <a:cubicBezTo>
                                <a:pt x="48860" y="153687"/>
                                <a:pt x="53875" y="156172"/>
                                <a:pt x="59125" y="157203"/>
                              </a:cubicBezTo>
                              <a:cubicBezTo>
                                <a:pt x="60203" y="151250"/>
                                <a:pt x="60719" y="148156"/>
                                <a:pt x="61750" y="142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4" name="任意多边形: 形状 623">
                          <a:extLst>
                            <a:ext uri="{FF2B5EF4-FFF2-40B4-BE49-F238E27FC236}">
                              <a16:creationId xmlns:a16="http://schemas.microsoft.com/office/drawing/2014/main" id="{D7772880-8D08-D99F-8BEF-57D08BAA02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50628" y="2511172"/>
                          <a:ext cx="157412" cy="136636"/>
                        </a:xfrm>
                        <a:custGeom>
                          <a:avLst/>
                          <a:gdLst>
                            <a:gd name="connsiteX0" fmla="*/ 0 w 157412"/>
                            <a:gd name="connsiteY0" fmla="*/ 16365 h 136636"/>
                            <a:gd name="connsiteX1" fmla="*/ 4875 w 157412"/>
                            <a:gd name="connsiteY1" fmla="*/ 11256 h 136636"/>
                            <a:gd name="connsiteX2" fmla="*/ 11906 w 157412"/>
                            <a:gd name="connsiteY2" fmla="*/ 15381 h 136636"/>
                            <a:gd name="connsiteX3" fmla="*/ 17766 w 157412"/>
                            <a:gd name="connsiteY3" fmla="*/ 38209 h 136636"/>
                            <a:gd name="connsiteX4" fmla="*/ 22688 w 157412"/>
                            <a:gd name="connsiteY4" fmla="*/ 57662 h 136636"/>
                            <a:gd name="connsiteX5" fmla="*/ 28453 w 157412"/>
                            <a:gd name="connsiteY5" fmla="*/ 74069 h 136636"/>
                            <a:gd name="connsiteX6" fmla="*/ 33891 w 157412"/>
                            <a:gd name="connsiteY6" fmla="*/ 87615 h 136636"/>
                            <a:gd name="connsiteX7" fmla="*/ 57797 w 157412"/>
                            <a:gd name="connsiteY7" fmla="*/ 118506 h 136636"/>
                            <a:gd name="connsiteX8" fmla="*/ 92813 w 157412"/>
                            <a:gd name="connsiteY8" fmla="*/ 123194 h 136636"/>
                            <a:gd name="connsiteX9" fmla="*/ 140438 w 157412"/>
                            <a:gd name="connsiteY9" fmla="*/ 59818 h 136636"/>
                            <a:gd name="connsiteX10" fmla="*/ 144469 w 157412"/>
                            <a:gd name="connsiteY10" fmla="*/ 40225 h 136636"/>
                            <a:gd name="connsiteX11" fmla="*/ 145594 w 157412"/>
                            <a:gd name="connsiteY11" fmla="*/ 23537 h 136636"/>
                            <a:gd name="connsiteX12" fmla="*/ 145828 w 157412"/>
                            <a:gd name="connsiteY12" fmla="*/ 11865 h 136636"/>
                            <a:gd name="connsiteX13" fmla="*/ 145781 w 157412"/>
                            <a:gd name="connsiteY13" fmla="*/ 7318 h 136636"/>
                            <a:gd name="connsiteX14" fmla="*/ 151360 w 157412"/>
                            <a:gd name="connsiteY14" fmla="*/ 99 h 136636"/>
                            <a:gd name="connsiteX15" fmla="*/ 157313 w 157412"/>
                            <a:gd name="connsiteY15" fmla="*/ 5209 h 136636"/>
                            <a:gd name="connsiteX16" fmla="*/ 157125 w 157412"/>
                            <a:gd name="connsiteY16" fmla="*/ 24615 h 136636"/>
                            <a:gd name="connsiteX17" fmla="*/ 155766 w 157412"/>
                            <a:gd name="connsiteY17" fmla="*/ 43225 h 136636"/>
                            <a:gd name="connsiteX18" fmla="*/ 150844 w 157412"/>
                            <a:gd name="connsiteY18" fmla="*/ 64787 h 136636"/>
                            <a:gd name="connsiteX19" fmla="*/ 143297 w 157412"/>
                            <a:gd name="connsiteY19" fmla="*/ 87053 h 136636"/>
                            <a:gd name="connsiteX20" fmla="*/ 130969 w 157412"/>
                            <a:gd name="connsiteY20" fmla="*/ 107490 h 136636"/>
                            <a:gd name="connsiteX21" fmla="*/ 94688 w 157412"/>
                            <a:gd name="connsiteY21" fmla="*/ 134256 h 136636"/>
                            <a:gd name="connsiteX22" fmla="*/ 50016 w 157412"/>
                            <a:gd name="connsiteY22" fmla="*/ 127647 h 136636"/>
                            <a:gd name="connsiteX23" fmla="*/ 94 w 157412"/>
                            <a:gd name="connsiteY23" fmla="*/ 17396 h 136636"/>
                            <a:gd name="connsiteX24" fmla="*/ 0 w 157412"/>
                            <a:gd name="connsiteY24" fmla="*/ 16365 h 1366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57412" h="136636">
                              <a:moveTo>
                                <a:pt x="0" y="16365"/>
                              </a:moveTo>
                              <a:cubicBezTo>
                                <a:pt x="0" y="13928"/>
                                <a:pt x="2016" y="11771"/>
                                <a:pt x="4875" y="11256"/>
                              </a:cubicBezTo>
                              <a:cubicBezTo>
                                <a:pt x="8156" y="10693"/>
                                <a:pt x="11297" y="12521"/>
                                <a:pt x="11906" y="15381"/>
                              </a:cubicBezTo>
                              <a:cubicBezTo>
                                <a:pt x="13687" y="23584"/>
                                <a:pt x="15750" y="31178"/>
                                <a:pt x="17766" y="38209"/>
                              </a:cubicBezTo>
                              <a:cubicBezTo>
                                <a:pt x="19219" y="45240"/>
                                <a:pt x="20859" y="51709"/>
                                <a:pt x="22688" y="57662"/>
                              </a:cubicBezTo>
                              <a:cubicBezTo>
                                <a:pt x="24469" y="63615"/>
                                <a:pt x="26391" y="69100"/>
                                <a:pt x="28453" y="74069"/>
                              </a:cubicBezTo>
                              <a:cubicBezTo>
                                <a:pt x="30610" y="79131"/>
                                <a:pt x="31969" y="83537"/>
                                <a:pt x="33891" y="87615"/>
                              </a:cubicBezTo>
                              <a:cubicBezTo>
                                <a:pt x="41250" y="103881"/>
                                <a:pt x="50016" y="113350"/>
                                <a:pt x="57797" y="118506"/>
                              </a:cubicBezTo>
                              <a:cubicBezTo>
                                <a:pt x="70547" y="127037"/>
                                <a:pt x="83953" y="125959"/>
                                <a:pt x="92813" y="123194"/>
                              </a:cubicBezTo>
                              <a:cubicBezTo>
                                <a:pt x="117703" y="115506"/>
                                <a:pt x="134297" y="87053"/>
                                <a:pt x="140438" y="59818"/>
                              </a:cubicBezTo>
                              <a:cubicBezTo>
                                <a:pt x="142125" y="53022"/>
                                <a:pt x="143954" y="46412"/>
                                <a:pt x="144469" y="40225"/>
                              </a:cubicBezTo>
                              <a:cubicBezTo>
                                <a:pt x="145078" y="34037"/>
                                <a:pt x="145407" y="28412"/>
                                <a:pt x="145594" y="23537"/>
                              </a:cubicBezTo>
                              <a:cubicBezTo>
                                <a:pt x="145781" y="18709"/>
                                <a:pt x="145828" y="14678"/>
                                <a:pt x="145828" y="11865"/>
                              </a:cubicBezTo>
                              <a:cubicBezTo>
                                <a:pt x="145781" y="9053"/>
                                <a:pt x="145781" y="7412"/>
                                <a:pt x="145781" y="7318"/>
                              </a:cubicBezTo>
                              <a:cubicBezTo>
                                <a:pt x="145547" y="3896"/>
                                <a:pt x="148125" y="709"/>
                                <a:pt x="151360" y="99"/>
                              </a:cubicBezTo>
                              <a:cubicBezTo>
                                <a:pt x="154547" y="-510"/>
                                <a:pt x="157172" y="1740"/>
                                <a:pt x="157313" y="5209"/>
                              </a:cubicBezTo>
                              <a:cubicBezTo>
                                <a:pt x="157360" y="6287"/>
                                <a:pt x="157594" y="13693"/>
                                <a:pt x="157125" y="24615"/>
                              </a:cubicBezTo>
                              <a:cubicBezTo>
                                <a:pt x="156891" y="30053"/>
                                <a:pt x="156469" y="36381"/>
                                <a:pt x="155766" y="43225"/>
                              </a:cubicBezTo>
                              <a:cubicBezTo>
                                <a:pt x="154641" y="50068"/>
                                <a:pt x="152907" y="57381"/>
                                <a:pt x="150844" y="64787"/>
                              </a:cubicBezTo>
                              <a:cubicBezTo>
                                <a:pt x="148781" y="72240"/>
                                <a:pt x="146297" y="79787"/>
                                <a:pt x="143297" y="87053"/>
                              </a:cubicBezTo>
                              <a:cubicBezTo>
                                <a:pt x="140016" y="94319"/>
                                <a:pt x="135610" y="101209"/>
                                <a:pt x="130969" y="107490"/>
                              </a:cubicBezTo>
                              <a:cubicBezTo>
                                <a:pt x="121407" y="120053"/>
                                <a:pt x="110156" y="130037"/>
                                <a:pt x="94688" y="134256"/>
                              </a:cubicBezTo>
                              <a:cubicBezTo>
                                <a:pt x="77906" y="139084"/>
                                <a:pt x="62531" y="136412"/>
                                <a:pt x="50016" y="127647"/>
                              </a:cubicBezTo>
                              <a:cubicBezTo>
                                <a:pt x="25078" y="110350"/>
                                <a:pt x="12234" y="72240"/>
                                <a:pt x="94" y="17396"/>
                              </a:cubicBezTo>
                              <a:cubicBezTo>
                                <a:pt x="0" y="16975"/>
                                <a:pt x="0" y="16693"/>
                                <a:pt x="0" y="163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5" name="任意多边形: 形状 624">
                          <a:extLst>
                            <a:ext uri="{FF2B5EF4-FFF2-40B4-BE49-F238E27FC236}">
                              <a16:creationId xmlns:a16="http://schemas.microsoft.com/office/drawing/2014/main" id="{9E113371-BE8E-06CB-9892-9372A343D9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98940" y="2513990"/>
                          <a:ext cx="163771" cy="113380"/>
                        </a:xfrm>
                        <a:custGeom>
                          <a:avLst/>
                          <a:gdLst>
                            <a:gd name="connsiteX0" fmla="*/ 0 w 163771"/>
                            <a:gd name="connsiteY0" fmla="*/ 3376 h 113380"/>
                            <a:gd name="connsiteX1" fmla="*/ 5063 w 163771"/>
                            <a:gd name="connsiteY1" fmla="*/ 1 h 113380"/>
                            <a:gd name="connsiteX2" fmla="*/ 12328 w 163771"/>
                            <a:gd name="connsiteY2" fmla="*/ 4079 h 113380"/>
                            <a:gd name="connsiteX3" fmla="*/ 18562 w 163771"/>
                            <a:gd name="connsiteY3" fmla="*/ 22735 h 113380"/>
                            <a:gd name="connsiteX4" fmla="*/ 20297 w 163771"/>
                            <a:gd name="connsiteY4" fmla="*/ 27001 h 113380"/>
                            <a:gd name="connsiteX5" fmla="*/ 21609 w 163771"/>
                            <a:gd name="connsiteY5" fmla="*/ 31126 h 113380"/>
                            <a:gd name="connsiteX6" fmla="*/ 24422 w 163771"/>
                            <a:gd name="connsiteY6" fmla="*/ 38954 h 113380"/>
                            <a:gd name="connsiteX7" fmla="*/ 30750 w 163771"/>
                            <a:gd name="connsiteY7" fmla="*/ 52923 h 113380"/>
                            <a:gd name="connsiteX8" fmla="*/ 34125 w 163771"/>
                            <a:gd name="connsiteY8" fmla="*/ 59110 h 113380"/>
                            <a:gd name="connsiteX9" fmla="*/ 37031 w 163771"/>
                            <a:gd name="connsiteY9" fmla="*/ 64782 h 113380"/>
                            <a:gd name="connsiteX10" fmla="*/ 62531 w 163771"/>
                            <a:gd name="connsiteY10" fmla="*/ 93985 h 113380"/>
                            <a:gd name="connsiteX11" fmla="*/ 98156 w 163771"/>
                            <a:gd name="connsiteY11" fmla="*/ 103407 h 113380"/>
                            <a:gd name="connsiteX12" fmla="*/ 128906 w 163771"/>
                            <a:gd name="connsiteY12" fmla="*/ 87564 h 113380"/>
                            <a:gd name="connsiteX13" fmla="*/ 139360 w 163771"/>
                            <a:gd name="connsiteY13" fmla="*/ 73220 h 113380"/>
                            <a:gd name="connsiteX14" fmla="*/ 145875 w 163771"/>
                            <a:gd name="connsiteY14" fmla="*/ 57048 h 113380"/>
                            <a:gd name="connsiteX15" fmla="*/ 149860 w 163771"/>
                            <a:gd name="connsiteY15" fmla="*/ 41110 h 113380"/>
                            <a:gd name="connsiteX16" fmla="*/ 151172 w 163771"/>
                            <a:gd name="connsiteY16" fmla="*/ 33845 h 113380"/>
                            <a:gd name="connsiteX17" fmla="*/ 151547 w 163771"/>
                            <a:gd name="connsiteY17" fmla="*/ 27329 h 113380"/>
                            <a:gd name="connsiteX18" fmla="*/ 151641 w 163771"/>
                            <a:gd name="connsiteY18" fmla="*/ 17579 h 113380"/>
                            <a:gd name="connsiteX19" fmla="*/ 151547 w 163771"/>
                            <a:gd name="connsiteY19" fmla="*/ 13782 h 113380"/>
                            <a:gd name="connsiteX20" fmla="*/ 157266 w 163771"/>
                            <a:gd name="connsiteY20" fmla="*/ 8345 h 113380"/>
                            <a:gd name="connsiteX21" fmla="*/ 163594 w 163771"/>
                            <a:gd name="connsiteY21" fmla="*/ 13267 h 113380"/>
                            <a:gd name="connsiteX22" fmla="*/ 163594 w 163771"/>
                            <a:gd name="connsiteY22" fmla="*/ 29579 h 113380"/>
                            <a:gd name="connsiteX23" fmla="*/ 161391 w 163771"/>
                            <a:gd name="connsiteY23" fmla="*/ 45001 h 113380"/>
                            <a:gd name="connsiteX24" fmla="*/ 156750 w 163771"/>
                            <a:gd name="connsiteY24" fmla="*/ 62626 h 113380"/>
                            <a:gd name="connsiteX25" fmla="*/ 153516 w 163771"/>
                            <a:gd name="connsiteY25" fmla="*/ 71673 h 113380"/>
                            <a:gd name="connsiteX26" fmla="*/ 148688 w 163771"/>
                            <a:gd name="connsiteY26" fmla="*/ 80345 h 113380"/>
                            <a:gd name="connsiteX27" fmla="*/ 136688 w 163771"/>
                            <a:gd name="connsiteY27" fmla="*/ 96001 h 113380"/>
                            <a:gd name="connsiteX28" fmla="*/ 100313 w 163771"/>
                            <a:gd name="connsiteY28" fmla="*/ 113111 h 113380"/>
                            <a:gd name="connsiteX29" fmla="*/ 55078 w 163771"/>
                            <a:gd name="connsiteY29" fmla="*/ 100407 h 113380"/>
                            <a:gd name="connsiteX30" fmla="*/ 46078 w 163771"/>
                            <a:gd name="connsiteY30" fmla="*/ 92814 h 113380"/>
                            <a:gd name="connsiteX31" fmla="*/ 37453 w 163771"/>
                            <a:gd name="connsiteY31" fmla="*/ 83767 h 113380"/>
                            <a:gd name="connsiteX32" fmla="*/ 23156 w 163771"/>
                            <a:gd name="connsiteY32" fmla="*/ 61923 h 113380"/>
                            <a:gd name="connsiteX33" fmla="*/ 140 w 163771"/>
                            <a:gd name="connsiteY33" fmla="*/ 4220 h 113380"/>
                            <a:gd name="connsiteX34" fmla="*/ 0 w 163771"/>
                            <a:gd name="connsiteY34" fmla="*/ 3376 h 1133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</a:cxnLst>
                          <a:rect l="l" t="t" r="r" b="b"/>
                          <a:pathLst>
                            <a:path w="163771" h="113380">
                              <a:moveTo>
                                <a:pt x="0" y="3376"/>
                              </a:moveTo>
                              <a:cubicBezTo>
                                <a:pt x="0" y="1501"/>
                                <a:pt x="2063" y="95"/>
                                <a:pt x="5063" y="1"/>
                              </a:cubicBezTo>
                              <a:cubicBezTo>
                                <a:pt x="8437" y="-46"/>
                                <a:pt x="11719" y="1735"/>
                                <a:pt x="12328" y="4079"/>
                              </a:cubicBezTo>
                              <a:cubicBezTo>
                                <a:pt x="14203" y="10689"/>
                                <a:pt x="16266" y="16923"/>
                                <a:pt x="18562" y="22735"/>
                              </a:cubicBezTo>
                              <a:cubicBezTo>
                                <a:pt x="19125" y="24188"/>
                                <a:pt x="19688" y="25595"/>
                                <a:pt x="20297" y="27001"/>
                              </a:cubicBezTo>
                              <a:cubicBezTo>
                                <a:pt x="20719" y="28407"/>
                                <a:pt x="21187" y="29766"/>
                                <a:pt x="21609" y="31126"/>
                              </a:cubicBezTo>
                              <a:cubicBezTo>
                                <a:pt x="22500" y="33845"/>
                                <a:pt x="23438" y="36423"/>
                                <a:pt x="24422" y="38954"/>
                              </a:cubicBezTo>
                              <a:cubicBezTo>
                                <a:pt x="26391" y="43970"/>
                                <a:pt x="28500" y="48610"/>
                                <a:pt x="30750" y="52923"/>
                              </a:cubicBezTo>
                              <a:cubicBezTo>
                                <a:pt x="31828" y="55079"/>
                                <a:pt x="33000" y="57142"/>
                                <a:pt x="34125" y="59110"/>
                              </a:cubicBezTo>
                              <a:cubicBezTo>
                                <a:pt x="35062" y="61079"/>
                                <a:pt x="36047" y="62954"/>
                                <a:pt x="37031" y="64782"/>
                              </a:cubicBezTo>
                              <a:cubicBezTo>
                                <a:pt x="45047" y="79173"/>
                                <a:pt x="54422" y="88454"/>
                                <a:pt x="62531" y="93985"/>
                              </a:cubicBezTo>
                              <a:cubicBezTo>
                                <a:pt x="75563" y="103126"/>
                                <a:pt x="88969" y="104345"/>
                                <a:pt x="98156" y="103407"/>
                              </a:cubicBezTo>
                              <a:cubicBezTo>
                                <a:pt x="111281" y="102189"/>
                                <a:pt x="120891" y="96048"/>
                                <a:pt x="128906" y="87564"/>
                              </a:cubicBezTo>
                              <a:cubicBezTo>
                                <a:pt x="132891" y="83298"/>
                                <a:pt x="136313" y="78423"/>
                                <a:pt x="139360" y="73220"/>
                              </a:cubicBezTo>
                              <a:cubicBezTo>
                                <a:pt x="142453" y="68064"/>
                                <a:pt x="144047" y="62485"/>
                                <a:pt x="145875" y="57048"/>
                              </a:cubicBezTo>
                              <a:cubicBezTo>
                                <a:pt x="147563" y="51610"/>
                                <a:pt x="148875" y="46173"/>
                                <a:pt x="149860" y="41110"/>
                              </a:cubicBezTo>
                              <a:cubicBezTo>
                                <a:pt x="150375" y="38579"/>
                                <a:pt x="150797" y="36142"/>
                                <a:pt x="151172" y="33845"/>
                              </a:cubicBezTo>
                              <a:cubicBezTo>
                                <a:pt x="151406" y="31548"/>
                                <a:pt x="151453" y="29345"/>
                                <a:pt x="151547" y="27329"/>
                              </a:cubicBezTo>
                              <a:cubicBezTo>
                                <a:pt x="151688" y="23298"/>
                                <a:pt x="151688" y="19970"/>
                                <a:pt x="151641" y="17579"/>
                              </a:cubicBezTo>
                              <a:cubicBezTo>
                                <a:pt x="151594" y="15235"/>
                                <a:pt x="151547" y="13876"/>
                                <a:pt x="151547" y="13782"/>
                              </a:cubicBezTo>
                              <a:cubicBezTo>
                                <a:pt x="151406" y="11063"/>
                                <a:pt x="153985" y="8532"/>
                                <a:pt x="157266" y="8345"/>
                              </a:cubicBezTo>
                              <a:cubicBezTo>
                                <a:pt x="160594" y="8157"/>
                                <a:pt x="163406" y="10360"/>
                                <a:pt x="163594" y="13267"/>
                              </a:cubicBezTo>
                              <a:cubicBezTo>
                                <a:pt x="163641" y="14157"/>
                                <a:pt x="163969" y="20438"/>
                                <a:pt x="163594" y="29579"/>
                              </a:cubicBezTo>
                              <a:cubicBezTo>
                                <a:pt x="163641" y="34126"/>
                                <a:pt x="162516" y="39376"/>
                                <a:pt x="161391" y="45001"/>
                              </a:cubicBezTo>
                              <a:cubicBezTo>
                                <a:pt x="160219" y="50626"/>
                                <a:pt x="158719" y="56626"/>
                                <a:pt x="156750" y="62626"/>
                              </a:cubicBezTo>
                              <a:cubicBezTo>
                                <a:pt x="155813" y="65673"/>
                                <a:pt x="154735" y="68673"/>
                                <a:pt x="153516" y="71673"/>
                              </a:cubicBezTo>
                              <a:cubicBezTo>
                                <a:pt x="152016" y="74579"/>
                                <a:pt x="150422" y="77532"/>
                                <a:pt x="148688" y="80345"/>
                              </a:cubicBezTo>
                              <a:cubicBezTo>
                                <a:pt x="145219" y="86017"/>
                                <a:pt x="141282" y="91313"/>
                                <a:pt x="136688" y="96001"/>
                              </a:cubicBezTo>
                              <a:cubicBezTo>
                                <a:pt x="127875" y="105376"/>
                                <a:pt x="115313" y="111751"/>
                                <a:pt x="100313" y="113111"/>
                              </a:cubicBezTo>
                              <a:cubicBezTo>
                                <a:pt x="83672" y="114611"/>
                                <a:pt x="68109" y="109782"/>
                                <a:pt x="55078" y="100407"/>
                              </a:cubicBezTo>
                              <a:cubicBezTo>
                                <a:pt x="51891" y="98110"/>
                                <a:pt x="48891" y="95579"/>
                                <a:pt x="46078" y="92814"/>
                              </a:cubicBezTo>
                              <a:cubicBezTo>
                                <a:pt x="43078" y="90048"/>
                                <a:pt x="40172" y="87001"/>
                                <a:pt x="37453" y="83767"/>
                              </a:cubicBezTo>
                              <a:cubicBezTo>
                                <a:pt x="32016" y="77298"/>
                                <a:pt x="27234" y="69985"/>
                                <a:pt x="23156" y="61923"/>
                              </a:cubicBezTo>
                              <a:cubicBezTo>
                                <a:pt x="14063" y="45704"/>
                                <a:pt x="7266" y="26392"/>
                                <a:pt x="140" y="4220"/>
                              </a:cubicBezTo>
                              <a:cubicBezTo>
                                <a:pt x="47" y="3892"/>
                                <a:pt x="0" y="3657"/>
                                <a:pt x="0" y="33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6" name="任意多边形: 形状 625">
                          <a:extLst>
                            <a:ext uri="{FF2B5EF4-FFF2-40B4-BE49-F238E27FC236}">
                              <a16:creationId xmlns:a16="http://schemas.microsoft.com/office/drawing/2014/main" id="{4563DC33-5BA8-2C01-6E1C-5485856422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43969" y="2514004"/>
                          <a:ext cx="67630" cy="74573"/>
                        </a:xfrm>
                        <a:custGeom>
                          <a:avLst/>
                          <a:gdLst>
                            <a:gd name="connsiteX0" fmla="*/ 33 w 67630"/>
                            <a:gd name="connsiteY0" fmla="*/ 68284 h 74573"/>
                            <a:gd name="connsiteX1" fmla="*/ 4439 w 67630"/>
                            <a:gd name="connsiteY1" fmla="*/ 66128 h 74573"/>
                            <a:gd name="connsiteX2" fmla="*/ 34721 w 67630"/>
                            <a:gd name="connsiteY2" fmla="*/ 58487 h 74573"/>
                            <a:gd name="connsiteX3" fmla="*/ 40158 w 67630"/>
                            <a:gd name="connsiteY3" fmla="*/ 53940 h 74573"/>
                            <a:gd name="connsiteX4" fmla="*/ 44190 w 67630"/>
                            <a:gd name="connsiteY4" fmla="*/ 48596 h 74573"/>
                            <a:gd name="connsiteX5" fmla="*/ 50236 w 67630"/>
                            <a:gd name="connsiteY5" fmla="*/ 36831 h 74573"/>
                            <a:gd name="connsiteX6" fmla="*/ 53986 w 67630"/>
                            <a:gd name="connsiteY6" fmla="*/ 24784 h 74573"/>
                            <a:gd name="connsiteX7" fmla="*/ 54924 w 67630"/>
                            <a:gd name="connsiteY7" fmla="*/ 14143 h 74573"/>
                            <a:gd name="connsiteX8" fmla="*/ 55064 w 67630"/>
                            <a:gd name="connsiteY8" fmla="*/ 6550 h 74573"/>
                            <a:gd name="connsiteX9" fmla="*/ 54971 w 67630"/>
                            <a:gd name="connsiteY9" fmla="*/ 3549 h 74573"/>
                            <a:gd name="connsiteX10" fmla="*/ 60924 w 67630"/>
                            <a:gd name="connsiteY10" fmla="*/ 34 h 74573"/>
                            <a:gd name="connsiteX11" fmla="*/ 67440 w 67630"/>
                            <a:gd name="connsiteY11" fmla="*/ 4674 h 74573"/>
                            <a:gd name="connsiteX12" fmla="*/ 67486 w 67630"/>
                            <a:gd name="connsiteY12" fmla="*/ 17518 h 74573"/>
                            <a:gd name="connsiteX13" fmla="*/ 66033 w 67630"/>
                            <a:gd name="connsiteY13" fmla="*/ 29471 h 74573"/>
                            <a:gd name="connsiteX14" fmla="*/ 61627 w 67630"/>
                            <a:gd name="connsiteY14" fmla="*/ 42831 h 74573"/>
                            <a:gd name="connsiteX15" fmla="*/ 54643 w 67630"/>
                            <a:gd name="connsiteY15" fmla="*/ 55815 h 74573"/>
                            <a:gd name="connsiteX16" fmla="*/ 43064 w 67630"/>
                            <a:gd name="connsiteY16" fmla="*/ 66409 h 74573"/>
                            <a:gd name="connsiteX17" fmla="*/ 8002 w 67630"/>
                            <a:gd name="connsiteY17" fmla="*/ 74284 h 74573"/>
                            <a:gd name="connsiteX18" fmla="*/ 455 w 67630"/>
                            <a:gd name="connsiteY18" fmla="*/ 69690 h 74573"/>
                            <a:gd name="connsiteX19" fmla="*/ 33 w 67630"/>
                            <a:gd name="connsiteY19" fmla="*/ 68284 h 745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67630" h="74573">
                              <a:moveTo>
                                <a:pt x="33" y="68284"/>
                              </a:moveTo>
                              <a:cubicBezTo>
                                <a:pt x="221" y="66831"/>
                                <a:pt x="1908" y="65940"/>
                                <a:pt x="4439" y="66128"/>
                              </a:cubicBezTo>
                              <a:cubicBezTo>
                                <a:pt x="17190" y="67159"/>
                                <a:pt x="26986" y="64018"/>
                                <a:pt x="34721" y="58487"/>
                              </a:cubicBezTo>
                              <a:cubicBezTo>
                                <a:pt x="36643" y="57128"/>
                                <a:pt x="38471" y="55581"/>
                                <a:pt x="40158" y="53940"/>
                              </a:cubicBezTo>
                              <a:cubicBezTo>
                                <a:pt x="41611" y="52253"/>
                                <a:pt x="42971" y="50471"/>
                                <a:pt x="44190" y="48596"/>
                              </a:cubicBezTo>
                              <a:cubicBezTo>
                                <a:pt x="46627" y="44893"/>
                                <a:pt x="48596" y="40862"/>
                                <a:pt x="50236" y="36831"/>
                              </a:cubicBezTo>
                              <a:cubicBezTo>
                                <a:pt x="51783" y="32753"/>
                                <a:pt x="53283" y="28674"/>
                                <a:pt x="53986" y="24784"/>
                              </a:cubicBezTo>
                              <a:cubicBezTo>
                                <a:pt x="54502" y="20893"/>
                                <a:pt x="54783" y="17284"/>
                                <a:pt x="54924" y="14143"/>
                              </a:cubicBezTo>
                              <a:cubicBezTo>
                                <a:pt x="55064" y="11049"/>
                                <a:pt x="55111" y="8424"/>
                                <a:pt x="55064" y="6550"/>
                              </a:cubicBezTo>
                              <a:cubicBezTo>
                                <a:pt x="55018" y="4721"/>
                                <a:pt x="54971" y="3596"/>
                                <a:pt x="54971" y="3549"/>
                              </a:cubicBezTo>
                              <a:cubicBezTo>
                                <a:pt x="54690" y="1253"/>
                                <a:pt x="57502" y="-247"/>
                                <a:pt x="60924" y="34"/>
                              </a:cubicBezTo>
                              <a:cubicBezTo>
                                <a:pt x="64393" y="315"/>
                                <a:pt x="67252" y="2331"/>
                                <a:pt x="67440" y="4674"/>
                              </a:cubicBezTo>
                              <a:cubicBezTo>
                                <a:pt x="67486" y="5378"/>
                                <a:pt x="67815" y="10393"/>
                                <a:pt x="67486" y="17518"/>
                              </a:cubicBezTo>
                              <a:cubicBezTo>
                                <a:pt x="67158" y="21081"/>
                                <a:pt x="67346" y="25206"/>
                                <a:pt x="66033" y="29471"/>
                              </a:cubicBezTo>
                              <a:cubicBezTo>
                                <a:pt x="64908" y="33784"/>
                                <a:pt x="63455" y="38331"/>
                                <a:pt x="61627" y="42831"/>
                              </a:cubicBezTo>
                              <a:cubicBezTo>
                                <a:pt x="59752" y="47331"/>
                                <a:pt x="57502" y="51737"/>
                                <a:pt x="54643" y="55815"/>
                              </a:cubicBezTo>
                              <a:cubicBezTo>
                                <a:pt x="51314" y="59800"/>
                                <a:pt x="47518" y="63456"/>
                                <a:pt x="43064" y="66409"/>
                              </a:cubicBezTo>
                              <a:cubicBezTo>
                                <a:pt x="34158" y="72362"/>
                                <a:pt x="22815" y="75596"/>
                                <a:pt x="8002" y="74284"/>
                              </a:cubicBezTo>
                              <a:cubicBezTo>
                                <a:pt x="4768" y="74003"/>
                                <a:pt x="1393" y="71940"/>
                                <a:pt x="455" y="69690"/>
                              </a:cubicBezTo>
                              <a:cubicBezTo>
                                <a:pt x="33" y="69175"/>
                                <a:pt x="-60" y="68706"/>
                                <a:pt x="33" y="6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27" name="任意多边形: 形状 626">
                          <a:extLst>
                            <a:ext uri="{FF2B5EF4-FFF2-40B4-BE49-F238E27FC236}">
                              <a16:creationId xmlns:a16="http://schemas.microsoft.com/office/drawing/2014/main" id="{8523CA14-9EF7-EF60-F008-B164E57027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00160" y="2485627"/>
                          <a:ext cx="148137" cy="164305"/>
                        </a:xfrm>
                        <a:custGeom>
                          <a:avLst/>
                          <a:gdLst>
                            <a:gd name="connsiteX0" fmla="*/ 0 w 148137"/>
                            <a:gd name="connsiteY0" fmla="*/ 32020 h 164305"/>
                            <a:gd name="connsiteX1" fmla="*/ 4734 w 148137"/>
                            <a:gd name="connsiteY1" fmla="*/ 25270 h 164305"/>
                            <a:gd name="connsiteX2" fmla="*/ 11438 w 148137"/>
                            <a:gd name="connsiteY2" fmla="*/ 29348 h 164305"/>
                            <a:gd name="connsiteX3" fmla="*/ 16781 w 148137"/>
                            <a:gd name="connsiteY3" fmla="*/ 56020 h 164305"/>
                            <a:gd name="connsiteX4" fmla="*/ 22172 w 148137"/>
                            <a:gd name="connsiteY4" fmla="*/ 78567 h 164305"/>
                            <a:gd name="connsiteX5" fmla="*/ 32859 w 148137"/>
                            <a:gd name="connsiteY5" fmla="*/ 112551 h 164305"/>
                            <a:gd name="connsiteX6" fmla="*/ 35812 w 148137"/>
                            <a:gd name="connsiteY6" fmla="*/ 119020 h 164305"/>
                            <a:gd name="connsiteX7" fmla="*/ 38437 w 148137"/>
                            <a:gd name="connsiteY7" fmla="*/ 124692 h 164305"/>
                            <a:gd name="connsiteX8" fmla="*/ 43922 w 148137"/>
                            <a:gd name="connsiteY8" fmla="*/ 133973 h 164305"/>
                            <a:gd name="connsiteX9" fmla="*/ 55219 w 148137"/>
                            <a:gd name="connsiteY9" fmla="*/ 145457 h 164305"/>
                            <a:gd name="connsiteX10" fmla="*/ 88828 w 148137"/>
                            <a:gd name="connsiteY10" fmla="*/ 146817 h 164305"/>
                            <a:gd name="connsiteX11" fmla="*/ 105703 w 148137"/>
                            <a:gd name="connsiteY11" fmla="*/ 134395 h 164305"/>
                            <a:gd name="connsiteX12" fmla="*/ 112875 w 148137"/>
                            <a:gd name="connsiteY12" fmla="*/ 125770 h 164305"/>
                            <a:gd name="connsiteX13" fmla="*/ 118641 w 148137"/>
                            <a:gd name="connsiteY13" fmla="*/ 115786 h 164305"/>
                            <a:gd name="connsiteX14" fmla="*/ 127641 w 148137"/>
                            <a:gd name="connsiteY14" fmla="*/ 93285 h 164305"/>
                            <a:gd name="connsiteX15" fmla="*/ 133688 w 148137"/>
                            <a:gd name="connsiteY15" fmla="*/ 69426 h 164305"/>
                            <a:gd name="connsiteX16" fmla="*/ 137578 w 148137"/>
                            <a:gd name="connsiteY16" fmla="*/ 27332 h 164305"/>
                            <a:gd name="connsiteX17" fmla="*/ 137250 w 148137"/>
                            <a:gd name="connsiteY17" fmla="*/ 13926 h 164305"/>
                            <a:gd name="connsiteX18" fmla="*/ 136828 w 148137"/>
                            <a:gd name="connsiteY18" fmla="*/ 8676 h 164305"/>
                            <a:gd name="connsiteX19" fmla="*/ 141235 w 148137"/>
                            <a:gd name="connsiteY19" fmla="*/ 145 h 164305"/>
                            <a:gd name="connsiteX20" fmla="*/ 147047 w 148137"/>
                            <a:gd name="connsiteY20" fmla="*/ 5910 h 164305"/>
                            <a:gd name="connsiteX21" fmla="*/ 147657 w 148137"/>
                            <a:gd name="connsiteY21" fmla="*/ 12801 h 164305"/>
                            <a:gd name="connsiteX22" fmla="*/ 147985 w 148137"/>
                            <a:gd name="connsiteY22" fmla="*/ 28129 h 164305"/>
                            <a:gd name="connsiteX23" fmla="*/ 143344 w 148137"/>
                            <a:gd name="connsiteY23" fmla="*/ 74535 h 164305"/>
                            <a:gd name="connsiteX24" fmla="*/ 125578 w 148137"/>
                            <a:gd name="connsiteY24" fmla="*/ 125161 h 164305"/>
                            <a:gd name="connsiteX25" fmla="*/ 90656 w 148137"/>
                            <a:gd name="connsiteY25" fmla="*/ 159426 h 164305"/>
                            <a:gd name="connsiteX26" fmla="*/ 47766 w 148137"/>
                            <a:gd name="connsiteY26" fmla="*/ 157129 h 164305"/>
                            <a:gd name="connsiteX27" fmla="*/ 19781 w 148137"/>
                            <a:gd name="connsiteY27" fmla="*/ 113161 h 164305"/>
                            <a:gd name="connsiteX28" fmla="*/ 9562 w 148137"/>
                            <a:gd name="connsiteY28" fmla="*/ 77535 h 164305"/>
                            <a:gd name="connsiteX29" fmla="*/ 4781 w 148137"/>
                            <a:gd name="connsiteY29" fmla="*/ 56442 h 164305"/>
                            <a:gd name="connsiteX30" fmla="*/ 140 w 148137"/>
                            <a:gd name="connsiteY30" fmla="*/ 33145 h 164305"/>
                            <a:gd name="connsiteX31" fmla="*/ 0 w 148137"/>
                            <a:gd name="connsiteY31" fmla="*/ 32020 h 164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48137" h="164305">
                              <a:moveTo>
                                <a:pt x="0" y="32020"/>
                              </a:moveTo>
                              <a:cubicBezTo>
                                <a:pt x="0" y="29113"/>
                                <a:pt x="1969" y="26207"/>
                                <a:pt x="4734" y="25270"/>
                              </a:cubicBezTo>
                              <a:cubicBezTo>
                                <a:pt x="7875" y="24191"/>
                                <a:pt x="10875" y="25973"/>
                                <a:pt x="11438" y="29348"/>
                              </a:cubicBezTo>
                              <a:cubicBezTo>
                                <a:pt x="13078" y="39004"/>
                                <a:pt x="14859" y="47863"/>
                                <a:pt x="16781" y="56020"/>
                              </a:cubicBezTo>
                              <a:cubicBezTo>
                                <a:pt x="18750" y="64223"/>
                                <a:pt x="20906" y="71723"/>
                                <a:pt x="22172" y="78567"/>
                              </a:cubicBezTo>
                              <a:cubicBezTo>
                                <a:pt x="25265" y="92254"/>
                                <a:pt x="28969" y="103457"/>
                                <a:pt x="32859" y="112551"/>
                              </a:cubicBezTo>
                              <a:cubicBezTo>
                                <a:pt x="33844" y="114848"/>
                                <a:pt x="34828" y="116957"/>
                                <a:pt x="35812" y="119020"/>
                              </a:cubicBezTo>
                              <a:cubicBezTo>
                                <a:pt x="36656" y="121036"/>
                                <a:pt x="37547" y="122910"/>
                                <a:pt x="38437" y="124692"/>
                              </a:cubicBezTo>
                              <a:cubicBezTo>
                                <a:pt x="40219" y="128207"/>
                                <a:pt x="42047" y="131301"/>
                                <a:pt x="43922" y="133973"/>
                              </a:cubicBezTo>
                              <a:cubicBezTo>
                                <a:pt x="47672" y="139270"/>
                                <a:pt x="51563" y="142973"/>
                                <a:pt x="55219" y="145457"/>
                              </a:cubicBezTo>
                              <a:cubicBezTo>
                                <a:pt x="67313" y="153754"/>
                                <a:pt x="80156" y="150942"/>
                                <a:pt x="88828" y="146817"/>
                              </a:cubicBezTo>
                              <a:cubicBezTo>
                                <a:pt x="94969" y="143911"/>
                                <a:pt x="100594" y="139692"/>
                                <a:pt x="105703" y="134395"/>
                              </a:cubicBezTo>
                              <a:cubicBezTo>
                                <a:pt x="108187" y="131770"/>
                                <a:pt x="110766" y="128864"/>
                                <a:pt x="112875" y="125770"/>
                              </a:cubicBezTo>
                              <a:cubicBezTo>
                                <a:pt x="114938" y="122629"/>
                                <a:pt x="116906" y="119301"/>
                                <a:pt x="118641" y="115786"/>
                              </a:cubicBezTo>
                              <a:cubicBezTo>
                                <a:pt x="122110" y="108801"/>
                                <a:pt x="125063" y="101161"/>
                                <a:pt x="127641" y="93285"/>
                              </a:cubicBezTo>
                              <a:cubicBezTo>
                                <a:pt x="130078" y="85410"/>
                                <a:pt x="132750" y="77395"/>
                                <a:pt x="133688" y="69426"/>
                              </a:cubicBezTo>
                              <a:cubicBezTo>
                                <a:pt x="136078" y="53582"/>
                                <a:pt x="137156" y="38488"/>
                                <a:pt x="137578" y="27332"/>
                              </a:cubicBezTo>
                              <a:cubicBezTo>
                                <a:pt x="137953" y="21754"/>
                                <a:pt x="137391" y="17160"/>
                                <a:pt x="137250" y="13926"/>
                              </a:cubicBezTo>
                              <a:cubicBezTo>
                                <a:pt x="137016" y="10691"/>
                                <a:pt x="136828" y="8817"/>
                                <a:pt x="136828" y="8676"/>
                              </a:cubicBezTo>
                              <a:cubicBezTo>
                                <a:pt x="136453" y="4973"/>
                                <a:pt x="138422" y="942"/>
                                <a:pt x="141235" y="145"/>
                              </a:cubicBezTo>
                              <a:cubicBezTo>
                                <a:pt x="144047" y="-652"/>
                                <a:pt x="146625" y="1926"/>
                                <a:pt x="147047" y="5910"/>
                              </a:cubicBezTo>
                              <a:cubicBezTo>
                                <a:pt x="147094" y="6566"/>
                                <a:pt x="147281" y="9004"/>
                                <a:pt x="147657" y="12801"/>
                              </a:cubicBezTo>
                              <a:cubicBezTo>
                                <a:pt x="147844" y="16645"/>
                                <a:pt x="148406" y="21848"/>
                                <a:pt x="147985" y="28129"/>
                              </a:cubicBezTo>
                              <a:cubicBezTo>
                                <a:pt x="147469" y="40645"/>
                                <a:pt x="146203" y="57238"/>
                                <a:pt x="143344" y="74535"/>
                              </a:cubicBezTo>
                              <a:cubicBezTo>
                                <a:pt x="139547" y="91832"/>
                                <a:pt x="133500" y="109832"/>
                                <a:pt x="125578" y="125161"/>
                              </a:cubicBezTo>
                              <a:cubicBezTo>
                                <a:pt x="117000" y="140442"/>
                                <a:pt x="104906" y="152817"/>
                                <a:pt x="90656" y="159426"/>
                              </a:cubicBezTo>
                              <a:cubicBezTo>
                                <a:pt x="74812" y="166786"/>
                                <a:pt x="60047" y="165660"/>
                                <a:pt x="47766" y="157129"/>
                              </a:cubicBezTo>
                              <a:cubicBezTo>
                                <a:pt x="35625" y="148739"/>
                                <a:pt x="26812" y="133926"/>
                                <a:pt x="19781" y="113161"/>
                              </a:cubicBezTo>
                              <a:cubicBezTo>
                                <a:pt x="15750" y="102754"/>
                                <a:pt x="12375" y="90848"/>
                                <a:pt x="9562" y="77535"/>
                              </a:cubicBezTo>
                              <a:cubicBezTo>
                                <a:pt x="8437" y="70879"/>
                                <a:pt x="6469" y="63848"/>
                                <a:pt x="4781" y="56442"/>
                              </a:cubicBezTo>
                              <a:cubicBezTo>
                                <a:pt x="3094" y="49035"/>
                                <a:pt x="1547" y="41254"/>
                                <a:pt x="140" y="33145"/>
                              </a:cubicBezTo>
                              <a:cubicBezTo>
                                <a:pt x="0" y="32817"/>
                                <a:pt x="0" y="32395"/>
                                <a:pt x="0" y="32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28" name="图形 413">
                      <a:extLst>
                        <a:ext uri="{FF2B5EF4-FFF2-40B4-BE49-F238E27FC236}">
                          <a16:creationId xmlns:a16="http://schemas.microsoft.com/office/drawing/2014/main" id="{7B797D95-BB56-BF1B-9706-6D900EE4C20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94409" y="2567209"/>
                      <a:ext cx="593538" cy="365797"/>
                      <a:chOff x="10894409" y="2567209"/>
                      <a:chExt cx="593538" cy="36579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29" name="图形 413">
                        <a:extLst>
                          <a:ext uri="{FF2B5EF4-FFF2-40B4-BE49-F238E27FC236}">
                            <a16:creationId xmlns:a16="http://schemas.microsoft.com/office/drawing/2014/main" id="{41E9492D-24FE-B595-BAA2-79B788AB8B0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900362" y="2567209"/>
                        <a:ext cx="587585" cy="219166"/>
                        <a:chOff x="10900362" y="2567209"/>
                        <a:chExt cx="587585" cy="21916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30" name="任意多边形: 形状 629">
                          <a:extLst>
                            <a:ext uri="{FF2B5EF4-FFF2-40B4-BE49-F238E27FC236}">
                              <a16:creationId xmlns:a16="http://schemas.microsoft.com/office/drawing/2014/main" id="{9C309BCF-0B00-8B02-EFE5-ABF23901C19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43075" y="2627545"/>
                          <a:ext cx="144871" cy="158830"/>
                        </a:xfrm>
                        <a:custGeom>
                          <a:avLst/>
                          <a:gdLst>
                            <a:gd name="connsiteX0" fmla="*/ 538 w 144871"/>
                            <a:gd name="connsiteY0" fmla="*/ 14368 h 158830"/>
                            <a:gd name="connsiteX1" fmla="*/ 6210 w 144871"/>
                            <a:gd name="connsiteY1" fmla="*/ 7805 h 158830"/>
                            <a:gd name="connsiteX2" fmla="*/ 12022 w 144871"/>
                            <a:gd name="connsiteY2" fmla="*/ 12821 h 158830"/>
                            <a:gd name="connsiteX3" fmla="*/ 12256 w 144871"/>
                            <a:gd name="connsiteY3" fmla="*/ 27680 h 158830"/>
                            <a:gd name="connsiteX4" fmla="*/ 11882 w 144871"/>
                            <a:gd name="connsiteY4" fmla="*/ 41227 h 158830"/>
                            <a:gd name="connsiteX5" fmla="*/ 12256 w 144871"/>
                            <a:gd name="connsiteY5" fmla="*/ 65180 h 158830"/>
                            <a:gd name="connsiteX6" fmla="*/ 15303 w 144871"/>
                            <a:gd name="connsiteY6" fmla="*/ 101368 h 158830"/>
                            <a:gd name="connsiteX7" fmla="*/ 30538 w 144871"/>
                            <a:gd name="connsiteY7" fmla="*/ 137790 h 158830"/>
                            <a:gd name="connsiteX8" fmla="*/ 61710 w 144871"/>
                            <a:gd name="connsiteY8" fmla="*/ 143134 h 158830"/>
                            <a:gd name="connsiteX9" fmla="*/ 95225 w 144871"/>
                            <a:gd name="connsiteY9" fmla="*/ 115009 h 158830"/>
                            <a:gd name="connsiteX10" fmla="*/ 108819 w 144871"/>
                            <a:gd name="connsiteY10" fmla="*/ 93399 h 158830"/>
                            <a:gd name="connsiteX11" fmla="*/ 118944 w 144871"/>
                            <a:gd name="connsiteY11" fmla="*/ 69774 h 158830"/>
                            <a:gd name="connsiteX12" fmla="*/ 126819 w 144871"/>
                            <a:gd name="connsiteY12" fmla="*/ 46946 h 158830"/>
                            <a:gd name="connsiteX13" fmla="*/ 131132 w 144871"/>
                            <a:gd name="connsiteY13" fmla="*/ 27258 h 158830"/>
                            <a:gd name="connsiteX14" fmla="*/ 133569 w 144871"/>
                            <a:gd name="connsiteY14" fmla="*/ 13477 h 158830"/>
                            <a:gd name="connsiteX15" fmla="*/ 134413 w 144871"/>
                            <a:gd name="connsiteY15" fmla="*/ 8040 h 158830"/>
                            <a:gd name="connsiteX16" fmla="*/ 140600 w 144871"/>
                            <a:gd name="connsiteY16" fmla="*/ 24 h 158830"/>
                            <a:gd name="connsiteX17" fmla="*/ 144772 w 144871"/>
                            <a:gd name="connsiteY17" fmla="*/ 6915 h 158830"/>
                            <a:gd name="connsiteX18" fmla="*/ 140882 w 144871"/>
                            <a:gd name="connsiteY18" fmla="*/ 29743 h 158830"/>
                            <a:gd name="connsiteX19" fmla="*/ 135819 w 144871"/>
                            <a:gd name="connsiteY19" fmla="*/ 51493 h 158830"/>
                            <a:gd name="connsiteX20" fmla="*/ 126960 w 144871"/>
                            <a:gd name="connsiteY20" fmla="*/ 76430 h 158830"/>
                            <a:gd name="connsiteX21" fmla="*/ 115382 w 144871"/>
                            <a:gd name="connsiteY21" fmla="*/ 102118 h 158830"/>
                            <a:gd name="connsiteX22" fmla="*/ 99678 w 144871"/>
                            <a:gd name="connsiteY22" fmla="*/ 125509 h 158830"/>
                            <a:gd name="connsiteX23" fmla="*/ 81585 w 144871"/>
                            <a:gd name="connsiteY23" fmla="*/ 144446 h 158830"/>
                            <a:gd name="connsiteX24" fmla="*/ 60350 w 144871"/>
                            <a:gd name="connsiteY24" fmla="*/ 156071 h 158830"/>
                            <a:gd name="connsiteX25" fmla="*/ 20553 w 144871"/>
                            <a:gd name="connsiteY25" fmla="*/ 148712 h 158830"/>
                            <a:gd name="connsiteX26" fmla="*/ 9163 w 144871"/>
                            <a:gd name="connsiteY26" fmla="*/ 129352 h 158830"/>
                            <a:gd name="connsiteX27" fmla="*/ 2413 w 144871"/>
                            <a:gd name="connsiteY27" fmla="*/ 100524 h 158830"/>
                            <a:gd name="connsiteX28" fmla="*/ 209 w 144871"/>
                            <a:gd name="connsiteY28" fmla="*/ 62743 h 158830"/>
                            <a:gd name="connsiteX29" fmla="*/ 116 w 144871"/>
                            <a:gd name="connsiteY29" fmla="*/ 40384 h 158830"/>
                            <a:gd name="connsiteX30" fmla="*/ 538 w 144871"/>
                            <a:gd name="connsiteY30" fmla="*/ 28384 h 158830"/>
                            <a:gd name="connsiteX31" fmla="*/ 491 w 144871"/>
                            <a:gd name="connsiteY31" fmla="*/ 15680 h 158830"/>
                            <a:gd name="connsiteX32" fmla="*/ 538 w 144871"/>
                            <a:gd name="connsiteY32" fmla="*/ 14368 h 1588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144871" h="158830">
                              <a:moveTo>
                                <a:pt x="538" y="14368"/>
                              </a:moveTo>
                              <a:cubicBezTo>
                                <a:pt x="1006" y="11274"/>
                                <a:pt x="3350" y="8508"/>
                                <a:pt x="6210" y="7805"/>
                              </a:cubicBezTo>
                              <a:cubicBezTo>
                                <a:pt x="9397" y="7008"/>
                                <a:pt x="11975" y="9258"/>
                                <a:pt x="12022" y="12821"/>
                              </a:cubicBezTo>
                              <a:cubicBezTo>
                                <a:pt x="12022" y="17977"/>
                                <a:pt x="12116" y="22899"/>
                                <a:pt x="12256" y="27680"/>
                              </a:cubicBezTo>
                              <a:cubicBezTo>
                                <a:pt x="12116" y="32368"/>
                                <a:pt x="11975" y="36868"/>
                                <a:pt x="11882" y="41227"/>
                              </a:cubicBezTo>
                              <a:cubicBezTo>
                                <a:pt x="11741" y="49899"/>
                                <a:pt x="11882" y="57868"/>
                                <a:pt x="12256" y="65180"/>
                              </a:cubicBezTo>
                              <a:cubicBezTo>
                                <a:pt x="13381" y="79946"/>
                                <a:pt x="13522" y="91571"/>
                                <a:pt x="15303" y="101368"/>
                              </a:cubicBezTo>
                              <a:cubicBezTo>
                                <a:pt x="18397" y="120821"/>
                                <a:pt x="24866" y="131930"/>
                                <a:pt x="30538" y="137790"/>
                              </a:cubicBezTo>
                              <a:cubicBezTo>
                                <a:pt x="40334" y="147633"/>
                                <a:pt x="52569" y="146180"/>
                                <a:pt x="61710" y="143134"/>
                              </a:cubicBezTo>
                              <a:cubicBezTo>
                                <a:pt x="74178" y="138680"/>
                                <a:pt x="85241" y="128227"/>
                                <a:pt x="95225" y="115009"/>
                              </a:cubicBezTo>
                              <a:cubicBezTo>
                                <a:pt x="100054" y="108352"/>
                                <a:pt x="105116" y="101133"/>
                                <a:pt x="108819" y="93399"/>
                              </a:cubicBezTo>
                              <a:cubicBezTo>
                                <a:pt x="112569" y="85665"/>
                                <a:pt x="115944" y="77602"/>
                                <a:pt x="118944" y="69774"/>
                              </a:cubicBezTo>
                              <a:cubicBezTo>
                                <a:pt x="121897" y="61852"/>
                                <a:pt x="124569" y="54118"/>
                                <a:pt x="126819" y="46946"/>
                              </a:cubicBezTo>
                              <a:cubicBezTo>
                                <a:pt x="128647" y="39680"/>
                                <a:pt x="130007" y="32977"/>
                                <a:pt x="131132" y="27258"/>
                              </a:cubicBezTo>
                              <a:cubicBezTo>
                                <a:pt x="132257" y="21587"/>
                                <a:pt x="133054" y="16805"/>
                                <a:pt x="133569" y="13477"/>
                              </a:cubicBezTo>
                              <a:cubicBezTo>
                                <a:pt x="134085" y="10149"/>
                                <a:pt x="134366" y="8180"/>
                                <a:pt x="134413" y="8040"/>
                              </a:cubicBezTo>
                              <a:cubicBezTo>
                                <a:pt x="134788" y="4055"/>
                                <a:pt x="137694" y="352"/>
                                <a:pt x="140600" y="24"/>
                              </a:cubicBezTo>
                              <a:cubicBezTo>
                                <a:pt x="143460" y="-304"/>
                                <a:pt x="145335" y="2790"/>
                                <a:pt x="144772" y="6915"/>
                              </a:cubicBezTo>
                              <a:cubicBezTo>
                                <a:pt x="144585" y="8227"/>
                                <a:pt x="143413" y="16946"/>
                                <a:pt x="140882" y="29743"/>
                              </a:cubicBezTo>
                              <a:cubicBezTo>
                                <a:pt x="139522" y="36118"/>
                                <a:pt x="138257" y="43618"/>
                                <a:pt x="135819" y="51493"/>
                              </a:cubicBezTo>
                              <a:cubicBezTo>
                                <a:pt x="133288" y="59368"/>
                                <a:pt x="130335" y="67852"/>
                                <a:pt x="126960" y="76430"/>
                              </a:cubicBezTo>
                              <a:cubicBezTo>
                                <a:pt x="123538" y="85008"/>
                                <a:pt x="119929" y="93774"/>
                                <a:pt x="115382" y="102118"/>
                              </a:cubicBezTo>
                              <a:cubicBezTo>
                                <a:pt x="110554" y="110368"/>
                                <a:pt x="105304" y="118337"/>
                                <a:pt x="99678" y="125509"/>
                              </a:cubicBezTo>
                              <a:cubicBezTo>
                                <a:pt x="94053" y="132681"/>
                                <a:pt x="88007" y="139149"/>
                                <a:pt x="81585" y="144446"/>
                              </a:cubicBezTo>
                              <a:cubicBezTo>
                                <a:pt x="75022" y="149649"/>
                                <a:pt x="67710" y="153587"/>
                                <a:pt x="60350" y="156071"/>
                              </a:cubicBezTo>
                              <a:cubicBezTo>
                                <a:pt x="43850" y="161509"/>
                                <a:pt x="30678" y="158837"/>
                                <a:pt x="20553" y="148712"/>
                              </a:cubicBezTo>
                              <a:cubicBezTo>
                                <a:pt x="15725" y="143790"/>
                                <a:pt x="11928" y="137321"/>
                                <a:pt x="9163" y="129352"/>
                              </a:cubicBezTo>
                              <a:cubicBezTo>
                                <a:pt x="6210" y="121290"/>
                                <a:pt x="3725" y="111587"/>
                                <a:pt x="2413" y="100524"/>
                              </a:cubicBezTo>
                              <a:cubicBezTo>
                                <a:pt x="866" y="89368"/>
                                <a:pt x="1100" y="77040"/>
                                <a:pt x="209" y="62743"/>
                              </a:cubicBezTo>
                              <a:cubicBezTo>
                                <a:pt x="-25" y="55665"/>
                                <a:pt x="-72" y="48212"/>
                                <a:pt x="116" y="40384"/>
                              </a:cubicBezTo>
                              <a:cubicBezTo>
                                <a:pt x="256" y="36493"/>
                                <a:pt x="397" y="32508"/>
                                <a:pt x="538" y="28384"/>
                              </a:cubicBezTo>
                              <a:cubicBezTo>
                                <a:pt x="725" y="24258"/>
                                <a:pt x="444" y="19993"/>
                                <a:pt x="491" y="15680"/>
                              </a:cubicBezTo>
                              <a:cubicBezTo>
                                <a:pt x="444" y="15165"/>
                                <a:pt x="491" y="14743"/>
                                <a:pt x="538" y="143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1" name="任意多边形: 形状 630">
                          <a:extLst>
                            <a:ext uri="{FF2B5EF4-FFF2-40B4-BE49-F238E27FC236}">
                              <a16:creationId xmlns:a16="http://schemas.microsoft.com/office/drawing/2014/main" id="{38733B45-7BB0-46D9-3F21-DDEDD213A0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95954" y="2632561"/>
                          <a:ext cx="155455" cy="137328"/>
                        </a:xfrm>
                        <a:custGeom>
                          <a:avLst/>
                          <a:gdLst>
                            <a:gd name="connsiteX0" fmla="*/ 237 w 155455"/>
                            <a:gd name="connsiteY0" fmla="*/ 4946 h 137328"/>
                            <a:gd name="connsiteX1" fmla="*/ 6284 w 155455"/>
                            <a:gd name="connsiteY1" fmla="*/ 24 h 137328"/>
                            <a:gd name="connsiteX2" fmla="*/ 12190 w 155455"/>
                            <a:gd name="connsiteY2" fmla="*/ 4993 h 137328"/>
                            <a:gd name="connsiteX3" fmla="*/ 34081 w 155455"/>
                            <a:gd name="connsiteY3" fmla="*/ 116462 h 137328"/>
                            <a:gd name="connsiteX4" fmla="*/ 67502 w 155455"/>
                            <a:gd name="connsiteY4" fmla="*/ 124337 h 137328"/>
                            <a:gd name="connsiteX5" fmla="*/ 86534 w 155455"/>
                            <a:gd name="connsiteY5" fmla="*/ 116415 h 137328"/>
                            <a:gd name="connsiteX6" fmla="*/ 103315 w 155455"/>
                            <a:gd name="connsiteY6" fmla="*/ 102306 h 137328"/>
                            <a:gd name="connsiteX7" fmla="*/ 128112 w 155455"/>
                            <a:gd name="connsiteY7" fmla="*/ 63728 h 137328"/>
                            <a:gd name="connsiteX8" fmla="*/ 140674 w 155455"/>
                            <a:gd name="connsiteY8" fmla="*/ 26649 h 137328"/>
                            <a:gd name="connsiteX9" fmla="*/ 142409 w 155455"/>
                            <a:gd name="connsiteY9" fmla="*/ 19899 h 137328"/>
                            <a:gd name="connsiteX10" fmla="*/ 143252 w 155455"/>
                            <a:gd name="connsiteY10" fmla="*/ 14602 h 137328"/>
                            <a:gd name="connsiteX11" fmla="*/ 143956 w 155455"/>
                            <a:gd name="connsiteY11" fmla="*/ 9821 h 137328"/>
                            <a:gd name="connsiteX12" fmla="*/ 150471 w 155455"/>
                            <a:gd name="connsiteY12" fmla="*/ 2837 h 137328"/>
                            <a:gd name="connsiteX13" fmla="*/ 155393 w 155455"/>
                            <a:gd name="connsiteY13" fmla="*/ 8884 h 137328"/>
                            <a:gd name="connsiteX14" fmla="*/ 154550 w 155455"/>
                            <a:gd name="connsiteY14" fmla="*/ 15212 h 137328"/>
                            <a:gd name="connsiteX15" fmla="*/ 153565 w 155455"/>
                            <a:gd name="connsiteY15" fmla="*/ 21352 h 137328"/>
                            <a:gd name="connsiteX16" fmla="*/ 151596 w 155455"/>
                            <a:gd name="connsiteY16" fmla="*/ 29087 h 137328"/>
                            <a:gd name="connsiteX17" fmla="*/ 137253 w 155455"/>
                            <a:gd name="connsiteY17" fmla="*/ 70009 h 137328"/>
                            <a:gd name="connsiteX18" fmla="*/ 108799 w 155455"/>
                            <a:gd name="connsiteY18" fmla="*/ 112009 h 137328"/>
                            <a:gd name="connsiteX19" fmla="*/ 67221 w 155455"/>
                            <a:gd name="connsiteY19" fmla="*/ 136056 h 137328"/>
                            <a:gd name="connsiteX20" fmla="*/ 24752 w 155455"/>
                            <a:gd name="connsiteY20" fmla="*/ 125415 h 137328"/>
                            <a:gd name="connsiteX21" fmla="*/ 4549 w 155455"/>
                            <a:gd name="connsiteY21" fmla="*/ 80509 h 137328"/>
                            <a:gd name="connsiteX22" fmla="*/ 893 w 155455"/>
                            <a:gd name="connsiteY22" fmla="*/ 46899 h 137328"/>
                            <a:gd name="connsiteX23" fmla="*/ 659 w 155455"/>
                            <a:gd name="connsiteY23" fmla="*/ 37431 h 137328"/>
                            <a:gd name="connsiteX24" fmla="*/ 190 w 155455"/>
                            <a:gd name="connsiteY24" fmla="*/ 27399 h 137328"/>
                            <a:gd name="connsiteX25" fmla="*/ 96 w 155455"/>
                            <a:gd name="connsiteY25" fmla="*/ 6071 h 137328"/>
                            <a:gd name="connsiteX26" fmla="*/ 237 w 155455"/>
                            <a:gd name="connsiteY26" fmla="*/ 4946 h 1373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55455" h="137328">
                              <a:moveTo>
                                <a:pt x="237" y="4946"/>
                              </a:moveTo>
                              <a:cubicBezTo>
                                <a:pt x="799" y="2415"/>
                                <a:pt x="3284" y="305"/>
                                <a:pt x="6284" y="24"/>
                              </a:cubicBezTo>
                              <a:cubicBezTo>
                                <a:pt x="9612" y="-257"/>
                                <a:pt x="12237" y="1946"/>
                                <a:pt x="12190" y="4993"/>
                              </a:cubicBezTo>
                              <a:cubicBezTo>
                                <a:pt x="11112" y="75399"/>
                                <a:pt x="20580" y="104462"/>
                                <a:pt x="34081" y="116462"/>
                              </a:cubicBezTo>
                              <a:cubicBezTo>
                                <a:pt x="44721" y="126353"/>
                                <a:pt x="58081" y="126353"/>
                                <a:pt x="67502" y="124337"/>
                              </a:cubicBezTo>
                              <a:cubicBezTo>
                                <a:pt x="74159" y="122931"/>
                                <a:pt x="80487" y="120165"/>
                                <a:pt x="86534" y="116415"/>
                              </a:cubicBezTo>
                              <a:cubicBezTo>
                                <a:pt x="92440" y="112618"/>
                                <a:pt x="98534" y="107978"/>
                                <a:pt x="103315" y="102306"/>
                              </a:cubicBezTo>
                              <a:cubicBezTo>
                                <a:pt x="113159" y="91102"/>
                                <a:pt x="121643" y="77275"/>
                                <a:pt x="128112" y="63728"/>
                              </a:cubicBezTo>
                              <a:cubicBezTo>
                                <a:pt x="133831" y="49946"/>
                                <a:pt x="137956" y="36587"/>
                                <a:pt x="140674" y="26649"/>
                              </a:cubicBezTo>
                              <a:cubicBezTo>
                                <a:pt x="141331" y="24165"/>
                                <a:pt x="141987" y="21915"/>
                                <a:pt x="142409" y="19899"/>
                              </a:cubicBezTo>
                              <a:cubicBezTo>
                                <a:pt x="142737" y="17837"/>
                                <a:pt x="143018" y="16055"/>
                                <a:pt x="143252" y="14602"/>
                              </a:cubicBezTo>
                              <a:cubicBezTo>
                                <a:pt x="143674" y="11649"/>
                                <a:pt x="143909" y="9915"/>
                                <a:pt x="143956" y="9821"/>
                              </a:cubicBezTo>
                              <a:cubicBezTo>
                                <a:pt x="144378" y="6212"/>
                                <a:pt x="147331" y="3118"/>
                                <a:pt x="150471" y="2837"/>
                              </a:cubicBezTo>
                              <a:cubicBezTo>
                                <a:pt x="153612" y="2556"/>
                                <a:pt x="155862" y="5274"/>
                                <a:pt x="155393" y="8884"/>
                              </a:cubicBezTo>
                              <a:cubicBezTo>
                                <a:pt x="155299" y="9446"/>
                                <a:pt x="155018" y="11696"/>
                                <a:pt x="154550" y="15212"/>
                              </a:cubicBezTo>
                              <a:cubicBezTo>
                                <a:pt x="154268" y="16946"/>
                                <a:pt x="153940" y="19055"/>
                                <a:pt x="153565" y="21352"/>
                              </a:cubicBezTo>
                              <a:cubicBezTo>
                                <a:pt x="153096" y="23696"/>
                                <a:pt x="152346" y="26227"/>
                                <a:pt x="151596" y="29087"/>
                              </a:cubicBezTo>
                              <a:cubicBezTo>
                                <a:pt x="148456" y="40196"/>
                                <a:pt x="144003" y="55009"/>
                                <a:pt x="137253" y="70009"/>
                              </a:cubicBezTo>
                              <a:cubicBezTo>
                                <a:pt x="129612" y="84774"/>
                                <a:pt x="120377" y="99915"/>
                                <a:pt x="108799" y="112009"/>
                              </a:cubicBezTo>
                              <a:cubicBezTo>
                                <a:pt x="96565" y="123915"/>
                                <a:pt x="82690" y="132868"/>
                                <a:pt x="67221" y="136056"/>
                              </a:cubicBezTo>
                              <a:cubicBezTo>
                                <a:pt x="50112" y="139618"/>
                                <a:pt x="35534" y="135587"/>
                                <a:pt x="24752" y="125415"/>
                              </a:cubicBezTo>
                              <a:cubicBezTo>
                                <a:pt x="14206" y="115431"/>
                                <a:pt x="7596" y="100243"/>
                                <a:pt x="4549" y="80509"/>
                              </a:cubicBezTo>
                              <a:cubicBezTo>
                                <a:pt x="2487" y="70431"/>
                                <a:pt x="1268" y="59227"/>
                                <a:pt x="893" y="46899"/>
                              </a:cubicBezTo>
                              <a:cubicBezTo>
                                <a:pt x="799" y="43806"/>
                                <a:pt x="752" y="40665"/>
                                <a:pt x="659" y="37431"/>
                              </a:cubicBezTo>
                              <a:cubicBezTo>
                                <a:pt x="518" y="34149"/>
                                <a:pt x="330" y="30821"/>
                                <a:pt x="190" y="27399"/>
                              </a:cubicBezTo>
                              <a:cubicBezTo>
                                <a:pt x="-45" y="20555"/>
                                <a:pt x="-45" y="13477"/>
                                <a:pt x="96" y="6071"/>
                              </a:cubicBezTo>
                              <a:cubicBezTo>
                                <a:pt x="96" y="5649"/>
                                <a:pt x="143" y="5274"/>
                                <a:pt x="237" y="49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2" name="任意多边形: 形状 631">
                          <a:extLst>
                            <a:ext uri="{FF2B5EF4-FFF2-40B4-BE49-F238E27FC236}">
                              <a16:creationId xmlns:a16="http://schemas.microsoft.com/office/drawing/2014/main" id="{A59201B4-7256-8F24-6446-0F6DF594EF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49483" y="2609448"/>
                          <a:ext cx="158607" cy="128192"/>
                        </a:xfrm>
                        <a:custGeom>
                          <a:avLst/>
                          <a:gdLst>
                            <a:gd name="connsiteX0" fmla="*/ 35 w 158607"/>
                            <a:gd name="connsiteY0" fmla="*/ 3168 h 128192"/>
                            <a:gd name="connsiteX1" fmla="*/ 5848 w 158607"/>
                            <a:gd name="connsiteY1" fmla="*/ 27 h 128192"/>
                            <a:gd name="connsiteX2" fmla="*/ 12035 w 158607"/>
                            <a:gd name="connsiteY2" fmla="*/ 5136 h 128192"/>
                            <a:gd name="connsiteX3" fmla="*/ 39785 w 158607"/>
                            <a:gd name="connsiteY3" fmla="*/ 105355 h 128192"/>
                            <a:gd name="connsiteX4" fmla="*/ 73161 w 158607"/>
                            <a:gd name="connsiteY4" fmla="*/ 118011 h 128192"/>
                            <a:gd name="connsiteX5" fmla="*/ 131145 w 158607"/>
                            <a:gd name="connsiteY5" fmla="*/ 73340 h 128192"/>
                            <a:gd name="connsiteX6" fmla="*/ 138739 w 158607"/>
                            <a:gd name="connsiteY6" fmla="*/ 56980 h 128192"/>
                            <a:gd name="connsiteX7" fmla="*/ 143239 w 158607"/>
                            <a:gd name="connsiteY7" fmla="*/ 42543 h 128192"/>
                            <a:gd name="connsiteX8" fmla="*/ 145770 w 158607"/>
                            <a:gd name="connsiteY8" fmla="*/ 32324 h 128192"/>
                            <a:gd name="connsiteX9" fmla="*/ 146614 w 158607"/>
                            <a:gd name="connsiteY9" fmla="*/ 28246 h 128192"/>
                            <a:gd name="connsiteX10" fmla="*/ 153551 w 158607"/>
                            <a:gd name="connsiteY10" fmla="*/ 23043 h 128192"/>
                            <a:gd name="connsiteX11" fmla="*/ 158520 w 158607"/>
                            <a:gd name="connsiteY11" fmla="*/ 28808 h 128192"/>
                            <a:gd name="connsiteX12" fmla="*/ 154536 w 158607"/>
                            <a:gd name="connsiteY12" fmla="*/ 45918 h 128192"/>
                            <a:gd name="connsiteX13" fmla="*/ 149426 w 158607"/>
                            <a:gd name="connsiteY13" fmla="*/ 62043 h 128192"/>
                            <a:gd name="connsiteX14" fmla="*/ 140567 w 158607"/>
                            <a:gd name="connsiteY14" fmla="*/ 79996 h 128192"/>
                            <a:gd name="connsiteX15" fmla="*/ 128942 w 158607"/>
                            <a:gd name="connsiteY15" fmla="*/ 97902 h 128192"/>
                            <a:gd name="connsiteX16" fmla="*/ 113286 w 158607"/>
                            <a:gd name="connsiteY16" fmla="*/ 113137 h 128192"/>
                            <a:gd name="connsiteX17" fmla="*/ 73301 w 158607"/>
                            <a:gd name="connsiteY17" fmla="*/ 128184 h 128192"/>
                            <a:gd name="connsiteX18" fmla="*/ 31020 w 158607"/>
                            <a:gd name="connsiteY18" fmla="*/ 111402 h 128192"/>
                            <a:gd name="connsiteX19" fmla="*/ 8473 w 158607"/>
                            <a:gd name="connsiteY19" fmla="*/ 68137 h 128192"/>
                            <a:gd name="connsiteX20" fmla="*/ 35 w 158607"/>
                            <a:gd name="connsiteY20" fmla="*/ 3918 h 128192"/>
                            <a:gd name="connsiteX21" fmla="*/ 35 w 158607"/>
                            <a:gd name="connsiteY21" fmla="*/ 3168 h 1281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58607" h="128192">
                              <a:moveTo>
                                <a:pt x="35" y="3168"/>
                              </a:moveTo>
                              <a:cubicBezTo>
                                <a:pt x="504" y="1105"/>
                                <a:pt x="2895" y="-207"/>
                                <a:pt x="5848" y="27"/>
                              </a:cubicBezTo>
                              <a:cubicBezTo>
                                <a:pt x="9223" y="308"/>
                                <a:pt x="11942" y="2558"/>
                                <a:pt x="12035" y="5136"/>
                              </a:cubicBezTo>
                              <a:cubicBezTo>
                                <a:pt x="14379" y="64199"/>
                                <a:pt x="25770" y="92324"/>
                                <a:pt x="39785" y="105355"/>
                              </a:cubicBezTo>
                              <a:cubicBezTo>
                                <a:pt x="50895" y="116043"/>
                                <a:pt x="63973" y="118340"/>
                                <a:pt x="73161" y="118011"/>
                              </a:cubicBezTo>
                              <a:cubicBezTo>
                                <a:pt x="98895" y="117309"/>
                                <a:pt x="119754" y="95887"/>
                                <a:pt x="131145" y="73340"/>
                              </a:cubicBezTo>
                              <a:cubicBezTo>
                                <a:pt x="134051" y="67762"/>
                                <a:pt x="136911" y="62277"/>
                                <a:pt x="138739" y="56980"/>
                              </a:cubicBezTo>
                              <a:cubicBezTo>
                                <a:pt x="140567" y="51683"/>
                                <a:pt x="142067" y="46762"/>
                                <a:pt x="143239" y="42543"/>
                              </a:cubicBezTo>
                              <a:cubicBezTo>
                                <a:pt x="144364" y="38324"/>
                                <a:pt x="145207" y="34808"/>
                                <a:pt x="145770" y="32324"/>
                              </a:cubicBezTo>
                              <a:cubicBezTo>
                                <a:pt x="146286" y="29839"/>
                                <a:pt x="146567" y="28386"/>
                                <a:pt x="146614" y="28246"/>
                              </a:cubicBezTo>
                              <a:cubicBezTo>
                                <a:pt x="147035" y="25340"/>
                                <a:pt x="150270" y="22949"/>
                                <a:pt x="153551" y="23043"/>
                              </a:cubicBezTo>
                              <a:cubicBezTo>
                                <a:pt x="156879" y="23183"/>
                                <a:pt x="159082" y="25761"/>
                                <a:pt x="158520" y="28808"/>
                              </a:cubicBezTo>
                              <a:cubicBezTo>
                                <a:pt x="158332" y="29793"/>
                                <a:pt x="157161" y="36402"/>
                                <a:pt x="154536" y="45918"/>
                              </a:cubicBezTo>
                              <a:cubicBezTo>
                                <a:pt x="153223" y="50699"/>
                                <a:pt x="151536" y="56183"/>
                                <a:pt x="149426" y="62043"/>
                              </a:cubicBezTo>
                              <a:cubicBezTo>
                                <a:pt x="146895" y="67808"/>
                                <a:pt x="143989" y="73902"/>
                                <a:pt x="140567" y="79996"/>
                              </a:cubicBezTo>
                              <a:cubicBezTo>
                                <a:pt x="137145" y="86090"/>
                                <a:pt x="133301" y="92184"/>
                                <a:pt x="128942" y="97902"/>
                              </a:cubicBezTo>
                              <a:cubicBezTo>
                                <a:pt x="124207" y="103480"/>
                                <a:pt x="118957" y="108683"/>
                                <a:pt x="113286" y="113137"/>
                              </a:cubicBezTo>
                              <a:cubicBezTo>
                                <a:pt x="101848" y="122043"/>
                                <a:pt x="88910" y="128043"/>
                                <a:pt x="73301" y="128184"/>
                              </a:cubicBezTo>
                              <a:cubicBezTo>
                                <a:pt x="56285" y="128465"/>
                                <a:pt x="41848" y="122230"/>
                                <a:pt x="31020" y="111402"/>
                              </a:cubicBezTo>
                              <a:cubicBezTo>
                                <a:pt x="20426" y="100761"/>
                                <a:pt x="12645" y="85949"/>
                                <a:pt x="8473" y="68137"/>
                              </a:cubicBezTo>
                              <a:cubicBezTo>
                                <a:pt x="3457" y="50043"/>
                                <a:pt x="1441" y="28715"/>
                                <a:pt x="35" y="3918"/>
                              </a:cubicBezTo>
                              <a:cubicBezTo>
                                <a:pt x="-12" y="3730"/>
                                <a:pt x="-12" y="3449"/>
                                <a:pt x="35" y="31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3" name="任意多边形: 形状 632">
                          <a:extLst>
                            <a:ext uri="{FF2B5EF4-FFF2-40B4-BE49-F238E27FC236}">
                              <a16:creationId xmlns:a16="http://schemas.microsoft.com/office/drawing/2014/main" id="{01F2B48E-3F87-996B-451C-CF5A826E77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00362" y="2567209"/>
                          <a:ext cx="161148" cy="118942"/>
                        </a:xfrm>
                        <a:custGeom>
                          <a:avLst/>
                          <a:gdLst>
                            <a:gd name="connsiteX0" fmla="*/ 0 w 161148"/>
                            <a:gd name="connsiteY0" fmla="*/ 1813 h 118942"/>
                            <a:gd name="connsiteX1" fmla="*/ 5438 w 161148"/>
                            <a:gd name="connsiteY1" fmla="*/ 219 h 118942"/>
                            <a:gd name="connsiteX2" fmla="*/ 12188 w 161148"/>
                            <a:gd name="connsiteY2" fmla="*/ 5141 h 118942"/>
                            <a:gd name="connsiteX3" fmla="*/ 16031 w 161148"/>
                            <a:gd name="connsiteY3" fmla="*/ 21688 h 118942"/>
                            <a:gd name="connsiteX4" fmla="*/ 19828 w 161148"/>
                            <a:gd name="connsiteY4" fmla="*/ 36360 h 118942"/>
                            <a:gd name="connsiteX5" fmla="*/ 28828 w 161148"/>
                            <a:gd name="connsiteY5" fmla="*/ 60735 h 118942"/>
                            <a:gd name="connsiteX6" fmla="*/ 49922 w 161148"/>
                            <a:gd name="connsiteY6" fmla="*/ 91672 h 118942"/>
                            <a:gd name="connsiteX7" fmla="*/ 83110 w 161148"/>
                            <a:gd name="connsiteY7" fmla="*/ 108829 h 118942"/>
                            <a:gd name="connsiteX8" fmla="*/ 136172 w 161148"/>
                            <a:gd name="connsiteY8" fmla="*/ 81219 h 118942"/>
                            <a:gd name="connsiteX9" fmla="*/ 142735 w 161148"/>
                            <a:gd name="connsiteY9" fmla="*/ 68563 h 118942"/>
                            <a:gd name="connsiteX10" fmla="*/ 146485 w 161148"/>
                            <a:gd name="connsiteY10" fmla="*/ 57125 h 118942"/>
                            <a:gd name="connsiteX11" fmla="*/ 148500 w 161148"/>
                            <a:gd name="connsiteY11" fmla="*/ 48922 h 118942"/>
                            <a:gd name="connsiteX12" fmla="*/ 149110 w 161148"/>
                            <a:gd name="connsiteY12" fmla="*/ 45641 h 118942"/>
                            <a:gd name="connsiteX13" fmla="*/ 155813 w 161148"/>
                            <a:gd name="connsiteY13" fmla="*/ 42407 h 118942"/>
                            <a:gd name="connsiteX14" fmla="*/ 161110 w 161148"/>
                            <a:gd name="connsiteY14" fmla="*/ 48032 h 118942"/>
                            <a:gd name="connsiteX15" fmla="*/ 157922 w 161148"/>
                            <a:gd name="connsiteY15" fmla="*/ 61954 h 118942"/>
                            <a:gd name="connsiteX16" fmla="*/ 153516 w 161148"/>
                            <a:gd name="connsiteY16" fmla="*/ 74750 h 118942"/>
                            <a:gd name="connsiteX17" fmla="*/ 145875 w 161148"/>
                            <a:gd name="connsiteY17" fmla="*/ 88672 h 118942"/>
                            <a:gd name="connsiteX18" fmla="*/ 135516 w 161148"/>
                            <a:gd name="connsiteY18" fmla="*/ 101985 h 118942"/>
                            <a:gd name="connsiteX19" fmla="*/ 121454 w 161148"/>
                            <a:gd name="connsiteY19" fmla="*/ 112344 h 118942"/>
                            <a:gd name="connsiteX20" fmla="*/ 84328 w 161148"/>
                            <a:gd name="connsiteY20" fmla="*/ 117876 h 118942"/>
                            <a:gd name="connsiteX21" fmla="*/ 42141 w 161148"/>
                            <a:gd name="connsiteY21" fmla="*/ 95282 h 118942"/>
                            <a:gd name="connsiteX22" fmla="*/ 15609 w 161148"/>
                            <a:gd name="connsiteY22" fmla="*/ 54922 h 118942"/>
                            <a:gd name="connsiteX23" fmla="*/ 11156 w 161148"/>
                            <a:gd name="connsiteY23" fmla="*/ 42922 h 118942"/>
                            <a:gd name="connsiteX24" fmla="*/ 6938 w 161148"/>
                            <a:gd name="connsiteY24" fmla="*/ 30125 h 118942"/>
                            <a:gd name="connsiteX25" fmla="*/ 3609 w 161148"/>
                            <a:gd name="connsiteY25" fmla="*/ 16719 h 118942"/>
                            <a:gd name="connsiteX26" fmla="*/ 94 w 161148"/>
                            <a:gd name="connsiteY26" fmla="*/ 2516 h 118942"/>
                            <a:gd name="connsiteX27" fmla="*/ 0 w 161148"/>
                            <a:gd name="connsiteY27" fmla="*/ 1813 h 1189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1148" h="118942">
                              <a:moveTo>
                                <a:pt x="0" y="1813"/>
                              </a:moveTo>
                              <a:cubicBezTo>
                                <a:pt x="234" y="313"/>
                                <a:pt x="2438" y="-390"/>
                                <a:pt x="5438" y="219"/>
                              </a:cubicBezTo>
                              <a:cubicBezTo>
                                <a:pt x="8813" y="969"/>
                                <a:pt x="11813" y="3125"/>
                                <a:pt x="12188" y="5141"/>
                              </a:cubicBezTo>
                              <a:cubicBezTo>
                                <a:pt x="13172" y="10907"/>
                                <a:pt x="15000" y="16532"/>
                                <a:pt x="16031" y="21688"/>
                              </a:cubicBezTo>
                              <a:cubicBezTo>
                                <a:pt x="17110" y="26844"/>
                                <a:pt x="18375" y="31719"/>
                                <a:pt x="19828" y="36360"/>
                              </a:cubicBezTo>
                              <a:cubicBezTo>
                                <a:pt x="22875" y="45641"/>
                                <a:pt x="25500" y="53610"/>
                                <a:pt x="28828" y="60735"/>
                              </a:cubicBezTo>
                              <a:cubicBezTo>
                                <a:pt x="35625" y="74985"/>
                                <a:pt x="42891" y="84969"/>
                                <a:pt x="49922" y="91672"/>
                              </a:cubicBezTo>
                              <a:cubicBezTo>
                                <a:pt x="61453" y="102782"/>
                                <a:pt x="74250" y="107329"/>
                                <a:pt x="83110" y="108829"/>
                              </a:cubicBezTo>
                              <a:cubicBezTo>
                                <a:pt x="107953" y="113282"/>
                                <a:pt x="126188" y="98422"/>
                                <a:pt x="136172" y="81219"/>
                              </a:cubicBezTo>
                              <a:cubicBezTo>
                                <a:pt x="138704" y="76954"/>
                                <a:pt x="141188" y="72735"/>
                                <a:pt x="142735" y="68563"/>
                              </a:cubicBezTo>
                              <a:cubicBezTo>
                                <a:pt x="144329" y="64438"/>
                                <a:pt x="145547" y="60500"/>
                                <a:pt x="146485" y="57125"/>
                              </a:cubicBezTo>
                              <a:cubicBezTo>
                                <a:pt x="147422" y="53750"/>
                                <a:pt x="148079" y="50891"/>
                                <a:pt x="148500" y="48922"/>
                              </a:cubicBezTo>
                              <a:cubicBezTo>
                                <a:pt x="148922" y="46907"/>
                                <a:pt x="149110" y="45735"/>
                                <a:pt x="149110" y="45641"/>
                              </a:cubicBezTo>
                              <a:cubicBezTo>
                                <a:pt x="149438" y="43157"/>
                                <a:pt x="152485" y="41750"/>
                                <a:pt x="155813" y="42407"/>
                              </a:cubicBezTo>
                              <a:cubicBezTo>
                                <a:pt x="159094" y="43063"/>
                                <a:pt x="161485" y="45547"/>
                                <a:pt x="161110" y="48032"/>
                              </a:cubicBezTo>
                              <a:cubicBezTo>
                                <a:pt x="160969" y="48829"/>
                                <a:pt x="160125" y="54266"/>
                                <a:pt x="157922" y="61954"/>
                              </a:cubicBezTo>
                              <a:cubicBezTo>
                                <a:pt x="156797" y="65750"/>
                                <a:pt x="155532" y="70204"/>
                                <a:pt x="153516" y="74750"/>
                              </a:cubicBezTo>
                              <a:cubicBezTo>
                                <a:pt x="151406" y="79297"/>
                                <a:pt x="148828" y="84032"/>
                                <a:pt x="145875" y="88672"/>
                              </a:cubicBezTo>
                              <a:cubicBezTo>
                                <a:pt x="142875" y="93313"/>
                                <a:pt x="139453" y="97860"/>
                                <a:pt x="135516" y="101985"/>
                              </a:cubicBezTo>
                              <a:cubicBezTo>
                                <a:pt x="131297" y="105969"/>
                                <a:pt x="126610" y="109579"/>
                                <a:pt x="121454" y="112344"/>
                              </a:cubicBezTo>
                              <a:cubicBezTo>
                                <a:pt x="111094" y="118016"/>
                                <a:pt x="98813" y="120547"/>
                                <a:pt x="84328" y="117876"/>
                              </a:cubicBezTo>
                              <a:cubicBezTo>
                                <a:pt x="68250" y="114969"/>
                                <a:pt x="53859" y="106672"/>
                                <a:pt x="42141" y="95282"/>
                              </a:cubicBezTo>
                              <a:cubicBezTo>
                                <a:pt x="30750" y="84078"/>
                                <a:pt x="22500" y="70578"/>
                                <a:pt x="15609" y="54922"/>
                              </a:cubicBezTo>
                              <a:cubicBezTo>
                                <a:pt x="13969" y="51032"/>
                                <a:pt x="12469" y="47047"/>
                                <a:pt x="11156" y="42922"/>
                              </a:cubicBezTo>
                              <a:cubicBezTo>
                                <a:pt x="9609" y="38750"/>
                                <a:pt x="8156" y="34485"/>
                                <a:pt x="6938" y="30125"/>
                              </a:cubicBezTo>
                              <a:cubicBezTo>
                                <a:pt x="5672" y="25766"/>
                                <a:pt x="4547" y="21266"/>
                                <a:pt x="3609" y="16719"/>
                              </a:cubicBezTo>
                              <a:cubicBezTo>
                                <a:pt x="2203" y="12078"/>
                                <a:pt x="1031" y="7344"/>
                                <a:pt x="94" y="2516"/>
                              </a:cubicBezTo>
                              <a:cubicBezTo>
                                <a:pt x="0" y="2235"/>
                                <a:pt x="0" y="2047"/>
                                <a:pt x="0" y="18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34" name="图形 413">
                        <a:extLst>
                          <a:ext uri="{FF2B5EF4-FFF2-40B4-BE49-F238E27FC236}">
                            <a16:creationId xmlns:a16="http://schemas.microsoft.com/office/drawing/2014/main" id="{2DB011CC-B027-A660-8D67-504FD1EAC87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94409" y="2674906"/>
                        <a:ext cx="507696" cy="258101"/>
                        <a:chOff x="10894409" y="2674906"/>
                        <a:chExt cx="507696" cy="25810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35" name="任意多边形: 形状 634">
                          <a:extLst>
                            <a:ext uri="{FF2B5EF4-FFF2-40B4-BE49-F238E27FC236}">
                              <a16:creationId xmlns:a16="http://schemas.microsoft.com/office/drawing/2014/main" id="{94B9B4B0-35AD-6BE2-ABB2-C0B0AFF0C5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69012" y="2773249"/>
                          <a:ext cx="29717" cy="159758"/>
                        </a:xfrm>
                        <a:custGeom>
                          <a:avLst/>
                          <a:gdLst>
                            <a:gd name="connsiteX0" fmla="*/ 26070 w 29717"/>
                            <a:gd name="connsiteY0" fmla="*/ 146118 h 159758"/>
                            <a:gd name="connsiteX1" fmla="*/ 18288 w 29717"/>
                            <a:gd name="connsiteY1" fmla="*/ 138337 h 159758"/>
                            <a:gd name="connsiteX2" fmla="*/ 12992 w 29717"/>
                            <a:gd name="connsiteY2" fmla="*/ 98868 h 159758"/>
                            <a:gd name="connsiteX3" fmla="*/ 29492 w 29717"/>
                            <a:gd name="connsiteY3" fmla="*/ 5867 h 159758"/>
                            <a:gd name="connsiteX4" fmla="*/ 25414 w 29717"/>
                            <a:gd name="connsiteY4" fmla="*/ 55 h 159758"/>
                            <a:gd name="connsiteX5" fmla="*/ 18523 w 29717"/>
                            <a:gd name="connsiteY5" fmla="*/ 6243 h 159758"/>
                            <a:gd name="connsiteX6" fmla="*/ 18101 w 29717"/>
                            <a:gd name="connsiteY6" fmla="*/ 7461 h 159758"/>
                            <a:gd name="connsiteX7" fmla="*/ 1320 w 29717"/>
                            <a:gd name="connsiteY7" fmla="*/ 96477 h 159758"/>
                            <a:gd name="connsiteX8" fmla="*/ 7132 w 29717"/>
                            <a:gd name="connsiteY8" fmla="*/ 148696 h 159758"/>
                            <a:gd name="connsiteX9" fmla="*/ 18663 w 29717"/>
                            <a:gd name="connsiteY9" fmla="*/ 159758 h 159758"/>
                            <a:gd name="connsiteX10" fmla="*/ 26070 w 29717"/>
                            <a:gd name="connsiteY10" fmla="*/ 146118 h 1597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9717" h="159758">
                              <a:moveTo>
                                <a:pt x="26070" y="146118"/>
                              </a:moveTo>
                              <a:cubicBezTo>
                                <a:pt x="23164" y="144383"/>
                                <a:pt x="20445" y="141993"/>
                                <a:pt x="18288" y="138337"/>
                              </a:cubicBezTo>
                              <a:cubicBezTo>
                                <a:pt x="14116" y="131305"/>
                                <a:pt x="11164" y="119305"/>
                                <a:pt x="12992" y="98868"/>
                              </a:cubicBezTo>
                              <a:cubicBezTo>
                                <a:pt x="13601" y="77821"/>
                                <a:pt x="19976" y="48852"/>
                                <a:pt x="29492" y="5867"/>
                              </a:cubicBezTo>
                              <a:cubicBezTo>
                                <a:pt x="30382" y="2164"/>
                                <a:pt x="28554" y="-414"/>
                                <a:pt x="25414" y="55"/>
                              </a:cubicBezTo>
                              <a:cubicBezTo>
                                <a:pt x="22601" y="477"/>
                                <a:pt x="19742" y="3102"/>
                                <a:pt x="18523" y="6243"/>
                              </a:cubicBezTo>
                              <a:cubicBezTo>
                                <a:pt x="18382" y="6664"/>
                                <a:pt x="18195" y="7086"/>
                                <a:pt x="18101" y="7461"/>
                              </a:cubicBezTo>
                              <a:cubicBezTo>
                                <a:pt x="10179" y="43743"/>
                                <a:pt x="3007" y="72758"/>
                                <a:pt x="1320" y="96477"/>
                              </a:cubicBezTo>
                              <a:cubicBezTo>
                                <a:pt x="-1587" y="119587"/>
                                <a:pt x="289" y="137165"/>
                                <a:pt x="7132" y="148696"/>
                              </a:cubicBezTo>
                              <a:cubicBezTo>
                                <a:pt x="10085" y="153665"/>
                                <a:pt x="13976" y="157321"/>
                                <a:pt x="18663" y="159758"/>
                              </a:cubicBezTo>
                              <a:cubicBezTo>
                                <a:pt x="21617" y="154274"/>
                                <a:pt x="23117" y="151555"/>
                                <a:pt x="26070" y="1461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6" name="任意多边形: 形状 635">
                          <a:extLst>
                            <a:ext uri="{FF2B5EF4-FFF2-40B4-BE49-F238E27FC236}">
                              <a16:creationId xmlns:a16="http://schemas.microsoft.com/office/drawing/2014/main" id="{63E75F03-8A5B-2798-FC70-12D01FA2853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00973" y="2728114"/>
                          <a:ext cx="160230" cy="138799"/>
                        </a:xfrm>
                        <a:custGeom>
                          <a:avLst/>
                          <a:gdLst>
                            <a:gd name="connsiteX0" fmla="*/ 8170 w 160230"/>
                            <a:gd name="connsiteY0" fmla="*/ 3283 h 138799"/>
                            <a:gd name="connsiteX1" fmla="*/ 14826 w 160230"/>
                            <a:gd name="connsiteY1" fmla="*/ 49 h 138799"/>
                            <a:gd name="connsiteX2" fmla="*/ 19795 w 160230"/>
                            <a:gd name="connsiteY2" fmla="*/ 5861 h 138799"/>
                            <a:gd name="connsiteX3" fmla="*/ 23264 w 160230"/>
                            <a:gd name="connsiteY3" fmla="*/ 113815 h 138799"/>
                            <a:gd name="connsiteX4" fmla="*/ 54389 w 160230"/>
                            <a:gd name="connsiteY4" fmla="*/ 127971 h 138799"/>
                            <a:gd name="connsiteX5" fmla="*/ 92498 w 160230"/>
                            <a:gd name="connsiteY5" fmla="*/ 114330 h 138799"/>
                            <a:gd name="connsiteX6" fmla="*/ 123108 w 160230"/>
                            <a:gd name="connsiteY6" fmla="*/ 83158 h 138799"/>
                            <a:gd name="connsiteX7" fmla="*/ 141905 w 160230"/>
                            <a:gd name="connsiteY7" fmla="*/ 51143 h 138799"/>
                            <a:gd name="connsiteX8" fmla="*/ 146780 w 160230"/>
                            <a:gd name="connsiteY8" fmla="*/ 40502 h 138799"/>
                            <a:gd name="connsiteX9" fmla="*/ 148327 w 160230"/>
                            <a:gd name="connsiteY9" fmla="*/ 36189 h 138799"/>
                            <a:gd name="connsiteX10" fmla="*/ 156108 w 160230"/>
                            <a:gd name="connsiteY10" fmla="*/ 30939 h 138799"/>
                            <a:gd name="connsiteX11" fmla="*/ 159905 w 160230"/>
                            <a:gd name="connsiteY11" fmla="*/ 37408 h 138799"/>
                            <a:gd name="connsiteX12" fmla="*/ 130936 w 160230"/>
                            <a:gd name="connsiteY12" fmla="*/ 90611 h 138799"/>
                            <a:gd name="connsiteX13" fmla="*/ 96295 w 160230"/>
                            <a:gd name="connsiteY13" fmla="*/ 124361 h 138799"/>
                            <a:gd name="connsiteX14" fmla="*/ 52373 w 160230"/>
                            <a:gd name="connsiteY14" fmla="*/ 138799 h 138799"/>
                            <a:gd name="connsiteX15" fmla="*/ 12951 w 160230"/>
                            <a:gd name="connsiteY15" fmla="*/ 120190 h 138799"/>
                            <a:gd name="connsiteX16" fmla="*/ 108 w 160230"/>
                            <a:gd name="connsiteY16" fmla="*/ 73877 h 138799"/>
                            <a:gd name="connsiteX17" fmla="*/ 1889 w 160230"/>
                            <a:gd name="connsiteY17" fmla="*/ 42002 h 138799"/>
                            <a:gd name="connsiteX18" fmla="*/ 7889 w 160230"/>
                            <a:gd name="connsiteY18" fmla="*/ 4268 h 138799"/>
                            <a:gd name="connsiteX19" fmla="*/ 8170 w 160230"/>
                            <a:gd name="connsiteY19" fmla="*/ 3283 h 1387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0230" h="138799">
                              <a:moveTo>
                                <a:pt x="8170" y="3283"/>
                              </a:moveTo>
                              <a:cubicBezTo>
                                <a:pt x="9154" y="1080"/>
                                <a:pt x="11967" y="-279"/>
                                <a:pt x="14826" y="49"/>
                              </a:cubicBezTo>
                              <a:cubicBezTo>
                                <a:pt x="18108" y="471"/>
                                <a:pt x="20451" y="3096"/>
                                <a:pt x="19795" y="5861"/>
                              </a:cubicBezTo>
                              <a:cubicBezTo>
                                <a:pt x="6764" y="70174"/>
                                <a:pt x="12154" y="99799"/>
                                <a:pt x="23264" y="113815"/>
                              </a:cubicBezTo>
                              <a:cubicBezTo>
                                <a:pt x="32076" y="125299"/>
                                <a:pt x="44920" y="128018"/>
                                <a:pt x="54389" y="127971"/>
                              </a:cubicBezTo>
                              <a:cubicBezTo>
                                <a:pt x="67608" y="127924"/>
                                <a:pt x="80827" y="122721"/>
                                <a:pt x="92498" y="114330"/>
                              </a:cubicBezTo>
                              <a:cubicBezTo>
                                <a:pt x="103936" y="105846"/>
                                <a:pt x="114342" y="94502"/>
                                <a:pt x="123108" y="83158"/>
                              </a:cubicBezTo>
                              <a:cubicBezTo>
                                <a:pt x="131123" y="71486"/>
                                <a:pt x="137545" y="59861"/>
                                <a:pt x="141905" y="51143"/>
                              </a:cubicBezTo>
                              <a:cubicBezTo>
                                <a:pt x="144108" y="46783"/>
                                <a:pt x="145842" y="43127"/>
                                <a:pt x="146780" y="40502"/>
                              </a:cubicBezTo>
                              <a:cubicBezTo>
                                <a:pt x="147764" y="37877"/>
                                <a:pt x="148327" y="36283"/>
                                <a:pt x="148327" y="36189"/>
                              </a:cubicBezTo>
                              <a:cubicBezTo>
                                <a:pt x="149358" y="32908"/>
                                <a:pt x="152874" y="30658"/>
                                <a:pt x="156108" y="30939"/>
                              </a:cubicBezTo>
                              <a:cubicBezTo>
                                <a:pt x="159295" y="31267"/>
                                <a:pt x="160983" y="34127"/>
                                <a:pt x="159905" y="37408"/>
                              </a:cubicBezTo>
                              <a:cubicBezTo>
                                <a:pt x="159624" y="39611"/>
                                <a:pt x="149498" y="65252"/>
                                <a:pt x="130936" y="90611"/>
                              </a:cubicBezTo>
                              <a:cubicBezTo>
                                <a:pt x="121045" y="102940"/>
                                <a:pt x="109608" y="115408"/>
                                <a:pt x="96295" y="124361"/>
                              </a:cubicBezTo>
                              <a:cubicBezTo>
                                <a:pt x="82654" y="133174"/>
                                <a:pt x="67842" y="138893"/>
                                <a:pt x="52373" y="138799"/>
                              </a:cubicBezTo>
                              <a:cubicBezTo>
                                <a:pt x="35217" y="138752"/>
                                <a:pt x="21811" y="131955"/>
                                <a:pt x="12951" y="120190"/>
                              </a:cubicBezTo>
                              <a:cubicBezTo>
                                <a:pt x="4233" y="108611"/>
                                <a:pt x="295" y="93049"/>
                                <a:pt x="108" y="73877"/>
                              </a:cubicBezTo>
                              <a:cubicBezTo>
                                <a:pt x="-268" y="64127"/>
                                <a:pt x="342" y="53486"/>
                                <a:pt x="1889" y="42002"/>
                              </a:cubicBezTo>
                              <a:cubicBezTo>
                                <a:pt x="3436" y="30517"/>
                                <a:pt x="4889" y="17674"/>
                                <a:pt x="7889" y="4268"/>
                              </a:cubicBezTo>
                              <a:cubicBezTo>
                                <a:pt x="7936" y="3892"/>
                                <a:pt x="8029" y="3564"/>
                                <a:pt x="8170" y="32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7" name="任意多边形: 形状 636">
                          <a:extLst>
                            <a:ext uri="{FF2B5EF4-FFF2-40B4-BE49-F238E27FC236}">
                              <a16:creationId xmlns:a16="http://schemas.microsoft.com/office/drawing/2014/main" id="{C43224C1-169A-1940-8DBB-8FDA8F7697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8581" y="2674933"/>
                          <a:ext cx="152194" cy="134722"/>
                        </a:xfrm>
                        <a:custGeom>
                          <a:avLst/>
                          <a:gdLst>
                            <a:gd name="connsiteX0" fmla="*/ 2328 w 152194"/>
                            <a:gd name="connsiteY0" fmla="*/ 1996 h 134722"/>
                            <a:gd name="connsiteX1" fmla="*/ 8281 w 152194"/>
                            <a:gd name="connsiteY1" fmla="*/ 355 h 134722"/>
                            <a:gd name="connsiteX2" fmla="*/ 13672 w 152194"/>
                            <a:gd name="connsiteY2" fmla="*/ 6402 h 134722"/>
                            <a:gd name="connsiteX3" fmla="*/ 11422 w 152194"/>
                            <a:gd name="connsiteY3" fmla="*/ 42355 h 134722"/>
                            <a:gd name="connsiteX4" fmla="*/ 13203 w 152194"/>
                            <a:gd name="connsiteY4" fmla="*/ 69918 h 134722"/>
                            <a:gd name="connsiteX5" fmla="*/ 26094 w 152194"/>
                            <a:gd name="connsiteY5" fmla="*/ 104465 h 134722"/>
                            <a:gd name="connsiteX6" fmla="*/ 56000 w 152194"/>
                            <a:gd name="connsiteY6" fmla="*/ 123684 h 134722"/>
                            <a:gd name="connsiteX7" fmla="*/ 90828 w 152194"/>
                            <a:gd name="connsiteY7" fmla="*/ 118106 h 134722"/>
                            <a:gd name="connsiteX8" fmla="*/ 105547 w 152194"/>
                            <a:gd name="connsiteY8" fmla="*/ 107793 h 134722"/>
                            <a:gd name="connsiteX9" fmla="*/ 117969 w 152194"/>
                            <a:gd name="connsiteY9" fmla="*/ 94856 h 134722"/>
                            <a:gd name="connsiteX10" fmla="*/ 134609 w 152194"/>
                            <a:gd name="connsiteY10" fmla="*/ 69027 h 134722"/>
                            <a:gd name="connsiteX11" fmla="*/ 138828 w 152194"/>
                            <a:gd name="connsiteY11" fmla="*/ 60168 h 134722"/>
                            <a:gd name="connsiteX12" fmla="*/ 140328 w 152194"/>
                            <a:gd name="connsiteY12" fmla="*/ 56605 h 134722"/>
                            <a:gd name="connsiteX13" fmla="*/ 147922 w 152194"/>
                            <a:gd name="connsiteY13" fmla="*/ 53277 h 134722"/>
                            <a:gd name="connsiteX14" fmla="*/ 151906 w 152194"/>
                            <a:gd name="connsiteY14" fmla="*/ 59605 h 134722"/>
                            <a:gd name="connsiteX15" fmla="*/ 145063 w 152194"/>
                            <a:gd name="connsiteY15" fmla="*/ 74512 h 134722"/>
                            <a:gd name="connsiteX16" fmla="*/ 137328 w 152194"/>
                            <a:gd name="connsiteY16" fmla="*/ 88246 h 134722"/>
                            <a:gd name="connsiteX17" fmla="*/ 126031 w 152194"/>
                            <a:gd name="connsiteY17" fmla="*/ 103059 h 134722"/>
                            <a:gd name="connsiteX18" fmla="*/ 111969 w 152194"/>
                            <a:gd name="connsiteY18" fmla="*/ 117121 h 134722"/>
                            <a:gd name="connsiteX19" fmla="*/ 94906 w 152194"/>
                            <a:gd name="connsiteY19" fmla="*/ 128043 h 134722"/>
                            <a:gd name="connsiteX20" fmla="*/ 54922 w 152194"/>
                            <a:gd name="connsiteY20" fmla="*/ 133434 h 134722"/>
                            <a:gd name="connsiteX21" fmla="*/ 17047 w 152194"/>
                            <a:gd name="connsiteY21" fmla="*/ 108262 h 134722"/>
                            <a:gd name="connsiteX22" fmla="*/ 2140 w 152194"/>
                            <a:gd name="connsiteY22" fmla="*/ 2699 h 134722"/>
                            <a:gd name="connsiteX23" fmla="*/ 2328 w 152194"/>
                            <a:gd name="connsiteY23" fmla="*/ 1996 h 1347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52194" h="134722">
                              <a:moveTo>
                                <a:pt x="2328" y="1996"/>
                              </a:moveTo>
                              <a:cubicBezTo>
                                <a:pt x="2984" y="215"/>
                                <a:pt x="5422" y="-488"/>
                                <a:pt x="8281" y="355"/>
                              </a:cubicBezTo>
                              <a:cubicBezTo>
                                <a:pt x="11469" y="1340"/>
                                <a:pt x="13906" y="4059"/>
                                <a:pt x="13672" y="6402"/>
                              </a:cubicBezTo>
                              <a:cubicBezTo>
                                <a:pt x="12125" y="19902"/>
                                <a:pt x="11234" y="31715"/>
                                <a:pt x="11422" y="42355"/>
                              </a:cubicBezTo>
                              <a:cubicBezTo>
                                <a:pt x="11094" y="52762"/>
                                <a:pt x="11797" y="61902"/>
                                <a:pt x="13203" y="69918"/>
                              </a:cubicBezTo>
                              <a:cubicBezTo>
                                <a:pt x="15781" y="85902"/>
                                <a:pt x="20515" y="96918"/>
                                <a:pt x="26094" y="104465"/>
                              </a:cubicBezTo>
                              <a:cubicBezTo>
                                <a:pt x="35094" y="116887"/>
                                <a:pt x="47234" y="121949"/>
                                <a:pt x="56000" y="123684"/>
                              </a:cubicBezTo>
                              <a:cubicBezTo>
                                <a:pt x="68422" y="126215"/>
                                <a:pt x="80141" y="123590"/>
                                <a:pt x="90828" y="118106"/>
                              </a:cubicBezTo>
                              <a:cubicBezTo>
                                <a:pt x="96266" y="115434"/>
                                <a:pt x="101094" y="111824"/>
                                <a:pt x="105547" y="107793"/>
                              </a:cubicBezTo>
                              <a:cubicBezTo>
                                <a:pt x="110047" y="103762"/>
                                <a:pt x="114172" y="99356"/>
                                <a:pt x="117969" y="94856"/>
                              </a:cubicBezTo>
                              <a:cubicBezTo>
                                <a:pt x="125797" y="85949"/>
                                <a:pt x="130906" y="76246"/>
                                <a:pt x="134609" y="69027"/>
                              </a:cubicBezTo>
                              <a:cubicBezTo>
                                <a:pt x="136438" y="65371"/>
                                <a:pt x="137891" y="62324"/>
                                <a:pt x="138828" y="60168"/>
                              </a:cubicBezTo>
                              <a:cubicBezTo>
                                <a:pt x="139766" y="57965"/>
                                <a:pt x="140281" y="56699"/>
                                <a:pt x="140328" y="56605"/>
                              </a:cubicBezTo>
                              <a:cubicBezTo>
                                <a:pt x="141313" y="54121"/>
                                <a:pt x="144781" y="52481"/>
                                <a:pt x="147922" y="53277"/>
                              </a:cubicBezTo>
                              <a:cubicBezTo>
                                <a:pt x="151110" y="54074"/>
                                <a:pt x="152938" y="56934"/>
                                <a:pt x="151906" y="59605"/>
                              </a:cubicBezTo>
                              <a:cubicBezTo>
                                <a:pt x="151578" y="60449"/>
                                <a:pt x="149281" y="66309"/>
                                <a:pt x="145063" y="74512"/>
                              </a:cubicBezTo>
                              <a:cubicBezTo>
                                <a:pt x="142953" y="78590"/>
                                <a:pt x="140375" y="83324"/>
                                <a:pt x="137328" y="88246"/>
                              </a:cubicBezTo>
                              <a:cubicBezTo>
                                <a:pt x="134234" y="93168"/>
                                <a:pt x="130203" y="98090"/>
                                <a:pt x="126031" y="103059"/>
                              </a:cubicBezTo>
                              <a:cubicBezTo>
                                <a:pt x="121766" y="107981"/>
                                <a:pt x="117078" y="112809"/>
                                <a:pt x="111969" y="117121"/>
                              </a:cubicBezTo>
                              <a:cubicBezTo>
                                <a:pt x="106860" y="121481"/>
                                <a:pt x="100906" y="125090"/>
                                <a:pt x="94906" y="128043"/>
                              </a:cubicBezTo>
                              <a:cubicBezTo>
                                <a:pt x="82719" y="133903"/>
                                <a:pt x="69313" y="136481"/>
                                <a:pt x="54922" y="133434"/>
                              </a:cubicBezTo>
                              <a:cubicBezTo>
                                <a:pt x="38703" y="129918"/>
                                <a:pt x="26187" y="121012"/>
                                <a:pt x="17047" y="108262"/>
                              </a:cubicBezTo>
                              <a:cubicBezTo>
                                <a:pt x="-813" y="83137"/>
                                <a:pt x="-2360" y="47887"/>
                                <a:pt x="2140" y="2699"/>
                              </a:cubicBezTo>
                              <a:cubicBezTo>
                                <a:pt x="2187" y="2512"/>
                                <a:pt x="2234" y="2277"/>
                                <a:pt x="2328" y="19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8" name="任意多边形: 形状 637">
                          <a:extLst>
                            <a:ext uri="{FF2B5EF4-FFF2-40B4-BE49-F238E27FC236}">
                              <a16:creationId xmlns:a16="http://schemas.microsoft.com/office/drawing/2014/main" id="{F75E6221-D2C7-5E6A-0CD6-34E121A994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94409" y="2674906"/>
                          <a:ext cx="87719" cy="58539"/>
                        </a:xfrm>
                        <a:custGeom>
                          <a:avLst/>
                          <a:gdLst>
                            <a:gd name="connsiteX0" fmla="*/ 281 w 87719"/>
                            <a:gd name="connsiteY0" fmla="*/ 45569 h 58539"/>
                            <a:gd name="connsiteX1" fmla="*/ 5250 w 87719"/>
                            <a:gd name="connsiteY1" fmla="*/ 44913 h 58539"/>
                            <a:gd name="connsiteX2" fmla="*/ 59062 w 87719"/>
                            <a:gd name="connsiteY2" fmla="*/ 31695 h 58539"/>
                            <a:gd name="connsiteX3" fmla="*/ 72187 w 87719"/>
                            <a:gd name="connsiteY3" fmla="*/ 12054 h 58539"/>
                            <a:gd name="connsiteX4" fmla="*/ 75375 w 87719"/>
                            <a:gd name="connsiteY4" fmla="*/ 5069 h 58539"/>
                            <a:gd name="connsiteX5" fmla="*/ 76312 w 87719"/>
                            <a:gd name="connsiteY5" fmla="*/ 2210 h 58539"/>
                            <a:gd name="connsiteX6" fmla="*/ 83109 w 87719"/>
                            <a:gd name="connsiteY6" fmla="*/ 663 h 58539"/>
                            <a:gd name="connsiteX7" fmla="*/ 87610 w 87719"/>
                            <a:gd name="connsiteY7" fmla="*/ 6991 h 58539"/>
                            <a:gd name="connsiteX8" fmla="*/ 82453 w 87719"/>
                            <a:gd name="connsiteY8" fmla="*/ 18897 h 58539"/>
                            <a:gd name="connsiteX9" fmla="*/ 67219 w 87719"/>
                            <a:gd name="connsiteY9" fmla="*/ 40648 h 58539"/>
                            <a:gd name="connsiteX10" fmla="*/ 41062 w 87719"/>
                            <a:gd name="connsiteY10" fmla="*/ 56913 h 58539"/>
                            <a:gd name="connsiteX11" fmla="*/ 5203 w 87719"/>
                            <a:gd name="connsiteY11" fmla="*/ 53444 h 58539"/>
                            <a:gd name="connsiteX12" fmla="*/ 0 w 87719"/>
                            <a:gd name="connsiteY12" fmla="*/ 46929 h 58539"/>
                            <a:gd name="connsiteX13" fmla="*/ 281 w 87719"/>
                            <a:gd name="connsiteY13" fmla="*/ 45569 h 585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87719" h="58539">
                              <a:moveTo>
                                <a:pt x="281" y="45569"/>
                              </a:moveTo>
                              <a:cubicBezTo>
                                <a:pt x="1031" y="44257"/>
                                <a:pt x="3000" y="43976"/>
                                <a:pt x="5250" y="44913"/>
                              </a:cubicBezTo>
                              <a:cubicBezTo>
                                <a:pt x="28453" y="54804"/>
                                <a:pt x="46547" y="44773"/>
                                <a:pt x="59062" y="31695"/>
                              </a:cubicBezTo>
                              <a:cubicBezTo>
                                <a:pt x="64922" y="25038"/>
                                <a:pt x="69234" y="17679"/>
                                <a:pt x="72187" y="12054"/>
                              </a:cubicBezTo>
                              <a:cubicBezTo>
                                <a:pt x="73594" y="9241"/>
                                <a:pt x="74812" y="6851"/>
                                <a:pt x="75375" y="5069"/>
                              </a:cubicBezTo>
                              <a:cubicBezTo>
                                <a:pt x="75984" y="3288"/>
                                <a:pt x="76312" y="2257"/>
                                <a:pt x="76312" y="2210"/>
                              </a:cubicBezTo>
                              <a:cubicBezTo>
                                <a:pt x="76875" y="-40"/>
                                <a:pt x="79969" y="-602"/>
                                <a:pt x="83109" y="663"/>
                              </a:cubicBezTo>
                              <a:cubicBezTo>
                                <a:pt x="86250" y="1976"/>
                                <a:pt x="88219" y="4788"/>
                                <a:pt x="87610" y="6991"/>
                              </a:cubicBezTo>
                              <a:cubicBezTo>
                                <a:pt x="87469" y="7741"/>
                                <a:pt x="85875" y="12476"/>
                                <a:pt x="82453" y="18897"/>
                              </a:cubicBezTo>
                              <a:cubicBezTo>
                                <a:pt x="78984" y="25226"/>
                                <a:pt x="74484" y="33616"/>
                                <a:pt x="67219" y="40648"/>
                              </a:cubicBezTo>
                              <a:cubicBezTo>
                                <a:pt x="60094" y="47726"/>
                                <a:pt x="51469" y="54054"/>
                                <a:pt x="41062" y="56913"/>
                              </a:cubicBezTo>
                              <a:cubicBezTo>
                                <a:pt x="30515" y="59679"/>
                                <a:pt x="18562" y="59163"/>
                                <a:pt x="5203" y="53444"/>
                              </a:cubicBezTo>
                              <a:cubicBezTo>
                                <a:pt x="2297" y="52179"/>
                                <a:pt x="0" y="49273"/>
                                <a:pt x="0" y="46929"/>
                              </a:cubicBezTo>
                              <a:cubicBezTo>
                                <a:pt x="0" y="46366"/>
                                <a:pt x="94" y="45944"/>
                                <a:pt x="281" y="455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39" name="任意多边形: 形状 638">
                          <a:extLst>
                            <a:ext uri="{FF2B5EF4-FFF2-40B4-BE49-F238E27FC236}">
                              <a16:creationId xmlns:a16="http://schemas.microsoft.com/office/drawing/2014/main" id="{39B121BD-8709-C5FB-697E-EF66652C2D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40021" y="2759517"/>
                          <a:ext cx="162083" cy="147339"/>
                        </a:xfrm>
                        <a:custGeom>
                          <a:avLst/>
                          <a:gdLst>
                            <a:gd name="connsiteX0" fmla="*/ 13123 w 162083"/>
                            <a:gd name="connsiteY0" fmla="*/ 5021 h 147339"/>
                            <a:gd name="connsiteX1" fmla="*/ 19966 w 162083"/>
                            <a:gd name="connsiteY1" fmla="*/ 6 h 147339"/>
                            <a:gd name="connsiteX2" fmla="*/ 24794 w 162083"/>
                            <a:gd name="connsiteY2" fmla="*/ 5631 h 147339"/>
                            <a:gd name="connsiteX3" fmla="*/ 12654 w 162083"/>
                            <a:gd name="connsiteY3" fmla="*/ 88037 h 147339"/>
                            <a:gd name="connsiteX4" fmla="*/ 21935 w 162083"/>
                            <a:gd name="connsiteY4" fmla="*/ 124459 h 147339"/>
                            <a:gd name="connsiteX5" fmla="*/ 53060 w 162083"/>
                            <a:gd name="connsiteY5" fmla="*/ 134818 h 147339"/>
                            <a:gd name="connsiteX6" fmla="*/ 92107 w 162083"/>
                            <a:gd name="connsiteY6" fmla="*/ 114146 h 147339"/>
                            <a:gd name="connsiteX7" fmla="*/ 109451 w 162083"/>
                            <a:gd name="connsiteY7" fmla="*/ 96147 h 147339"/>
                            <a:gd name="connsiteX8" fmla="*/ 123842 w 162083"/>
                            <a:gd name="connsiteY8" fmla="*/ 75662 h 147339"/>
                            <a:gd name="connsiteX9" fmla="*/ 135842 w 162083"/>
                            <a:gd name="connsiteY9" fmla="*/ 55646 h 147339"/>
                            <a:gd name="connsiteX10" fmla="*/ 143857 w 162083"/>
                            <a:gd name="connsiteY10" fmla="*/ 37974 h 147339"/>
                            <a:gd name="connsiteX11" fmla="*/ 148920 w 162083"/>
                            <a:gd name="connsiteY11" fmla="*/ 25506 h 147339"/>
                            <a:gd name="connsiteX12" fmla="*/ 150795 w 162083"/>
                            <a:gd name="connsiteY12" fmla="*/ 20584 h 147339"/>
                            <a:gd name="connsiteX13" fmla="*/ 158576 w 162083"/>
                            <a:gd name="connsiteY13" fmla="*/ 13974 h 147339"/>
                            <a:gd name="connsiteX14" fmla="*/ 161576 w 162083"/>
                            <a:gd name="connsiteY14" fmla="*/ 20818 h 147339"/>
                            <a:gd name="connsiteX15" fmla="*/ 153373 w 162083"/>
                            <a:gd name="connsiteY15" fmla="*/ 41537 h 147339"/>
                            <a:gd name="connsiteX16" fmla="*/ 144232 w 162083"/>
                            <a:gd name="connsiteY16" fmla="*/ 61037 h 147339"/>
                            <a:gd name="connsiteX17" fmla="*/ 130873 w 162083"/>
                            <a:gd name="connsiteY17" fmla="*/ 82928 h 147339"/>
                            <a:gd name="connsiteX18" fmla="*/ 114701 w 162083"/>
                            <a:gd name="connsiteY18" fmla="*/ 105146 h 147339"/>
                            <a:gd name="connsiteX19" fmla="*/ 94967 w 162083"/>
                            <a:gd name="connsiteY19" fmla="*/ 124553 h 147339"/>
                            <a:gd name="connsiteX20" fmla="*/ 73498 w 162083"/>
                            <a:gd name="connsiteY20" fmla="*/ 139365 h 147339"/>
                            <a:gd name="connsiteX21" fmla="*/ 49966 w 162083"/>
                            <a:gd name="connsiteY21" fmla="*/ 146772 h 147339"/>
                            <a:gd name="connsiteX22" fmla="*/ 10545 w 162083"/>
                            <a:gd name="connsiteY22" fmla="*/ 133037 h 147339"/>
                            <a:gd name="connsiteX23" fmla="*/ 2154 w 162083"/>
                            <a:gd name="connsiteY23" fmla="*/ 112975 h 147339"/>
                            <a:gd name="connsiteX24" fmla="*/ 138 w 162083"/>
                            <a:gd name="connsiteY24" fmla="*/ 84990 h 147339"/>
                            <a:gd name="connsiteX25" fmla="*/ 12888 w 162083"/>
                            <a:gd name="connsiteY25" fmla="*/ 6146 h 147339"/>
                            <a:gd name="connsiteX26" fmla="*/ 13123 w 162083"/>
                            <a:gd name="connsiteY26" fmla="*/ 5021 h 1473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62083" h="147339">
                              <a:moveTo>
                                <a:pt x="13123" y="5021"/>
                              </a:moveTo>
                              <a:cubicBezTo>
                                <a:pt x="14154" y="2303"/>
                                <a:pt x="17013" y="100"/>
                                <a:pt x="19966" y="6"/>
                              </a:cubicBezTo>
                              <a:cubicBezTo>
                                <a:pt x="23294" y="-135"/>
                                <a:pt x="25451" y="2349"/>
                                <a:pt x="24794" y="5631"/>
                              </a:cubicBezTo>
                              <a:cubicBezTo>
                                <a:pt x="16498" y="43224"/>
                                <a:pt x="12794" y="69475"/>
                                <a:pt x="12654" y="88037"/>
                              </a:cubicBezTo>
                              <a:cubicBezTo>
                                <a:pt x="12701" y="106693"/>
                                <a:pt x="17107" y="118037"/>
                                <a:pt x="21935" y="124459"/>
                              </a:cubicBezTo>
                              <a:cubicBezTo>
                                <a:pt x="30138" y="135287"/>
                                <a:pt x="43310" y="136225"/>
                                <a:pt x="53060" y="134818"/>
                              </a:cubicBezTo>
                              <a:cubicBezTo>
                                <a:pt x="66654" y="132803"/>
                                <a:pt x="79685" y="124834"/>
                                <a:pt x="92107" y="114146"/>
                              </a:cubicBezTo>
                              <a:cubicBezTo>
                                <a:pt x="98154" y="108709"/>
                                <a:pt x="104342" y="102756"/>
                                <a:pt x="109451" y="96147"/>
                              </a:cubicBezTo>
                              <a:cubicBezTo>
                                <a:pt x="114607" y="89490"/>
                                <a:pt x="119435" y="82553"/>
                                <a:pt x="123842" y="75662"/>
                              </a:cubicBezTo>
                              <a:cubicBezTo>
                                <a:pt x="128248" y="68771"/>
                                <a:pt x="132279" y="61974"/>
                                <a:pt x="135842" y="55646"/>
                              </a:cubicBezTo>
                              <a:cubicBezTo>
                                <a:pt x="139029" y="49131"/>
                                <a:pt x="141654" y="43131"/>
                                <a:pt x="143857" y="37974"/>
                              </a:cubicBezTo>
                              <a:cubicBezTo>
                                <a:pt x="146060" y="32818"/>
                                <a:pt x="147748" y="28552"/>
                                <a:pt x="148920" y="25506"/>
                              </a:cubicBezTo>
                              <a:cubicBezTo>
                                <a:pt x="150045" y="22459"/>
                                <a:pt x="150748" y="20724"/>
                                <a:pt x="150795" y="20584"/>
                              </a:cubicBezTo>
                              <a:cubicBezTo>
                                <a:pt x="152013" y="17068"/>
                                <a:pt x="155576" y="13881"/>
                                <a:pt x="158576" y="13974"/>
                              </a:cubicBezTo>
                              <a:cubicBezTo>
                                <a:pt x="161576" y="14021"/>
                                <a:pt x="162889" y="17068"/>
                                <a:pt x="161576" y="20818"/>
                              </a:cubicBezTo>
                              <a:cubicBezTo>
                                <a:pt x="161154" y="22037"/>
                                <a:pt x="158342" y="29959"/>
                                <a:pt x="153373" y="41537"/>
                              </a:cubicBezTo>
                              <a:cubicBezTo>
                                <a:pt x="150842" y="47256"/>
                                <a:pt x="148076" y="54053"/>
                                <a:pt x="144232" y="61037"/>
                              </a:cubicBezTo>
                              <a:cubicBezTo>
                                <a:pt x="140295" y="67975"/>
                                <a:pt x="135795" y="75428"/>
                                <a:pt x="130873" y="82928"/>
                              </a:cubicBezTo>
                              <a:cubicBezTo>
                                <a:pt x="125904" y="90428"/>
                                <a:pt x="120701" y="98021"/>
                                <a:pt x="114701" y="105146"/>
                              </a:cubicBezTo>
                              <a:cubicBezTo>
                                <a:pt x="108467" y="112131"/>
                                <a:pt x="101857" y="118740"/>
                                <a:pt x="94967" y="124553"/>
                              </a:cubicBezTo>
                              <a:cubicBezTo>
                                <a:pt x="88076" y="130412"/>
                                <a:pt x="80951" y="135475"/>
                                <a:pt x="73498" y="139365"/>
                              </a:cubicBezTo>
                              <a:cubicBezTo>
                                <a:pt x="65904" y="143162"/>
                                <a:pt x="57888" y="145647"/>
                                <a:pt x="49966" y="146772"/>
                              </a:cubicBezTo>
                              <a:cubicBezTo>
                                <a:pt x="32295" y="149115"/>
                                <a:pt x="18841" y="144147"/>
                                <a:pt x="10545" y="133037"/>
                              </a:cubicBezTo>
                              <a:cubicBezTo>
                                <a:pt x="6513" y="127600"/>
                                <a:pt x="3701" y="120896"/>
                                <a:pt x="2154" y="112975"/>
                              </a:cubicBezTo>
                              <a:cubicBezTo>
                                <a:pt x="607" y="105053"/>
                                <a:pt x="-377" y="95537"/>
                                <a:pt x="138" y="84990"/>
                              </a:cubicBezTo>
                              <a:cubicBezTo>
                                <a:pt x="1310" y="64037"/>
                                <a:pt x="5716" y="37740"/>
                                <a:pt x="12888" y="6146"/>
                              </a:cubicBezTo>
                              <a:cubicBezTo>
                                <a:pt x="12888" y="5724"/>
                                <a:pt x="12982" y="5396"/>
                                <a:pt x="13123" y="50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40" name="图形 413">
                      <a:extLst>
                        <a:ext uri="{FF2B5EF4-FFF2-40B4-BE49-F238E27FC236}">
                          <a16:creationId xmlns:a16="http://schemas.microsoft.com/office/drawing/2014/main" id="{3D0E184C-0C6B-DD16-20A2-83893551642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2529" y="2696105"/>
                      <a:ext cx="581912" cy="484778"/>
                      <a:chOff x="10802529" y="2696105"/>
                      <a:chExt cx="581912" cy="484778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41" name="图形 413">
                        <a:extLst>
                          <a:ext uri="{FF2B5EF4-FFF2-40B4-BE49-F238E27FC236}">
                            <a16:creationId xmlns:a16="http://schemas.microsoft.com/office/drawing/2014/main" id="{A9031010-7AC1-8E6B-47B4-9C29F9C71D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53124" y="2696105"/>
                        <a:ext cx="531317" cy="346327"/>
                        <a:chOff x="10853124" y="2696105"/>
                        <a:chExt cx="531317" cy="34632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42" name="任意多边形: 形状 641">
                          <a:extLst>
                            <a:ext uri="{FF2B5EF4-FFF2-40B4-BE49-F238E27FC236}">
                              <a16:creationId xmlns:a16="http://schemas.microsoft.com/office/drawing/2014/main" id="{CEDFC301-6CC4-968B-F81E-8F1CD6DDF09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12831" y="2890250"/>
                          <a:ext cx="171610" cy="152182"/>
                        </a:xfrm>
                        <a:custGeom>
                          <a:avLst/>
                          <a:gdLst>
                            <a:gd name="connsiteX0" fmla="*/ 31454 w 171610"/>
                            <a:gd name="connsiteY0" fmla="*/ 4414 h 152182"/>
                            <a:gd name="connsiteX1" fmla="*/ 39282 w 171610"/>
                            <a:gd name="connsiteY1" fmla="*/ 7 h 152182"/>
                            <a:gd name="connsiteX2" fmla="*/ 42844 w 171610"/>
                            <a:gd name="connsiteY2" fmla="*/ 6148 h 152182"/>
                            <a:gd name="connsiteX3" fmla="*/ 17204 w 171610"/>
                            <a:gd name="connsiteY3" fmla="*/ 126523 h 152182"/>
                            <a:gd name="connsiteX4" fmla="*/ 44907 w 171610"/>
                            <a:gd name="connsiteY4" fmla="*/ 140070 h 152182"/>
                            <a:gd name="connsiteX5" fmla="*/ 86298 w 171610"/>
                            <a:gd name="connsiteY5" fmla="*/ 123523 h 152182"/>
                            <a:gd name="connsiteX6" fmla="*/ 123985 w 171610"/>
                            <a:gd name="connsiteY6" fmla="*/ 88133 h 152182"/>
                            <a:gd name="connsiteX7" fmla="*/ 150235 w 171610"/>
                            <a:gd name="connsiteY7" fmla="*/ 52273 h 152182"/>
                            <a:gd name="connsiteX8" fmla="*/ 157735 w 171610"/>
                            <a:gd name="connsiteY8" fmla="*/ 40414 h 152182"/>
                            <a:gd name="connsiteX9" fmla="*/ 160407 w 171610"/>
                            <a:gd name="connsiteY9" fmla="*/ 35632 h 152182"/>
                            <a:gd name="connsiteX10" fmla="*/ 168892 w 171610"/>
                            <a:gd name="connsiteY10" fmla="*/ 29820 h 152182"/>
                            <a:gd name="connsiteX11" fmla="*/ 170579 w 171610"/>
                            <a:gd name="connsiteY11" fmla="*/ 37367 h 152182"/>
                            <a:gd name="connsiteX12" fmla="*/ 158579 w 171610"/>
                            <a:gd name="connsiteY12" fmla="*/ 57195 h 152182"/>
                            <a:gd name="connsiteX13" fmla="*/ 145829 w 171610"/>
                            <a:gd name="connsiteY13" fmla="*/ 75711 h 152182"/>
                            <a:gd name="connsiteX14" fmla="*/ 129188 w 171610"/>
                            <a:gd name="connsiteY14" fmla="*/ 96430 h 152182"/>
                            <a:gd name="connsiteX15" fmla="*/ 109126 w 171610"/>
                            <a:gd name="connsiteY15" fmla="*/ 116820 h 152182"/>
                            <a:gd name="connsiteX16" fmla="*/ 86954 w 171610"/>
                            <a:gd name="connsiteY16" fmla="*/ 134445 h 152182"/>
                            <a:gd name="connsiteX17" fmla="*/ 39891 w 171610"/>
                            <a:gd name="connsiteY17" fmla="*/ 152117 h 152182"/>
                            <a:gd name="connsiteX18" fmla="*/ 4829 w 171610"/>
                            <a:gd name="connsiteY18" fmla="*/ 134351 h 152182"/>
                            <a:gd name="connsiteX19" fmla="*/ 3516 w 171610"/>
                            <a:gd name="connsiteY19" fmla="*/ 84430 h 152182"/>
                            <a:gd name="connsiteX20" fmla="*/ 14016 w 171610"/>
                            <a:gd name="connsiteY20" fmla="*/ 48710 h 152182"/>
                            <a:gd name="connsiteX21" fmla="*/ 22032 w 171610"/>
                            <a:gd name="connsiteY21" fmla="*/ 28273 h 152182"/>
                            <a:gd name="connsiteX22" fmla="*/ 30891 w 171610"/>
                            <a:gd name="connsiteY22" fmla="*/ 5492 h 152182"/>
                            <a:gd name="connsiteX23" fmla="*/ 31454 w 171610"/>
                            <a:gd name="connsiteY23" fmla="*/ 4414 h 15218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71610" h="152182">
                              <a:moveTo>
                                <a:pt x="31454" y="4414"/>
                              </a:moveTo>
                              <a:cubicBezTo>
                                <a:pt x="33095" y="1742"/>
                                <a:pt x="36329" y="-133"/>
                                <a:pt x="39282" y="7"/>
                              </a:cubicBezTo>
                              <a:cubicBezTo>
                                <a:pt x="42610" y="195"/>
                                <a:pt x="44204" y="2914"/>
                                <a:pt x="42844" y="6148"/>
                              </a:cubicBezTo>
                              <a:cubicBezTo>
                                <a:pt x="11344" y="80586"/>
                                <a:pt x="9329" y="111851"/>
                                <a:pt x="17204" y="126523"/>
                              </a:cubicBezTo>
                              <a:cubicBezTo>
                                <a:pt x="23298" y="138523"/>
                                <a:pt x="35532" y="140586"/>
                                <a:pt x="44907" y="140070"/>
                              </a:cubicBezTo>
                              <a:cubicBezTo>
                                <a:pt x="58126" y="139367"/>
                                <a:pt x="72376" y="132945"/>
                                <a:pt x="86298" y="123523"/>
                              </a:cubicBezTo>
                              <a:cubicBezTo>
                                <a:pt x="99657" y="113680"/>
                                <a:pt x="112641" y="100836"/>
                                <a:pt x="123985" y="88133"/>
                              </a:cubicBezTo>
                              <a:cubicBezTo>
                                <a:pt x="135095" y="75242"/>
                                <a:pt x="143767" y="61976"/>
                                <a:pt x="150235" y="52273"/>
                              </a:cubicBezTo>
                              <a:cubicBezTo>
                                <a:pt x="153423" y="47351"/>
                                <a:pt x="156001" y="43273"/>
                                <a:pt x="157735" y="40414"/>
                              </a:cubicBezTo>
                              <a:cubicBezTo>
                                <a:pt x="159563" y="37554"/>
                                <a:pt x="160360" y="35773"/>
                                <a:pt x="160407" y="35632"/>
                              </a:cubicBezTo>
                              <a:cubicBezTo>
                                <a:pt x="162095" y="31976"/>
                                <a:pt x="166079" y="29351"/>
                                <a:pt x="168892" y="29820"/>
                              </a:cubicBezTo>
                              <a:cubicBezTo>
                                <a:pt x="171704" y="30289"/>
                                <a:pt x="172454" y="33664"/>
                                <a:pt x="170579" y="37367"/>
                              </a:cubicBezTo>
                              <a:cubicBezTo>
                                <a:pt x="170110" y="38632"/>
                                <a:pt x="165798" y="46273"/>
                                <a:pt x="158579" y="57195"/>
                              </a:cubicBezTo>
                              <a:cubicBezTo>
                                <a:pt x="155017" y="62679"/>
                                <a:pt x="150704" y="68960"/>
                                <a:pt x="145829" y="75711"/>
                              </a:cubicBezTo>
                              <a:cubicBezTo>
                                <a:pt x="140954" y="82461"/>
                                <a:pt x="135610" y="89633"/>
                                <a:pt x="129188" y="96430"/>
                              </a:cubicBezTo>
                              <a:cubicBezTo>
                                <a:pt x="122907" y="103367"/>
                                <a:pt x="116157" y="110304"/>
                                <a:pt x="109126" y="116820"/>
                              </a:cubicBezTo>
                              <a:cubicBezTo>
                                <a:pt x="102048" y="123289"/>
                                <a:pt x="94876" y="129523"/>
                                <a:pt x="86954" y="134445"/>
                              </a:cubicBezTo>
                              <a:cubicBezTo>
                                <a:pt x="71345" y="144570"/>
                                <a:pt x="55266" y="151414"/>
                                <a:pt x="39891" y="152117"/>
                              </a:cubicBezTo>
                              <a:cubicBezTo>
                                <a:pt x="22922" y="152914"/>
                                <a:pt x="10782" y="146398"/>
                                <a:pt x="4829" y="134351"/>
                              </a:cubicBezTo>
                              <a:cubicBezTo>
                                <a:pt x="-1171" y="122398"/>
                                <a:pt x="-1546" y="105570"/>
                                <a:pt x="3516" y="84430"/>
                              </a:cubicBezTo>
                              <a:cubicBezTo>
                                <a:pt x="6235" y="74023"/>
                                <a:pt x="9235" y="61695"/>
                                <a:pt x="14016" y="48710"/>
                              </a:cubicBezTo>
                              <a:cubicBezTo>
                                <a:pt x="16360" y="42195"/>
                                <a:pt x="19032" y="35351"/>
                                <a:pt x="22032" y="28273"/>
                              </a:cubicBezTo>
                              <a:cubicBezTo>
                                <a:pt x="24704" y="20960"/>
                                <a:pt x="27610" y="13367"/>
                                <a:pt x="30891" y="5492"/>
                              </a:cubicBezTo>
                              <a:cubicBezTo>
                                <a:pt x="31032" y="5117"/>
                                <a:pt x="31266" y="4742"/>
                                <a:pt x="31454" y="44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3" name="任意多边形: 形状 642">
                          <a:extLst>
                            <a:ext uri="{FF2B5EF4-FFF2-40B4-BE49-F238E27FC236}">
                              <a16:creationId xmlns:a16="http://schemas.microsoft.com/office/drawing/2014/main" id="{F6D2CB3B-E497-240B-565B-D8E5A62BF4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84419" y="2846186"/>
                          <a:ext cx="168143" cy="144258"/>
                        </a:xfrm>
                        <a:custGeom>
                          <a:avLst/>
                          <a:gdLst>
                            <a:gd name="connsiteX0" fmla="*/ 23741 w 168143"/>
                            <a:gd name="connsiteY0" fmla="*/ 3102 h 144258"/>
                            <a:gd name="connsiteX1" fmla="*/ 30913 w 168143"/>
                            <a:gd name="connsiteY1" fmla="*/ 149 h 144258"/>
                            <a:gd name="connsiteX2" fmla="*/ 34756 w 168143"/>
                            <a:gd name="connsiteY2" fmla="*/ 6524 h 144258"/>
                            <a:gd name="connsiteX3" fmla="*/ 19991 w 168143"/>
                            <a:gd name="connsiteY3" fmla="*/ 48993 h 144258"/>
                            <a:gd name="connsiteX4" fmla="*/ 13147 w 168143"/>
                            <a:gd name="connsiteY4" fmla="*/ 80165 h 144258"/>
                            <a:gd name="connsiteX5" fmla="*/ 17787 w 168143"/>
                            <a:gd name="connsiteY5" fmla="*/ 116727 h 144258"/>
                            <a:gd name="connsiteX6" fmla="*/ 46287 w 168143"/>
                            <a:gd name="connsiteY6" fmla="*/ 133321 h 144258"/>
                            <a:gd name="connsiteX7" fmla="*/ 86366 w 168143"/>
                            <a:gd name="connsiteY7" fmla="*/ 122165 h 144258"/>
                            <a:gd name="connsiteX8" fmla="*/ 122225 w 168143"/>
                            <a:gd name="connsiteY8" fmla="*/ 93009 h 144258"/>
                            <a:gd name="connsiteX9" fmla="*/ 136382 w 168143"/>
                            <a:gd name="connsiteY9" fmla="*/ 76837 h 144258"/>
                            <a:gd name="connsiteX10" fmla="*/ 147069 w 168143"/>
                            <a:gd name="connsiteY10" fmla="*/ 62399 h 144258"/>
                            <a:gd name="connsiteX11" fmla="*/ 153725 w 168143"/>
                            <a:gd name="connsiteY11" fmla="*/ 51899 h 144258"/>
                            <a:gd name="connsiteX12" fmla="*/ 156163 w 168143"/>
                            <a:gd name="connsiteY12" fmla="*/ 47727 h 144258"/>
                            <a:gd name="connsiteX13" fmla="*/ 164928 w 168143"/>
                            <a:gd name="connsiteY13" fmla="*/ 43180 h 144258"/>
                            <a:gd name="connsiteX14" fmla="*/ 167272 w 168143"/>
                            <a:gd name="connsiteY14" fmla="*/ 50024 h 144258"/>
                            <a:gd name="connsiteX15" fmla="*/ 156444 w 168143"/>
                            <a:gd name="connsiteY15" fmla="*/ 67509 h 144258"/>
                            <a:gd name="connsiteX16" fmla="*/ 144397 w 168143"/>
                            <a:gd name="connsiteY16" fmla="*/ 83493 h 144258"/>
                            <a:gd name="connsiteX17" fmla="*/ 128600 w 168143"/>
                            <a:gd name="connsiteY17" fmla="*/ 101258 h 144258"/>
                            <a:gd name="connsiteX18" fmla="*/ 119647 w 168143"/>
                            <a:gd name="connsiteY18" fmla="*/ 110165 h 144258"/>
                            <a:gd name="connsiteX19" fmla="*/ 109663 w 168143"/>
                            <a:gd name="connsiteY19" fmla="*/ 118415 h 144258"/>
                            <a:gd name="connsiteX20" fmla="*/ 88241 w 168143"/>
                            <a:gd name="connsiteY20" fmla="*/ 132665 h 144258"/>
                            <a:gd name="connsiteX21" fmla="*/ 42162 w 168143"/>
                            <a:gd name="connsiteY21" fmla="*/ 144055 h 144258"/>
                            <a:gd name="connsiteX22" fmla="*/ 6115 w 168143"/>
                            <a:gd name="connsiteY22" fmla="*/ 122352 h 144258"/>
                            <a:gd name="connsiteX23" fmla="*/ 1569 w 168143"/>
                            <a:gd name="connsiteY23" fmla="*/ 74352 h 144258"/>
                            <a:gd name="connsiteX24" fmla="*/ 9631 w 168143"/>
                            <a:gd name="connsiteY24" fmla="*/ 42102 h 144258"/>
                            <a:gd name="connsiteX25" fmla="*/ 23225 w 168143"/>
                            <a:gd name="connsiteY25" fmla="*/ 4040 h 144258"/>
                            <a:gd name="connsiteX26" fmla="*/ 23741 w 168143"/>
                            <a:gd name="connsiteY26" fmla="*/ 3102 h 1442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68143" h="144258">
                              <a:moveTo>
                                <a:pt x="23741" y="3102"/>
                              </a:moveTo>
                              <a:cubicBezTo>
                                <a:pt x="25100" y="852"/>
                                <a:pt x="28100" y="-460"/>
                                <a:pt x="30913" y="149"/>
                              </a:cubicBezTo>
                              <a:cubicBezTo>
                                <a:pt x="34100" y="805"/>
                                <a:pt x="35834" y="3665"/>
                                <a:pt x="34756" y="6524"/>
                              </a:cubicBezTo>
                              <a:cubicBezTo>
                                <a:pt x="28381" y="22790"/>
                                <a:pt x="23225" y="36618"/>
                                <a:pt x="19991" y="48993"/>
                              </a:cubicBezTo>
                              <a:cubicBezTo>
                                <a:pt x="16428" y="61133"/>
                                <a:pt x="14084" y="71305"/>
                                <a:pt x="13147" y="80165"/>
                              </a:cubicBezTo>
                              <a:cubicBezTo>
                                <a:pt x="11319" y="97930"/>
                                <a:pt x="13756" y="109368"/>
                                <a:pt x="17787" y="116727"/>
                              </a:cubicBezTo>
                              <a:cubicBezTo>
                                <a:pt x="24490" y="128915"/>
                                <a:pt x="36866" y="132618"/>
                                <a:pt x="46287" y="133321"/>
                              </a:cubicBezTo>
                              <a:cubicBezTo>
                                <a:pt x="59741" y="134493"/>
                                <a:pt x="73334" y="129805"/>
                                <a:pt x="86366" y="122165"/>
                              </a:cubicBezTo>
                              <a:cubicBezTo>
                                <a:pt x="99444" y="114571"/>
                                <a:pt x="112147" y="104212"/>
                                <a:pt x="122225" y="93009"/>
                              </a:cubicBezTo>
                              <a:cubicBezTo>
                                <a:pt x="127381" y="87524"/>
                                <a:pt x="132163" y="81993"/>
                                <a:pt x="136382" y="76837"/>
                              </a:cubicBezTo>
                              <a:cubicBezTo>
                                <a:pt x="140694" y="71680"/>
                                <a:pt x="144350" y="66805"/>
                                <a:pt x="147069" y="62399"/>
                              </a:cubicBezTo>
                              <a:cubicBezTo>
                                <a:pt x="149928" y="58087"/>
                                <a:pt x="152178" y="54477"/>
                                <a:pt x="153725" y="51899"/>
                              </a:cubicBezTo>
                              <a:cubicBezTo>
                                <a:pt x="155225" y="49368"/>
                                <a:pt x="156116" y="47821"/>
                                <a:pt x="156163" y="47727"/>
                              </a:cubicBezTo>
                              <a:cubicBezTo>
                                <a:pt x="157944" y="44540"/>
                                <a:pt x="161881" y="42571"/>
                                <a:pt x="164928" y="43180"/>
                              </a:cubicBezTo>
                              <a:cubicBezTo>
                                <a:pt x="168022" y="43836"/>
                                <a:pt x="169053" y="46883"/>
                                <a:pt x="167272" y="50024"/>
                              </a:cubicBezTo>
                              <a:cubicBezTo>
                                <a:pt x="166710" y="51055"/>
                                <a:pt x="162866" y="57805"/>
                                <a:pt x="156444" y="67509"/>
                              </a:cubicBezTo>
                              <a:cubicBezTo>
                                <a:pt x="153350" y="72430"/>
                                <a:pt x="149178" y="77774"/>
                                <a:pt x="144397" y="83493"/>
                              </a:cubicBezTo>
                              <a:cubicBezTo>
                                <a:pt x="139663" y="89212"/>
                                <a:pt x="134366" y="95259"/>
                                <a:pt x="128600" y="101258"/>
                              </a:cubicBezTo>
                              <a:cubicBezTo>
                                <a:pt x="125741" y="104259"/>
                                <a:pt x="122741" y="107212"/>
                                <a:pt x="119647" y="110165"/>
                              </a:cubicBezTo>
                              <a:cubicBezTo>
                                <a:pt x="116506" y="113024"/>
                                <a:pt x="113038" y="115743"/>
                                <a:pt x="109663" y="118415"/>
                              </a:cubicBezTo>
                              <a:cubicBezTo>
                                <a:pt x="102819" y="123712"/>
                                <a:pt x="95600" y="128587"/>
                                <a:pt x="88241" y="132665"/>
                              </a:cubicBezTo>
                              <a:cubicBezTo>
                                <a:pt x="73709" y="140962"/>
                                <a:pt x="57584" y="145274"/>
                                <a:pt x="42162" y="144055"/>
                              </a:cubicBezTo>
                              <a:cubicBezTo>
                                <a:pt x="25053" y="142649"/>
                                <a:pt x="12819" y="134868"/>
                                <a:pt x="6115" y="122352"/>
                              </a:cubicBezTo>
                              <a:cubicBezTo>
                                <a:pt x="-588" y="110024"/>
                                <a:pt x="-1244" y="94274"/>
                                <a:pt x="1569" y="74352"/>
                              </a:cubicBezTo>
                              <a:cubicBezTo>
                                <a:pt x="3069" y="64415"/>
                                <a:pt x="5975" y="53821"/>
                                <a:pt x="9631" y="42102"/>
                              </a:cubicBezTo>
                              <a:cubicBezTo>
                                <a:pt x="13053" y="30243"/>
                                <a:pt x="17740" y="17633"/>
                                <a:pt x="23225" y="4040"/>
                              </a:cubicBezTo>
                              <a:cubicBezTo>
                                <a:pt x="23365" y="3711"/>
                                <a:pt x="23553" y="3384"/>
                                <a:pt x="23741" y="31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4" name="任意多边形: 形状 643">
                          <a:extLst>
                            <a:ext uri="{FF2B5EF4-FFF2-40B4-BE49-F238E27FC236}">
                              <a16:creationId xmlns:a16="http://schemas.microsoft.com/office/drawing/2014/main" id="{5F0EF215-9D5A-93A6-C9A4-97329B98A09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5130" y="2781220"/>
                          <a:ext cx="154208" cy="143251"/>
                        </a:xfrm>
                        <a:custGeom>
                          <a:avLst/>
                          <a:gdLst>
                            <a:gd name="connsiteX0" fmla="*/ 15248 w 154208"/>
                            <a:gd name="connsiteY0" fmla="*/ 1834 h 143251"/>
                            <a:gd name="connsiteX1" fmla="*/ 21622 w 154208"/>
                            <a:gd name="connsiteY1" fmla="*/ 568 h 143251"/>
                            <a:gd name="connsiteX2" fmla="*/ 25701 w 154208"/>
                            <a:gd name="connsiteY2" fmla="*/ 7271 h 143251"/>
                            <a:gd name="connsiteX3" fmla="*/ 15341 w 154208"/>
                            <a:gd name="connsiteY3" fmla="*/ 44443 h 143251"/>
                            <a:gd name="connsiteX4" fmla="*/ 11263 w 154208"/>
                            <a:gd name="connsiteY4" fmla="*/ 73131 h 143251"/>
                            <a:gd name="connsiteX5" fmla="*/ 17544 w 154208"/>
                            <a:gd name="connsiteY5" fmla="*/ 109600 h 143251"/>
                            <a:gd name="connsiteX6" fmla="*/ 44263 w 154208"/>
                            <a:gd name="connsiteY6" fmla="*/ 131162 h 143251"/>
                            <a:gd name="connsiteX7" fmla="*/ 80779 w 154208"/>
                            <a:gd name="connsiteY7" fmla="*/ 127693 h 143251"/>
                            <a:gd name="connsiteX8" fmla="*/ 112748 w 154208"/>
                            <a:gd name="connsiteY8" fmla="*/ 105709 h 143251"/>
                            <a:gd name="connsiteX9" fmla="*/ 134545 w 154208"/>
                            <a:gd name="connsiteY9" fmla="*/ 80490 h 143251"/>
                            <a:gd name="connsiteX10" fmla="*/ 140591 w 154208"/>
                            <a:gd name="connsiteY10" fmla="*/ 71818 h 143251"/>
                            <a:gd name="connsiteX11" fmla="*/ 142748 w 154208"/>
                            <a:gd name="connsiteY11" fmla="*/ 68256 h 143251"/>
                            <a:gd name="connsiteX12" fmla="*/ 150810 w 154208"/>
                            <a:gd name="connsiteY12" fmla="*/ 65303 h 143251"/>
                            <a:gd name="connsiteX13" fmla="*/ 153576 w 154208"/>
                            <a:gd name="connsiteY13" fmla="*/ 72193 h 143251"/>
                            <a:gd name="connsiteX14" fmla="*/ 143779 w 154208"/>
                            <a:gd name="connsiteY14" fmla="*/ 86865 h 143251"/>
                            <a:gd name="connsiteX15" fmla="*/ 133185 w 154208"/>
                            <a:gd name="connsiteY15" fmla="*/ 100225 h 143251"/>
                            <a:gd name="connsiteX16" fmla="*/ 119170 w 154208"/>
                            <a:gd name="connsiteY16" fmla="*/ 114662 h 143251"/>
                            <a:gd name="connsiteX17" fmla="*/ 83029 w 154208"/>
                            <a:gd name="connsiteY17" fmla="*/ 138146 h 143251"/>
                            <a:gd name="connsiteX18" fmla="*/ 41263 w 154208"/>
                            <a:gd name="connsiteY18" fmla="*/ 141053 h 143251"/>
                            <a:gd name="connsiteX19" fmla="*/ 7466 w 154208"/>
                            <a:gd name="connsiteY19" fmla="*/ 112975 h 143251"/>
                            <a:gd name="connsiteX20" fmla="*/ 435 w 154208"/>
                            <a:gd name="connsiteY20" fmla="*/ 65209 h 143251"/>
                            <a:gd name="connsiteX21" fmla="*/ 5404 w 154208"/>
                            <a:gd name="connsiteY21" fmla="*/ 35865 h 143251"/>
                            <a:gd name="connsiteX22" fmla="*/ 14826 w 154208"/>
                            <a:gd name="connsiteY22" fmla="*/ 2631 h 143251"/>
                            <a:gd name="connsiteX23" fmla="*/ 15248 w 154208"/>
                            <a:gd name="connsiteY23" fmla="*/ 1834 h 1432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54208" h="143251">
                              <a:moveTo>
                                <a:pt x="15248" y="1834"/>
                              </a:moveTo>
                              <a:cubicBezTo>
                                <a:pt x="16326" y="53"/>
                                <a:pt x="18998" y="-557"/>
                                <a:pt x="21622" y="568"/>
                              </a:cubicBezTo>
                              <a:cubicBezTo>
                                <a:pt x="24623" y="1834"/>
                                <a:pt x="26451" y="4787"/>
                                <a:pt x="25701" y="7271"/>
                              </a:cubicBezTo>
                              <a:cubicBezTo>
                                <a:pt x="20920" y="21146"/>
                                <a:pt x="17497" y="33428"/>
                                <a:pt x="15341" y="44443"/>
                              </a:cubicBezTo>
                              <a:cubicBezTo>
                                <a:pt x="12810" y="55224"/>
                                <a:pt x="11591" y="64740"/>
                                <a:pt x="11263" y="73131"/>
                              </a:cubicBezTo>
                              <a:cubicBezTo>
                                <a:pt x="10748" y="89912"/>
                                <a:pt x="13326" y="101490"/>
                                <a:pt x="17544" y="109600"/>
                              </a:cubicBezTo>
                              <a:cubicBezTo>
                                <a:pt x="24294" y="122865"/>
                                <a:pt x="35685" y="128818"/>
                                <a:pt x="44263" y="131162"/>
                              </a:cubicBezTo>
                              <a:cubicBezTo>
                                <a:pt x="56404" y="134537"/>
                                <a:pt x="68920" y="132662"/>
                                <a:pt x="80779" y="127693"/>
                              </a:cubicBezTo>
                              <a:cubicBezTo>
                                <a:pt x="92357" y="122490"/>
                                <a:pt x="103326" y="114334"/>
                                <a:pt x="112748" y="105709"/>
                              </a:cubicBezTo>
                              <a:cubicBezTo>
                                <a:pt x="122029" y="96990"/>
                                <a:pt x="129248" y="87521"/>
                                <a:pt x="134545" y="80490"/>
                              </a:cubicBezTo>
                              <a:cubicBezTo>
                                <a:pt x="137170" y="76928"/>
                                <a:pt x="139185" y="73974"/>
                                <a:pt x="140591" y="71818"/>
                              </a:cubicBezTo>
                              <a:cubicBezTo>
                                <a:pt x="142045" y="69709"/>
                                <a:pt x="142654" y="68303"/>
                                <a:pt x="142748" y="68256"/>
                              </a:cubicBezTo>
                              <a:cubicBezTo>
                                <a:pt x="144014" y="65678"/>
                                <a:pt x="147810" y="64271"/>
                                <a:pt x="150810" y="65303"/>
                              </a:cubicBezTo>
                              <a:cubicBezTo>
                                <a:pt x="153810" y="66381"/>
                                <a:pt x="155076" y="69428"/>
                                <a:pt x="153576" y="72193"/>
                              </a:cubicBezTo>
                              <a:cubicBezTo>
                                <a:pt x="153201" y="73131"/>
                                <a:pt x="149779" y="78897"/>
                                <a:pt x="143779" y="86865"/>
                              </a:cubicBezTo>
                              <a:cubicBezTo>
                                <a:pt x="140826" y="90897"/>
                                <a:pt x="137264" y="95443"/>
                                <a:pt x="133185" y="100225"/>
                              </a:cubicBezTo>
                              <a:cubicBezTo>
                                <a:pt x="129107" y="105053"/>
                                <a:pt x="124513" y="110021"/>
                                <a:pt x="119170" y="114662"/>
                              </a:cubicBezTo>
                              <a:cubicBezTo>
                                <a:pt x="108482" y="123943"/>
                                <a:pt x="96529" y="133037"/>
                                <a:pt x="83029" y="138146"/>
                              </a:cubicBezTo>
                              <a:cubicBezTo>
                                <a:pt x="69529" y="143256"/>
                                <a:pt x="55373" y="145084"/>
                                <a:pt x="41263" y="141053"/>
                              </a:cubicBezTo>
                              <a:cubicBezTo>
                                <a:pt x="25654" y="136646"/>
                                <a:pt x="14216" y="126615"/>
                                <a:pt x="7466" y="112975"/>
                              </a:cubicBezTo>
                              <a:cubicBezTo>
                                <a:pt x="763" y="99521"/>
                                <a:pt x="-924" y="83725"/>
                                <a:pt x="435" y="65209"/>
                              </a:cubicBezTo>
                              <a:cubicBezTo>
                                <a:pt x="1138" y="55928"/>
                                <a:pt x="2872" y="46178"/>
                                <a:pt x="5404" y="35865"/>
                              </a:cubicBezTo>
                              <a:cubicBezTo>
                                <a:pt x="7607" y="25271"/>
                                <a:pt x="10888" y="14256"/>
                                <a:pt x="14826" y="2631"/>
                              </a:cubicBezTo>
                              <a:cubicBezTo>
                                <a:pt x="15013" y="2349"/>
                                <a:pt x="15107" y="2068"/>
                                <a:pt x="15248" y="183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5" name="任意多边形: 形状 644">
                          <a:extLst>
                            <a:ext uri="{FF2B5EF4-FFF2-40B4-BE49-F238E27FC236}">
                              <a16:creationId xmlns:a16="http://schemas.microsoft.com/office/drawing/2014/main" id="{D959AAD7-6690-7F79-0413-133554B265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53124" y="2696105"/>
                          <a:ext cx="137820" cy="142720"/>
                        </a:xfrm>
                        <a:custGeom>
                          <a:avLst/>
                          <a:gdLst>
                            <a:gd name="connsiteX0" fmla="*/ 4722 w 137820"/>
                            <a:gd name="connsiteY0" fmla="*/ 980 h 142720"/>
                            <a:gd name="connsiteX1" fmla="*/ 10394 w 137820"/>
                            <a:gd name="connsiteY1" fmla="*/ 1168 h 142720"/>
                            <a:gd name="connsiteX2" fmla="*/ 14848 w 137820"/>
                            <a:gd name="connsiteY2" fmla="*/ 7824 h 142720"/>
                            <a:gd name="connsiteX3" fmla="*/ 19676 w 137820"/>
                            <a:gd name="connsiteY3" fmla="*/ 100777 h 142720"/>
                            <a:gd name="connsiteX4" fmla="*/ 44520 w 137820"/>
                            <a:gd name="connsiteY4" fmla="*/ 126980 h 142720"/>
                            <a:gd name="connsiteX5" fmla="*/ 75926 w 137820"/>
                            <a:gd name="connsiteY5" fmla="*/ 131059 h 142720"/>
                            <a:gd name="connsiteX6" fmla="*/ 102692 w 137820"/>
                            <a:gd name="connsiteY6" fmla="*/ 116574 h 142720"/>
                            <a:gd name="connsiteX7" fmla="*/ 120504 w 137820"/>
                            <a:gd name="connsiteY7" fmla="*/ 97027 h 142720"/>
                            <a:gd name="connsiteX8" fmla="*/ 125426 w 137820"/>
                            <a:gd name="connsiteY8" fmla="*/ 90043 h 142720"/>
                            <a:gd name="connsiteX9" fmla="*/ 127114 w 137820"/>
                            <a:gd name="connsiteY9" fmla="*/ 87137 h 142720"/>
                            <a:gd name="connsiteX10" fmla="*/ 134332 w 137820"/>
                            <a:gd name="connsiteY10" fmla="*/ 86012 h 142720"/>
                            <a:gd name="connsiteX11" fmla="*/ 137426 w 137820"/>
                            <a:gd name="connsiteY11" fmla="*/ 92949 h 142720"/>
                            <a:gd name="connsiteX12" fmla="*/ 129457 w 137820"/>
                            <a:gd name="connsiteY12" fmla="*/ 104902 h 142720"/>
                            <a:gd name="connsiteX13" fmla="*/ 120785 w 137820"/>
                            <a:gd name="connsiteY13" fmla="*/ 115496 h 142720"/>
                            <a:gd name="connsiteX14" fmla="*/ 115395 w 137820"/>
                            <a:gd name="connsiteY14" fmla="*/ 121121 h 142720"/>
                            <a:gd name="connsiteX15" fmla="*/ 109113 w 137820"/>
                            <a:gd name="connsiteY15" fmla="*/ 126465 h 142720"/>
                            <a:gd name="connsiteX16" fmla="*/ 78785 w 137820"/>
                            <a:gd name="connsiteY16" fmla="*/ 141699 h 142720"/>
                            <a:gd name="connsiteX17" fmla="*/ 42691 w 137820"/>
                            <a:gd name="connsiteY17" fmla="*/ 135887 h 142720"/>
                            <a:gd name="connsiteX18" fmla="*/ 11332 w 137820"/>
                            <a:gd name="connsiteY18" fmla="*/ 101856 h 142720"/>
                            <a:gd name="connsiteX19" fmla="*/ 4582 w 137820"/>
                            <a:gd name="connsiteY19" fmla="*/ 1590 h 142720"/>
                            <a:gd name="connsiteX20" fmla="*/ 4722 w 137820"/>
                            <a:gd name="connsiteY20" fmla="*/ 980 h 1427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37820" h="142720">
                              <a:moveTo>
                                <a:pt x="4722" y="980"/>
                              </a:moveTo>
                              <a:cubicBezTo>
                                <a:pt x="5520" y="-379"/>
                                <a:pt x="7816" y="-332"/>
                                <a:pt x="10394" y="1168"/>
                              </a:cubicBezTo>
                              <a:cubicBezTo>
                                <a:pt x="13254" y="2855"/>
                                <a:pt x="15269" y="5855"/>
                                <a:pt x="14848" y="7824"/>
                              </a:cubicBezTo>
                              <a:cubicBezTo>
                                <a:pt x="5520" y="53480"/>
                                <a:pt x="10770" y="83527"/>
                                <a:pt x="19676" y="100777"/>
                              </a:cubicBezTo>
                              <a:cubicBezTo>
                                <a:pt x="26613" y="114793"/>
                                <a:pt x="36879" y="122902"/>
                                <a:pt x="44520" y="126980"/>
                              </a:cubicBezTo>
                              <a:cubicBezTo>
                                <a:pt x="55254" y="132699"/>
                                <a:pt x="66082" y="133590"/>
                                <a:pt x="75926" y="131059"/>
                              </a:cubicBezTo>
                              <a:cubicBezTo>
                                <a:pt x="85723" y="128527"/>
                                <a:pt x="94863" y="122902"/>
                                <a:pt x="102692" y="116574"/>
                              </a:cubicBezTo>
                              <a:cubicBezTo>
                                <a:pt x="110332" y="110106"/>
                                <a:pt x="116239" y="102652"/>
                                <a:pt x="120504" y="97027"/>
                              </a:cubicBezTo>
                              <a:cubicBezTo>
                                <a:pt x="122613" y="94168"/>
                                <a:pt x="124254" y="91777"/>
                                <a:pt x="125426" y="90043"/>
                              </a:cubicBezTo>
                              <a:cubicBezTo>
                                <a:pt x="126551" y="88309"/>
                                <a:pt x="127020" y="87184"/>
                                <a:pt x="127114" y="87137"/>
                              </a:cubicBezTo>
                              <a:cubicBezTo>
                                <a:pt x="128239" y="84840"/>
                                <a:pt x="131473" y="84418"/>
                                <a:pt x="134332" y="86012"/>
                              </a:cubicBezTo>
                              <a:cubicBezTo>
                                <a:pt x="137192" y="87605"/>
                                <a:pt x="138551" y="90699"/>
                                <a:pt x="137426" y="92949"/>
                              </a:cubicBezTo>
                              <a:cubicBezTo>
                                <a:pt x="137145" y="93699"/>
                                <a:pt x="134285" y="98433"/>
                                <a:pt x="129457" y="104902"/>
                              </a:cubicBezTo>
                              <a:cubicBezTo>
                                <a:pt x="127067" y="108137"/>
                                <a:pt x="124113" y="111746"/>
                                <a:pt x="120785" y="115496"/>
                              </a:cubicBezTo>
                              <a:cubicBezTo>
                                <a:pt x="119098" y="117371"/>
                                <a:pt x="117270" y="119246"/>
                                <a:pt x="115395" y="121121"/>
                              </a:cubicBezTo>
                              <a:cubicBezTo>
                                <a:pt x="113379" y="122949"/>
                                <a:pt x="111317" y="124731"/>
                                <a:pt x="109113" y="126465"/>
                              </a:cubicBezTo>
                              <a:cubicBezTo>
                                <a:pt x="100254" y="133309"/>
                                <a:pt x="90176" y="139449"/>
                                <a:pt x="78785" y="141699"/>
                              </a:cubicBezTo>
                              <a:cubicBezTo>
                                <a:pt x="67348" y="143949"/>
                                <a:pt x="55160" y="142684"/>
                                <a:pt x="42691" y="135887"/>
                              </a:cubicBezTo>
                              <a:cubicBezTo>
                                <a:pt x="28816" y="128340"/>
                                <a:pt x="18269" y="116199"/>
                                <a:pt x="11332" y="101856"/>
                              </a:cubicBezTo>
                              <a:cubicBezTo>
                                <a:pt x="-2262" y="73590"/>
                                <a:pt x="-2449" y="39840"/>
                                <a:pt x="4582" y="1590"/>
                              </a:cubicBezTo>
                              <a:cubicBezTo>
                                <a:pt x="4582" y="1308"/>
                                <a:pt x="4629" y="1121"/>
                                <a:pt x="4722" y="9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46" name="图形 413">
                        <a:extLst>
                          <a:ext uri="{FF2B5EF4-FFF2-40B4-BE49-F238E27FC236}">
                            <a16:creationId xmlns:a16="http://schemas.microsoft.com/office/drawing/2014/main" id="{4223A51B-1CED-94E3-36A6-F988BFD5476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02529" y="2818987"/>
                        <a:ext cx="450928" cy="361895"/>
                        <a:chOff x="10802529" y="2818987"/>
                        <a:chExt cx="450928" cy="36189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47" name="任意多边形: 形状 646">
                          <a:extLst>
                            <a:ext uri="{FF2B5EF4-FFF2-40B4-BE49-F238E27FC236}">
                              <a16:creationId xmlns:a16="http://schemas.microsoft.com/office/drawing/2014/main" id="{594E607D-AD28-99FF-2884-79540A44830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85589" y="3029999"/>
                          <a:ext cx="64741" cy="150883"/>
                        </a:xfrm>
                        <a:custGeom>
                          <a:avLst/>
                          <a:gdLst>
                            <a:gd name="connsiteX0" fmla="*/ 19601 w 64741"/>
                            <a:gd name="connsiteY0" fmla="*/ 139915 h 150883"/>
                            <a:gd name="connsiteX1" fmla="*/ 14586 w 64741"/>
                            <a:gd name="connsiteY1" fmla="*/ 130352 h 150883"/>
                            <a:gd name="connsiteX2" fmla="*/ 20351 w 64741"/>
                            <a:gd name="connsiteY2" fmla="*/ 90462 h 150883"/>
                            <a:gd name="connsiteX3" fmla="*/ 63758 w 64741"/>
                            <a:gd name="connsiteY3" fmla="*/ 6743 h 150883"/>
                            <a:gd name="connsiteX4" fmla="*/ 61601 w 64741"/>
                            <a:gd name="connsiteY4" fmla="*/ 40 h 150883"/>
                            <a:gd name="connsiteX5" fmla="*/ 53305 w 64741"/>
                            <a:gd name="connsiteY5" fmla="*/ 4118 h 150883"/>
                            <a:gd name="connsiteX6" fmla="*/ 52601 w 64741"/>
                            <a:gd name="connsiteY6" fmla="*/ 5196 h 150883"/>
                            <a:gd name="connsiteX7" fmla="*/ 27570 w 64741"/>
                            <a:gd name="connsiteY7" fmla="*/ 48790 h 150883"/>
                            <a:gd name="connsiteX8" fmla="*/ 17867 w 64741"/>
                            <a:gd name="connsiteY8" fmla="*/ 67774 h 150883"/>
                            <a:gd name="connsiteX9" fmla="*/ 10133 w 64741"/>
                            <a:gd name="connsiteY9" fmla="*/ 84977 h 150883"/>
                            <a:gd name="connsiteX10" fmla="*/ 1273 w 64741"/>
                            <a:gd name="connsiteY10" fmla="*/ 114556 h 150883"/>
                            <a:gd name="connsiteX11" fmla="*/ 1086 w 64741"/>
                            <a:gd name="connsiteY11" fmla="*/ 137196 h 150883"/>
                            <a:gd name="connsiteX12" fmla="*/ 8632 w 64741"/>
                            <a:gd name="connsiteY12" fmla="*/ 150884 h 150883"/>
                            <a:gd name="connsiteX13" fmla="*/ 19601 w 64741"/>
                            <a:gd name="connsiteY13" fmla="*/ 139915 h 1508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64741" h="150883">
                              <a:moveTo>
                                <a:pt x="19601" y="139915"/>
                              </a:moveTo>
                              <a:cubicBezTo>
                                <a:pt x="17351" y="137524"/>
                                <a:pt x="15570" y="134431"/>
                                <a:pt x="14586" y="130352"/>
                              </a:cubicBezTo>
                              <a:cubicBezTo>
                                <a:pt x="12804" y="122618"/>
                                <a:pt x="13180" y="109962"/>
                                <a:pt x="20351" y="90462"/>
                              </a:cubicBezTo>
                              <a:cubicBezTo>
                                <a:pt x="27711" y="71102"/>
                                <a:pt x="41117" y="44243"/>
                                <a:pt x="63758" y="6743"/>
                              </a:cubicBezTo>
                              <a:cubicBezTo>
                                <a:pt x="65680" y="3415"/>
                                <a:pt x="64695" y="415"/>
                                <a:pt x="61601" y="40"/>
                              </a:cubicBezTo>
                              <a:cubicBezTo>
                                <a:pt x="58883" y="-288"/>
                                <a:pt x="55367" y="1446"/>
                                <a:pt x="53305" y="4118"/>
                              </a:cubicBezTo>
                              <a:cubicBezTo>
                                <a:pt x="53023" y="4493"/>
                                <a:pt x="52789" y="4821"/>
                                <a:pt x="52601" y="5196"/>
                              </a:cubicBezTo>
                              <a:cubicBezTo>
                                <a:pt x="43039" y="20993"/>
                                <a:pt x="34461" y="35290"/>
                                <a:pt x="27570" y="48790"/>
                              </a:cubicBezTo>
                              <a:cubicBezTo>
                                <a:pt x="24148" y="55493"/>
                                <a:pt x="20914" y="61821"/>
                                <a:pt x="17867" y="67774"/>
                              </a:cubicBezTo>
                              <a:cubicBezTo>
                                <a:pt x="14914" y="73774"/>
                                <a:pt x="12336" y="79493"/>
                                <a:pt x="10133" y="84977"/>
                              </a:cubicBezTo>
                              <a:cubicBezTo>
                                <a:pt x="5679" y="95899"/>
                                <a:pt x="2820" y="105883"/>
                                <a:pt x="1273" y="114556"/>
                              </a:cubicBezTo>
                              <a:cubicBezTo>
                                <a:pt x="-367" y="123180"/>
                                <a:pt x="-414" y="130727"/>
                                <a:pt x="1086" y="137196"/>
                              </a:cubicBezTo>
                              <a:cubicBezTo>
                                <a:pt x="2398" y="142728"/>
                                <a:pt x="4976" y="147321"/>
                                <a:pt x="8632" y="150884"/>
                              </a:cubicBezTo>
                              <a:cubicBezTo>
                                <a:pt x="13039" y="146571"/>
                                <a:pt x="15195" y="144368"/>
                                <a:pt x="19601" y="13991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8" name="任意多边形: 形状 647">
                          <a:extLst>
                            <a:ext uri="{FF2B5EF4-FFF2-40B4-BE49-F238E27FC236}">
                              <a16:creationId xmlns:a16="http://schemas.microsoft.com/office/drawing/2014/main" id="{4D208D25-D7EF-9CCA-A01C-80FDA523DC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3122" y="2910425"/>
                          <a:ext cx="163681" cy="148326"/>
                        </a:xfrm>
                        <a:custGeom>
                          <a:avLst/>
                          <a:gdLst>
                            <a:gd name="connsiteX0" fmla="*/ 32724 w 163681"/>
                            <a:gd name="connsiteY0" fmla="*/ 1910 h 148326"/>
                            <a:gd name="connsiteX1" fmla="*/ 39756 w 163681"/>
                            <a:gd name="connsiteY1" fmla="*/ 598 h 148326"/>
                            <a:gd name="connsiteX2" fmla="*/ 42568 w 163681"/>
                            <a:gd name="connsiteY2" fmla="*/ 7582 h 148326"/>
                            <a:gd name="connsiteX3" fmla="*/ 14162 w 163681"/>
                            <a:gd name="connsiteY3" fmla="*/ 76114 h 148326"/>
                            <a:gd name="connsiteX4" fmla="*/ 14303 w 163681"/>
                            <a:gd name="connsiteY4" fmla="*/ 113942 h 148326"/>
                            <a:gd name="connsiteX5" fmla="*/ 38865 w 163681"/>
                            <a:gd name="connsiteY5" fmla="*/ 135973 h 148326"/>
                            <a:gd name="connsiteX6" fmla="*/ 77397 w 163681"/>
                            <a:gd name="connsiteY6" fmla="*/ 132176 h 148326"/>
                            <a:gd name="connsiteX7" fmla="*/ 96850 w 163681"/>
                            <a:gd name="connsiteY7" fmla="*/ 122614 h 148326"/>
                            <a:gd name="connsiteX8" fmla="*/ 114475 w 163681"/>
                            <a:gd name="connsiteY8" fmla="*/ 109958 h 148326"/>
                            <a:gd name="connsiteX9" fmla="*/ 141615 w 163681"/>
                            <a:gd name="connsiteY9" fmla="*/ 84551 h 148326"/>
                            <a:gd name="connsiteX10" fmla="*/ 149256 w 163681"/>
                            <a:gd name="connsiteY10" fmla="*/ 75598 h 148326"/>
                            <a:gd name="connsiteX11" fmla="*/ 152115 w 163681"/>
                            <a:gd name="connsiteY11" fmla="*/ 72036 h 148326"/>
                            <a:gd name="connsiteX12" fmla="*/ 161022 w 163681"/>
                            <a:gd name="connsiteY12" fmla="*/ 69270 h 148326"/>
                            <a:gd name="connsiteX13" fmla="*/ 162428 w 163681"/>
                            <a:gd name="connsiteY13" fmla="*/ 76301 h 148326"/>
                            <a:gd name="connsiteX14" fmla="*/ 119584 w 163681"/>
                            <a:gd name="connsiteY14" fmla="*/ 119239 h 148326"/>
                            <a:gd name="connsiteX15" fmla="*/ 78053 w 163681"/>
                            <a:gd name="connsiteY15" fmla="*/ 142911 h 148326"/>
                            <a:gd name="connsiteX16" fmla="*/ 55928 w 163681"/>
                            <a:gd name="connsiteY16" fmla="*/ 148114 h 148326"/>
                            <a:gd name="connsiteX17" fmla="*/ 33709 w 163681"/>
                            <a:gd name="connsiteY17" fmla="*/ 146145 h 148326"/>
                            <a:gd name="connsiteX18" fmla="*/ 2725 w 163681"/>
                            <a:gd name="connsiteY18" fmla="*/ 117551 h 148326"/>
                            <a:gd name="connsiteX19" fmla="*/ 146 w 163681"/>
                            <a:gd name="connsiteY19" fmla="*/ 94817 h 148326"/>
                            <a:gd name="connsiteX20" fmla="*/ 4225 w 163681"/>
                            <a:gd name="connsiteY20" fmla="*/ 67958 h 148326"/>
                            <a:gd name="connsiteX21" fmla="*/ 32209 w 163681"/>
                            <a:gd name="connsiteY21" fmla="*/ 2754 h 148326"/>
                            <a:gd name="connsiteX22" fmla="*/ 32724 w 163681"/>
                            <a:gd name="connsiteY22" fmla="*/ 1910 h 1483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63681" h="148326">
                              <a:moveTo>
                                <a:pt x="32724" y="1910"/>
                              </a:moveTo>
                              <a:cubicBezTo>
                                <a:pt x="34271" y="36"/>
                                <a:pt x="37225" y="-574"/>
                                <a:pt x="39756" y="598"/>
                              </a:cubicBezTo>
                              <a:cubicBezTo>
                                <a:pt x="42662" y="1957"/>
                                <a:pt x="43928" y="5051"/>
                                <a:pt x="42568" y="7582"/>
                              </a:cubicBezTo>
                              <a:cubicBezTo>
                                <a:pt x="26865" y="36739"/>
                                <a:pt x="18193" y="59051"/>
                                <a:pt x="14162" y="76114"/>
                              </a:cubicBezTo>
                              <a:cubicBezTo>
                                <a:pt x="10224" y="93317"/>
                                <a:pt x="11678" y="105739"/>
                                <a:pt x="14303" y="113942"/>
                              </a:cubicBezTo>
                              <a:cubicBezTo>
                                <a:pt x="18897" y="127629"/>
                                <a:pt x="30099" y="133583"/>
                                <a:pt x="38865" y="135973"/>
                              </a:cubicBezTo>
                              <a:cubicBezTo>
                                <a:pt x="51240" y="139442"/>
                                <a:pt x="64178" y="137239"/>
                                <a:pt x="77397" y="132176"/>
                              </a:cubicBezTo>
                              <a:cubicBezTo>
                                <a:pt x="83959" y="129645"/>
                                <a:pt x="90475" y="126364"/>
                                <a:pt x="96850" y="122614"/>
                              </a:cubicBezTo>
                              <a:cubicBezTo>
                                <a:pt x="103037" y="118770"/>
                                <a:pt x="108896" y="114411"/>
                                <a:pt x="114475" y="109958"/>
                              </a:cubicBezTo>
                              <a:cubicBezTo>
                                <a:pt x="125490" y="101051"/>
                                <a:pt x="135287" y="92004"/>
                                <a:pt x="141615" y="84551"/>
                              </a:cubicBezTo>
                              <a:cubicBezTo>
                                <a:pt x="144896" y="80895"/>
                                <a:pt x="147475" y="77801"/>
                                <a:pt x="149256" y="75598"/>
                              </a:cubicBezTo>
                              <a:cubicBezTo>
                                <a:pt x="150990" y="73395"/>
                                <a:pt x="152022" y="72129"/>
                                <a:pt x="152115" y="72036"/>
                              </a:cubicBezTo>
                              <a:cubicBezTo>
                                <a:pt x="154131" y="69270"/>
                                <a:pt x="158162" y="68098"/>
                                <a:pt x="161022" y="69270"/>
                              </a:cubicBezTo>
                              <a:cubicBezTo>
                                <a:pt x="163928" y="70442"/>
                                <a:pt x="164537" y="73583"/>
                                <a:pt x="162428" y="76301"/>
                              </a:cubicBezTo>
                              <a:cubicBezTo>
                                <a:pt x="161115" y="77942"/>
                                <a:pt x="144615" y="100255"/>
                                <a:pt x="119584" y="119239"/>
                              </a:cubicBezTo>
                              <a:cubicBezTo>
                                <a:pt x="107443" y="129083"/>
                                <a:pt x="92771" y="137520"/>
                                <a:pt x="78053" y="142911"/>
                              </a:cubicBezTo>
                              <a:cubicBezTo>
                                <a:pt x="70693" y="145583"/>
                                <a:pt x="63240" y="147411"/>
                                <a:pt x="55928" y="148114"/>
                              </a:cubicBezTo>
                              <a:cubicBezTo>
                                <a:pt x="48334" y="148676"/>
                                <a:pt x="40881" y="148161"/>
                                <a:pt x="33709" y="146145"/>
                              </a:cubicBezTo>
                              <a:cubicBezTo>
                                <a:pt x="17818" y="141692"/>
                                <a:pt x="7318" y="131567"/>
                                <a:pt x="2725" y="117551"/>
                              </a:cubicBezTo>
                              <a:cubicBezTo>
                                <a:pt x="474" y="110708"/>
                                <a:pt x="-369" y="103067"/>
                                <a:pt x="146" y="94817"/>
                              </a:cubicBezTo>
                              <a:cubicBezTo>
                                <a:pt x="381" y="86473"/>
                                <a:pt x="1646" y="77473"/>
                                <a:pt x="4225" y="67958"/>
                              </a:cubicBezTo>
                              <a:cubicBezTo>
                                <a:pt x="9615" y="49067"/>
                                <a:pt x="18990" y="27223"/>
                                <a:pt x="32209" y="2754"/>
                              </a:cubicBezTo>
                              <a:cubicBezTo>
                                <a:pt x="32303" y="2426"/>
                                <a:pt x="32490" y="2192"/>
                                <a:pt x="32724" y="19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49" name="任意多边形: 形状 648">
                          <a:extLst>
                            <a:ext uri="{FF2B5EF4-FFF2-40B4-BE49-F238E27FC236}">
                              <a16:creationId xmlns:a16="http://schemas.microsoft.com/office/drawing/2014/main" id="{BB4F04A7-B648-F5FD-6BB3-0F71C0630A5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64093" y="2819115"/>
                          <a:ext cx="142014" cy="152040"/>
                        </a:xfrm>
                        <a:custGeom>
                          <a:avLst/>
                          <a:gdLst>
                            <a:gd name="connsiteX0" fmla="*/ 21738 w 142014"/>
                            <a:gd name="connsiteY0" fmla="*/ 1064 h 152040"/>
                            <a:gd name="connsiteX1" fmla="*/ 27738 w 142014"/>
                            <a:gd name="connsiteY1" fmla="*/ 1298 h 152040"/>
                            <a:gd name="connsiteX2" fmla="*/ 30738 w 142014"/>
                            <a:gd name="connsiteY2" fmla="*/ 8658 h 152040"/>
                            <a:gd name="connsiteX3" fmla="*/ 17566 w 142014"/>
                            <a:gd name="connsiteY3" fmla="*/ 42782 h 152040"/>
                            <a:gd name="connsiteX4" fmla="*/ 13629 w 142014"/>
                            <a:gd name="connsiteY4" fmla="*/ 57454 h 152040"/>
                            <a:gd name="connsiteX5" fmla="*/ 10957 w 142014"/>
                            <a:gd name="connsiteY5" fmla="*/ 70345 h 152040"/>
                            <a:gd name="connsiteX6" fmla="*/ 12738 w 142014"/>
                            <a:gd name="connsiteY6" fmla="*/ 108689 h 152040"/>
                            <a:gd name="connsiteX7" fmla="*/ 34254 w 142014"/>
                            <a:gd name="connsiteY7" fmla="*/ 136017 h 152040"/>
                            <a:gd name="connsiteX8" fmla="*/ 51035 w 142014"/>
                            <a:gd name="connsiteY8" fmla="*/ 140939 h 152040"/>
                            <a:gd name="connsiteX9" fmla="*/ 67816 w 142014"/>
                            <a:gd name="connsiteY9" fmla="*/ 139439 h 152040"/>
                            <a:gd name="connsiteX10" fmla="*/ 99551 w 142014"/>
                            <a:gd name="connsiteY10" fmla="*/ 124205 h 152040"/>
                            <a:gd name="connsiteX11" fmla="*/ 122566 w 142014"/>
                            <a:gd name="connsiteY11" fmla="*/ 103814 h 152040"/>
                            <a:gd name="connsiteX12" fmla="*/ 129082 w 142014"/>
                            <a:gd name="connsiteY12" fmla="*/ 96408 h 152040"/>
                            <a:gd name="connsiteX13" fmla="*/ 131426 w 142014"/>
                            <a:gd name="connsiteY13" fmla="*/ 93361 h 152040"/>
                            <a:gd name="connsiteX14" fmla="*/ 139348 w 142014"/>
                            <a:gd name="connsiteY14" fmla="*/ 92236 h 152040"/>
                            <a:gd name="connsiteX15" fmla="*/ 141129 w 142014"/>
                            <a:gd name="connsiteY15" fmla="*/ 99455 h 152040"/>
                            <a:gd name="connsiteX16" fmla="*/ 130441 w 142014"/>
                            <a:gd name="connsiteY16" fmla="*/ 112017 h 152040"/>
                            <a:gd name="connsiteX17" fmla="*/ 104472 w 142014"/>
                            <a:gd name="connsiteY17" fmla="*/ 134517 h 152040"/>
                            <a:gd name="connsiteX18" fmla="*/ 68801 w 142014"/>
                            <a:gd name="connsiteY18" fmla="*/ 150595 h 152040"/>
                            <a:gd name="connsiteX19" fmla="*/ 29988 w 142014"/>
                            <a:gd name="connsiteY19" fmla="*/ 145720 h 152040"/>
                            <a:gd name="connsiteX20" fmla="*/ 2894 w 142014"/>
                            <a:gd name="connsiteY20" fmla="*/ 110283 h 152040"/>
                            <a:gd name="connsiteX21" fmla="*/ 82 w 142014"/>
                            <a:gd name="connsiteY21" fmla="*/ 86283 h 152040"/>
                            <a:gd name="connsiteX22" fmla="*/ 2097 w 142014"/>
                            <a:gd name="connsiteY22" fmla="*/ 60220 h 152040"/>
                            <a:gd name="connsiteX23" fmla="*/ 5332 w 142014"/>
                            <a:gd name="connsiteY23" fmla="*/ 46580 h 152040"/>
                            <a:gd name="connsiteX24" fmla="*/ 9457 w 142014"/>
                            <a:gd name="connsiteY24" fmla="*/ 32142 h 152040"/>
                            <a:gd name="connsiteX25" fmla="*/ 14941 w 142014"/>
                            <a:gd name="connsiteY25" fmla="*/ 17329 h 152040"/>
                            <a:gd name="connsiteX26" fmla="*/ 21269 w 142014"/>
                            <a:gd name="connsiteY26" fmla="*/ 1720 h 152040"/>
                            <a:gd name="connsiteX27" fmla="*/ 21738 w 142014"/>
                            <a:gd name="connsiteY27" fmla="*/ 1064 h 15204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42014" h="152040">
                              <a:moveTo>
                                <a:pt x="21738" y="1064"/>
                              </a:moveTo>
                              <a:cubicBezTo>
                                <a:pt x="22957" y="-436"/>
                                <a:pt x="25441" y="-342"/>
                                <a:pt x="27738" y="1298"/>
                              </a:cubicBezTo>
                              <a:cubicBezTo>
                                <a:pt x="30363" y="3220"/>
                                <a:pt x="31676" y="6454"/>
                                <a:pt x="30738" y="8658"/>
                              </a:cubicBezTo>
                              <a:cubicBezTo>
                                <a:pt x="25254" y="21361"/>
                                <a:pt x="20754" y="32517"/>
                                <a:pt x="17566" y="42782"/>
                              </a:cubicBezTo>
                              <a:cubicBezTo>
                                <a:pt x="15926" y="47892"/>
                                <a:pt x="14754" y="52908"/>
                                <a:pt x="13629" y="57454"/>
                              </a:cubicBezTo>
                              <a:cubicBezTo>
                                <a:pt x="12457" y="61954"/>
                                <a:pt x="11566" y="66267"/>
                                <a:pt x="10957" y="70345"/>
                              </a:cubicBezTo>
                              <a:cubicBezTo>
                                <a:pt x="8519" y="86751"/>
                                <a:pt x="10488" y="99642"/>
                                <a:pt x="12738" y="108689"/>
                              </a:cubicBezTo>
                              <a:cubicBezTo>
                                <a:pt x="16957" y="123689"/>
                                <a:pt x="26660" y="131986"/>
                                <a:pt x="34254" y="136017"/>
                              </a:cubicBezTo>
                              <a:cubicBezTo>
                                <a:pt x="39644" y="138876"/>
                                <a:pt x="45269" y="140470"/>
                                <a:pt x="51035" y="140939"/>
                              </a:cubicBezTo>
                              <a:cubicBezTo>
                                <a:pt x="56801" y="141408"/>
                                <a:pt x="62191" y="140798"/>
                                <a:pt x="67816" y="139439"/>
                              </a:cubicBezTo>
                              <a:cubicBezTo>
                                <a:pt x="78832" y="136626"/>
                                <a:pt x="90082" y="131001"/>
                                <a:pt x="99551" y="124205"/>
                              </a:cubicBezTo>
                              <a:cubicBezTo>
                                <a:pt x="108879" y="117314"/>
                                <a:pt x="116894" y="109720"/>
                                <a:pt x="122566" y="103814"/>
                              </a:cubicBezTo>
                              <a:cubicBezTo>
                                <a:pt x="125473" y="100908"/>
                                <a:pt x="127629" y="98283"/>
                                <a:pt x="129082" y="96408"/>
                              </a:cubicBezTo>
                              <a:cubicBezTo>
                                <a:pt x="130535" y="94533"/>
                                <a:pt x="131379" y="93455"/>
                                <a:pt x="131426" y="93361"/>
                              </a:cubicBezTo>
                              <a:cubicBezTo>
                                <a:pt x="133066" y="91158"/>
                                <a:pt x="136676" y="90548"/>
                                <a:pt x="139348" y="92236"/>
                              </a:cubicBezTo>
                              <a:cubicBezTo>
                                <a:pt x="142019" y="93876"/>
                                <a:pt x="142817" y="97158"/>
                                <a:pt x="141129" y="99455"/>
                              </a:cubicBezTo>
                              <a:cubicBezTo>
                                <a:pt x="140473" y="100158"/>
                                <a:pt x="137004" y="105455"/>
                                <a:pt x="130441" y="112017"/>
                              </a:cubicBezTo>
                              <a:cubicBezTo>
                                <a:pt x="123926" y="118673"/>
                                <a:pt x="114973" y="127064"/>
                                <a:pt x="104472" y="134517"/>
                              </a:cubicBezTo>
                              <a:cubicBezTo>
                                <a:pt x="93598" y="141595"/>
                                <a:pt x="81316" y="147830"/>
                                <a:pt x="68801" y="150595"/>
                              </a:cubicBezTo>
                              <a:cubicBezTo>
                                <a:pt x="56004" y="153314"/>
                                <a:pt x="42316" y="152470"/>
                                <a:pt x="29988" y="145720"/>
                              </a:cubicBezTo>
                              <a:cubicBezTo>
                                <a:pt x="16160" y="138267"/>
                                <a:pt x="7066" y="125704"/>
                                <a:pt x="2894" y="110283"/>
                              </a:cubicBezTo>
                              <a:cubicBezTo>
                                <a:pt x="738" y="102736"/>
                                <a:pt x="129" y="94720"/>
                                <a:pt x="82" y="86283"/>
                              </a:cubicBezTo>
                              <a:cubicBezTo>
                                <a:pt x="-246" y="77892"/>
                                <a:pt x="410" y="69173"/>
                                <a:pt x="2097" y="60220"/>
                              </a:cubicBezTo>
                              <a:cubicBezTo>
                                <a:pt x="2941" y="55720"/>
                                <a:pt x="4113" y="51267"/>
                                <a:pt x="5332" y="46580"/>
                              </a:cubicBezTo>
                              <a:cubicBezTo>
                                <a:pt x="6504" y="41845"/>
                                <a:pt x="7863" y="37017"/>
                                <a:pt x="9457" y="32142"/>
                              </a:cubicBezTo>
                              <a:cubicBezTo>
                                <a:pt x="11050" y="27267"/>
                                <a:pt x="12879" y="22298"/>
                                <a:pt x="14941" y="17329"/>
                              </a:cubicBezTo>
                              <a:cubicBezTo>
                                <a:pt x="16910" y="12267"/>
                                <a:pt x="18925" y="6970"/>
                                <a:pt x="21269" y="1720"/>
                              </a:cubicBezTo>
                              <a:cubicBezTo>
                                <a:pt x="21410" y="1485"/>
                                <a:pt x="21597" y="1251"/>
                                <a:pt x="21738" y="10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0" name="任意多边形: 形状 649">
                          <a:extLst>
                            <a:ext uri="{FF2B5EF4-FFF2-40B4-BE49-F238E27FC236}">
                              <a16:creationId xmlns:a16="http://schemas.microsoft.com/office/drawing/2014/main" id="{99E4AB95-6EE8-D218-2A9A-39F7E16A33D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2529" y="2818987"/>
                          <a:ext cx="92599" cy="44459"/>
                        </a:xfrm>
                        <a:custGeom>
                          <a:avLst/>
                          <a:gdLst>
                            <a:gd name="connsiteX0" fmla="*/ 755 w 92599"/>
                            <a:gd name="connsiteY0" fmla="*/ 21957 h 44459"/>
                            <a:gd name="connsiteX1" fmla="*/ 5396 w 92599"/>
                            <a:gd name="connsiteY1" fmla="*/ 22614 h 44459"/>
                            <a:gd name="connsiteX2" fmla="*/ 32771 w 92599"/>
                            <a:gd name="connsiteY2" fmla="*/ 33301 h 44459"/>
                            <a:gd name="connsiteX3" fmla="*/ 46224 w 92599"/>
                            <a:gd name="connsiteY3" fmla="*/ 30864 h 44459"/>
                            <a:gd name="connsiteX4" fmla="*/ 58177 w 92599"/>
                            <a:gd name="connsiteY4" fmla="*/ 24817 h 44459"/>
                            <a:gd name="connsiteX5" fmla="*/ 76318 w 92599"/>
                            <a:gd name="connsiteY5" fmla="*/ 9629 h 44459"/>
                            <a:gd name="connsiteX6" fmla="*/ 81287 w 92599"/>
                            <a:gd name="connsiteY6" fmla="*/ 3723 h 44459"/>
                            <a:gd name="connsiteX7" fmla="*/ 83161 w 92599"/>
                            <a:gd name="connsiteY7" fmla="*/ 1286 h 44459"/>
                            <a:gd name="connsiteX8" fmla="*/ 89958 w 92599"/>
                            <a:gd name="connsiteY8" fmla="*/ 1848 h 44459"/>
                            <a:gd name="connsiteX9" fmla="*/ 91974 w 92599"/>
                            <a:gd name="connsiteY9" fmla="*/ 9161 h 44459"/>
                            <a:gd name="connsiteX10" fmla="*/ 83677 w 92599"/>
                            <a:gd name="connsiteY10" fmla="*/ 19286 h 44459"/>
                            <a:gd name="connsiteX11" fmla="*/ 63052 w 92599"/>
                            <a:gd name="connsiteY11" fmla="*/ 36020 h 44459"/>
                            <a:gd name="connsiteX12" fmla="*/ 56536 w 92599"/>
                            <a:gd name="connsiteY12" fmla="*/ 39582 h 44459"/>
                            <a:gd name="connsiteX13" fmla="*/ 49365 w 92599"/>
                            <a:gd name="connsiteY13" fmla="*/ 42161 h 44459"/>
                            <a:gd name="connsiteX14" fmla="*/ 34318 w 92599"/>
                            <a:gd name="connsiteY14" fmla="*/ 44457 h 44459"/>
                            <a:gd name="connsiteX15" fmla="*/ 3146 w 92599"/>
                            <a:gd name="connsiteY15" fmla="*/ 31286 h 44459"/>
                            <a:gd name="connsiteX16" fmla="*/ 146 w 92599"/>
                            <a:gd name="connsiteY16" fmla="*/ 23176 h 44459"/>
                            <a:gd name="connsiteX17" fmla="*/ 755 w 92599"/>
                            <a:gd name="connsiteY17" fmla="*/ 21957 h 444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92599" h="44459">
                              <a:moveTo>
                                <a:pt x="755" y="21957"/>
                              </a:moveTo>
                              <a:cubicBezTo>
                                <a:pt x="1786" y="20832"/>
                                <a:pt x="3568" y="21020"/>
                                <a:pt x="5396" y="22614"/>
                              </a:cubicBezTo>
                              <a:cubicBezTo>
                                <a:pt x="14396" y="30629"/>
                                <a:pt x="23724" y="33582"/>
                                <a:pt x="32771" y="33301"/>
                              </a:cubicBezTo>
                              <a:cubicBezTo>
                                <a:pt x="37318" y="33161"/>
                                <a:pt x="41817" y="32270"/>
                                <a:pt x="46224" y="30864"/>
                              </a:cubicBezTo>
                              <a:cubicBezTo>
                                <a:pt x="50443" y="29317"/>
                                <a:pt x="54427" y="27160"/>
                                <a:pt x="58177" y="24817"/>
                              </a:cubicBezTo>
                              <a:cubicBezTo>
                                <a:pt x="65583" y="20036"/>
                                <a:pt x="72146" y="14458"/>
                                <a:pt x="76318" y="9629"/>
                              </a:cubicBezTo>
                              <a:cubicBezTo>
                                <a:pt x="78474" y="7285"/>
                                <a:pt x="80162" y="5223"/>
                                <a:pt x="81287" y="3723"/>
                              </a:cubicBezTo>
                              <a:cubicBezTo>
                                <a:pt x="82411" y="2223"/>
                                <a:pt x="83068" y="1332"/>
                                <a:pt x="83161" y="1286"/>
                              </a:cubicBezTo>
                              <a:cubicBezTo>
                                <a:pt x="84380" y="-683"/>
                                <a:pt x="87474" y="-308"/>
                                <a:pt x="89958" y="1848"/>
                              </a:cubicBezTo>
                              <a:cubicBezTo>
                                <a:pt x="92396" y="4004"/>
                                <a:pt x="93333" y="7239"/>
                                <a:pt x="91974" y="9161"/>
                              </a:cubicBezTo>
                              <a:cubicBezTo>
                                <a:pt x="91552" y="9770"/>
                                <a:pt x="88599" y="13895"/>
                                <a:pt x="83677" y="19286"/>
                              </a:cubicBezTo>
                              <a:cubicBezTo>
                                <a:pt x="78662" y="24582"/>
                                <a:pt x="71443" y="30864"/>
                                <a:pt x="63052" y="36020"/>
                              </a:cubicBezTo>
                              <a:cubicBezTo>
                                <a:pt x="60943" y="37333"/>
                                <a:pt x="58740" y="38504"/>
                                <a:pt x="56536" y="39582"/>
                              </a:cubicBezTo>
                              <a:cubicBezTo>
                                <a:pt x="54193" y="40567"/>
                                <a:pt x="51802" y="41457"/>
                                <a:pt x="49365" y="42161"/>
                              </a:cubicBezTo>
                              <a:cubicBezTo>
                                <a:pt x="44489" y="43614"/>
                                <a:pt x="39427" y="44504"/>
                                <a:pt x="34318" y="44457"/>
                              </a:cubicBezTo>
                              <a:cubicBezTo>
                                <a:pt x="24052" y="44410"/>
                                <a:pt x="13599" y="40707"/>
                                <a:pt x="3146" y="31286"/>
                              </a:cubicBezTo>
                              <a:cubicBezTo>
                                <a:pt x="896" y="29223"/>
                                <a:pt x="-464" y="25567"/>
                                <a:pt x="146" y="23176"/>
                              </a:cubicBezTo>
                              <a:cubicBezTo>
                                <a:pt x="239" y="22707"/>
                                <a:pt x="427" y="22286"/>
                                <a:pt x="755" y="219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1" name="任意多边形: 形状 650">
                          <a:extLst>
                            <a:ext uri="{FF2B5EF4-FFF2-40B4-BE49-F238E27FC236}">
                              <a16:creationId xmlns:a16="http://schemas.microsoft.com/office/drawing/2014/main" id="{8C6F57FF-5170-86DE-8783-C7403141F0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76382" y="2980783"/>
                          <a:ext cx="177074" cy="149317"/>
                        </a:xfrm>
                        <a:custGeom>
                          <a:avLst/>
                          <a:gdLst>
                            <a:gd name="connsiteX0" fmla="*/ 42230 w 177074"/>
                            <a:gd name="connsiteY0" fmla="*/ 2989 h 149317"/>
                            <a:gd name="connsiteX1" fmla="*/ 50246 w 177074"/>
                            <a:gd name="connsiteY1" fmla="*/ 177 h 149317"/>
                            <a:gd name="connsiteX2" fmla="*/ 52918 w 177074"/>
                            <a:gd name="connsiteY2" fmla="*/ 6787 h 149317"/>
                            <a:gd name="connsiteX3" fmla="*/ 40027 w 177074"/>
                            <a:gd name="connsiteY3" fmla="*/ 30271 h 149317"/>
                            <a:gd name="connsiteX4" fmla="*/ 29761 w 177074"/>
                            <a:gd name="connsiteY4" fmla="*/ 50334 h 149317"/>
                            <a:gd name="connsiteX5" fmla="*/ 17339 w 177074"/>
                            <a:gd name="connsiteY5" fmla="*/ 82537 h 149317"/>
                            <a:gd name="connsiteX6" fmla="*/ 15277 w 177074"/>
                            <a:gd name="connsiteY6" fmla="*/ 120037 h 149317"/>
                            <a:gd name="connsiteX7" fmla="*/ 40824 w 177074"/>
                            <a:gd name="connsiteY7" fmla="*/ 137896 h 149317"/>
                            <a:gd name="connsiteX8" fmla="*/ 82824 w 177074"/>
                            <a:gd name="connsiteY8" fmla="*/ 128099 h 149317"/>
                            <a:gd name="connsiteX9" fmla="*/ 123652 w 177074"/>
                            <a:gd name="connsiteY9" fmla="*/ 99740 h 149317"/>
                            <a:gd name="connsiteX10" fmla="*/ 153605 w 177074"/>
                            <a:gd name="connsiteY10" fmla="*/ 69271 h 149317"/>
                            <a:gd name="connsiteX11" fmla="*/ 162324 w 177074"/>
                            <a:gd name="connsiteY11" fmla="*/ 59052 h 149317"/>
                            <a:gd name="connsiteX12" fmla="*/ 165465 w 177074"/>
                            <a:gd name="connsiteY12" fmla="*/ 54834 h 149317"/>
                            <a:gd name="connsiteX13" fmla="*/ 174699 w 177074"/>
                            <a:gd name="connsiteY13" fmla="*/ 50615 h 149317"/>
                            <a:gd name="connsiteX14" fmla="*/ 175590 w 177074"/>
                            <a:gd name="connsiteY14" fmla="*/ 57974 h 149317"/>
                            <a:gd name="connsiteX15" fmla="*/ 128152 w 177074"/>
                            <a:gd name="connsiteY15" fmla="*/ 108552 h 149317"/>
                            <a:gd name="connsiteX16" fmla="*/ 82730 w 177074"/>
                            <a:gd name="connsiteY16" fmla="*/ 139021 h 149317"/>
                            <a:gd name="connsiteX17" fmla="*/ 34917 w 177074"/>
                            <a:gd name="connsiteY17" fmla="*/ 148912 h 149317"/>
                            <a:gd name="connsiteX18" fmla="*/ 2621 w 177074"/>
                            <a:gd name="connsiteY18" fmla="*/ 125662 h 149317"/>
                            <a:gd name="connsiteX19" fmla="*/ 6558 w 177074"/>
                            <a:gd name="connsiteY19" fmla="*/ 76255 h 149317"/>
                            <a:gd name="connsiteX20" fmla="*/ 20480 w 177074"/>
                            <a:gd name="connsiteY20" fmla="*/ 43021 h 149317"/>
                            <a:gd name="connsiteX21" fmla="*/ 30324 w 177074"/>
                            <a:gd name="connsiteY21" fmla="*/ 24365 h 149317"/>
                            <a:gd name="connsiteX22" fmla="*/ 41574 w 177074"/>
                            <a:gd name="connsiteY22" fmla="*/ 3927 h 149317"/>
                            <a:gd name="connsiteX23" fmla="*/ 42230 w 177074"/>
                            <a:gd name="connsiteY23" fmla="*/ 2989 h 1493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77074" h="149317">
                              <a:moveTo>
                                <a:pt x="42230" y="2989"/>
                              </a:moveTo>
                              <a:cubicBezTo>
                                <a:pt x="44105" y="740"/>
                                <a:pt x="47433" y="-479"/>
                                <a:pt x="50246" y="177"/>
                              </a:cubicBezTo>
                              <a:cubicBezTo>
                                <a:pt x="53386" y="927"/>
                                <a:pt x="54605" y="3880"/>
                                <a:pt x="52918" y="6787"/>
                              </a:cubicBezTo>
                              <a:cubicBezTo>
                                <a:pt x="48042" y="15130"/>
                                <a:pt x="43777" y="22911"/>
                                <a:pt x="40027" y="30271"/>
                              </a:cubicBezTo>
                              <a:cubicBezTo>
                                <a:pt x="36277" y="37583"/>
                                <a:pt x="32621" y="44052"/>
                                <a:pt x="29761" y="50334"/>
                              </a:cubicBezTo>
                              <a:cubicBezTo>
                                <a:pt x="23808" y="62755"/>
                                <a:pt x="19917" y="73490"/>
                                <a:pt x="17339" y="82537"/>
                              </a:cubicBezTo>
                              <a:cubicBezTo>
                                <a:pt x="11808" y="100349"/>
                                <a:pt x="12464" y="112349"/>
                                <a:pt x="15277" y="120037"/>
                              </a:cubicBezTo>
                              <a:cubicBezTo>
                                <a:pt x="19917" y="132787"/>
                                <a:pt x="31636" y="136912"/>
                                <a:pt x="40824" y="137896"/>
                              </a:cubicBezTo>
                              <a:cubicBezTo>
                                <a:pt x="53761" y="139302"/>
                                <a:pt x="68574" y="135459"/>
                                <a:pt x="82824" y="128099"/>
                              </a:cubicBezTo>
                              <a:cubicBezTo>
                                <a:pt x="97027" y="120693"/>
                                <a:pt x="111089" y="110287"/>
                                <a:pt x="123652" y="99740"/>
                              </a:cubicBezTo>
                              <a:cubicBezTo>
                                <a:pt x="135699" y="88771"/>
                                <a:pt x="146105" y="77662"/>
                                <a:pt x="153605" y="69271"/>
                              </a:cubicBezTo>
                              <a:cubicBezTo>
                                <a:pt x="157308" y="65052"/>
                                <a:pt x="160308" y="61583"/>
                                <a:pt x="162324" y="59052"/>
                              </a:cubicBezTo>
                              <a:cubicBezTo>
                                <a:pt x="164246" y="56427"/>
                                <a:pt x="165371" y="54927"/>
                                <a:pt x="165465" y="54834"/>
                              </a:cubicBezTo>
                              <a:cubicBezTo>
                                <a:pt x="167621" y="51787"/>
                                <a:pt x="171840" y="49771"/>
                                <a:pt x="174699" y="50615"/>
                              </a:cubicBezTo>
                              <a:cubicBezTo>
                                <a:pt x="177465" y="51458"/>
                                <a:pt x="177886" y="54740"/>
                                <a:pt x="175590" y="57974"/>
                              </a:cubicBezTo>
                              <a:cubicBezTo>
                                <a:pt x="174418" y="60224"/>
                                <a:pt x="155058" y="84880"/>
                                <a:pt x="128152" y="108552"/>
                              </a:cubicBezTo>
                              <a:cubicBezTo>
                                <a:pt x="114277" y="119990"/>
                                <a:pt x="98668" y="131193"/>
                                <a:pt x="82730" y="139021"/>
                              </a:cubicBezTo>
                              <a:cubicBezTo>
                                <a:pt x="66418" y="146474"/>
                                <a:pt x="49964" y="150693"/>
                                <a:pt x="34917" y="148912"/>
                              </a:cubicBezTo>
                              <a:cubicBezTo>
                                <a:pt x="18230" y="146943"/>
                                <a:pt x="7261" y="138693"/>
                                <a:pt x="2621" y="125662"/>
                              </a:cubicBezTo>
                              <a:cubicBezTo>
                                <a:pt x="-1926" y="112912"/>
                                <a:pt x="-520" y="96177"/>
                                <a:pt x="6558" y="76255"/>
                              </a:cubicBezTo>
                              <a:cubicBezTo>
                                <a:pt x="10027" y="66224"/>
                                <a:pt x="14480" y="54927"/>
                                <a:pt x="20480" y="43021"/>
                              </a:cubicBezTo>
                              <a:cubicBezTo>
                                <a:pt x="23386" y="37021"/>
                                <a:pt x="26855" y="30927"/>
                                <a:pt x="30324" y="24365"/>
                              </a:cubicBezTo>
                              <a:cubicBezTo>
                                <a:pt x="33745" y="17755"/>
                                <a:pt x="37495" y="10958"/>
                                <a:pt x="41574" y="3927"/>
                              </a:cubicBezTo>
                              <a:cubicBezTo>
                                <a:pt x="41714" y="3599"/>
                                <a:pt x="41996" y="3271"/>
                                <a:pt x="42230" y="29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52" name="图形 413">
                      <a:extLst>
                        <a:ext uri="{FF2B5EF4-FFF2-40B4-BE49-F238E27FC236}">
                          <a16:creationId xmlns:a16="http://schemas.microsoft.com/office/drawing/2014/main" id="{8CF66032-47AE-D34A-AD84-DC99FD3522C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38231" y="2805248"/>
                      <a:ext cx="558573" cy="571854"/>
                      <a:chOff x="10638231" y="2805248"/>
                      <a:chExt cx="558573" cy="57185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53" name="图形 413">
                        <a:extLst>
                          <a:ext uri="{FF2B5EF4-FFF2-40B4-BE49-F238E27FC236}">
                            <a16:creationId xmlns:a16="http://schemas.microsoft.com/office/drawing/2014/main" id="{ECAF0819-881E-70A9-7598-DE3BDE2482D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737929" y="2805248"/>
                        <a:ext cx="458874" cy="448889"/>
                        <a:chOff x="10737929" y="2805248"/>
                        <a:chExt cx="458874" cy="44888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54" name="任意多边形: 形状 653">
                          <a:extLst>
                            <a:ext uri="{FF2B5EF4-FFF2-40B4-BE49-F238E27FC236}">
                              <a16:creationId xmlns:a16="http://schemas.microsoft.com/office/drawing/2014/main" id="{98C4DBED-7AE2-636F-EA73-58D002B25A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15691" y="3101914"/>
                          <a:ext cx="181112" cy="152223"/>
                        </a:xfrm>
                        <a:custGeom>
                          <a:avLst/>
                          <a:gdLst>
                            <a:gd name="connsiteX0" fmla="*/ 59375 w 181112"/>
                            <a:gd name="connsiteY0" fmla="*/ 2750 h 152223"/>
                            <a:gd name="connsiteX1" fmla="*/ 67672 w 181112"/>
                            <a:gd name="connsiteY1" fmla="*/ 312 h 152223"/>
                            <a:gd name="connsiteX2" fmla="*/ 69312 w 181112"/>
                            <a:gd name="connsiteY2" fmla="*/ 7249 h 152223"/>
                            <a:gd name="connsiteX3" fmla="*/ 21734 w 181112"/>
                            <a:gd name="connsiteY3" fmla="*/ 82672 h 152223"/>
                            <a:gd name="connsiteX4" fmla="*/ 14421 w 181112"/>
                            <a:gd name="connsiteY4" fmla="*/ 121062 h 152223"/>
                            <a:gd name="connsiteX5" fmla="*/ 37062 w 181112"/>
                            <a:gd name="connsiteY5" fmla="*/ 140422 h 152223"/>
                            <a:gd name="connsiteX6" fmla="*/ 122187 w 181112"/>
                            <a:gd name="connsiteY6" fmla="*/ 107797 h 152223"/>
                            <a:gd name="connsiteX7" fmla="*/ 141078 w 181112"/>
                            <a:gd name="connsiteY7" fmla="*/ 93078 h 152223"/>
                            <a:gd name="connsiteX8" fmla="*/ 155984 w 181112"/>
                            <a:gd name="connsiteY8" fmla="*/ 79484 h 152223"/>
                            <a:gd name="connsiteX9" fmla="*/ 165968 w 181112"/>
                            <a:gd name="connsiteY9" fmla="*/ 69641 h 152223"/>
                            <a:gd name="connsiteX10" fmla="*/ 169765 w 181112"/>
                            <a:gd name="connsiteY10" fmla="*/ 65703 h 152223"/>
                            <a:gd name="connsiteX11" fmla="*/ 179422 w 181112"/>
                            <a:gd name="connsiteY11" fmla="*/ 62422 h 152223"/>
                            <a:gd name="connsiteX12" fmla="*/ 178765 w 181112"/>
                            <a:gd name="connsiteY12" fmla="*/ 70109 h 152223"/>
                            <a:gd name="connsiteX13" fmla="*/ 162406 w 181112"/>
                            <a:gd name="connsiteY13" fmla="*/ 86515 h 152223"/>
                            <a:gd name="connsiteX14" fmla="*/ 124953 w 181112"/>
                            <a:gd name="connsiteY14" fmla="*/ 117406 h 152223"/>
                            <a:gd name="connsiteX15" fmla="*/ 101609 w 181112"/>
                            <a:gd name="connsiteY15" fmla="*/ 132781 h 152223"/>
                            <a:gd name="connsiteX16" fmla="*/ 77000 w 181112"/>
                            <a:gd name="connsiteY16" fmla="*/ 144359 h 152223"/>
                            <a:gd name="connsiteX17" fmla="*/ 29656 w 181112"/>
                            <a:gd name="connsiteY17" fmla="*/ 151156 h 152223"/>
                            <a:gd name="connsiteX18" fmla="*/ 828 w 181112"/>
                            <a:gd name="connsiteY18" fmla="*/ 126125 h 152223"/>
                            <a:gd name="connsiteX19" fmla="*/ 1718 w 181112"/>
                            <a:gd name="connsiteY19" fmla="*/ 103953 h 152223"/>
                            <a:gd name="connsiteX20" fmla="*/ 11984 w 181112"/>
                            <a:gd name="connsiteY20" fmla="*/ 75922 h 152223"/>
                            <a:gd name="connsiteX21" fmla="*/ 58625 w 181112"/>
                            <a:gd name="connsiteY21" fmla="*/ 3781 h 152223"/>
                            <a:gd name="connsiteX22" fmla="*/ 59375 w 181112"/>
                            <a:gd name="connsiteY22" fmla="*/ 2750 h 1522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81112" h="152223">
                              <a:moveTo>
                                <a:pt x="59375" y="2750"/>
                              </a:moveTo>
                              <a:cubicBezTo>
                                <a:pt x="61578" y="500"/>
                                <a:pt x="65047" y="-579"/>
                                <a:pt x="67672" y="312"/>
                              </a:cubicBezTo>
                              <a:cubicBezTo>
                                <a:pt x="70671" y="1297"/>
                                <a:pt x="71375" y="4390"/>
                                <a:pt x="69312" y="7249"/>
                              </a:cubicBezTo>
                              <a:cubicBezTo>
                                <a:pt x="44750" y="39969"/>
                                <a:pt x="30125" y="64484"/>
                                <a:pt x="21734" y="82672"/>
                              </a:cubicBezTo>
                              <a:cubicBezTo>
                                <a:pt x="13624" y="100953"/>
                                <a:pt x="12687" y="113140"/>
                                <a:pt x="14421" y="121062"/>
                              </a:cubicBezTo>
                              <a:cubicBezTo>
                                <a:pt x="17140" y="134047"/>
                                <a:pt x="28343" y="138922"/>
                                <a:pt x="37062" y="140422"/>
                              </a:cubicBezTo>
                              <a:cubicBezTo>
                                <a:pt x="61859" y="144687"/>
                                <a:pt x="95234" y="128187"/>
                                <a:pt x="122187" y="107797"/>
                              </a:cubicBezTo>
                              <a:cubicBezTo>
                                <a:pt x="128937" y="102828"/>
                                <a:pt x="135359" y="97812"/>
                                <a:pt x="141078" y="93078"/>
                              </a:cubicBezTo>
                              <a:cubicBezTo>
                                <a:pt x="146797" y="88203"/>
                                <a:pt x="151765" y="83468"/>
                                <a:pt x="155984" y="79484"/>
                              </a:cubicBezTo>
                              <a:cubicBezTo>
                                <a:pt x="160203" y="75453"/>
                                <a:pt x="163578" y="72078"/>
                                <a:pt x="165968" y="69641"/>
                              </a:cubicBezTo>
                              <a:cubicBezTo>
                                <a:pt x="168312" y="67203"/>
                                <a:pt x="169672" y="65797"/>
                                <a:pt x="169765" y="65703"/>
                              </a:cubicBezTo>
                              <a:cubicBezTo>
                                <a:pt x="172343" y="62703"/>
                                <a:pt x="176890" y="61203"/>
                                <a:pt x="179422" y="62422"/>
                              </a:cubicBezTo>
                              <a:cubicBezTo>
                                <a:pt x="181906" y="63640"/>
                                <a:pt x="181625" y="67062"/>
                                <a:pt x="178765" y="70109"/>
                              </a:cubicBezTo>
                              <a:cubicBezTo>
                                <a:pt x="177875" y="71094"/>
                                <a:pt x="171875" y="77515"/>
                                <a:pt x="162406" y="86515"/>
                              </a:cubicBezTo>
                              <a:cubicBezTo>
                                <a:pt x="153078" y="95703"/>
                                <a:pt x="139906" y="106812"/>
                                <a:pt x="124953" y="117406"/>
                              </a:cubicBezTo>
                              <a:cubicBezTo>
                                <a:pt x="117500" y="122750"/>
                                <a:pt x="109625" y="128000"/>
                                <a:pt x="101609" y="132781"/>
                              </a:cubicBezTo>
                              <a:cubicBezTo>
                                <a:pt x="93546" y="137234"/>
                                <a:pt x="85250" y="141172"/>
                                <a:pt x="77000" y="144359"/>
                              </a:cubicBezTo>
                              <a:cubicBezTo>
                                <a:pt x="60453" y="150641"/>
                                <a:pt x="44328" y="154109"/>
                                <a:pt x="29656" y="151156"/>
                              </a:cubicBezTo>
                              <a:cubicBezTo>
                                <a:pt x="13531" y="148062"/>
                                <a:pt x="3640" y="139344"/>
                                <a:pt x="828" y="126125"/>
                              </a:cubicBezTo>
                              <a:cubicBezTo>
                                <a:pt x="-532" y="119609"/>
                                <a:pt x="-204" y="112297"/>
                                <a:pt x="1718" y="103953"/>
                              </a:cubicBezTo>
                              <a:cubicBezTo>
                                <a:pt x="3546" y="95515"/>
                                <a:pt x="6968" y="86140"/>
                                <a:pt x="11984" y="75922"/>
                              </a:cubicBezTo>
                              <a:cubicBezTo>
                                <a:pt x="22437" y="55484"/>
                                <a:pt x="37765" y="31296"/>
                                <a:pt x="58625" y="3781"/>
                              </a:cubicBezTo>
                              <a:cubicBezTo>
                                <a:pt x="58859" y="3359"/>
                                <a:pt x="59093" y="3078"/>
                                <a:pt x="59375" y="27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5" name="任意多边形: 形状 654">
                          <a:extLst>
                            <a:ext uri="{FF2B5EF4-FFF2-40B4-BE49-F238E27FC236}">
                              <a16:creationId xmlns:a16="http://schemas.microsoft.com/office/drawing/2014/main" id="{A8FF27F5-9E1B-1552-43CC-7896A70876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07774" y="3023686"/>
                          <a:ext cx="175439" cy="154852"/>
                        </a:xfrm>
                        <a:custGeom>
                          <a:avLst/>
                          <a:gdLst>
                            <a:gd name="connsiteX0" fmla="*/ 54416 w 175439"/>
                            <a:gd name="connsiteY0" fmla="*/ 1853 h 154852"/>
                            <a:gd name="connsiteX1" fmla="*/ 62010 w 175439"/>
                            <a:gd name="connsiteY1" fmla="*/ 728 h 154852"/>
                            <a:gd name="connsiteX2" fmla="*/ 63697 w 175439"/>
                            <a:gd name="connsiteY2" fmla="*/ 8040 h 154852"/>
                            <a:gd name="connsiteX3" fmla="*/ 49400 w 175439"/>
                            <a:gd name="connsiteY3" fmla="*/ 29181 h 154852"/>
                            <a:gd name="connsiteX4" fmla="*/ 37026 w 175439"/>
                            <a:gd name="connsiteY4" fmla="*/ 48587 h 154852"/>
                            <a:gd name="connsiteX5" fmla="*/ 20619 w 175439"/>
                            <a:gd name="connsiteY5" fmla="*/ 80790 h 154852"/>
                            <a:gd name="connsiteX6" fmla="*/ 14010 w 175439"/>
                            <a:gd name="connsiteY6" fmla="*/ 120118 h 154852"/>
                            <a:gd name="connsiteX7" fmla="*/ 37260 w 175439"/>
                            <a:gd name="connsiteY7" fmla="*/ 142244 h 154852"/>
                            <a:gd name="connsiteX8" fmla="*/ 78838 w 175439"/>
                            <a:gd name="connsiteY8" fmla="*/ 138400 h 154852"/>
                            <a:gd name="connsiteX9" fmla="*/ 120744 w 175439"/>
                            <a:gd name="connsiteY9" fmla="*/ 116228 h 154852"/>
                            <a:gd name="connsiteX10" fmla="*/ 151635 w 175439"/>
                            <a:gd name="connsiteY10" fmla="*/ 91431 h 154852"/>
                            <a:gd name="connsiteX11" fmla="*/ 160823 w 175439"/>
                            <a:gd name="connsiteY11" fmla="*/ 82900 h 154852"/>
                            <a:gd name="connsiteX12" fmla="*/ 164151 w 175439"/>
                            <a:gd name="connsiteY12" fmla="*/ 79384 h 154852"/>
                            <a:gd name="connsiteX13" fmla="*/ 173338 w 175439"/>
                            <a:gd name="connsiteY13" fmla="*/ 77040 h 154852"/>
                            <a:gd name="connsiteX14" fmla="*/ 173666 w 175439"/>
                            <a:gd name="connsiteY14" fmla="*/ 84400 h 154852"/>
                            <a:gd name="connsiteX15" fmla="*/ 124354 w 175439"/>
                            <a:gd name="connsiteY15" fmla="*/ 126025 h 154852"/>
                            <a:gd name="connsiteX16" fmla="*/ 77900 w 175439"/>
                            <a:gd name="connsiteY16" fmla="*/ 149603 h 154852"/>
                            <a:gd name="connsiteX17" fmla="*/ 30463 w 175439"/>
                            <a:gd name="connsiteY17" fmla="*/ 152790 h 154852"/>
                            <a:gd name="connsiteX18" fmla="*/ 1072 w 175439"/>
                            <a:gd name="connsiteY18" fmla="*/ 124243 h 154852"/>
                            <a:gd name="connsiteX19" fmla="*/ 11197 w 175439"/>
                            <a:gd name="connsiteY19" fmla="*/ 72540 h 154852"/>
                            <a:gd name="connsiteX20" fmla="*/ 29385 w 175439"/>
                            <a:gd name="connsiteY20" fmla="*/ 39165 h 154852"/>
                            <a:gd name="connsiteX21" fmla="*/ 53713 w 175439"/>
                            <a:gd name="connsiteY21" fmla="*/ 2649 h 154852"/>
                            <a:gd name="connsiteX22" fmla="*/ 54416 w 175439"/>
                            <a:gd name="connsiteY22" fmla="*/ 1853 h 1548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75439" h="154852">
                              <a:moveTo>
                                <a:pt x="54416" y="1853"/>
                              </a:moveTo>
                              <a:cubicBezTo>
                                <a:pt x="56385" y="-69"/>
                                <a:pt x="59572" y="-585"/>
                                <a:pt x="62010" y="728"/>
                              </a:cubicBezTo>
                              <a:cubicBezTo>
                                <a:pt x="64776" y="2228"/>
                                <a:pt x="65525" y="5462"/>
                                <a:pt x="63697" y="8040"/>
                              </a:cubicBezTo>
                              <a:cubicBezTo>
                                <a:pt x="58354" y="15447"/>
                                <a:pt x="53619" y="22524"/>
                                <a:pt x="49400" y="29181"/>
                              </a:cubicBezTo>
                              <a:cubicBezTo>
                                <a:pt x="45510" y="35743"/>
                                <a:pt x="40588" y="42493"/>
                                <a:pt x="37026" y="48587"/>
                              </a:cubicBezTo>
                              <a:cubicBezTo>
                                <a:pt x="29525" y="60822"/>
                                <a:pt x="24228" y="71556"/>
                                <a:pt x="20619" y="80790"/>
                              </a:cubicBezTo>
                              <a:cubicBezTo>
                                <a:pt x="12932" y="99025"/>
                                <a:pt x="12088" y="111681"/>
                                <a:pt x="14010" y="120118"/>
                              </a:cubicBezTo>
                              <a:cubicBezTo>
                                <a:pt x="17150" y="134087"/>
                                <a:pt x="28353" y="139900"/>
                                <a:pt x="37260" y="142244"/>
                              </a:cubicBezTo>
                              <a:cubicBezTo>
                                <a:pt x="49775" y="145525"/>
                                <a:pt x="64447" y="143697"/>
                                <a:pt x="78838" y="138400"/>
                              </a:cubicBezTo>
                              <a:cubicBezTo>
                                <a:pt x="93182" y="133103"/>
                                <a:pt x="107760" y="124853"/>
                                <a:pt x="120744" y="116228"/>
                              </a:cubicBezTo>
                              <a:cubicBezTo>
                                <a:pt x="133073" y="107509"/>
                                <a:pt x="143854" y="98368"/>
                                <a:pt x="151635" y="91431"/>
                              </a:cubicBezTo>
                              <a:cubicBezTo>
                                <a:pt x="155526" y="87915"/>
                                <a:pt x="158666" y="85009"/>
                                <a:pt x="160823" y="82900"/>
                              </a:cubicBezTo>
                              <a:cubicBezTo>
                                <a:pt x="162885" y="80743"/>
                                <a:pt x="164057" y="79478"/>
                                <a:pt x="164151" y="79384"/>
                              </a:cubicBezTo>
                              <a:cubicBezTo>
                                <a:pt x="166541" y="76665"/>
                                <a:pt x="170666" y="75681"/>
                                <a:pt x="173338" y="77040"/>
                              </a:cubicBezTo>
                              <a:cubicBezTo>
                                <a:pt x="176010" y="78400"/>
                                <a:pt x="176151" y="81681"/>
                                <a:pt x="173666" y="84400"/>
                              </a:cubicBezTo>
                              <a:cubicBezTo>
                                <a:pt x="172401" y="86275"/>
                                <a:pt x="151870" y="107134"/>
                                <a:pt x="124354" y="126025"/>
                              </a:cubicBezTo>
                              <a:cubicBezTo>
                                <a:pt x="110010" y="135306"/>
                                <a:pt x="94026" y="144118"/>
                                <a:pt x="77900" y="149603"/>
                              </a:cubicBezTo>
                              <a:cubicBezTo>
                                <a:pt x="61494" y="154759"/>
                                <a:pt x="45135" y="156681"/>
                                <a:pt x="30463" y="152790"/>
                              </a:cubicBezTo>
                              <a:cubicBezTo>
                                <a:pt x="14244" y="148478"/>
                                <a:pt x="4166" y="138540"/>
                                <a:pt x="1072" y="124243"/>
                              </a:cubicBezTo>
                              <a:cubicBezTo>
                                <a:pt x="-1975" y="110275"/>
                                <a:pt x="1494" y="92884"/>
                                <a:pt x="11197" y="72540"/>
                              </a:cubicBezTo>
                              <a:cubicBezTo>
                                <a:pt x="15791" y="62181"/>
                                <a:pt x="21838" y="51025"/>
                                <a:pt x="29385" y="39165"/>
                              </a:cubicBezTo>
                              <a:cubicBezTo>
                                <a:pt x="37541" y="27071"/>
                                <a:pt x="44713" y="15212"/>
                                <a:pt x="53713" y="2649"/>
                              </a:cubicBezTo>
                              <a:cubicBezTo>
                                <a:pt x="53900" y="2368"/>
                                <a:pt x="54135" y="2087"/>
                                <a:pt x="54416" y="18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6" name="任意多边形: 形状 655">
                          <a:extLst>
                            <a:ext uri="{FF2B5EF4-FFF2-40B4-BE49-F238E27FC236}">
                              <a16:creationId xmlns:a16="http://schemas.microsoft.com/office/drawing/2014/main" id="{3118EA15-AAF8-E5EB-06A3-20AA252651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12323" y="2925039"/>
                          <a:ext cx="159977" cy="166223"/>
                        </a:xfrm>
                        <a:custGeom>
                          <a:avLst/>
                          <a:gdLst>
                            <a:gd name="connsiteX0" fmla="*/ 51571 w 159977"/>
                            <a:gd name="connsiteY0" fmla="*/ 1124 h 166223"/>
                            <a:gd name="connsiteX1" fmla="*/ 57992 w 159977"/>
                            <a:gd name="connsiteY1" fmla="*/ 1452 h 166223"/>
                            <a:gd name="connsiteX2" fmla="*/ 59539 w 159977"/>
                            <a:gd name="connsiteY2" fmla="*/ 9327 h 166223"/>
                            <a:gd name="connsiteX3" fmla="*/ 47821 w 159977"/>
                            <a:gd name="connsiteY3" fmla="*/ 28687 h 166223"/>
                            <a:gd name="connsiteX4" fmla="*/ 46555 w 159977"/>
                            <a:gd name="connsiteY4" fmla="*/ 30983 h 166223"/>
                            <a:gd name="connsiteX5" fmla="*/ 44914 w 159977"/>
                            <a:gd name="connsiteY5" fmla="*/ 33515 h 166223"/>
                            <a:gd name="connsiteX6" fmla="*/ 41773 w 159977"/>
                            <a:gd name="connsiteY6" fmla="*/ 38437 h 166223"/>
                            <a:gd name="connsiteX7" fmla="*/ 36055 w 159977"/>
                            <a:gd name="connsiteY7" fmla="*/ 47905 h 166223"/>
                            <a:gd name="connsiteX8" fmla="*/ 20117 w 159977"/>
                            <a:gd name="connsiteY8" fmla="*/ 80671 h 166223"/>
                            <a:gd name="connsiteX9" fmla="*/ 12336 w 159977"/>
                            <a:gd name="connsiteY9" fmla="*/ 123187 h 166223"/>
                            <a:gd name="connsiteX10" fmla="*/ 32305 w 159977"/>
                            <a:gd name="connsiteY10" fmla="*/ 150609 h 166223"/>
                            <a:gd name="connsiteX11" fmla="*/ 109414 w 159977"/>
                            <a:gd name="connsiteY11" fmla="*/ 133359 h 166223"/>
                            <a:gd name="connsiteX12" fmla="*/ 126242 w 159977"/>
                            <a:gd name="connsiteY12" fmla="*/ 121546 h 166223"/>
                            <a:gd name="connsiteX13" fmla="*/ 138477 w 159977"/>
                            <a:gd name="connsiteY13" fmla="*/ 111234 h 166223"/>
                            <a:gd name="connsiteX14" fmla="*/ 146446 w 159977"/>
                            <a:gd name="connsiteY14" fmla="*/ 103734 h 166223"/>
                            <a:gd name="connsiteX15" fmla="*/ 149493 w 159977"/>
                            <a:gd name="connsiteY15" fmla="*/ 100640 h 166223"/>
                            <a:gd name="connsiteX16" fmla="*/ 157977 w 159977"/>
                            <a:gd name="connsiteY16" fmla="*/ 99796 h 166223"/>
                            <a:gd name="connsiteX17" fmla="*/ 158446 w 159977"/>
                            <a:gd name="connsiteY17" fmla="*/ 107343 h 166223"/>
                            <a:gd name="connsiteX18" fmla="*/ 145274 w 159977"/>
                            <a:gd name="connsiteY18" fmla="*/ 120046 h 166223"/>
                            <a:gd name="connsiteX19" fmla="*/ 112696 w 159977"/>
                            <a:gd name="connsiteY19" fmla="*/ 144327 h 166223"/>
                            <a:gd name="connsiteX20" fmla="*/ 91743 w 159977"/>
                            <a:gd name="connsiteY20" fmla="*/ 155859 h 166223"/>
                            <a:gd name="connsiteX21" fmla="*/ 69102 w 159977"/>
                            <a:gd name="connsiteY21" fmla="*/ 163687 h 166223"/>
                            <a:gd name="connsiteX22" fmla="*/ 25695 w 159977"/>
                            <a:gd name="connsiteY22" fmla="*/ 161249 h 166223"/>
                            <a:gd name="connsiteX23" fmla="*/ 477 w 159977"/>
                            <a:gd name="connsiteY23" fmla="*/ 125952 h 166223"/>
                            <a:gd name="connsiteX24" fmla="*/ 12148 w 159977"/>
                            <a:gd name="connsiteY24" fmla="*/ 70171 h 166223"/>
                            <a:gd name="connsiteX25" fmla="*/ 29680 w 159977"/>
                            <a:gd name="connsiteY25" fmla="*/ 36421 h 166223"/>
                            <a:gd name="connsiteX26" fmla="*/ 35258 w 159977"/>
                            <a:gd name="connsiteY26" fmla="*/ 27468 h 166223"/>
                            <a:gd name="connsiteX27" fmla="*/ 38258 w 159977"/>
                            <a:gd name="connsiteY27" fmla="*/ 22921 h 166223"/>
                            <a:gd name="connsiteX28" fmla="*/ 40602 w 159977"/>
                            <a:gd name="connsiteY28" fmla="*/ 18702 h 166223"/>
                            <a:gd name="connsiteX29" fmla="*/ 50773 w 159977"/>
                            <a:gd name="connsiteY29" fmla="*/ 1874 h 166223"/>
                            <a:gd name="connsiteX30" fmla="*/ 51571 w 159977"/>
                            <a:gd name="connsiteY30" fmla="*/ 1124 h 1662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59977" h="166223">
                              <a:moveTo>
                                <a:pt x="51571" y="1124"/>
                              </a:moveTo>
                              <a:cubicBezTo>
                                <a:pt x="53211" y="-470"/>
                                <a:pt x="55883" y="-376"/>
                                <a:pt x="57992" y="1452"/>
                              </a:cubicBezTo>
                              <a:cubicBezTo>
                                <a:pt x="60383" y="3515"/>
                                <a:pt x="61086" y="7030"/>
                                <a:pt x="59539" y="9327"/>
                              </a:cubicBezTo>
                              <a:cubicBezTo>
                                <a:pt x="55133" y="16030"/>
                                <a:pt x="51242" y="22499"/>
                                <a:pt x="47821" y="28687"/>
                              </a:cubicBezTo>
                              <a:lnTo>
                                <a:pt x="46555" y="30983"/>
                              </a:lnTo>
                              <a:lnTo>
                                <a:pt x="44914" y="33515"/>
                              </a:lnTo>
                              <a:cubicBezTo>
                                <a:pt x="43883" y="35202"/>
                                <a:pt x="42805" y="36843"/>
                                <a:pt x="41773" y="38437"/>
                              </a:cubicBezTo>
                              <a:cubicBezTo>
                                <a:pt x="39711" y="41671"/>
                                <a:pt x="37836" y="44859"/>
                                <a:pt x="36055" y="47905"/>
                              </a:cubicBezTo>
                              <a:cubicBezTo>
                                <a:pt x="28883" y="60140"/>
                                <a:pt x="24148" y="71202"/>
                                <a:pt x="20117" y="80671"/>
                              </a:cubicBezTo>
                              <a:cubicBezTo>
                                <a:pt x="12336" y="99655"/>
                                <a:pt x="11023" y="113624"/>
                                <a:pt x="12336" y="123187"/>
                              </a:cubicBezTo>
                              <a:cubicBezTo>
                                <a:pt x="14539" y="139030"/>
                                <a:pt x="24336" y="146906"/>
                                <a:pt x="32305" y="150609"/>
                              </a:cubicBezTo>
                              <a:cubicBezTo>
                                <a:pt x="54711" y="161062"/>
                                <a:pt x="85695" y="149109"/>
                                <a:pt x="109414" y="133359"/>
                              </a:cubicBezTo>
                              <a:cubicBezTo>
                                <a:pt x="115414" y="129468"/>
                                <a:pt x="121133" y="125437"/>
                                <a:pt x="126242" y="121546"/>
                              </a:cubicBezTo>
                              <a:cubicBezTo>
                                <a:pt x="131305" y="117702"/>
                                <a:pt x="134961" y="114327"/>
                                <a:pt x="138477" y="111234"/>
                              </a:cubicBezTo>
                              <a:cubicBezTo>
                                <a:pt x="141852" y="108187"/>
                                <a:pt x="144571" y="105562"/>
                                <a:pt x="146446" y="103734"/>
                              </a:cubicBezTo>
                              <a:cubicBezTo>
                                <a:pt x="148321" y="101812"/>
                                <a:pt x="149399" y="100734"/>
                                <a:pt x="149493" y="100640"/>
                              </a:cubicBezTo>
                              <a:cubicBezTo>
                                <a:pt x="151508" y="98343"/>
                                <a:pt x="155446" y="97968"/>
                                <a:pt x="157977" y="99796"/>
                              </a:cubicBezTo>
                              <a:cubicBezTo>
                                <a:pt x="160461" y="101624"/>
                                <a:pt x="160649" y="104952"/>
                                <a:pt x="158446" y="107343"/>
                              </a:cubicBezTo>
                              <a:cubicBezTo>
                                <a:pt x="157742" y="108093"/>
                                <a:pt x="152914" y="113156"/>
                                <a:pt x="145274" y="120046"/>
                              </a:cubicBezTo>
                              <a:cubicBezTo>
                                <a:pt x="138149" y="126749"/>
                                <a:pt x="126008" y="136031"/>
                                <a:pt x="112696" y="144327"/>
                              </a:cubicBezTo>
                              <a:cubicBezTo>
                                <a:pt x="106039" y="148499"/>
                                <a:pt x="99055" y="152484"/>
                                <a:pt x="91743" y="155859"/>
                              </a:cubicBezTo>
                              <a:cubicBezTo>
                                <a:pt x="84289" y="159140"/>
                                <a:pt x="76695" y="161859"/>
                                <a:pt x="69102" y="163687"/>
                              </a:cubicBezTo>
                              <a:cubicBezTo>
                                <a:pt x="53914" y="167296"/>
                                <a:pt x="39195" y="167531"/>
                                <a:pt x="25695" y="161249"/>
                              </a:cubicBezTo>
                              <a:cubicBezTo>
                                <a:pt x="10883" y="154359"/>
                                <a:pt x="2352" y="142030"/>
                                <a:pt x="477" y="125952"/>
                              </a:cubicBezTo>
                              <a:cubicBezTo>
                                <a:pt x="-1445" y="110155"/>
                                <a:pt x="2445" y="91312"/>
                                <a:pt x="12148" y="70171"/>
                              </a:cubicBezTo>
                              <a:cubicBezTo>
                                <a:pt x="16977" y="59624"/>
                                <a:pt x="22461" y="48186"/>
                                <a:pt x="29680" y="36421"/>
                              </a:cubicBezTo>
                              <a:cubicBezTo>
                                <a:pt x="31461" y="33468"/>
                                <a:pt x="33336" y="30468"/>
                                <a:pt x="35258" y="27468"/>
                              </a:cubicBezTo>
                              <a:cubicBezTo>
                                <a:pt x="36242" y="25968"/>
                                <a:pt x="37227" y="24468"/>
                                <a:pt x="38258" y="22921"/>
                              </a:cubicBezTo>
                              <a:cubicBezTo>
                                <a:pt x="39149" y="21468"/>
                                <a:pt x="39758" y="20108"/>
                                <a:pt x="40602" y="18702"/>
                              </a:cubicBezTo>
                              <a:cubicBezTo>
                                <a:pt x="43696" y="13171"/>
                                <a:pt x="47117" y="7546"/>
                                <a:pt x="50773" y="1874"/>
                              </a:cubicBezTo>
                              <a:cubicBezTo>
                                <a:pt x="51149" y="1546"/>
                                <a:pt x="51383" y="1311"/>
                                <a:pt x="51571" y="11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57" name="任意多边形: 形状 656">
                          <a:extLst>
                            <a:ext uri="{FF2B5EF4-FFF2-40B4-BE49-F238E27FC236}">
                              <a16:creationId xmlns:a16="http://schemas.microsoft.com/office/drawing/2014/main" id="{C1B108EF-E4CB-145D-C2DA-55E010439F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37929" y="2805248"/>
                          <a:ext cx="134590" cy="176375"/>
                        </a:xfrm>
                        <a:custGeom>
                          <a:avLst/>
                          <a:gdLst>
                            <a:gd name="connsiteX0" fmla="*/ 39714 w 134590"/>
                            <a:gd name="connsiteY0" fmla="*/ 540 h 176375"/>
                            <a:gd name="connsiteX1" fmla="*/ 44730 w 134590"/>
                            <a:gd name="connsiteY1" fmla="*/ 2275 h 176375"/>
                            <a:gd name="connsiteX2" fmla="*/ 46886 w 134590"/>
                            <a:gd name="connsiteY2" fmla="*/ 10244 h 176375"/>
                            <a:gd name="connsiteX3" fmla="*/ 32448 w 134590"/>
                            <a:gd name="connsiteY3" fmla="*/ 42494 h 176375"/>
                            <a:gd name="connsiteX4" fmla="*/ 29777 w 134590"/>
                            <a:gd name="connsiteY4" fmla="*/ 50087 h 176375"/>
                            <a:gd name="connsiteX5" fmla="*/ 28042 w 134590"/>
                            <a:gd name="connsiteY5" fmla="*/ 54166 h 176375"/>
                            <a:gd name="connsiteX6" fmla="*/ 26027 w 134590"/>
                            <a:gd name="connsiteY6" fmla="*/ 58384 h 176375"/>
                            <a:gd name="connsiteX7" fmla="*/ 19464 w 134590"/>
                            <a:gd name="connsiteY7" fmla="*/ 74228 h 176375"/>
                            <a:gd name="connsiteX8" fmla="*/ 12011 w 134590"/>
                            <a:gd name="connsiteY8" fmla="*/ 100900 h 176375"/>
                            <a:gd name="connsiteX9" fmla="*/ 9995 w 134590"/>
                            <a:gd name="connsiteY9" fmla="*/ 120728 h 176375"/>
                            <a:gd name="connsiteX10" fmla="*/ 24386 w 134590"/>
                            <a:gd name="connsiteY10" fmla="*/ 155041 h 176375"/>
                            <a:gd name="connsiteX11" fmla="*/ 90948 w 134590"/>
                            <a:gd name="connsiteY11" fmla="*/ 148806 h 176375"/>
                            <a:gd name="connsiteX12" fmla="*/ 106136 w 134590"/>
                            <a:gd name="connsiteY12" fmla="*/ 138541 h 176375"/>
                            <a:gd name="connsiteX13" fmla="*/ 111808 w 134590"/>
                            <a:gd name="connsiteY13" fmla="*/ 133994 h 176375"/>
                            <a:gd name="connsiteX14" fmla="*/ 116449 w 134590"/>
                            <a:gd name="connsiteY14" fmla="*/ 129963 h 176375"/>
                            <a:gd name="connsiteX15" fmla="*/ 123105 w 134590"/>
                            <a:gd name="connsiteY15" fmla="*/ 123634 h 176375"/>
                            <a:gd name="connsiteX16" fmla="*/ 125636 w 134590"/>
                            <a:gd name="connsiteY16" fmla="*/ 121010 h 176375"/>
                            <a:gd name="connsiteX17" fmla="*/ 132808 w 134590"/>
                            <a:gd name="connsiteY17" fmla="*/ 121712 h 176375"/>
                            <a:gd name="connsiteX18" fmla="*/ 133324 w 134590"/>
                            <a:gd name="connsiteY18" fmla="*/ 129634 h 176375"/>
                            <a:gd name="connsiteX19" fmla="*/ 122261 w 134590"/>
                            <a:gd name="connsiteY19" fmla="*/ 140462 h 176375"/>
                            <a:gd name="connsiteX20" fmla="*/ 117058 w 134590"/>
                            <a:gd name="connsiteY20" fmla="*/ 145010 h 176375"/>
                            <a:gd name="connsiteX21" fmla="*/ 109933 w 134590"/>
                            <a:gd name="connsiteY21" fmla="*/ 150447 h 176375"/>
                            <a:gd name="connsiteX22" fmla="*/ 93152 w 134590"/>
                            <a:gd name="connsiteY22" fmla="*/ 161556 h 176375"/>
                            <a:gd name="connsiteX23" fmla="*/ 74449 w 134590"/>
                            <a:gd name="connsiteY23" fmla="*/ 170791 h 176375"/>
                            <a:gd name="connsiteX24" fmla="*/ 54527 w 134590"/>
                            <a:gd name="connsiteY24" fmla="*/ 175900 h 176375"/>
                            <a:gd name="connsiteX25" fmla="*/ 18105 w 134590"/>
                            <a:gd name="connsiteY25" fmla="*/ 165963 h 176375"/>
                            <a:gd name="connsiteX26" fmla="*/ 11 w 134590"/>
                            <a:gd name="connsiteY26" fmla="*/ 121806 h 176375"/>
                            <a:gd name="connsiteX27" fmla="*/ 3573 w 134590"/>
                            <a:gd name="connsiteY27" fmla="*/ 92931 h 176375"/>
                            <a:gd name="connsiteX28" fmla="*/ 13651 w 134590"/>
                            <a:gd name="connsiteY28" fmla="*/ 61103 h 176375"/>
                            <a:gd name="connsiteX29" fmla="*/ 21245 w 134590"/>
                            <a:gd name="connsiteY29" fmla="*/ 44322 h 176375"/>
                            <a:gd name="connsiteX30" fmla="*/ 26589 w 134590"/>
                            <a:gd name="connsiteY30" fmla="*/ 29650 h 176375"/>
                            <a:gd name="connsiteX31" fmla="*/ 33152 w 134590"/>
                            <a:gd name="connsiteY31" fmla="*/ 15165 h 176375"/>
                            <a:gd name="connsiteX32" fmla="*/ 39245 w 134590"/>
                            <a:gd name="connsiteY32" fmla="*/ 1197 h 176375"/>
                            <a:gd name="connsiteX33" fmla="*/ 39714 w 134590"/>
                            <a:gd name="connsiteY33" fmla="*/ 540 h 1763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</a:cxnLst>
                          <a:rect l="l" t="t" r="r" b="b"/>
                          <a:pathLst>
                            <a:path w="134590" h="176375">
                              <a:moveTo>
                                <a:pt x="39714" y="540"/>
                              </a:moveTo>
                              <a:cubicBezTo>
                                <a:pt x="40745" y="-584"/>
                                <a:pt x="42901" y="72"/>
                                <a:pt x="44730" y="2275"/>
                              </a:cubicBezTo>
                              <a:cubicBezTo>
                                <a:pt x="46839" y="4759"/>
                                <a:pt x="47823" y="8322"/>
                                <a:pt x="46886" y="10244"/>
                              </a:cubicBezTo>
                              <a:cubicBezTo>
                                <a:pt x="42386" y="21119"/>
                                <a:pt x="36105" y="32228"/>
                                <a:pt x="32448" y="42494"/>
                              </a:cubicBezTo>
                              <a:cubicBezTo>
                                <a:pt x="31511" y="45072"/>
                                <a:pt x="30573" y="47603"/>
                                <a:pt x="29777" y="50087"/>
                              </a:cubicBezTo>
                              <a:cubicBezTo>
                                <a:pt x="29495" y="51259"/>
                                <a:pt x="28745" y="52712"/>
                                <a:pt x="28042" y="54166"/>
                              </a:cubicBezTo>
                              <a:cubicBezTo>
                                <a:pt x="27386" y="55619"/>
                                <a:pt x="26730" y="57025"/>
                                <a:pt x="26027" y="58384"/>
                              </a:cubicBezTo>
                              <a:cubicBezTo>
                                <a:pt x="23495" y="63963"/>
                                <a:pt x="21292" y="69213"/>
                                <a:pt x="19464" y="74228"/>
                              </a:cubicBezTo>
                              <a:cubicBezTo>
                                <a:pt x="15714" y="84259"/>
                                <a:pt x="13651" y="93213"/>
                                <a:pt x="12011" y="100900"/>
                              </a:cubicBezTo>
                              <a:cubicBezTo>
                                <a:pt x="10417" y="108634"/>
                                <a:pt x="9902" y="115244"/>
                                <a:pt x="9995" y="120728"/>
                              </a:cubicBezTo>
                              <a:cubicBezTo>
                                <a:pt x="10370" y="138916"/>
                                <a:pt x="17964" y="149510"/>
                                <a:pt x="24386" y="155041"/>
                              </a:cubicBezTo>
                              <a:cubicBezTo>
                                <a:pt x="42433" y="170697"/>
                                <a:pt x="69714" y="162072"/>
                                <a:pt x="90948" y="148806"/>
                              </a:cubicBezTo>
                              <a:cubicBezTo>
                                <a:pt x="96339" y="145525"/>
                                <a:pt x="101448" y="142009"/>
                                <a:pt x="106136" y="138541"/>
                              </a:cubicBezTo>
                              <a:cubicBezTo>
                                <a:pt x="108667" y="136713"/>
                                <a:pt x="110120" y="135447"/>
                                <a:pt x="111808" y="133994"/>
                              </a:cubicBezTo>
                              <a:cubicBezTo>
                                <a:pt x="113448" y="132541"/>
                                <a:pt x="114995" y="131181"/>
                                <a:pt x="116449" y="129963"/>
                              </a:cubicBezTo>
                              <a:cubicBezTo>
                                <a:pt x="119261" y="127431"/>
                                <a:pt x="121558" y="125181"/>
                                <a:pt x="123105" y="123634"/>
                              </a:cubicBezTo>
                              <a:cubicBezTo>
                                <a:pt x="124652" y="122041"/>
                                <a:pt x="125589" y="121103"/>
                                <a:pt x="125636" y="121010"/>
                              </a:cubicBezTo>
                              <a:cubicBezTo>
                                <a:pt x="127464" y="118947"/>
                                <a:pt x="130652" y="119369"/>
                                <a:pt x="132808" y="121712"/>
                              </a:cubicBezTo>
                              <a:cubicBezTo>
                                <a:pt x="134964" y="124056"/>
                                <a:pt x="135199" y="127572"/>
                                <a:pt x="133324" y="129634"/>
                              </a:cubicBezTo>
                              <a:cubicBezTo>
                                <a:pt x="132761" y="130291"/>
                                <a:pt x="128683" y="134650"/>
                                <a:pt x="122261" y="140462"/>
                              </a:cubicBezTo>
                              <a:cubicBezTo>
                                <a:pt x="120667" y="141869"/>
                                <a:pt x="118933" y="143369"/>
                                <a:pt x="117058" y="145010"/>
                              </a:cubicBezTo>
                              <a:cubicBezTo>
                                <a:pt x="115183" y="146603"/>
                                <a:pt x="112417" y="148619"/>
                                <a:pt x="109933" y="150447"/>
                              </a:cubicBezTo>
                              <a:cubicBezTo>
                                <a:pt x="104777" y="154197"/>
                                <a:pt x="99105" y="158041"/>
                                <a:pt x="93152" y="161556"/>
                              </a:cubicBezTo>
                              <a:cubicBezTo>
                                <a:pt x="87152" y="165025"/>
                                <a:pt x="80964" y="168306"/>
                                <a:pt x="74449" y="170791"/>
                              </a:cubicBezTo>
                              <a:cubicBezTo>
                                <a:pt x="67839" y="173275"/>
                                <a:pt x="61089" y="175056"/>
                                <a:pt x="54527" y="175900"/>
                              </a:cubicBezTo>
                              <a:cubicBezTo>
                                <a:pt x="41355" y="177541"/>
                                <a:pt x="28698" y="175103"/>
                                <a:pt x="18105" y="165963"/>
                              </a:cubicBezTo>
                              <a:cubicBezTo>
                                <a:pt x="6339" y="155885"/>
                                <a:pt x="245" y="140416"/>
                                <a:pt x="11" y="121806"/>
                              </a:cubicBezTo>
                              <a:cubicBezTo>
                                <a:pt x="-130" y="112713"/>
                                <a:pt x="1089" y="103056"/>
                                <a:pt x="3573" y="92931"/>
                              </a:cubicBezTo>
                              <a:cubicBezTo>
                                <a:pt x="6105" y="82806"/>
                                <a:pt x="9105" y="72119"/>
                                <a:pt x="13651" y="61103"/>
                              </a:cubicBezTo>
                              <a:cubicBezTo>
                                <a:pt x="15901" y="55572"/>
                                <a:pt x="18433" y="49994"/>
                                <a:pt x="21245" y="44322"/>
                              </a:cubicBezTo>
                              <a:cubicBezTo>
                                <a:pt x="23073" y="39259"/>
                                <a:pt x="24573" y="34572"/>
                                <a:pt x="26589" y="29650"/>
                              </a:cubicBezTo>
                              <a:cubicBezTo>
                                <a:pt x="28558" y="24822"/>
                                <a:pt x="30714" y="19994"/>
                                <a:pt x="33152" y="15165"/>
                              </a:cubicBezTo>
                              <a:cubicBezTo>
                                <a:pt x="35448" y="10384"/>
                                <a:pt x="36949" y="5790"/>
                                <a:pt x="39245" y="1197"/>
                              </a:cubicBezTo>
                              <a:cubicBezTo>
                                <a:pt x="39480" y="869"/>
                                <a:pt x="39574" y="681"/>
                                <a:pt x="39714" y="5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58" name="图形 413">
                        <a:extLst>
                          <a:ext uri="{FF2B5EF4-FFF2-40B4-BE49-F238E27FC236}">
                            <a16:creationId xmlns:a16="http://schemas.microsoft.com/office/drawing/2014/main" id="{CADEDB23-6B27-DED1-5460-EA0ECDE9A08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638231" y="2954688"/>
                        <a:ext cx="409732" cy="422413"/>
                        <a:chOff x="10638231" y="2954688"/>
                        <a:chExt cx="409732" cy="42241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59" name="任意多边形: 形状 658">
                          <a:extLst>
                            <a:ext uri="{FF2B5EF4-FFF2-40B4-BE49-F238E27FC236}">
                              <a16:creationId xmlns:a16="http://schemas.microsoft.com/office/drawing/2014/main" id="{80D64B2A-3453-11A4-7D0D-628116DE50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59688" y="3239516"/>
                          <a:ext cx="85578" cy="137586"/>
                        </a:xfrm>
                        <a:custGeom>
                          <a:avLst/>
                          <a:gdLst>
                            <a:gd name="connsiteX0" fmla="*/ 17220 w 85578"/>
                            <a:gd name="connsiteY0" fmla="*/ 128727 h 137586"/>
                            <a:gd name="connsiteX1" fmla="*/ 13939 w 85578"/>
                            <a:gd name="connsiteY1" fmla="*/ 118649 h 137586"/>
                            <a:gd name="connsiteX2" fmla="*/ 26220 w 85578"/>
                            <a:gd name="connsiteY2" fmla="*/ 81149 h 137586"/>
                            <a:gd name="connsiteX3" fmla="*/ 47877 w 85578"/>
                            <a:gd name="connsiteY3" fmla="*/ 49836 h 137586"/>
                            <a:gd name="connsiteX4" fmla="*/ 83783 w 85578"/>
                            <a:gd name="connsiteY4" fmla="*/ 7414 h 137586"/>
                            <a:gd name="connsiteX5" fmla="*/ 83314 w 85578"/>
                            <a:gd name="connsiteY5" fmla="*/ 383 h 137586"/>
                            <a:gd name="connsiteX6" fmla="*/ 74549 w 85578"/>
                            <a:gd name="connsiteY6" fmla="*/ 2539 h 137586"/>
                            <a:gd name="connsiteX7" fmla="*/ 73564 w 85578"/>
                            <a:gd name="connsiteY7" fmla="*/ 3430 h 137586"/>
                            <a:gd name="connsiteX8" fmla="*/ 40892 w 85578"/>
                            <a:gd name="connsiteY8" fmla="*/ 41680 h 137586"/>
                            <a:gd name="connsiteX9" fmla="*/ 17455 w 85578"/>
                            <a:gd name="connsiteY9" fmla="*/ 74117 h 137586"/>
                            <a:gd name="connsiteX10" fmla="*/ 111 w 85578"/>
                            <a:gd name="connsiteY10" fmla="*/ 123242 h 137586"/>
                            <a:gd name="connsiteX11" fmla="*/ 5267 w 85578"/>
                            <a:gd name="connsiteY11" fmla="*/ 137586 h 137586"/>
                            <a:gd name="connsiteX12" fmla="*/ 17220 w 85578"/>
                            <a:gd name="connsiteY12" fmla="*/ 128727 h 1375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85578" h="137586">
                              <a:moveTo>
                                <a:pt x="17220" y="128727"/>
                              </a:moveTo>
                              <a:cubicBezTo>
                                <a:pt x="15486" y="126008"/>
                                <a:pt x="14267" y="122773"/>
                                <a:pt x="13939" y="118649"/>
                              </a:cubicBezTo>
                              <a:cubicBezTo>
                                <a:pt x="13377" y="110727"/>
                                <a:pt x="16095" y="99055"/>
                                <a:pt x="26220" y="81149"/>
                              </a:cubicBezTo>
                              <a:cubicBezTo>
                                <a:pt x="31330" y="72242"/>
                                <a:pt x="38361" y="61836"/>
                                <a:pt x="47877" y="49836"/>
                              </a:cubicBezTo>
                              <a:cubicBezTo>
                                <a:pt x="57299" y="37601"/>
                                <a:pt x="68970" y="23445"/>
                                <a:pt x="83783" y="7414"/>
                              </a:cubicBezTo>
                              <a:cubicBezTo>
                                <a:pt x="86361" y="4601"/>
                                <a:pt x="86127" y="1508"/>
                                <a:pt x="83314" y="383"/>
                              </a:cubicBezTo>
                              <a:cubicBezTo>
                                <a:pt x="80830" y="-602"/>
                                <a:pt x="77127" y="383"/>
                                <a:pt x="74549" y="2539"/>
                              </a:cubicBezTo>
                              <a:cubicBezTo>
                                <a:pt x="74220" y="2820"/>
                                <a:pt x="73893" y="3148"/>
                                <a:pt x="73564" y="3430"/>
                              </a:cubicBezTo>
                              <a:cubicBezTo>
                                <a:pt x="61049" y="17023"/>
                                <a:pt x="50267" y="29914"/>
                                <a:pt x="40892" y="41680"/>
                              </a:cubicBezTo>
                              <a:cubicBezTo>
                                <a:pt x="31424" y="53305"/>
                                <a:pt x="23595" y="64133"/>
                                <a:pt x="17455" y="74117"/>
                              </a:cubicBezTo>
                              <a:cubicBezTo>
                                <a:pt x="5267" y="94227"/>
                                <a:pt x="-920" y="110211"/>
                                <a:pt x="111" y="123242"/>
                              </a:cubicBezTo>
                              <a:cubicBezTo>
                                <a:pt x="533" y="128820"/>
                                <a:pt x="2314" y="133602"/>
                                <a:pt x="5267" y="137586"/>
                              </a:cubicBezTo>
                              <a:cubicBezTo>
                                <a:pt x="10048" y="134023"/>
                                <a:pt x="12439" y="132289"/>
                                <a:pt x="17220" y="1287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0" name="任意多边形: 形状 659">
                          <a:extLst>
                            <a:ext uri="{FF2B5EF4-FFF2-40B4-BE49-F238E27FC236}">
                              <a16:creationId xmlns:a16="http://schemas.microsoft.com/office/drawing/2014/main" id="{D6C4A272-B36D-6437-15AD-4584C46BA0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63722" y="3072340"/>
                          <a:ext cx="176615" cy="160724"/>
                        </a:xfrm>
                        <a:custGeom>
                          <a:avLst/>
                          <a:gdLst>
                            <a:gd name="connsiteX0" fmla="*/ 66889 w 176615"/>
                            <a:gd name="connsiteY0" fmla="*/ 1621 h 160724"/>
                            <a:gd name="connsiteX1" fmla="*/ 74718 w 176615"/>
                            <a:gd name="connsiteY1" fmla="*/ 1058 h 160724"/>
                            <a:gd name="connsiteX2" fmla="*/ 75186 w 176615"/>
                            <a:gd name="connsiteY2" fmla="*/ 9168 h 160724"/>
                            <a:gd name="connsiteX3" fmla="*/ 42889 w 176615"/>
                            <a:gd name="connsiteY3" fmla="*/ 49855 h 160724"/>
                            <a:gd name="connsiteX4" fmla="*/ 23436 w 176615"/>
                            <a:gd name="connsiteY4" fmla="*/ 81355 h 160724"/>
                            <a:gd name="connsiteX5" fmla="*/ 13405 w 176615"/>
                            <a:gd name="connsiteY5" fmla="*/ 121527 h 160724"/>
                            <a:gd name="connsiteX6" fmla="*/ 34217 w 176615"/>
                            <a:gd name="connsiteY6" fmla="*/ 146512 h 160724"/>
                            <a:gd name="connsiteX7" fmla="*/ 75327 w 176615"/>
                            <a:gd name="connsiteY7" fmla="*/ 146465 h 160724"/>
                            <a:gd name="connsiteX8" fmla="*/ 118311 w 176615"/>
                            <a:gd name="connsiteY8" fmla="*/ 127996 h 160724"/>
                            <a:gd name="connsiteX9" fmla="*/ 151827 w 176615"/>
                            <a:gd name="connsiteY9" fmla="*/ 105543 h 160724"/>
                            <a:gd name="connsiteX10" fmla="*/ 161718 w 176615"/>
                            <a:gd name="connsiteY10" fmla="*/ 97527 h 160724"/>
                            <a:gd name="connsiteX11" fmla="*/ 165468 w 176615"/>
                            <a:gd name="connsiteY11" fmla="*/ 94246 h 160724"/>
                            <a:gd name="connsiteX12" fmla="*/ 174890 w 176615"/>
                            <a:gd name="connsiteY12" fmla="*/ 92839 h 160724"/>
                            <a:gd name="connsiteX13" fmla="*/ 174421 w 176615"/>
                            <a:gd name="connsiteY13" fmla="*/ 100433 h 160724"/>
                            <a:gd name="connsiteX14" fmla="*/ 158296 w 176615"/>
                            <a:gd name="connsiteY14" fmla="*/ 113886 h 160724"/>
                            <a:gd name="connsiteX15" fmla="*/ 121265 w 176615"/>
                            <a:gd name="connsiteY15" fmla="*/ 138355 h 160724"/>
                            <a:gd name="connsiteX16" fmla="*/ 26764 w 176615"/>
                            <a:gd name="connsiteY16" fmla="*/ 156683 h 160724"/>
                            <a:gd name="connsiteX17" fmla="*/ 327 w 176615"/>
                            <a:gd name="connsiteY17" fmla="*/ 124574 h 160724"/>
                            <a:gd name="connsiteX18" fmla="*/ 15139 w 176615"/>
                            <a:gd name="connsiteY18" fmla="*/ 71933 h 160724"/>
                            <a:gd name="connsiteX19" fmla="*/ 36514 w 176615"/>
                            <a:gd name="connsiteY19" fmla="*/ 39355 h 160724"/>
                            <a:gd name="connsiteX20" fmla="*/ 66046 w 176615"/>
                            <a:gd name="connsiteY20" fmla="*/ 2558 h 160724"/>
                            <a:gd name="connsiteX21" fmla="*/ 66889 w 176615"/>
                            <a:gd name="connsiteY21" fmla="*/ 1621 h 1607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76615" h="160724">
                              <a:moveTo>
                                <a:pt x="66889" y="1621"/>
                              </a:moveTo>
                              <a:cubicBezTo>
                                <a:pt x="69233" y="-254"/>
                                <a:pt x="72467" y="-583"/>
                                <a:pt x="74718" y="1058"/>
                              </a:cubicBezTo>
                              <a:cubicBezTo>
                                <a:pt x="77202" y="2886"/>
                                <a:pt x="77530" y="6543"/>
                                <a:pt x="75186" y="9168"/>
                              </a:cubicBezTo>
                              <a:cubicBezTo>
                                <a:pt x="61780" y="24261"/>
                                <a:pt x="51327" y="37855"/>
                                <a:pt x="42889" y="49855"/>
                              </a:cubicBezTo>
                              <a:cubicBezTo>
                                <a:pt x="34217" y="61715"/>
                                <a:pt x="27936" y="72168"/>
                                <a:pt x="23436" y="81355"/>
                              </a:cubicBezTo>
                              <a:cubicBezTo>
                                <a:pt x="14530" y="99777"/>
                                <a:pt x="12233" y="112574"/>
                                <a:pt x="13405" y="121527"/>
                              </a:cubicBezTo>
                              <a:cubicBezTo>
                                <a:pt x="15186" y="136246"/>
                                <a:pt x="25686" y="143230"/>
                                <a:pt x="34217" y="146512"/>
                              </a:cubicBezTo>
                              <a:cubicBezTo>
                                <a:pt x="46358" y="151152"/>
                                <a:pt x="60749" y="150449"/>
                                <a:pt x="75327" y="146465"/>
                              </a:cubicBezTo>
                              <a:cubicBezTo>
                                <a:pt x="89858" y="142480"/>
                                <a:pt x="105139" y="135824"/>
                                <a:pt x="118311" y="127996"/>
                              </a:cubicBezTo>
                              <a:cubicBezTo>
                                <a:pt x="131530" y="120215"/>
                                <a:pt x="143343" y="111918"/>
                                <a:pt x="151827" y="105543"/>
                              </a:cubicBezTo>
                              <a:cubicBezTo>
                                <a:pt x="156140" y="102402"/>
                                <a:pt x="159327" y="99449"/>
                                <a:pt x="161718" y="97527"/>
                              </a:cubicBezTo>
                              <a:cubicBezTo>
                                <a:pt x="164015" y="95511"/>
                                <a:pt x="165374" y="94340"/>
                                <a:pt x="165468" y="94246"/>
                              </a:cubicBezTo>
                              <a:cubicBezTo>
                                <a:pt x="168187" y="91668"/>
                                <a:pt x="172405" y="91152"/>
                                <a:pt x="174890" y="92839"/>
                              </a:cubicBezTo>
                              <a:cubicBezTo>
                                <a:pt x="177374" y="94527"/>
                                <a:pt x="177140" y="97949"/>
                                <a:pt x="174421" y="100433"/>
                              </a:cubicBezTo>
                              <a:cubicBezTo>
                                <a:pt x="173483" y="101230"/>
                                <a:pt x="167718" y="106668"/>
                                <a:pt x="158296" y="113886"/>
                              </a:cubicBezTo>
                              <a:cubicBezTo>
                                <a:pt x="148780" y="121011"/>
                                <a:pt x="135843" y="130058"/>
                                <a:pt x="121265" y="138355"/>
                              </a:cubicBezTo>
                              <a:cubicBezTo>
                                <a:pt x="91686" y="154668"/>
                                <a:pt x="55217" y="167605"/>
                                <a:pt x="26764" y="156683"/>
                              </a:cubicBezTo>
                              <a:cubicBezTo>
                                <a:pt x="11108" y="150777"/>
                                <a:pt x="2061" y="139621"/>
                                <a:pt x="327" y="124574"/>
                              </a:cubicBezTo>
                              <a:cubicBezTo>
                                <a:pt x="-1454" y="109808"/>
                                <a:pt x="4124" y="92465"/>
                                <a:pt x="15139" y="71933"/>
                              </a:cubicBezTo>
                              <a:cubicBezTo>
                                <a:pt x="20717" y="61715"/>
                                <a:pt x="27842" y="50840"/>
                                <a:pt x="36514" y="39355"/>
                              </a:cubicBezTo>
                              <a:cubicBezTo>
                                <a:pt x="44905" y="27683"/>
                                <a:pt x="54702" y="15402"/>
                                <a:pt x="66046" y="2558"/>
                              </a:cubicBezTo>
                              <a:cubicBezTo>
                                <a:pt x="66280" y="2183"/>
                                <a:pt x="66561" y="1855"/>
                                <a:pt x="66889" y="16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1" name="任意多边形: 形状 660">
                          <a:extLst>
                            <a:ext uri="{FF2B5EF4-FFF2-40B4-BE49-F238E27FC236}">
                              <a16:creationId xmlns:a16="http://schemas.microsoft.com/office/drawing/2014/main" id="{E09492B9-EB69-624D-A5FC-C7118C2339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82109" y="2954818"/>
                          <a:ext cx="158253" cy="178612"/>
                        </a:xfrm>
                        <a:custGeom>
                          <a:avLst/>
                          <a:gdLst>
                            <a:gd name="connsiteX0" fmla="*/ 68627 w 158253"/>
                            <a:gd name="connsiteY0" fmla="*/ 1204 h 178612"/>
                            <a:gd name="connsiteX1" fmla="*/ 75143 w 158253"/>
                            <a:gd name="connsiteY1" fmla="*/ 1814 h 178612"/>
                            <a:gd name="connsiteX2" fmla="*/ 74955 w 158253"/>
                            <a:gd name="connsiteY2" fmla="*/ 11048 h 178612"/>
                            <a:gd name="connsiteX3" fmla="*/ 44159 w 158253"/>
                            <a:gd name="connsiteY3" fmla="*/ 51923 h 178612"/>
                            <a:gd name="connsiteX4" fmla="*/ 24471 w 158253"/>
                            <a:gd name="connsiteY4" fmla="*/ 84830 h 178612"/>
                            <a:gd name="connsiteX5" fmla="*/ 11674 w 158253"/>
                            <a:gd name="connsiteY5" fmla="*/ 129080 h 178612"/>
                            <a:gd name="connsiteX6" fmla="*/ 27424 w 158253"/>
                            <a:gd name="connsiteY6" fmla="*/ 160111 h 178612"/>
                            <a:gd name="connsiteX7" fmla="*/ 63940 w 158253"/>
                            <a:gd name="connsiteY7" fmla="*/ 165501 h 178612"/>
                            <a:gd name="connsiteX8" fmla="*/ 103596 w 158253"/>
                            <a:gd name="connsiteY8" fmla="*/ 150408 h 178612"/>
                            <a:gd name="connsiteX9" fmla="*/ 135002 w 158253"/>
                            <a:gd name="connsiteY9" fmla="*/ 129783 h 178612"/>
                            <a:gd name="connsiteX10" fmla="*/ 144471 w 158253"/>
                            <a:gd name="connsiteY10" fmla="*/ 122283 h 178612"/>
                            <a:gd name="connsiteX11" fmla="*/ 148128 w 158253"/>
                            <a:gd name="connsiteY11" fmla="*/ 119189 h 178612"/>
                            <a:gd name="connsiteX12" fmla="*/ 156799 w 158253"/>
                            <a:gd name="connsiteY12" fmla="*/ 118955 h 178612"/>
                            <a:gd name="connsiteX13" fmla="*/ 156050 w 158253"/>
                            <a:gd name="connsiteY13" fmla="*/ 127158 h 178612"/>
                            <a:gd name="connsiteX14" fmla="*/ 140440 w 158253"/>
                            <a:gd name="connsiteY14" fmla="*/ 139767 h 178612"/>
                            <a:gd name="connsiteX15" fmla="*/ 105471 w 158253"/>
                            <a:gd name="connsiteY15" fmla="*/ 162127 h 178612"/>
                            <a:gd name="connsiteX16" fmla="*/ 61362 w 158253"/>
                            <a:gd name="connsiteY16" fmla="*/ 177689 h 178612"/>
                            <a:gd name="connsiteX17" fmla="*/ 19877 w 158253"/>
                            <a:gd name="connsiteY17" fmla="*/ 170564 h 178612"/>
                            <a:gd name="connsiteX18" fmla="*/ 2 w 158253"/>
                            <a:gd name="connsiteY18" fmla="*/ 130673 h 178612"/>
                            <a:gd name="connsiteX19" fmla="*/ 18284 w 158253"/>
                            <a:gd name="connsiteY19" fmla="*/ 72736 h 178612"/>
                            <a:gd name="connsiteX20" fmla="*/ 67784 w 158253"/>
                            <a:gd name="connsiteY20" fmla="*/ 1955 h 178612"/>
                            <a:gd name="connsiteX21" fmla="*/ 68627 w 158253"/>
                            <a:gd name="connsiteY21" fmla="*/ 1204 h 1786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58253" h="178612">
                              <a:moveTo>
                                <a:pt x="68627" y="1204"/>
                              </a:moveTo>
                              <a:cubicBezTo>
                                <a:pt x="70690" y="-577"/>
                                <a:pt x="73409" y="-389"/>
                                <a:pt x="75143" y="1814"/>
                              </a:cubicBezTo>
                              <a:cubicBezTo>
                                <a:pt x="77112" y="4298"/>
                                <a:pt x="77065" y="8423"/>
                                <a:pt x="74955" y="11048"/>
                              </a:cubicBezTo>
                              <a:cubicBezTo>
                                <a:pt x="62815" y="26095"/>
                                <a:pt x="52174" y="39548"/>
                                <a:pt x="44159" y="51923"/>
                              </a:cubicBezTo>
                              <a:cubicBezTo>
                                <a:pt x="35909" y="64204"/>
                                <a:pt x="29206" y="75080"/>
                                <a:pt x="24471" y="84830"/>
                              </a:cubicBezTo>
                              <a:cubicBezTo>
                                <a:pt x="15049" y="104423"/>
                                <a:pt x="11627" y="118861"/>
                                <a:pt x="11674" y="129080"/>
                              </a:cubicBezTo>
                              <a:cubicBezTo>
                                <a:pt x="11674" y="146048"/>
                                <a:pt x="20158" y="155377"/>
                                <a:pt x="27424" y="160111"/>
                              </a:cubicBezTo>
                              <a:cubicBezTo>
                                <a:pt x="37690" y="166861"/>
                                <a:pt x="50534" y="167845"/>
                                <a:pt x="63940" y="165501"/>
                              </a:cubicBezTo>
                              <a:cubicBezTo>
                                <a:pt x="77159" y="162970"/>
                                <a:pt x="90987" y="157111"/>
                                <a:pt x="103596" y="150408"/>
                              </a:cubicBezTo>
                              <a:cubicBezTo>
                                <a:pt x="116252" y="143705"/>
                                <a:pt x="126987" y="135783"/>
                                <a:pt x="135002" y="129783"/>
                              </a:cubicBezTo>
                              <a:cubicBezTo>
                                <a:pt x="139034" y="126783"/>
                                <a:pt x="142268" y="124158"/>
                                <a:pt x="144471" y="122283"/>
                              </a:cubicBezTo>
                              <a:cubicBezTo>
                                <a:pt x="146721" y="120361"/>
                                <a:pt x="148034" y="119283"/>
                                <a:pt x="148128" y="119189"/>
                              </a:cubicBezTo>
                              <a:cubicBezTo>
                                <a:pt x="150659" y="116986"/>
                                <a:pt x="154596" y="116752"/>
                                <a:pt x="156799" y="118955"/>
                              </a:cubicBezTo>
                              <a:cubicBezTo>
                                <a:pt x="158956" y="121158"/>
                                <a:pt x="158721" y="124861"/>
                                <a:pt x="156050" y="127158"/>
                              </a:cubicBezTo>
                              <a:cubicBezTo>
                                <a:pt x="155206" y="127908"/>
                                <a:pt x="149440" y="132970"/>
                                <a:pt x="140440" y="139767"/>
                              </a:cubicBezTo>
                              <a:cubicBezTo>
                                <a:pt x="131393" y="146470"/>
                                <a:pt x="119534" y="155095"/>
                                <a:pt x="105471" y="162127"/>
                              </a:cubicBezTo>
                              <a:cubicBezTo>
                                <a:pt x="91502" y="169252"/>
                                <a:pt x="76455" y="175580"/>
                                <a:pt x="61362" y="177689"/>
                              </a:cubicBezTo>
                              <a:cubicBezTo>
                                <a:pt x="46315" y="179892"/>
                                <a:pt x="31877" y="178392"/>
                                <a:pt x="19877" y="170564"/>
                              </a:cubicBezTo>
                              <a:cubicBezTo>
                                <a:pt x="6612" y="161939"/>
                                <a:pt x="-138" y="148017"/>
                                <a:pt x="2" y="130673"/>
                              </a:cubicBezTo>
                              <a:cubicBezTo>
                                <a:pt x="49" y="113705"/>
                                <a:pt x="6893" y="94392"/>
                                <a:pt x="18284" y="72736"/>
                              </a:cubicBezTo>
                              <a:cubicBezTo>
                                <a:pt x="30143" y="51220"/>
                                <a:pt x="46830" y="27455"/>
                                <a:pt x="67784" y="1955"/>
                              </a:cubicBezTo>
                              <a:cubicBezTo>
                                <a:pt x="68112" y="1720"/>
                                <a:pt x="68346" y="1439"/>
                                <a:pt x="68627" y="120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2" name="任意多边形: 形状 661">
                          <a:extLst>
                            <a:ext uri="{FF2B5EF4-FFF2-40B4-BE49-F238E27FC236}">
                              <a16:creationId xmlns:a16="http://schemas.microsoft.com/office/drawing/2014/main" id="{16980B83-6890-5A66-2BD3-184727FA6A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38231" y="2954688"/>
                          <a:ext cx="120442" cy="54396"/>
                        </a:xfrm>
                        <a:custGeom>
                          <a:avLst/>
                          <a:gdLst>
                            <a:gd name="connsiteX0" fmla="*/ 3240 w 120442"/>
                            <a:gd name="connsiteY0" fmla="*/ 28100 h 54396"/>
                            <a:gd name="connsiteX1" fmla="*/ 8818 w 120442"/>
                            <a:gd name="connsiteY1" fmla="*/ 28663 h 54396"/>
                            <a:gd name="connsiteX2" fmla="*/ 72100 w 120442"/>
                            <a:gd name="connsiteY2" fmla="*/ 29694 h 54396"/>
                            <a:gd name="connsiteX3" fmla="*/ 100459 w 120442"/>
                            <a:gd name="connsiteY3" fmla="*/ 11366 h 54396"/>
                            <a:gd name="connsiteX4" fmla="*/ 109037 w 120442"/>
                            <a:gd name="connsiteY4" fmla="*/ 4381 h 54396"/>
                            <a:gd name="connsiteX5" fmla="*/ 112272 w 120442"/>
                            <a:gd name="connsiteY5" fmla="*/ 1428 h 54396"/>
                            <a:gd name="connsiteX6" fmla="*/ 119490 w 120442"/>
                            <a:gd name="connsiteY6" fmla="*/ 2553 h 54396"/>
                            <a:gd name="connsiteX7" fmla="*/ 118225 w 120442"/>
                            <a:gd name="connsiteY7" fmla="*/ 11741 h 54396"/>
                            <a:gd name="connsiteX8" fmla="*/ 72475 w 120442"/>
                            <a:gd name="connsiteY8" fmla="*/ 43569 h 54396"/>
                            <a:gd name="connsiteX9" fmla="*/ 1271 w 120442"/>
                            <a:gd name="connsiteY9" fmla="*/ 39538 h 54396"/>
                            <a:gd name="connsiteX10" fmla="*/ 1740 w 120442"/>
                            <a:gd name="connsiteY10" fmla="*/ 29741 h 54396"/>
                            <a:gd name="connsiteX11" fmla="*/ 3240 w 120442"/>
                            <a:gd name="connsiteY11" fmla="*/ 28100 h 543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20442" h="54396">
                              <a:moveTo>
                                <a:pt x="3240" y="28100"/>
                              </a:moveTo>
                              <a:cubicBezTo>
                                <a:pt x="5115" y="26647"/>
                                <a:pt x="7318" y="26788"/>
                                <a:pt x="8818" y="28663"/>
                              </a:cubicBezTo>
                              <a:cubicBezTo>
                                <a:pt x="23396" y="47553"/>
                                <a:pt x="49787" y="41225"/>
                                <a:pt x="72100" y="29694"/>
                              </a:cubicBezTo>
                              <a:cubicBezTo>
                                <a:pt x="83068" y="23928"/>
                                <a:pt x="93100" y="16897"/>
                                <a:pt x="100459" y="11366"/>
                              </a:cubicBezTo>
                              <a:cubicBezTo>
                                <a:pt x="104209" y="8600"/>
                                <a:pt x="107115" y="6163"/>
                                <a:pt x="109037" y="4381"/>
                              </a:cubicBezTo>
                              <a:cubicBezTo>
                                <a:pt x="111053" y="2553"/>
                                <a:pt x="112178" y="1475"/>
                                <a:pt x="112272" y="1428"/>
                              </a:cubicBezTo>
                              <a:cubicBezTo>
                                <a:pt x="114615" y="-916"/>
                                <a:pt x="117803" y="-259"/>
                                <a:pt x="119490" y="2553"/>
                              </a:cubicBezTo>
                              <a:cubicBezTo>
                                <a:pt x="121131" y="5366"/>
                                <a:pt x="120615" y="9491"/>
                                <a:pt x="118225" y="11741"/>
                              </a:cubicBezTo>
                              <a:cubicBezTo>
                                <a:pt x="117053" y="13287"/>
                                <a:pt x="96709" y="31241"/>
                                <a:pt x="72475" y="43569"/>
                              </a:cubicBezTo>
                              <a:cubicBezTo>
                                <a:pt x="47443" y="55616"/>
                                <a:pt x="18756" y="61710"/>
                                <a:pt x="1271" y="39538"/>
                              </a:cubicBezTo>
                              <a:cubicBezTo>
                                <a:pt x="-604" y="37147"/>
                                <a:pt x="-369" y="32741"/>
                                <a:pt x="1740" y="29741"/>
                              </a:cubicBezTo>
                              <a:cubicBezTo>
                                <a:pt x="2162" y="29038"/>
                                <a:pt x="2678" y="28522"/>
                                <a:pt x="3240" y="281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3" name="任意多边形: 形状 662">
                          <a:extLst>
                            <a:ext uri="{FF2B5EF4-FFF2-40B4-BE49-F238E27FC236}">
                              <a16:creationId xmlns:a16="http://schemas.microsoft.com/office/drawing/2014/main" id="{288D6858-65EC-D199-0A3D-00207AF58E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64423" y="3166301"/>
                          <a:ext cx="183539" cy="150721"/>
                        </a:xfrm>
                        <a:custGeom>
                          <a:avLst/>
                          <a:gdLst>
                            <a:gd name="connsiteX0" fmla="*/ 67673 w 183539"/>
                            <a:gd name="connsiteY0" fmla="*/ 2160 h 150721"/>
                            <a:gd name="connsiteX1" fmla="*/ 76204 w 183539"/>
                            <a:gd name="connsiteY1" fmla="*/ 566 h 150721"/>
                            <a:gd name="connsiteX2" fmla="*/ 77048 w 183539"/>
                            <a:gd name="connsiteY2" fmla="*/ 7832 h 150721"/>
                            <a:gd name="connsiteX3" fmla="*/ 14235 w 183539"/>
                            <a:gd name="connsiteY3" fmla="*/ 117566 h 150721"/>
                            <a:gd name="connsiteX4" fmla="*/ 36313 w 183539"/>
                            <a:gd name="connsiteY4" fmla="*/ 138660 h 150721"/>
                            <a:gd name="connsiteX5" fmla="*/ 78923 w 183539"/>
                            <a:gd name="connsiteY5" fmla="*/ 135051 h 150721"/>
                            <a:gd name="connsiteX6" fmla="*/ 123314 w 183539"/>
                            <a:gd name="connsiteY6" fmla="*/ 113863 h 150721"/>
                            <a:gd name="connsiteX7" fmla="*/ 157954 w 183539"/>
                            <a:gd name="connsiteY7" fmla="*/ 89582 h 150721"/>
                            <a:gd name="connsiteX8" fmla="*/ 168267 w 183539"/>
                            <a:gd name="connsiteY8" fmla="*/ 81144 h 150721"/>
                            <a:gd name="connsiteX9" fmla="*/ 172251 w 183539"/>
                            <a:gd name="connsiteY9" fmla="*/ 77722 h 150721"/>
                            <a:gd name="connsiteX10" fmla="*/ 181954 w 183539"/>
                            <a:gd name="connsiteY10" fmla="*/ 75660 h 150721"/>
                            <a:gd name="connsiteX11" fmla="*/ 181017 w 183539"/>
                            <a:gd name="connsiteY11" fmla="*/ 83066 h 150721"/>
                            <a:gd name="connsiteX12" fmla="*/ 164095 w 183539"/>
                            <a:gd name="connsiteY12" fmla="*/ 97082 h 150721"/>
                            <a:gd name="connsiteX13" fmla="*/ 125845 w 183539"/>
                            <a:gd name="connsiteY13" fmla="*/ 123426 h 150721"/>
                            <a:gd name="connsiteX14" fmla="*/ 28579 w 183539"/>
                            <a:gd name="connsiteY14" fmla="*/ 148738 h 150721"/>
                            <a:gd name="connsiteX15" fmla="*/ 548 w 183539"/>
                            <a:gd name="connsiteY15" fmla="*/ 121597 h 150721"/>
                            <a:gd name="connsiteX16" fmla="*/ 66829 w 183539"/>
                            <a:gd name="connsiteY16" fmla="*/ 2910 h 150721"/>
                            <a:gd name="connsiteX17" fmla="*/ 67673 w 183539"/>
                            <a:gd name="connsiteY17" fmla="*/ 2160 h 1507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3539" h="150721">
                              <a:moveTo>
                                <a:pt x="67673" y="2160"/>
                              </a:moveTo>
                              <a:cubicBezTo>
                                <a:pt x="70110" y="97"/>
                                <a:pt x="73720" y="-606"/>
                                <a:pt x="76204" y="566"/>
                              </a:cubicBezTo>
                              <a:cubicBezTo>
                                <a:pt x="79017" y="1879"/>
                                <a:pt x="79439" y="5160"/>
                                <a:pt x="77048" y="7832"/>
                              </a:cubicBezTo>
                              <a:cubicBezTo>
                                <a:pt x="21595" y="69988"/>
                                <a:pt x="11235" y="101254"/>
                                <a:pt x="14235" y="117566"/>
                              </a:cubicBezTo>
                              <a:cubicBezTo>
                                <a:pt x="16485" y="130879"/>
                                <a:pt x="27454" y="136410"/>
                                <a:pt x="36313" y="138660"/>
                              </a:cubicBezTo>
                              <a:cubicBezTo>
                                <a:pt x="48829" y="141848"/>
                                <a:pt x="63689" y="139879"/>
                                <a:pt x="78923" y="135051"/>
                              </a:cubicBezTo>
                              <a:cubicBezTo>
                                <a:pt x="94111" y="130176"/>
                                <a:pt x="109392" y="122113"/>
                                <a:pt x="123314" y="113863"/>
                              </a:cubicBezTo>
                              <a:cubicBezTo>
                                <a:pt x="137329" y="105707"/>
                                <a:pt x="149142" y="96379"/>
                                <a:pt x="157954" y="89582"/>
                              </a:cubicBezTo>
                              <a:cubicBezTo>
                                <a:pt x="162314" y="86113"/>
                                <a:pt x="165829" y="83207"/>
                                <a:pt x="168267" y="81144"/>
                              </a:cubicBezTo>
                              <a:cubicBezTo>
                                <a:pt x="170704" y="79035"/>
                                <a:pt x="172110" y="77863"/>
                                <a:pt x="172251" y="77722"/>
                              </a:cubicBezTo>
                              <a:cubicBezTo>
                                <a:pt x="175017" y="75238"/>
                                <a:pt x="179517" y="74254"/>
                                <a:pt x="181954" y="75660"/>
                              </a:cubicBezTo>
                              <a:cubicBezTo>
                                <a:pt x="184392" y="77160"/>
                                <a:pt x="183970" y="80441"/>
                                <a:pt x="181017" y="83066"/>
                              </a:cubicBezTo>
                              <a:cubicBezTo>
                                <a:pt x="180079" y="83910"/>
                                <a:pt x="173845" y="89394"/>
                                <a:pt x="164095" y="97082"/>
                              </a:cubicBezTo>
                              <a:cubicBezTo>
                                <a:pt x="154298" y="104723"/>
                                <a:pt x="141220" y="114660"/>
                                <a:pt x="125845" y="123426"/>
                              </a:cubicBezTo>
                              <a:cubicBezTo>
                                <a:pt x="95611" y="141519"/>
                                <a:pt x="57642" y="156191"/>
                                <a:pt x="28579" y="148738"/>
                              </a:cubicBezTo>
                              <a:cubicBezTo>
                                <a:pt x="12407" y="144566"/>
                                <a:pt x="2704" y="135051"/>
                                <a:pt x="548" y="121597"/>
                              </a:cubicBezTo>
                              <a:cubicBezTo>
                                <a:pt x="-3999" y="94972"/>
                                <a:pt x="19907" y="55785"/>
                                <a:pt x="66829" y="2910"/>
                              </a:cubicBezTo>
                              <a:cubicBezTo>
                                <a:pt x="67110" y="2675"/>
                                <a:pt x="67392" y="2394"/>
                                <a:pt x="67673" y="21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64" name="图形 413">
                      <a:extLst>
                        <a:ext uri="{FF2B5EF4-FFF2-40B4-BE49-F238E27FC236}">
                          <a16:creationId xmlns:a16="http://schemas.microsoft.com/office/drawing/2014/main" id="{0903515E-6E12-6656-D7AA-3962D61DFB6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427396" y="2940651"/>
                      <a:ext cx="539183" cy="601217"/>
                      <a:chOff x="10427396" y="2940651"/>
                      <a:chExt cx="539183" cy="60121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65" name="图形 413">
                        <a:extLst>
                          <a:ext uri="{FF2B5EF4-FFF2-40B4-BE49-F238E27FC236}">
                            <a16:creationId xmlns:a16="http://schemas.microsoft.com/office/drawing/2014/main" id="{2D43FDA2-2168-4E3B-E8AE-4FF9D1A5DED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540856" y="2940651"/>
                        <a:ext cx="425723" cy="491251"/>
                        <a:chOff x="10540856" y="2940651"/>
                        <a:chExt cx="425723" cy="49125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66" name="任意多边形: 形状 665">
                          <a:extLst>
                            <a:ext uri="{FF2B5EF4-FFF2-40B4-BE49-F238E27FC236}">
                              <a16:creationId xmlns:a16="http://schemas.microsoft.com/office/drawing/2014/main" id="{AEA419A7-5D62-7C84-8C5A-3D5F373B94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81828" y="3285802"/>
                          <a:ext cx="184750" cy="146099"/>
                        </a:xfrm>
                        <a:custGeom>
                          <a:avLst/>
                          <a:gdLst>
                            <a:gd name="connsiteX0" fmla="*/ 76721 w 184750"/>
                            <a:gd name="connsiteY0" fmla="*/ 1955 h 146099"/>
                            <a:gd name="connsiteX1" fmla="*/ 85581 w 184750"/>
                            <a:gd name="connsiteY1" fmla="*/ 596 h 146099"/>
                            <a:gd name="connsiteX2" fmla="*/ 85862 w 184750"/>
                            <a:gd name="connsiteY2" fmla="*/ 7674 h 146099"/>
                            <a:gd name="connsiteX3" fmla="*/ 48737 w 184750"/>
                            <a:gd name="connsiteY3" fmla="*/ 46908 h 146099"/>
                            <a:gd name="connsiteX4" fmla="*/ 26518 w 184750"/>
                            <a:gd name="connsiteY4" fmla="*/ 76440 h 146099"/>
                            <a:gd name="connsiteX5" fmla="*/ 14330 w 184750"/>
                            <a:gd name="connsiteY5" fmla="*/ 112815 h 146099"/>
                            <a:gd name="connsiteX6" fmla="*/ 34627 w 184750"/>
                            <a:gd name="connsiteY6" fmla="*/ 133956 h 146099"/>
                            <a:gd name="connsiteX7" fmla="*/ 76862 w 184750"/>
                            <a:gd name="connsiteY7" fmla="*/ 131612 h 146099"/>
                            <a:gd name="connsiteX8" fmla="*/ 122471 w 184750"/>
                            <a:gd name="connsiteY8" fmla="*/ 112487 h 146099"/>
                            <a:gd name="connsiteX9" fmla="*/ 158893 w 184750"/>
                            <a:gd name="connsiteY9" fmla="*/ 90221 h 146099"/>
                            <a:gd name="connsiteX10" fmla="*/ 169768 w 184750"/>
                            <a:gd name="connsiteY10" fmla="*/ 82252 h 146099"/>
                            <a:gd name="connsiteX11" fmla="*/ 173940 w 184750"/>
                            <a:gd name="connsiteY11" fmla="*/ 79065 h 146099"/>
                            <a:gd name="connsiteX12" fmla="*/ 183503 w 184750"/>
                            <a:gd name="connsiteY12" fmla="*/ 77424 h 146099"/>
                            <a:gd name="connsiteX13" fmla="*/ 181768 w 184750"/>
                            <a:gd name="connsiteY13" fmla="*/ 84784 h 146099"/>
                            <a:gd name="connsiteX14" fmla="*/ 163956 w 184750"/>
                            <a:gd name="connsiteY14" fmla="*/ 98002 h 146099"/>
                            <a:gd name="connsiteX15" fmla="*/ 123877 w 184750"/>
                            <a:gd name="connsiteY15" fmla="*/ 122096 h 146099"/>
                            <a:gd name="connsiteX16" fmla="*/ 73674 w 184750"/>
                            <a:gd name="connsiteY16" fmla="*/ 142065 h 146099"/>
                            <a:gd name="connsiteX17" fmla="*/ 25908 w 184750"/>
                            <a:gd name="connsiteY17" fmla="*/ 143518 h 146099"/>
                            <a:gd name="connsiteX18" fmla="*/ 174 w 184750"/>
                            <a:gd name="connsiteY18" fmla="*/ 116424 h 146099"/>
                            <a:gd name="connsiteX19" fmla="*/ 17612 w 184750"/>
                            <a:gd name="connsiteY19" fmla="*/ 68799 h 146099"/>
                            <a:gd name="connsiteX20" fmla="*/ 41799 w 184750"/>
                            <a:gd name="connsiteY20" fmla="*/ 38237 h 146099"/>
                            <a:gd name="connsiteX21" fmla="*/ 75737 w 184750"/>
                            <a:gd name="connsiteY21" fmla="*/ 2752 h 146099"/>
                            <a:gd name="connsiteX22" fmla="*/ 76721 w 184750"/>
                            <a:gd name="connsiteY22" fmla="*/ 1955 h 1460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84750" h="146099">
                              <a:moveTo>
                                <a:pt x="76721" y="1955"/>
                              </a:moveTo>
                              <a:cubicBezTo>
                                <a:pt x="79393" y="33"/>
                                <a:pt x="83096" y="-576"/>
                                <a:pt x="85581" y="596"/>
                              </a:cubicBezTo>
                              <a:cubicBezTo>
                                <a:pt x="88346" y="1955"/>
                                <a:pt x="88534" y="5143"/>
                                <a:pt x="85862" y="7674"/>
                              </a:cubicBezTo>
                              <a:cubicBezTo>
                                <a:pt x="70534" y="22393"/>
                                <a:pt x="58393" y="35471"/>
                                <a:pt x="48737" y="46908"/>
                              </a:cubicBezTo>
                              <a:cubicBezTo>
                                <a:pt x="38940" y="58159"/>
                                <a:pt x="31721" y="68002"/>
                                <a:pt x="26518" y="76440"/>
                              </a:cubicBezTo>
                              <a:cubicBezTo>
                                <a:pt x="16112" y="93456"/>
                                <a:pt x="13580" y="105034"/>
                                <a:pt x="14330" y="112815"/>
                              </a:cubicBezTo>
                              <a:cubicBezTo>
                                <a:pt x="15549" y="125752"/>
                                <a:pt x="26049" y="131471"/>
                                <a:pt x="34627" y="133956"/>
                              </a:cubicBezTo>
                              <a:cubicBezTo>
                                <a:pt x="46862" y="137565"/>
                                <a:pt x="61487" y="135878"/>
                                <a:pt x="76862" y="131612"/>
                              </a:cubicBezTo>
                              <a:cubicBezTo>
                                <a:pt x="92237" y="127393"/>
                                <a:pt x="108221" y="120362"/>
                                <a:pt x="122471" y="112487"/>
                              </a:cubicBezTo>
                              <a:cubicBezTo>
                                <a:pt x="136768" y="104706"/>
                                <a:pt x="149706" y="96690"/>
                                <a:pt x="158893" y="90221"/>
                              </a:cubicBezTo>
                              <a:cubicBezTo>
                                <a:pt x="163487" y="86987"/>
                                <a:pt x="167190" y="84221"/>
                                <a:pt x="169768" y="82252"/>
                              </a:cubicBezTo>
                              <a:cubicBezTo>
                                <a:pt x="172346" y="80284"/>
                                <a:pt x="173846" y="79159"/>
                                <a:pt x="173940" y="79065"/>
                              </a:cubicBezTo>
                              <a:cubicBezTo>
                                <a:pt x="176846" y="76534"/>
                                <a:pt x="181346" y="75878"/>
                                <a:pt x="183503" y="77424"/>
                              </a:cubicBezTo>
                              <a:cubicBezTo>
                                <a:pt x="185706" y="79018"/>
                                <a:pt x="184909" y="82299"/>
                                <a:pt x="181768" y="84784"/>
                              </a:cubicBezTo>
                              <a:cubicBezTo>
                                <a:pt x="180784" y="85580"/>
                                <a:pt x="174174" y="90784"/>
                                <a:pt x="163956" y="98002"/>
                              </a:cubicBezTo>
                              <a:cubicBezTo>
                                <a:pt x="153690" y="105128"/>
                                <a:pt x="139580" y="113799"/>
                                <a:pt x="123877" y="122096"/>
                              </a:cubicBezTo>
                              <a:cubicBezTo>
                                <a:pt x="108268" y="130487"/>
                                <a:pt x="90643" y="137612"/>
                                <a:pt x="73674" y="142065"/>
                              </a:cubicBezTo>
                              <a:cubicBezTo>
                                <a:pt x="56705" y="146518"/>
                                <a:pt x="40065" y="147690"/>
                                <a:pt x="25908" y="143518"/>
                              </a:cubicBezTo>
                              <a:cubicBezTo>
                                <a:pt x="10299" y="138971"/>
                                <a:pt x="1440" y="129549"/>
                                <a:pt x="174" y="116424"/>
                              </a:cubicBezTo>
                              <a:cubicBezTo>
                                <a:pt x="-1138" y="103487"/>
                                <a:pt x="5002" y="87878"/>
                                <a:pt x="17612" y="68799"/>
                              </a:cubicBezTo>
                              <a:cubicBezTo>
                                <a:pt x="23940" y="59331"/>
                                <a:pt x="32002" y="49112"/>
                                <a:pt x="41799" y="38237"/>
                              </a:cubicBezTo>
                              <a:cubicBezTo>
                                <a:pt x="51502" y="27174"/>
                                <a:pt x="62705" y="15268"/>
                                <a:pt x="75737" y="2752"/>
                              </a:cubicBezTo>
                              <a:cubicBezTo>
                                <a:pt x="76018" y="2471"/>
                                <a:pt x="76346" y="2190"/>
                                <a:pt x="76721" y="19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7" name="任意多边形: 形状 666">
                          <a:extLst>
                            <a:ext uri="{FF2B5EF4-FFF2-40B4-BE49-F238E27FC236}">
                              <a16:creationId xmlns:a16="http://schemas.microsoft.com/office/drawing/2014/main" id="{F3EB10D1-ABD0-5444-DCF7-4840AE1FC7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83146" y="3194315"/>
                          <a:ext cx="183771" cy="154216"/>
                        </a:xfrm>
                        <a:custGeom>
                          <a:avLst/>
                          <a:gdLst>
                            <a:gd name="connsiteX0" fmla="*/ 74903 w 183771"/>
                            <a:gd name="connsiteY0" fmla="*/ 1614 h 154216"/>
                            <a:gd name="connsiteX1" fmla="*/ 83200 w 183771"/>
                            <a:gd name="connsiteY1" fmla="*/ 1005 h 154216"/>
                            <a:gd name="connsiteX2" fmla="*/ 83294 w 183771"/>
                            <a:gd name="connsiteY2" fmla="*/ 8786 h 154216"/>
                            <a:gd name="connsiteX3" fmla="*/ 13872 w 183771"/>
                            <a:gd name="connsiteY3" fmla="*/ 116693 h 154216"/>
                            <a:gd name="connsiteX4" fmla="*/ 34544 w 183771"/>
                            <a:gd name="connsiteY4" fmla="*/ 140646 h 154216"/>
                            <a:gd name="connsiteX5" fmla="*/ 76966 w 183771"/>
                            <a:gd name="connsiteY5" fmla="*/ 140880 h 154216"/>
                            <a:gd name="connsiteX6" fmla="*/ 122060 w 183771"/>
                            <a:gd name="connsiteY6" fmla="*/ 123396 h 154216"/>
                            <a:gd name="connsiteX7" fmla="*/ 157638 w 183771"/>
                            <a:gd name="connsiteY7" fmla="*/ 102114 h 154216"/>
                            <a:gd name="connsiteX8" fmla="*/ 168325 w 183771"/>
                            <a:gd name="connsiteY8" fmla="*/ 94568 h 154216"/>
                            <a:gd name="connsiteX9" fmla="*/ 172450 w 183771"/>
                            <a:gd name="connsiteY9" fmla="*/ 91474 h 154216"/>
                            <a:gd name="connsiteX10" fmla="*/ 182247 w 183771"/>
                            <a:gd name="connsiteY10" fmla="*/ 90349 h 154216"/>
                            <a:gd name="connsiteX11" fmla="*/ 181169 w 183771"/>
                            <a:gd name="connsiteY11" fmla="*/ 97661 h 154216"/>
                            <a:gd name="connsiteX12" fmla="*/ 163685 w 183771"/>
                            <a:gd name="connsiteY12" fmla="*/ 110224 h 154216"/>
                            <a:gd name="connsiteX13" fmla="*/ 124403 w 183771"/>
                            <a:gd name="connsiteY13" fmla="*/ 133333 h 154216"/>
                            <a:gd name="connsiteX14" fmla="*/ 26481 w 183771"/>
                            <a:gd name="connsiteY14" fmla="*/ 150349 h 154216"/>
                            <a:gd name="connsiteX15" fmla="*/ 184 w 183771"/>
                            <a:gd name="connsiteY15" fmla="*/ 119552 h 154216"/>
                            <a:gd name="connsiteX16" fmla="*/ 73966 w 183771"/>
                            <a:gd name="connsiteY16" fmla="*/ 2411 h 154216"/>
                            <a:gd name="connsiteX17" fmla="*/ 74903 w 183771"/>
                            <a:gd name="connsiteY17" fmla="*/ 1614 h 1542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3771" h="154216">
                              <a:moveTo>
                                <a:pt x="74903" y="1614"/>
                              </a:moveTo>
                              <a:cubicBezTo>
                                <a:pt x="77435" y="-214"/>
                                <a:pt x="80904" y="-589"/>
                                <a:pt x="83200" y="1005"/>
                              </a:cubicBezTo>
                              <a:cubicBezTo>
                                <a:pt x="85778" y="2786"/>
                                <a:pt x="85825" y="6255"/>
                                <a:pt x="83294" y="8786"/>
                              </a:cubicBezTo>
                              <a:cubicBezTo>
                                <a:pt x="24325" y="67380"/>
                                <a:pt x="11950" y="99489"/>
                                <a:pt x="13872" y="116693"/>
                              </a:cubicBezTo>
                              <a:cubicBezTo>
                                <a:pt x="15278" y="130802"/>
                                <a:pt x="25872" y="137505"/>
                                <a:pt x="34544" y="140646"/>
                              </a:cubicBezTo>
                              <a:cubicBezTo>
                                <a:pt x="46825" y="145052"/>
                                <a:pt x="61638" y="144396"/>
                                <a:pt x="76966" y="140880"/>
                              </a:cubicBezTo>
                              <a:cubicBezTo>
                                <a:pt x="92294" y="137318"/>
                                <a:pt x="107857" y="130568"/>
                                <a:pt x="122060" y="123396"/>
                              </a:cubicBezTo>
                              <a:cubicBezTo>
                                <a:pt x="136310" y="116365"/>
                                <a:pt x="148591" y="108208"/>
                                <a:pt x="157638" y="102114"/>
                              </a:cubicBezTo>
                              <a:cubicBezTo>
                                <a:pt x="162138" y="99021"/>
                                <a:pt x="165794" y="96443"/>
                                <a:pt x="168325" y="94568"/>
                              </a:cubicBezTo>
                              <a:cubicBezTo>
                                <a:pt x="170857" y="92646"/>
                                <a:pt x="172310" y="91567"/>
                                <a:pt x="172450" y="91474"/>
                              </a:cubicBezTo>
                              <a:cubicBezTo>
                                <a:pt x="175451" y="89130"/>
                                <a:pt x="179857" y="88661"/>
                                <a:pt x="182247" y="90349"/>
                              </a:cubicBezTo>
                              <a:cubicBezTo>
                                <a:pt x="184638" y="92036"/>
                                <a:pt x="184169" y="95317"/>
                                <a:pt x="181169" y="97661"/>
                              </a:cubicBezTo>
                              <a:cubicBezTo>
                                <a:pt x="180232" y="98411"/>
                                <a:pt x="173763" y="103427"/>
                                <a:pt x="163685" y="110224"/>
                              </a:cubicBezTo>
                              <a:cubicBezTo>
                                <a:pt x="153607" y="117021"/>
                                <a:pt x="140060" y="125786"/>
                                <a:pt x="124403" y="133333"/>
                              </a:cubicBezTo>
                              <a:cubicBezTo>
                                <a:pt x="93466" y="148896"/>
                                <a:pt x="55075" y="160615"/>
                                <a:pt x="26481" y="150349"/>
                              </a:cubicBezTo>
                              <a:cubicBezTo>
                                <a:pt x="10497" y="144536"/>
                                <a:pt x="1497" y="133849"/>
                                <a:pt x="184" y="119552"/>
                              </a:cubicBezTo>
                              <a:cubicBezTo>
                                <a:pt x="-2487" y="91380"/>
                                <a:pt x="23950" y="52286"/>
                                <a:pt x="73966" y="2411"/>
                              </a:cubicBezTo>
                              <a:cubicBezTo>
                                <a:pt x="74247" y="2177"/>
                                <a:pt x="74575" y="1895"/>
                                <a:pt x="74903" y="16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8" name="任意多边形: 形状 667">
                          <a:extLst>
                            <a:ext uri="{FF2B5EF4-FFF2-40B4-BE49-F238E27FC236}">
                              <a16:creationId xmlns:a16="http://schemas.microsoft.com/office/drawing/2014/main" id="{B8083AC0-1BC6-35DE-CF71-80D142AD9A4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98516" y="3082496"/>
                          <a:ext cx="169757" cy="171184"/>
                        </a:xfrm>
                        <a:custGeom>
                          <a:avLst/>
                          <a:gdLst>
                            <a:gd name="connsiteX0" fmla="*/ 78674 w 169757"/>
                            <a:gd name="connsiteY0" fmla="*/ 1215 h 171184"/>
                            <a:gd name="connsiteX1" fmla="*/ 85846 w 169757"/>
                            <a:gd name="connsiteY1" fmla="*/ 1684 h 171184"/>
                            <a:gd name="connsiteX2" fmla="*/ 85143 w 169757"/>
                            <a:gd name="connsiteY2" fmla="*/ 10590 h 171184"/>
                            <a:gd name="connsiteX3" fmla="*/ 49658 w 169757"/>
                            <a:gd name="connsiteY3" fmla="*/ 50480 h 171184"/>
                            <a:gd name="connsiteX4" fmla="*/ 27346 w 169757"/>
                            <a:gd name="connsiteY4" fmla="*/ 82309 h 171184"/>
                            <a:gd name="connsiteX5" fmla="*/ 12674 w 169757"/>
                            <a:gd name="connsiteY5" fmla="*/ 124637 h 171184"/>
                            <a:gd name="connsiteX6" fmla="*/ 29127 w 169757"/>
                            <a:gd name="connsiteY6" fmla="*/ 153887 h 171184"/>
                            <a:gd name="connsiteX7" fmla="*/ 67893 w 169757"/>
                            <a:gd name="connsiteY7" fmla="*/ 158434 h 171184"/>
                            <a:gd name="connsiteX8" fmla="*/ 110690 w 169757"/>
                            <a:gd name="connsiteY8" fmla="*/ 143715 h 171184"/>
                            <a:gd name="connsiteX9" fmla="*/ 145049 w 169757"/>
                            <a:gd name="connsiteY9" fmla="*/ 123887 h 171184"/>
                            <a:gd name="connsiteX10" fmla="*/ 155268 w 169757"/>
                            <a:gd name="connsiteY10" fmla="*/ 116575 h 171184"/>
                            <a:gd name="connsiteX11" fmla="*/ 159205 w 169757"/>
                            <a:gd name="connsiteY11" fmla="*/ 113574 h 171184"/>
                            <a:gd name="connsiteX12" fmla="*/ 168393 w 169757"/>
                            <a:gd name="connsiteY12" fmla="*/ 113246 h 171184"/>
                            <a:gd name="connsiteX13" fmla="*/ 167221 w 169757"/>
                            <a:gd name="connsiteY13" fmla="*/ 121168 h 171184"/>
                            <a:gd name="connsiteX14" fmla="*/ 150393 w 169757"/>
                            <a:gd name="connsiteY14" fmla="*/ 133449 h 171184"/>
                            <a:gd name="connsiteX15" fmla="*/ 112377 w 169757"/>
                            <a:gd name="connsiteY15" fmla="*/ 154965 h 171184"/>
                            <a:gd name="connsiteX16" fmla="*/ 20830 w 169757"/>
                            <a:gd name="connsiteY16" fmla="*/ 163824 h 171184"/>
                            <a:gd name="connsiteX17" fmla="*/ 18 w 169757"/>
                            <a:gd name="connsiteY17" fmla="*/ 126277 h 171184"/>
                            <a:gd name="connsiteX18" fmla="*/ 5689 w 169757"/>
                            <a:gd name="connsiteY18" fmla="*/ 100356 h 171184"/>
                            <a:gd name="connsiteX19" fmla="*/ 20924 w 169757"/>
                            <a:gd name="connsiteY19" fmla="*/ 70824 h 171184"/>
                            <a:gd name="connsiteX20" fmla="*/ 45205 w 169757"/>
                            <a:gd name="connsiteY20" fmla="*/ 38012 h 171184"/>
                            <a:gd name="connsiteX21" fmla="*/ 77736 w 169757"/>
                            <a:gd name="connsiteY21" fmla="*/ 2012 h 171184"/>
                            <a:gd name="connsiteX22" fmla="*/ 78674 w 169757"/>
                            <a:gd name="connsiteY22" fmla="*/ 1215 h 1711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69757" h="171184">
                              <a:moveTo>
                                <a:pt x="78674" y="1215"/>
                              </a:moveTo>
                              <a:cubicBezTo>
                                <a:pt x="81018" y="-520"/>
                                <a:pt x="84065" y="-426"/>
                                <a:pt x="85846" y="1684"/>
                              </a:cubicBezTo>
                              <a:cubicBezTo>
                                <a:pt x="87909" y="4074"/>
                                <a:pt x="87580" y="8012"/>
                                <a:pt x="85143" y="10590"/>
                              </a:cubicBezTo>
                              <a:cubicBezTo>
                                <a:pt x="71127" y="25449"/>
                                <a:pt x="58986" y="38480"/>
                                <a:pt x="49658" y="50480"/>
                              </a:cubicBezTo>
                              <a:cubicBezTo>
                                <a:pt x="40330" y="62480"/>
                                <a:pt x="32830" y="72934"/>
                                <a:pt x="27346" y="82309"/>
                              </a:cubicBezTo>
                              <a:cubicBezTo>
                                <a:pt x="16330" y="100965"/>
                                <a:pt x="12955" y="114981"/>
                                <a:pt x="12674" y="124637"/>
                              </a:cubicBezTo>
                              <a:cubicBezTo>
                                <a:pt x="12393" y="140715"/>
                                <a:pt x="21393" y="149434"/>
                                <a:pt x="29127" y="153887"/>
                              </a:cubicBezTo>
                              <a:cubicBezTo>
                                <a:pt x="40096" y="160215"/>
                                <a:pt x="53643" y="160918"/>
                                <a:pt x="67893" y="158434"/>
                              </a:cubicBezTo>
                              <a:cubicBezTo>
                                <a:pt x="82143" y="155902"/>
                                <a:pt x="97330" y="150418"/>
                                <a:pt x="110690" y="143715"/>
                              </a:cubicBezTo>
                              <a:cubicBezTo>
                                <a:pt x="124096" y="137106"/>
                                <a:pt x="136237" y="129699"/>
                                <a:pt x="145049" y="123887"/>
                              </a:cubicBezTo>
                              <a:cubicBezTo>
                                <a:pt x="149362" y="120934"/>
                                <a:pt x="152830" y="118402"/>
                                <a:pt x="155268" y="116575"/>
                              </a:cubicBezTo>
                              <a:cubicBezTo>
                                <a:pt x="157705" y="114746"/>
                                <a:pt x="159111" y="113668"/>
                                <a:pt x="159205" y="113574"/>
                              </a:cubicBezTo>
                              <a:cubicBezTo>
                                <a:pt x="161877" y="111325"/>
                                <a:pt x="166143" y="111184"/>
                                <a:pt x="168393" y="113246"/>
                              </a:cubicBezTo>
                              <a:cubicBezTo>
                                <a:pt x="170596" y="115356"/>
                                <a:pt x="170080" y="118871"/>
                                <a:pt x="167221" y="121168"/>
                              </a:cubicBezTo>
                              <a:cubicBezTo>
                                <a:pt x="166284" y="121918"/>
                                <a:pt x="160096" y="126887"/>
                                <a:pt x="150393" y="133449"/>
                              </a:cubicBezTo>
                              <a:cubicBezTo>
                                <a:pt x="140549" y="139871"/>
                                <a:pt x="127190" y="147887"/>
                                <a:pt x="112377" y="154965"/>
                              </a:cubicBezTo>
                              <a:cubicBezTo>
                                <a:pt x="82471" y="168887"/>
                                <a:pt x="46471" y="178543"/>
                                <a:pt x="20830" y="163824"/>
                              </a:cubicBezTo>
                              <a:cubicBezTo>
                                <a:pt x="6721" y="155762"/>
                                <a:pt x="-404" y="142684"/>
                                <a:pt x="18" y="126277"/>
                              </a:cubicBezTo>
                              <a:cubicBezTo>
                                <a:pt x="205" y="118215"/>
                                <a:pt x="2174" y="109637"/>
                                <a:pt x="5689" y="100356"/>
                              </a:cubicBezTo>
                              <a:cubicBezTo>
                                <a:pt x="9158" y="91074"/>
                                <a:pt x="14221" y="81184"/>
                                <a:pt x="20924" y="70824"/>
                              </a:cubicBezTo>
                              <a:cubicBezTo>
                                <a:pt x="27627" y="60465"/>
                                <a:pt x="35830" y="49543"/>
                                <a:pt x="45205" y="38012"/>
                              </a:cubicBezTo>
                              <a:cubicBezTo>
                                <a:pt x="54627" y="26480"/>
                                <a:pt x="65877" y="14668"/>
                                <a:pt x="77736" y="2012"/>
                              </a:cubicBezTo>
                              <a:cubicBezTo>
                                <a:pt x="78065" y="1731"/>
                                <a:pt x="78346" y="1449"/>
                                <a:pt x="78674" y="121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69" name="任意多边形: 形状 668">
                          <a:extLst>
                            <a:ext uri="{FF2B5EF4-FFF2-40B4-BE49-F238E27FC236}">
                              <a16:creationId xmlns:a16="http://schemas.microsoft.com/office/drawing/2014/main" id="{E7331076-593F-2A43-826F-175E6ABED1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40856" y="2940651"/>
                          <a:ext cx="144717" cy="195694"/>
                        </a:xfrm>
                        <a:custGeom>
                          <a:avLst/>
                          <a:gdLst>
                            <a:gd name="connsiteX0" fmla="*/ 84631 w 144717"/>
                            <a:gd name="connsiteY0" fmla="*/ 888 h 195694"/>
                            <a:gd name="connsiteX1" fmla="*/ 90209 w 144717"/>
                            <a:gd name="connsiteY1" fmla="*/ 2669 h 195694"/>
                            <a:gd name="connsiteX2" fmla="*/ 88428 w 144717"/>
                            <a:gd name="connsiteY2" fmla="*/ 12935 h 195694"/>
                            <a:gd name="connsiteX3" fmla="*/ 54256 w 144717"/>
                            <a:gd name="connsiteY3" fmla="*/ 53810 h 195694"/>
                            <a:gd name="connsiteX4" fmla="*/ 31006 w 144717"/>
                            <a:gd name="connsiteY4" fmla="*/ 87700 h 195694"/>
                            <a:gd name="connsiteX5" fmla="*/ 11646 w 144717"/>
                            <a:gd name="connsiteY5" fmla="*/ 135279 h 195694"/>
                            <a:gd name="connsiteX6" fmla="*/ 20365 w 144717"/>
                            <a:gd name="connsiteY6" fmla="*/ 171841 h 195694"/>
                            <a:gd name="connsiteX7" fmla="*/ 90490 w 144717"/>
                            <a:gd name="connsiteY7" fmla="*/ 171185 h 195694"/>
                            <a:gd name="connsiteX8" fmla="*/ 122553 w 144717"/>
                            <a:gd name="connsiteY8" fmla="*/ 153044 h 195694"/>
                            <a:gd name="connsiteX9" fmla="*/ 132209 w 144717"/>
                            <a:gd name="connsiteY9" fmla="*/ 146060 h 195694"/>
                            <a:gd name="connsiteX10" fmla="*/ 135959 w 144717"/>
                            <a:gd name="connsiteY10" fmla="*/ 143154 h 195694"/>
                            <a:gd name="connsiteX11" fmla="*/ 143834 w 144717"/>
                            <a:gd name="connsiteY11" fmla="*/ 144044 h 195694"/>
                            <a:gd name="connsiteX12" fmla="*/ 142006 w 144717"/>
                            <a:gd name="connsiteY12" fmla="*/ 152904 h 195694"/>
                            <a:gd name="connsiteX13" fmla="*/ 125974 w 144717"/>
                            <a:gd name="connsiteY13" fmla="*/ 164669 h 195694"/>
                            <a:gd name="connsiteX14" fmla="*/ 90490 w 144717"/>
                            <a:gd name="connsiteY14" fmla="*/ 184404 h 195694"/>
                            <a:gd name="connsiteX15" fmla="*/ 11834 w 144717"/>
                            <a:gd name="connsiteY15" fmla="*/ 182435 h 195694"/>
                            <a:gd name="connsiteX16" fmla="*/ 1146 w 144717"/>
                            <a:gd name="connsiteY16" fmla="*/ 135513 h 195694"/>
                            <a:gd name="connsiteX17" fmla="*/ 83740 w 144717"/>
                            <a:gd name="connsiteY17" fmla="*/ 1638 h 195694"/>
                            <a:gd name="connsiteX18" fmla="*/ 84631 w 144717"/>
                            <a:gd name="connsiteY18" fmla="*/ 888 h 1956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44717" h="195694">
                              <a:moveTo>
                                <a:pt x="84631" y="888"/>
                              </a:moveTo>
                              <a:cubicBezTo>
                                <a:pt x="86740" y="-753"/>
                                <a:pt x="89084" y="-97"/>
                                <a:pt x="90209" y="2669"/>
                              </a:cubicBezTo>
                              <a:cubicBezTo>
                                <a:pt x="91474" y="5763"/>
                                <a:pt x="90725" y="10356"/>
                                <a:pt x="88428" y="12935"/>
                              </a:cubicBezTo>
                              <a:cubicBezTo>
                                <a:pt x="75115" y="27747"/>
                                <a:pt x="63443" y="41247"/>
                                <a:pt x="54256" y="53810"/>
                              </a:cubicBezTo>
                              <a:cubicBezTo>
                                <a:pt x="44646" y="66232"/>
                                <a:pt x="36959" y="77481"/>
                                <a:pt x="31006" y="87700"/>
                              </a:cubicBezTo>
                              <a:cubicBezTo>
                                <a:pt x="19146" y="108138"/>
                                <a:pt x="13334" y="123841"/>
                                <a:pt x="11646" y="135279"/>
                              </a:cubicBezTo>
                              <a:cubicBezTo>
                                <a:pt x="8693" y="154216"/>
                                <a:pt x="14693" y="165654"/>
                                <a:pt x="20365" y="171841"/>
                              </a:cubicBezTo>
                              <a:cubicBezTo>
                                <a:pt x="36302" y="189325"/>
                                <a:pt x="65740" y="182810"/>
                                <a:pt x="90490" y="171185"/>
                              </a:cubicBezTo>
                              <a:cubicBezTo>
                                <a:pt x="102818" y="165419"/>
                                <a:pt x="114209" y="158529"/>
                                <a:pt x="122553" y="153044"/>
                              </a:cubicBezTo>
                              <a:cubicBezTo>
                                <a:pt x="126631" y="150232"/>
                                <a:pt x="129912" y="147794"/>
                                <a:pt x="132209" y="146060"/>
                              </a:cubicBezTo>
                              <a:cubicBezTo>
                                <a:pt x="134506" y="144278"/>
                                <a:pt x="135865" y="143200"/>
                                <a:pt x="135959" y="143154"/>
                              </a:cubicBezTo>
                              <a:cubicBezTo>
                                <a:pt x="138678" y="140857"/>
                                <a:pt x="142193" y="141372"/>
                                <a:pt x="143834" y="144044"/>
                              </a:cubicBezTo>
                              <a:cubicBezTo>
                                <a:pt x="145522" y="146763"/>
                                <a:pt x="144724" y="150653"/>
                                <a:pt x="142006" y="152904"/>
                              </a:cubicBezTo>
                              <a:cubicBezTo>
                                <a:pt x="141115" y="153607"/>
                                <a:pt x="135209" y="158482"/>
                                <a:pt x="125974" y="164669"/>
                              </a:cubicBezTo>
                              <a:cubicBezTo>
                                <a:pt x="116599" y="170763"/>
                                <a:pt x="104084" y="178263"/>
                                <a:pt x="90490" y="184404"/>
                              </a:cubicBezTo>
                              <a:cubicBezTo>
                                <a:pt x="62834" y="196450"/>
                                <a:pt x="30959" y="202966"/>
                                <a:pt x="11834" y="182435"/>
                              </a:cubicBezTo>
                              <a:cubicBezTo>
                                <a:pt x="1240" y="171091"/>
                                <a:pt x="-1994" y="154872"/>
                                <a:pt x="1146" y="135513"/>
                              </a:cubicBezTo>
                              <a:cubicBezTo>
                                <a:pt x="7381" y="97685"/>
                                <a:pt x="38412" y="52028"/>
                                <a:pt x="83740" y="1638"/>
                              </a:cubicBezTo>
                              <a:cubicBezTo>
                                <a:pt x="84068" y="1356"/>
                                <a:pt x="84349" y="1122"/>
                                <a:pt x="84631" y="8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70" name="图形 413">
                        <a:extLst>
                          <a:ext uri="{FF2B5EF4-FFF2-40B4-BE49-F238E27FC236}">
                            <a16:creationId xmlns:a16="http://schemas.microsoft.com/office/drawing/2014/main" id="{25BD77A1-8858-C296-FBD2-2D9B5036715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427396" y="3105987"/>
                        <a:ext cx="383977" cy="435880"/>
                        <a:chOff x="10427396" y="3105987"/>
                        <a:chExt cx="383977" cy="43588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71" name="任意多边形: 形状 670">
                          <a:extLst>
                            <a:ext uri="{FF2B5EF4-FFF2-40B4-BE49-F238E27FC236}">
                              <a16:creationId xmlns:a16="http://schemas.microsoft.com/office/drawing/2014/main" id="{DE0D3D45-DD30-F052-2997-213C159C3D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11591" y="3415723"/>
                          <a:ext cx="97356" cy="126144"/>
                        </a:xfrm>
                        <a:custGeom>
                          <a:avLst/>
                          <a:gdLst>
                            <a:gd name="connsiteX0" fmla="*/ 16270 w 97356"/>
                            <a:gd name="connsiteY0" fmla="*/ 118551 h 126144"/>
                            <a:gd name="connsiteX1" fmla="*/ 14067 w 97356"/>
                            <a:gd name="connsiteY1" fmla="*/ 108520 h 126144"/>
                            <a:gd name="connsiteX2" fmla="*/ 95114 w 97356"/>
                            <a:gd name="connsiteY2" fmla="*/ 7457 h 126144"/>
                            <a:gd name="connsiteX3" fmla="*/ 95442 w 97356"/>
                            <a:gd name="connsiteY3" fmla="*/ 613 h 126144"/>
                            <a:gd name="connsiteX4" fmla="*/ 86536 w 97356"/>
                            <a:gd name="connsiteY4" fmla="*/ 1832 h 126144"/>
                            <a:gd name="connsiteX5" fmla="*/ 85458 w 97356"/>
                            <a:gd name="connsiteY5" fmla="*/ 2629 h 126144"/>
                            <a:gd name="connsiteX6" fmla="*/ 5 w 97356"/>
                            <a:gd name="connsiteY6" fmla="*/ 111848 h 126144"/>
                            <a:gd name="connsiteX7" fmla="*/ 3708 w 97356"/>
                            <a:gd name="connsiteY7" fmla="*/ 126145 h 126144"/>
                            <a:gd name="connsiteX8" fmla="*/ 16270 w 97356"/>
                            <a:gd name="connsiteY8" fmla="*/ 118551 h 1261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97356" h="126144">
                              <a:moveTo>
                                <a:pt x="16270" y="118551"/>
                              </a:moveTo>
                              <a:cubicBezTo>
                                <a:pt x="14817" y="115785"/>
                                <a:pt x="13926" y="112551"/>
                                <a:pt x="14067" y="108520"/>
                              </a:cubicBezTo>
                              <a:cubicBezTo>
                                <a:pt x="14395" y="93051"/>
                                <a:pt x="29161" y="64082"/>
                                <a:pt x="95114" y="7457"/>
                              </a:cubicBezTo>
                              <a:cubicBezTo>
                                <a:pt x="97973" y="5020"/>
                                <a:pt x="98114" y="1926"/>
                                <a:pt x="95442" y="613"/>
                              </a:cubicBezTo>
                              <a:cubicBezTo>
                                <a:pt x="93052" y="-559"/>
                                <a:pt x="89302" y="4"/>
                                <a:pt x="86536" y="1832"/>
                              </a:cubicBezTo>
                              <a:cubicBezTo>
                                <a:pt x="86208" y="2066"/>
                                <a:pt x="85786" y="2348"/>
                                <a:pt x="85458" y="2629"/>
                              </a:cubicBezTo>
                              <a:cubicBezTo>
                                <a:pt x="29676" y="50863"/>
                                <a:pt x="567" y="86629"/>
                                <a:pt x="5" y="111848"/>
                              </a:cubicBezTo>
                              <a:cubicBezTo>
                                <a:pt x="-89" y="117285"/>
                                <a:pt x="1223" y="122020"/>
                                <a:pt x="3708" y="126145"/>
                              </a:cubicBezTo>
                              <a:cubicBezTo>
                                <a:pt x="8770" y="123098"/>
                                <a:pt x="11255" y="121598"/>
                                <a:pt x="16270" y="1185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72" name="任意多边形: 形状 671">
                          <a:extLst>
                            <a:ext uri="{FF2B5EF4-FFF2-40B4-BE49-F238E27FC236}">
                              <a16:creationId xmlns:a16="http://schemas.microsoft.com/office/drawing/2014/main" id="{4FBE5C0F-DD75-8FAC-D05D-C27912A04D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0279" y="3232140"/>
                          <a:ext cx="182454" cy="158251"/>
                        </a:xfrm>
                        <a:custGeom>
                          <a:avLst/>
                          <a:gdLst>
                            <a:gd name="connsiteX0" fmla="*/ 83019 w 182454"/>
                            <a:gd name="connsiteY0" fmla="*/ 1289 h 158251"/>
                            <a:gd name="connsiteX1" fmla="*/ 91129 w 182454"/>
                            <a:gd name="connsiteY1" fmla="*/ 1383 h 158251"/>
                            <a:gd name="connsiteX2" fmla="*/ 90473 w 182454"/>
                            <a:gd name="connsiteY2" fmla="*/ 9539 h 158251"/>
                            <a:gd name="connsiteX3" fmla="*/ 13644 w 182454"/>
                            <a:gd name="connsiteY3" fmla="*/ 116836 h 158251"/>
                            <a:gd name="connsiteX4" fmla="*/ 32254 w 182454"/>
                            <a:gd name="connsiteY4" fmla="*/ 142993 h 158251"/>
                            <a:gd name="connsiteX5" fmla="*/ 74066 w 182454"/>
                            <a:gd name="connsiteY5" fmla="*/ 145993 h 158251"/>
                            <a:gd name="connsiteX6" fmla="*/ 119582 w 182454"/>
                            <a:gd name="connsiteY6" fmla="*/ 131086 h 158251"/>
                            <a:gd name="connsiteX7" fmla="*/ 156098 w 182454"/>
                            <a:gd name="connsiteY7" fmla="*/ 111727 h 158251"/>
                            <a:gd name="connsiteX8" fmla="*/ 167160 w 182454"/>
                            <a:gd name="connsiteY8" fmla="*/ 104790 h 158251"/>
                            <a:gd name="connsiteX9" fmla="*/ 171379 w 182454"/>
                            <a:gd name="connsiteY9" fmla="*/ 101930 h 158251"/>
                            <a:gd name="connsiteX10" fmla="*/ 181082 w 182454"/>
                            <a:gd name="connsiteY10" fmla="*/ 101415 h 158251"/>
                            <a:gd name="connsiteX11" fmla="*/ 179629 w 182454"/>
                            <a:gd name="connsiteY11" fmla="*/ 108868 h 158251"/>
                            <a:gd name="connsiteX12" fmla="*/ 121316 w 182454"/>
                            <a:gd name="connsiteY12" fmla="*/ 141493 h 158251"/>
                            <a:gd name="connsiteX13" fmla="*/ 71019 w 182454"/>
                            <a:gd name="connsiteY13" fmla="*/ 156868 h 158251"/>
                            <a:gd name="connsiteX14" fmla="*/ 23629 w 182454"/>
                            <a:gd name="connsiteY14" fmla="*/ 152508 h 158251"/>
                            <a:gd name="connsiteX15" fmla="*/ 4 w 182454"/>
                            <a:gd name="connsiteY15" fmla="*/ 118993 h 158251"/>
                            <a:gd name="connsiteX16" fmla="*/ 20957 w 182454"/>
                            <a:gd name="connsiteY16" fmla="*/ 67665 h 158251"/>
                            <a:gd name="connsiteX17" fmla="*/ 82035 w 182454"/>
                            <a:gd name="connsiteY17" fmla="*/ 2180 h 158251"/>
                            <a:gd name="connsiteX18" fmla="*/ 83019 w 182454"/>
                            <a:gd name="connsiteY18" fmla="*/ 1289 h 1582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82454" h="158251">
                              <a:moveTo>
                                <a:pt x="83019" y="1289"/>
                              </a:moveTo>
                              <a:cubicBezTo>
                                <a:pt x="85691" y="-445"/>
                                <a:pt x="89066" y="-445"/>
                                <a:pt x="91129" y="1383"/>
                              </a:cubicBezTo>
                              <a:cubicBezTo>
                                <a:pt x="93473" y="3446"/>
                                <a:pt x="93191" y="7055"/>
                                <a:pt x="90473" y="9539"/>
                              </a:cubicBezTo>
                              <a:cubicBezTo>
                                <a:pt x="27847" y="66071"/>
                                <a:pt x="13129" y="98977"/>
                                <a:pt x="13644" y="116836"/>
                              </a:cubicBezTo>
                              <a:cubicBezTo>
                                <a:pt x="13926" y="131555"/>
                                <a:pt x="23863" y="139196"/>
                                <a:pt x="32254" y="142993"/>
                              </a:cubicBezTo>
                              <a:cubicBezTo>
                                <a:pt x="44066" y="148336"/>
                                <a:pt x="58738" y="148665"/>
                                <a:pt x="74066" y="145993"/>
                              </a:cubicBezTo>
                              <a:cubicBezTo>
                                <a:pt x="89254" y="143180"/>
                                <a:pt x="105145" y="137508"/>
                                <a:pt x="119582" y="131086"/>
                              </a:cubicBezTo>
                              <a:cubicBezTo>
                                <a:pt x="133973" y="124618"/>
                                <a:pt x="146723" y="117305"/>
                                <a:pt x="156098" y="111727"/>
                              </a:cubicBezTo>
                              <a:cubicBezTo>
                                <a:pt x="160738" y="108915"/>
                                <a:pt x="164488" y="106524"/>
                                <a:pt x="167160" y="104790"/>
                              </a:cubicBezTo>
                              <a:cubicBezTo>
                                <a:pt x="169785" y="103055"/>
                                <a:pt x="171285" y="102024"/>
                                <a:pt x="171379" y="101930"/>
                              </a:cubicBezTo>
                              <a:cubicBezTo>
                                <a:pt x="174426" y="99633"/>
                                <a:pt x="178785" y="99493"/>
                                <a:pt x="181082" y="101415"/>
                              </a:cubicBezTo>
                              <a:cubicBezTo>
                                <a:pt x="183379" y="103336"/>
                                <a:pt x="182723" y="106618"/>
                                <a:pt x="179629" y="108868"/>
                              </a:cubicBezTo>
                              <a:cubicBezTo>
                                <a:pt x="177707" y="110274"/>
                                <a:pt x="152863" y="127665"/>
                                <a:pt x="121316" y="141493"/>
                              </a:cubicBezTo>
                              <a:cubicBezTo>
                                <a:pt x="105473" y="148243"/>
                                <a:pt x="88082" y="154290"/>
                                <a:pt x="71019" y="156868"/>
                              </a:cubicBezTo>
                              <a:cubicBezTo>
                                <a:pt x="53957" y="159399"/>
                                <a:pt x="37457" y="158743"/>
                                <a:pt x="23629" y="152508"/>
                              </a:cubicBezTo>
                              <a:cubicBezTo>
                                <a:pt x="8348" y="145618"/>
                                <a:pt x="191" y="133993"/>
                                <a:pt x="4" y="118993"/>
                              </a:cubicBezTo>
                              <a:cubicBezTo>
                                <a:pt x="-184" y="104321"/>
                                <a:pt x="6941" y="87024"/>
                                <a:pt x="20957" y="67665"/>
                              </a:cubicBezTo>
                              <a:cubicBezTo>
                                <a:pt x="34691" y="48024"/>
                                <a:pt x="55551" y="26368"/>
                                <a:pt x="82035" y="2180"/>
                              </a:cubicBezTo>
                              <a:cubicBezTo>
                                <a:pt x="82317" y="1758"/>
                                <a:pt x="82691" y="1524"/>
                                <a:pt x="83019" y="12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73" name="任意多边形: 形状 672">
                          <a:extLst>
                            <a:ext uri="{FF2B5EF4-FFF2-40B4-BE49-F238E27FC236}">
                              <a16:creationId xmlns:a16="http://schemas.microsoft.com/office/drawing/2014/main" id="{A28E8B59-CF24-9F46-0E9F-4DA2807945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58949" y="3106197"/>
                          <a:ext cx="164036" cy="179651"/>
                        </a:xfrm>
                        <a:custGeom>
                          <a:avLst/>
                          <a:gdLst>
                            <a:gd name="connsiteX0" fmla="*/ 90974 w 164036"/>
                            <a:gd name="connsiteY0" fmla="*/ 998 h 179651"/>
                            <a:gd name="connsiteX1" fmla="*/ 97678 w 164036"/>
                            <a:gd name="connsiteY1" fmla="*/ 2170 h 179651"/>
                            <a:gd name="connsiteX2" fmla="*/ 95802 w 164036"/>
                            <a:gd name="connsiteY2" fmla="*/ 11639 h 179651"/>
                            <a:gd name="connsiteX3" fmla="*/ 12646 w 164036"/>
                            <a:gd name="connsiteY3" fmla="*/ 127139 h 179651"/>
                            <a:gd name="connsiteX4" fmla="*/ 24974 w 164036"/>
                            <a:gd name="connsiteY4" fmla="*/ 159483 h 179651"/>
                            <a:gd name="connsiteX5" fmla="*/ 104193 w 164036"/>
                            <a:gd name="connsiteY5" fmla="*/ 155077 h 179651"/>
                            <a:gd name="connsiteX6" fmla="*/ 139256 w 164036"/>
                            <a:gd name="connsiteY6" fmla="*/ 136936 h 179651"/>
                            <a:gd name="connsiteX7" fmla="*/ 149943 w 164036"/>
                            <a:gd name="connsiteY7" fmla="*/ 130139 h 179651"/>
                            <a:gd name="connsiteX8" fmla="*/ 154068 w 164036"/>
                            <a:gd name="connsiteY8" fmla="*/ 127327 h 179651"/>
                            <a:gd name="connsiteX9" fmla="*/ 163021 w 164036"/>
                            <a:gd name="connsiteY9" fmla="*/ 127795 h 179651"/>
                            <a:gd name="connsiteX10" fmla="*/ 161052 w 164036"/>
                            <a:gd name="connsiteY10" fmla="*/ 135952 h 179651"/>
                            <a:gd name="connsiteX11" fmla="*/ 104662 w 164036"/>
                            <a:gd name="connsiteY11" fmla="*/ 166983 h 179651"/>
                            <a:gd name="connsiteX12" fmla="*/ 57552 w 164036"/>
                            <a:gd name="connsiteY12" fmla="*/ 179358 h 179651"/>
                            <a:gd name="connsiteX13" fmla="*/ 16021 w 164036"/>
                            <a:gd name="connsiteY13" fmla="*/ 169467 h 179651"/>
                            <a:gd name="connsiteX14" fmla="*/ 552 w 164036"/>
                            <a:gd name="connsiteY14" fmla="*/ 128030 h 179651"/>
                            <a:gd name="connsiteX15" fmla="*/ 90037 w 164036"/>
                            <a:gd name="connsiteY15" fmla="*/ 1795 h 179651"/>
                            <a:gd name="connsiteX16" fmla="*/ 90974 w 164036"/>
                            <a:gd name="connsiteY16" fmla="*/ 998 h 1796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64036" h="179651">
                              <a:moveTo>
                                <a:pt x="90974" y="998"/>
                              </a:moveTo>
                              <a:cubicBezTo>
                                <a:pt x="93506" y="-642"/>
                                <a:pt x="96271" y="-267"/>
                                <a:pt x="97678" y="2170"/>
                              </a:cubicBezTo>
                              <a:cubicBezTo>
                                <a:pt x="99271" y="4889"/>
                                <a:pt x="98521" y="9108"/>
                                <a:pt x="95802" y="11639"/>
                              </a:cubicBezTo>
                              <a:cubicBezTo>
                                <a:pt x="34021" y="69248"/>
                                <a:pt x="15037" y="106327"/>
                                <a:pt x="12646" y="127139"/>
                              </a:cubicBezTo>
                              <a:cubicBezTo>
                                <a:pt x="10490" y="144295"/>
                                <a:pt x="18130" y="154233"/>
                                <a:pt x="24974" y="159483"/>
                              </a:cubicBezTo>
                              <a:cubicBezTo>
                                <a:pt x="44287" y="174343"/>
                                <a:pt x="76959" y="166936"/>
                                <a:pt x="104193" y="155077"/>
                              </a:cubicBezTo>
                              <a:cubicBezTo>
                                <a:pt x="117927" y="149264"/>
                                <a:pt x="130349" y="142467"/>
                                <a:pt x="139256" y="136936"/>
                              </a:cubicBezTo>
                              <a:cubicBezTo>
                                <a:pt x="143756" y="134217"/>
                                <a:pt x="147412" y="131827"/>
                                <a:pt x="149943" y="130139"/>
                              </a:cubicBezTo>
                              <a:cubicBezTo>
                                <a:pt x="152475" y="128405"/>
                                <a:pt x="153974" y="127374"/>
                                <a:pt x="154068" y="127327"/>
                              </a:cubicBezTo>
                              <a:cubicBezTo>
                                <a:pt x="156927" y="125311"/>
                                <a:pt x="161052" y="125405"/>
                                <a:pt x="163021" y="127795"/>
                              </a:cubicBezTo>
                              <a:cubicBezTo>
                                <a:pt x="164943" y="130186"/>
                                <a:pt x="164053" y="133842"/>
                                <a:pt x="161052" y="135952"/>
                              </a:cubicBezTo>
                              <a:cubicBezTo>
                                <a:pt x="159084" y="137264"/>
                                <a:pt x="134896" y="154749"/>
                                <a:pt x="104662" y="166983"/>
                              </a:cubicBezTo>
                              <a:cubicBezTo>
                                <a:pt x="89709" y="173264"/>
                                <a:pt x="73209" y="178186"/>
                                <a:pt x="57552" y="179358"/>
                              </a:cubicBezTo>
                              <a:cubicBezTo>
                                <a:pt x="41990" y="180577"/>
                                <a:pt x="27505" y="178139"/>
                                <a:pt x="16021" y="169467"/>
                              </a:cubicBezTo>
                              <a:cubicBezTo>
                                <a:pt x="3318" y="159858"/>
                                <a:pt x="-1792" y="145561"/>
                                <a:pt x="552" y="128030"/>
                              </a:cubicBezTo>
                              <a:cubicBezTo>
                                <a:pt x="5052" y="93670"/>
                                <a:pt x="37771" y="51014"/>
                                <a:pt x="90037" y="1795"/>
                              </a:cubicBezTo>
                              <a:cubicBezTo>
                                <a:pt x="90318" y="1467"/>
                                <a:pt x="90646" y="1233"/>
                                <a:pt x="90974" y="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74" name="任意多边形: 形状 673">
                          <a:extLst>
                            <a:ext uri="{FF2B5EF4-FFF2-40B4-BE49-F238E27FC236}">
                              <a16:creationId xmlns:a16="http://schemas.microsoft.com/office/drawing/2014/main" id="{0BE44B92-74F3-2CD0-5AC4-D73F02980EE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7396" y="3105987"/>
                          <a:ext cx="129994" cy="49794"/>
                        </a:xfrm>
                        <a:custGeom>
                          <a:avLst/>
                          <a:gdLst>
                            <a:gd name="connsiteX0" fmla="*/ 4591 w 129994"/>
                            <a:gd name="connsiteY0" fmla="*/ 20708 h 49794"/>
                            <a:gd name="connsiteX1" fmla="*/ 10309 w 129994"/>
                            <a:gd name="connsiteY1" fmla="*/ 21645 h 49794"/>
                            <a:gd name="connsiteX2" fmla="*/ 75606 w 129994"/>
                            <a:gd name="connsiteY2" fmla="*/ 27223 h 49794"/>
                            <a:gd name="connsiteX3" fmla="*/ 108044 w 129994"/>
                            <a:gd name="connsiteY3" fmla="*/ 10489 h 49794"/>
                            <a:gd name="connsiteX4" fmla="*/ 118216 w 129994"/>
                            <a:gd name="connsiteY4" fmla="*/ 3974 h 49794"/>
                            <a:gd name="connsiteX5" fmla="*/ 122200 w 129994"/>
                            <a:gd name="connsiteY5" fmla="*/ 1208 h 49794"/>
                            <a:gd name="connsiteX6" fmla="*/ 129513 w 129994"/>
                            <a:gd name="connsiteY6" fmla="*/ 2989 h 49794"/>
                            <a:gd name="connsiteX7" fmla="*/ 126560 w 129994"/>
                            <a:gd name="connsiteY7" fmla="*/ 12270 h 49794"/>
                            <a:gd name="connsiteX8" fmla="*/ 73684 w 129994"/>
                            <a:gd name="connsiteY8" fmla="*/ 41333 h 49794"/>
                            <a:gd name="connsiteX9" fmla="*/ 794 w 129994"/>
                            <a:gd name="connsiteY9" fmla="*/ 32239 h 49794"/>
                            <a:gd name="connsiteX10" fmla="*/ 2715 w 129994"/>
                            <a:gd name="connsiteY10" fmla="*/ 22161 h 49794"/>
                            <a:gd name="connsiteX11" fmla="*/ 4591 w 129994"/>
                            <a:gd name="connsiteY11" fmla="*/ 20708 h 497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29994" h="49794">
                              <a:moveTo>
                                <a:pt x="4591" y="20708"/>
                              </a:moveTo>
                              <a:cubicBezTo>
                                <a:pt x="6793" y="19348"/>
                                <a:pt x="9091" y="19630"/>
                                <a:pt x="10309" y="21645"/>
                              </a:cubicBezTo>
                              <a:cubicBezTo>
                                <a:pt x="22684" y="42130"/>
                                <a:pt x="50575" y="37349"/>
                                <a:pt x="75606" y="27223"/>
                              </a:cubicBezTo>
                              <a:cubicBezTo>
                                <a:pt x="88122" y="22161"/>
                                <a:pt x="99466" y="15645"/>
                                <a:pt x="108044" y="10489"/>
                              </a:cubicBezTo>
                              <a:cubicBezTo>
                                <a:pt x="112262" y="7911"/>
                                <a:pt x="115778" y="5614"/>
                                <a:pt x="118216" y="3974"/>
                              </a:cubicBezTo>
                              <a:cubicBezTo>
                                <a:pt x="120653" y="2286"/>
                                <a:pt x="122106" y="1302"/>
                                <a:pt x="122200" y="1208"/>
                              </a:cubicBezTo>
                              <a:cubicBezTo>
                                <a:pt x="125153" y="-995"/>
                                <a:pt x="128247" y="-58"/>
                                <a:pt x="129513" y="2989"/>
                              </a:cubicBezTo>
                              <a:cubicBezTo>
                                <a:pt x="130778" y="6036"/>
                                <a:pt x="129466" y="10208"/>
                                <a:pt x="126560" y="12270"/>
                              </a:cubicBezTo>
                              <a:cubicBezTo>
                                <a:pt x="124591" y="13536"/>
                                <a:pt x="101200" y="30786"/>
                                <a:pt x="73684" y="41333"/>
                              </a:cubicBezTo>
                              <a:cubicBezTo>
                                <a:pt x="46309" y="52021"/>
                                <a:pt x="15325" y="56052"/>
                                <a:pt x="794" y="32239"/>
                              </a:cubicBezTo>
                              <a:cubicBezTo>
                                <a:pt x="-800" y="29661"/>
                                <a:pt x="90" y="25114"/>
                                <a:pt x="2715" y="22161"/>
                              </a:cubicBezTo>
                              <a:cubicBezTo>
                                <a:pt x="3325" y="21599"/>
                                <a:pt x="3934" y="21083"/>
                                <a:pt x="4591" y="207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75" name="任意多边形: 形状 674">
                          <a:extLst>
                            <a:ext uri="{FF2B5EF4-FFF2-40B4-BE49-F238E27FC236}">
                              <a16:creationId xmlns:a16="http://schemas.microsoft.com/office/drawing/2014/main" id="{C326498B-44E5-47E7-0195-50FE3E25C93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23569" y="3334529"/>
                          <a:ext cx="187803" cy="145235"/>
                        </a:xfrm>
                        <a:custGeom>
                          <a:avLst/>
                          <a:gdLst>
                            <a:gd name="connsiteX0" fmla="*/ 80902 w 187803"/>
                            <a:gd name="connsiteY0" fmla="*/ 1651 h 145235"/>
                            <a:gd name="connsiteX1" fmla="*/ 89714 w 187803"/>
                            <a:gd name="connsiteY1" fmla="*/ 854 h 145235"/>
                            <a:gd name="connsiteX2" fmla="*/ 89667 w 187803"/>
                            <a:gd name="connsiteY2" fmla="*/ 8120 h 145235"/>
                            <a:gd name="connsiteX3" fmla="*/ 27558 w 187803"/>
                            <a:gd name="connsiteY3" fmla="*/ 74120 h 145235"/>
                            <a:gd name="connsiteX4" fmla="*/ 14339 w 187803"/>
                            <a:gd name="connsiteY4" fmla="*/ 110261 h 145235"/>
                            <a:gd name="connsiteX5" fmla="*/ 34542 w 187803"/>
                            <a:gd name="connsiteY5" fmla="*/ 132526 h 145235"/>
                            <a:gd name="connsiteX6" fmla="*/ 123980 w 187803"/>
                            <a:gd name="connsiteY6" fmla="*/ 115651 h 145235"/>
                            <a:gd name="connsiteX7" fmla="*/ 161152 w 187803"/>
                            <a:gd name="connsiteY7" fmla="*/ 95448 h 145235"/>
                            <a:gd name="connsiteX8" fmla="*/ 172402 w 187803"/>
                            <a:gd name="connsiteY8" fmla="*/ 88229 h 145235"/>
                            <a:gd name="connsiteX9" fmla="*/ 176714 w 187803"/>
                            <a:gd name="connsiteY9" fmla="*/ 85323 h 145235"/>
                            <a:gd name="connsiteX10" fmla="*/ 186558 w 187803"/>
                            <a:gd name="connsiteY10" fmla="*/ 84245 h 145235"/>
                            <a:gd name="connsiteX11" fmla="*/ 184777 w 187803"/>
                            <a:gd name="connsiteY11" fmla="*/ 91323 h 145235"/>
                            <a:gd name="connsiteX12" fmla="*/ 125527 w 187803"/>
                            <a:gd name="connsiteY12" fmla="*/ 125167 h 145235"/>
                            <a:gd name="connsiteX13" fmla="*/ 100495 w 187803"/>
                            <a:gd name="connsiteY13" fmla="*/ 135386 h 145235"/>
                            <a:gd name="connsiteX14" fmla="*/ 74386 w 187803"/>
                            <a:gd name="connsiteY14" fmla="*/ 142511 h 145235"/>
                            <a:gd name="connsiteX15" fmla="*/ 25824 w 187803"/>
                            <a:gd name="connsiteY15" fmla="*/ 141667 h 145235"/>
                            <a:gd name="connsiteX16" fmla="*/ 89 w 187803"/>
                            <a:gd name="connsiteY16" fmla="*/ 113120 h 145235"/>
                            <a:gd name="connsiteX17" fmla="*/ 19027 w 187803"/>
                            <a:gd name="connsiteY17" fmla="*/ 65823 h 145235"/>
                            <a:gd name="connsiteX18" fmla="*/ 44433 w 187803"/>
                            <a:gd name="connsiteY18" fmla="*/ 36198 h 145235"/>
                            <a:gd name="connsiteX19" fmla="*/ 79964 w 187803"/>
                            <a:gd name="connsiteY19" fmla="*/ 2448 h 145235"/>
                            <a:gd name="connsiteX20" fmla="*/ 80902 w 187803"/>
                            <a:gd name="connsiteY20" fmla="*/ 1651 h 14523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87803" h="145235">
                              <a:moveTo>
                                <a:pt x="80902" y="1651"/>
                              </a:moveTo>
                              <a:cubicBezTo>
                                <a:pt x="83621" y="-177"/>
                                <a:pt x="87277" y="-552"/>
                                <a:pt x="89714" y="854"/>
                              </a:cubicBezTo>
                              <a:cubicBezTo>
                                <a:pt x="92433" y="2401"/>
                                <a:pt x="92386" y="5635"/>
                                <a:pt x="89667" y="8120"/>
                              </a:cubicBezTo>
                              <a:cubicBezTo>
                                <a:pt x="57839" y="36104"/>
                                <a:pt x="38667" y="57667"/>
                                <a:pt x="27558" y="74120"/>
                              </a:cubicBezTo>
                              <a:cubicBezTo>
                                <a:pt x="16495" y="90620"/>
                                <a:pt x="13777" y="102386"/>
                                <a:pt x="14339" y="110261"/>
                              </a:cubicBezTo>
                              <a:cubicBezTo>
                                <a:pt x="15324" y="123339"/>
                                <a:pt x="25917" y="129667"/>
                                <a:pt x="34542" y="132526"/>
                              </a:cubicBezTo>
                              <a:cubicBezTo>
                                <a:pt x="59011" y="140542"/>
                                <a:pt x="94777" y="129620"/>
                                <a:pt x="123980" y="115651"/>
                              </a:cubicBezTo>
                              <a:cubicBezTo>
                                <a:pt x="138699" y="108807"/>
                                <a:pt x="151824" y="101354"/>
                                <a:pt x="161152" y="95448"/>
                              </a:cubicBezTo>
                              <a:cubicBezTo>
                                <a:pt x="165886" y="92542"/>
                                <a:pt x="169730" y="90010"/>
                                <a:pt x="172402" y="88229"/>
                              </a:cubicBezTo>
                              <a:cubicBezTo>
                                <a:pt x="175074" y="86401"/>
                                <a:pt x="176621" y="85370"/>
                                <a:pt x="176714" y="85323"/>
                              </a:cubicBezTo>
                              <a:cubicBezTo>
                                <a:pt x="179715" y="83167"/>
                                <a:pt x="184308" y="82604"/>
                                <a:pt x="186558" y="84245"/>
                              </a:cubicBezTo>
                              <a:cubicBezTo>
                                <a:pt x="188761" y="85932"/>
                                <a:pt x="187964" y="89073"/>
                                <a:pt x="184777" y="91323"/>
                              </a:cubicBezTo>
                              <a:cubicBezTo>
                                <a:pt x="182668" y="92635"/>
                                <a:pt x="157777" y="110729"/>
                                <a:pt x="125527" y="125167"/>
                              </a:cubicBezTo>
                              <a:cubicBezTo>
                                <a:pt x="117511" y="128823"/>
                                <a:pt x="109027" y="132339"/>
                                <a:pt x="100495" y="135386"/>
                              </a:cubicBezTo>
                              <a:cubicBezTo>
                                <a:pt x="91870" y="138339"/>
                                <a:pt x="83011" y="140776"/>
                                <a:pt x="74386" y="142511"/>
                              </a:cubicBezTo>
                              <a:cubicBezTo>
                                <a:pt x="56996" y="145979"/>
                                <a:pt x="40214" y="146589"/>
                                <a:pt x="25824" y="141667"/>
                              </a:cubicBezTo>
                              <a:cubicBezTo>
                                <a:pt x="9933" y="136323"/>
                                <a:pt x="1073" y="126479"/>
                                <a:pt x="89" y="113120"/>
                              </a:cubicBezTo>
                              <a:cubicBezTo>
                                <a:pt x="-848" y="100089"/>
                                <a:pt x="5620" y="84338"/>
                                <a:pt x="19027" y="65823"/>
                              </a:cubicBezTo>
                              <a:cubicBezTo>
                                <a:pt x="25730" y="56542"/>
                                <a:pt x="34308" y="46792"/>
                                <a:pt x="44433" y="36198"/>
                              </a:cubicBezTo>
                              <a:cubicBezTo>
                                <a:pt x="54558" y="25557"/>
                                <a:pt x="66417" y="14307"/>
                                <a:pt x="79964" y="2448"/>
                              </a:cubicBezTo>
                              <a:cubicBezTo>
                                <a:pt x="80199" y="2167"/>
                                <a:pt x="80527" y="1885"/>
                                <a:pt x="80902" y="1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76" name="图形 413">
                      <a:extLst>
                        <a:ext uri="{FF2B5EF4-FFF2-40B4-BE49-F238E27FC236}">
                          <a16:creationId xmlns:a16="http://schemas.microsoft.com/office/drawing/2014/main" id="{1DEF74B8-4EEE-6184-13B8-9F1B73A9B6C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99508" y="3079917"/>
                      <a:ext cx="522843" cy="602575"/>
                      <a:chOff x="10199508" y="3079917"/>
                      <a:chExt cx="522843" cy="602575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77" name="图形 413">
                        <a:extLst>
                          <a:ext uri="{FF2B5EF4-FFF2-40B4-BE49-F238E27FC236}">
                            <a16:creationId xmlns:a16="http://schemas.microsoft.com/office/drawing/2014/main" id="{3F9E0573-A1F6-95DA-5AF8-BEBAA8B15B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18485" y="3079917"/>
                        <a:ext cx="403866" cy="502715"/>
                        <a:chOff x="10318485" y="3079917"/>
                        <a:chExt cx="403866" cy="50271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78" name="任意多边形: 形状 677">
                          <a:extLst>
                            <a:ext uri="{FF2B5EF4-FFF2-40B4-BE49-F238E27FC236}">
                              <a16:creationId xmlns:a16="http://schemas.microsoft.com/office/drawing/2014/main" id="{C76BADDB-4216-E8B1-B338-B565B6FF3B7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35288" y="3442824"/>
                          <a:ext cx="187063" cy="139809"/>
                        </a:xfrm>
                        <a:custGeom>
                          <a:avLst/>
                          <a:gdLst>
                            <a:gd name="connsiteX0" fmla="*/ 86167 w 187063"/>
                            <a:gd name="connsiteY0" fmla="*/ 1544 h 139809"/>
                            <a:gd name="connsiteX1" fmla="*/ 95261 w 187063"/>
                            <a:gd name="connsiteY1" fmla="*/ 841 h 139809"/>
                            <a:gd name="connsiteX2" fmla="*/ 94933 w 187063"/>
                            <a:gd name="connsiteY2" fmla="*/ 7778 h 139809"/>
                            <a:gd name="connsiteX3" fmla="*/ 14448 w 187063"/>
                            <a:gd name="connsiteY3" fmla="*/ 105513 h 139809"/>
                            <a:gd name="connsiteX4" fmla="*/ 33198 w 187063"/>
                            <a:gd name="connsiteY4" fmla="*/ 127216 h 139809"/>
                            <a:gd name="connsiteX5" fmla="*/ 122449 w 187063"/>
                            <a:gd name="connsiteY5" fmla="*/ 112357 h 139809"/>
                            <a:gd name="connsiteX6" fmla="*/ 160464 w 187063"/>
                            <a:gd name="connsiteY6" fmla="*/ 93513 h 139809"/>
                            <a:gd name="connsiteX7" fmla="*/ 171996 w 187063"/>
                            <a:gd name="connsiteY7" fmla="*/ 86716 h 139809"/>
                            <a:gd name="connsiteX8" fmla="*/ 176449 w 187063"/>
                            <a:gd name="connsiteY8" fmla="*/ 83950 h 139809"/>
                            <a:gd name="connsiteX9" fmla="*/ 186058 w 187063"/>
                            <a:gd name="connsiteY9" fmla="*/ 83107 h 139809"/>
                            <a:gd name="connsiteX10" fmla="*/ 183667 w 187063"/>
                            <a:gd name="connsiteY10" fmla="*/ 90044 h 139809"/>
                            <a:gd name="connsiteX11" fmla="*/ 164824 w 187063"/>
                            <a:gd name="connsiteY11" fmla="*/ 101341 h 139809"/>
                            <a:gd name="connsiteX12" fmla="*/ 123105 w 187063"/>
                            <a:gd name="connsiteY12" fmla="*/ 121685 h 139809"/>
                            <a:gd name="connsiteX13" fmla="*/ 23870 w 187063"/>
                            <a:gd name="connsiteY13" fmla="*/ 135981 h 139809"/>
                            <a:gd name="connsiteX14" fmla="*/ 11 w 187063"/>
                            <a:gd name="connsiteY14" fmla="*/ 108185 h 139809"/>
                            <a:gd name="connsiteX15" fmla="*/ 85136 w 187063"/>
                            <a:gd name="connsiteY15" fmla="*/ 2294 h 139809"/>
                            <a:gd name="connsiteX16" fmla="*/ 86167 w 187063"/>
                            <a:gd name="connsiteY16" fmla="*/ 1544 h 1398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87063" h="139809">
                              <a:moveTo>
                                <a:pt x="86167" y="1544"/>
                              </a:moveTo>
                              <a:cubicBezTo>
                                <a:pt x="89027" y="-191"/>
                                <a:pt x="92824" y="-519"/>
                                <a:pt x="95261" y="841"/>
                              </a:cubicBezTo>
                              <a:cubicBezTo>
                                <a:pt x="97980" y="2341"/>
                                <a:pt x="97793" y="5481"/>
                                <a:pt x="94933" y="7778"/>
                              </a:cubicBezTo>
                              <a:cubicBezTo>
                                <a:pt x="28136" y="61356"/>
                                <a:pt x="14027" y="90138"/>
                                <a:pt x="14448" y="105513"/>
                              </a:cubicBezTo>
                              <a:cubicBezTo>
                                <a:pt x="14730" y="118169"/>
                                <a:pt x="24761" y="124310"/>
                                <a:pt x="33198" y="127216"/>
                              </a:cubicBezTo>
                              <a:cubicBezTo>
                                <a:pt x="57011" y="135607"/>
                                <a:pt x="92683" y="125153"/>
                                <a:pt x="122449" y="112357"/>
                              </a:cubicBezTo>
                              <a:cubicBezTo>
                                <a:pt x="137308" y="105888"/>
                                <a:pt x="150761" y="98903"/>
                                <a:pt x="160464" y="93513"/>
                              </a:cubicBezTo>
                              <a:cubicBezTo>
                                <a:pt x="165339" y="90794"/>
                                <a:pt x="169230" y="88403"/>
                                <a:pt x="171996" y="86716"/>
                              </a:cubicBezTo>
                              <a:cubicBezTo>
                                <a:pt x="174714" y="84982"/>
                                <a:pt x="176308" y="83997"/>
                                <a:pt x="176449" y="83950"/>
                              </a:cubicBezTo>
                              <a:cubicBezTo>
                                <a:pt x="179589" y="81747"/>
                                <a:pt x="184089" y="81419"/>
                                <a:pt x="186058" y="83107"/>
                              </a:cubicBezTo>
                              <a:cubicBezTo>
                                <a:pt x="188074" y="84794"/>
                                <a:pt x="186949" y="87888"/>
                                <a:pt x="183667" y="90044"/>
                              </a:cubicBezTo>
                              <a:cubicBezTo>
                                <a:pt x="182589" y="90700"/>
                                <a:pt x="175605" y="95294"/>
                                <a:pt x="164824" y="101341"/>
                              </a:cubicBezTo>
                              <a:cubicBezTo>
                                <a:pt x="153996" y="107294"/>
                                <a:pt x="139324" y="114841"/>
                                <a:pt x="123105" y="121685"/>
                              </a:cubicBezTo>
                              <a:cubicBezTo>
                                <a:pt x="90574" y="135232"/>
                                <a:pt x="51480" y="145778"/>
                                <a:pt x="23870" y="135981"/>
                              </a:cubicBezTo>
                              <a:cubicBezTo>
                                <a:pt x="8589" y="130638"/>
                                <a:pt x="386" y="121075"/>
                                <a:pt x="11" y="108185"/>
                              </a:cubicBezTo>
                              <a:cubicBezTo>
                                <a:pt x="-645" y="83013"/>
                                <a:pt x="28464" y="47997"/>
                                <a:pt x="85136" y="2294"/>
                              </a:cubicBezTo>
                              <a:cubicBezTo>
                                <a:pt x="85464" y="2060"/>
                                <a:pt x="85792" y="1778"/>
                                <a:pt x="86167" y="15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79" name="任意多边形: 形状 678">
                          <a:extLst>
                            <a:ext uri="{FF2B5EF4-FFF2-40B4-BE49-F238E27FC236}">
                              <a16:creationId xmlns:a16="http://schemas.microsoft.com/office/drawing/2014/main" id="{DD7D0054-0A87-29A4-B47E-C8768206B1C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42390" y="3345888"/>
                          <a:ext cx="187609" cy="150109"/>
                        </a:xfrm>
                        <a:custGeom>
                          <a:avLst/>
                          <a:gdLst>
                            <a:gd name="connsiteX0" fmla="*/ 86158 w 187609"/>
                            <a:gd name="connsiteY0" fmla="*/ 1307 h 150109"/>
                            <a:gd name="connsiteX1" fmla="*/ 94690 w 187609"/>
                            <a:gd name="connsiteY1" fmla="*/ 1260 h 150109"/>
                            <a:gd name="connsiteX2" fmla="*/ 93987 w 187609"/>
                            <a:gd name="connsiteY2" fmla="*/ 8995 h 150109"/>
                            <a:gd name="connsiteX3" fmla="*/ 29065 w 187609"/>
                            <a:gd name="connsiteY3" fmla="*/ 73917 h 150109"/>
                            <a:gd name="connsiteX4" fmla="*/ 14111 w 187609"/>
                            <a:gd name="connsiteY4" fmla="*/ 111089 h 150109"/>
                            <a:gd name="connsiteX5" fmla="*/ 33190 w 187609"/>
                            <a:gd name="connsiteY5" fmla="*/ 135745 h 150109"/>
                            <a:gd name="connsiteX6" fmla="*/ 122768 w 187609"/>
                            <a:gd name="connsiteY6" fmla="*/ 124214 h 150109"/>
                            <a:gd name="connsiteX7" fmla="*/ 160549 w 187609"/>
                            <a:gd name="connsiteY7" fmla="*/ 105792 h 150109"/>
                            <a:gd name="connsiteX8" fmla="*/ 171987 w 187609"/>
                            <a:gd name="connsiteY8" fmla="*/ 99089 h 150109"/>
                            <a:gd name="connsiteX9" fmla="*/ 176393 w 187609"/>
                            <a:gd name="connsiteY9" fmla="*/ 96370 h 150109"/>
                            <a:gd name="connsiteX10" fmla="*/ 186331 w 187609"/>
                            <a:gd name="connsiteY10" fmla="*/ 95948 h 150109"/>
                            <a:gd name="connsiteX11" fmla="*/ 184550 w 187609"/>
                            <a:gd name="connsiteY11" fmla="*/ 103073 h 150109"/>
                            <a:gd name="connsiteX12" fmla="*/ 124315 w 187609"/>
                            <a:gd name="connsiteY12" fmla="*/ 134104 h 150109"/>
                            <a:gd name="connsiteX13" fmla="*/ 72658 w 187609"/>
                            <a:gd name="connsiteY13" fmla="*/ 148729 h 150109"/>
                            <a:gd name="connsiteX14" fmla="*/ 24284 w 187609"/>
                            <a:gd name="connsiteY14" fmla="*/ 144698 h 150109"/>
                            <a:gd name="connsiteX15" fmla="*/ 2 w 187609"/>
                            <a:gd name="connsiteY15" fmla="*/ 113011 h 150109"/>
                            <a:gd name="connsiteX16" fmla="*/ 21330 w 187609"/>
                            <a:gd name="connsiteY16" fmla="*/ 64401 h 150109"/>
                            <a:gd name="connsiteX17" fmla="*/ 85174 w 187609"/>
                            <a:gd name="connsiteY17" fmla="*/ 2010 h 150109"/>
                            <a:gd name="connsiteX18" fmla="*/ 86158 w 187609"/>
                            <a:gd name="connsiteY18" fmla="*/ 1307 h 1501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87609" h="150109">
                              <a:moveTo>
                                <a:pt x="86158" y="1307"/>
                              </a:moveTo>
                              <a:cubicBezTo>
                                <a:pt x="88924" y="-380"/>
                                <a:pt x="92487" y="-474"/>
                                <a:pt x="94690" y="1260"/>
                              </a:cubicBezTo>
                              <a:cubicBezTo>
                                <a:pt x="97127" y="3182"/>
                                <a:pt x="96846" y="6604"/>
                                <a:pt x="93987" y="8995"/>
                              </a:cubicBezTo>
                              <a:cubicBezTo>
                                <a:pt x="60987" y="36135"/>
                                <a:pt x="40783" y="57463"/>
                                <a:pt x="29065" y="73917"/>
                              </a:cubicBezTo>
                              <a:cubicBezTo>
                                <a:pt x="17299" y="90511"/>
                                <a:pt x="13877" y="102651"/>
                                <a:pt x="14111" y="111089"/>
                              </a:cubicBezTo>
                              <a:cubicBezTo>
                                <a:pt x="14440" y="124964"/>
                                <a:pt x="24658" y="132229"/>
                                <a:pt x="33190" y="135745"/>
                              </a:cubicBezTo>
                              <a:cubicBezTo>
                                <a:pt x="57190" y="145729"/>
                                <a:pt x="93143" y="136776"/>
                                <a:pt x="122768" y="124214"/>
                              </a:cubicBezTo>
                              <a:cubicBezTo>
                                <a:pt x="137674" y="118073"/>
                                <a:pt x="150987" y="111229"/>
                                <a:pt x="160549" y="105792"/>
                              </a:cubicBezTo>
                              <a:cubicBezTo>
                                <a:pt x="165377" y="103073"/>
                                <a:pt x="169268" y="100776"/>
                                <a:pt x="171987" y="99089"/>
                              </a:cubicBezTo>
                              <a:cubicBezTo>
                                <a:pt x="174706" y="97401"/>
                                <a:pt x="176253" y="96417"/>
                                <a:pt x="176393" y="96370"/>
                              </a:cubicBezTo>
                              <a:cubicBezTo>
                                <a:pt x="179627" y="94261"/>
                                <a:pt x="184081" y="94120"/>
                                <a:pt x="186331" y="95948"/>
                              </a:cubicBezTo>
                              <a:cubicBezTo>
                                <a:pt x="188581" y="97776"/>
                                <a:pt x="187784" y="101011"/>
                                <a:pt x="184550" y="103073"/>
                              </a:cubicBezTo>
                              <a:cubicBezTo>
                                <a:pt x="182440" y="104339"/>
                                <a:pt x="156940" y="121167"/>
                                <a:pt x="124315" y="134104"/>
                              </a:cubicBezTo>
                              <a:cubicBezTo>
                                <a:pt x="108096" y="140761"/>
                                <a:pt x="90096" y="146339"/>
                                <a:pt x="72658" y="148729"/>
                              </a:cubicBezTo>
                              <a:cubicBezTo>
                                <a:pt x="55221" y="151167"/>
                                <a:pt x="38440" y="150698"/>
                                <a:pt x="24284" y="144698"/>
                              </a:cubicBezTo>
                              <a:cubicBezTo>
                                <a:pt x="8580" y="138089"/>
                                <a:pt x="237" y="127120"/>
                                <a:pt x="2" y="113011"/>
                              </a:cubicBezTo>
                              <a:cubicBezTo>
                                <a:pt x="-138" y="99229"/>
                                <a:pt x="7033" y="82917"/>
                                <a:pt x="21330" y="64401"/>
                              </a:cubicBezTo>
                              <a:cubicBezTo>
                                <a:pt x="35627" y="46073"/>
                                <a:pt x="57049" y="25120"/>
                                <a:pt x="85174" y="2010"/>
                              </a:cubicBezTo>
                              <a:cubicBezTo>
                                <a:pt x="85409" y="1776"/>
                                <a:pt x="85784" y="1541"/>
                                <a:pt x="86158" y="13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0" name="任意多边形: 形状 679">
                          <a:extLst>
                            <a:ext uri="{FF2B5EF4-FFF2-40B4-BE49-F238E27FC236}">
                              <a16:creationId xmlns:a16="http://schemas.microsoft.com/office/drawing/2014/main" id="{AC5B8BD9-A959-EEDC-072A-1A1CBCCF809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4902" y="3228510"/>
                          <a:ext cx="173676" cy="169375"/>
                        </a:xfrm>
                        <a:custGeom>
                          <a:avLst/>
                          <a:gdLst>
                            <a:gd name="connsiteX0" fmla="*/ 93709 w 173676"/>
                            <a:gd name="connsiteY0" fmla="*/ 1029 h 169375"/>
                            <a:gd name="connsiteX1" fmla="*/ 101021 w 173676"/>
                            <a:gd name="connsiteY1" fmla="*/ 1966 h 169375"/>
                            <a:gd name="connsiteX2" fmla="*/ 99146 w 173676"/>
                            <a:gd name="connsiteY2" fmla="*/ 10920 h 169375"/>
                            <a:gd name="connsiteX3" fmla="*/ 57990 w 173676"/>
                            <a:gd name="connsiteY3" fmla="*/ 48935 h 169375"/>
                            <a:gd name="connsiteX4" fmla="*/ 32068 w 173676"/>
                            <a:gd name="connsiteY4" fmla="*/ 79263 h 169375"/>
                            <a:gd name="connsiteX5" fmla="*/ 13224 w 173676"/>
                            <a:gd name="connsiteY5" fmla="*/ 120607 h 169375"/>
                            <a:gd name="connsiteX6" fmla="*/ 27287 w 173676"/>
                            <a:gd name="connsiteY6" fmla="*/ 150654 h 169375"/>
                            <a:gd name="connsiteX7" fmla="*/ 110818 w 173676"/>
                            <a:gd name="connsiteY7" fmla="*/ 145779 h 169375"/>
                            <a:gd name="connsiteX8" fmla="*/ 147615 w 173676"/>
                            <a:gd name="connsiteY8" fmla="*/ 128154 h 169375"/>
                            <a:gd name="connsiteX9" fmla="*/ 158912 w 173676"/>
                            <a:gd name="connsiteY9" fmla="*/ 121638 h 169375"/>
                            <a:gd name="connsiteX10" fmla="*/ 163224 w 173676"/>
                            <a:gd name="connsiteY10" fmla="*/ 118873 h 169375"/>
                            <a:gd name="connsiteX11" fmla="*/ 172599 w 173676"/>
                            <a:gd name="connsiteY11" fmla="*/ 119154 h 169375"/>
                            <a:gd name="connsiteX12" fmla="*/ 170584 w 173676"/>
                            <a:gd name="connsiteY12" fmla="*/ 126935 h 169375"/>
                            <a:gd name="connsiteX13" fmla="*/ 111428 w 173676"/>
                            <a:gd name="connsiteY13" fmla="*/ 156935 h 169375"/>
                            <a:gd name="connsiteX14" fmla="*/ 62255 w 173676"/>
                            <a:gd name="connsiteY14" fmla="*/ 169029 h 169375"/>
                            <a:gd name="connsiteX15" fmla="*/ 18099 w 173676"/>
                            <a:gd name="connsiteY15" fmla="*/ 160076 h 169375"/>
                            <a:gd name="connsiteX16" fmla="*/ 333 w 173676"/>
                            <a:gd name="connsiteY16" fmla="*/ 121545 h 169375"/>
                            <a:gd name="connsiteX17" fmla="*/ 26771 w 173676"/>
                            <a:gd name="connsiteY17" fmla="*/ 67498 h 169375"/>
                            <a:gd name="connsiteX18" fmla="*/ 54896 w 173676"/>
                            <a:gd name="connsiteY18" fmla="*/ 36232 h 169375"/>
                            <a:gd name="connsiteX19" fmla="*/ 92631 w 173676"/>
                            <a:gd name="connsiteY19" fmla="*/ 1873 h 169375"/>
                            <a:gd name="connsiteX20" fmla="*/ 93709 w 173676"/>
                            <a:gd name="connsiteY20" fmla="*/ 1029 h 1693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73676" h="169375">
                              <a:moveTo>
                                <a:pt x="93709" y="1029"/>
                              </a:moveTo>
                              <a:cubicBezTo>
                                <a:pt x="96381" y="-612"/>
                                <a:pt x="99428" y="-284"/>
                                <a:pt x="101021" y="1966"/>
                              </a:cubicBezTo>
                              <a:cubicBezTo>
                                <a:pt x="102802" y="4451"/>
                                <a:pt x="102006" y="8482"/>
                                <a:pt x="99146" y="10920"/>
                              </a:cubicBezTo>
                              <a:cubicBezTo>
                                <a:pt x="82646" y="24841"/>
                                <a:pt x="68959" y="37451"/>
                                <a:pt x="57990" y="48935"/>
                              </a:cubicBezTo>
                              <a:cubicBezTo>
                                <a:pt x="46974" y="60185"/>
                                <a:pt x="38537" y="70263"/>
                                <a:pt x="32068" y="79263"/>
                              </a:cubicBezTo>
                              <a:cubicBezTo>
                                <a:pt x="19271" y="97357"/>
                                <a:pt x="14255" y="110951"/>
                                <a:pt x="13224" y="120607"/>
                              </a:cubicBezTo>
                              <a:cubicBezTo>
                                <a:pt x="11537" y="136592"/>
                                <a:pt x="19880" y="145826"/>
                                <a:pt x="27287" y="150654"/>
                              </a:cubicBezTo>
                              <a:cubicBezTo>
                                <a:pt x="48427" y="164576"/>
                                <a:pt x="82084" y="156842"/>
                                <a:pt x="110818" y="145779"/>
                              </a:cubicBezTo>
                              <a:cubicBezTo>
                                <a:pt x="125115" y="140060"/>
                                <a:pt x="138146" y="133357"/>
                                <a:pt x="147615" y="128154"/>
                              </a:cubicBezTo>
                              <a:cubicBezTo>
                                <a:pt x="152396" y="125529"/>
                                <a:pt x="156240" y="123279"/>
                                <a:pt x="158912" y="121638"/>
                              </a:cubicBezTo>
                              <a:cubicBezTo>
                                <a:pt x="161584" y="119904"/>
                                <a:pt x="163084" y="118967"/>
                                <a:pt x="163224" y="118873"/>
                              </a:cubicBezTo>
                              <a:cubicBezTo>
                                <a:pt x="166178" y="116810"/>
                                <a:pt x="170537" y="116904"/>
                                <a:pt x="172599" y="119154"/>
                              </a:cubicBezTo>
                              <a:cubicBezTo>
                                <a:pt x="174615" y="121357"/>
                                <a:pt x="173724" y="124826"/>
                                <a:pt x="170584" y="126935"/>
                              </a:cubicBezTo>
                              <a:cubicBezTo>
                                <a:pt x="168662" y="128295"/>
                                <a:pt x="142881" y="144842"/>
                                <a:pt x="111428" y="156935"/>
                              </a:cubicBezTo>
                              <a:cubicBezTo>
                                <a:pt x="95677" y="162795"/>
                                <a:pt x="78521" y="167670"/>
                                <a:pt x="62255" y="169029"/>
                              </a:cubicBezTo>
                              <a:cubicBezTo>
                                <a:pt x="45943" y="170342"/>
                                <a:pt x="30380" y="168045"/>
                                <a:pt x="18099" y="160076"/>
                              </a:cubicBezTo>
                              <a:cubicBezTo>
                                <a:pt x="4505" y="151264"/>
                                <a:pt x="-1542" y="137857"/>
                                <a:pt x="333" y="121545"/>
                              </a:cubicBezTo>
                              <a:cubicBezTo>
                                <a:pt x="2162" y="105560"/>
                                <a:pt x="11396" y="87560"/>
                                <a:pt x="26771" y="67498"/>
                              </a:cubicBezTo>
                              <a:cubicBezTo>
                                <a:pt x="34505" y="57466"/>
                                <a:pt x="43880" y="47154"/>
                                <a:pt x="54896" y="36232"/>
                              </a:cubicBezTo>
                              <a:cubicBezTo>
                                <a:pt x="65865" y="25169"/>
                                <a:pt x="78568" y="13732"/>
                                <a:pt x="92631" y="1873"/>
                              </a:cubicBezTo>
                              <a:cubicBezTo>
                                <a:pt x="93006" y="1498"/>
                                <a:pt x="93380" y="1216"/>
                                <a:pt x="93709" y="10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1" name="任意多边形: 形状 680">
                          <a:extLst>
                            <a:ext uri="{FF2B5EF4-FFF2-40B4-BE49-F238E27FC236}">
                              <a16:creationId xmlns:a16="http://schemas.microsoft.com/office/drawing/2014/main" id="{D9A9F936-CF9D-D140-3F43-36B7C0AB488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18485" y="3079917"/>
                          <a:ext cx="148322" cy="197108"/>
                        </a:xfrm>
                        <a:custGeom>
                          <a:avLst/>
                          <a:gdLst>
                            <a:gd name="connsiteX0" fmla="*/ 107642 w 148322"/>
                            <a:gd name="connsiteY0" fmla="*/ 794 h 197108"/>
                            <a:gd name="connsiteX1" fmla="*/ 113126 w 148322"/>
                            <a:gd name="connsiteY1" fmla="*/ 2997 h 197108"/>
                            <a:gd name="connsiteX2" fmla="*/ 109610 w 148322"/>
                            <a:gd name="connsiteY2" fmla="*/ 13496 h 197108"/>
                            <a:gd name="connsiteX3" fmla="*/ 67751 w 148322"/>
                            <a:gd name="connsiteY3" fmla="*/ 53434 h 197108"/>
                            <a:gd name="connsiteX4" fmla="*/ 39110 w 148322"/>
                            <a:gd name="connsiteY4" fmla="*/ 86903 h 197108"/>
                            <a:gd name="connsiteX5" fmla="*/ 13798 w 148322"/>
                            <a:gd name="connsiteY5" fmla="*/ 133919 h 197108"/>
                            <a:gd name="connsiteX6" fmla="*/ 18579 w 148322"/>
                            <a:gd name="connsiteY6" fmla="*/ 171372 h 197108"/>
                            <a:gd name="connsiteX7" fmla="*/ 89641 w 148322"/>
                            <a:gd name="connsiteY7" fmla="*/ 175309 h 197108"/>
                            <a:gd name="connsiteX8" fmla="*/ 124610 w 148322"/>
                            <a:gd name="connsiteY8" fmla="*/ 158809 h 197108"/>
                            <a:gd name="connsiteX9" fmla="*/ 135579 w 148322"/>
                            <a:gd name="connsiteY9" fmla="*/ 152434 h 197108"/>
                            <a:gd name="connsiteX10" fmla="*/ 139798 w 148322"/>
                            <a:gd name="connsiteY10" fmla="*/ 149715 h 197108"/>
                            <a:gd name="connsiteX11" fmla="*/ 147767 w 148322"/>
                            <a:gd name="connsiteY11" fmla="*/ 151169 h 197108"/>
                            <a:gd name="connsiteX12" fmla="*/ 144767 w 148322"/>
                            <a:gd name="connsiteY12" fmla="*/ 159981 h 197108"/>
                            <a:gd name="connsiteX13" fmla="*/ 88095 w 148322"/>
                            <a:gd name="connsiteY13" fmla="*/ 188528 h 197108"/>
                            <a:gd name="connsiteX14" fmla="*/ 8782 w 148322"/>
                            <a:gd name="connsiteY14" fmla="*/ 181497 h 197108"/>
                            <a:gd name="connsiteX15" fmla="*/ 3204 w 148322"/>
                            <a:gd name="connsiteY15" fmla="*/ 133497 h 197108"/>
                            <a:gd name="connsiteX16" fmla="*/ 37798 w 148322"/>
                            <a:gd name="connsiteY16" fmla="*/ 71997 h 197108"/>
                            <a:gd name="connsiteX17" fmla="*/ 68548 w 148322"/>
                            <a:gd name="connsiteY17" fmla="*/ 37684 h 197108"/>
                            <a:gd name="connsiteX18" fmla="*/ 106657 w 148322"/>
                            <a:gd name="connsiteY18" fmla="*/ 1543 h 197108"/>
                            <a:gd name="connsiteX19" fmla="*/ 107642 w 148322"/>
                            <a:gd name="connsiteY19" fmla="*/ 794 h 1971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48322" h="197108">
                              <a:moveTo>
                                <a:pt x="107642" y="794"/>
                              </a:moveTo>
                              <a:cubicBezTo>
                                <a:pt x="110126" y="-800"/>
                                <a:pt x="112423" y="43"/>
                                <a:pt x="113126" y="2997"/>
                              </a:cubicBezTo>
                              <a:cubicBezTo>
                                <a:pt x="113923" y="6278"/>
                                <a:pt x="112376" y="10965"/>
                                <a:pt x="109610" y="13496"/>
                              </a:cubicBezTo>
                              <a:cubicBezTo>
                                <a:pt x="93063" y="27840"/>
                                <a:pt x="79517" y="41247"/>
                                <a:pt x="67751" y="53434"/>
                              </a:cubicBezTo>
                              <a:cubicBezTo>
                                <a:pt x="55985" y="65622"/>
                                <a:pt x="46610" y="76825"/>
                                <a:pt x="39110" y="86903"/>
                              </a:cubicBezTo>
                              <a:cubicBezTo>
                                <a:pt x="24204" y="106684"/>
                                <a:pt x="16891" y="122434"/>
                                <a:pt x="13798" y="133919"/>
                              </a:cubicBezTo>
                              <a:cubicBezTo>
                                <a:pt x="8735" y="152903"/>
                                <a:pt x="13423" y="164762"/>
                                <a:pt x="18579" y="171372"/>
                              </a:cubicBezTo>
                              <a:cubicBezTo>
                                <a:pt x="33063" y="190169"/>
                                <a:pt x="62969" y="185106"/>
                                <a:pt x="89641" y="175309"/>
                              </a:cubicBezTo>
                              <a:cubicBezTo>
                                <a:pt x="102954" y="170200"/>
                                <a:pt x="115423" y="163825"/>
                                <a:pt x="124610" y="158809"/>
                              </a:cubicBezTo>
                              <a:cubicBezTo>
                                <a:pt x="129204" y="156278"/>
                                <a:pt x="132954" y="154075"/>
                                <a:pt x="135579" y="152434"/>
                              </a:cubicBezTo>
                              <a:cubicBezTo>
                                <a:pt x="138157" y="150794"/>
                                <a:pt x="139704" y="149809"/>
                                <a:pt x="139798" y="149715"/>
                              </a:cubicBezTo>
                              <a:cubicBezTo>
                                <a:pt x="142892" y="147606"/>
                                <a:pt x="146407" y="148356"/>
                                <a:pt x="147767" y="151169"/>
                              </a:cubicBezTo>
                              <a:cubicBezTo>
                                <a:pt x="149173" y="153981"/>
                                <a:pt x="147814" y="157919"/>
                                <a:pt x="144767" y="159981"/>
                              </a:cubicBezTo>
                              <a:cubicBezTo>
                                <a:pt x="142892" y="161294"/>
                                <a:pt x="117345" y="177981"/>
                                <a:pt x="88095" y="188528"/>
                              </a:cubicBezTo>
                              <a:cubicBezTo>
                                <a:pt x="58891" y="198887"/>
                                <a:pt x="25891" y="203341"/>
                                <a:pt x="8782" y="181497"/>
                              </a:cubicBezTo>
                              <a:cubicBezTo>
                                <a:pt x="-687" y="169450"/>
                                <a:pt x="-2421" y="152762"/>
                                <a:pt x="3204" y="133497"/>
                              </a:cubicBezTo>
                              <a:cubicBezTo>
                                <a:pt x="8501" y="114466"/>
                                <a:pt x="20219" y="93981"/>
                                <a:pt x="37798" y="71997"/>
                              </a:cubicBezTo>
                              <a:cubicBezTo>
                                <a:pt x="46610" y="60840"/>
                                <a:pt x="56923" y="49403"/>
                                <a:pt x="68548" y="37684"/>
                              </a:cubicBezTo>
                              <a:cubicBezTo>
                                <a:pt x="79892" y="25872"/>
                                <a:pt x="92782" y="13825"/>
                                <a:pt x="106657" y="1543"/>
                              </a:cubicBezTo>
                              <a:cubicBezTo>
                                <a:pt x="106985" y="1262"/>
                                <a:pt x="107313" y="981"/>
                                <a:pt x="107642" y="7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82" name="图形 413">
                        <a:extLst>
                          <a:ext uri="{FF2B5EF4-FFF2-40B4-BE49-F238E27FC236}">
                            <a16:creationId xmlns:a16="http://schemas.microsoft.com/office/drawing/2014/main" id="{2E96FCDF-B868-DE54-9BCF-BAFBDFDFDC4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99508" y="3244163"/>
                        <a:ext cx="363700" cy="438329"/>
                        <a:chOff x="10199508" y="3244163"/>
                        <a:chExt cx="363700" cy="43832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83" name="任意多边形: 形状 682">
                          <a:extLst>
                            <a:ext uri="{FF2B5EF4-FFF2-40B4-BE49-F238E27FC236}">
                              <a16:creationId xmlns:a16="http://schemas.microsoft.com/office/drawing/2014/main" id="{7FDF2AEA-ABB6-C5BE-034F-8DA1738CAD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56250" y="3565339"/>
                          <a:ext cx="104761" cy="117153"/>
                        </a:xfrm>
                        <a:custGeom>
                          <a:avLst/>
                          <a:gdLst>
                            <a:gd name="connsiteX0" fmla="*/ 15908 w 104761"/>
                            <a:gd name="connsiteY0" fmla="*/ 110544 h 117153"/>
                            <a:gd name="connsiteX1" fmla="*/ 14314 w 104761"/>
                            <a:gd name="connsiteY1" fmla="*/ 100748 h 117153"/>
                            <a:gd name="connsiteX2" fmla="*/ 102205 w 104761"/>
                            <a:gd name="connsiteY2" fmla="*/ 7419 h 117153"/>
                            <a:gd name="connsiteX3" fmla="*/ 103049 w 104761"/>
                            <a:gd name="connsiteY3" fmla="*/ 810 h 117153"/>
                            <a:gd name="connsiteX4" fmla="*/ 94002 w 104761"/>
                            <a:gd name="connsiteY4" fmla="*/ 1466 h 117153"/>
                            <a:gd name="connsiteX5" fmla="*/ 92924 w 104761"/>
                            <a:gd name="connsiteY5" fmla="*/ 2169 h 117153"/>
                            <a:gd name="connsiteX6" fmla="*/ 111 w 104761"/>
                            <a:gd name="connsiteY6" fmla="*/ 103185 h 117153"/>
                            <a:gd name="connsiteX7" fmla="*/ 2877 w 104761"/>
                            <a:gd name="connsiteY7" fmla="*/ 117154 h 117153"/>
                            <a:gd name="connsiteX8" fmla="*/ 15908 w 104761"/>
                            <a:gd name="connsiteY8" fmla="*/ 110544 h 1171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04761" h="117153">
                              <a:moveTo>
                                <a:pt x="15908" y="110544"/>
                              </a:moveTo>
                              <a:cubicBezTo>
                                <a:pt x="14642" y="107826"/>
                                <a:pt x="13939" y="104591"/>
                                <a:pt x="14314" y="100748"/>
                              </a:cubicBezTo>
                              <a:cubicBezTo>
                                <a:pt x="15721" y="85888"/>
                                <a:pt x="32127" y="58466"/>
                                <a:pt x="102205" y="7419"/>
                              </a:cubicBezTo>
                              <a:cubicBezTo>
                                <a:pt x="105252" y="5216"/>
                                <a:pt x="105627" y="2216"/>
                                <a:pt x="103049" y="810"/>
                              </a:cubicBezTo>
                              <a:cubicBezTo>
                                <a:pt x="100799" y="-503"/>
                                <a:pt x="96955" y="-175"/>
                                <a:pt x="94002" y="1466"/>
                              </a:cubicBezTo>
                              <a:cubicBezTo>
                                <a:pt x="93627" y="1654"/>
                                <a:pt x="93252" y="1888"/>
                                <a:pt x="92924" y="2169"/>
                              </a:cubicBezTo>
                              <a:cubicBezTo>
                                <a:pt x="33580" y="45669"/>
                                <a:pt x="2314" y="78904"/>
                                <a:pt x="111" y="103185"/>
                              </a:cubicBezTo>
                              <a:cubicBezTo>
                                <a:pt x="-358" y="108388"/>
                                <a:pt x="674" y="113076"/>
                                <a:pt x="2877" y="117154"/>
                              </a:cubicBezTo>
                              <a:cubicBezTo>
                                <a:pt x="8127" y="114529"/>
                                <a:pt x="10705" y="113216"/>
                                <a:pt x="15908" y="1105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4" name="任意多边形: 形状 683">
                          <a:extLst>
                            <a:ext uri="{FF2B5EF4-FFF2-40B4-BE49-F238E27FC236}">
                              <a16:creationId xmlns:a16="http://schemas.microsoft.com/office/drawing/2014/main" id="{E1CCA3DE-06F3-7B94-DC3E-25FEEF59E4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85021" y="3374317"/>
                          <a:ext cx="185371" cy="154391"/>
                        </a:xfrm>
                        <a:custGeom>
                          <a:avLst/>
                          <a:gdLst>
                            <a:gd name="connsiteX0" fmla="*/ 93011 w 185371"/>
                            <a:gd name="connsiteY0" fmla="*/ 1050 h 154391"/>
                            <a:gd name="connsiteX1" fmla="*/ 101215 w 185371"/>
                            <a:gd name="connsiteY1" fmla="*/ 1613 h 154391"/>
                            <a:gd name="connsiteX2" fmla="*/ 99855 w 185371"/>
                            <a:gd name="connsiteY2" fmla="*/ 9629 h 154391"/>
                            <a:gd name="connsiteX3" fmla="*/ 13980 w 185371"/>
                            <a:gd name="connsiteY3" fmla="*/ 111441 h 154391"/>
                            <a:gd name="connsiteX4" fmla="*/ 31043 w 185371"/>
                            <a:gd name="connsiteY4" fmla="*/ 138160 h 154391"/>
                            <a:gd name="connsiteX5" fmla="*/ 120012 w 185371"/>
                            <a:gd name="connsiteY5" fmla="*/ 131129 h 154391"/>
                            <a:gd name="connsiteX6" fmla="*/ 158168 w 185371"/>
                            <a:gd name="connsiteY6" fmla="*/ 114160 h 154391"/>
                            <a:gd name="connsiteX7" fmla="*/ 169793 w 185371"/>
                            <a:gd name="connsiteY7" fmla="*/ 107972 h 154391"/>
                            <a:gd name="connsiteX8" fmla="*/ 174293 w 185371"/>
                            <a:gd name="connsiteY8" fmla="*/ 105441 h 154391"/>
                            <a:gd name="connsiteX9" fmla="*/ 184184 w 185371"/>
                            <a:gd name="connsiteY9" fmla="*/ 105535 h 154391"/>
                            <a:gd name="connsiteX10" fmla="*/ 182168 w 185371"/>
                            <a:gd name="connsiteY10" fmla="*/ 112707 h 154391"/>
                            <a:gd name="connsiteX11" fmla="*/ 121043 w 185371"/>
                            <a:gd name="connsiteY11" fmla="*/ 141394 h 154391"/>
                            <a:gd name="connsiteX12" fmla="*/ 69293 w 185371"/>
                            <a:gd name="connsiteY12" fmla="*/ 153816 h 154391"/>
                            <a:gd name="connsiteX13" fmla="*/ 21715 w 185371"/>
                            <a:gd name="connsiteY13" fmla="*/ 147019 h 154391"/>
                            <a:gd name="connsiteX14" fmla="*/ 58 w 185371"/>
                            <a:gd name="connsiteY14" fmla="*/ 112800 h 154391"/>
                            <a:gd name="connsiteX15" fmla="*/ 24996 w 185371"/>
                            <a:gd name="connsiteY15" fmla="*/ 63254 h 154391"/>
                            <a:gd name="connsiteX16" fmla="*/ 91980 w 185371"/>
                            <a:gd name="connsiteY16" fmla="*/ 1800 h 154391"/>
                            <a:gd name="connsiteX17" fmla="*/ 93011 w 185371"/>
                            <a:gd name="connsiteY17" fmla="*/ 1050 h 1543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5371" h="154391">
                              <a:moveTo>
                                <a:pt x="93011" y="1050"/>
                              </a:moveTo>
                              <a:cubicBezTo>
                                <a:pt x="95824" y="-497"/>
                                <a:pt x="99293" y="-356"/>
                                <a:pt x="101215" y="1613"/>
                              </a:cubicBezTo>
                              <a:cubicBezTo>
                                <a:pt x="103418" y="3816"/>
                                <a:pt x="102809" y="7378"/>
                                <a:pt x="99855" y="9629"/>
                              </a:cubicBezTo>
                              <a:cubicBezTo>
                                <a:pt x="31793" y="62035"/>
                                <a:pt x="14777" y="93910"/>
                                <a:pt x="13980" y="111441"/>
                              </a:cubicBezTo>
                              <a:cubicBezTo>
                                <a:pt x="13277" y="125972"/>
                                <a:pt x="22840" y="133941"/>
                                <a:pt x="31043" y="138160"/>
                              </a:cubicBezTo>
                              <a:cubicBezTo>
                                <a:pt x="54340" y="150019"/>
                                <a:pt x="90011" y="142097"/>
                                <a:pt x="120012" y="131129"/>
                              </a:cubicBezTo>
                              <a:cubicBezTo>
                                <a:pt x="135012" y="125597"/>
                                <a:pt x="148371" y="119129"/>
                                <a:pt x="158168" y="114160"/>
                              </a:cubicBezTo>
                              <a:cubicBezTo>
                                <a:pt x="163043" y="111675"/>
                                <a:pt x="167027" y="109519"/>
                                <a:pt x="169793" y="107972"/>
                              </a:cubicBezTo>
                              <a:cubicBezTo>
                                <a:pt x="172559" y="106379"/>
                                <a:pt x="174199" y="105488"/>
                                <a:pt x="174293" y="105441"/>
                              </a:cubicBezTo>
                              <a:cubicBezTo>
                                <a:pt x="177574" y="103425"/>
                                <a:pt x="182027" y="103566"/>
                                <a:pt x="184184" y="105535"/>
                              </a:cubicBezTo>
                              <a:cubicBezTo>
                                <a:pt x="186340" y="107550"/>
                                <a:pt x="185496" y="110785"/>
                                <a:pt x="182168" y="112707"/>
                              </a:cubicBezTo>
                              <a:cubicBezTo>
                                <a:pt x="180059" y="113926"/>
                                <a:pt x="153809" y="129629"/>
                                <a:pt x="121043" y="141394"/>
                              </a:cubicBezTo>
                              <a:cubicBezTo>
                                <a:pt x="104590" y="147207"/>
                                <a:pt x="86543" y="152082"/>
                                <a:pt x="69293" y="153816"/>
                              </a:cubicBezTo>
                              <a:cubicBezTo>
                                <a:pt x="51902" y="155410"/>
                                <a:pt x="35261" y="153863"/>
                                <a:pt x="21715" y="147019"/>
                              </a:cubicBezTo>
                              <a:cubicBezTo>
                                <a:pt x="6668" y="139472"/>
                                <a:pt x="-739" y="127613"/>
                                <a:pt x="58" y="112800"/>
                              </a:cubicBezTo>
                              <a:cubicBezTo>
                                <a:pt x="902" y="98316"/>
                                <a:pt x="9340" y="81722"/>
                                <a:pt x="24996" y="63254"/>
                              </a:cubicBezTo>
                              <a:cubicBezTo>
                                <a:pt x="40324" y="44504"/>
                                <a:pt x="63246" y="24300"/>
                                <a:pt x="91980" y="1800"/>
                              </a:cubicBezTo>
                              <a:cubicBezTo>
                                <a:pt x="92309" y="1472"/>
                                <a:pt x="92683" y="1238"/>
                                <a:pt x="93011" y="10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5" name="任意多边形: 形状 684">
                          <a:extLst>
                            <a:ext uri="{FF2B5EF4-FFF2-40B4-BE49-F238E27FC236}">
                              <a16:creationId xmlns:a16="http://schemas.microsoft.com/office/drawing/2014/main" id="{4D601A75-2448-9DD4-20DE-EA624B84DD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21062" y="3244319"/>
                          <a:ext cx="166452" cy="177479"/>
                        </a:xfrm>
                        <a:custGeom>
                          <a:avLst/>
                          <a:gdLst>
                            <a:gd name="connsiteX0" fmla="*/ 105033 w 166452"/>
                            <a:gd name="connsiteY0" fmla="*/ 829 h 177479"/>
                            <a:gd name="connsiteX1" fmla="*/ 111737 w 166452"/>
                            <a:gd name="connsiteY1" fmla="*/ 2470 h 177479"/>
                            <a:gd name="connsiteX2" fmla="*/ 108784 w 166452"/>
                            <a:gd name="connsiteY2" fmla="*/ 11845 h 177479"/>
                            <a:gd name="connsiteX3" fmla="*/ 13768 w 166452"/>
                            <a:gd name="connsiteY3" fmla="*/ 122892 h 177479"/>
                            <a:gd name="connsiteX4" fmla="*/ 23518 w 166452"/>
                            <a:gd name="connsiteY4" fmla="*/ 155798 h 177479"/>
                            <a:gd name="connsiteX5" fmla="*/ 103908 w 166452"/>
                            <a:gd name="connsiteY5" fmla="*/ 155798 h 177479"/>
                            <a:gd name="connsiteX6" fmla="*/ 140893 w 166452"/>
                            <a:gd name="connsiteY6" fmla="*/ 139814 h 177479"/>
                            <a:gd name="connsiteX7" fmla="*/ 152283 w 166452"/>
                            <a:gd name="connsiteY7" fmla="*/ 133673 h 177479"/>
                            <a:gd name="connsiteX8" fmla="*/ 156690 w 166452"/>
                            <a:gd name="connsiteY8" fmla="*/ 131142 h 177479"/>
                            <a:gd name="connsiteX9" fmla="*/ 165643 w 166452"/>
                            <a:gd name="connsiteY9" fmla="*/ 132126 h 177479"/>
                            <a:gd name="connsiteX10" fmla="*/ 162971 w 166452"/>
                            <a:gd name="connsiteY10" fmla="*/ 140142 h 177479"/>
                            <a:gd name="connsiteX11" fmla="*/ 103346 w 166452"/>
                            <a:gd name="connsiteY11" fmla="*/ 167752 h 177479"/>
                            <a:gd name="connsiteX12" fmla="*/ 13627 w 166452"/>
                            <a:gd name="connsiteY12" fmla="*/ 165361 h 177479"/>
                            <a:gd name="connsiteX13" fmla="*/ 1393 w 166452"/>
                            <a:gd name="connsiteY13" fmla="*/ 123173 h 177479"/>
                            <a:gd name="connsiteX14" fmla="*/ 103955 w 166452"/>
                            <a:gd name="connsiteY14" fmla="*/ 1626 h 177479"/>
                            <a:gd name="connsiteX15" fmla="*/ 105033 w 166452"/>
                            <a:gd name="connsiteY15" fmla="*/ 829 h 1774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66452" h="177479">
                              <a:moveTo>
                                <a:pt x="105033" y="829"/>
                              </a:moveTo>
                              <a:cubicBezTo>
                                <a:pt x="107752" y="-717"/>
                                <a:pt x="110565" y="-61"/>
                                <a:pt x="111737" y="2470"/>
                              </a:cubicBezTo>
                              <a:cubicBezTo>
                                <a:pt x="113049" y="5329"/>
                                <a:pt x="111737" y="9501"/>
                                <a:pt x="108784" y="11845"/>
                              </a:cubicBezTo>
                              <a:cubicBezTo>
                                <a:pt x="40346" y="66080"/>
                                <a:pt x="18033" y="102314"/>
                                <a:pt x="13768" y="122892"/>
                              </a:cubicBezTo>
                              <a:cubicBezTo>
                                <a:pt x="10111" y="139908"/>
                                <a:pt x="17002" y="150174"/>
                                <a:pt x="23518" y="155798"/>
                              </a:cubicBezTo>
                              <a:cubicBezTo>
                                <a:pt x="41893" y="171689"/>
                                <a:pt x="75408" y="165970"/>
                                <a:pt x="103908" y="155798"/>
                              </a:cubicBezTo>
                              <a:cubicBezTo>
                                <a:pt x="118205" y="150736"/>
                                <a:pt x="131424" y="144736"/>
                                <a:pt x="140893" y="139814"/>
                              </a:cubicBezTo>
                              <a:cubicBezTo>
                                <a:pt x="145674" y="137330"/>
                                <a:pt x="149565" y="135220"/>
                                <a:pt x="152283" y="133673"/>
                              </a:cubicBezTo>
                              <a:cubicBezTo>
                                <a:pt x="155002" y="132080"/>
                                <a:pt x="156596" y="131189"/>
                                <a:pt x="156690" y="131142"/>
                              </a:cubicBezTo>
                              <a:cubicBezTo>
                                <a:pt x="159784" y="129267"/>
                                <a:pt x="163908" y="129642"/>
                                <a:pt x="165643" y="132126"/>
                              </a:cubicBezTo>
                              <a:cubicBezTo>
                                <a:pt x="167377" y="134611"/>
                                <a:pt x="166252" y="138174"/>
                                <a:pt x="162971" y="140142"/>
                              </a:cubicBezTo>
                              <a:cubicBezTo>
                                <a:pt x="160909" y="141361"/>
                                <a:pt x="134940" y="157251"/>
                                <a:pt x="103346" y="167752"/>
                              </a:cubicBezTo>
                              <a:cubicBezTo>
                                <a:pt x="72080" y="178486"/>
                                <a:pt x="35143" y="183689"/>
                                <a:pt x="13627" y="165361"/>
                              </a:cubicBezTo>
                              <a:cubicBezTo>
                                <a:pt x="1674" y="155189"/>
                                <a:pt x="-2451" y="140564"/>
                                <a:pt x="1393" y="123173"/>
                              </a:cubicBezTo>
                              <a:cubicBezTo>
                                <a:pt x="8939" y="89142"/>
                                <a:pt x="45877" y="48033"/>
                                <a:pt x="103955" y="1626"/>
                              </a:cubicBezTo>
                              <a:cubicBezTo>
                                <a:pt x="104283" y="1298"/>
                                <a:pt x="104658" y="1017"/>
                                <a:pt x="105033" y="8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6" name="任意多边形: 形状 685">
                          <a:extLst>
                            <a:ext uri="{FF2B5EF4-FFF2-40B4-BE49-F238E27FC236}">
                              <a16:creationId xmlns:a16="http://schemas.microsoft.com/office/drawing/2014/main" id="{11E35B70-DB04-E1FC-2857-FA6762D9B73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99508" y="3244163"/>
                          <a:ext cx="133706" cy="44965"/>
                        </a:xfrm>
                        <a:custGeom>
                          <a:avLst/>
                          <a:gdLst>
                            <a:gd name="connsiteX0" fmla="*/ 5602 w 133706"/>
                            <a:gd name="connsiteY0" fmla="*/ 13641 h 44965"/>
                            <a:gd name="connsiteX1" fmla="*/ 11274 w 133706"/>
                            <a:gd name="connsiteY1" fmla="*/ 14954 h 44965"/>
                            <a:gd name="connsiteX2" fmla="*/ 76431 w 133706"/>
                            <a:gd name="connsiteY2" fmla="*/ 24422 h 44965"/>
                            <a:gd name="connsiteX3" fmla="*/ 110931 w 133706"/>
                            <a:gd name="connsiteY3" fmla="*/ 9516 h 44965"/>
                            <a:gd name="connsiteX4" fmla="*/ 121946 w 133706"/>
                            <a:gd name="connsiteY4" fmla="*/ 3563 h 44965"/>
                            <a:gd name="connsiteX5" fmla="*/ 126259 w 133706"/>
                            <a:gd name="connsiteY5" fmla="*/ 1032 h 44965"/>
                            <a:gd name="connsiteX6" fmla="*/ 133478 w 133706"/>
                            <a:gd name="connsiteY6" fmla="*/ 3282 h 44965"/>
                            <a:gd name="connsiteX7" fmla="*/ 129447 w 133706"/>
                            <a:gd name="connsiteY7" fmla="*/ 12422 h 44965"/>
                            <a:gd name="connsiteX8" fmla="*/ 72962 w 133706"/>
                            <a:gd name="connsiteY8" fmla="*/ 38579 h 44965"/>
                            <a:gd name="connsiteX9" fmla="*/ 30587 w 133706"/>
                            <a:gd name="connsiteY9" fmla="*/ 44626 h 44965"/>
                            <a:gd name="connsiteX10" fmla="*/ 493 w 133706"/>
                            <a:gd name="connsiteY10" fmla="*/ 25173 h 44965"/>
                            <a:gd name="connsiteX11" fmla="*/ 3540 w 133706"/>
                            <a:gd name="connsiteY11" fmla="*/ 15094 h 44965"/>
                            <a:gd name="connsiteX12" fmla="*/ 5602 w 133706"/>
                            <a:gd name="connsiteY12" fmla="*/ 13641 h 449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33706" h="44965">
                              <a:moveTo>
                                <a:pt x="5602" y="13641"/>
                              </a:moveTo>
                              <a:cubicBezTo>
                                <a:pt x="7993" y="12376"/>
                                <a:pt x="10290" y="12844"/>
                                <a:pt x="11274" y="14954"/>
                              </a:cubicBezTo>
                              <a:cubicBezTo>
                                <a:pt x="21587" y="36422"/>
                                <a:pt x="50134" y="33141"/>
                                <a:pt x="76431" y="24422"/>
                              </a:cubicBezTo>
                              <a:cubicBezTo>
                                <a:pt x="89603" y="20110"/>
                                <a:pt x="101743" y="14251"/>
                                <a:pt x="110931" y="9516"/>
                              </a:cubicBezTo>
                              <a:cubicBezTo>
                                <a:pt x="115478" y="7172"/>
                                <a:pt x="119274" y="5063"/>
                                <a:pt x="121946" y="3563"/>
                              </a:cubicBezTo>
                              <a:cubicBezTo>
                                <a:pt x="124571" y="2016"/>
                                <a:pt x="126165" y="1126"/>
                                <a:pt x="126259" y="1032"/>
                              </a:cubicBezTo>
                              <a:cubicBezTo>
                                <a:pt x="129447" y="-1031"/>
                                <a:pt x="132634" y="141"/>
                                <a:pt x="133478" y="3282"/>
                              </a:cubicBezTo>
                              <a:cubicBezTo>
                                <a:pt x="134368" y="6423"/>
                                <a:pt x="132587" y="10501"/>
                                <a:pt x="129447" y="12422"/>
                              </a:cubicBezTo>
                              <a:cubicBezTo>
                                <a:pt x="127337" y="13594"/>
                                <a:pt x="101931" y="29579"/>
                                <a:pt x="72962" y="38579"/>
                              </a:cubicBezTo>
                              <a:cubicBezTo>
                                <a:pt x="58525" y="43126"/>
                                <a:pt x="43524" y="45985"/>
                                <a:pt x="30587" y="44626"/>
                              </a:cubicBezTo>
                              <a:cubicBezTo>
                                <a:pt x="17509" y="43219"/>
                                <a:pt x="6587" y="37548"/>
                                <a:pt x="493" y="25173"/>
                              </a:cubicBezTo>
                              <a:cubicBezTo>
                                <a:pt x="-819" y="22454"/>
                                <a:pt x="587" y="17954"/>
                                <a:pt x="3540" y="15094"/>
                              </a:cubicBezTo>
                              <a:cubicBezTo>
                                <a:pt x="4243" y="14485"/>
                                <a:pt x="4946" y="14016"/>
                                <a:pt x="5602" y="13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87" name="任意多边形: 形状 686">
                          <a:extLst>
                            <a:ext uri="{FF2B5EF4-FFF2-40B4-BE49-F238E27FC236}">
                              <a16:creationId xmlns:a16="http://schemas.microsoft.com/office/drawing/2014/main" id="{D855AD9B-820C-5538-5AD6-B17FB45AD9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73015" y="3480727"/>
                          <a:ext cx="190193" cy="139644"/>
                        </a:xfrm>
                        <a:custGeom>
                          <a:avLst/>
                          <a:gdLst>
                            <a:gd name="connsiteX0" fmla="*/ 88971 w 190193"/>
                            <a:gd name="connsiteY0" fmla="*/ 1282 h 139644"/>
                            <a:gd name="connsiteX1" fmla="*/ 97971 w 190193"/>
                            <a:gd name="connsiteY1" fmla="*/ 1047 h 139644"/>
                            <a:gd name="connsiteX2" fmla="*/ 97362 w 190193"/>
                            <a:gd name="connsiteY2" fmla="*/ 8172 h 139644"/>
                            <a:gd name="connsiteX3" fmla="*/ 30190 w 190193"/>
                            <a:gd name="connsiteY3" fmla="*/ 69204 h 139644"/>
                            <a:gd name="connsiteX4" fmla="*/ 14580 w 190193"/>
                            <a:gd name="connsiteY4" fmla="*/ 103751 h 139644"/>
                            <a:gd name="connsiteX5" fmla="*/ 33518 w 190193"/>
                            <a:gd name="connsiteY5" fmla="*/ 126391 h 139644"/>
                            <a:gd name="connsiteX6" fmla="*/ 124315 w 190193"/>
                            <a:gd name="connsiteY6" fmla="*/ 114813 h 139644"/>
                            <a:gd name="connsiteX7" fmla="*/ 162940 w 190193"/>
                            <a:gd name="connsiteY7" fmla="*/ 97376 h 139644"/>
                            <a:gd name="connsiteX8" fmla="*/ 174659 w 190193"/>
                            <a:gd name="connsiteY8" fmla="*/ 91001 h 139644"/>
                            <a:gd name="connsiteX9" fmla="*/ 179206 w 190193"/>
                            <a:gd name="connsiteY9" fmla="*/ 88376 h 139644"/>
                            <a:gd name="connsiteX10" fmla="*/ 189096 w 190193"/>
                            <a:gd name="connsiteY10" fmla="*/ 87907 h 139644"/>
                            <a:gd name="connsiteX11" fmla="*/ 186846 w 190193"/>
                            <a:gd name="connsiteY11" fmla="*/ 94704 h 139644"/>
                            <a:gd name="connsiteX12" fmla="*/ 125205 w 190193"/>
                            <a:gd name="connsiteY12" fmla="*/ 124141 h 139644"/>
                            <a:gd name="connsiteX13" fmla="*/ 24143 w 190193"/>
                            <a:gd name="connsiteY13" fmla="*/ 134923 h 139644"/>
                            <a:gd name="connsiteX14" fmla="*/ 2 w 190193"/>
                            <a:gd name="connsiteY14" fmla="*/ 105860 h 139644"/>
                            <a:gd name="connsiteX15" fmla="*/ 22033 w 190193"/>
                            <a:gd name="connsiteY15" fmla="*/ 60672 h 139644"/>
                            <a:gd name="connsiteX16" fmla="*/ 49643 w 190193"/>
                            <a:gd name="connsiteY16" fmla="*/ 33063 h 139644"/>
                            <a:gd name="connsiteX17" fmla="*/ 87893 w 190193"/>
                            <a:gd name="connsiteY17" fmla="*/ 2032 h 139644"/>
                            <a:gd name="connsiteX18" fmla="*/ 88971 w 190193"/>
                            <a:gd name="connsiteY18" fmla="*/ 1282 h 1396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0193" h="139644">
                              <a:moveTo>
                                <a:pt x="88971" y="1282"/>
                              </a:moveTo>
                              <a:cubicBezTo>
                                <a:pt x="91877" y="-312"/>
                                <a:pt x="95674" y="-453"/>
                                <a:pt x="97971" y="1047"/>
                              </a:cubicBezTo>
                              <a:cubicBezTo>
                                <a:pt x="100596" y="2735"/>
                                <a:pt x="100362" y="5969"/>
                                <a:pt x="97362" y="8172"/>
                              </a:cubicBezTo>
                              <a:cubicBezTo>
                                <a:pt x="63190" y="33672"/>
                                <a:pt x="42471" y="53782"/>
                                <a:pt x="30190" y="69204"/>
                              </a:cubicBezTo>
                              <a:cubicBezTo>
                                <a:pt x="18002" y="84766"/>
                                <a:pt x="14486" y="95969"/>
                                <a:pt x="14580" y="103751"/>
                              </a:cubicBezTo>
                              <a:cubicBezTo>
                                <a:pt x="14815" y="116594"/>
                                <a:pt x="24986" y="123157"/>
                                <a:pt x="33518" y="126391"/>
                              </a:cubicBezTo>
                              <a:cubicBezTo>
                                <a:pt x="57612" y="135485"/>
                                <a:pt x="94127" y="126719"/>
                                <a:pt x="124315" y="114813"/>
                              </a:cubicBezTo>
                              <a:cubicBezTo>
                                <a:pt x="139455" y="108907"/>
                                <a:pt x="153143" y="102579"/>
                                <a:pt x="162940" y="97376"/>
                              </a:cubicBezTo>
                              <a:cubicBezTo>
                                <a:pt x="167862" y="94797"/>
                                <a:pt x="171846" y="92594"/>
                                <a:pt x="174659" y="91001"/>
                              </a:cubicBezTo>
                              <a:cubicBezTo>
                                <a:pt x="177424" y="89407"/>
                                <a:pt x="179065" y="88469"/>
                                <a:pt x="179206" y="88376"/>
                              </a:cubicBezTo>
                              <a:cubicBezTo>
                                <a:pt x="182393" y="86454"/>
                                <a:pt x="186987" y="86219"/>
                                <a:pt x="189096" y="87907"/>
                              </a:cubicBezTo>
                              <a:cubicBezTo>
                                <a:pt x="191206" y="89641"/>
                                <a:pt x="190174" y="92688"/>
                                <a:pt x="186846" y="94704"/>
                              </a:cubicBezTo>
                              <a:cubicBezTo>
                                <a:pt x="184690" y="95922"/>
                                <a:pt x="158393" y="111860"/>
                                <a:pt x="125205" y="124141"/>
                              </a:cubicBezTo>
                              <a:cubicBezTo>
                                <a:pt x="92205" y="136797"/>
                                <a:pt x="52174" y="145469"/>
                                <a:pt x="24143" y="134923"/>
                              </a:cubicBezTo>
                              <a:cubicBezTo>
                                <a:pt x="8533" y="128922"/>
                                <a:pt x="143" y="118891"/>
                                <a:pt x="2" y="105860"/>
                              </a:cubicBezTo>
                              <a:cubicBezTo>
                                <a:pt x="-139" y="93157"/>
                                <a:pt x="7268" y="77969"/>
                                <a:pt x="22033" y="60672"/>
                              </a:cubicBezTo>
                              <a:cubicBezTo>
                                <a:pt x="29393" y="52001"/>
                                <a:pt x="38674" y="42907"/>
                                <a:pt x="49643" y="33063"/>
                              </a:cubicBezTo>
                              <a:cubicBezTo>
                                <a:pt x="60565" y="23219"/>
                                <a:pt x="73315" y="12860"/>
                                <a:pt x="87893" y="2032"/>
                              </a:cubicBezTo>
                              <a:cubicBezTo>
                                <a:pt x="88221" y="1750"/>
                                <a:pt x="88596" y="1516"/>
                                <a:pt x="88971" y="128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688" name="图形 413">
                      <a:extLst>
                        <a:ext uri="{FF2B5EF4-FFF2-40B4-BE49-F238E27FC236}">
                          <a16:creationId xmlns:a16="http://schemas.microsoft.com/office/drawing/2014/main" id="{8890BDA1-5306-DBF7-79D2-6E2F2069937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949496" y="3212332"/>
                      <a:ext cx="513028" cy="597426"/>
                      <a:chOff x="9949496" y="3212332"/>
                      <a:chExt cx="513028" cy="59742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689" name="图形 413">
                        <a:extLst>
                          <a:ext uri="{FF2B5EF4-FFF2-40B4-BE49-F238E27FC236}">
                            <a16:creationId xmlns:a16="http://schemas.microsoft.com/office/drawing/2014/main" id="{F5DE5F55-EFF9-D252-332E-27B3F06AE1B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074257" y="3212332"/>
                        <a:ext cx="388266" cy="505833"/>
                        <a:chOff x="10074257" y="3212332"/>
                        <a:chExt cx="388266" cy="50583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90" name="任意多边形: 形状 689">
                          <a:extLst>
                            <a:ext uri="{FF2B5EF4-FFF2-40B4-BE49-F238E27FC236}">
                              <a16:creationId xmlns:a16="http://schemas.microsoft.com/office/drawing/2014/main" id="{A9236DD5-4142-37CF-2BAB-88AB073B9D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73910" y="3584398"/>
                          <a:ext cx="188613" cy="133768"/>
                        </a:xfrm>
                        <a:custGeom>
                          <a:avLst/>
                          <a:gdLst>
                            <a:gd name="connsiteX0" fmla="*/ 92732 w 188613"/>
                            <a:gd name="connsiteY0" fmla="*/ 1205 h 133768"/>
                            <a:gd name="connsiteX1" fmla="*/ 101872 w 188613"/>
                            <a:gd name="connsiteY1" fmla="*/ 1017 h 133768"/>
                            <a:gd name="connsiteX2" fmla="*/ 101076 w 188613"/>
                            <a:gd name="connsiteY2" fmla="*/ 7767 h 133768"/>
                            <a:gd name="connsiteX3" fmla="*/ 57903 w 188613"/>
                            <a:gd name="connsiteY3" fmla="*/ 40533 h 133768"/>
                            <a:gd name="connsiteX4" fmla="*/ 31513 w 188613"/>
                            <a:gd name="connsiteY4" fmla="*/ 65986 h 133768"/>
                            <a:gd name="connsiteX5" fmla="*/ 14638 w 188613"/>
                            <a:gd name="connsiteY5" fmla="*/ 98986 h 133768"/>
                            <a:gd name="connsiteX6" fmla="*/ 32263 w 188613"/>
                            <a:gd name="connsiteY6" fmla="*/ 120830 h 133768"/>
                            <a:gd name="connsiteX7" fmla="*/ 122404 w 188613"/>
                            <a:gd name="connsiteY7" fmla="*/ 110470 h 133768"/>
                            <a:gd name="connsiteX8" fmla="*/ 161544 w 188613"/>
                            <a:gd name="connsiteY8" fmla="*/ 94158 h 133768"/>
                            <a:gd name="connsiteX9" fmla="*/ 173497 w 188613"/>
                            <a:gd name="connsiteY9" fmla="*/ 88158 h 133768"/>
                            <a:gd name="connsiteX10" fmla="*/ 178091 w 188613"/>
                            <a:gd name="connsiteY10" fmla="*/ 85720 h 133768"/>
                            <a:gd name="connsiteX11" fmla="*/ 187748 w 188613"/>
                            <a:gd name="connsiteY11" fmla="*/ 85439 h 133768"/>
                            <a:gd name="connsiteX12" fmla="*/ 184888 w 188613"/>
                            <a:gd name="connsiteY12" fmla="*/ 92002 h 133768"/>
                            <a:gd name="connsiteX13" fmla="*/ 22466 w 188613"/>
                            <a:gd name="connsiteY13" fmla="*/ 128939 h 133768"/>
                            <a:gd name="connsiteX14" fmla="*/ 13 w 188613"/>
                            <a:gd name="connsiteY14" fmla="*/ 101002 h 133768"/>
                            <a:gd name="connsiteX15" fmla="*/ 23591 w 188613"/>
                            <a:gd name="connsiteY15" fmla="*/ 57877 h 133768"/>
                            <a:gd name="connsiteX16" fmla="*/ 52185 w 188613"/>
                            <a:gd name="connsiteY16" fmla="*/ 31580 h 133768"/>
                            <a:gd name="connsiteX17" fmla="*/ 91654 w 188613"/>
                            <a:gd name="connsiteY17" fmla="*/ 1908 h 133768"/>
                            <a:gd name="connsiteX18" fmla="*/ 92732 w 188613"/>
                            <a:gd name="connsiteY18" fmla="*/ 1205 h 1337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88613" h="133768">
                              <a:moveTo>
                                <a:pt x="92732" y="1205"/>
                              </a:moveTo>
                              <a:cubicBezTo>
                                <a:pt x="95685" y="-295"/>
                                <a:pt x="99576" y="-436"/>
                                <a:pt x="101872" y="1017"/>
                              </a:cubicBezTo>
                              <a:cubicBezTo>
                                <a:pt x="104497" y="2611"/>
                                <a:pt x="104122" y="5658"/>
                                <a:pt x="101076" y="7767"/>
                              </a:cubicBezTo>
                              <a:cubicBezTo>
                                <a:pt x="83404" y="19908"/>
                                <a:pt x="69247" y="30830"/>
                                <a:pt x="57903" y="40533"/>
                              </a:cubicBezTo>
                              <a:cubicBezTo>
                                <a:pt x="46466" y="50142"/>
                                <a:pt x="37888" y="58580"/>
                                <a:pt x="31513" y="65986"/>
                              </a:cubicBezTo>
                              <a:cubicBezTo>
                                <a:pt x="18716" y="80845"/>
                                <a:pt x="14872" y="91580"/>
                                <a:pt x="14638" y="98986"/>
                              </a:cubicBezTo>
                              <a:cubicBezTo>
                                <a:pt x="14263" y="111267"/>
                                <a:pt x="24013" y="117642"/>
                                <a:pt x="32263" y="120830"/>
                              </a:cubicBezTo>
                              <a:cubicBezTo>
                                <a:pt x="55513" y="129642"/>
                                <a:pt x="91935" y="121627"/>
                                <a:pt x="122404" y="110470"/>
                              </a:cubicBezTo>
                              <a:cubicBezTo>
                                <a:pt x="137638" y="104986"/>
                                <a:pt x="151466" y="98939"/>
                                <a:pt x="161544" y="94158"/>
                              </a:cubicBezTo>
                              <a:cubicBezTo>
                                <a:pt x="166560" y="91720"/>
                                <a:pt x="170638" y="89658"/>
                                <a:pt x="173497" y="88158"/>
                              </a:cubicBezTo>
                              <a:cubicBezTo>
                                <a:pt x="176310" y="86658"/>
                                <a:pt x="177997" y="85767"/>
                                <a:pt x="178091" y="85720"/>
                              </a:cubicBezTo>
                              <a:cubicBezTo>
                                <a:pt x="181372" y="83752"/>
                                <a:pt x="185872" y="83705"/>
                                <a:pt x="187748" y="85439"/>
                              </a:cubicBezTo>
                              <a:cubicBezTo>
                                <a:pt x="189622" y="87174"/>
                                <a:pt x="188357" y="90080"/>
                                <a:pt x="184888" y="92002"/>
                              </a:cubicBezTo>
                              <a:cubicBezTo>
                                <a:pt x="180716" y="94908"/>
                                <a:pt x="76700" y="150127"/>
                                <a:pt x="22466" y="128939"/>
                              </a:cubicBezTo>
                              <a:cubicBezTo>
                                <a:pt x="7466" y="123080"/>
                                <a:pt x="-362" y="113470"/>
                                <a:pt x="13" y="101002"/>
                              </a:cubicBezTo>
                              <a:cubicBezTo>
                                <a:pt x="341" y="88814"/>
                                <a:pt x="8263" y="74423"/>
                                <a:pt x="23591" y="57877"/>
                              </a:cubicBezTo>
                              <a:cubicBezTo>
                                <a:pt x="31278" y="49627"/>
                                <a:pt x="40794" y="40814"/>
                                <a:pt x="52185" y="31580"/>
                              </a:cubicBezTo>
                              <a:cubicBezTo>
                                <a:pt x="63529" y="22251"/>
                                <a:pt x="76654" y="12314"/>
                                <a:pt x="91654" y="1908"/>
                              </a:cubicBezTo>
                              <a:cubicBezTo>
                                <a:pt x="91982" y="1627"/>
                                <a:pt x="92310" y="1392"/>
                                <a:pt x="92732" y="120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1" name="任意多边形: 形状 690">
                          <a:extLst>
                            <a:ext uri="{FF2B5EF4-FFF2-40B4-BE49-F238E27FC236}">
                              <a16:creationId xmlns:a16="http://schemas.microsoft.com/office/drawing/2014/main" id="{2DF182DB-93F6-6C37-4EA5-434E2B549A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84649" y="3484521"/>
                          <a:ext cx="190494" cy="145829"/>
                        </a:xfrm>
                        <a:custGeom>
                          <a:avLst/>
                          <a:gdLst>
                            <a:gd name="connsiteX0" fmla="*/ 94477 w 190494"/>
                            <a:gd name="connsiteY0" fmla="*/ 1049 h 145829"/>
                            <a:gd name="connsiteX1" fmla="*/ 103102 w 190494"/>
                            <a:gd name="connsiteY1" fmla="*/ 1424 h 145829"/>
                            <a:gd name="connsiteX2" fmla="*/ 101883 w 190494"/>
                            <a:gd name="connsiteY2" fmla="*/ 9018 h 145829"/>
                            <a:gd name="connsiteX3" fmla="*/ 14414 w 190494"/>
                            <a:gd name="connsiteY3" fmla="*/ 105815 h 145829"/>
                            <a:gd name="connsiteX4" fmla="*/ 32414 w 190494"/>
                            <a:gd name="connsiteY4" fmla="*/ 130753 h 145829"/>
                            <a:gd name="connsiteX5" fmla="*/ 75539 w 190494"/>
                            <a:gd name="connsiteY5" fmla="*/ 135206 h 145829"/>
                            <a:gd name="connsiteX6" fmla="*/ 123633 w 190494"/>
                            <a:gd name="connsiteY6" fmla="*/ 123393 h 145829"/>
                            <a:gd name="connsiteX7" fmla="*/ 162774 w 190494"/>
                            <a:gd name="connsiteY7" fmla="*/ 107221 h 145829"/>
                            <a:gd name="connsiteX8" fmla="*/ 174727 w 190494"/>
                            <a:gd name="connsiteY8" fmla="*/ 101315 h 145829"/>
                            <a:gd name="connsiteX9" fmla="*/ 179321 w 190494"/>
                            <a:gd name="connsiteY9" fmla="*/ 98878 h 145829"/>
                            <a:gd name="connsiteX10" fmla="*/ 189352 w 190494"/>
                            <a:gd name="connsiteY10" fmla="*/ 98971 h 145829"/>
                            <a:gd name="connsiteX11" fmla="*/ 187149 w 190494"/>
                            <a:gd name="connsiteY11" fmla="*/ 105815 h 145829"/>
                            <a:gd name="connsiteX12" fmla="*/ 124618 w 190494"/>
                            <a:gd name="connsiteY12" fmla="*/ 133143 h 145829"/>
                            <a:gd name="connsiteX13" fmla="*/ 22899 w 190494"/>
                            <a:gd name="connsiteY13" fmla="*/ 139237 h 145829"/>
                            <a:gd name="connsiteX14" fmla="*/ 24 w 190494"/>
                            <a:gd name="connsiteY14" fmla="*/ 107315 h 145829"/>
                            <a:gd name="connsiteX15" fmla="*/ 93352 w 190494"/>
                            <a:gd name="connsiteY15" fmla="*/ 1752 h 145829"/>
                            <a:gd name="connsiteX16" fmla="*/ 94477 w 190494"/>
                            <a:gd name="connsiteY16" fmla="*/ 1049 h 145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90494" h="145829">
                              <a:moveTo>
                                <a:pt x="94477" y="1049"/>
                              </a:moveTo>
                              <a:cubicBezTo>
                                <a:pt x="97383" y="-451"/>
                                <a:pt x="101039" y="-357"/>
                                <a:pt x="103102" y="1424"/>
                              </a:cubicBezTo>
                              <a:cubicBezTo>
                                <a:pt x="105446" y="3440"/>
                                <a:pt x="104883" y="6815"/>
                                <a:pt x="101883" y="9018"/>
                              </a:cubicBezTo>
                              <a:cubicBezTo>
                                <a:pt x="31477" y="59081"/>
                                <a:pt x="14883" y="89268"/>
                                <a:pt x="14414" y="105815"/>
                              </a:cubicBezTo>
                              <a:cubicBezTo>
                                <a:pt x="13992" y="119503"/>
                                <a:pt x="23977" y="126909"/>
                                <a:pt x="32414" y="130753"/>
                              </a:cubicBezTo>
                              <a:cubicBezTo>
                                <a:pt x="44368" y="136190"/>
                                <a:pt x="59508" y="136987"/>
                                <a:pt x="75539" y="135206"/>
                              </a:cubicBezTo>
                              <a:cubicBezTo>
                                <a:pt x="91477" y="133284"/>
                                <a:pt x="108305" y="128690"/>
                                <a:pt x="123633" y="123393"/>
                              </a:cubicBezTo>
                              <a:cubicBezTo>
                                <a:pt x="139055" y="118190"/>
                                <a:pt x="152743" y="112003"/>
                                <a:pt x="162774" y="107221"/>
                              </a:cubicBezTo>
                              <a:cubicBezTo>
                                <a:pt x="167790" y="104831"/>
                                <a:pt x="171868" y="102768"/>
                                <a:pt x="174727" y="101315"/>
                              </a:cubicBezTo>
                              <a:cubicBezTo>
                                <a:pt x="177587" y="99815"/>
                                <a:pt x="179180" y="98925"/>
                                <a:pt x="179321" y="98878"/>
                              </a:cubicBezTo>
                              <a:cubicBezTo>
                                <a:pt x="182696" y="97003"/>
                                <a:pt x="187196" y="97049"/>
                                <a:pt x="189352" y="98971"/>
                              </a:cubicBezTo>
                              <a:cubicBezTo>
                                <a:pt x="191509" y="100893"/>
                                <a:pt x="190524" y="103940"/>
                                <a:pt x="187149" y="105815"/>
                              </a:cubicBezTo>
                              <a:cubicBezTo>
                                <a:pt x="184946" y="106940"/>
                                <a:pt x="158180" y="121987"/>
                                <a:pt x="124618" y="133143"/>
                              </a:cubicBezTo>
                              <a:cubicBezTo>
                                <a:pt x="91102" y="144440"/>
                                <a:pt x="50883" y="151846"/>
                                <a:pt x="22899" y="139237"/>
                              </a:cubicBezTo>
                              <a:cubicBezTo>
                                <a:pt x="7430" y="132300"/>
                                <a:pt x="-492" y="121237"/>
                                <a:pt x="24" y="107315"/>
                              </a:cubicBezTo>
                              <a:cubicBezTo>
                                <a:pt x="961" y="80034"/>
                                <a:pt x="33446" y="44502"/>
                                <a:pt x="93352" y="1752"/>
                              </a:cubicBezTo>
                              <a:cubicBezTo>
                                <a:pt x="93727" y="1471"/>
                                <a:pt x="94102" y="1237"/>
                                <a:pt x="94477" y="10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2" name="任意多边形: 形状 691">
                          <a:extLst>
                            <a:ext uri="{FF2B5EF4-FFF2-40B4-BE49-F238E27FC236}">
                              <a16:creationId xmlns:a16="http://schemas.microsoft.com/office/drawing/2014/main" id="{E1BDB677-4221-D533-AFBF-631826D411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12032" y="3364146"/>
                          <a:ext cx="177092" cy="166541"/>
                        </a:xfrm>
                        <a:custGeom>
                          <a:avLst/>
                          <a:gdLst>
                            <a:gd name="connsiteX0" fmla="*/ 105687 w 177092"/>
                            <a:gd name="connsiteY0" fmla="*/ 862 h 166541"/>
                            <a:gd name="connsiteX1" fmla="*/ 113000 w 177092"/>
                            <a:gd name="connsiteY1" fmla="*/ 2175 h 166541"/>
                            <a:gd name="connsiteX2" fmla="*/ 110328 w 177092"/>
                            <a:gd name="connsiteY2" fmla="*/ 10988 h 166541"/>
                            <a:gd name="connsiteX3" fmla="*/ 14141 w 177092"/>
                            <a:gd name="connsiteY3" fmla="*/ 116644 h 166541"/>
                            <a:gd name="connsiteX4" fmla="*/ 26469 w 177092"/>
                            <a:gd name="connsiteY4" fmla="*/ 147019 h 166541"/>
                            <a:gd name="connsiteX5" fmla="*/ 111828 w 177092"/>
                            <a:gd name="connsiteY5" fmla="*/ 145425 h 166541"/>
                            <a:gd name="connsiteX6" fmla="*/ 150313 w 177092"/>
                            <a:gd name="connsiteY6" fmla="*/ 129863 h 166541"/>
                            <a:gd name="connsiteX7" fmla="*/ 162125 w 177092"/>
                            <a:gd name="connsiteY7" fmla="*/ 123956 h 166541"/>
                            <a:gd name="connsiteX8" fmla="*/ 166719 w 177092"/>
                            <a:gd name="connsiteY8" fmla="*/ 121472 h 166541"/>
                            <a:gd name="connsiteX9" fmla="*/ 176188 w 177092"/>
                            <a:gd name="connsiteY9" fmla="*/ 122222 h 166541"/>
                            <a:gd name="connsiteX10" fmla="*/ 173610 w 177092"/>
                            <a:gd name="connsiteY10" fmla="*/ 129816 h 166541"/>
                            <a:gd name="connsiteX11" fmla="*/ 111735 w 177092"/>
                            <a:gd name="connsiteY11" fmla="*/ 156535 h 166541"/>
                            <a:gd name="connsiteX12" fmla="*/ 16437 w 177092"/>
                            <a:gd name="connsiteY12" fmla="*/ 156066 h 166541"/>
                            <a:gd name="connsiteX13" fmla="*/ 875 w 177092"/>
                            <a:gd name="connsiteY13" fmla="*/ 117113 h 166541"/>
                            <a:gd name="connsiteX14" fmla="*/ 104563 w 177092"/>
                            <a:gd name="connsiteY14" fmla="*/ 1519 h 166541"/>
                            <a:gd name="connsiteX15" fmla="*/ 105687 w 177092"/>
                            <a:gd name="connsiteY15" fmla="*/ 862 h 1665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77092" h="166541">
                              <a:moveTo>
                                <a:pt x="105687" y="862"/>
                              </a:moveTo>
                              <a:cubicBezTo>
                                <a:pt x="108500" y="-638"/>
                                <a:pt x="111594" y="-169"/>
                                <a:pt x="113000" y="2175"/>
                              </a:cubicBezTo>
                              <a:cubicBezTo>
                                <a:pt x="114594" y="4800"/>
                                <a:pt x="113422" y="8737"/>
                                <a:pt x="110328" y="10988"/>
                              </a:cubicBezTo>
                              <a:cubicBezTo>
                                <a:pt x="38703" y="63066"/>
                                <a:pt x="17375" y="97284"/>
                                <a:pt x="14141" y="116644"/>
                              </a:cubicBezTo>
                              <a:cubicBezTo>
                                <a:pt x="11234" y="132535"/>
                                <a:pt x="19203" y="141957"/>
                                <a:pt x="26469" y="147019"/>
                              </a:cubicBezTo>
                              <a:cubicBezTo>
                                <a:pt x="46859" y="161363"/>
                                <a:pt x="82063" y="155363"/>
                                <a:pt x="111828" y="145425"/>
                              </a:cubicBezTo>
                              <a:cubicBezTo>
                                <a:pt x="126735" y="140457"/>
                                <a:pt x="140375" y="134550"/>
                                <a:pt x="150313" y="129863"/>
                              </a:cubicBezTo>
                              <a:cubicBezTo>
                                <a:pt x="155328" y="127519"/>
                                <a:pt x="159313" y="125456"/>
                                <a:pt x="162125" y="123956"/>
                              </a:cubicBezTo>
                              <a:cubicBezTo>
                                <a:pt x="164938" y="122409"/>
                                <a:pt x="166578" y="121519"/>
                                <a:pt x="166719" y="121472"/>
                              </a:cubicBezTo>
                              <a:cubicBezTo>
                                <a:pt x="169813" y="119550"/>
                                <a:pt x="174266" y="119925"/>
                                <a:pt x="176188" y="122222"/>
                              </a:cubicBezTo>
                              <a:cubicBezTo>
                                <a:pt x="178063" y="124519"/>
                                <a:pt x="176938" y="127894"/>
                                <a:pt x="173610" y="129816"/>
                              </a:cubicBezTo>
                              <a:cubicBezTo>
                                <a:pt x="171547" y="131082"/>
                                <a:pt x="144453" y="146082"/>
                                <a:pt x="111735" y="156535"/>
                              </a:cubicBezTo>
                              <a:cubicBezTo>
                                <a:pt x="78922" y="166894"/>
                                <a:pt x="40578" y="172753"/>
                                <a:pt x="16437" y="156066"/>
                              </a:cubicBezTo>
                              <a:cubicBezTo>
                                <a:pt x="3078" y="146831"/>
                                <a:pt x="-2266" y="133331"/>
                                <a:pt x="875" y="117113"/>
                              </a:cubicBezTo>
                              <a:cubicBezTo>
                                <a:pt x="6922" y="85331"/>
                                <a:pt x="43578" y="46003"/>
                                <a:pt x="104563" y="1519"/>
                              </a:cubicBezTo>
                              <a:cubicBezTo>
                                <a:pt x="104938" y="1284"/>
                                <a:pt x="105313" y="1050"/>
                                <a:pt x="105687" y="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3" name="任意多边形: 形状 692">
                          <a:extLst>
                            <a:ext uri="{FF2B5EF4-FFF2-40B4-BE49-F238E27FC236}">
                              <a16:creationId xmlns:a16="http://schemas.microsoft.com/office/drawing/2014/main" id="{34502C72-4AAF-D4FC-1C10-3C4097CD028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74257" y="3212332"/>
                          <a:ext cx="151404" cy="195903"/>
                        </a:xfrm>
                        <a:custGeom>
                          <a:avLst/>
                          <a:gdLst>
                            <a:gd name="connsiteX0" fmla="*/ 125931 w 151404"/>
                            <a:gd name="connsiteY0" fmla="*/ 660 h 195903"/>
                            <a:gd name="connsiteX1" fmla="*/ 131181 w 151404"/>
                            <a:gd name="connsiteY1" fmla="*/ 3238 h 195903"/>
                            <a:gd name="connsiteX2" fmla="*/ 126400 w 151404"/>
                            <a:gd name="connsiteY2" fmla="*/ 13691 h 195903"/>
                            <a:gd name="connsiteX3" fmla="*/ 79947 w 151404"/>
                            <a:gd name="connsiteY3" fmla="*/ 51847 h 195903"/>
                            <a:gd name="connsiteX4" fmla="*/ 47462 w 151404"/>
                            <a:gd name="connsiteY4" fmla="*/ 84145 h 195903"/>
                            <a:gd name="connsiteX5" fmla="*/ 16478 w 151404"/>
                            <a:gd name="connsiteY5" fmla="*/ 130879 h 195903"/>
                            <a:gd name="connsiteX6" fmla="*/ 17697 w 151404"/>
                            <a:gd name="connsiteY6" fmla="*/ 168942 h 195903"/>
                            <a:gd name="connsiteX7" fmla="*/ 90119 w 151404"/>
                            <a:gd name="connsiteY7" fmla="*/ 175738 h 195903"/>
                            <a:gd name="connsiteX8" fmla="*/ 126963 w 151404"/>
                            <a:gd name="connsiteY8" fmla="*/ 161067 h 195903"/>
                            <a:gd name="connsiteX9" fmla="*/ 138588 w 151404"/>
                            <a:gd name="connsiteY9" fmla="*/ 155254 h 195903"/>
                            <a:gd name="connsiteX10" fmla="*/ 143088 w 151404"/>
                            <a:gd name="connsiteY10" fmla="*/ 152770 h 195903"/>
                            <a:gd name="connsiteX11" fmla="*/ 151056 w 151404"/>
                            <a:gd name="connsiteY11" fmla="*/ 154645 h 195903"/>
                            <a:gd name="connsiteX12" fmla="*/ 147213 w 151404"/>
                            <a:gd name="connsiteY12" fmla="*/ 163270 h 195903"/>
                            <a:gd name="connsiteX13" fmla="*/ 87400 w 151404"/>
                            <a:gd name="connsiteY13" fmla="*/ 188957 h 195903"/>
                            <a:gd name="connsiteX14" fmla="*/ 6822 w 151404"/>
                            <a:gd name="connsiteY14" fmla="*/ 178785 h 195903"/>
                            <a:gd name="connsiteX15" fmla="*/ 5556 w 151404"/>
                            <a:gd name="connsiteY15" fmla="*/ 129988 h 195903"/>
                            <a:gd name="connsiteX16" fmla="*/ 124806 w 151404"/>
                            <a:gd name="connsiteY16" fmla="*/ 1363 h 195903"/>
                            <a:gd name="connsiteX17" fmla="*/ 125931 w 151404"/>
                            <a:gd name="connsiteY17" fmla="*/ 660 h 1959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51404" h="195903">
                              <a:moveTo>
                                <a:pt x="125931" y="660"/>
                              </a:moveTo>
                              <a:cubicBezTo>
                                <a:pt x="128603" y="-793"/>
                                <a:pt x="130807" y="191"/>
                                <a:pt x="131181" y="3238"/>
                              </a:cubicBezTo>
                              <a:cubicBezTo>
                                <a:pt x="131603" y="6660"/>
                                <a:pt x="129494" y="11301"/>
                                <a:pt x="126400" y="13691"/>
                              </a:cubicBezTo>
                              <a:cubicBezTo>
                                <a:pt x="108260" y="27332"/>
                                <a:pt x="92838" y="40035"/>
                                <a:pt x="79947" y="51847"/>
                              </a:cubicBezTo>
                              <a:cubicBezTo>
                                <a:pt x="66822" y="63566"/>
                                <a:pt x="56088" y="74348"/>
                                <a:pt x="47462" y="84145"/>
                              </a:cubicBezTo>
                              <a:cubicBezTo>
                                <a:pt x="30306" y="103785"/>
                                <a:pt x="20791" y="119348"/>
                                <a:pt x="16478" y="130879"/>
                              </a:cubicBezTo>
                              <a:cubicBezTo>
                                <a:pt x="9259" y="149863"/>
                                <a:pt x="13056" y="162098"/>
                                <a:pt x="17697" y="168942"/>
                              </a:cubicBezTo>
                              <a:cubicBezTo>
                                <a:pt x="30634" y="188348"/>
                                <a:pt x="62228" y="184645"/>
                                <a:pt x="90119" y="175738"/>
                              </a:cubicBezTo>
                              <a:cubicBezTo>
                                <a:pt x="104088" y="171332"/>
                                <a:pt x="117213" y="165660"/>
                                <a:pt x="126963" y="161067"/>
                              </a:cubicBezTo>
                              <a:cubicBezTo>
                                <a:pt x="131838" y="158770"/>
                                <a:pt x="135775" y="156707"/>
                                <a:pt x="138588" y="155254"/>
                              </a:cubicBezTo>
                              <a:cubicBezTo>
                                <a:pt x="141353" y="153707"/>
                                <a:pt x="142947" y="152817"/>
                                <a:pt x="143088" y="152770"/>
                              </a:cubicBezTo>
                              <a:cubicBezTo>
                                <a:pt x="146416" y="150801"/>
                                <a:pt x="149884" y="151738"/>
                                <a:pt x="151056" y="154645"/>
                              </a:cubicBezTo>
                              <a:cubicBezTo>
                                <a:pt x="152182" y="157551"/>
                                <a:pt x="150494" y="161395"/>
                                <a:pt x="147213" y="163270"/>
                              </a:cubicBezTo>
                              <a:cubicBezTo>
                                <a:pt x="145244" y="164535"/>
                                <a:pt x="118009" y="179723"/>
                                <a:pt x="87400" y="188957"/>
                              </a:cubicBezTo>
                              <a:cubicBezTo>
                                <a:pt x="56556" y="198145"/>
                                <a:pt x="22291" y="201285"/>
                                <a:pt x="6822" y="178785"/>
                              </a:cubicBezTo>
                              <a:cubicBezTo>
                                <a:pt x="-1756" y="166317"/>
                                <a:pt x="-2319" y="148832"/>
                                <a:pt x="5556" y="129988"/>
                              </a:cubicBezTo>
                              <a:cubicBezTo>
                                <a:pt x="27822" y="77629"/>
                                <a:pt x="79478" y="34926"/>
                                <a:pt x="124806" y="1363"/>
                              </a:cubicBezTo>
                              <a:cubicBezTo>
                                <a:pt x="125228" y="1082"/>
                                <a:pt x="125603" y="847"/>
                                <a:pt x="125931" y="6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694" name="图形 413">
                        <a:extLst>
                          <a:ext uri="{FF2B5EF4-FFF2-40B4-BE49-F238E27FC236}">
                            <a16:creationId xmlns:a16="http://schemas.microsoft.com/office/drawing/2014/main" id="{2C862976-C042-C37A-3362-3A1AF1EC2AD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949496" y="3373705"/>
                        <a:ext cx="351476" cy="436053"/>
                        <a:chOff x="9949496" y="3373705"/>
                        <a:chExt cx="351476" cy="43605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695" name="任意多边形: 形状 694">
                          <a:extLst>
                            <a:ext uri="{FF2B5EF4-FFF2-40B4-BE49-F238E27FC236}">
                              <a16:creationId xmlns:a16="http://schemas.microsoft.com/office/drawing/2014/main" id="{C9679F85-9CBD-FAD3-14F0-53A1B25D54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89511" y="3700066"/>
                          <a:ext cx="109326" cy="109692"/>
                        </a:xfrm>
                        <a:custGeom>
                          <a:avLst/>
                          <a:gdLst>
                            <a:gd name="connsiteX0" fmla="*/ 15646 w 109326"/>
                            <a:gd name="connsiteY0" fmla="*/ 103739 h 109692"/>
                            <a:gd name="connsiteX1" fmla="*/ 14521 w 109326"/>
                            <a:gd name="connsiteY1" fmla="*/ 94271 h 109692"/>
                            <a:gd name="connsiteX2" fmla="*/ 33975 w 109326"/>
                            <a:gd name="connsiteY2" fmla="*/ 62817 h 109692"/>
                            <a:gd name="connsiteX3" fmla="*/ 106584 w 109326"/>
                            <a:gd name="connsiteY3" fmla="*/ 7317 h 109692"/>
                            <a:gd name="connsiteX4" fmla="*/ 107756 w 109326"/>
                            <a:gd name="connsiteY4" fmla="*/ 942 h 109692"/>
                            <a:gd name="connsiteX5" fmla="*/ 98662 w 109326"/>
                            <a:gd name="connsiteY5" fmla="*/ 1177 h 109692"/>
                            <a:gd name="connsiteX6" fmla="*/ 97537 w 109326"/>
                            <a:gd name="connsiteY6" fmla="*/ 1786 h 109692"/>
                            <a:gd name="connsiteX7" fmla="*/ 26896 w 109326"/>
                            <a:gd name="connsiteY7" fmla="*/ 55036 h 109692"/>
                            <a:gd name="connsiteX8" fmla="*/ 225 w 109326"/>
                            <a:gd name="connsiteY8" fmla="*/ 96145 h 109692"/>
                            <a:gd name="connsiteX9" fmla="*/ 2428 w 109326"/>
                            <a:gd name="connsiteY9" fmla="*/ 109692 h 109692"/>
                            <a:gd name="connsiteX10" fmla="*/ 15646 w 109326"/>
                            <a:gd name="connsiteY10" fmla="*/ 103739 h 1096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09326" h="109692">
                              <a:moveTo>
                                <a:pt x="15646" y="103739"/>
                              </a:moveTo>
                              <a:cubicBezTo>
                                <a:pt x="14521" y="101068"/>
                                <a:pt x="13959" y="97974"/>
                                <a:pt x="14521" y="94271"/>
                              </a:cubicBezTo>
                              <a:cubicBezTo>
                                <a:pt x="15506" y="87192"/>
                                <a:pt x="20287" y="76927"/>
                                <a:pt x="33975" y="62817"/>
                              </a:cubicBezTo>
                              <a:cubicBezTo>
                                <a:pt x="47662" y="48755"/>
                                <a:pt x="70162" y="30567"/>
                                <a:pt x="106584" y="7317"/>
                              </a:cubicBezTo>
                              <a:cubicBezTo>
                                <a:pt x="109725" y="5301"/>
                                <a:pt x="110240" y="2442"/>
                                <a:pt x="107756" y="942"/>
                              </a:cubicBezTo>
                              <a:cubicBezTo>
                                <a:pt x="105553" y="-417"/>
                                <a:pt x="101709" y="-277"/>
                                <a:pt x="98662" y="1177"/>
                              </a:cubicBezTo>
                              <a:cubicBezTo>
                                <a:pt x="98287" y="1364"/>
                                <a:pt x="97865" y="1552"/>
                                <a:pt x="97537" y="1786"/>
                              </a:cubicBezTo>
                              <a:cubicBezTo>
                                <a:pt x="66646" y="21567"/>
                                <a:pt x="43115" y="39333"/>
                                <a:pt x="26896" y="55036"/>
                              </a:cubicBezTo>
                              <a:cubicBezTo>
                                <a:pt x="10678" y="70786"/>
                                <a:pt x="1818" y="84520"/>
                                <a:pt x="225" y="96145"/>
                              </a:cubicBezTo>
                              <a:cubicBezTo>
                                <a:pt x="-432" y="101161"/>
                                <a:pt x="365" y="105661"/>
                                <a:pt x="2428" y="109692"/>
                              </a:cubicBezTo>
                              <a:cubicBezTo>
                                <a:pt x="7724" y="107349"/>
                                <a:pt x="10349" y="106130"/>
                                <a:pt x="15646" y="1037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6" name="任意多边形: 形状 695">
                          <a:extLst>
                            <a:ext uri="{FF2B5EF4-FFF2-40B4-BE49-F238E27FC236}">
                              <a16:creationId xmlns:a16="http://schemas.microsoft.com/office/drawing/2014/main" id="{17A6A3AE-E98A-6E89-9423-9413746D731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22899" y="3506080"/>
                          <a:ext cx="188869" cy="151267"/>
                        </a:xfrm>
                        <a:custGeom>
                          <a:avLst/>
                          <a:gdLst>
                            <a:gd name="connsiteX0" fmla="*/ 101306 w 188869"/>
                            <a:gd name="connsiteY0" fmla="*/ 913 h 151267"/>
                            <a:gd name="connsiteX1" fmla="*/ 109602 w 188869"/>
                            <a:gd name="connsiteY1" fmla="*/ 1757 h 151267"/>
                            <a:gd name="connsiteX2" fmla="*/ 107681 w 188869"/>
                            <a:gd name="connsiteY2" fmla="*/ 9725 h 151267"/>
                            <a:gd name="connsiteX3" fmla="*/ 34274 w 188869"/>
                            <a:gd name="connsiteY3" fmla="*/ 71038 h 151267"/>
                            <a:gd name="connsiteX4" fmla="*/ 14493 w 188869"/>
                            <a:gd name="connsiteY4" fmla="*/ 108116 h 151267"/>
                            <a:gd name="connsiteX5" fmla="*/ 30758 w 188869"/>
                            <a:gd name="connsiteY5" fmla="*/ 134788 h 151267"/>
                            <a:gd name="connsiteX6" fmla="*/ 121415 w 188869"/>
                            <a:gd name="connsiteY6" fmla="*/ 130147 h 151267"/>
                            <a:gd name="connsiteX7" fmla="*/ 161025 w 188869"/>
                            <a:gd name="connsiteY7" fmla="*/ 114820 h 151267"/>
                            <a:gd name="connsiteX8" fmla="*/ 173165 w 188869"/>
                            <a:gd name="connsiteY8" fmla="*/ 109148 h 151267"/>
                            <a:gd name="connsiteX9" fmla="*/ 177806 w 188869"/>
                            <a:gd name="connsiteY9" fmla="*/ 106804 h 151267"/>
                            <a:gd name="connsiteX10" fmla="*/ 187790 w 188869"/>
                            <a:gd name="connsiteY10" fmla="*/ 107226 h 151267"/>
                            <a:gd name="connsiteX11" fmla="*/ 185400 w 188869"/>
                            <a:gd name="connsiteY11" fmla="*/ 114163 h 151267"/>
                            <a:gd name="connsiteX12" fmla="*/ 122024 w 188869"/>
                            <a:gd name="connsiteY12" fmla="*/ 140226 h 151267"/>
                            <a:gd name="connsiteX13" fmla="*/ 20868 w 188869"/>
                            <a:gd name="connsiteY13" fmla="*/ 143273 h 151267"/>
                            <a:gd name="connsiteX14" fmla="*/ 196 w 188869"/>
                            <a:gd name="connsiteY14" fmla="*/ 109148 h 151267"/>
                            <a:gd name="connsiteX15" fmla="*/ 100134 w 188869"/>
                            <a:gd name="connsiteY15" fmla="*/ 1616 h 151267"/>
                            <a:gd name="connsiteX16" fmla="*/ 101306 w 188869"/>
                            <a:gd name="connsiteY16" fmla="*/ 913 h 1512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88869" h="151267">
                              <a:moveTo>
                                <a:pt x="101306" y="913"/>
                              </a:moveTo>
                              <a:cubicBezTo>
                                <a:pt x="104306" y="-540"/>
                                <a:pt x="107821" y="-259"/>
                                <a:pt x="109602" y="1757"/>
                              </a:cubicBezTo>
                              <a:cubicBezTo>
                                <a:pt x="111712" y="4007"/>
                                <a:pt x="110821" y="7569"/>
                                <a:pt x="107681" y="9725"/>
                              </a:cubicBezTo>
                              <a:cubicBezTo>
                                <a:pt x="71259" y="34569"/>
                                <a:pt x="48290" y="54819"/>
                                <a:pt x="34274" y="71038"/>
                              </a:cubicBezTo>
                              <a:cubicBezTo>
                                <a:pt x="20352" y="87257"/>
                                <a:pt x="15337" y="99444"/>
                                <a:pt x="14493" y="108116"/>
                              </a:cubicBezTo>
                              <a:cubicBezTo>
                                <a:pt x="13087" y="122413"/>
                                <a:pt x="22602" y="130523"/>
                                <a:pt x="30758" y="134788"/>
                              </a:cubicBezTo>
                              <a:cubicBezTo>
                                <a:pt x="53915" y="146882"/>
                                <a:pt x="90524" y="140085"/>
                                <a:pt x="121415" y="130147"/>
                              </a:cubicBezTo>
                              <a:cubicBezTo>
                                <a:pt x="136837" y="125132"/>
                                <a:pt x="150852" y="119366"/>
                                <a:pt x="161025" y="114820"/>
                              </a:cubicBezTo>
                              <a:cubicBezTo>
                                <a:pt x="166134" y="112569"/>
                                <a:pt x="170306" y="110601"/>
                                <a:pt x="173165" y="109148"/>
                              </a:cubicBezTo>
                              <a:cubicBezTo>
                                <a:pt x="176025" y="107694"/>
                                <a:pt x="177712" y="106851"/>
                                <a:pt x="177806" y="106804"/>
                              </a:cubicBezTo>
                              <a:cubicBezTo>
                                <a:pt x="181228" y="104929"/>
                                <a:pt x="185681" y="105210"/>
                                <a:pt x="187790" y="107226"/>
                              </a:cubicBezTo>
                              <a:cubicBezTo>
                                <a:pt x="189899" y="109288"/>
                                <a:pt x="188821" y="112335"/>
                                <a:pt x="185400" y="114163"/>
                              </a:cubicBezTo>
                              <a:cubicBezTo>
                                <a:pt x="183290" y="115382"/>
                                <a:pt x="155775" y="129679"/>
                                <a:pt x="122024" y="140226"/>
                              </a:cubicBezTo>
                              <a:cubicBezTo>
                                <a:pt x="88180" y="150679"/>
                                <a:pt x="48055" y="157288"/>
                                <a:pt x="20868" y="143273"/>
                              </a:cubicBezTo>
                              <a:cubicBezTo>
                                <a:pt x="5821" y="135491"/>
                                <a:pt x="-1304" y="123726"/>
                                <a:pt x="196" y="109148"/>
                              </a:cubicBezTo>
                              <a:cubicBezTo>
                                <a:pt x="3102" y="80601"/>
                                <a:pt x="37977" y="44085"/>
                                <a:pt x="100134" y="1616"/>
                              </a:cubicBezTo>
                              <a:cubicBezTo>
                                <a:pt x="100556" y="1335"/>
                                <a:pt x="100931" y="1101"/>
                                <a:pt x="101306" y="9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7" name="任意多边形: 形状 696">
                          <a:extLst>
                            <a:ext uri="{FF2B5EF4-FFF2-40B4-BE49-F238E27FC236}">
                              <a16:creationId xmlns:a16="http://schemas.microsoft.com/office/drawing/2014/main" id="{FA020B0C-1436-2A4B-1FB2-D5AE211C50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63096" y="3373978"/>
                          <a:ext cx="170596" cy="176256"/>
                        </a:xfrm>
                        <a:custGeom>
                          <a:avLst/>
                          <a:gdLst>
                            <a:gd name="connsiteX0" fmla="*/ 118265 w 170596"/>
                            <a:gd name="connsiteY0" fmla="*/ 733 h 176256"/>
                            <a:gd name="connsiteX1" fmla="*/ 124921 w 170596"/>
                            <a:gd name="connsiteY1" fmla="*/ 2608 h 176256"/>
                            <a:gd name="connsiteX2" fmla="*/ 121124 w 170596"/>
                            <a:gd name="connsiteY2" fmla="*/ 11983 h 176256"/>
                            <a:gd name="connsiteX3" fmla="*/ 41952 w 170596"/>
                            <a:gd name="connsiteY3" fmla="*/ 78405 h 176256"/>
                            <a:gd name="connsiteX4" fmla="*/ 14999 w 170596"/>
                            <a:gd name="connsiteY4" fmla="*/ 121015 h 176256"/>
                            <a:gd name="connsiteX5" fmla="*/ 22921 w 170596"/>
                            <a:gd name="connsiteY5" fmla="*/ 154155 h 176256"/>
                            <a:gd name="connsiteX6" fmla="*/ 105186 w 170596"/>
                            <a:gd name="connsiteY6" fmla="*/ 156077 h 176256"/>
                            <a:gd name="connsiteX7" fmla="*/ 143999 w 170596"/>
                            <a:gd name="connsiteY7" fmla="*/ 141218 h 176256"/>
                            <a:gd name="connsiteX8" fmla="*/ 156093 w 170596"/>
                            <a:gd name="connsiteY8" fmla="*/ 135499 h 176256"/>
                            <a:gd name="connsiteX9" fmla="*/ 160827 w 170596"/>
                            <a:gd name="connsiteY9" fmla="*/ 133108 h 176256"/>
                            <a:gd name="connsiteX10" fmla="*/ 169921 w 170596"/>
                            <a:gd name="connsiteY10" fmla="*/ 134374 h 176256"/>
                            <a:gd name="connsiteX11" fmla="*/ 166687 w 170596"/>
                            <a:gd name="connsiteY11" fmla="*/ 142202 h 176256"/>
                            <a:gd name="connsiteX12" fmla="*/ 103968 w 170596"/>
                            <a:gd name="connsiteY12" fmla="*/ 167796 h 176256"/>
                            <a:gd name="connsiteX13" fmla="*/ 12280 w 170596"/>
                            <a:gd name="connsiteY13" fmla="*/ 163343 h 176256"/>
                            <a:gd name="connsiteX14" fmla="*/ 2342 w 170596"/>
                            <a:gd name="connsiteY14" fmla="*/ 120921 h 176256"/>
                            <a:gd name="connsiteX15" fmla="*/ 117186 w 170596"/>
                            <a:gd name="connsiteY15" fmla="*/ 1389 h 176256"/>
                            <a:gd name="connsiteX16" fmla="*/ 118265 w 170596"/>
                            <a:gd name="connsiteY16" fmla="*/ 733 h 1762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70596" h="176256">
                              <a:moveTo>
                                <a:pt x="118265" y="733"/>
                              </a:moveTo>
                              <a:cubicBezTo>
                                <a:pt x="121124" y="-720"/>
                                <a:pt x="123936" y="30"/>
                                <a:pt x="124921" y="2608"/>
                              </a:cubicBezTo>
                              <a:cubicBezTo>
                                <a:pt x="125999" y="5514"/>
                                <a:pt x="124311" y="9733"/>
                                <a:pt x="121124" y="11983"/>
                              </a:cubicBezTo>
                              <a:cubicBezTo>
                                <a:pt x="83483" y="38139"/>
                                <a:pt x="58452" y="60264"/>
                                <a:pt x="41952" y="78405"/>
                              </a:cubicBezTo>
                              <a:cubicBezTo>
                                <a:pt x="25593" y="96546"/>
                                <a:pt x="17952" y="110749"/>
                                <a:pt x="14999" y="121015"/>
                              </a:cubicBezTo>
                              <a:cubicBezTo>
                                <a:pt x="10124" y="137983"/>
                                <a:pt x="16546" y="148436"/>
                                <a:pt x="22921" y="154155"/>
                              </a:cubicBezTo>
                              <a:cubicBezTo>
                                <a:pt x="40968" y="170421"/>
                                <a:pt x="75280" y="165311"/>
                                <a:pt x="105186" y="156077"/>
                              </a:cubicBezTo>
                              <a:cubicBezTo>
                                <a:pt x="120233" y="151483"/>
                                <a:pt x="133827" y="145764"/>
                                <a:pt x="143999" y="141218"/>
                              </a:cubicBezTo>
                              <a:cubicBezTo>
                                <a:pt x="149062" y="138967"/>
                                <a:pt x="153187" y="136952"/>
                                <a:pt x="156093" y="135499"/>
                              </a:cubicBezTo>
                              <a:cubicBezTo>
                                <a:pt x="158999" y="134046"/>
                                <a:pt x="160687" y="133155"/>
                                <a:pt x="160827" y="133108"/>
                              </a:cubicBezTo>
                              <a:cubicBezTo>
                                <a:pt x="164061" y="131374"/>
                                <a:pt x="168280" y="131889"/>
                                <a:pt x="169921" y="134374"/>
                              </a:cubicBezTo>
                              <a:cubicBezTo>
                                <a:pt x="171562" y="136905"/>
                                <a:pt x="170109" y="140421"/>
                                <a:pt x="166687" y="142202"/>
                              </a:cubicBezTo>
                              <a:cubicBezTo>
                                <a:pt x="164437" y="143327"/>
                                <a:pt x="136827" y="158140"/>
                                <a:pt x="103968" y="167796"/>
                              </a:cubicBezTo>
                              <a:cubicBezTo>
                                <a:pt x="71249" y="177499"/>
                                <a:pt x="33468" y="182140"/>
                                <a:pt x="12280" y="163343"/>
                              </a:cubicBezTo>
                              <a:cubicBezTo>
                                <a:pt x="561" y="152936"/>
                                <a:pt x="-2814" y="138265"/>
                                <a:pt x="2342" y="120921"/>
                              </a:cubicBezTo>
                              <a:cubicBezTo>
                                <a:pt x="12421" y="86983"/>
                                <a:pt x="53015" y="46108"/>
                                <a:pt x="117186" y="1389"/>
                              </a:cubicBezTo>
                              <a:cubicBezTo>
                                <a:pt x="117515" y="1155"/>
                                <a:pt x="117890" y="920"/>
                                <a:pt x="118265" y="73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8" name="任意多边形: 形状 697">
                          <a:extLst>
                            <a:ext uri="{FF2B5EF4-FFF2-40B4-BE49-F238E27FC236}">
                              <a16:creationId xmlns:a16="http://schemas.microsoft.com/office/drawing/2014/main" id="{961E5353-B846-CFA9-53C0-D1471DC1B7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49496" y="3373705"/>
                          <a:ext cx="138811" cy="42747"/>
                        </a:xfrm>
                        <a:custGeom>
                          <a:avLst/>
                          <a:gdLst>
                            <a:gd name="connsiteX0" fmla="*/ 6474 w 138811"/>
                            <a:gd name="connsiteY0" fmla="*/ 10193 h 42747"/>
                            <a:gd name="connsiteX1" fmla="*/ 12145 w 138811"/>
                            <a:gd name="connsiteY1" fmla="*/ 11600 h 42747"/>
                            <a:gd name="connsiteX2" fmla="*/ 78192 w 138811"/>
                            <a:gd name="connsiteY2" fmla="*/ 22990 h 42747"/>
                            <a:gd name="connsiteX3" fmla="*/ 115036 w 138811"/>
                            <a:gd name="connsiteY3" fmla="*/ 9022 h 42747"/>
                            <a:gd name="connsiteX4" fmla="*/ 126943 w 138811"/>
                            <a:gd name="connsiteY4" fmla="*/ 3396 h 42747"/>
                            <a:gd name="connsiteX5" fmla="*/ 131536 w 138811"/>
                            <a:gd name="connsiteY5" fmla="*/ 959 h 42747"/>
                            <a:gd name="connsiteX6" fmla="*/ 138708 w 138811"/>
                            <a:gd name="connsiteY6" fmla="*/ 3490 h 42747"/>
                            <a:gd name="connsiteX7" fmla="*/ 133833 w 138811"/>
                            <a:gd name="connsiteY7" fmla="*/ 12631 h 42747"/>
                            <a:gd name="connsiteX8" fmla="*/ 73505 w 138811"/>
                            <a:gd name="connsiteY8" fmla="*/ 37240 h 42747"/>
                            <a:gd name="connsiteX9" fmla="*/ 333 w 138811"/>
                            <a:gd name="connsiteY9" fmla="*/ 21771 h 42747"/>
                            <a:gd name="connsiteX10" fmla="*/ 4270 w 138811"/>
                            <a:gd name="connsiteY10" fmla="*/ 11600 h 42747"/>
                            <a:gd name="connsiteX11" fmla="*/ 6474 w 138811"/>
                            <a:gd name="connsiteY11" fmla="*/ 10193 h 4274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38811" h="42747">
                              <a:moveTo>
                                <a:pt x="6474" y="10193"/>
                              </a:moveTo>
                              <a:cubicBezTo>
                                <a:pt x="9005" y="8975"/>
                                <a:pt x="11302" y="9443"/>
                                <a:pt x="12145" y="11600"/>
                              </a:cubicBezTo>
                              <a:cubicBezTo>
                                <a:pt x="20677" y="33537"/>
                                <a:pt x="50583" y="31099"/>
                                <a:pt x="78192" y="22990"/>
                              </a:cubicBezTo>
                              <a:cubicBezTo>
                                <a:pt x="91927" y="18959"/>
                                <a:pt x="105193" y="13521"/>
                                <a:pt x="115036" y="9022"/>
                              </a:cubicBezTo>
                              <a:cubicBezTo>
                                <a:pt x="119958" y="6818"/>
                                <a:pt x="124036" y="4850"/>
                                <a:pt x="126943" y="3396"/>
                              </a:cubicBezTo>
                              <a:cubicBezTo>
                                <a:pt x="129755" y="1896"/>
                                <a:pt x="131442" y="1006"/>
                                <a:pt x="131536" y="959"/>
                              </a:cubicBezTo>
                              <a:cubicBezTo>
                                <a:pt x="134958" y="-1057"/>
                                <a:pt x="138052" y="256"/>
                                <a:pt x="138708" y="3490"/>
                              </a:cubicBezTo>
                              <a:cubicBezTo>
                                <a:pt x="139317" y="6725"/>
                                <a:pt x="137161" y="10756"/>
                                <a:pt x="133833" y="12631"/>
                              </a:cubicBezTo>
                              <a:cubicBezTo>
                                <a:pt x="131724" y="13803"/>
                                <a:pt x="103646" y="28850"/>
                                <a:pt x="73505" y="37240"/>
                              </a:cubicBezTo>
                              <a:cubicBezTo>
                                <a:pt x="43036" y="45584"/>
                                <a:pt x="10692" y="47271"/>
                                <a:pt x="333" y="21771"/>
                              </a:cubicBezTo>
                              <a:cubicBezTo>
                                <a:pt x="-792" y="19006"/>
                                <a:pt x="1036" y="14459"/>
                                <a:pt x="4270" y="11600"/>
                              </a:cubicBezTo>
                              <a:cubicBezTo>
                                <a:pt x="5021" y="11037"/>
                                <a:pt x="5770" y="10568"/>
                                <a:pt x="6474" y="101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699" name="任意多边形: 形状 698">
                          <a:extLst>
                            <a:ext uri="{FF2B5EF4-FFF2-40B4-BE49-F238E27FC236}">
                              <a16:creationId xmlns:a16="http://schemas.microsoft.com/office/drawing/2014/main" id="{8B4B317C-9F69-1673-D376-AFFD8BBC37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8824" y="3614055"/>
                          <a:ext cx="192147" cy="134830"/>
                        </a:xfrm>
                        <a:custGeom>
                          <a:avLst/>
                          <a:gdLst>
                            <a:gd name="connsiteX0" fmla="*/ 94505 w 192147"/>
                            <a:gd name="connsiteY0" fmla="*/ 1078 h 134830"/>
                            <a:gd name="connsiteX1" fmla="*/ 103599 w 192147"/>
                            <a:gd name="connsiteY1" fmla="*/ 1172 h 134830"/>
                            <a:gd name="connsiteX2" fmla="*/ 102615 w 192147"/>
                            <a:gd name="connsiteY2" fmla="*/ 8110 h 134830"/>
                            <a:gd name="connsiteX3" fmla="*/ 14724 w 192147"/>
                            <a:gd name="connsiteY3" fmla="*/ 98813 h 134830"/>
                            <a:gd name="connsiteX4" fmla="*/ 33052 w 192147"/>
                            <a:gd name="connsiteY4" fmla="*/ 121360 h 134830"/>
                            <a:gd name="connsiteX5" fmla="*/ 124880 w 192147"/>
                            <a:gd name="connsiteY5" fmla="*/ 113016 h 134830"/>
                            <a:gd name="connsiteX6" fmla="*/ 164443 w 192147"/>
                            <a:gd name="connsiteY6" fmla="*/ 97500 h 134830"/>
                            <a:gd name="connsiteX7" fmla="*/ 176536 w 192147"/>
                            <a:gd name="connsiteY7" fmla="*/ 91876 h 134830"/>
                            <a:gd name="connsiteX8" fmla="*/ 181224 w 192147"/>
                            <a:gd name="connsiteY8" fmla="*/ 89532 h 134830"/>
                            <a:gd name="connsiteX9" fmla="*/ 191162 w 192147"/>
                            <a:gd name="connsiteY9" fmla="*/ 89532 h 134830"/>
                            <a:gd name="connsiteX10" fmla="*/ 188537 w 192147"/>
                            <a:gd name="connsiteY10" fmla="*/ 95954 h 134830"/>
                            <a:gd name="connsiteX11" fmla="*/ 125396 w 192147"/>
                            <a:gd name="connsiteY11" fmla="*/ 122063 h 134830"/>
                            <a:gd name="connsiteX12" fmla="*/ 23396 w 192147"/>
                            <a:gd name="connsiteY12" fmla="*/ 129376 h 134830"/>
                            <a:gd name="connsiteX13" fmla="*/ 5 w 192147"/>
                            <a:gd name="connsiteY13" fmla="*/ 100594 h 134830"/>
                            <a:gd name="connsiteX14" fmla="*/ 93380 w 192147"/>
                            <a:gd name="connsiteY14" fmla="*/ 1782 h 134830"/>
                            <a:gd name="connsiteX15" fmla="*/ 94505 w 192147"/>
                            <a:gd name="connsiteY15" fmla="*/ 1078 h 1348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2147" h="134830">
                              <a:moveTo>
                                <a:pt x="94505" y="1078"/>
                              </a:moveTo>
                              <a:cubicBezTo>
                                <a:pt x="97505" y="-375"/>
                                <a:pt x="101349" y="-375"/>
                                <a:pt x="103599" y="1172"/>
                              </a:cubicBezTo>
                              <a:cubicBezTo>
                                <a:pt x="106130" y="2907"/>
                                <a:pt x="105708" y="6047"/>
                                <a:pt x="102615" y="8110"/>
                              </a:cubicBezTo>
                              <a:cubicBezTo>
                                <a:pt x="30849" y="55735"/>
                                <a:pt x="15005" y="83626"/>
                                <a:pt x="14724" y="98813"/>
                              </a:cubicBezTo>
                              <a:cubicBezTo>
                                <a:pt x="14489" y="111329"/>
                                <a:pt x="24567" y="117985"/>
                                <a:pt x="33052" y="121360"/>
                              </a:cubicBezTo>
                              <a:cubicBezTo>
                                <a:pt x="57146" y="130969"/>
                                <a:pt x="93943" y="123282"/>
                                <a:pt x="124880" y="113016"/>
                              </a:cubicBezTo>
                              <a:cubicBezTo>
                                <a:pt x="140349" y="107907"/>
                                <a:pt x="154271" y="102001"/>
                                <a:pt x="164443" y="97500"/>
                              </a:cubicBezTo>
                              <a:cubicBezTo>
                                <a:pt x="169505" y="95251"/>
                                <a:pt x="173677" y="93282"/>
                                <a:pt x="176536" y="91876"/>
                              </a:cubicBezTo>
                              <a:cubicBezTo>
                                <a:pt x="179443" y="90469"/>
                                <a:pt x="181083" y="89625"/>
                                <a:pt x="181224" y="89532"/>
                              </a:cubicBezTo>
                              <a:cubicBezTo>
                                <a:pt x="184505" y="87844"/>
                                <a:pt x="189146" y="87751"/>
                                <a:pt x="191162" y="89532"/>
                              </a:cubicBezTo>
                              <a:cubicBezTo>
                                <a:pt x="193177" y="91313"/>
                                <a:pt x="192005" y="94173"/>
                                <a:pt x="188537" y="95954"/>
                              </a:cubicBezTo>
                              <a:cubicBezTo>
                                <a:pt x="186286" y="97079"/>
                                <a:pt x="159146" y="111188"/>
                                <a:pt x="125396" y="122063"/>
                              </a:cubicBezTo>
                              <a:cubicBezTo>
                                <a:pt x="91646" y="132891"/>
                                <a:pt x="51380" y="140485"/>
                                <a:pt x="23396" y="129376"/>
                              </a:cubicBezTo>
                              <a:cubicBezTo>
                                <a:pt x="7880" y="123235"/>
                                <a:pt x="-229" y="113297"/>
                                <a:pt x="5" y="100594"/>
                              </a:cubicBezTo>
                              <a:cubicBezTo>
                                <a:pt x="520" y="75657"/>
                                <a:pt x="32302" y="42422"/>
                                <a:pt x="93380" y="1782"/>
                              </a:cubicBezTo>
                              <a:cubicBezTo>
                                <a:pt x="93755" y="1500"/>
                                <a:pt x="94130" y="1266"/>
                                <a:pt x="94505" y="10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700" name="图形 413">
                    <a:extLst>
                      <a:ext uri="{FF2B5EF4-FFF2-40B4-BE49-F238E27FC236}">
                        <a16:creationId xmlns:a16="http://schemas.microsoft.com/office/drawing/2014/main" id="{EB9E366C-5D68-B415-8411-0F801E5EFEA8}"/>
                      </a:ext>
                    </a:extLst>
                  </p:cNvPr>
                  <p:cNvGrpSpPr/>
                  <p:nvPr/>
                </p:nvGrpSpPr>
                <p:grpSpPr>
                  <a:xfrm>
                    <a:off x="8013148" y="3335103"/>
                    <a:ext cx="2187937" cy="1912449"/>
                    <a:chOff x="8013148" y="3335103"/>
                    <a:chExt cx="2187937" cy="1912449"/>
                  </a:xfrm>
                  <a:solidFill>
                    <a:srgbClr val="D87429"/>
                  </a:solidFill>
                </p:grpSpPr>
                <p:grpSp>
                  <p:nvGrpSpPr>
                    <p:cNvPr id="701" name="图形 413">
                      <a:extLst>
                        <a:ext uri="{FF2B5EF4-FFF2-40B4-BE49-F238E27FC236}">
                          <a16:creationId xmlns:a16="http://schemas.microsoft.com/office/drawing/2014/main" id="{426760B1-C27D-E3E3-6666-B6FA255AF31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689239" y="3335103"/>
                      <a:ext cx="511846" cy="591374"/>
                      <a:chOff x="9689239" y="3335103"/>
                      <a:chExt cx="511846" cy="59137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02" name="图形 413">
                        <a:extLst>
                          <a:ext uri="{FF2B5EF4-FFF2-40B4-BE49-F238E27FC236}">
                            <a16:creationId xmlns:a16="http://schemas.microsoft.com/office/drawing/2014/main" id="{71188D88-3B3F-4AF8-CDBF-855FE9DB681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18612" y="3335103"/>
                        <a:ext cx="382472" cy="503698"/>
                        <a:chOff x="9818612" y="3335103"/>
                        <a:chExt cx="382472" cy="50369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03" name="任意多边形: 形状 702">
                          <a:extLst>
                            <a:ext uri="{FF2B5EF4-FFF2-40B4-BE49-F238E27FC236}">
                              <a16:creationId xmlns:a16="http://schemas.microsoft.com/office/drawing/2014/main" id="{1DC612F3-704F-563F-2042-8335F097A5A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11633" y="3709879"/>
                          <a:ext cx="189452" cy="128922"/>
                        </a:xfrm>
                        <a:custGeom>
                          <a:avLst/>
                          <a:gdLst>
                            <a:gd name="connsiteX0" fmla="*/ 96118 w 189452"/>
                            <a:gd name="connsiteY0" fmla="*/ 1114 h 128922"/>
                            <a:gd name="connsiteX1" fmla="*/ 105353 w 189452"/>
                            <a:gd name="connsiteY1" fmla="*/ 1067 h 128922"/>
                            <a:gd name="connsiteX2" fmla="*/ 104321 w 189452"/>
                            <a:gd name="connsiteY2" fmla="*/ 7629 h 128922"/>
                            <a:gd name="connsiteX3" fmla="*/ 14790 w 189452"/>
                            <a:gd name="connsiteY3" fmla="*/ 94770 h 128922"/>
                            <a:gd name="connsiteX4" fmla="*/ 32087 w 189452"/>
                            <a:gd name="connsiteY4" fmla="*/ 116098 h 128922"/>
                            <a:gd name="connsiteX5" fmla="*/ 122603 w 189452"/>
                            <a:gd name="connsiteY5" fmla="*/ 107707 h 128922"/>
                            <a:gd name="connsiteX6" fmla="*/ 162165 w 189452"/>
                            <a:gd name="connsiteY6" fmla="*/ 92801 h 128922"/>
                            <a:gd name="connsiteX7" fmla="*/ 174306 w 189452"/>
                            <a:gd name="connsiteY7" fmla="*/ 87411 h 128922"/>
                            <a:gd name="connsiteX8" fmla="*/ 178993 w 189452"/>
                            <a:gd name="connsiteY8" fmla="*/ 85208 h 128922"/>
                            <a:gd name="connsiteX9" fmla="*/ 188650 w 189452"/>
                            <a:gd name="connsiteY9" fmla="*/ 85254 h 128922"/>
                            <a:gd name="connsiteX10" fmla="*/ 185556 w 189452"/>
                            <a:gd name="connsiteY10" fmla="*/ 91489 h 128922"/>
                            <a:gd name="connsiteX11" fmla="*/ 22102 w 189452"/>
                            <a:gd name="connsiteY11" fmla="*/ 123833 h 128922"/>
                            <a:gd name="connsiteX12" fmla="*/ 24 w 189452"/>
                            <a:gd name="connsiteY12" fmla="*/ 96551 h 128922"/>
                            <a:gd name="connsiteX13" fmla="*/ 94899 w 189452"/>
                            <a:gd name="connsiteY13" fmla="*/ 1676 h 128922"/>
                            <a:gd name="connsiteX14" fmla="*/ 96118 w 189452"/>
                            <a:gd name="connsiteY14" fmla="*/ 1114 h 1289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9452" h="128922">
                              <a:moveTo>
                                <a:pt x="96118" y="1114"/>
                              </a:moveTo>
                              <a:cubicBezTo>
                                <a:pt x="99165" y="-340"/>
                                <a:pt x="103056" y="-386"/>
                                <a:pt x="105353" y="1067"/>
                              </a:cubicBezTo>
                              <a:cubicBezTo>
                                <a:pt x="107931" y="2707"/>
                                <a:pt x="107509" y="5614"/>
                                <a:pt x="104321" y="7629"/>
                              </a:cubicBezTo>
                              <a:cubicBezTo>
                                <a:pt x="31524" y="53567"/>
                                <a:pt x="15446" y="80333"/>
                                <a:pt x="14790" y="94770"/>
                              </a:cubicBezTo>
                              <a:cubicBezTo>
                                <a:pt x="14180" y="106676"/>
                                <a:pt x="23884" y="112911"/>
                                <a:pt x="32087" y="116098"/>
                              </a:cubicBezTo>
                              <a:cubicBezTo>
                                <a:pt x="55290" y="125145"/>
                                <a:pt x="91806" y="117645"/>
                                <a:pt x="122603" y="107707"/>
                              </a:cubicBezTo>
                              <a:cubicBezTo>
                                <a:pt x="138025" y="102833"/>
                                <a:pt x="151993" y="97161"/>
                                <a:pt x="162165" y="92801"/>
                              </a:cubicBezTo>
                              <a:cubicBezTo>
                                <a:pt x="167275" y="90645"/>
                                <a:pt x="171447" y="88770"/>
                                <a:pt x="174306" y="87411"/>
                              </a:cubicBezTo>
                              <a:cubicBezTo>
                                <a:pt x="177212" y="86051"/>
                                <a:pt x="178900" y="85254"/>
                                <a:pt x="178993" y="85208"/>
                              </a:cubicBezTo>
                              <a:cubicBezTo>
                                <a:pt x="182368" y="83426"/>
                                <a:pt x="186868" y="83520"/>
                                <a:pt x="188650" y="85254"/>
                              </a:cubicBezTo>
                              <a:cubicBezTo>
                                <a:pt x="190478" y="86989"/>
                                <a:pt x="189071" y="89801"/>
                                <a:pt x="185556" y="91489"/>
                              </a:cubicBezTo>
                              <a:cubicBezTo>
                                <a:pt x="181056" y="93786"/>
                                <a:pt x="76103" y="144926"/>
                                <a:pt x="22102" y="123833"/>
                              </a:cubicBezTo>
                              <a:cubicBezTo>
                                <a:pt x="7196" y="118067"/>
                                <a:pt x="-491" y="108645"/>
                                <a:pt x="24" y="96551"/>
                              </a:cubicBezTo>
                              <a:cubicBezTo>
                                <a:pt x="1055" y="72832"/>
                                <a:pt x="32977" y="40864"/>
                                <a:pt x="94899" y="1676"/>
                              </a:cubicBezTo>
                              <a:cubicBezTo>
                                <a:pt x="95368" y="1536"/>
                                <a:pt x="95696" y="1301"/>
                                <a:pt x="96118" y="11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04" name="任意多边形: 形状 703">
                          <a:extLst>
                            <a:ext uri="{FF2B5EF4-FFF2-40B4-BE49-F238E27FC236}">
                              <a16:creationId xmlns:a16="http://schemas.microsoft.com/office/drawing/2014/main" id="{DBB80FA6-92AB-E6CE-8D0E-3D1CA43157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3008" y="3610062"/>
                          <a:ext cx="193414" cy="142688"/>
                        </a:xfrm>
                        <a:custGeom>
                          <a:avLst/>
                          <a:gdLst>
                            <a:gd name="connsiteX0" fmla="*/ 99477 w 193414"/>
                            <a:gd name="connsiteY0" fmla="*/ 946 h 142688"/>
                            <a:gd name="connsiteX1" fmla="*/ 108290 w 193414"/>
                            <a:gd name="connsiteY1" fmla="*/ 1555 h 142688"/>
                            <a:gd name="connsiteX2" fmla="*/ 106743 w 193414"/>
                            <a:gd name="connsiteY2" fmla="*/ 8962 h 142688"/>
                            <a:gd name="connsiteX3" fmla="*/ 14727 w 193414"/>
                            <a:gd name="connsiteY3" fmla="*/ 103134 h 142688"/>
                            <a:gd name="connsiteX4" fmla="*/ 32492 w 193414"/>
                            <a:gd name="connsiteY4" fmla="*/ 127696 h 142688"/>
                            <a:gd name="connsiteX5" fmla="*/ 125118 w 193414"/>
                            <a:gd name="connsiteY5" fmla="*/ 121603 h 142688"/>
                            <a:gd name="connsiteX6" fmla="*/ 165196 w 193414"/>
                            <a:gd name="connsiteY6" fmla="*/ 106603 h 142688"/>
                            <a:gd name="connsiteX7" fmla="*/ 177430 w 193414"/>
                            <a:gd name="connsiteY7" fmla="*/ 101118 h 142688"/>
                            <a:gd name="connsiteX8" fmla="*/ 182165 w 193414"/>
                            <a:gd name="connsiteY8" fmla="*/ 98821 h 142688"/>
                            <a:gd name="connsiteX9" fmla="*/ 192337 w 193414"/>
                            <a:gd name="connsiteY9" fmla="*/ 99102 h 142688"/>
                            <a:gd name="connsiteX10" fmla="*/ 189899 w 193414"/>
                            <a:gd name="connsiteY10" fmla="*/ 105712 h 142688"/>
                            <a:gd name="connsiteX11" fmla="*/ 22743 w 193414"/>
                            <a:gd name="connsiteY11" fmla="*/ 135946 h 142688"/>
                            <a:gd name="connsiteX12" fmla="*/ 55 w 193414"/>
                            <a:gd name="connsiteY12" fmla="*/ 104493 h 142688"/>
                            <a:gd name="connsiteX13" fmla="*/ 98399 w 193414"/>
                            <a:gd name="connsiteY13" fmla="*/ 1602 h 142688"/>
                            <a:gd name="connsiteX14" fmla="*/ 99477 w 193414"/>
                            <a:gd name="connsiteY14" fmla="*/ 946 h 1426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3414" h="142688">
                              <a:moveTo>
                                <a:pt x="99477" y="946"/>
                              </a:moveTo>
                              <a:cubicBezTo>
                                <a:pt x="102524" y="-507"/>
                                <a:pt x="106227" y="-273"/>
                                <a:pt x="108290" y="1555"/>
                              </a:cubicBezTo>
                              <a:cubicBezTo>
                                <a:pt x="110587" y="3618"/>
                                <a:pt x="109930" y="6899"/>
                                <a:pt x="106743" y="8962"/>
                              </a:cubicBezTo>
                              <a:cubicBezTo>
                                <a:pt x="33008" y="57103"/>
                                <a:pt x="15571" y="86915"/>
                                <a:pt x="14727" y="103134"/>
                              </a:cubicBezTo>
                              <a:cubicBezTo>
                                <a:pt x="13977" y="116493"/>
                                <a:pt x="24008" y="123900"/>
                                <a:pt x="32492" y="127696"/>
                              </a:cubicBezTo>
                              <a:cubicBezTo>
                                <a:pt x="56633" y="138478"/>
                                <a:pt x="93805" y="131446"/>
                                <a:pt x="125118" y="121603"/>
                              </a:cubicBezTo>
                              <a:cubicBezTo>
                                <a:pt x="140727" y="116681"/>
                                <a:pt x="154884" y="111009"/>
                                <a:pt x="165196" y="106603"/>
                              </a:cubicBezTo>
                              <a:cubicBezTo>
                                <a:pt x="170352" y="104399"/>
                                <a:pt x="174524" y="102478"/>
                                <a:pt x="177430" y="101118"/>
                              </a:cubicBezTo>
                              <a:cubicBezTo>
                                <a:pt x="180337" y="99712"/>
                                <a:pt x="182024" y="98868"/>
                                <a:pt x="182165" y="98821"/>
                              </a:cubicBezTo>
                              <a:cubicBezTo>
                                <a:pt x="185634" y="97040"/>
                                <a:pt x="190180" y="97228"/>
                                <a:pt x="192337" y="99102"/>
                              </a:cubicBezTo>
                              <a:cubicBezTo>
                                <a:pt x="194446" y="101024"/>
                                <a:pt x="193368" y="103978"/>
                                <a:pt x="189899" y="105712"/>
                              </a:cubicBezTo>
                              <a:cubicBezTo>
                                <a:pt x="185540" y="108056"/>
                                <a:pt x="79227" y="161071"/>
                                <a:pt x="22743" y="135946"/>
                              </a:cubicBezTo>
                              <a:cubicBezTo>
                                <a:pt x="7133" y="129009"/>
                                <a:pt x="-742" y="118181"/>
                                <a:pt x="55" y="104493"/>
                              </a:cubicBezTo>
                              <a:cubicBezTo>
                                <a:pt x="1649" y="77774"/>
                                <a:pt x="35539" y="42759"/>
                                <a:pt x="98399" y="1602"/>
                              </a:cubicBezTo>
                              <a:cubicBezTo>
                                <a:pt x="98727" y="1321"/>
                                <a:pt x="99102" y="1134"/>
                                <a:pt x="99477" y="9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05" name="任意多边形: 形状 704">
                          <a:extLst>
                            <a:ext uri="{FF2B5EF4-FFF2-40B4-BE49-F238E27FC236}">
                              <a16:creationId xmlns:a16="http://schemas.microsoft.com/office/drawing/2014/main" id="{61FB6DA0-B3FF-E6B4-FA79-15C2D90C3B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51694" y="3489074"/>
                          <a:ext cx="180988" cy="165213"/>
                        </a:xfrm>
                        <a:custGeom>
                          <a:avLst/>
                          <a:gdLst>
                            <a:gd name="connsiteX0" fmla="*/ 114260 w 180988"/>
                            <a:gd name="connsiteY0" fmla="*/ 762 h 165213"/>
                            <a:gd name="connsiteX1" fmla="*/ 121713 w 180988"/>
                            <a:gd name="connsiteY1" fmla="*/ 2262 h 165213"/>
                            <a:gd name="connsiteX2" fmla="*/ 118431 w 180988"/>
                            <a:gd name="connsiteY2" fmla="*/ 11075 h 165213"/>
                            <a:gd name="connsiteX3" fmla="*/ 14744 w 180988"/>
                            <a:gd name="connsiteY3" fmla="*/ 115466 h 165213"/>
                            <a:gd name="connsiteX4" fmla="*/ 26275 w 180988"/>
                            <a:gd name="connsiteY4" fmla="*/ 145700 h 165213"/>
                            <a:gd name="connsiteX5" fmla="*/ 113556 w 180988"/>
                            <a:gd name="connsiteY5" fmla="*/ 144856 h 165213"/>
                            <a:gd name="connsiteX6" fmla="*/ 153400 w 180988"/>
                            <a:gd name="connsiteY6" fmla="*/ 129997 h 165213"/>
                            <a:gd name="connsiteX7" fmla="*/ 165728 w 180988"/>
                            <a:gd name="connsiteY7" fmla="*/ 124372 h 165213"/>
                            <a:gd name="connsiteX8" fmla="*/ 170510 w 180988"/>
                            <a:gd name="connsiteY8" fmla="*/ 122028 h 165213"/>
                            <a:gd name="connsiteX9" fmla="*/ 180166 w 180988"/>
                            <a:gd name="connsiteY9" fmla="*/ 122965 h 165213"/>
                            <a:gd name="connsiteX10" fmla="*/ 177166 w 180988"/>
                            <a:gd name="connsiteY10" fmla="*/ 130372 h 165213"/>
                            <a:gd name="connsiteX11" fmla="*/ 15869 w 180988"/>
                            <a:gd name="connsiteY11" fmla="*/ 154606 h 165213"/>
                            <a:gd name="connsiteX12" fmla="*/ 1197 w 180988"/>
                            <a:gd name="connsiteY12" fmla="*/ 115840 h 165213"/>
                            <a:gd name="connsiteX13" fmla="*/ 113135 w 180988"/>
                            <a:gd name="connsiteY13" fmla="*/ 1418 h 165213"/>
                            <a:gd name="connsiteX14" fmla="*/ 114260 w 180988"/>
                            <a:gd name="connsiteY14" fmla="*/ 762 h 1652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0988" h="165213">
                              <a:moveTo>
                                <a:pt x="114260" y="762"/>
                              </a:moveTo>
                              <a:cubicBezTo>
                                <a:pt x="117259" y="-644"/>
                                <a:pt x="120400" y="-82"/>
                                <a:pt x="121713" y="2262"/>
                              </a:cubicBezTo>
                              <a:cubicBezTo>
                                <a:pt x="123213" y="4934"/>
                                <a:pt x="121759" y="8871"/>
                                <a:pt x="118431" y="11075"/>
                              </a:cubicBezTo>
                              <a:cubicBezTo>
                                <a:pt x="41931" y="62028"/>
                                <a:pt x="18869" y="96340"/>
                                <a:pt x="14744" y="115466"/>
                              </a:cubicBezTo>
                              <a:cubicBezTo>
                                <a:pt x="11228" y="131262"/>
                                <a:pt x="19056" y="140637"/>
                                <a:pt x="26275" y="145700"/>
                              </a:cubicBezTo>
                              <a:cubicBezTo>
                                <a:pt x="46759" y="160044"/>
                                <a:pt x="82806" y="154278"/>
                                <a:pt x="113556" y="144856"/>
                              </a:cubicBezTo>
                              <a:cubicBezTo>
                                <a:pt x="128978" y="140169"/>
                                <a:pt x="143134" y="134497"/>
                                <a:pt x="153400" y="129997"/>
                              </a:cubicBezTo>
                              <a:cubicBezTo>
                                <a:pt x="158557" y="127747"/>
                                <a:pt x="162775" y="125778"/>
                                <a:pt x="165728" y="124372"/>
                              </a:cubicBezTo>
                              <a:cubicBezTo>
                                <a:pt x="168681" y="122919"/>
                                <a:pt x="170369" y="122075"/>
                                <a:pt x="170510" y="122028"/>
                              </a:cubicBezTo>
                              <a:cubicBezTo>
                                <a:pt x="173791" y="120200"/>
                                <a:pt x="178338" y="120669"/>
                                <a:pt x="180166" y="122965"/>
                              </a:cubicBezTo>
                              <a:cubicBezTo>
                                <a:pt x="181994" y="125262"/>
                                <a:pt x="180681" y="128544"/>
                                <a:pt x="177166" y="130372"/>
                              </a:cubicBezTo>
                              <a:cubicBezTo>
                                <a:pt x="172900" y="132716"/>
                                <a:pt x="64197" y="187794"/>
                                <a:pt x="15869" y="154606"/>
                              </a:cubicBezTo>
                              <a:cubicBezTo>
                                <a:pt x="2556" y="145419"/>
                                <a:pt x="-2553" y="132012"/>
                                <a:pt x="1197" y="115840"/>
                              </a:cubicBezTo>
                              <a:cubicBezTo>
                                <a:pt x="8462" y="84247"/>
                                <a:pt x="47884" y="45012"/>
                                <a:pt x="113135" y="1418"/>
                              </a:cubicBezTo>
                              <a:cubicBezTo>
                                <a:pt x="113462" y="1184"/>
                                <a:pt x="113884" y="949"/>
                                <a:pt x="114260" y="7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06" name="任意多边形: 形状 705">
                          <a:extLst>
                            <a:ext uri="{FF2B5EF4-FFF2-40B4-BE49-F238E27FC236}">
                              <a16:creationId xmlns:a16="http://schemas.microsoft.com/office/drawing/2014/main" id="{B1F15682-327D-42B0-5C98-0337C8CB64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18612" y="3335103"/>
                          <a:ext cx="155375" cy="196933"/>
                        </a:xfrm>
                        <a:custGeom>
                          <a:avLst/>
                          <a:gdLst>
                            <a:gd name="connsiteX0" fmla="*/ 141670 w 155375"/>
                            <a:gd name="connsiteY0" fmla="*/ 608 h 196933"/>
                            <a:gd name="connsiteX1" fmla="*/ 146873 w 155375"/>
                            <a:gd name="connsiteY1" fmla="*/ 3374 h 196933"/>
                            <a:gd name="connsiteX2" fmla="*/ 140873 w 155375"/>
                            <a:gd name="connsiteY2" fmla="*/ 13874 h 196933"/>
                            <a:gd name="connsiteX3" fmla="*/ 18576 w 155375"/>
                            <a:gd name="connsiteY3" fmla="*/ 131155 h 196933"/>
                            <a:gd name="connsiteX4" fmla="*/ 17451 w 155375"/>
                            <a:gd name="connsiteY4" fmla="*/ 169593 h 196933"/>
                            <a:gd name="connsiteX5" fmla="*/ 91279 w 155375"/>
                            <a:gd name="connsiteY5" fmla="*/ 177140 h 196933"/>
                            <a:gd name="connsiteX6" fmla="*/ 129951 w 155375"/>
                            <a:gd name="connsiteY6" fmla="*/ 162890 h 196933"/>
                            <a:gd name="connsiteX7" fmla="*/ 142185 w 155375"/>
                            <a:gd name="connsiteY7" fmla="*/ 157218 h 196933"/>
                            <a:gd name="connsiteX8" fmla="*/ 147013 w 155375"/>
                            <a:gd name="connsiteY8" fmla="*/ 154827 h 196933"/>
                            <a:gd name="connsiteX9" fmla="*/ 155123 w 155375"/>
                            <a:gd name="connsiteY9" fmla="*/ 156843 h 196933"/>
                            <a:gd name="connsiteX10" fmla="*/ 150623 w 155375"/>
                            <a:gd name="connsiteY10" fmla="*/ 165421 h 196933"/>
                            <a:gd name="connsiteX11" fmla="*/ 5732 w 155375"/>
                            <a:gd name="connsiteY11" fmla="*/ 179437 h 196933"/>
                            <a:gd name="connsiteX12" fmla="*/ 7466 w 155375"/>
                            <a:gd name="connsiteY12" fmla="*/ 130171 h 196933"/>
                            <a:gd name="connsiteX13" fmla="*/ 65169 w 155375"/>
                            <a:gd name="connsiteY13" fmla="*/ 58358 h 196933"/>
                            <a:gd name="connsiteX14" fmla="*/ 140498 w 155375"/>
                            <a:gd name="connsiteY14" fmla="*/ 1264 h 196933"/>
                            <a:gd name="connsiteX15" fmla="*/ 141670 w 155375"/>
                            <a:gd name="connsiteY15" fmla="*/ 608 h 1969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5375" h="196933">
                              <a:moveTo>
                                <a:pt x="141670" y="608"/>
                              </a:moveTo>
                              <a:cubicBezTo>
                                <a:pt x="144576" y="-798"/>
                                <a:pt x="146779" y="280"/>
                                <a:pt x="146873" y="3374"/>
                              </a:cubicBezTo>
                              <a:cubicBezTo>
                                <a:pt x="146967" y="6843"/>
                                <a:pt x="144342" y="11530"/>
                                <a:pt x="140873" y="13874"/>
                              </a:cubicBezTo>
                              <a:cubicBezTo>
                                <a:pt x="61279" y="67874"/>
                                <a:pt x="28982" y="107999"/>
                                <a:pt x="18576" y="131155"/>
                              </a:cubicBezTo>
                              <a:cubicBezTo>
                                <a:pt x="9857" y="150327"/>
                                <a:pt x="13091" y="162655"/>
                                <a:pt x="17451" y="169593"/>
                              </a:cubicBezTo>
                              <a:cubicBezTo>
                                <a:pt x="29732" y="189187"/>
                                <a:pt x="62123" y="185624"/>
                                <a:pt x="91279" y="177140"/>
                              </a:cubicBezTo>
                              <a:cubicBezTo>
                                <a:pt x="105904" y="172874"/>
                                <a:pt x="119779" y="167390"/>
                                <a:pt x="129951" y="162890"/>
                              </a:cubicBezTo>
                              <a:cubicBezTo>
                                <a:pt x="135060" y="160640"/>
                                <a:pt x="139279" y="158671"/>
                                <a:pt x="142185" y="157218"/>
                              </a:cubicBezTo>
                              <a:cubicBezTo>
                                <a:pt x="145138" y="155765"/>
                                <a:pt x="146873" y="154874"/>
                                <a:pt x="147013" y="154827"/>
                              </a:cubicBezTo>
                              <a:cubicBezTo>
                                <a:pt x="150576" y="152952"/>
                                <a:pt x="154092" y="153937"/>
                                <a:pt x="155123" y="156843"/>
                              </a:cubicBezTo>
                              <a:cubicBezTo>
                                <a:pt x="156107" y="159796"/>
                                <a:pt x="154139" y="163593"/>
                                <a:pt x="150623" y="165421"/>
                              </a:cubicBezTo>
                              <a:cubicBezTo>
                                <a:pt x="146498" y="167765"/>
                                <a:pt x="35310" y="224859"/>
                                <a:pt x="5732" y="179437"/>
                              </a:cubicBezTo>
                              <a:cubicBezTo>
                                <a:pt x="-2377" y="166827"/>
                                <a:pt x="-1956" y="149155"/>
                                <a:pt x="7466" y="130171"/>
                              </a:cubicBezTo>
                              <a:cubicBezTo>
                                <a:pt x="20732" y="103640"/>
                                <a:pt x="41216" y="79780"/>
                                <a:pt x="65169" y="58358"/>
                              </a:cubicBezTo>
                              <a:cubicBezTo>
                                <a:pt x="88701" y="36936"/>
                                <a:pt x="115654" y="17952"/>
                                <a:pt x="140498" y="1264"/>
                              </a:cubicBezTo>
                              <a:cubicBezTo>
                                <a:pt x="140920" y="983"/>
                                <a:pt x="141295" y="796"/>
                                <a:pt x="141670" y="6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07" name="图形 413">
                        <a:extLst>
                          <a:ext uri="{FF2B5EF4-FFF2-40B4-BE49-F238E27FC236}">
                            <a16:creationId xmlns:a16="http://schemas.microsoft.com/office/drawing/2014/main" id="{DFD46060-9B25-89FA-E71D-BAC3CDD3E83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689239" y="3497045"/>
                        <a:ext cx="349301" cy="429432"/>
                        <a:chOff x="9689239" y="3497045"/>
                        <a:chExt cx="349301" cy="42943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08" name="任意多边形: 形状 707">
                          <a:extLst>
                            <a:ext uri="{FF2B5EF4-FFF2-40B4-BE49-F238E27FC236}">
                              <a16:creationId xmlns:a16="http://schemas.microsoft.com/office/drawing/2014/main" id="{A0815CD6-578B-5493-1B4C-4542D92902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25719" y="3820966"/>
                          <a:ext cx="110673" cy="105511"/>
                        </a:xfrm>
                        <a:custGeom>
                          <a:avLst/>
                          <a:gdLst>
                            <a:gd name="connsiteX0" fmla="*/ 15579 w 110673"/>
                            <a:gd name="connsiteY0" fmla="*/ 99699 h 105511"/>
                            <a:gd name="connsiteX1" fmla="*/ 14501 w 110673"/>
                            <a:gd name="connsiteY1" fmla="*/ 90606 h 105511"/>
                            <a:gd name="connsiteX2" fmla="*/ 107829 w 110673"/>
                            <a:gd name="connsiteY2" fmla="*/ 7121 h 105511"/>
                            <a:gd name="connsiteX3" fmla="*/ 109142 w 110673"/>
                            <a:gd name="connsiteY3" fmla="*/ 934 h 105511"/>
                            <a:gd name="connsiteX4" fmla="*/ 100048 w 110673"/>
                            <a:gd name="connsiteY4" fmla="*/ 1074 h 105511"/>
                            <a:gd name="connsiteX5" fmla="*/ 98876 w 110673"/>
                            <a:gd name="connsiteY5" fmla="*/ 1684 h 105511"/>
                            <a:gd name="connsiteX6" fmla="*/ 251 w 110673"/>
                            <a:gd name="connsiteY6" fmla="*/ 92434 h 105511"/>
                            <a:gd name="connsiteX7" fmla="*/ 2360 w 110673"/>
                            <a:gd name="connsiteY7" fmla="*/ 105512 h 105511"/>
                            <a:gd name="connsiteX8" fmla="*/ 15579 w 110673"/>
                            <a:gd name="connsiteY8" fmla="*/ 99699 h 1055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10673" h="105511">
                              <a:moveTo>
                                <a:pt x="15579" y="99699"/>
                              </a:moveTo>
                              <a:cubicBezTo>
                                <a:pt x="14501" y="97121"/>
                                <a:pt x="13938" y="94168"/>
                                <a:pt x="14501" y="90606"/>
                              </a:cubicBezTo>
                              <a:cubicBezTo>
                                <a:pt x="16657" y="76871"/>
                                <a:pt x="34001" y="51324"/>
                                <a:pt x="107829" y="7121"/>
                              </a:cubicBezTo>
                              <a:cubicBezTo>
                                <a:pt x="111017" y="5199"/>
                                <a:pt x="111626" y="2434"/>
                                <a:pt x="109142" y="934"/>
                              </a:cubicBezTo>
                              <a:cubicBezTo>
                                <a:pt x="106939" y="-379"/>
                                <a:pt x="103095" y="-285"/>
                                <a:pt x="100048" y="1074"/>
                              </a:cubicBezTo>
                              <a:cubicBezTo>
                                <a:pt x="99626" y="1262"/>
                                <a:pt x="99251" y="1496"/>
                                <a:pt x="98876" y="1684"/>
                              </a:cubicBezTo>
                              <a:cubicBezTo>
                                <a:pt x="36157" y="39371"/>
                                <a:pt x="3532" y="69934"/>
                                <a:pt x="251" y="92434"/>
                              </a:cubicBezTo>
                              <a:cubicBezTo>
                                <a:pt x="-452" y="97309"/>
                                <a:pt x="345" y="101621"/>
                                <a:pt x="2360" y="105512"/>
                              </a:cubicBezTo>
                              <a:cubicBezTo>
                                <a:pt x="7657" y="103215"/>
                                <a:pt x="10282" y="102043"/>
                                <a:pt x="15579" y="9969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09" name="任意多边形: 形状 708">
                          <a:extLst>
                            <a:ext uri="{FF2B5EF4-FFF2-40B4-BE49-F238E27FC236}">
                              <a16:creationId xmlns:a16="http://schemas.microsoft.com/office/drawing/2014/main" id="{A784D2CC-96E1-8681-D7E3-B68FE1D187B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57975" y="3629644"/>
                          <a:ext cx="192180" cy="149283"/>
                        </a:xfrm>
                        <a:custGeom>
                          <a:avLst/>
                          <a:gdLst>
                            <a:gd name="connsiteX0" fmla="*/ 105557 w 192180"/>
                            <a:gd name="connsiteY0" fmla="*/ 865 h 149283"/>
                            <a:gd name="connsiteX1" fmla="*/ 113994 w 192180"/>
                            <a:gd name="connsiteY1" fmla="*/ 1708 h 149283"/>
                            <a:gd name="connsiteX2" fmla="*/ 111791 w 192180"/>
                            <a:gd name="connsiteY2" fmla="*/ 9630 h 149283"/>
                            <a:gd name="connsiteX3" fmla="*/ 14760 w 192180"/>
                            <a:gd name="connsiteY3" fmla="*/ 107271 h 149283"/>
                            <a:gd name="connsiteX4" fmla="*/ 31119 w 192180"/>
                            <a:gd name="connsiteY4" fmla="*/ 133334 h 149283"/>
                            <a:gd name="connsiteX5" fmla="*/ 123323 w 192180"/>
                            <a:gd name="connsiteY5" fmla="*/ 128318 h 149283"/>
                            <a:gd name="connsiteX6" fmla="*/ 163776 w 192180"/>
                            <a:gd name="connsiteY6" fmla="*/ 113365 h 149283"/>
                            <a:gd name="connsiteX7" fmla="*/ 176198 w 192180"/>
                            <a:gd name="connsiteY7" fmla="*/ 107834 h 149283"/>
                            <a:gd name="connsiteX8" fmla="*/ 180979 w 192180"/>
                            <a:gd name="connsiteY8" fmla="*/ 105537 h 149283"/>
                            <a:gd name="connsiteX9" fmla="*/ 191151 w 192180"/>
                            <a:gd name="connsiteY9" fmla="*/ 106052 h 149283"/>
                            <a:gd name="connsiteX10" fmla="*/ 188573 w 192180"/>
                            <a:gd name="connsiteY10" fmla="*/ 112802 h 149283"/>
                            <a:gd name="connsiteX11" fmla="*/ 21088 w 192180"/>
                            <a:gd name="connsiteY11" fmla="*/ 141771 h 149283"/>
                            <a:gd name="connsiteX12" fmla="*/ 229 w 192180"/>
                            <a:gd name="connsiteY12" fmla="*/ 108396 h 149283"/>
                            <a:gd name="connsiteX13" fmla="*/ 104385 w 192180"/>
                            <a:gd name="connsiteY13" fmla="*/ 1521 h 149283"/>
                            <a:gd name="connsiteX14" fmla="*/ 105557 w 192180"/>
                            <a:gd name="connsiteY14" fmla="*/ 865 h 1492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2180" h="149283">
                              <a:moveTo>
                                <a:pt x="105557" y="865"/>
                              </a:moveTo>
                              <a:cubicBezTo>
                                <a:pt x="108651" y="-541"/>
                                <a:pt x="112213" y="-213"/>
                                <a:pt x="113994" y="1708"/>
                              </a:cubicBezTo>
                              <a:cubicBezTo>
                                <a:pt x="116057" y="3958"/>
                                <a:pt x="115073" y="7474"/>
                                <a:pt x="111791" y="9630"/>
                              </a:cubicBezTo>
                              <a:cubicBezTo>
                                <a:pt x="35807" y="58755"/>
                                <a:pt x="16541" y="90256"/>
                                <a:pt x="14760" y="107271"/>
                              </a:cubicBezTo>
                              <a:cubicBezTo>
                                <a:pt x="13260" y="121381"/>
                                <a:pt x="22822" y="129256"/>
                                <a:pt x="31119" y="133334"/>
                              </a:cubicBezTo>
                              <a:cubicBezTo>
                                <a:pt x="54557" y="144959"/>
                                <a:pt x="91869" y="138068"/>
                                <a:pt x="123323" y="128318"/>
                              </a:cubicBezTo>
                              <a:cubicBezTo>
                                <a:pt x="139073" y="123443"/>
                                <a:pt x="153369" y="117818"/>
                                <a:pt x="163776" y="113365"/>
                              </a:cubicBezTo>
                              <a:cubicBezTo>
                                <a:pt x="168979" y="111162"/>
                                <a:pt x="173197" y="109240"/>
                                <a:pt x="176198" y="107834"/>
                              </a:cubicBezTo>
                              <a:cubicBezTo>
                                <a:pt x="179151" y="106428"/>
                                <a:pt x="180885" y="105584"/>
                                <a:pt x="180979" y="105537"/>
                              </a:cubicBezTo>
                              <a:cubicBezTo>
                                <a:pt x="184495" y="103709"/>
                                <a:pt x="189041" y="104037"/>
                                <a:pt x="191151" y="106052"/>
                              </a:cubicBezTo>
                              <a:cubicBezTo>
                                <a:pt x="193213" y="108068"/>
                                <a:pt x="192088" y="111068"/>
                                <a:pt x="188573" y="112802"/>
                              </a:cubicBezTo>
                              <a:cubicBezTo>
                                <a:pt x="184166" y="115005"/>
                                <a:pt x="76213" y="168631"/>
                                <a:pt x="21088" y="141771"/>
                              </a:cubicBezTo>
                              <a:cubicBezTo>
                                <a:pt x="5807" y="134318"/>
                                <a:pt x="-1412" y="122834"/>
                                <a:pt x="229" y="108396"/>
                              </a:cubicBezTo>
                              <a:cubicBezTo>
                                <a:pt x="3416" y="80224"/>
                                <a:pt x="39416" y="43568"/>
                                <a:pt x="104385" y="1521"/>
                              </a:cubicBezTo>
                              <a:cubicBezTo>
                                <a:pt x="104760" y="1287"/>
                                <a:pt x="105182" y="1052"/>
                                <a:pt x="105557" y="8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0" name="任意多边形: 形状 709">
                          <a:extLst>
                            <a:ext uri="{FF2B5EF4-FFF2-40B4-BE49-F238E27FC236}">
                              <a16:creationId xmlns:a16="http://schemas.microsoft.com/office/drawing/2014/main" id="{7B6706AD-9E3B-05FF-92F5-518D0B35DF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98535" y="3497262"/>
                          <a:ext cx="174521" cy="176611"/>
                        </a:xfrm>
                        <a:custGeom>
                          <a:avLst/>
                          <a:gdLst>
                            <a:gd name="connsiteX0" fmla="*/ 126981 w 174521"/>
                            <a:gd name="connsiteY0" fmla="*/ 731 h 176611"/>
                            <a:gd name="connsiteX1" fmla="*/ 133731 w 174521"/>
                            <a:gd name="connsiteY1" fmla="*/ 2653 h 176611"/>
                            <a:gd name="connsiteX2" fmla="*/ 129231 w 174521"/>
                            <a:gd name="connsiteY2" fmla="*/ 12075 h 176611"/>
                            <a:gd name="connsiteX3" fmla="*/ 15840 w 174521"/>
                            <a:gd name="connsiteY3" fmla="*/ 121903 h 176611"/>
                            <a:gd name="connsiteX4" fmla="*/ 23106 w 174521"/>
                            <a:gd name="connsiteY4" fmla="*/ 154856 h 176611"/>
                            <a:gd name="connsiteX5" fmla="*/ 107106 w 174521"/>
                            <a:gd name="connsiteY5" fmla="*/ 156169 h 176611"/>
                            <a:gd name="connsiteX6" fmla="*/ 147231 w 174521"/>
                            <a:gd name="connsiteY6" fmla="*/ 141356 h 176611"/>
                            <a:gd name="connsiteX7" fmla="*/ 159794 w 174521"/>
                            <a:gd name="connsiteY7" fmla="*/ 135685 h 176611"/>
                            <a:gd name="connsiteX8" fmla="*/ 164668 w 174521"/>
                            <a:gd name="connsiteY8" fmla="*/ 133294 h 176611"/>
                            <a:gd name="connsiteX9" fmla="*/ 173903 w 174521"/>
                            <a:gd name="connsiteY9" fmla="*/ 134606 h 176611"/>
                            <a:gd name="connsiteX10" fmla="*/ 170340 w 174521"/>
                            <a:gd name="connsiteY10" fmla="*/ 142388 h 176611"/>
                            <a:gd name="connsiteX11" fmla="*/ 105559 w 174521"/>
                            <a:gd name="connsiteY11" fmla="*/ 167888 h 176611"/>
                            <a:gd name="connsiteX12" fmla="*/ 11950 w 174521"/>
                            <a:gd name="connsiteY12" fmla="*/ 164231 h 176611"/>
                            <a:gd name="connsiteX13" fmla="*/ 2809 w 174521"/>
                            <a:gd name="connsiteY13" fmla="*/ 121950 h 176611"/>
                            <a:gd name="connsiteX14" fmla="*/ 125762 w 174521"/>
                            <a:gd name="connsiteY14" fmla="*/ 1387 h 176611"/>
                            <a:gd name="connsiteX15" fmla="*/ 126981 w 174521"/>
                            <a:gd name="connsiteY15" fmla="*/ 731 h 1766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74521" h="176611">
                              <a:moveTo>
                                <a:pt x="126981" y="731"/>
                              </a:moveTo>
                              <a:cubicBezTo>
                                <a:pt x="130075" y="-722"/>
                                <a:pt x="132887" y="28"/>
                                <a:pt x="133731" y="2653"/>
                              </a:cubicBezTo>
                              <a:cubicBezTo>
                                <a:pt x="134669" y="5606"/>
                                <a:pt x="132653" y="9825"/>
                                <a:pt x="129231" y="12075"/>
                              </a:cubicBezTo>
                              <a:cubicBezTo>
                                <a:pt x="49262" y="64528"/>
                                <a:pt x="22262" y="101325"/>
                                <a:pt x="15840" y="121903"/>
                              </a:cubicBezTo>
                              <a:cubicBezTo>
                                <a:pt x="10356" y="138919"/>
                                <a:pt x="16731" y="149231"/>
                                <a:pt x="23106" y="154856"/>
                              </a:cubicBezTo>
                              <a:cubicBezTo>
                                <a:pt x="41059" y="170841"/>
                                <a:pt x="76356" y="165497"/>
                                <a:pt x="107106" y="156169"/>
                              </a:cubicBezTo>
                              <a:cubicBezTo>
                                <a:pt x="122481" y="151528"/>
                                <a:pt x="136731" y="145903"/>
                                <a:pt x="147231" y="141356"/>
                              </a:cubicBezTo>
                              <a:cubicBezTo>
                                <a:pt x="152481" y="139106"/>
                                <a:pt x="156793" y="137091"/>
                                <a:pt x="159794" y="135685"/>
                              </a:cubicBezTo>
                              <a:cubicBezTo>
                                <a:pt x="162794" y="134231"/>
                                <a:pt x="164528" y="133387"/>
                                <a:pt x="164668" y="133294"/>
                              </a:cubicBezTo>
                              <a:cubicBezTo>
                                <a:pt x="168044" y="131560"/>
                                <a:pt x="172356" y="132075"/>
                                <a:pt x="173903" y="134606"/>
                              </a:cubicBezTo>
                              <a:cubicBezTo>
                                <a:pt x="175497" y="137091"/>
                                <a:pt x="173903" y="140559"/>
                                <a:pt x="170340" y="142388"/>
                              </a:cubicBezTo>
                              <a:cubicBezTo>
                                <a:pt x="168137" y="143513"/>
                                <a:pt x="139215" y="158138"/>
                                <a:pt x="105559" y="167888"/>
                              </a:cubicBezTo>
                              <a:cubicBezTo>
                                <a:pt x="71762" y="177684"/>
                                <a:pt x="33278" y="182560"/>
                                <a:pt x="11950" y="164231"/>
                              </a:cubicBezTo>
                              <a:cubicBezTo>
                                <a:pt x="184" y="154060"/>
                                <a:pt x="-2957" y="139435"/>
                                <a:pt x="2809" y="121950"/>
                              </a:cubicBezTo>
                              <a:cubicBezTo>
                                <a:pt x="14059" y="87919"/>
                                <a:pt x="57372" y="46247"/>
                                <a:pt x="125762" y="1387"/>
                              </a:cubicBezTo>
                              <a:cubicBezTo>
                                <a:pt x="126184" y="1153"/>
                                <a:pt x="126606" y="919"/>
                                <a:pt x="126981" y="7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1" name="任意多边形: 形状 710">
                          <a:extLst>
                            <a:ext uri="{FF2B5EF4-FFF2-40B4-BE49-F238E27FC236}">
                              <a16:creationId xmlns:a16="http://schemas.microsoft.com/office/drawing/2014/main" id="{3DBE9E5D-27C7-2229-E130-F32CC2C9ED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89239" y="3497045"/>
                          <a:ext cx="143262" cy="43213"/>
                        </a:xfrm>
                        <a:custGeom>
                          <a:avLst/>
                          <a:gdLst>
                            <a:gd name="connsiteX0" fmla="*/ 7136 w 143262"/>
                            <a:gd name="connsiteY0" fmla="*/ 10416 h 43213"/>
                            <a:gd name="connsiteX1" fmla="*/ 12902 w 143262"/>
                            <a:gd name="connsiteY1" fmla="*/ 11822 h 43213"/>
                            <a:gd name="connsiteX2" fmla="*/ 79980 w 143262"/>
                            <a:gd name="connsiteY2" fmla="*/ 23119 h 43213"/>
                            <a:gd name="connsiteX3" fmla="*/ 118605 w 143262"/>
                            <a:gd name="connsiteY3" fmla="*/ 9057 h 43213"/>
                            <a:gd name="connsiteX4" fmla="*/ 131074 w 143262"/>
                            <a:gd name="connsiteY4" fmla="*/ 3385 h 43213"/>
                            <a:gd name="connsiteX5" fmla="*/ 135996 w 143262"/>
                            <a:gd name="connsiteY5" fmla="*/ 947 h 43213"/>
                            <a:gd name="connsiteX6" fmla="*/ 143215 w 143262"/>
                            <a:gd name="connsiteY6" fmla="*/ 3525 h 43213"/>
                            <a:gd name="connsiteX7" fmla="*/ 137637 w 143262"/>
                            <a:gd name="connsiteY7" fmla="*/ 12713 h 43213"/>
                            <a:gd name="connsiteX8" fmla="*/ 246 w 143262"/>
                            <a:gd name="connsiteY8" fmla="*/ 22275 h 43213"/>
                            <a:gd name="connsiteX9" fmla="*/ 4840 w 143262"/>
                            <a:gd name="connsiteY9" fmla="*/ 11963 h 43213"/>
                            <a:gd name="connsiteX10" fmla="*/ 7136 w 143262"/>
                            <a:gd name="connsiteY10" fmla="*/ 10416 h 432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43262" h="43213">
                              <a:moveTo>
                                <a:pt x="7136" y="10416"/>
                              </a:moveTo>
                              <a:cubicBezTo>
                                <a:pt x="9808" y="9150"/>
                                <a:pt x="12152" y="9619"/>
                                <a:pt x="12902" y="11822"/>
                              </a:cubicBezTo>
                              <a:cubicBezTo>
                                <a:pt x="20496" y="33994"/>
                                <a:pt x="51293" y="31276"/>
                                <a:pt x="79980" y="23119"/>
                              </a:cubicBezTo>
                              <a:cubicBezTo>
                                <a:pt x="94324" y="19041"/>
                                <a:pt x="108340" y="13510"/>
                                <a:pt x="118605" y="9057"/>
                              </a:cubicBezTo>
                              <a:cubicBezTo>
                                <a:pt x="123762" y="6807"/>
                                <a:pt x="128027" y="4838"/>
                                <a:pt x="131074" y="3385"/>
                              </a:cubicBezTo>
                              <a:cubicBezTo>
                                <a:pt x="134074" y="1885"/>
                                <a:pt x="135856" y="1041"/>
                                <a:pt x="135996" y="947"/>
                              </a:cubicBezTo>
                              <a:cubicBezTo>
                                <a:pt x="139652" y="-1068"/>
                                <a:pt x="142793" y="291"/>
                                <a:pt x="143215" y="3525"/>
                              </a:cubicBezTo>
                              <a:cubicBezTo>
                                <a:pt x="143637" y="6760"/>
                                <a:pt x="141199" y="10838"/>
                                <a:pt x="137637" y="12713"/>
                              </a:cubicBezTo>
                              <a:cubicBezTo>
                                <a:pt x="133465" y="14869"/>
                                <a:pt x="18949" y="73510"/>
                                <a:pt x="246" y="22275"/>
                              </a:cubicBezTo>
                              <a:cubicBezTo>
                                <a:pt x="-739" y="19463"/>
                                <a:pt x="1324" y="14822"/>
                                <a:pt x="4840" y="11963"/>
                              </a:cubicBezTo>
                              <a:cubicBezTo>
                                <a:pt x="5589" y="11307"/>
                                <a:pt x="6386" y="10791"/>
                                <a:pt x="7136" y="1041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2" name="任意多边形: 形状 711">
                          <a:extLst>
                            <a:ext uri="{FF2B5EF4-FFF2-40B4-BE49-F238E27FC236}">
                              <a16:creationId xmlns:a16="http://schemas.microsoft.com/office/drawing/2014/main" id="{E0B933CD-96EE-F5C2-D54F-3FA8799FB3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44822" y="3736486"/>
                          <a:ext cx="193718" cy="131299"/>
                        </a:xfrm>
                        <a:custGeom>
                          <a:avLst/>
                          <a:gdLst>
                            <a:gd name="connsiteX0" fmla="*/ 96710 w 193718"/>
                            <a:gd name="connsiteY0" fmla="*/ 1038 h 131299"/>
                            <a:gd name="connsiteX1" fmla="*/ 105991 w 193718"/>
                            <a:gd name="connsiteY1" fmla="*/ 1178 h 131299"/>
                            <a:gd name="connsiteX2" fmla="*/ 104867 w 193718"/>
                            <a:gd name="connsiteY2" fmla="*/ 7975 h 131299"/>
                            <a:gd name="connsiteX3" fmla="*/ 14960 w 193718"/>
                            <a:gd name="connsiteY3" fmla="*/ 96476 h 131299"/>
                            <a:gd name="connsiteX4" fmla="*/ 33382 w 193718"/>
                            <a:gd name="connsiteY4" fmla="*/ 118273 h 131299"/>
                            <a:gd name="connsiteX5" fmla="*/ 125867 w 193718"/>
                            <a:gd name="connsiteY5" fmla="*/ 110163 h 131299"/>
                            <a:gd name="connsiteX6" fmla="*/ 165804 w 193718"/>
                            <a:gd name="connsiteY6" fmla="*/ 95444 h 131299"/>
                            <a:gd name="connsiteX7" fmla="*/ 178038 w 193718"/>
                            <a:gd name="connsiteY7" fmla="*/ 90101 h 131299"/>
                            <a:gd name="connsiteX8" fmla="*/ 182773 w 193718"/>
                            <a:gd name="connsiteY8" fmla="*/ 87897 h 131299"/>
                            <a:gd name="connsiteX9" fmla="*/ 192757 w 193718"/>
                            <a:gd name="connsiteY9" fmla="*/ 87991 h 131299"/>
                            <a:gd name="connsiteX10" fmla="*/ 189992 w 193718"/>
                            <a:gd name="connsiteY10" fmla="*/ 94226 h 131299"/>
                            <a:gd name="connsiteX11" fmla="*/ 23585 w 193718"/>
                            <a:gd name="connsiteY11" fmla="*/ 126148 h 131299"/>
                            <a:gd name="connsiteX12" fmla="*/ 7 w 193718"/>
                            <a:gd name="connsiteY12" fmla="*/ 98304 h 131299"/>
                            <a:gd name="connsiteX13" fmla="*/ 95538 w 193718"/>
                            <a:gd name="connsiteY13" fmla="*/ 1741 h 131299"/>
                            <a:gd name="connsiteX14" fmla="*/ 96710 w 193718"/>
                            <a:gd name="connsiteY14" fmla="*/ 1038 h 1312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3718" h="131299">
                              <a:moveTo>
                                <a:pt x="96710" y="1038"/>
                              </a:moveTo>
                              <a:cubicBezTo>
                                <a:pt x="99804" y="-369"/>
                                <a:pt x="103695" y="-369"/>
                                <a:pt x="105991" y="1178"/>
                              </a:cubicBezTo>
                              <a:cubicBezTo>
                                <a:pt x="108570" y="2913"/>
                                <a:pt x="108101" y="5960"/>
                                <a:pt x="104867" y="7975"/>
                              </a:cubicBezTo>
                              <a:cubicBezTo>
                                <a:pt x="31273" y="54147"/>
                                <a:pt x="15288" y="81757"/>
                                <a:pt x="14960" y="96476"/>
                              </a:cubicBezTo>
                              <a:cubicBezTo>
                                <a:pt x="14679" y="108663"/>
                                <a:pt x="24851" y="115038"/>
                                <a:pt x="33382" y="118273"/>
                              </a:cubicBezTo>
                              <a:cubicBezTo>
                                <a:pt x="57617" y="127413"/>
                                <a:pt x="94695" y="120007"/>
                                <a:pt x="125867" y="110163"/>
                              </a:cubicBezTo>
                              <a:cubicBezTo>
                                <a:pt x="141429" y="105241"/>
                                <a:pt x="155538" y="99757"/>
                                <a:pt x="165804" y="95444"/>
                              </a:cubicBezTo>
                              <a:cubicBezTo>
                                <a:pt x="170961" y="93288"/>
                                <a:pt x="175086" y="91460"/>
                                <a:pt x="178038" y="90101"/>
                              </a:cubicBezTo>
                              <a:cubicBezTo>
                                <a:pt x="180945" y="88741"/>
                                <a:pt x="182632" y="87944"/>
                                <a:pt x="182773" y="87897"/>
                              </a:cubicBezTo>
                              <a:cubicBezTo>
                                <a:pt x="186101" y="86257"/>
                                <a:pt x="190742" y="86257"/>
                                <a:pt x="192757" y="87991"/>
                              </a:cubicBezTo>
                              <a:cubicBezTo>
                                <a:pt x="194773" y="89726"/>
                                <a:pt x="193507" y="92491"/>
                                <a:pt x="189992" y="94226"/>
                              </a:cubicBezTo>
                              <a:cubicBezTo>
                                <a:pt x="185539" y="96476"/>
                                <a:pt x="80023" y="147335"/>
                                <a:pt x="23585" y="126148"/>
                              </a:cubicBezTo>
                              <a:cubicBezTo>
                                <a:pt x="7976" y="120288"/>
                                <a:pt x="-274" y="110679"/>
                                <a:pt x="7" y="98304"/>
                              </a:cubicBezTo>
                              <a:cubicBezTo>
                                <a:pt x="523" y="74069"/>
                                <a:pt x="32820" y="41257"/>
                                <a:pt x="95538" y="1741"/>
                              </a:cubicBezTo>
                              <a:cubicBezTo>
                                <a:pt x="95913" y="1413"/>
                                <a:pt x="96289" y="1225"/>
                                <a:pt x="96710" y="10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13" name="图形 413">
                      <a:extLst>
                        <a:ext uri="{FF2B5EF4-FFF2-40B4-BE49-F238E27FC236}">
                          <a16:creationId xmlns:a16="http://schemas.microsoft.com/office/drawing/2014/main" id="{A8CA39E5-8AF8-07AF-6A5F-6661E30F695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12271" y="3460324"/>
                      <a:ext cx="519672" cy="585450"/>
                      <a:chOff x="9412271" y="3460324"/>
                      <a:chExt cx="519672" cy="585450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14" name="图形 413">
                        <a:extLst>
                          <a:ext uri="{FF2B5EF4-FFF2-40B4-BE49-F238E27FC236}">
                            <a16:creationId xmlns:a16="http://schemas.microsoft.com/office/drawing/2014/main" id="{5F875E82-444C-5A92-10AA-491C80399F3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45436" y="3460324"/>
                        <a:ext cx="386508" cy="497649"/>
                        <a:chOff x="9545436" y="3460324"/>
                        <a:chExt cx="386508" cy="49764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15" name="任意多边形: 形状 714">
                          <a:extLst>
                            <a:ext uri="{FF2B5EF4-FFF2-40B4-BE49-F238E27FC236}">
                              <a16:creationId xmlns:a16="http://schemas.microsoft.com/office/drawing/2014/main" id="{F3A167D0-C1B6-1FCF-64B1-F731D1D8B8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41975" y="3832562"/>
                          <a:ext cx="189969" cy="125410"/>
                        </a:xfrm>
                        <a:custGeom>
                          <a:avLst/>
                          <a:gdLst>
                            <a:gd name="connsiteX0" fmla="*/ 96338 w 189969"/>
                            <a:gd name="connsiteY0" fmla="*/ 1103 h 125410"/>
                            <a:gd name="connsiteX1" fmla="*/ 105713 w 189969"/>
                            <a:gd name="connsiteY1" fmla="*/ 1009 h 125410"/>
                            <a:gd name="connsiteX2" fmla="*/ 104682 w 189969"/>
                            <a:gd name="connsiteY2" fmla="*/ 7431 h 125410"/>
                            <a:gd name="connsiteX3" fmla="*/ 14869 w 189969"/>
                            <a:gd name="connsiteY3" fmla="*/ 93165 h 125410"/>
                            <a:gd name="connsiteX4" fmla="*/ 32494 w 189969"/>
                            <a:gd name="connsiteY4" fmla="*/ 113462 h 125410"/>
                            <a:gd name="connsiteX5" fmla="*/ 123104 w 189969"/>
                            <a:gd name="connsiteY5" fmla="*/ 104134 h 125410"/>
                            <a:gd name="connsiteX6" fmla="*/ 162667 w 189969"/>
                            <a:gd name="connsiteY6" fmla="*/ 89556 h 125410"/>
                            <a:gd name="connsiteX7" fmla="*/ 174807 w 189969"/>
                            <a:gd name="connsiteY7" fmla="*/ 84306 h 125410"/>
                            <a:gd name="connsiteX8" fmla="*/ 179541 w 189969"/>
                            <a:gd name="connsiteY8" fmla="*/ 82150 h 125410"/>
                            <a:gd name="connsiteX9" fmla="*/ 189198 w 189969"/>
                            <a:gd name="connsiteY9" fmla="*/ 82150 h 125410"/>
                            <a:gd name="connsiteX10" fmla="*/ 186057 w 189969"/>
                            <a:gd name="connsiteY10" fmla="*/ 88150 h 125410"/>
                            <a:gd name="connsiteX11" fmla="*/ 22604 w 189969"/>
                            <a:gd name="connsiteY11" fmla="*/ 121103 h 125410"/>
                            <a:gd name="connsiteX12" fmla="*/ 10 w 189969"/>
                            <a:gd name="connsiteY12" fmla="*/ 95181 h 125410"/>
                            <a:gd name="connsiteX13" fmla="*/ 95120 w 189969"/>
                            <a:gd name="connsiteY13" fmla="*/ 1712 h 125410"/>
                            <a:gd name="connsiteX14" fmla="*/ 96338 w 189969"/>
                            <a:gd name="connsiteY14" fmla="*/ 1103 h 1254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9969" h="125410">
                              <a:moveTo>
                                <a:pt x="96338" y="1103"/>
                              </a:moveTo>
                              <a:cubicBezTo>
                                <a:pt x="99432" y="-304"/>
                                <a:pt x="103369" y="-397"/>
                                <a:pt x="105713" y="1009"/>
                              </a:cubicBezTo>
                              <a:cubicBezTo>
                                <a:pt x="108338" y="2603"/>
                                <a:pt x="107870" y="5462"/>
                                <a:pt x="104682" y="7431"/>
                              </a:cubicBezTo>
                              <a:cubicBezTo>
                                <a:pt x="31135" y="52712"/>
                                <a:pt x="15385" y="79244"/>
                                <a:pt x="14869" y="93165"/>
                              </a:cubicBezTo>
                              <a:cubicBezTo>
                                <a:pt x="14401" y="104744"/>
                                <a:pt x="24244" y="110556"/>
                                <a:pt x="32494" y="113462"/>
                              </a:cubicBezTo>
                              <a:cubicBezTo>
                                <a:pt x="55885" y="121665"/>
                                <a:pt x="92354" y="113978"/>
                                <a:pt x="123104" y="104134"/>
                              </a:cubicBezTo>
                              <a:cubicBezTo>
                                <a:pt x="138479" y="99212"/>
                                <a:pt x="152495" y="93775"/>
                                <a:pt x="162667" y="89556"/>
                              </a:cubicBezTo>
                              <a:cubicBezTo>
                                <a:pt x="167776" y="87447"/>
                                <a:pt x="171948" y="85618"/>
                                <a:pt x="174807" y="84306"/>
                              </a:cubicBezTo>
                              <a:cubicBezTo>
                                <a:pt x="177714" y="82993"/>
                                <a:pt x="179401" y="82197"/>
                                <a:pt x="179541" y="82150"/>
                              </a:cubicBezTo>
                              <a:cubicBezTo>
                                <a:pt x="182917" y="80415"/>
                                <a:pt x="187370" y="80462"/>
                                <a:pt x="189198" y="82150"/>
                              </a:cubicBezTo>
                              <a:cubicBezTo>
                                <a:pt x="190979" y="83837"/>
                                <a:pt x="189573" y="86509"/>
                                <a:pt x="186057" y="88150"/>
                              </a:cubicBezTo>
                              <a:cubicBezTo>
                                <a:pt x="181463" y="90306"/>
                                <a:pt x="76885" y="140087"/>
                                <a:pt x="22604" y="121103"/>
                              </a:cubicBezTo>
                              <a:cubicBezTo>
                                <a:pt x="7510" y="115806"/>
                                <a:pt x="-318" y="106900"/>
                                <a:pt x="10" y="95181"/>
                              </a:cubicBezTo>
                              <a:cubicBezTo>
                                <a:pt x="713" y="72212"/>
                                <a:pt x="32447" y="40431"/>
                                <a:pt x="95120" y="1712"/>
                              </a:cubicBezTo>
                              <a:cubicBezTo>
                                <a:pt x="95541" y="1525"/>
                                <a:pt x="95916" y="1290"/>
                                <a:pt x="96338" y="11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6" name="任意多边形: 形状 715">
                          <a:extLst>
                            <a:ext uri="{FF2B5EF4-FFF2-40B4-BE49-F238E27FC236}">
                              <a16:creationId xmlns:a16="http://schemas.microsoft.com/office/drawing/2014/main" id="{4916DE10-D7C4-6CEE-5810-5B24EE73B0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50870" y="3735530"/>
                          <a:ext cx="196180" cy="140585"/>
                        </a:xfrm>
                        <a:custGeom>
                          <a:avLst/>
                          <a:gdLst>
                            <a:gd name="connsiteX0" fmla="*/ 101193 w 196180"/>
                            <a:gd name="connsiteY0" fmla="*/ 1010 h 140585"/>
                            <a:gd name="connsiteX1" fmla="*/ 110193 w 196180"/>
                            <a:gd name="connsiteY1" fmla="*/ 1432 h 140585"/>
                            <a:gd name="connsiteX2" fmla="*/ 108506 w 196180"/>
                            <a:gd name="connsiteY2" fmla="*/ 8791 h 140585"/>
                            <a:gd name="connsiteX3" fmla="*/ 14943 w 196180"/>
                            <a:gd name="connsiteY3" fmla="*/ 103010 h 140585"/>
                            <a:gd name="connsiteX4" fmla="*/ 33318 w 196180"/>
                            <a:gd name="connsiteY4" fmla="*/ 126588 h 140585"/>
                            <a:gd name="connsiteX5" fmla="*/ 127115 w 196180"/>
                            <a:gd name="connsiteY5" fmla="*/ 118854 h 140585"/>
                            <a:gd name="connsiteX6" fmla="*/ 167615 w 196180"/>
                            <a:gd name="connsiteY6" fmla="*/ 103713 h 140585"/>
                            <a:gd name="connsiteX7" fmla="*/ 180037 w 196180"/>
                            <a:gd name="connsiteY7" fmla="*/ 98229 h 140585"/>
                            <a:gd name="connsiteX8" fmla="*/ 184818 w 196180"/>
                            <a:gd name="connsiteY8" fmla="*/ 95932 h 140585"/>
                            <a:gd name="connsiteX9" fmla="*/ 195084 w 196180"/>
                            <a:gd name="connsiteY9" fmla="*/ 96166 h 140585"/>
                            <a:gd name="connsiteX10" fmla="*/ 192600 w 196180"/>
                            <a:gd name="connsiteY10" fmla="*/ 102635 h 140585"/>
                            <a:gd name="connsiteX11" fmla="*/ 23474 w 196180"/>
                            <a:gd name="connsiteY11" fmla="*/ 134885 h 140585"/>
                            <a:gd name="connsiteX12" fmla="*/ 37 w 196180"/>
                            <a:gd name="connsiteY12" fmla="*/ 104744 h 140585"/>
                            <a:gd name="connsiteX13" fmla="*/ 100068 w 196180"/>
                            <a:gd name="connsiteY13" fmla="*/ 1619 h 140585"/>
                            <a:gd name="connsiteX14" fmla="*/ 101193 w 196180"/>
                            <a:gd name="connsiteY14" fmla="*/ 1010 h 1405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6180" h="140585">
                              <a:moveTo>
                                <a:pt x="101193" y="1010"/>
                              </a:moveTo>
                              <a:cubicBezTo>
                                <a:pt x="104334" y="-443"/>
                                <a:pt x="108131" y="-350"/>
                                <a:pt x="110193" y="1432"/>
                              </a:cubicBezTo>
                              <a:cubicBezTo>
                                <a:pt x="112537" y="3400"/>
                                <a:pt x="111787" y="6682"/>
                                <a:pt x="108506" y="8791"/>
                              </a:cubicBezTo>
                              <a:cubicBezTo>
                                <a:pt x="32943" y="57213"/>
                                <a:pt x="15646" y="87260"/>
                                <a:pt x="14943" y="103010"/>
                              </a:cubicBezTo>
                              <a:cubicBezTo>
                                <a:pt x="14334" y="116182"/>
                                <a:pt x="24599" y="123072"/>
                                <a:pt x="33318" y="126588"/>
                              </a:cubicBezTo>
                              <a:cubicBezTo>
                                <a:pt x="57927" y="136619"/>
                                <a:pt x="95521" y="128885"/>
                                <a:pt x="127115" y="118854"/>
                              </a:cubicBezTo>
                              <a:cubicBezTo>
                                <a:pt x="142912" y="113838"/>
                                <a:pt x="157209" y="108119"/>
                                <a:pt x="167615" y="103713"/>
                              </a:cubicBezTo>
                              <a:cubicBezTo>
                                <a:pt x="172865" y="101510"/>
                                <a:pt x="177084" y="99588"/>
                                <a:pt x="180037" y="98229"/>
                              </a:cubicBezTo>
                              <a:cubicBezTo>
                                <a:pt x="182990" y="96822"/>
                                <a:pt x="184678" y="96026"/>
                                <a:pt x="184818" y="95932"/>
                              </a:cubicBezTo>
                              <a:cubicBezTo>
                                <a:pt x="188334" y="94197"/>
                                <a:pt x="192928" y="94338"/>
                                <a:pt x="195084" y="96166"/>
                              </a:cubicBezTo>
                              <a:cubicBezTo>
                                <a:pt x="197240" y="97994"/>
                                <a:pt x="196115" y="100900"/>
                                <a:pt x="192600" y="102635"/>
                              </a:cubicBezTo>
                              <a:cubicBezTo>
                                <a:pt x="188053" y="104744"/>
                                <a:pt x="81037" y="157713"/>
                                <a:pt x="23474" y="134885"/>
                              </a:cubicBezTo>
                              <a:cubicBezTo>
                                <a:pt x="7537" y="128557"/>
                                <a:pt x="-620" y="118150"/>
                                <a:pt x="37" y="104744"/>
                              </a:cubicBezTo>
                              <a:cubicBezTo>
                                <a:pt x="1302" y="78494"/>
                                <a:pt x="35521" y="43010"/>
                                <a:pt x="100068" y="1619"/>
                              </a:cubicBezTo>
                              <a:cubicBezTo>
                                <a:pt x="100396" y="1432"/>
                                <a:pt x="100818" y="1197"/>
                                <a:pt x="101193" y="10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7" name="任意多边形: 形状 716">
                          <a:extLst>
                            <a:ext uri="{FF2B5EF4-FFF2-40B4-BE49-F238E27FC236}">
                              <a16:creationId xmlns:a16="http://schemas.microsoft.com/office/drawing/2014/main" id="{12465B5E-9CFC-DB86-1C1C-A75C89A822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77552" y="3615929"/>
                          <a:ext cx="184867" cy="165520"/>
                        </a:xfrm>
                        <a:custGeom>
                          <a:avLst/>
                          <a:gdLst>
                            <a:gd name="connsiteX0" fmla="*/ 119010 w 184867"/>
                            <a:gd name="connsiteY0" fmla="*/ 845 h 165520"/>
                            <a:gd name="connsiteX1" fmla="*/ 126651 w 184867"/>
                            <a:gd name="connsiteY1" fmla="*/ 2251 h 165520"/>
                            <a:gd name="connsiteX2" fmla="*/ 122995 w 184867"/>
                            <a:gd name="connsiteY2" fmla="*/ 11110 h 165520"/>
                            <a:gd name="connsiteX3" fmla="*/ 15088 w 184867"/>
                            <a:gd name="connsiteY3" fmla="*/ 117376 h 165520"/>
                            <a:gd name="connsiteX4" fmla="*/ 26854 w 184867"/>
                            <a:gd name="connsiteY4" fmla="*/ 147095 h 165520"/>
                            <a:gd name="connsiteX5" fmla="*/ 115917 w 184867"/>
                            <a:gd name="connsiteY5" fmla="*/ 144189 h 165520"/>
                            <a:gd name="connsiteX6" fmla="*/ 156651 w 184867"/>
                            <a:gd name="connsiteY6" fmla="*/ 128860 h 165520"/>
                            <a:gd name="connsiteX7" fmla="*/ 169307 w 184867"/>
                            <a:gd name="connsiteY7" fmla="*/ 123095 h 165520"/>
                            <a:gd name="connsiteX8" fmla="*/ 174229 w 184867"/>
                            <a:gd name="connsiteY8" fmla="*/ 120704 h 165520"/>
                            <a:gd name="connsiteX9" fmla="*/ 184026 w 184867"/>
                            <a:gd name="connsiteY9" fmla="*/ 121501 h 165520"/>
                            <a:gd name="connsiteX10" fmla="*/ 180932 w 184867"/>
                            <a:gd name="connsiteY10" fmla="*/ 128814 h 165520"/>
                            <a:gd name="connsiteX11" fmla="*/ 16213 w 184867"/>
                            <a:gd name="connsiteY11" fmla="*/ 156189 h 165520"/>
                            <a:gd name="connsiteX12" fmla="*/ 1260 w 184867"/>
                            <a:gd name="connsiteY12" fmla="*/ 118173 h 165520"/>
                            <a:gd name="connsiteX13" fmla="*/ 117838 w 184867"/>
                            <a:gd name="connsiteY13" fmla="*/ 1501 h 165520"/>
                            <a:gd name="connsiteX14" fmla="*/ 119010 w 184867"/>
                            <a:gd name="connsiteY14" fmla="*/ 845 h 165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4867" h="165520">
                              <a:moveTo>
                                <a:pt x="119010" y="845"/>
                              </a:moveTo>
                              <a:cubicBezTo>
                                <a:pt x="122151" y="-655"/>
                                <a:pt x="125385" y="-140"/>
                                <a:pt x="126651" y="2251"/>
                              </a:cubicBezTo>
                              <a:cubicBezTo>
                                <a:pt x="128057" y="4876"/>
                                <a:pt x="126464" y="8860"/>
                                <a:pt x="122995" y="11110"/>
                              </a:cubicBezTo>
                              <a:cubicBezTo>
                                <a:pt x="43119" y="63142"/>
                                <a:pt x="19448" y="98251"/>
                                <a:pt x="15088" y="117376"/>
                              </a:cubicBezTo>
                              <a:cubicBezTo>
                                <a:pt x="11432" y="133220"/>
                                <a:pt x="19448" y="142267"/>
                                <a:pt x="26854" y="147095"/>
                              </a:cubicBezTo>
                              <a:cubicBezTo>
                                <a:pt x="47854" y="160642"/>
                                <a:pt x="84416" y="154126"/>
                                <a:pt x="115917" y="144189"/>
                              </a:cubicBezTo>
                              <a:cubicBezTo>
                                <a:pt x="131667" y="139173"/>
                                <a:pt x="146057" y="133454"/>
                                <a:pt x="156651" y="128860"/>
                              </a:cubicBezTo>
                              <a:cubicBezTo>
                                <a:pt x="161948" y="126564"/>
                                <a:pt x="166260" y="124548"/>
                                <a:pt x="169307" y="123095"/>
                              </a:cubicBezTo>
                              <a:cubicBezTo>
                                <a:pt x="172307" y="121642"/>
                                <a:pt x="174089" y="120751"/>
                                <a:pt x="174229" y="120704"/>
                              </a:cubicBezTo>
                              <a:cubicBezTo>
                                <a:pt x="177604" y="118876"/>
                                <a:pt x="182198" y="119298"/>
                                <a:pt x="184026" y="121501"/>
                              </a:cubicBezTo>
                              <a:cubicBezTo>
                                <a:pt x="185901" y="123751"/>
                                <a:pt x="184542" y="126985"/>
                                <a:pt x="180932" y="128814"/>
                              </a:cubicBezTo>
                              <a:cubicBezTo>
                                <a:pt x="176385" y="131110"/>
                                <a:pt x="65619" y="187220"/>
                                <a:pt x="16213" y="156189"/>
                              </a:cubicBezTo>
                              <a:cubicBezTo>
                                <a:pt x="2526" y="147470"/>
                                <a:pt x="-2631" y="134345"/>
                                <a:pt x="1260" y="118173"/>
                              </a:cubicBezTo>
                              <a:cubicBezTo>
                                <a:pt x="8807" y="86532"/>
                                <a:pt x="49588" y="45985"/>
                                <a:pt x="117838" y="1501"/>
                              </a:cubicBezTo>
                              <a:cubicBezTo>
                                <a:pt x="118167" y="1266"/>
                                <a:pt x="118589" y="1032"/>
                                <a:pt x="119010" y="8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18" name="任意多边形: 形状 717">
                          <a:extLst>
                            <a:ext uri="{FF2B5EF4-FFF2-40B4-BE49-F238E27FC236}">
                              <a16:creationId xmlns:a16="http://schemas.microsoft.com/office/drawing/2014/main" id="{CC32D078-568C-8422-DBBB-C7CBB1EB60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45436" y="3460324"/>
                          <a:ext cx="159267" cy="200670"/>
                        </a:xfrm>
                        <a:custGeom>
                          <a:avLst/>
                          <a:gdLst>
                            <a:gd name="connsiteX0" fmla="*/ 153048 w 159267"/>
                            <a:gd name="connsiteY0" fmla="*/ 637 h 200670"/>
                            <a:gd name="connsiteX1" fmla="*/ 158205 w 159267"/>
                            <a:gd name="connsiteY1" fmla="*/ 3403 h 200670"/>
                            <a:gd name="connsiteX2" fmla="*/ 151314 w 159267"/>
                            <a:gd name="connsiteY2" fmla="*/ 14137 h 200670"/>
                            <a:gd name="connsiteX3" fmla="*/ 19970 w 159267"/>
                            <a:gd name="connsiteY3" fmla="*/ 134934 h 200670"/>
                            <a:gd name="connsiteX4" fmla="*/ 17626 w 159267"/>
                            <a:gd name="connsiteY4" fmla="*/ 173794 h 200670"/>
                            <a:gd name="connsiteX5" fmla="*/ 93048 w 159267"/>
                            <a:gd name="connsiteY5" fmla="*/ 179747 h 200670"/>
                            <a:gd name="connsiteX6" fmla="*/ 133033 w 159267"/>
                            <a:gd name="connsiteY6" fmla="*/ 164841 h 200670"/>
                            <a:gd name="connsiteX7" fmla="*/ 145830 w 159267"/>
                            <a:gd name="connsiteY7" fmla="*/ 158981 h 200670"/>
                            <a:gd name="connsiteX8" fmla="*/ 150845 w 159267"/>
                            <a:gd name="connsiteY8" fmla="*/ 156497 h 200670"/>
                            <a:gd name="connsiteX9" fmla="*/ 159048 w 159267"/>
                            <a:gd name="connsiteY9" fmla="*/ 158466 h 200670"/>
                            <a:gd name="connsiteX10" fmla="*/ 154173 w 159267"/>
                            <a:gd name="connsiteY10" fmla="*/ 167137 h 200670"/>
                            <a:gd name="connsiteX11" fmla="*/ 5345 w 159267"/>
                            <a:gd name="connsiteY11" fmla="*/ 184153 h 200670"/>
                            <a:gd name="connsiteX12" fmla="*/ 8579 w 159267"/>
                            <a:gd name="connsiteY12" fmla="*/ 134278 h 200670"/>
                            <a:gd name="connsiteX13" fmla="*/ 151736 w 159267"/>
                            <a:gd name="connsiteY13" fmla="*/ 1340 h 200670"/>
                            <a:gd name="connsiteX14" fmla="*/ 153048 w 159267"/>
                            <a:gd name="connsiteY14" fmla="*/ 637 h 2006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59267" h="200670">
                              <a:moveTo>
                                <a:pt x="153048" y="637"/>
                              </a:moveTo>
                              <a:cubicBezTo>
                                <a:pt x="156142" y="-816"/>
                                <a:pt x="158298" y="262"/>
                                <a:pt x="158205" y="3403"/>
                              </a:cubicBezTo>
                              <a:cubicBezTo>
                                <a:pt x="158017" y="6965"/>
                                <a:pt x="155017" y="11747"/>
                                <a:pt x="151314" y="14137"/>
                              </a:cubicBezTo>
                              <a:cubicBezTo>
                                <a:pt x="66189" y="69637"/>
                                <a:pt x="31408" y="111403"/>
                                <a:pt x="19970" y="134934"/>
                              </a:cubicBezTo>
                              <a:cubicBezTo>
                                <a:pt x="10408" y="154481"/>
                                <a:pt x="13314" y="166903"/>
                                <a:pt x="17626" y="173794"/>
                              </a:cubicBezTo>
                              <a:cubicBezTo>
                                <a:pt x="29767" y="193153"/>
                                <a:pt x="62861" y="188934"/>
                                <a:pt x="93048" y="179747"/>
                              </a:cubicBezTo>
                              <a:cubicBezTo>
                                <a:pt x="108142" y="175153"/>
                                <a:pt x="122392" y="169481"/>
                                <a:pt x="133033" y="164841"/>
                              </a:cubicBezTo>
                              <a:cubicBezTo>
                                <a:pt x="138330" y="162544"/>
                                <a:pt x="142736" y="160481"/>
                                <a:pt x="145830" y="158981"/>
                              </a:cubicBezTo>
                              <a:cubicBezTo>
                                <a:pt x="148923" y="157481"/>
                                <a:pt x="150705" y="156590"/>
                                <a:pt x="150845" y="156497"/>
                              </a:cubicBezTo>
                              <a:cubicBezTo>
                                <a:pt x="154549" y="154528"/>
                                <a:pt x="158111" y="155512"/>
                                <a:pt x="159048" y="158466"/>
                              </a:cubicBezTo>
                              <a:cubicBezTo>
                                <a:pt x="159986" y="161372"/>
                                <a:pt x="157830" y="165263"/>
                                <a:pt x="154173" y="167137"/>
                              </a:cubicBezTo>
                              <a:cubicBezTo>
                                <a:pt x="149580" y="169434"/>
                                <a:pt x="34595" y="228637"/>
                                <a:pt x="5345" y="184153"/>
                              </a:cubicBezTo>
                              <a:cubicBezTo>
                                <a:pt x="-2671" y="171684"/>
                                <a:pt x="-1733" y="153825"/>
                                <a:pt x="8579" y="134278"/>
                              </a:cubicBezTo>
                              <a:cubicBezTo>
                                <a:pt x="37220" y="80044"/>
                                <a:pt x="98017" y="35653"/>
                                <a:pt x="151736" y="1340"/>
                              </a:cubicBezTo>
                              <a:cubicBezTo>
                                <a:pt x="152205" y="1059"/>
                                <a:pt x="152626" y="825"/>
                                <a:pt x="153048" y="63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19" name="图形 413">
                        <a:extLst>
                          <a:ext uri="{FF2B5EF4-FFF2-40B4-BE49-F238E27FC236}">
                            <a16:creationId xmlns:a16="http://schemas.microsoft.com/office/drawing/2014/main" id="{D1EB9BFA-093A-B8E5-E49A-11E3BEFF42F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412271" y="3626706"/>
                        <a:ext cx="356935" cy="419068"/>
                        <a:chOff x="9412271" y="3626706"/>
                        <a:chExt cx="356935" cy="41906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20" name="任意多边形: 形状 719">
                          <a:extLst>
                            <a:ext uri="{FF2B5EF4-FFF2-40B4-BE49-F238E27FC236}">
                              <a16:creationId xmlns:a16="http://schemas.microsoft.com/office/drawing/2014/main" id="{82F336A2-7D1E-E866-DAC2-58DCF48DCB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57937" y="3941373"/>
                          <a:ext cx="109174" cy="104402"/>
                        </a:xfrm>
                        <a:custGeom>
                          <a:avLst/>
                          <a:gdLst>
                            <a:gd name="connsiteX0" fmla="*/ 15610 w 109174"/>
                            <a:gd name="connsiteY0" fmla="*/ 98402 h 104402"/>
                            <a:gd name="connsiteX1" fmla="*/ 14344 w 109174"/>
                            <a:gd name="connsiteY1" fmla="*/ 89636 h 104402"/>
                            <a:gd name="connsiteX2" fmla="*/ 106360 w 109174"/>
                            <a:gd name="connsiteY2" fmla="*/ 6808 h 104402"/>
                            <a:gd name="connsiteX3" fmla="*/ 107626 w 109174"/>
                            <a:gd name="connsiteY3" fmla="*/ 808 h 104402"/>
                            <a:gd name="connsiteX4" fmla="*/ 98485 w 109174"/>
                            <a:gd name="connsiteY4" fmla="*/ 1183 h 104402"/>
                            <a:gd name="connsiteX5" fmla="*/ 97313 w 109174"/>
                            <a:gd name="connsiteY5" fmla="*/ 1793 h 104402"/>
                            <a:gd name="connsiteX6" fmla="*/ 188 w 109174"/>
                            <a:gd name="connsiteY6" fmla="*/ 91933 h 104402"/>
                            <a:gd name="connsiteX7" fmla="*/ 2579 w 109174"/>
                            <a:gd name="connsiteY7" fmla="*/ 104402 h 104402"/>
                            <a:gd name="connsiteX8" fmla="*/ 15610 w 109174"/>
                            <a:gd name="connsiteY8" fmla="*/ 98402 h 1044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09174" h="104402">
                              <a:moveTo>
                                <a:pt x="15610" y="98402"/>
                              </a:moveTo>
                              <a:cubicBezTo>
                                <a:pt x="14438" y="95964"/>
                                <a:pt x="13829" y="93105"/>
                                <a:pt x="14344" y="89636"/>
                              </a:cubicBezTo>
                              <a:cubicBezTo>
                                <a:pt x="16173" y="76371"/>
                                <a:pt x="32813" y="51011"/>
                                <a:pt x="106360" y="6808"/>
                              </a:cubicBezTo>
                              <a:cubicBezTo>
                                <a:pt x="109548" y="4886"/>
                                <a:pt x="110110" y="2214"/>
                                <a:pt x="107626" y="808"/>
                              </a:cubicBezTo>
                              <a:cubicBezTo>
                                <a:pt x="105376" y="-411"/>
                                <a:pt x="101579" y="-223"/>
                                <a:pt x="98485" y="1183"/>
                              </a:cubicBezTo>
                              <a:cubicBezTo>
                                <a:pt x="98063" y="1371"/>
                                <a:pt x="97688" y="1558"/>
                                <a:pt x="97313" y="1793"/>
                              </a:cubicBezTo>
                              <a:cubicBezTo>
                                <a:pt x="34735" y="39527"/>
                                <a:pt x="2907" y="70230"/>
                                <a:pt x="188" y="91933"/>
                              </a:cubicBezTo>
                              <a:cubicBezTo>
                                <a:pt x="-421" y="96621"/>
                                <a:pt x="469" y="100746"/>
                                <a:pt x="2579" y="104402"/>
                              </a:cubicBezTo>
                              <a:cubicBezTo>
                                <a:pt x="7735" y="102012"/>
                                <a:pt x="10360" y="100840"/>
                                <a:pt x="15610" y="984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1" name="任意多边形: 形状 720">
                          <a:extLst>
                            <a:ext uri="{FF2B5EF4-FFF2-40B4-BE49-F238E27FC236}">
                              <a16:creationId xmlns:a16="http://schemas.microsoft.com/office/drawing/2014/main" id="{949BC561-010B-77CE-2CDF-11C2F935E93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83418" y="3758185"/>
                          <a:ext cx="195350" cy="148929"/>
                        </a:xfrm>
                        <a:custGeom>
                          <a:avLst/>
                          <a:gdLst>
                            <a:gd name="connsiteX0" fmla="*/ 106175 w 195350"/>
                            <a:gd name="connsiteY0" fmla="*/ 996 h 148929"/>
                            <a:gd name="connsiteX1" fmla="*/ 114847 w 195350"/>
                            <a:gd name="connsiteY1" fmla="*/ 1605 h 148929"/>
                            <a:gd name="connsiteX2" fmla="*/ 112597 w 195350"/>
                            <a:gd name="connsiteY2" fmla="*/ 9480 h 148929"/>
                            <a:gd name="connsiteX3" fmla="*/ 14863 w 195350"/>
                            <a:gd name="connsiteY3" fmla="*/ 109465 h 148929"/>
                            <a:gd name="connsiteX4" fmla="*/ 32207 w 195350"/>
                            <a:gd name="connsiteY4" fmla="*/ 134402 h 148929"/>
                            <a:gd name="connsiteX5" fmla="*/ 125769 w 195350"/>
                            <a:gd name="connsiteY5" fmla="*/ 125965 h 148929"/>
                            <a:gd name="connsiteX6" fmla="*/ 166597 w 195350"/>
                            <a:gd name="connsiteY6" fmla="*/ 110121 h 148929"/>
                            <a:gd name="connsiteX7" fmla="*/ 179113 w 195350"/>
                            <a:gd name="connsiteY7" fmla="*/ 104355 h 148929"/>
                            <a:gd name="connsiteX8" fmla="*/ 183941 w 195350"/>
                            <a:gd name="connsiteY8" fmla="*/ 101965 h 148929"/>
                            <a:gd name="connsiteX9" fmla="*/ 194254 w 195350"/>
                            <a:gd name="connsiteY9" fmla="*/ 102152 h 148929"/>
                            <a:gd name="connsiteX10" fmla="*/ 191769 w 195350"/>
                            <a:gd name="connsiteY10" fmla="*/ 108902 h 148929"/>
                            <a:gd name="connsiteX11" fmla="*/ 22222 w 195350"/>
                            <a:gd name="connsiteY11" fmla="*/ 143168 h 148929"/>
                            <a:gd name="connsiteX12" fmla="*/ 144 w 195350"/>
                            <a:gd name="connsiteY12" fmla="*/ 111293 h 148929"/>
                            <a:gd name="connsiteX13" fmla="*/ 105050 w 195350"/>
                            <a:gd name="connsiteY13" fmla="*/ 1746 h 148929"/>
                            <a:gd name="connsiteX14" fmla="*/ 106175 w 195350"/>
                            <a:gd name="connsiteY14" fmla="*/ 996 h 1489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5350" h="148929">
                              <a:moveTo>
                                <a:pt x="106175" y="996"/>
                              </a:moveTo>
                              <a:cubicBezTo>
                                <a:pt x="109363" y="-504"/>
                                <a:pt x="112972" y="-317"/>
                                <a:pt x="114847" y="1605"/>
                              </a:cubicBezTo>
                              <a:cubicBezTo>
                                <a:pt x="116957" y="3761"/>
                                <a:pt x="115972" y="7277"/>
                                <a:pt x="112597" y="9480"/>
                              </a:cubicBezTo>
                              <a:cubicBezTo>
                                <a:pt x="35113" y="60480"/>
                                <a:pt x="16363" y="92684"/>
                                <a:pt x="14863" y="109465"/>
                              </a:cubicBezTo>
                              <a:cubicBezTo>
                                <a:pt x="13644" y="123434"/>
                                <a:pt x="23628" y="130699"/>
                                <a:pt x="32207" y="134402"/>
                              </a:cubicBezTo>
                              <a:cubicBezTo>
                                <a:pt x="56394" y="144668"/>
                                <a:pt x="93988" y="136559"/>
                                <a:pt x="125769" y="125965"/>
                              </a:cubicBezTo>
                              <a:cubicBezTo>
                                <a:pt x="141660" y="120574"/>
                                <a:pt x="156051" y="114762"/>
                                <a:pt x="166597" y="110121"/>
                              </a:cubicBezTo>
                              <a:cubicBezTo>
                                <a:pt x="171847" y="107777"/>
                                <a:pt x="176113" y="105809"/>
                                <a:pt x="179113" y="104355"/>
                              </a:cubicBezTo>
                              <a:cubicBezTo>
                                <a:pt x="182113" y="102902"/>
                                <a:pt x="183800" y="102059"/>
                                <a:pt x="183941" y="101965"/>
                              </a:cubicBezTo>
                              <a:cubicBezTo>
                                <a:pt x="187457" y="100090"/>
                                <a:pt x="192097" y="100277"/>
                                <a:pt x="194254" y="102152"/>
                              </a:cubicBezTo>
                              <a:cubicBezTo>
                                <a:pt x="196410" y="104074"/>
                                <a:pt x="195285" y="107074"/>
                                <a:pt x="191769" y="108902"/>
                              </a:cubicBezTo>
                              <a:cubicBezTo>
                                <a:pt x="187176" y="111106"/>
                                <a:pt x="78894" y="166605"/>
                                <a:pt x="22222" y="143168"/>
                              </a:cubicBezTo>
                              <a:cubicBezTo>
                                <a:pt x="6519" y="136512"/>
                                <a:pt x="-1168" y="125543"/>
                                <a:pt x="144" y="111293"/>
                              </a:cubicBezTo>
                              <a:cubicBezTo>
                                <a:pt x="2722" y="83449"/>
                                <a:pt x="38769" y="45387"/>
                                <a:pt x="105050" y="1746"/>
                              </a:cubicBezTo>
                              <a:cubicBezTo>
                                <a:pt x="105379" y="1465"/>
                                <a:pt x="105801" y="1230"/>
                                <a:pt x="106175" y="9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2" name="任意多边形: 形状 721">
                          <a:extLst>
                            <a:ext uri="{FF2B5EF4-FFF2-40B4-BE49-F238E27FC236}">
                              <a16:creationId xmlns:a16="http://schemas.microsoft.com/office/drawing/2014/main" id="{CAE0139C-AA24-A353-01D7-2D4981EB6AF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21029" y="3626871"/>
                          <a:ext cx="178343" cy="179620"/>
                        </a:xfrm>
                        <a:custGeom>
                          <a:avLst/>
                          <a:gdLst>
                            <a:gd name="connsiteX0" fmla="*/ 131393 w 178343"/>
                            <a:gd name="connsiteY0" fmla="*/ 825 h 179620"/>
                            <a:gd name="connsiteX1" fmla="*/ 138237 w 178343"/>
                            <a:gd name="connsiteY1" fmla="*/ 2559 h 179620"/>
                            <a:gd name="connsiteX2" fmla="*/ 133362 w 178343"/>
                            <a:gd name="connsiteY2" fmla="*/ 12216 h 179620"/>
                            <a:gd name="connsiteX3" fmla="*/ 16034 w 178343"/>
                            <a:gd name="connsiteY3" fmla="*/ 126497 h 179620"/>
                            <a:gd name="connsiteX4" fmla="*/ 23627 w 178343"/>
                            <a:gd name="connsiteY4" fmla="*/ 159075 h 179620"/>
                            <a:gd name="connsiteX5" fmla="*/ 109456 w 178343"/>
                            <a:gd name="connsiteY5" fmla="*/ 157013 h 179620"/>
                            <a:gd name="connsiteX6" fmla="*/ 150425 w 178343"/>
                            <a:gd name="connsiteY6" fmla="*/ 140888 h 179620"/>
                            <a:gd name="connsiteX7" fmla="*/ 163268 w 178343"/>
                            <a:gd name="connsiteY7" fmla="*/ 134935 h 179620"/>
                            <a:gd name="connsiteX8" fmla="*/ 168237 w 178343"/>
                            <a:gd name="connsiteY8" fmla="*/ 132450 h 179620"/>
                            <a:gd name="connsiteX9" fmla="*/ 177706 w 178343"/>
                            <a:gd name="connsiteY9" fmla="*/ 133481 h 179620"/>
                            <a:gd name="connsiteX10" fmla="*/ 174096 w 178343"/>
                            <a:gd name="connsiteY10" fmla="*/ 141310 h 179620"/>
                            <a:gd name="connsiteX11" fmla="*/ 108003 w 178343"/>
                            <a:gd name="connsiteY11" fmla="*/ 168778 h 179620"/>
                            <a:gd name="connsiteX12" fmla="*/ 12424 w 178343"/>
                            <a:gd name="connsiteY12" fmla="*/ 168919 h 179620"/>
                            <a:gd name="connsiteX13" fmla="*/ 2815 w 178343"/>
                            <a:gd name="connsiteY13" fmla="*/ 127200 h 179620"/>
                            <a:gd name="connsiteX14" fmla="*/ 130128 w 178343"/>
                            <a:gd name="connsiteY14" fmla="*/ 1622 h 179620"/>
                            <a:gd name="connsiteX15" fmla="*/ 131393 w 178343"/>
                            <a:gd name="connsiteY15" fmla="*/ 825 h 1796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78343" h="179620">
                              <a:moveTo>
                                <a:pt x="131393" y="825"/>
                              </a:moveTo>
                              <a:cubicBezTo>
                                <a:pt x="134534" y="-722"/>
                                <a:pt x="137440" y="-66"/>
                                <a:pt x="138237" y="2559"/>
                              </a:cubicBezTo>
                              <a:cubicBezTo>
                                <a:pt x="139128" y="5513"/>
                                <a:pt x="136971" y="9825"/>
                                <a:pt x="133362" y="12216"/>
                              </a:cubicBezTo>
                              <a:cubicBezTo>
                                <a:pt x="50159" y="67247"/>
                                <a:pt x="22690" y="105685"/>
                                <a:pt x="16034" y="126497"/>
                              </a:cubicBezTo>
                              <a:cubicBezTo>
                                <a:pt x="10502" y="143747"/>
                                <a:pt x="17112" y="153778"/>
                                <a:pt x="23627" y="159075"/>
                              </a:cubicBezTo>
                              <a:cubicBezTo>
                                <a:pt x="42190" y="174263"/>
                                <a:pt x="78143" y="167185"/>
                                <a:pt x="109456" y="157013"/>
                              </a:cubicBezTo>
                              <a:cubicBezTo>
                                <a:pt x="125159" y="151856"/>
                                <a:pt x="139737" y="145669"/>
                                <a:pt x="150425" y="140888"/>
                              </a:cubicBezTo>
                              <a:cubicBezTo>
                                <a:pt x="155768" y="138497"/>
                                <a:pt x="160175" y="136388"/>
                                <a:pt x="163268" y="134935"/>
                              </a:cubicBezTo>
                              <a:cubicBezTo>
                                <a:pt x="166315" y="133388"/>
                                <a:pt x="168097" y="132497"/>
                                <a:pt x="168237" y="132450"/>
                              </a:cubicBezTo>
                              <a:cubicBezTo>
                                <a:pt x="171706" y="130622"/>
                                <a:pt x="176065" y="131044"/>
                                <a:pt x="177706" y="133481"/>
                              </a:cubicBezTo>
                              <a:cubicBezTo>
                                <a:pt x="179347" y="135919"/>
                                <a:pt x="177706" y="139434"/>
                                <a:pt x="174096" y="141310"/>
                              </a:cubicBezTo>
                              <a:cubicBezTo>
                                <a:pt x="171800" y="142481"/>
                                <a:pt x="142362" y="157810"/>
                                <a:pt x="108003" y="168778"/>
                              </a:cubicBezTo>
                              <a:cubicBezTo>
                                <a:pt x="73690" y="179606"/>
                                <a:pt x="34362" y="186403"/>
                                <a:pt x="12424" y="168919"/>
                              </a:cubicBezTo>
                              <a:cubicBezTo>
                                <a:pt x="284" y="159403"/>
                                <a:pt x="-3044" y="144825"/>
                                <a:pt x="2815" y="127200"/>
                              </a:cubicBezTo>
                              <a:cubicBezTo>
                                <a:pt x="14206" y="92700"/>
                                <a:pt x="58878" y="48591"/>
                                <a:pt x="130128" y="1622"/>
                              </a:cubicBezTo>
                              <a:cubicBezTo>
                                <a:pt x="130550" y="1294"/>
                                <a:pt x="130972" y="1012"/>
                                <a:pt x="131393" y="8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3" name="任意多边形: 形状 722">
                          <a:extLst>
                            <a:ext uri="{FF2B5EF4-FFF2-40B4-BE49-F238E27FC236}">
                              <a16:creationId xmlns:a16="http://schemas.microsoft.com/office/drawing/2014/main" id="{46ACD772-7EAB-21A1-4504-91C6728B636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12271" y="3626706"/>
                          <a:ext cx="147169" cy="46952"/>
                        </a:xfrm>
                        <a:custGeom>
                          <a:avLst/>
                          <a:gdLst>
                            <a:gd name="connsiteX0" fmla="*/ 7681 w 147169"/>
                            <a:gd name="connsiteY0" fmla="*/ 14818 h 46952"/>
                            <a:gd name="connsiteX1" fmla="*/ 13541 w 147169"/>
                            <a:gd name="connsiteY1" fmla="*/ 16036 h 46952"/>
                            <a:gd name="connsiteX2" fmla="*/ 81838 w 147169"/>
                            <a:gd name="connsiteY2" fmla="*/ 25130 h 46952"/>
                            <a:gd name="connsiteX3" fmla="*/ 121728 w 147169"/>
                            <a:gd name="connsiteY3" fmla="*/ 9755 h 46952"/>
                            <a:gd name="connsiteX4" fmla="*/ 134666 w 147169"/>
                            <a:gd name="connsiteY4" fmla="*/ 3661 h 46952"/>
                            <a:gd name="connsiteX5" fmla="*/ 139776 w 147169"/>
                            <a:gd name="connsiteY5" fmla="*/ 1036 h 46952"/>
                            <a:gd name="connsiteX6" fmla="*/ 147135 w 147169"/>
                            <a:gd name="connsiteY6" fmla="*/ 3427 h 46952"/>
                            <a:gd name="connsiteX7" fmla="*/ 141135 w 147169"/>
                            <a:gd name="connsiteY7" fmla="*/ 12849 h 46952"/>
                            <a:gd name="connsiteX8" fmla="*/ 75744 w 147169"/>
                            <a:gd name="connsiteY8" fmla="*/ 39849 h 46952"/>
                            <a:gd name="connsiteX9" fmla="*/ 228 w 147169"/>
                            <a:gd name="connsiteY9" fmla="*/ 27146 h 46952"/>
                            <a:gd name="connsiteX10" fmla="*/ 5244 w 147169"/>
                            <a:gd name="connsiteY10" fmla="*/ 16458 h 46952"/>
                            <a:gd name="connsiteX11" fmla="*/ 7681 w 147169"/>
                            <a:gd name="connsiteY11" fmla="*/ 14818 h 469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47169" h="46952">
                              <a:moveTo>
                                <a:pt x="7681" y="14818"/>
                              </a:moveTo>
                              <a:cubicBezTo>
                                <a:pt x="10447" y="13412"/>
                                <a:pt x="12838" y="13834"/>
                                <a:pt x="13541" y="16036"/>
                              </a:cubicBezTo>
                              <a:cubicBezTo>
                                <a:pt x="20807" y="38162"/>
                                <a:pt x="52166" y="34411"/>
                                <a:pt x="81838" y="25130"/>
                              </a:cubicBezTo>
                              <a:cubicBezTo>
                                <a:pt x="96650" y="20396"/>
                                <a:pt x="110994" y="14583"/>
                                <a:pt x="121728" y="9755"/>
                              </a:cubicBezTo>
                              <a:cubicBezTo>
                                <a:pt x="127072" y="7365"/>
                                <a:pt x="131525" y="5208"/>
                                <a:pt x="134666" y="3661"/>
                              </a:cubicBezTo>
                              <a:cubicBezTo>
                                <a:pt x="137807" y="2068"/>
                                <a:pt x="139635" y="1130"/>
                                <a:pt x="139776" y="1036"/>
                              </a:cubicBezTo>
                              <a:cubicBezTo>
                                <a:pt x="143572" y="-1073"/>
                                <a:pt x="146760" y="193"/>
                                <a:pt x="147135" y="3427"/>
                              </a:cubicBezTo>
                              <a:cubicBezTo>
                                <a:pt x="147510" y="6708"/>
                                <a:pt x="144838" y="10880"/>
                                <a:pt x="141135" y="12849"/>
                              </a:cubicBezTo>
                              <a:cubicBezTo>
                                <a:pt x="138744" y="14162"/>
                                <a:pt x="108228" y="30005"/>
                                <a:pt x="75744" y="39849"/>
                              </a:cubicBezTo>
                              <a:cubicBezTo>
                                <a:pt x="43400" y="49412"/>
                                <a:pt x="9134" y="52834"/>
                                <a:pt x="228" y="27146"/>
                              </a:cubicBezTo>
                              <a:cubicBezTo>
                                <a:pt x="-756" y="24333"/>
                                <a:pt x="1541" y="19552"/>
                                <a:pt x="5244" y="16458"/>
                              </a:cubicBezTo>
                              <a:cubicBezTo>
                                <a:pt x="6088" y="15755"/>
                                <a:pt x="6884" y="15193"/>
                                <a:pt x="7681" y="148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4" name="任意多边形: 形状 723">
                          <a:extLst>
                            <a:ext uri="{FF2B5EF4-FFF2-40B4-BE49-F238E27FC236}">
                              <a16:creationId xmlns:a16="http://schemas.microsoft.com/office/drawing/2014/main" id="{D7BA55CC-853B-2D41-3D26-DBCFBAE43E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74217" y="3861208"/>
                          <a:ext cx="194990" cy="128933"/>
                        </a:xfrm>
                        <a:custGeom>
                          <a:avLst/>
                          <a:gdLst>
                            <a:gd name="connsiteX0" fmla="*/ 95815 w 194990"/>
                            <a:gd name="connsiteY0" fmla="*/ 1144 h 128933"/>
                            <a:gd name="connsiteX1" fmla="*/ 105190 w 194990"/>
                            <a:gd name="connsiteY1" fmla="*/ 1004 h 128933"/>
                            <a:gd name="connsiteX2" fmla="*/ 104158 w 194990"/>
                            <a:gd name="connsiteY2" fmla="*/ 7660 h 128933"/>
                            <a:gd name="connsiteX3" fmla="*/ 15049 w 194990"/>
                            <a:gd name="connsiteY3" fmla="*/ 96676 h 128933"/>
                            <a:gd name="connsiteX4" fmla="*/ 34314 w 194990"/>
                            <a:gd name="connsiteY4" fmla="*/ 117160 h 128933"/>
                            <a:gd name="connsiteX5" fmla="*/ 127221 w 194990"/>
                            <a:gd name="connsiteY5" fmla="*/ 106379 h 128933"/>
                            <a:gd name="connsiteX6" fmla="*/ 167065 w 194990"/>
                            <a:gd name="connsiteY6" fmla="*/ 91144 h 128933"/>
                            <a:gd name="connsiteX7" fmla="*/ 179252 w 194990"/>
                            <a:gd name="connsiteY7" fmla="*/ 85707 h 128933"/>
                            <a:gd name="connsiteX8" fmla="*/ 183987 w 194990"/>
                            <a:gd name="connsiteY8" fmla="*/ 83457 h 128933"/>
                            <a:gd name="connsiteX9" fmla="*/ 194018 w 194990"/>
                            <a:gd name="connsiteY9" fmla="*/ 83316 h 128933"/>
                            <a:gd name="connsiteX10" fmla="*/ 191299 w 194990"/>
                            <a:gd name="connsiteY10" fmla="*/ 89410 h 128933"/>
                            <a:gd name="connsiteX11" fmla="*/ 24611 w 194990"/>
                            <a:gd name="connsiteY11" fmla="*/ 125035 h 128933"/>
                            <a:gd name="connsiteX12" fmla="*/ 2 w 194990"/>
                            <a:gd name="connsiteY12" fmla="*/ 98973 h 128933"/>
                            <a:gd name="connsiteX13" fmla="*/ 23533 w 194990"/>
                            <a:gd name="connsiteY13" fmla="*/ 56644 h 128933"/>
                            <a:gd name="connsiteX14" fmla="*/ 94596 w 194990"/>
                            <a:gd name="connsiteY14" fmla="*/ 1707 h 128933"/>
                            <a:gd name="connsiteX15" fmla="*/ 95815 w 194990"/>
                            <a:gd name="connsiteY15" fmla="*/ 1144 h 1289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4990" h="128933">
                              <a:moveTo>
                                <a:pt x="95815" y="1144"/>
                              </a:moveTo>
                              <a:cubicBezTo>
                                <a:pt x="98908" y="-309"/>
                                <a:pt x="102846" y="-403"/>
                                <a:pt x="105190" y="1004"/>
                              </a:cubicBezTo>
                              <a:cubicBezTo>
                                <a:pt x="107815" y="2644"/>
                                <a:pt x="107393" y="5597"/>
                                <a:pt x="104158" y="7660"/>
                              </a:cubicBezTo>
                              <a:cubicBezTo>
                                <a:pt x="30189" y="54723"/>
                                <a:pt x="15002" y="82520"/>
                                <a:pt x="15049" y="96676"/>
                              </a:cubicBezTo>
                              <a:cubicBezTo>
                                <a:pt x="15095" y="108488"/>
                                <a:pt x="25595" y="114348"/>
                                <a:pt x="34314" y="117160"/>
                              </a:cubicBezTo>
                              <a:cubicBezTo>
                                <a:pt x="59017" y="125176"/>
                                <a:pt x="96049" y="116644"/>
                                <a:pt x="127221" y="106379"/>
                              </a:cubicBezTo>
                              <a:cubicBezTo>
                                <a:pt x="142783" y="101176"/>
                                <a:pt x="156799" y="95504"/>
                                <a:pt x="167065" y="91144"/>
                              </a:cubicBezTo>
                              <a:cubicBezTo>
                                <a:pt x="172174" y="88941"/>
                                <a:pt x="176346" y="87066"/>
                                <a:pt x="179252" y="85707"/>
                              </a:cubicBezTo>
                              <a:cubicBezTo>
                                <a:pt x="182158" y="84301"/>
                                <a:pt x="183846" y="83504"/>
                                <a:pt x="183987" y="83457"/>
                              </a:cubicBezTo>
                              <a:cubicBezTo>
                                <a:pt x="187315" y="81816"/>
                                <a:pt x="192002" y="81676"/>
                                <a:pt x="194018" y="83316"/>
                              </a:cubicBezTo>
                              <a:cubicBezTo>
                                <a:pt x="196033" y="84957"/>
                                <a:pt x="194815" y="87676"/>
                                <a:pt x="191299" y="89410"/>
                              </a:cubicBezTo>
                              <a:cubicBezTo>
                                <a:pt x="186658" y="91473"/>
                                <a:pt x="82033" y="143316"/>
                                <a:pt x="24611" y="125035"/>
                              </a:cubicBezTo>
                              <a:cubicBezTo>
                                <a:pt x="8721" y="119973"/>
                                <a:pt x="96" y="111020"/>
                                <a:pt x="2" y="98973"/>
                              </a:cubicBezTo>
                              <a:cubicBezTo>
                                <a:pt x="-139" y="87113"/>
                                <a:pt x="7783" y="72957"/>
                                <a:pt x="23533" y="56644"/>
                              </a:cubicBezTo>
                              <a:cubicBezTo>
                                <a:pt x="39330" y="40238"/>
                                <a:pt x="63049" y="21863"/>
                                <a:pt x="94596" y="1707"/>
                              </a:cubicBezTo>
                              <a:cubicBezTo>
                                <a:pt x="95018" y="1519"/>
                                <a:pt x="95393" y="1285"/>
                                <a:pt x="95815" y="11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25" name="图形 413">
                      <a:extLst>
                        <a:ext uri="{FF2B5EF4-FFF2-40B4-BE49-F238E27FC236}">
                          <a16:creationId xmlns:a16="http://schemas.microsoft.com/office/drawing/2014/main" id="{C681ADBF-CF21-2513-1710-5F7E28CEE06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134093" y="3590967"/>
                      <a:ext cx="534643" cy="580479"/>
                      <a:chOff x="9134093" y="3590967"/>
                      <a:chExt cx="534643" cy="580479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26" name="图形 413">
                        <a:extLst>
                          <a:ext uri="{FF2B5EF4-FFF2-40B4-BE49-F238E27FC236}">
                            <a16:creationId xmlns:a16="http://schemas.microsoft.com/office/drawing/2014/main" id="{EC7D7791-210E-D73F-C42E-65D0ADF858C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69423" y="3590967"/>
                        <a:ext cx="399313" cy="488752"/>
                        <a:chOff x="9269423" y="3590967"/>
                        <a:chExt cx="399313" cy="48875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27" name="任意多边形: 形状 726">
                          <a:extLst>
                            <a:ext uri="{FF2B5EF4-FFF2-40B4-BE49-F238E27FC236}">
                              <a16:creationId xmlns:a16="http://schemas.microsoft.com/office/drawing/2014/main" id="{C0021F78-BA06-E10E-D74C-92373A59F7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78731" y="3955958"/>
                          <a:ext cx="190005" cy="123760"/>
                        </a:xfrm>
                        <a:custGeom>
                          <a:avLst/>
                          <a:gdLst>
                            <a:gd name="connsiteX0" fmla="*/ 93519 w 190005"/>
                            <a:gd name="connsiteY0" fmla="*/ 1316 h 123760"/>
                            <a:gd name="connsiteX1" fmla="*/ 102988 w 190005"/>
                            <a:gd name="connsiteY1" fmla="*/ 801 h 123760"/>
                            <a:gd name="connsiteX2" fmla="*/ 102144 w 190005"/>
                            <a:gd name="connsiteY2" fmla="*/ 7082 h 123760"/>
                            <a:gd name="connsiteX3" fmla="*/ 31082 w 190005"/>
                            <a:gd name="connsiteY3" fmla="*/ 63285 h 123760"/>
                            <a:gd name="connsiteX4" fmla="*/ 14722 w 190005"/>
                            <a:gd name="connsiteY4" fmla="*/ 94223 h 123760"/>
                            <a:gd name="connsiteX5" fmla="*/ 33332 w 190005"/>
                            <a:gd name="connsiteY5" fmla="*/ 112973 h 123760"/>
                            <a:gd name="connsiteX6" fmla="*/ 123753 w 190005"/>
                            <a:gd name="connsiteY6" fmla="*/ 99941 h 123760"/>
                            <a:gd name="connsiteX7" fmla="*/ 162894 w 190005"/>
                            <a:gd name="connsiteY7" fmla="*/ 84379 h 123760"/>
                            <a:gd name="connsiteX8" fmla="*/ 174894 w 190005"/>
                            <a:gd name="connsiteY8" fmla="*/ 78895 h 123760"/>
                            <a:gd name="connsiteX9" fmla="*/ 179535 w 190005"/>
                            <a:gd name="connsiteY9" fmla="*/ 76691 h 123760"/>
                            <a:gd name="connsiteX10" fmla="*/ 189191 w 190005"/>
                            <a:gd name="connsiteY10" fmla="*/ 76363 h 123760"/>
                            <a:gd name="connsiteX11" fmla="*/ 186191 w 190005"/>
                            <a:gd name="connsiteY11" fmla="*/ 82269 h 123760"/>
                            <a:gd name="connsiteX12" fmla="*/ 123894 w 190005"/>
                            <a:gd name="connsiteY12" fmla="*/ 108051 h 123760"/>
                            <a:gd name="connsiteX13" fmla="*/ 23769 w 190005"/>
                            <a:gd name="connsiteY13" fmla="*/ 120848 h 123760"/>
                            <a:gd name="connsiteX14" fmla="*/ 3 w 190005"/>
                            <a:gd name="connsiteY14" fmla="*/ 97035 h 123760"/>
                            <a:gd name="connsiteX15" fmla="*/ 22832 w 190005"/>
                            <a:gd name="connsiteY15" fmla="*/ 56301 h 123760"/>
                            <a:gd name="connsiteX16" fmla="*/ 51753 w 190005"/>
                            <a:gd name="connsiteY16" fmla="*/ 30613 h 123760"/>
                            <a:gd name="connsiteX17" fmla="*/ 92488 w 190005"/>
                            <a:gd name="connsiteY17" fmla="*/ 1972 h 123760"/>
                            <a:gd name="connsiteX18" fmla="*/ 93519 w 190005"/>
                            <a:gd name="connsiteY18" fmla="*/ 1316 h 1237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0005" h="123760">
                              <a:moveTo>
                                <a:pt x="93519" y="1316"/>
                              </a:moveTo>
                              <a:cubicBezTo>
                                <a:pt x="96613" y="-184"/>
                                <a:pt x="100597" y="-465"/>
                                <a:pt x="102988" y="801"/>
                              </a:cubicBezTo>
                              <a:cubicBezTo>
                                <a:pt x="105707" y="2254"/>
                                <a:pt x="105285" y="5066"/>
                                <a:pt x="102144" y="7082"/>
                              </a:cubicBezTo>
                              <a:cubicBezTo>
                                <a:pt x="65675" y="30566"/>
                                <a:pt x="43785" y="48988"/>
                                <a:pt x="31082" y="63285"/>
                              </a:cubicBezTo>
                              <a:cubicBezTo>
                                <a:pt x="18331" y="77535"/>
                                <a:pt x="14675" y="87473"/>
                                <a:pt x="14722" y="94223"/>
                              </a:cubicBezTo>
                              <a:cubicBezTo>
                                <a:pt x="14769" y="105379"/>
                                <a:pt x="24894" y="110535"/>
                                <a:pt x="33332" y="112973"/>
                              </a:cubicBezTo>
                              <a:cubicBezTo>
                                <a:pt x="57191" y="119816"/>
                                <a:pt x="93238" y="110535"/>
                                <a:pt x="123753" y="99941"/>
                              </a:cubicBezTo>
                              <a:cubicBezTo>
                                <a:pt x="138988" y="94551"/>
                                <a:pt x="152769" y="88738"/>
                                <a:pt x="162894" y="84379"/>
                              </a:cubicBezTo>
                              <a:cubicBezTo>
                                <a:pt x="167910" y="82176"/>
                                <a:pt x="172035" y="80254"/>
                                <a:pt x="174894" y="78895"/>
                              </a:cubicBezTo>
                              <a:cubicBezTo>
                                <a:pt x="177754" y="77535"/>
                                <a:pt x="179394" y="76738"/>
                                <a:pt x="179535" y="76691"/>
                              </a:cubicBezTo>
                              <a:cubicBezTo>
                                <a:pt x="182863" y="74910"/>
                                <a:pt x="187363" y="74816"/>
                                <a:pt x="189191" y="76363"/>
                              </a:cubicBezTo>
                              <a:cubicBezTo>
                                <a:pt x="191019" y="77910"/>
                                <a:pt x="189660" y="80535"/>
                                <a:pt x="186191" y="82269"/>
                              </a:cubicBezTo>
                              <a:cubicBezTo>
                                <a:pt x="183941" y="83394"/>
                                <a:pt x="156941" y="96660"/>
                                <a:pt x="123894" y="108051"/>
                              </a:cubicBezTo>
                              <a:cubicBezTo>
                                <a:pt x="90660" y="119207"/>
                                <a:pt x="51472" y="128770"/>
                                <a:pt x="23769" y="120848"/>
                              </a:cubicBezTo>
                              <a:cubicBezTo>
                                <a:pt x="8488" y="116582"/>
                                <a:pt x="97" y="108426"/>
                                <a:pt x="3" y="97035"/>
                              </a:cubicBezTo>
                              <a:cubicBezTo>
                                <a:pt x="-184" y="85879"/>
                                <a:pt x="7409" y="72192"/>
                                <a:pt x="22832" y="56301"/>
                              </a:cubicBezTo>
                              <a:cubicBezTo>
                                <a:pt x="30519" y="48332"/>
                                <a:pt x="40175" y="39707"/>
                                <a:pt x="51753" y="30613"/>
                              </a:cubicBezTo>
                              <a:cubicBezTo>
                                <a:pt x="63378" y="21613"/>
                                <a:pt x="76972" y="12051"/>
                                <a:pt x="92488" y="1972"/>
                              </a:cubicBezTo>
                              <a:cubicBezTo>
                                <a:pt x="92769" y="1691"/>
                                <a:pt x="93144" y="1504"/>
                                <a:pt x="93519" y="131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8" name="任意多边形: 形状 727">
                          <a:extLst>
                            <a:ext uri="{FF2B5EF4-FFF2-40B4-BE49-F238E27FC236}">
                              <a16:creationId xmlns:a16="http://schemas.microsoft.com/office/drawing/2014/main" id="{39B61487-A7C9-11DD-2132-6CDAE9BBFD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82593" y="3864650"/>
                          <a:ext cx="198501" cy="140333"/>
                        </a:xfrm>
                        <a:custGeom>
                          <a:avLst/>
                          <a:gdLst>
                            <a:gd name="connsiteX0" fmla="*/ 99423 w 198501"/>
                            <a:gd name="connsiteY0" fmla="*/ 1172 h 140333"/>
                            <a:gd name="connsiteX1" fmla="*/ 108563 w 198501"/>
                            <a:gd name="connsiteY1" fmla="*/ 1219 h 140333"/>
                            <a:gd name="connsiteX2" fmla="*/ 107017 w 198501"/>
                            <a:gd name="connsiteY2" fmla="*/ 8578 h 140333"/>
                            <a:gd name="connsiteX3" fmla="*/ 15048 w 198501"/>
                            <a:gd name="connsiteY3" fmla="*/ 105891 h 140333"/>
                            <a:gd name="connsiteX4" fmla="*/ 34735 w 198501"/>
                            <a:gd name="connsiteY4" fmla="*/ 127922 h 140333"/>
                            <a:gd name="connsiteX5" fmla="*/ 79688 w 198501"/>
                            <a:gd name="connsiteY5" fmla="*/ 128953 h 140333"/>
                            <a:gd name="connsiteX6" fmla="*/ 129376 w 198501"/>
                            <a:gd name="connsiteY6" fmla="*/ 115453 h 140333"/>
                            <a:gd name="connsiteX7" fmla="*/ 169782 w 198501"/>
                            <a:gd name="connsiteY7" fmla="*/ 98953 h 140333"/>
                            <a:gd name="connsiteX8" fmla="*/ 182157 w 198501"/>
                            <a:gd name="connsiteY8" fmla="*/ 93047 h 140333"/>
                            <a:gd name="connsiteX9" fmla="*/ 186939 w 198501"/>
                            <a:gd name="connsiteY9" fmla="*/ 90656 h 140333"/>
                            <a:gd name="connsiteX10" fmla="*/ 197345 w 198501"/>
                            <a:gd name="connsiteY10" fmla="*/ 90422 h 140333"/>
                            <a:gd name="connsiteX11" fmla="*/ 195001 w 198501"/>
                            <a:gd name="connsiteY11" fmla="*/ 96797 h 140333"/>
                            <a:gd name="connsiteX12" fmla="*/ 130501 w 198501"/>
                            <a:gd name="connsiteY12" fmla="*/ 124406 h 140333"/>
                            <a:gd name="connsiteX13" fmla="*/ 76032 w 198501"/>
                            <a:gd name="connsiteY13" fmla="*/ 138422 h 140333"/>
                            <a:gd name="connsiteX14" fmla="*/ 25126 w 198501"/>
                            <a:gd name="connsiteY14" fmla="*/ 136453 h 140333"/>
                            <a:gd name="connsiteX15" fmla="*/ 1 w 198501"/>
                            <a:gd name="connsiteY15" fmla="*/ 108375 h 140333"/>
                            <a:gd name="connsiteX16" fmla="*/ 98251 w 198501"/>
                            <a:gd name="connsiteY16" fmla="*/ 1828 h 140333"/>
                            <a:gd name="connsiteX17" fmla="*/ 99423 w 198501"/>
                            <a:gd name="connsiteY17" fmla="*/ 1172 h 1403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98501" h="140333">
                              <a:moveTo>
                                <a:pt x="99423" y="1172"/>
                              </a:moveTo>
                              <a:cubicBezTo>
                                <a:pt x="102563" y="-375"/>
                                <a:pt x="106407" y="-422"/>
                                <a:pt x="108563" y="1219"/>
                              </a:cubicBezTo>
                              <a:cubicBezTo>
                                <a:pt x="111001" y="3094"/>
                                <a:pt x="110298" y="6375"/>
                                <a:pt x="107017" y="8578"/>
                              </a:cubicBezTo>
                              <a:cubicBezTo>
                                <a:pt x="31313" y="59719"/>
                                <a:pt x="15188" y="90469"/>
                                <a:pt x="15048" y="105891"/>
                              </a:cubicBezTo>
                              <a:cubicBezTo>
                                <a:pt x="15001" y="118781"/>
                                <a:pt x="25782" y="124969"/>
                                <a:pt x="34735" y="127922"/>
                              </a:cubicBezTo>
                              <a:cubicBezTo>
                                <a:pt x="47438" y="132094"/>
                                <a:pt x="63188" y="131766"/>
                                <a:pt x="79688" y="128953"/>
                              </a:cubicBezTo>
                              <a:cubicBezTo>
                                <a:pt x="96235" y="126328"/>
                                <a:pt x="113579" y="121172"/>
                                <a:pt x="129376" y="115453"/>
                              </a:cubicBezTo>
                              <a:cubicBezTo>
                                <a:pt x="145126" y="109688"/>
                                <a:pt x="159423" y="103735"/>
                                <a:pt x="169782" y="98953"/>
                              </a:cubicBezTo>
                              <a:cubicBezTo>
                                <a:pt x="174986" y="96563"/>
                                <a:pt x="179204" y="94500"/>
                                <a:pt x="182157" y="93047"/>
                              </a:cubicBezTo>
                              <a:cubicBezTo>
                                <a:pt x="185064" y="91547"/>
                                <a:pt x="186798" y="90703"/>
                                <a:pt x="186939" y="90656"/>
                              </a:cubicBezTo>
                              <a:cubicBezTo>
                                <a:pt x="190454" y="88828"/>
                                <a:pt x="195095" y="88735"/>
                                <a:pt x="197345" y="90422"/>
                              </a:cubicBezTo>
                              <a:cubicBezTo>
                                <a:pt x="199548" y="92109"/>
                                <a:pt x="198517" y="94969"/>
                                <a:pt x="195001" y="96797"/>
                              </a:cubicBezTo>
                              <a:cubicBezTo>
                                <a:pt x="192798" y="98063"/>
                                <a:pt x="165001" y="112406"/>
                                <a:pt x="130501" y="124406"/>
                              </a:cubicBezTo>
                              <a:cubicBezTo>
                                <a:pt x="113298" y="130453"/>
                                <a:pt x="94313" y="135704"/>
                                <a:pt x="76032" y="138422"/>
                              </a:cubicBezTo>
                              <a:cubicBezTo>
                                <a:pt x="57751" y="141235"/>
                                <a:pt x="39985" y="141235"/>
                                <a:pt x="25126" y="136453"/>
                              </a:cubicBezTo>
                              <a:cubicBezTo>
                                <a:pt x="8673" y="131156"/>
                                <a:pt x="-93" y="121453"/>
                                <a:pt x="1" y="108375"/>
                              </a:cubicBezTo>
                              <a:cubicBezTo>
                                <a:pt x="188" y="82781"/>
                                <a:pt x="33470" y="45656"/>
                                <a:pt x="98251" y="1828"/>
                              </a:cubicBezTo>
                              <a:cubicBezTo>
                                <a:pt x="98626" y="1594"/>
                                <a:pt x="99001" y="1359"/>
                                <a:pt x="99423" y="11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29" name="任意多边形: 形状 728">
                          <a:extLst>
                            <a:ext uri="{FF2B5EF4-FFF2-40B4-BE49-F238E27FC236}">
                              <a16:creationId xmlns:a16="http://schemas.microsoft.com/office/drawing/2014/main" id="{449780C6-C957-6C16-C273-55EA024ADB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04385" y="3748319"/>
                          <a:ext cx="188294" cy="168342"/>
                        </a:xfrm>
                        <a:custGeom>
                          <a:avLst/>
                          <a:gdLst>
                            <a:gd name="connsiteX0" fmla="*/ 119411 w 188294"/>
                            <a:gd name="connsiteY0" fmla="*/ 971 h 168342"/>
                            <a:gd name="connsiteX1" fmla="*/ 127192 w 188294"/>
                            <a:gd name="connsiteY1" fmla="*/ 2049 h 168342"/>
                            <a:gd name="connsiteX2" fmla="*/ 123489 w 188294"/>
                            <a:gd name="connsiteY2" fmla="*/ 11049 h 168342"/>
                            <a:gd name="connsiteX3" fmla="*/ 40239 w 188294"/>
                            <a:gd name="connsiteY3" fmla="*/ 80658 h 168342"/>
                            <a:gd name="connsiteX4" fmla="*/ 15067 w 188294"/>
                            <a:gd name="connsiteY4" fmla="*/ 122658 h 168342"/>
                            <a:gd name="connsiteX5" fmla="*/ 27958 w 188294"/>
                            <a:gd name="connsiteY5" fmla="*/ 151393 h 168342"/>
                            <a:gd name="connsiteX6" fmla="*/ 118567 w 188294"/>
                            <a:gd name="connsiteY6" fmla="*/ 143565 h 168342"/>
                            <a:gd name="connsiteX7" fmla="*/ 159677 w 188294"/>
                            <a:gd name="connsiteY7" fmla="*/ 126408 h 168342"/>
                            <a:gd name="connsiteX8" fmla="*/ 172427 w 188294"/>
                            <a:gd name="connsiteY8" fmla="*/ 120174 h 168342"/>
                            <a:gd name="connsiteX9" fmla="*/ 177349 w 188294"/>
                            <a:gd name="connsiteY9" fmla="*/ 117643 h 168342"/>
                            <a:gd name="connsiteX10" fmla="*/ 187380 w 188294"/>
                            <a:gd name="connsiteY10" fmla="*/ 118065 h 168342"/>
                            <a:gd name="connsiteX11" fmla="*/ 184427 w 188294"/>
                            <a:gd name="connsiteY11" fmla="*/ 125377 h 168342"/>
                            <a:gd name="connsiteX12" fmla="*/ 118380 w 188294"/>
                            <a:gd name="connsiteY12" fmla="*/ 154346 h 168342"/>
                            <a:gd name="connsiteX13" fmla="*/ 17458 w 188294"/>
                            <a:gd name="connsiteY13" fmla="*/ 161236 h 168342"/>
                            <a:gd name="connsiteX14" fmla="*/ 1005 w 188294"/>
                            <a:gd name="connsiteY14" fmla="*/ 124440 h 168342"/>
                            <a:gd name="connsiteX15" fmla="*/ 36020 w 188294"/>
                            <a:gd name="connsiteY15" fmla="*/ 69033 h 168342"/>
                            <a:gd name="connsiteX16" fmla="*/ 118239 w 188294"/>
                            <a:gd name="connsiteY16" fmla="*/ 1721 h 168342"/>
                            <a:gd name="connsiteX17" fmla="*/ 119411 w 188294"/>
                            <a:gd name="connsiteY17" fmla="*/ 971 h 1683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8294" h="168342">
                              <a:moveTo>
                                <a:pt x="119411" y="971"/>
                              </a:moveTo>
                              <a:cubicBezTo>
                                <a:pt x="122599" y="-623"/>
                                <a:pt x="125880" y="-248"/>
                                <a:pt x="127192" y="2049"/>
                              </a:cubicBezTo>
                              <a:cubicBezTo>
                                <a:pt x="128646" y="4627"/>
                                <a:pt x="127005" y="8658"/>
                                <a:pt x="123489" y="11049"/>
                              </a:cubicBezTo>
                              <a:cubicBezTo>
                                <a:pt x="82849" y="38986"/>
                                <a:pt x="56692" y="62002"/>
                                <a:pt x="40239" y="80658"/>
                              </a:cubicBezTo>
                              <a:cubicBezTo>
                                <a:pt x="23786" y="99268"/>
                                <a:pt x="17036" y="112862"/>
                                <a:pt x="15067" y="122658"/>
                              </a:cubicBezTo>
                              <a:cubicBezTo>
                                <a:pt x="11786" y="138643"/>
                                <a:pt x="20317" y="147080"/>
                                <a:pt x="27958" y="151393"/>
                              </a:cubicBezTo>
                              <a:cubicBezTo>
                                <a:pt x="49755" y="163580"/>
                                <a:pt x="86833" y="155002"/>
                                <a:pt x="118567" y="143565"/>
                              </a:cubicBezTo>
                              <a:cubicBezTo>
                                <a:pt x="134411" y="137940"/>
                                <a:pt x="148989" y="131471"/>
                                <a:pt x="159677" y="126408"/>
                              </a:cubicBezTo>
                              <a:cubicBezTo>
                                <a:pt x="164974" y="123783"/>
                                <a:pt x="169333" y="121674"/>
                                <a:pt x="172427" y="120174"/>
                              </a:cubicBezTo>
                              <a:cubicBezTo>
                                <a:pt x="175474" y="118580"/>
                                <a:pt x="177255" y="117690"/>
                                <a:pt x="177349" y="117643"/>
                              </a:cubicBezTo>
                              <a:cubicBezTo>
                                <a:pt x="180724" y="115721"/>
                                <a:pt x="185411" y="115908"/>
                                <a:pt x="187380" y="118065"/>
                              </a:cubicBezTo>
                              <a:cubicBezTo>
                                <a:pt x="189349" y="120221"/>
                                <a:pt x="188036" y="123455"/>
                                <a:pt x="184427" y="125377"/>
                              </a:cubicBezTo>
                              <a:cubicBezTo>
                                <a:pt x="182130" y="126502"/>
                                <a:pt x="153114" y="142393"/>
                                <a:pt x="118380" y="154346"/>
                              </a:cubicBezTo>
                              <a:cubicBezTo>
                                <a:pt x="83692" y="166580"/>
                                <a:pt x="43145" y="175018"/>
                                <a:pt x="17458" y="161236"/>
                              </a:cubicBezTo>
                              <a:cubicBezTo>
                                <a:pt x="3255" y="153502"/>
                                <a:pt x="-2511" y="140799"/>
                                <a:pt x="1005" y="124440"/>
                              </a:cubicBezTo>
                              <a:cubicBezTo>
                                <a:pt x="4427" y="108315"/>
                                <a:pt x="16286" y="89705"/>
                                <a:pt x="36020" y="69033"/>
                              </a:cubicBezTo>
                              <a:cubicBezTo>
                                <a:pt x="55755" y="48127"/>
                                <a:pt x="83411" y="25721"/>
                                <a:pt x="118239" y="1721"/>
                              </a:cubicBezTo>
                              <a:cubicBezTo>
                                <a:pt x="118567" y="1393"/>
                                <a:pt x="118942" y="1158"/>
                                <a:pt x="119411" y="9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30" name="任意多边形: 形状 729">
                          <a:extLst>
                            <a:ext uri="{FF2B5EF4-FFF2-40B4-BE49-F238E27FC236}">
                              <a16:creationId xmlns:a16="http://schemas.microsoft.com/office/drawing/2014/main" id="{D2419032-A351-5786-9C4D-3E565CA287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69423" y="3590967"/>
                          <a:ext cx="164088" cy="208284"/>
                        </a:xfrm>
                        <a:custGeom>
                          <a:avLst/>
                          <a:gdLst>
                            <a:gd name="connsiteX0" fmla="*/ 158921 w 164088"/>
                            <a:gd name="connsiteY0" fmla="*/ 729 h 208284"/>
                            <a:gd name="connsiteX1" fmla="*/ 164077 w 164088"/>
                            <a:gd name="connsiteY1" fmla="*/ 3400 h 208284"/>
                            <a:gd name="connsiteX2" fmla="*/ 156718 w 164088"/>
                            <a:gd name="connsiteY2" fmla="*/ 14557 h 208284"/>
                            <a:gd name="connsiteX3" fmla="*/ 99577 w 164088"/>
                            <a:gd name="connsiteY3" fmla="*/ 56370 h 208284"/>
                            <a:gd name="connsiteX4" fmla="*/ 59593 w 164088"/>
                            <a:gd name="connsiteY4" fmla="*/ 92182 h 208284"/>
                            <a:gd name="connsiteX5" fmla="*/ 20358 w 164088"/>
                            <a:gd name="connsiteY5" fmla="*/ 143323 h 208284"/>
                            <a:gd name="connsiteX6" fmla="*/ 18061 w 164088"/>
                            <a:gd name="connsiteY6" fmla="*/ 182604 h 208284"/>
                            <a:gd name="connsiteX7" fmla="*/ 95030 w 164088"/>
                            <a:gd name="connsiteY7" fmla="*/ 184526 h 208284"/>
                            <a:gd name="connsiteX8" fmla="*/ 135812 w 164088"/>
                            <a:gd name="connsiteY8" fmla="*/ 167557 h 208284"/>
                            <a:gd name="connsiteX9" fmla="*/ 148890 w 164088"/>
                            <a:gd name="connsiteY9" fmla="*/ 161088 h 208284"/>
                            <a:gd name="connsiteX10" fmla="*/ 153999 w 164088"/>
                            <a:gd name="connsiteY10" fmla="*/ 158416 h 208284"/>
                            <a:gd name="connsiteX11" fmla="*/ 162390 w 164088"/>
                            <a:gd name="connsiteY11" fmla="*/ 160057 h 208284"/>
                            <a:gd name="connsiteX12" fmla="*/ 157468 w 164088"/>
                            <a:gd name="connsiteY12" fmla="*/ 168870 h 208284"/>
                            <a:gd name="connsiteX13" fmla="*/ 91046 w 164088"/>
                            <a:gd name="connsiteY13" fmla="*/ 198073 h 208284"/>
                            <a:gd name="connsiteX14" fmla="*/ 5593 w 164088"/>
                            <a:gd name="connsiteY14" fmla="*/ 193667 h 208284"/>
                            <a:gd name="connsiteX15" fmla="*/ 8733 w 164088"/>
                            <a:gd name="connsiteY15" fmla="*/ 143229 h 208284"/>
                            <a:gd name="connsiteX16" fmla="*/ 157608 w 164088"/>
                            <a:gd name="connsiteY16" fmla="*/ 1526 h 208284"/>
                            <a:gd name="connsiteX17" fmla="*/ 158921 w 164088"/>
                            <a:gd name="connsiteY17" fmla="*/ 729 h 2082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4088" h="208284">
                              <a:moveTo>
                                <a:pt x="158921" y="729"/>
                              </a:moveTo>
                              <a:cubicBezTo>
                                <a:pt x="162109" y="-865"/>
                                <a:pt x="164265" y="213"/>
                                <a:pt x="164077" y="3400"/>
                              </a:cubicBezTo>
                              <a:cubicBezTo>
                                <a:pt x="163796" y="7057"/>
                                <a:pt x="160562" y="11979"/>
                                <a:pt x="156718" y="14557"/>
                              </a:cubicBezTo>
                              <a:cubicBezTo>
                                <a:pt x="134546" y="29416"/>
                                <a:pt x="115562" y="43572"/>
                                <a:pt x="99577" y="56370"/>
                              </a:cubicBezTo>
                              <a:cubicBezTo>
                                <a:pt x="83546" y="69354"/>
                                <a:pt x="70374" y="81401"/>
                                <a:pt x="59593" y="92182"/>
                              </a:cubicBezTo>
                              <a:cubicBezTo>
                                <a:pt x="38171" y="113651"/>
                                <a:pt x="26265" y="131088"/>
                                <a:pt x="20358" y="143323"/>
                              </a:cubicBezTo>
                              <a:cubicBezTo>
                                <a:pt x="10514" y="163666"/>
                                <a:pt x="13655" y="175948"/>
                                <a:pt x="18061" y="182604"/>
                              </a:cubicBezTo>
                              <a:cubicBezTo>
                                <a:pt x="30530" y="201589"/>
                                <a:pt x="64327" y="195167"/>
                                <a:pt x="95030" y="184526"/>
                              </a:cubicBezTo>
                              <a:cubicBezTo>
                                <a:pt x="110359" y="179276"/>
                                <a:pt x="124984" y="172807"/>
                                <a:pt x="135812" y="167557"/>
                              </a:cubicBezTo>
                              <a:cubicBezTo>
                                <a:pt x="141202" y="164885"/>
                                <a:pt x="145702" y="162682"/>
                                <a:pt x="148890" y="161088"/>
                              </a:cubicBezTo>
                              <a:cubicBezTo>
                                <a:pt x="152030" y="159448"/>
                                <a:pt x="153858" y="158463"/>
                                <a:pt x="153999" y="158416"/>
                              </a:cubicBezTo>
                              <a:cubicBezTo>
                                <a:pt x="157749" y="156307"/>
                                <a:pt x="161452" y="157151"/>
                                <a:pt x="162390" y="160057"/>
                              </a:cubicBezTo>
                              <a:cubicBezTo>
                                <a:pt x="163327" y="162917"/>
                                <a:pt x="161171" y="166854"/>
                                <a:pt x="157468" y="168870"/>
                              </a:cubicBezTo>
                              <a:cubicBezTo>
                                <a:pt x="155124" y="170042"/>
                                <a:pt x="124608" y="187010"/>
                                <a:pt x="91046" y="198073"/>
                              </a:cubicBezTo>
                              <a:cubicBezTo>
                                <a:pt x="57436" y="209557"/>
                                <a:pt x="20640" y="215276"/>
                                <a:pt x="5593" y="193667"/>
                              </a:cubicBezTo>
                              <a:cubicBezTo>
                                <a:pt x="-2704" y="181573"/>
                                <a:pt x="-1860" y="163432"/>
                                <a:pt x="8733" y="143229"/>
                              </a:cubicBezTo>
                              <a:cubicBezTo>
                                <a:pt x="38265" y="86276"/>
                                <a:pt x="101030" y="38744"/>
                                <a:pt x="157608" y="1526"/>
                              </a:cubicBezTo>
                              <a:cubicBezTo>
                                <a:pt x="158077" y="1198"/>
                                <a:pt x="158499" y="916"/>
                                <a:pt x="158921" y="7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31" name="图形 413">
                        <a:extLst>
                          <a:ext uri="{FF2B5EF4-FFF2-40B4-BE49-F238E27FC236}">
                            <a16:creationId xmlns:a16="http://schemas.microsoft.com/office/drawing/2014/main" id="{A93C06D9-0230-E8B1-D3DE-37EB62DF48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34093" y="3766419"/>
                        <a:ext cx="372708" cy="405028"/>
                        <a:chOff x="9134093" y="3766419"/>
                        <a:chExt cx="372708" cy="40502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32" name="任意多边形: 形状 731">
                          <a:extLst>
                            <a:ext uri="{FF2B5EF4-FFF2-40B4-BE49-F238E27FC236}">
                              <a16:creationId xmlns:a16="http://schemas.microsoft.com/office/drawing/2014/main" id="{D5EB5344-5F0B-0F0F-E83B-65A831B964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99598" y="4064988"/>
                          <a:ext cx="104965" cy="106459"/>
                        </a:xfrm>
                        <a:custGeom>
                          <a:avLst/>
                          <a:gdLst>
                            <a:gd name="connsiteX0" fmla="*/ 15808 w 104965"/>
                            <a:gd name="connsiteY0" fmla="*/ 99803 h 106459"/>
                            <a:gd name="connsiteX1" fmla="*/ 14120 w 104965"/>
                            <a:gd name="connsiteY1" fmla="*/ 91506 h 106459"/>
                            <a:gd name="connsiteX2" fmla="*/ 102292 w 104965"/>
                            <a:gd name="connsiteY2" fmla="*/ 6474 h 106459"/>
                            <a:gd name="connsiteX3" fmla="*/ 103276 w 104965"/>
                            <a:gd name="connsiteY3" fmla="*/ 615 h 106459"/>
                            <a:gd name="connsiteX4" fmla="*/ 94089 w 104965"/>
                            <a:gd name="connsiteY4" fmla="*/ 1459 h 106459"/>
                            <a:gd name="connsiteX5" fmla="*/ 92964 w 104965"/>
                            <a:gd name="connsiteY5" fmla="*/ 2115 h 106459"/>
                            <a:gd name="connsiteX6" fmla="*/ 24198 w 104965"/>
                            <a:gd name="connsiteY6" fmla="*/ 55506 h 106459"/>
                            <a:gd name="connsiteX7" fmla="*/ 58 w 104965"/>
                            <a:gd name="connsiteY7" fmla="*/ 94647 h 106459"/>
                            <a:gd name="connsiteX8" fmla="*/ 3104 w 104965"/>
                            <a:gd name="connsiteY8" fmla="*/ 106459 h 106459"/>
                            <a:gd name="connsiteX9" fmla="*/ 15808 w 104965"/>
                            <a:gd name="connsiteY9" fmla="*/ 99803 h 1064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04965" h="106459">
                              <a:moveTo>
                                <a:pt x="15808" y="99803"/>
                              </a:moveTo>
                              <a:cubicBezTo>
                                <a:pt x="14542" y="97553"/>
                                <a:pt x="13792" y="94834"/>
                                <a:pt x="14120" y="91506"/>
                              </a:cubicBezTo>
                              <a:cubicBezTo>
                                <a:pt x="15386" y="78850"/>
                                <a:pt x="30433" y="53068"/>
                                <a:pt x="102292" y="6474"/>
                              </a:cubicBezTo>
                              <a:cubicBezTo>
                                <a:pt x="105386" y="4459"/>
                                <a:pt x="105901" y="1881"/>
                                <a:pt x="103276" y="615"/>
                              </a:cubicBezTo>
                              <a:cubicBezTo>
                                <a:pt x="100980" y="-463"/>
                                <a:pt x="97089" y="-88"/>
                                <a:pt x="94089" y="1459"/>
                              </a:cubicBezTo>
                              <a:cubicBezTo>
                                <a:pt x="93714" y="1646"/>
                                <a:pt x="93339" y="1881"/>
                                <a:pt x="92964" y="2115"/>
                              </a:cubicBezTo>
                              <a:cubicBezTo>
                                <a:pt x="62448" y="22084"/>
                                <a:pt x="39480" y="39803"/>
                                <a:pt x="24198" y="55506"/>
                              </a:cubicBezTo>
                              <a:cubicBezTo>
                                <a:pt x="8823" y="71068"/>
                                <a:pt x="808" y="84006"/>
                                <a:pt x="58" y="94647"/>
                              </a:cubicBezTo>
                              <a:cubicBezTo>
                                <a:pt x="-270" y="99193"/>
                                <a:pt x="808" y="103131"/>
                                <a:pt x="3104" y="106459"/>
                              </a:cubicBezTo>
                              <a:cubicBezTo>
                                <a:pt x="8167" y="103787"/>
                                <a:pt x="10698" y="102475"/>
                                <a:pt x="15808" y="998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33" name="任意多边形: 形状 732">
                          <a:extLst>
                            <a:ext uri="{FF2B5EF4-FFF2-40B4-BE49-F238E27FC236}">
                              <a16:creationId xmlns:a16="http://schemas.microsoft.com/office/drawing/2014/main" id="{2F1EA42A-75F6-6856-85BB-6FD94B2BAA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14051" y="3895669"/>
                          <a:ext cx="197779" cy="150602"/>
                        </a:xfrm>
                        <a:custGeom>
                          <a:avLst/>
                          <a:gdLst>
                            <a:gd name="connsiteX0" fmla="*/ 103105 w 197779"/>
                            <a:gd name="connsiteY0" fmla="*/ 1278 h 150602"/>
                            <a:gd name="connsiteX1" fmla="*/ 111917 w 197779"/>
                            <a:gd name="connsiteY1" fmla="*/ 1324 h 150602"/>
                            <a:gd name="connsiteX2" fmla="*/ 109902 w 197779"/>
                            <a:gd name="connsiteY2" fmla="*/ 9293 h 150602"/>
                            <a:gd name="connsiteX3" fmla="*/ 33730 w 197779"/>
                            <a:gd name="connsiteY3" fmla="*/ 76606 h 150602"/>
                            <a:gd name="connsiteX4" fmla="*/ 14933 w 197779"/>
                            <a:gd name="connsiteY4" fmla="*/ 114715 h 150602"/>
                            <a:gd name="connsiteX5" fmla="*/ 33870 w 197779"/>
                            <a:gd name="connsiteY5" fmla="*/ 137824 h 150602"/>
                            <a:gd name="connsiteX6" fmla="*/ 78636 w 197779"/>
                            <a:gd name="connsiteY6" fmla="*/ 138200 h 150602"/>
                            <a:gd name="connsiteX7" fmla="*/ 128277 w 197779"/>
                            <a:gd name="connsiteY7" fmla="*/ 122918 h 150602"/>
                            <a:gd name="connsiteX8" fmla="*/ 168871 w 197779"/>
                            <a:gd name="connsiteY8" fmla="*/ 104778 h 150602"/>
                            <a:gd name="connsiteX9" fmla="*/ 181292 w 197779"/>
                            <a:gd name="connsiteY9" fmla="*/ 98356 h 150602"/>
                            <a:gd name="connsiteX10" fmla="*/ 186121 w 197779"/>
                            <a:gd name="connsiteY10" fmla="*/ 95778 h 150602"/>
                            <a:gd name="connsiteX11" fmla="*/ 196574 w 197779"/>
                            <a:gd name="connsiteY11" fmla="*/ 95403 h 150602"/>
                            <a:gd name="connsiteX12" fmla="*/ 194324 w 197779"/>
                            <a:gd name="connsiteY12" fmla="*/ 102059 h 150602"/>
                            <a:gd name="connsiteX13" fmla="*/ 129495 w 197779"/>
                            <a:gd name="connsiteY13" fmla="*/ 132200 h 150602"/>
                            <a:gd name="connsiteX14" fmla="*/ 24214 w 197779"/>
                            <a:gd name="connsiteY14" fmla="*/ 147153 h 150602"/>
                            <a:gd name="connsiteX15" fmla="*/ 26 w 197779"/>
                            <a:gd name="connsiteY15" fmla="*/ 117621 h 150602"/>
                            <a:gd name="connsiteX16" fmla="*/ 101839 w 197779"/>
                            <a:gd name="connsiteY16" fmla="*/ 1981 h 150602"/>
                            <a:gd name="connsiteX17" fmla="*/ 103105 w 197779"/>
                            <a:gd name="connsiteY17" fmla="*/ 1278 h 1506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97779" h="150602">
                              <a:moveTo>
                                <a:pt x="103105" y="1278"/>
                              </a:moveTo>
                              <a:cubicBezTo>
                                <a:pt x="106292" y="-410"/>
                                <a:pt x="109995" y="-457"/>
                                <a:pt x="111917" y="1324"/>
                              </a:cubicBezTo>
                              <a:cubicBezTo>
                                <a:pt x="114120" y="3340"/>
                                <a:pt x="113230" y="6855"/>
                                <a:pt x="109902" y="9293"/>
                              </a:cubicBezTo>
                              <a:cubicBezTo>
                                <a:pt x="71324" y="36809"/>
                                <a:pt x="47792" y="59309"/>
                                <a:pt x="33730" y="76606"/>
                              </a:cubicBezTo>
                              <a:cubicBezTo>
                                <a:pt x="19667" y="93762"/>
                                <a:pt x="15261" y="106418"/>
                                <a:pt x="14933" y="114715"/>
                              </a:cubicBezTo>
                              <a:cubicBezTo>
                                <a:pt x="14464" y="128543"/>
                                <a:pt x="25011" y="134872"/>
                                <a:pt x="33870" y="137824"/>
                              </a:cubicBezTo>
                              <a:cubicBezTo>
                                <a:pt x="46386" y="141903"/>
                                <a:pt x="62136" y="141340"/>
                                <a:pt x="78636" y="138200"/>
                              </a:cubicBezTo>
                              <a:cubicBezTo>
                                <a:pt x="95183" y="135106"/>
                                <a:pt x="112433" y="129059"/>
                                <a:pt x="128277" y="122918"/>
                              </a:cubicBezTo>
                              <a:cubicBezTo>
                                <a:pt x="144120" y="116731"/>
                                <a:pt x="158417" y="110028"/>
                                <a:pt x="168871" y="104778"/>
                              </a:cubicBezTo>
                              <a:cubicBezTo>
                                <a:pt x="174074" y="102106"/>
                                <a:pt x="178293" y="99903"/>
                                <a:pt x="181292" y="98356"/>
                              </a:cubicBezTo>
                              <a:cubicBezTo>
                                <a:pt x="184245" y="96762"/>
                                <a:pt x="185980" y="95825"/>
                                <a:pt x="186121" y="95778"/>
                              </a:cubicBezTo>
                              <a:cubicBezTo>
                                <a:pt x="189636" y="93762"/>
                                <a:pt x="194324" y="93668"/>
                                <a:pt x="196574" y="95403"/>
                              </a:cubicBezTo>
                              <a:cubicBezTo>
                                <a:pt x="198824" y="97184"/>
                                <a:pt x="197839" y="100137"/>
                                <a:pt x="194324" y="102059"/>
                              </a:cubicBezTo>
                              <a:cubicBezTo>
                                <a:pt x="192027" y="103184"/>
                                <a:pt x="164136" y="119121"/>
                                <a:pt x="129495" y="132200"/>
                              </a:cubicBezTo>
                              <a:cubicBezTo>
                                <a:pt x="94948" y="145606"/>
                                <a:pt x="53652" y="156387"/>
                                <a:pt x="24214" y="147153"/>
                              </a:cubicBezTo>
                              <a:cubicBezTo>
                                <a:pt x="7901" y="141903"/>
                                <a:pt x="-536" y="131778"/>
                                <a:pt x="26" y="117621"/>
                              </a:cubicBezTo>
                              <a:cubicBezTo>
                                <a:pt x="1058" y="90059"/>
                                <a:pt x="35745" y="49371"/>
                                <a:pt x="101839" y="1981"/>
                              </a:cubicBezTo>
                              <a:cubicBezTo>
                                <a:pt x="102308" y="1746"/>
                                <a:pt x="102683" y="1512"/>
                                <a:pt x="103105" y="12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34" name="任意多边形: 形状 733">
                          <a:extLst>
                            <a:ext uri="{FF2B5EF4-FFF2-40B4-BE49-F238E27FC236}">
                              <a16:creationId xmlns:a16="http://schemas.microsoft.com/office/drawing/2014/main" id="{C54A4ED6-682C-2523-3237-715F081E20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45769" y="3766620"/>
                          <a:ext cx="181341" cy="185763"/>
                        </a:xfrm>
                        <a:custGeom>
                          <a:avLst/>
                          <a:gdLst>
                            <a:gd name="connsiteX0" fmla="*/ 130793 w 181341"/>
                            <a:gd name="connsiteY0" fmla="*/ 998 h 185763"/>
                            <a:gd name="connsiteX1" fmla="*/ 137777 w 181341"/>
                            <a:gd name="connsiteY1" fmla="*/ 2404 h 185763"/>
                            <a:gd name="connsiteX2" fmla="*/ 132902 w 181341"/>
                            <a:gd name="connsiteY2" fmla="*/ 12342 h 185763"/>
                            <a:gd name="connsiteX3" fmla="*/ 79840 w 181341"/>
                            <a:gd name="connsiteY3" fmla="*/ 54014 h 185763"/>
                            <a:gd name="connsiteX4" fmla="*/ 44965 w 181341"/>
                            <a:gd name="connsiteY4" fmla="*/ 88514 h 185763"/>
                            <a:gd name="connsiteX5" fmla="*/ 15761 w 181341"/>
                            <a:gd name="connsiteY5" fmla="*/ 135107 h 185763"/>
                            <a:gd name="connsiteX6" fmla="*/ 24761 w 181341"/>
                            <a:gd name="connsiteY6" fmla="*/ 167076 h 185763"/>
                            <a:gd name="connsiteX7" fmla="*/ 63855 w 181341"/>
                            <a:gd name="connsiteY7" fmla="*/ 172514 h 185763"/>
                            <a:gd name="connsiteX8" fmla="*/ 111996 w 181341"/>
                            <a:gd name="connsiteY8" fmla="*/ 158686 h 185763"/>
                            <a:gd name="connsiteX9" fmla="*/ 153059 w 181341"/>
                            <a:gd name="connsiteY9" fmla="*/ 139983 h 185763"/>
                            <a:gd name="connsiteX10" fmla="*/ 165949 w 181341"/>
                            <a:gd name="connsiteY10" fmla="*/ 133186 h 185763"/>
                            <a:gd name="connsiteX11" fmla="*/ 170965 w 181341"/>
                            <a:gd name="connsiteY11" fmla="*/ 130373 h 185763"/>
                            <a:gd name="connsiteX12" fmla="*/ 180621 w 181341"/>
                            <a:gd name="connsiteY12" fmla="*/ 130795 h 185763"/>
                            <a:gd name="connsiteX13" fmla="*/ 177246 w 181341"/>
                            <a:gd name="connsiteY13" fmla="*/ 138811 h 185763"/>
                            <a:gd name="connsiteX14" fmla="*/ 156152 w 181341"/>
                            <a:gd name="connsiteY14" fmla="*/ 150154 h 185763"/>
                            <a:gd name="connsiteX15" fmla="*/ 110965 w 181341"/>
                            <a:gd name="connsiteY15" fmla="*/ 170451 h 185763"/>
                            <a:gd name="connsiteX16" fmla="*/ 13746 w 181341"/>
                            <a:gd name="connsiteY16" fmla="*/ 177811 h 185763"/>
                            <a:gd name="connsiteX17" fmla="*/ 2308 w 181341"/>
                            <a:gd name="connsiteY17" fmla="*/ 136889 h 185763"/>
                            <a:gd name="connsiteX18" fmla="*/ 42621 w 181341"/>
                            <a:gd name="connsiteY18" fmla="*/ 75482 h 185763"/>
                            <a:gd name="connsiteX19" fmla="*/ 80543 w 181341"/>
                            <a:gd name="connsiteY19" fmla="*/ 39764 h 185763"/>
                            <a:gd name="connsiteX20" fmla="*/ 129527 w 181341"/>
                            <a:gd name="connsiteY20" fmla="*/ 1842 h 185763"/>
                            <a:gd name="connsiteX21" fmla="*/ 130793 w 181341"/>
                            <a:gd name="connsiteY21" fmla="*/ 998 h 1857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81341" h="185763">
                              <a:moveTo>
                                <a:pt x="130793" y="998"/>
                              </a:moveTo>
                              <a:cubicBezTo>
                                <a:pt x="134027" y="-736"/>
                                <a:pt x="136980" y="-174"/>
                                <a:pt x="137777" y="2404"/>
                              </a:cubicBezTo>
                              <a:cubicBezTo>
                                <a:pt x="138715" y="5310"/>
                                <a:pt x="136558" y="9764"/>
                                <a:pt x="132902" y="12342"/>
                              </a:cubicBezTo>
                              <a:cubicBezTo>
                                <a:pt x="111809" y="27576"/>
                                <a:pt x="94324" y="41498"/>
                                <a:pt x="79840" y="54014"/>
                              </a:cubicBezTo>
                              <a:cubicBezTo>
                                <a:pt x="65402" y="66810"/>
                                <a:pt x="53918" y="78342"/>
                                <a:pt x="44965" y="88514"/>
                              </a:cubicBezTo>
                              <a:cubicBezTo>
                                <a:pt x="26964" y="108764"/>
                                <a:pt x="18808" y="124420"/>
                                <a:pt x="15761" y="135107"/>
                              </a:cubicBezTo>
                              <a:cubicBezTo>
                                <a:pt x="10699" y="152826"/>
                                <a:pt x="17918" y="162295"/>
                                <a:pt x="24761" y="167076"/>
                              </a:cubicBezTo>
                              <a:cubicBezTo>
                                <a:pt x="34511" y="173873"/>
                                <a:pt x="48433" y="174858"/>
                                <a:pt x="63855" y="172514"/>
                              </a:cubicBezTo>
                              <a:cubicBezTo>
                                <a:pt x="79277" y="170358"/>
                                <a:pt x="96246" y="164967"/>
                                <a:pt x="111996" y="158686"/>
                              </a:cubicBezTo>
                              <a:cubicBezTo>
                                <a:pt x="127746" y="152311"/>
                                <a:pt x="142371" y="145420"/>
                                <a:pt x="153059" y="139983"/>
                              </a:cubicBezTo>
                              <a:cubicBezTo>
                                <a:pt x="158449" y="137264"/>
                                <a:pt x="162855" y="134873"/>
                                <a:pt x="165949" y="133186"/>
                              </a:cubicBezTo>
                              <a:cubicBezTo>
                                <a:pt x="169043" y="131451"/>
                                <a:pt x="170824" y="130420"/>
                                <a:pt x="170965" y="130373"/>
                              </a:cubicBezTo>
                              <a:cubicBezTo>
                                <a:pt x="174434" y="128357"/>
                                <a:pt x="178887" y="128451"/>
                                <a:pt x="180621" y="130795"/>
                              </a:cubicBezTo>
                              <a:cubicBezTo>
                                <a:pt x="182355" y="133092"/>
                                <a:pt x="180855" y="136654"/>
                                <a:pt x="177246" y="138811"/>
                              </a:cubicBezTo>
                              <a:cubicBezTo>
                                <a:pt x="176121" y="139514"/>
                                <a:pt x="168105" y="144107"/>
                                <a:pt x="156152" y="150154"/>
                              </a:cubicBezTo>
                              <a:cubicBezTo>
                                <a:pt x="144152" y="156154"/>
                                <a:pt x="128168" y="163701"/>
                                <a:pt x="110965" y="170451"/>
                              </a:cubicBezTo>
                              <a:cubicBezTo>
                                <a:pt x="76418" y="183483"/>
                                <a:pt x="36855" y="193373"/>
                                <a:pt x="13746" y="177811"/>
                              </a:cubicBezTo>
                              <a:cubicBezTo>
                                <a:pt x="949" y="169186"/>
                                <a:pt x="-3036" y="155076"/>
                                <a:pt x="2308" y="136889"/>
                              </a:cubicBezTo>
                              <a:cubicBezTo>
                                <a:pt x="7558" y="119217"/>
                                <a:pt x="21199" y="98123"/>
                                <a:pt x="42621" y="75482"/>
                              </a:cubicBezTo>
                              <a:cubicBezTo>
                                <a:pt x="53355" y="64139"/>
                                <a:pt x="66011" y="51951"/>
                                <a:pt x="80543" y="39764"/>
                              </a:cubicBezTo>
                              <a:cubicBezTo>
                                <a:pt x="95074" y="27576"/>
                                <a:pt x="111433" y="14826"/>
                                <a:pt x="129527" y="1842"/>
                              </a:cubicBezTo>
                              <a:cubicBezTo>
                                <a:pt x="129949" y="1467"/>
                                <a:pt x="130418" y="1232"/>
                                <a:pt x="130793" y="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35" name="任意多边形: 形状 734">
                          <a:extLst>
                            <a:ext uri="{FF2B5EF4-FFF2-40B4-BE49-F238E27FC236}">
                              <a16:creationId xmlns:a16="http://schemas.microsoft.com/office/drawing/2014/main" id="{A5543B4C-1646-E5F3-147E-0C491309D5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34093" y="3766419"/>
                          <a:ext cx="149638" cy="54637"/>
                        </a:xfrm>
                        <a:custGeom>
                          <a:avLst/>
                          <a:gdLst>
                            <a:gd name="connsiteX0" fmla="*/ 7657 w 149638"/>
                            <a:gd name="connsiteY0" fmla="*/ 23746 h 54637"/>
                            <a:gd name="connsiteX1" fmla="*/ 13657 w 149638"/>
                            <a:gd name="connsiteY1" fmla="*/ 24590 h 54637"/>
                            <a:gd name="connsiteX2" fmla="*/ 83219 w 149638"/>
                            <a:gd name="connsiteY2" fmla="*/ 29184 h 54637"/>
                            <a:gd name="connsiteX3" fmla="*/ 123766 w 149638"/>
                            <a:gd name="connsiteY3" fmla="*/ 11184 h 54637"/>
                            <a:gd name="connsiteX4" fmla="*/ 136938 w 149638"/>
                            <a:gd name="connsiteY4" fmla="*/ 4152 h 54637"/>
                            <a:gd name="connsiteX5" fmla="*/ 142141 w 149638"/>
                            <a:gd name="connsiteY5" fmla="*/ 1246 h 54637"/>
                            <a:gd name="connsiteX6" fmla="*/ 149595 w 149638"/>
                            <a:gd name="connsiteY6" fmla="*/ 3262 h 54637"/>
                            <a:gd name="connsiteX7" fmla="*/ 143594 w 149638"/>
                            <a:gd name="connsiteY7" fmla="*/ 13058 h 54637"/>
                            <a:gd name="connsiteX8" fmla="*/ 77173 w 149638"/>
                            <a:gd name="connsiteY8" fmla="*/ 44465 h 54637"/>
                            <a:gd name="connsiteX9" fmla="*/ 250 w 149638"/>
                            <a:gd name="connsiteY9" fmla="*/ 36731 h 54637"/>
                            <a:gd name="connsiteX10" fmla="*/ 5219 w 149638"/>
                            <a:gd name="connsiteY10" fmla="*/ 25574 h 54637"/>
                            <a:gd name="connsiteX11" fmla="*/ 7657 w 149638"/>
                            <a:gd name="connsiteY11" fmla="*/ 23746 h 546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49638" h="54637">
                              <a:moveTo>
                                <a:pt x="7657" y="23746"/>
                              </a:moveTo>
                              <a:cubicBezTo>
                                <a:pt x="10469" y="22152"/>
                                <a:pt x="12860" y="22387"/>
                                <a:pt x="13657" y="24590"/>
                              </a:cubicBezTo>
                              <a:cubicBezTo>
                                <a:pt x="21157" y="46668"/>
                                <a:pt x="53172" y="40481"/>
                                <a:pt x="83219" y="29184"/>
                              </a:cubicBezTo>
                              <a:cubicBezTo>
                                <a:pt x="98266" y="23652"/>
                                <a:pt x="112844" y="16762"/>
                                <a:pt x="123766" y="11184"/>
                              </a:cubicBezTo>
                              <a:cubicBezTo>
                                <a:pt x="129204" y="8371"/>
                                <a:pt x="133751" y="5934"/>
                                <a:pt x="136938" y="4152"/>
                              </a:cubicBezTo>
                              <a:cubicBezTo>
                                <a:pt x="140126" y="2371"/>
                                <a:pt x="142001" y="1340"/>
                                <a:pt x="142141" y="1246"/>
                              </a:cubicBezTo>
                              <a:cubicBezTo>
                                <a:pt x="146032" y="-1098"/>
                                <a:pt x="149220" y="27"/>
                                <a:pt x="149595" y="3262"/>
                              </a:cubicBezTo>
                              <a:cubicBezTo>
                                <a:pt x="150016" y="6543"/>
                                <a:pt x="147344" y="10856"/>
                                <a:pt x="143594" y="13058"/>
                              </a:cubicBezTo>
                              <a:cubicBezTo>
                                <a:pt x="141157" y="14512"/>
                                <a:pt x="110032" y="32653"/>
                                <a:pt x="77173" y="44465"/>
                              </a:cubicBezTo>
                              <a:cubicBezTo>
                                <a:pt x="44313" y="56559"/>
                                <a:pt x="9579" y="62043"/>
                                <a:pt x="250" y="36731"/>
                              </a:cubicBezTo>
                              <a:cubicBezTo>
                                <a:pt x="-781" y="33965"/>
                                <a:pt x="1469" y="28949"/>
                                <a:pt x="5219" y="25574"/>
                              </a:cubicBezTo>
                              <a:cubicBezTo>
                                <a:pt x="6016" y="24824"/>
                                <a:pt x="6860" y="24215"/>
                                <a:pt x="7657" y="237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36" name="任意多边形: 形状 735">
                          <a:extLst>
                            <a:ext uri="{FF2B5EF4-FFF2-40B4-BE49-F238E27FC236}">
                              <a16:creationId xmlns:a16="http://schemas.microsoft.com/office/drawing/2014/main" id="{FB45B84E-FF07-C632-E6B8-BDDCD113A6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11236" y="3992040"/>
                          <a:ext cx="195565" cy="128507"/>
                        </a:xfrm>
                        <a:custGeom>
                          <a:avLst/>
                          <a:gdLst>
                            <a:gd name="connsiteX0" fmla="*/ 91748 w 195565"/>
                            <a:gd name="connsiteY0" fmla="*/ 1423 h 128507"/>
                            <a:gd name="connsiteX1" fmla="*/ 101264 w 195565"/>
                            <a:gd name="connsiteY1" fmla="*/ 813 h 128507"/>
                            <a:gd name="connsiteX2" fmla="*/ 100514 w 195565"/>
                            <a:gd name="connsiteY2" fmla="*/ 7329 h 128507"/>
                            <a:gd name="connsiteX3" fmla="*/ 15107 w 195565"/>
                            <a:gd name="connsiteY3" fmla="*/ 99720 h 128507"/>
                            <a:gd name="connsiteX4" fmla="*/ 35732 w 195565"/>
                            <a:gd name="connsiteY4" fmla="*/ 118142 h 128507"/>
                            <a:gd name="connsiteX5" fmla="*/ 128451 w 195565"/>
                            <a:gd name="connsiteY5" fmla="*/ 101642 h 128507"/>
                            <a:gd name="connsiteX6" fmla="*/ 167779 w 195565"/>
                            <a:gd name="connsiteY6" fmla="*/ 84720 h 128507"/>
                            <a:gd name="connsiteX7" fmla="*/ 179779 w 195565"/>
                            <a:gd name="connsiteY7" fmla="*/ 78766 h 128507"/>
                            <a:gd name="connsiteX8" fmla="*/ 184420 w 195565"/>
                            <a:gd name="connsiteY8" fmla="*/ 76376 h 128507"/>
                            <a:gd name="connsiteX9" fmla="*/ 194498 w 195565"/>
                            <a:gd name="connsiteY9" fmla="*/ 75719 h 128507"/>
                            <a:gd name="connsiteX10" fmla="*/ 192061 w 195565"/>
                            <a:gd name="connsiteY10" fmla="*/ 81673 h 128507"/>
                            <a:gd name="connsiteX11" fmla="*/ 129483 w 195565"/>
                            <a:gd name="connsiteY11" fmla="*/ 109751 h 128507"/>
                            <a:gd name="connsiteX12" fmla="*/ 76467 w 195565"/>
                            <a:gd name="connsiteY12" fmla="*/ 125266 h 128507"/>
                            <a:gd name="connsiteX13" fmla="*/ 26498 w 195565"/>
                            <a:gd name="connsiteY13" fmla="*/ 126438 h 128507"/>
                            <a:gd name="connsiteX14" fmla="*/ 60 w 195565"/>
                            <a:gd name="connsiteY14" fmla="*/ 102954 h 128507"/>
                            <a:gd name="connsiteX15" fmla="*/ 90623 w 195565"/>
                            <a:gd name="connsiteY15" fmla="*/ 2126 h 128507"/>
                            <a:gd name="connsiteX16" fmla="*/ 91748 w 195565"/>
                            <a:gd name="connsiteY16" fmla="*/ 1423 h 1285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95565" h="128507">
                              <a:moveTo>
                                <a:pt x="91748" y="1423"/>
                              </a:moveTo>
                              <a:cubicBezTo>
                                <a:pt x="94842" y="-171"/>
                                <a:pt x="98826" y="-499"/>
                                <a:pt x="101264" y="813"/>
                              </a:cubicBezTo>
                              <a:cubicBezTo>
                                <a:pt x="103983" y="2266"/>
                                <a:pt x="103654" y="5173"/>
                                <a:pt x="100514" y="7329"/>
                              </a:cubicBezTo>
                              <a:cubicBezTo>
                                <a:pt x="27764" y="57673"/>
                                <a:pt x="14217" y="85985"/>
                                <a:pt x="15107" y="99720"/>
                              </a:cubicBezTo>
                              <a:cubicBezTo>
                                <a:pt x="15904" y="111157"/>
                                <a:pt x="26779" y="115985"/>
                                <a:pt x="35732" y="118142"/>
                              </a:cubicBezTo>
                              <a:cubicBezTo>
                                <a:pt x="60951" y="123907"/>
                                <a:pt x="97795" y="113595"/>
                                <a:pt x="128451" y="101642"/>
                              </a:cubicBezTo>
                              <a:cubicBezTo>
                                <a:pt x="143826" y="95782"/>
                                <a:pt x="157701" y="89595"/>
                                <a:pt x="167779" y="84720"/>
                              </a:cubicBezTo>
                              <a:cubicBezTo>
                                <a:pt x="172842" y="82329"/>
                                <a:pt x="176920" y="80267"/>
                                <a:pt x="179779" y="78766"/>
                              </a:cubicBezTo>
                              <a:cubicBezTo>
                                <a:pt x="182592" y="77266"/>
                                <a:pt x="184279" y="76423"/>
                                <a:pt x="184420" y="76376"/>
                              </a:cubicBezTo>
                              <a:cubicBezTo>
                                <a:pt x="187701" y="74595"/>
                                <a:pt x="192389" y="74266"/>
                                <a:pt x="194498" y="75719"/>
                              </a:cubicBezTo>
                              <a:cubicBezTo>
                                <a:pt x="196607" y="77220"/>
                                <a:pt x="195483" y="79891"/>
                                <a:pt x="192061" y="81673"/>
                              </a:cubicBezTo>
                              <a:cubicBezTo>
                                <a:pt x="189857" y="82892"/>
                                <a:pt x="163045" y="97329"/>
                                <a:pt x="129483" y="109751"/>
                              </a:cubicBezTo>
                              <a:cubicBezTo>
                                <a:pt x="112795" y="116126"/>
                                <a:pt x="94420" y="121939"/>
                                <a:pt x="76467" y="125266"/>
                              </a:cubicBezTo>
                              <a:cubicBezTo>
                                <a:pt x="58607" y="128735"/>
                                <a:pt x="41264" y="129860"/>
                                <a:pt x="26498" y="126438"/>
                              </a:cubicBezTo>
                              <a:cubicBezTo>
                                <a:pt x="10139" y="122642"/>
                                <a:pt x="904" y="114579"/>
                                <a:pt x="60" y="102954"/>
                              </a:cubicBezTo>
                              <a:cubicBezTo>
                                <a:pt x="-1533" y="80267"/>
                                <a:pt x="28467" y="45251"/>
                                <a:pt x="90623" y="2126"/>
                              </a:cubicBezTo>
                              <a:cubicBezTo>
                                <a:pt x="90951" y="1891"/>
                                <a:pt x="91326" y="1610"/>
                                <a:pt x="91748" y="14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37" name="图形 413">
                      <a:extLst>
                        <a:ext uri="{FF2B5EF4-FFF2-40B4-BE49-F238E27FC236}">
                          <a16:creationId xmlns:a16="http://schemas.microsoft.com/office/drawing/2014/main" id="{BEA40898-F66D-1D1A-3115-D8E90270C4C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851796" y="3740727"/>
                      <a:ext cx="554038" cy="575235"/>
                      <a:chOff x="8851796" y="3740727"/>
                      <a:chExt cx="554038" cy="575235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38" name="图形 413">
                        <a:extLst>
                          <a:ext uri="{FF2B5EF4-FFF2-40B4-BE49-F238E27FC236}">
                            <a16:creationId xmlns:a16="http://schemas.microsoft.com/office/drawing/2014/main" id="{49C9F84D-B2C2-E6A5-86C3-ABBFE30AE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986822" y="3740727"/>
                        <a:ext cx="419012" cy="476277"/>
                        <a:chOff x="8986822" y="3740727"/>
                        <a:chExt cx="419012" cy="47627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39" name="任意多边形: 形状 738">
                          <a:extLst>
                            <a:ext uri="{FF2B5EF4-FFF2-40B4-BE49-F238E27FC236}">
                              <a16:creationId xmlns:a16="http://schemas.microsoft.com/office/drawing/2014/main" id="{E7A0817F-E383-F70F-05C8-A82E6F6449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16849" y="4093148"/>
                          <a:ext cx="188985" cy="123856"/>
                        </a:xfrm>
                        <a:custGeom>
                          <a:avLst/>
                          <a:gdLst>
                            <a:gd name="connsiteX0" fmla="*/ 87697 w 188985"/>
                            <a:gd name="connsiteY0" fmla="*/ 1612 h 123856"/>
                            <a:gd name="connsiteX1" fmla="*/ 97260 w 188985"/>
                            <a:gd name="connsiteY1" fmla="*/ 581 h 123856"/>
                            <a:gd name="connsiteX2" fmla="*/ 96744 w 188985"/>
                            <a:gd name="connsiteY2" fmla="*/ 6674 h 123856"/>
                            <a:gd name="connsiteX3" fmla="*/ 14713 w 188985"/>
                            <a:gd name="connsiteY3" fmla="*/ 97940 h 123856"/>
                            <a:gd name="connsiteX4" fmla="*/ 34682 w 188985"/>
                            <a:gd name="connsiteY4" fmla="*/ 114300 h 123856"/>
                            <a:gd name="connsiteX5" fmla="*/ 77338 w 188985"/>
                            <a:gd name="connsiteY5" fmla="*/ 110643 h 123856"/>
                            <a:gd name="connsiteX6" fmla="*/ 124166 w 188985"/>
                            <a:gd name="connsiteY6" fmla="*/ 94425 h 123856"/>
                            <a:gd name="connsiteX7" fmla="*/ 162323 w 188985"/>
                            <a:gd name="connsiteY7" fmla="*/ 76753 h 123856"/>
                            <a:gd name="connsiteX8" fmla="*/ 173994 w 188985"/>
                            <a:gd name="connsiteY8" fmla="*/ 70612 h 123856"/>
                            <a:gd name="connsiteX9" fmla="*/ 178494 w 188985"/>
                            <a:gd name="connsiteY9" fmla="*/ 68174 h 123856"/>
                            <a:gd name="connsiteX10" fmla="*/ 188104 w 188985"/>
                            <a:gd name="connsiteY10" fmla="*/ 67143 h 123856"/>
                            <a:gd name="connsiteX11" fmla="*/ 185432 w 188985"/>
                            <a:gd name="connsiteY11" fmla="*/ 73049 h 123856"/>
                            <a:gd name="connsiteX12" fmla="*/ 124823 w 188985"/>
                            <a:gd name="connsiteY12" fmla="*/ 102206 h 123856"/>
                            <a:gd name="connsiteX13" fmla="*/ 73682 w 188985"/>
                            <a:gd name="connsiteY13" fmla="*/ 119221 h 123856"/>
                            <a:gd name="connsiteX14" fmla="*/ 25728 w 188985"/>
                            <a:gd name="connsiteY14" fmla="*/ 122690 h 123856"/>
                            <a:gd name="connsiteX15" fmla="*/ 88 w 188985"/>
                            <a:gd name="connsiteY15" fmla="*/ 101784 h 123856"/>
                            <a:gd name="connsiteX16" fmla="*/ 86666 w 188985"/>
                            <a:gd name="connsiteY16" fmla="*/ 2315 h 123856"/>
                            <a:gd name="connsiteX17" fmla="*/ 87697 w 188985"/>
                            <a:gd name="connsiteY17" fmla="*/ 1612 h 1238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8985" h="123856">
                              <a:moveTo>
                                <a:pt x="87697" y="1612"/>
                              </a:moveTo>
                              <a:cubicBezTo>
                                <a:pt x="90744" y="-29"/>
                                <a:pt x="94728" y="-498"/>
                                <a:pt x="97260" y="581"/>
                              </a:cubicBezTo>
                              <a:cubicBezTo>
                                <a:pt x="100072" y="1752"/>
                                <a:pt x="99838" y="4471"/>
                                <a:pt x="96744" y="6674"/>
                              </a:cubicBezTo>
                              <a:cubicBezTo>
                                <a:pt x="26150" y="57721"/>
                                <a:pt x="13775" y="85143"/>
                                <a:pt x="14713" y="97940"/>
                              </a:cubicBezTo>
                              <a:cubicBezTo>
                                <a:pt x="15603" y="108674"/>
                                <a:pt x="26104" y="112706"/>
                                <a:pt x="34682" y="114300"/>
                              </a:cubicBezTo>
                              <a:cubicBezTo>
                                <a:pt x="46869" y="116596"/>
                                <a:pt x="61682" y="114581"/>
                                <a:pt x="77338" y="110643"/>
                              </a:cubicBezTo>
                              <a:cubicBezTo>
                                <a:pt x="92994" y="106799"/>
                                <a:pt x="109307" y="100799"/>
                                <a:pt x="124166" y="94425"/>
                              </a:cubicBezTo>
                              <a:cubicBezTo>
                                <a:pt x="138979" y="88049"/>
                                <a:pt x="152526" y="81768"/>
                                <a:pt x="162323" y="76753"/>
                              </a:cubicBezTo>
                              <a:cubicBezTo>
                                <a:pt x="167197" y="74221"/>
                                <a:pt x="171182" y="72112"/>
                                <a:pt x="173994" y="70612"/>
                              </a:cubicBezTo>
                              <a:cubicBezTo>
                                <a:pt x="176760" y="69112"/>
                                <a:pt x="178354" y="68221"/>
                                <a:pt x="178494" y="68174"/>
                              </a:cubicBezTo>
                              <a:cubicBezTo>
                                <a:pt x="181729" y="66206"/>
                                <a:pt x="186182" y="65784"/>
                                <a:pt x="188104" y="67143"/>
                              </a:cubicBezTo>
                              <a:cubicBezTo>
                                <a:pt x="189979" y="68502"/>
                                <a:pt x="188760" y="71127"/>
                                <a:pt x="185432" y="73049"/>
                              </a:cubicBezTo>
                              <a:cubicBezTo>
                                <a:pt x="183323" y="74315"/>
                                <a:pt x="157166" y="88893"/>
                                <a:pt x="124823" y="102206"/>
                              </a:cubicBezTo>
                              <a:cubicBezTo>
                                <a:pt x="108697" y="108956"/>
                                <a:pt x="90932" y="115237"/>
                                <a:pt x="73682" y="119221"/>
                              </a:cubicBezTo>
                              <a:cubicBezTo>
                                <a:pt x="56572" y="123440"/>
                                <a:pt x="39838" y="125221"/>
                                <a:pt x="25728" y="122690"/>
                              </a:cubicBezTo>
                              <a:cubicBezTo>
                                <a:pt x="10072" y="119831"/>
                                <a:pt x="1072" y="112706"/>
                                <a:pt x="88" y="101784"/>
                              </a:cubicBezTo>
                              <a:cubicBezTo>
                                <a:pt x="-1787" y="80596"/>
                                <a:pt x="26385" y="46096"/>
                                <a:pt x="86666" y="2315"/>
                              </a:cubicBezTo>
                              <a:cubicBezTo>
                                <a:pt x="86947" y="2081"/>
                                <a:pt x="87322" y="1846"/>
                                <a:pt x="87697" y="16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0" name="任意多边形: 形状 739">
                          <a:extLst>
                            <a:ext uri="{FF2B5EF4-FFF2-40B4-BE49-F238E27FC236}">
                              <a16:creationId xmlns:a16="http://schemas.microsoft.com/office/drawing/2014/main" id="{E14B802D-48EA-A42D-1A11-2D9E78FBD7F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13880" y="4011018"/>
                          <a:ext cx="199582" cy="142129"/>
                        </a:xfrm>
                        <a:custGeom>
                          <a:avLst/>
                          <a:gdLst>
                            <a:gd name="connsiteX0" fmla="*/ 93776 w 199582"/>
                            <a:gd name="connsiteY0" fmla="*/ 1569 h 142129"/>
                            <a:gd name="connsiteX1" fmla="*/ 103057 w 199582"/>
                            <a:gd name="connsiteY1" fmla="*/ 913 h 142129"/>
                            <a:gd name="connsiteX2" fmla="*/ 101932 w 199582"/>
                            <a:gd name="connsiteY2" fmla="*/ 8225 h 142129"/>
                            <a:gd name="connsiteX3" fmla="*/ 76901 w 199582"/>
                            <a:gd name="connsiteY3" fmla="*/ 28100 h 142129"/>
                            <a:gd name="connsiteX4" fmla="*/ 57026 w 199582"/>
                            <a:gd name="connsiteY4" fmla="*/ 46053 h 142129"/>
                            <a:gd name="connsiteX5" fmla="*/ 30401 w 199582"/>
                            <a:gd name="connsiteY5" fmla="*/ 75350 h 142129"/>
                            <a:gd name="connsiteX6" fmla="*/ 15166 w 199582"/>
                            <a:gd name="connsiteY6" fmla="*/ 111585 h 142129"/>
                            <a:gd name="connsiteX7" fmla="*/ 36682 w 199582"/>
                            <a:gd name="connsiteY7" fmla="*/ 131132 h 142129"/>
                            <a:gd name="connsiteX8" fmla="*/ 131276 w 199582"/>
                            <a:gd name="connsiteY8" fmla="*/ 110694 h 142129"/>
                            <a:gd name="connsiteX9" fmla="*/ 171026 w 199582"/>
                            <a:gd name="connsiteY9" fmla="*/ 91475 h 142129"/>
                            <a:gd name="connsiteX10" fmla="*/ 183073 w 199582"/>
                            <a:gd name="connsiteY10" fmla="*/ 84772 h 142129"/>
                            <a:gd name="connsiteX11" fmla="*/ 187760 w 199582"/>
                            <a:gd name="connsiteY11" fmla="*/ 82053 h 142129"/>
                            <a:gd name="connsiteX12" fmla="*/ 198260 w 199582"/>
                            <a:gd name="connsiteY12" fmla="*/ 81163 h 142129"/>
                            <a:gd name="connsiteX13" fmla="*/ 196292 w 199582"/>
                            <a:gd name="connsiteY13" fmla="*/ 87491 h 142129"/>
                            <a:gd name="connsiteX14" fmla="*/ 133010 w 199582"/>
                            <a:gd name="connsiteY14" fmla="*/ 119272 h 142129"/>
                            <a:gd name="connsiteX15" fmla="*/ 79104 w 199582"/>
                            <a:gd name="connsiteY15" fmla="*/ 137647 h 142129"/>
                            <a:gd name="connsiteX16" fmla="*/ 27635 w 199582"/>
                            <a:gd name="connsiteY16" fmla="*/ 140460 h 142129"/>
                            <a:gd name="connsiteX17" fmla="*/ 73 w 199582"/>
                            <a:gd name="connsiteY17" fmla="*/ 115522 h 142129"/>
                            <a:gd name="connsiteX18" fmla="*/ 21916 w 199582"/>
                            <a:gd name="connsiteY18" fmla="*/ 67616 h 142129"/>
                            <a:gd name="connsiteX19" fmla="*/ 51213 w 199582"/>
                            <a:gd name="connsiteY19" fmla="*/ 36913 h 142129"/>
                            <a:gd name="connsiteX20" fmla="*/ 92651 w 199582"/>
                            <a:gd name="connsiteY20" fmla="*/ 2366 h 142129"/>
                            <a:gd name="connsiteX21" fmla="*/ 93776 w 199582"/>
                            <a:gd name="connsiteY21" fmla="*/ 1569 h 1421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9582" h="142129">
                              <a:moveTo>
                                <a:pt x="93776" y="1569"/>
                              </a:moveTo>
                              <a:cubicBezTo>
                                <a:pt x="96869" y="-212"/>
                                <a:pt x="100807" y="-540"/>
                                <a:pt x="103057" y="913"/>
                              </a:cubicBezTo>
                              <a:cubicBezTo>
                                <a:pt x="105635" y="2507"/>
                                <a:pt x="105119" y="5788"/>
                                <a:pt x="101932" y="8225"/>
                              </a:cubicBezTo>
                              <a:cubicBezTo>
                                <a:pt x="92698" y="15256"/>
                                <a:pt x="84354" y="21819"/>
                                <a:pt x="76901" y="28100"/>
                              </a:cubicBezTo>
                              <a:cubicBezTo>
                                <a:pt x="69495" y="34475"/>
                                <a:pt x="62885" y="40475"/>
                                <a:pt x="57026" y="46053"/>
                              </a:cubicBezTo>
                              <a:cubicBezTo>
                                <a:pt x="45354" y="57257"/>
                                <a:pt x="36729" y="66960"/>
                                <a:pt x="30401" y="75350"/>
                              </a:cubicBezTo>
                              <a:cubicBezTo>
                                <a:pt x="17885" y="92413"/>
                                <a:pt x="14651" y="103991"/>
                                <a:pt x="15166" y="111585"/>
                              </a:cubicBezTo>
                              <a:cubicBezTo>
                                <a:pt x="16104" y="124194"/>
                                <a:pt x="27448" y="129116"/>
                                <a:pt x="36682" y="131132"/>
                              </a:cubicBezTo>
                              <a:cubicBezTo>
                                <a:pt x="62838" y="136569"/>
                                <a:pt x="100292" y="124428"/>
                                <a:pt x="131276" y="110694"/>
                              </a:cubicBezTo>
                              <a:cubicBezTo>
                                <a:pt x="146885" y="103991"/>
                                <a:pt x="160854" y="96913"/>
                                <a:pt x="171026" y="91475"/>
                              </a:cubicBezTo>
                              <a:cubicBezTo>
                                <a:pt x="176088" y="88757"/>
                                <a:pt x="180213" y="86413"/>
                                <a:pt x="183073" y="84772"/>
                              </a:cubicBezTo>
                              <a:cubicBezTo>
                                <a:pt x="185979" y="83131"/>
                                <a:pt x="187620" y="82147"/>
                                <a:pt x="187760" y="82053"/>
                              </a:cubicBezTo>
                              <a:cubicBezTo>
                                <a:pt x="191229" y="80038"/>
                                <a:pt x="195917" y="79663"/>
                                <a:pt x="198260" y="81163"/>
                              </a:cubicBezTo>
                              <a:cubicBezTo>
                                <a:pt x="200604" y="82663"/>
                                <a:pt x="199760" y="85475"/>
                                <a:pt x="196292" y="87491"/>
                              </a:cubicBezTo>
                              <a:cubicBezTo>
                                <a:pt x="194042" y="88616"/>
                                <a:pt x="167042" y="105116"/>
                                <a:pt x="133010" y="119272"/>
                              </a:cubicBezTo>
                              <a:cubicBezTo>
                                <a:pt x="116088" y="126632"/>
                                <a:pt x="97432" y="133522"/>
                                <a:pt x="79104" y="137647"/>
                              </a:cubicBezTo>
                              <a:cubicBezTo>
                                <a:pt x="60776" y="141772"/>
                                <a:pt x="43057" y="143788"/>
                                <a:pt x="27635" y="140460"/>
                              </a:cubicBezTo>
                              <a:cubicBezTo>
                                <a:pt x="10619" y="136897"/>
                                <a:pt x="963" y="128366"/>
                                <a:pt x="73" y="115522"/>
                              </a:cubicBezTo>
                              <a:cubicBezTo>
                                <a:pt x="-818" y="102960"/>
                                <a:pt x="6494" y="86882"/>
                                <a:pt x="21916" y="67616"/>
                              </a:cubicBezTo>
                              <a:cubicBezTo>
                                <a:pt x="29651" y="58053"/>
                                <a:pt x="39448" y="47929"/>
                                <a:pt x="51213" y="36913"/>
                              </a:cubicBezTo>
                              <a:cubicBezTo>
                                <a:pt x="62979" y="25944"/>
                                <a:pt x="76760" y="14272"/>
                                <a:pt x="92651" y="2366"/>
                              </a:cubicBezTo>
                              <a:cubicBezTo>
                                <a:pt x="92979" y="2085"/>
                                <a:pt x="93354" y="1803"/>
                                <a:pt x="93776" y="15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1" name="任意多边形: 形状 740">
                          <a:extLst>
                            <a:ext uri="{FF2B5EF4-FFF2-40B4-BE49-F238E27FC236}">
                              <a16:creationId xmlns:a16="http://schemas.microsoft.com/office/drawing/2014/main" id="{EEA1A90E-9BA1-A17F-3543-886E8660FBF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28166" y="3900253"/>
                          <a:ext cx="190475" cy="173973"/>
                        </a:xfrm>
                        <a:custGeom>
                          <a:avLst/>
                          <a:gdLst>
                            <a:gd name="connsiteX0" fmla="*/ 114896 w 190475"/>
                            <a:gd name="connsiteY0" fmla="*/ 1287 h 173973"/>
                            <a:gd name="connsiteX1" fmla="*/ 122865 w 190475"/>
                            <a:gd name="connsiteY1" fmla="*/ 1756 h 173973"/>
                            <a:gd name="connsiteX2" fmla="*/ 119396 w 190475"/>
                            <a:gd name="connsiteY2" fmla="*/ 11037 h 173973"/>
                            <a:gd name="connsiteX3" fmla="*/ 14724 w 190475"/>
                            <a:gd name="connsiteY3" fmla="*/ 131741 h 173973"/>
                            <a:gd name="connsiteX4" fmla="*/ 29630 w 190475"/>
                            <a:gd name="connsiteY4" fmla="*/ 158975 h 173973"/>
                            <a:gd name="connsiteX5" fmla="*/ 72146 w 190475"/>
                            <a:gd name="connsiteY5" fmla="*/ 159959 h 173973"/>
                            <a:gd name="connsiteX6" fmla="*/ 96662 w 190475"/>
                            <a:gd name="connsiteY6" fmla="*/ 152647 h 173973"/>
                            <a:gd name="connsiteX7" fmla="*/ 121083 w 190475"/>
                            <a:gd name="connsiteY7" fmla="*/ 142991 h 173973"/>
                            <a:gd name="connsiteX8" fmla="*/ 161724 w 190475"/>
                            <a:gd name="connsiteY8" fmla="*/ 122506 h 173973"/>
                            <a:gd name="connsiteX9" fmla="*/ 174334 w 190475"/>
                            <a:gd name="connsiteY9" fmla="*/ 115381 h 173973"/>
                            <a:gd name="connsiteX10" fmla="*/ 179208 w 190475"/>
                            <a:gd name="connsiteY10" fmla="*/ 112475 h 173973"/>
                            <a:gd name="connsiteX11" fmla="*/ 189427 w 190475"/>
                            <a:gd name="connsiteY11" fmla="*/ 112053 h 173973"/>
                            <a:gd name="connsiteX12" fmla="*/ 186802 w 190475"/>
                            <a:gd name="connsiteY12" fmla="*/ 119506 h 173973"/>
                            <a:gd name="connsiteX13" fmla="*/ 166177 w 190475"/>
                            <a:gd name="connsiteY13" fmla="*/ 131366 h 173973"/>
                            <a:gd name="connsiteX14" fmla="*/ 121505 w 190475"/>
                            <a:gd name="connsiteY14" fmla="*/ 153538 h 173973"/>
                            <a:gd name="connsiteX15" fmla="*/ 67786 w 190475"/>
                            <a:gd name="connsiteY15" fmla="*/ 171444 h 173973"/>
                            <a:gd name="connsiteX16" fmla="*/ 19646 w 190475"/>
                            <a:gd name="connsiteY16" fmla="*/ 169616 h 173973"/>
                            <a:gd name="connsiteX17" fmla="*/ 521 w 190475"/>
                            <a:gd name="connsiteY17" fmla="*/ 134741 h 173973"/>
                            <a:gd name="connsiteX18" fmla="*/ 113677 w 190475"/>
                            <a:gd name="connsiteY18" fmla="*/ 2131 h 173973"/>
                            <a:gd name="connsiteX19" fmla="*/ 114896 w 190475"/>
                            <a:gd name="connsiteY19" fmla="*/ 1287 h 1739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90475" h="173973">
                              <a:moveTo>
                                <a:pt x="114896" y="1287"/>
                              </a:moveTo>
                              <a:cubicBezTo>
                                <a:pt x="118083" y="-588"/>
                                <a:pt x="121458" y="-400"/>
                                <a:pt x="122865" y="1756"/>
                              </a:cubicBezTo>
                              <a:cubicBezTo>
                                <a:pt x="124411" y="4241"/>
                                <a:pt x="122911" y="8366"/>
                                <a:pt x="119396" y="11037"/>
                              </a:cubicBezTo>
                              <a:cubicBezTo>
                                <a:pt x="38724" y="73334"/>
                                <a:pt x="17677" y="112569"/>
                                <a:pt x="14724" y="131741"/>
                              </a:cubicBezTo>
                              <a:cubicBezTo>
                                <a:pt x="12380" y="147819"/>
                                <a:pt x="21568" y="155366"/>
                                <a:pt x="29630" y="158975"/>
                              </a:cubicBezTo>
                              <a:cubicBezTo>
                                <a:pt x="41115" y="163991"/>
                                <a:pt x="56114" y="163475"/>
                                <a:pt x="72146" y="159959"/>
                              </a:cubicBezTo>
                              <a:cubicBezTo>
                                <a:pt x="80161" y="158178"/>
                                <a:pt x="88411" y="155647"/>
                                <a:pt x="96662" y="152647"/>
                              </a:cubicBezTo>
                              <a:cubicBezTo>
                                <a:pt x="104958" y="149788"/>
                                <a:pt x="113161" y="146459"/>
                                <a:pt x="121083" y="142991"/>
                              </a:cubicBezTo>
                              <a:cubicBezTo>
                                <a:pt x="136833" y="136006"/>
                                <a:pt x="151177" y="128272"/>
                                <a:pt x="161724" y="122506"/>
                              </a:cubicBezTo>
                              <a:cubicBezTo>
                                <a:pt x="167021" y="119600"/>
                                <a:pt x="171333" y="117162"/>
                                <a:pt x="174334" y="115381"/>
                              </a:cubicBezTo>
                              <a:cubicBezTo>
                                <a:pt x="177333" y="113600"/>
                                <a:pt x="179068" y="112522"/>
                                <a:pt x="179208" y="112475"/>
                              </a:cubicBezTo>
                              <a:cubicBezTo>
                                <a:pt x="182583" y="110272"/>
                                <a:pt x="187318" y="110131"/>
                                <a:pt x="189427" y="112053"/>
                              </a:cubicBezTo>
                              <a:cubicBezTo>
                                <a:pt x="191537" y="113975"/>
                                <a:pt x="190365" y="117303"/>
                                <a:pt x="186802" y="119506"/>
                              </a:cubicBezTo>
                              <a:cubicBezTo>
                                <a:pt x="185677" y="120209"/>
                                <a:pt x="177943" y="124991"/>
                                <a:pt x="166177" y="131366"/>
                              </a:cubicBezTo>
                              <a:cubicBezTo>
                                <a:pt x="154458" y="137788"/>
                                <a:pt x="138755" y="146178"/>
                                <a:pt x="121505" y="153538"/>
                              </a:cubicBezTo>
                              <a:cubicBezTo>
                                <a:pt x="104208" y="160850"/>
                                <a:pt x="85552" y="167834"/>
                                <a:pt x="67786" y="171444"/>
                              </a:cubicBezTo>
                              <a:cubicBezTo>
                                <a:pt x="50021" y="175053"/>
                                <a:pt x="33052" y="175100"/>
                                <a:pt x="19646" y="169616"/>
                              </a:cubicBezTo>
                              <a:cubicBezTo>
                                <a:pt x="4739" y="163428"/>
                                <a:pt x="-2011" y="151428"/>
                                <a:pt x="521" y="134741"/>
                              </a:cubicBezTo>
                              <a:cubicBezTo>
                                <a:pt x="5489" y="102491"/>
                                <a:pt x="44396" y="55428"/>
                                <a:pt x="113677" y="2131"/>
                              </a:cubicBezTo>
                              <a:cubicBezTo>
                                <a:pt x="114052" y="1850"/>
                                <a:pt x="114427" y="1569"/>
                                <a:pt x="114896" y="12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2" name="任意多边形: 形状 741">
                          <a:extLst>
                            <a:ext uri="{FF2B5EF4-FFF2-40B4-BE49-F238E27FC236}">
                              <a16:creationId xmlns:a16="http://schemas.microsoft.com/office/drawing/2014/main" id="{6EF5A7A3-D2DA-6F46-C3FE-D41F2DB974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86822" y="3740727"/>
                          <a:ext cx="164681" cy="221008"/>
                        </a:xfrm>
                        <a:custGeom>
                          <a:avLst/>
                          <a:gdLst>
                            <a:gd name="connsiteX0" fmla="*/ 158489 w 164681"/>
                            <a:gd name="connsiteY0" fmla="*/ 922 h 221008"/>
                            <a:gd name="connsiteX1" fmla="*/ 163692 w 164681"/>
                            <a:gd name="connsiteY1" fmla="*/ 3313 h 221008"/>
                            <a:gd name="connsiteX2" fmla="*/ 156146 w 164681"/>
                            <a:gd name="connsiteY2" fmla="*/ 15266 h 221008"/>
                            <a:gd name="connsiteX3" fmla="*/ 98208 w 164681"/>
                            <a:gd name="connsiteY3" fmla="*/ 62094 h 221008"/>
                            <a:gd name="connsiteX4" fmla="*/ 58177 w 164681"/>
                            <a:gd name="connsiteY4" fmla="*/ 101704 h 221008"/>
                            <a:gd name="connsiteX5" fmla="*/ 32958 w 164681"/>
                            <a:gd name="connsiteY5" fmla="*/ 133250 h 221008"/>
                            <a:gd name="connsiteX6" fmla="*/ 19552 w 164681"/>
                            <a:gd name="connsiteY6" fmla="*/ 156922 h 221008"/>
                            <a:gd name="connsiteX7" fmla="*/ 18614 w 164681"/>
                            <a:gd name="connsiteY7" fmla="*/ 196907 h 221008"/>
                            <a:gd name="connsiteX8" fmla="*/ 96755 w 164681"/>
                            <a:gd name="connsiteY8" fmla="*/ 192032 h 221008"/>
                            <a:gd name="connsiteX9" fmla="*/ 137583 w 164681"/>
                            <a:gd name="connsiteY9" fmla="*/ 171500 h 221008"/>
                            <a:gd name="connsiteX10" fmla="*/ 150661 w 164681"/>
                            <a:gd name="connsiteY10" fmla="*/ 164047 h 221008"/>
                            <a:gd name="connsiteX11" fmla="*/ 155817 w 164681"/>
                            <a:gd name="connsiteY11" fmla="*/ 160954 h 221008"/>
                            <a:gd name="connsiteX12" fmla="*/ 164396 w 164681"/>
                            <a:gd name="connsiteY12" fmla="*/ 161891 h 221008"/>
                            <a:gd name="connsiteX13" fmla="*/ 159708 w 164681"/>
                            <a:gd name="connsiteY13" fmla="*/ 171172 h 221008"/>
                            <a:gd name="connsiteX14" fmla="*/ 138192 w 164681"/>
                            <a:gd name="connsiteY14" fmla="*/ 183688 h 221008"/>
                            <a:gd name="connsiteX15" fmla="*/ 93286 w 164681"/>
                            <a:gd name="connsiteY15" fmla="*/ 205954 h 221008"/>
                            <a:gd name="connsiteX16" fmla="*/ 6473 w 164681"/>
                            <a:gd name="connsiteY16" fmla="*/ 209141 h 221008"/>
                            <a:gd name="connsiteX17" fmla="*/ 7786 w 164681"/>
                            <a:gd name="connsiteY17" fmla="*/ 157860 h 221008"/>
                            <a:gd name="connsiteX18" fmla="*/ 71255 w 164681"/>
                            <a:gd name="connsiteY18" fmla="*/ 72735 h 221008"/>
                            <a:gd name="connsiteX19" fmla="*/ 157083 w 164681"/>
                            <a:gd name="connsiteY19" fmla="*/ 1766 h 221008"/>
                            <a:gd name="connsiteX20" fmla="*/ 158489 w 164681"/>
                            <a:gd name="connsiteY20" fmla="*/ 922 h 2210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4681" h="221008">
                              <a:moveTo>
                                <a:pt x="158489" y="922"/>
                              </a:moveTo>
                              <a:cubicBezTo>
                                <a:pt x="161771" y="-906"/>
                                <a:pt x="163974" y="32"/>
                                <a:pt x="163692" y="3313"/>
                              </a:cubicBezTo>
                              <a:cubicBezTo>
                                <a:pt x="163411" y="7063"/>
                                <a:pt x="160083" y="12360"/>
                                <a:pt x="156146" y="15266"/>
                              </a:cubicBezTo>
                              <a:cubicBezTo>
                                <a:pt x="133552" y="31766"/>
                                <a:pt x="114427" y="47750"/>
                                <a:pt x="98208" y="62094"/>
                              </a:cubicBezTo>
                              <a:cubicBezTo>
                                <a:pt x="82083" y="76391"/>
                                <a:pt x="68864" y="89750"/>
                                <a:pt x="58177" y="101704"/>
                              </a:cubicBezTo>
                              <a:cubicBezTo>
                                <a:pt x="47442" y="113610"/>
                                <a:pt x="39239" y="124110"/>
                                <a:pt x="32958" y="133250"/>
                              </a:cubicBezTo>
                              <a:cubicBezTo>
                                <a:pt x="26677" y="142438"/>
                                <a:pt x="22411" y="150454"/>
                                <a:pt x="19552" y="156922"/>
                              </a:cubicBezTo>
                              <a:cubicBezTo>
                                <a:pt x="10223" y="178485"/>
                                <a:pt x="13880" y="190579"/>
                                <a:pt x="18614" y="196907"/>
                              </a:cubicBezTo>
                              <a:cubicBezTo>
                                <a:pt x="32067" y="214954"/>
                                <a:pt x="65958" y="205016"/>
                                <a:pt x="96755" y="192032"/>
                              </a:cubicBezTo>
                              <a:cubicBezTo>
                                <a:pt x="112177" y="185422"/>
                                <a:pt x="126755" y="177547"/>
                                <a:pt x="137583" y="171500"/>
                              </a:cubicBezTo>
                              <a:cubicBezTo>
                                <a:pt x="143020" y="168501"/>
                                <a:pt x="147474" y="165922"/>
                                <a:pt x="150661" y="164047"/>
                              </a:cubicBezTo>
                              <a:cubicBezTo>
                                <a:pt x="153802" y="162125"/>
                                <a:pt x="155677" y="161047"/>
                                <a:pt x="155817" y="160954"/>
                              </a:cubicBezTo>
                              <a:cubicBezTo>
                                <a:pt x="159567" y="158563"/>
                                <a:pt x="163317" y="159079"/>
                                <a:pt x="164396" y="161891"/>
                              </a:cubicBezTo>
                              <a:cubicBezTo>
                                <a:pt x="165474" y="164704"/>
                                <a:pt x="163411" y="168829"/>
                                <a:pt x="159708" y="171172"/>
                              </a:cubicBezTo>
                              <a:cubicBezTo>
                                <a:pt x="158489" y="171922"/>
                                <a:pt x="150286" y="177032"/>
                                <a:pt x="138192" y="183688"/>
                              </a:cubicBezTo>
                              <a:cubicBezTo>
                                <a:pt x="126099" y="190532"/>
                                <a:pt x="110114" y="198969"/>
                                <a:pt x="93286" y="205954"/>
                              </a:cubicBezTo>
                              <a:cubicBezTo>
                                <a:pt x="59630" y="220016"/>
                                <a:pt x="22645" y="229813"/>
                                <a:pt x="6473" y="209141"/>
                              </a:cubicBezTo>
                              <a:cubicBezTo>
                                <a:pt x="-2433" y="197751"/>
                                <a:pt x="-2292" y="179469"/>
                                <a:pt x="7786" y="157860"/>
                              </a:cubicBezTo>
                              <a:cubicBezTo>
                                <a:pt x="21848" y="127485"/>
                                <a:pt x="44723" y="99313"/>
                                <a:pt x="71255" y="72735"/>
                              </a:cubicBezTo>
                              <a:cubicBezTo>
                                <a:pt x="97833" y="46766"/>
                                <a:pt x="128114" y="22532"/>
                                <a:pt x="157083" y="1766"/>
                              </a:cubicBezTo>
                              <a:cubicBezTo>
                                <a:pt x="157645" y="1485"/>
                                <a:pt x="158067" y="1157"/>
                                <a:pt x="158489" y="9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43" name="图形 413">
                        <a:extLst>
                          <a:ext uri="{FF2B5EF4-FFF2-40B4-BE49-F238E27FC236}">
                            <a16:creationId xmlns:a16="http://schemas.microsoft.com/office/drawing/2014/main" id="{205E41FF-071E-14A5-B5DA-4720D788A1C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51796" y="3931084"/>
                        <a:ext cx="394459" cy="384878"/>
                        <a:chOff x="8851796" y="3931084"/>
                        <a:chExt cx="394459" cy="38487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44" name="任意多边形: 形状 743">
                          <a:extLst>
                            <a:ext uri="{FF2B5EF4-FFF2-40B4-BE49-F238E27FC236}">
                              <a16:creationId xmlns:a16="http://schemas.microsoft.com/office/drawing/2014/main" id="{493466E4-4020-39BE-69D1-AB62D1AA039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46343" y="4204793"/>
                          <a:ext cx="97648" cy="111170"/>
                        </a:xfrm>
                        <a:custGeom>
                          <a:avLst/>
                          <a:gdLst>
                            <a:gd name="connsiteX0" fmla="*/ 16125 w 97648"/>
                            <a:gd name="connsiteY0" fmla="*/ 103576 h 111170"/>
                            <a:gd name="connsiteX1" fmla="*/ 13782 w 97648"/>
                            <a:gd name="connsiteY1" fmla="*/ 95842 h 111170"/>
                            <a:gd name="connsiteX2" fmla="*/ 95203 w 97648"/>
                            <a:gd name="connsiteY2" fmla="*/ 6029 h 111170"/>
                            <a:gd name="connsiteX3" fmla="*/ 95813 w 97648"/>
                            <a:gd name="connsiteY3" fmla="*/ 358 h 111170"/>
                            <a:gd name="connsiteX4" fmla="*/ 86672 w 97648"/>
                            <a:gd name="connsiteY4" fmla="*/ 1904 h 111170"/>
                            <a:gd name="connsiteX5" fmla="*/ 85594 w 97648"/>
                            <a:gd name="connsiteY5" fmla="*/ 2608 h 111170"/>
                            <a:gd name="connsiteX6" fmla="*/ 47625 w 97648"/>
                            <a:gd name="connsiteY6" fmla="*/ 33498 h 111170"/>
                            <a:gd name="connsiteX7" fmla="*/ 20860 w 97648"/>
                            <a:gd name="connsiteY7" fmla="*/ 60217 h 111170"/>
                            <a:gd name="connsiteX8" fmla="*/ 0 w 97648"/>
                            <a:gd name="connsiteY8" fmla="*/ 100202 h 111170"/>
                            <a:gd name="connsiteX9" fmla="*/ 3985 w 97648"/>
                            <a:gd name="connsiteY9" fmla="*/ 111170 h 111170"/>
                            <a:gd name="connsiteX10" fmla="*/ 16125 w 97648"/>
                            <a:gd name="connsiteY10" fmla="*/ 103576 h 1111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97648" h="111170">
                              <a:moveTo>
                                <a:pt x="16125" y="103576"/>
                              </a:moveTo>
                              <a:cubicBezTo>
                                <a:pt x="14672" y="101561"/>
                                <a:pt x="13688" y="99030"/>
                                <a:pt x="13782" y="95842"/>
                              </a:cubicBezTo>
                              <a:cubicBezTo>
                                <a:pt x="13969" y="83561"/>
                                <a:pt x="26672" y="57123"/>
                                <a:pt x="95203" y="6029"/>
                              </a:cubicBezTo>
                              <a:cubicBezTo>
                                <a:pt x="98203" y="3826"/>
                                <a:pt x="98485" y="1295"/>
                                <a:pt x="95813" y="358"/>
                              </a:cubicBezTo>
                              <a:cubicBezTo>
                                <a:pt x="93469" y="-486"/>
                                <a:pt x="89579" y="217"/>
                                <a:pt x="86672" y="1904"/>
                              </a:cubicBezTo>
                              <a:cubicBezTo>
                                <a:pt x="86297" y="2139"/>
                                <a:pt x="85922" y="2373"/>
                                <a:pt x="85594" y="2608"/>
                              </a:cubicBezTo>
                              <a:cubicBezTo>
                                <a:pt x="70922" y="13342"/>
                                <a:pt x="58453" y="23983"/>
                                <a:pt x="47625" y="33498"/>
                              </a:cubicBezTo>
                              <a:cubicBezTo>
                                <a:pt x="36844" y="43154"/>
                                <a:pt x="27844" y="51873"/>
                                <a:pt x="20860" y="60217"/>
                              </a:cubicBezTo>
                              <a:cubicBezTo>
                                <a:pt x="6844" y="76764"/>
                                <a:pt x="-47" y="90076"/>
                                <a:pt x="0" y="100202"/>
                              </a:cubicBezTo>
                              <a:cubicBezTo>
                                <a:pt x="47" y="104561"/>
                                <a:pt x="1453" y="108217"/>
                                <a:pt x="3985" y="111170"/>
                              </a:cubicBezTo>
                              <a:cubicBezTo>
                                <a:pt x="8813" y="108123"/>
                                <a:pt x="11297" y="106576"/>
                                <a:pt x="16125" y="1035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5" name="任意多边形: 形状 744">
                          <a:extLst>
                            <a:ext uri="{FF2B5EF4-FFF2-40B4-BE49-F238E27FC236}">
                              <a16:creationId xmlns:a16="http://schemas.microsoft.com/office/drawing/2014/main" id="{0E67C53B-1112-A6F1-0E92-6419CCAE57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46933" y="4056146"/>
                          <a:ext cx="198176" cy="154779"/>
                        </a:xfrm>
                        <a:custGeom>
                          <a:avLst/>
                          <a:gdLst>
                            <a:gd name="connsiteX0" fmla="*/ 95300 w 198176"/>
                            <a:gd name="connsiteY0" fmla="*/ 1817 h 154779"/>
                            <a:gd name="connsiteX1" fmla="*/ 104253 w 198176"/>
                            <a:gd name="connsiteY1" fmla="*/ 973 h 154779"/>
                            <a:gd name="connsiteX2" fmla="*/ 102707 w 198176"/>
                            <a:gd name="connsiteY2" fmla="*/ 9035 h 154779"/>
                            <a:gd name="connsiteX3" fmla="*/ 57472 w 198176"/>
                            <a:gd name="connsiteY3" fmla="*/ 50895 h 154779"/>
                            <a:gd name="connsiteX4" fmla="*/ 30660 w 198176"/>
                            <a:gd name="connsiteY4" fmla="*/ 83473 h 154779"/>
                            <a:gd name="connsiteX5" fmla="*/ 14816 w 198176"/>
                            <a:gd name="connsiteY5" fmla="*/ 122895 h 154779"/>
                            <a:gd name="connsiteX6" fmla="*/ 35956 w 198176"/>
                            <a:gd name="connsiteY6" fmla="*/ 143333 h 154779"/>
                            <a:gd name="connsiteX7" fmla="*/ 81191 w 198176"/>
                            <a:gd name="connsiteY7" fmla="*/ 138833 h 154779"/>
                            <a:gd name="connsiteX8" fmla="*/ 105894 w 198176"/>
                            <a:gd name="connsiteY8" fmla="*/ 129692 h 154779"/>
                            <a:gd name="connsiteX9" fmla="*/ 130035 w 198176"/>
                            <a:gd name="connsiteY9" fmla="*/ 118770 h 154779"/>
                            <a:gd name="connsiteX10" fmla="*/ 169504 w 198176"/>
                            <a:gd name="connsiteY10" fmla="*/ 96926 h 154779"/>
                            <a:gd name="connsiteX11" fmla="*/ 181597 w 198176"/>
                            <a:gd name="connsiteY11" fmla="*/ 89567 h 154779"/>
                            <a:gd name="connsiteX12" fmla="*/ 186238 w 198176"/>
                            <a:gd name="connsiteY12" fmla="*/ 86567 h 154779"/>
                            <a:gd name="connsiteX13" fmla="*/ 196785 w 198176"/>
                            <a:gd name="connsiteY13" fmla="*/ 85207 h 154779"/>
                            <a:gd name="connsiteX14" fmla="*/ 195004 w 198176"/>
                            <a:gd name="connsiteY14" fmla="*/ 91911 h 154779"/>
                            <a:gd name="connsiteX15" fmla="*/ 132003 w 198176"/>
                            <a:gd name="connsiteY15" fmla="*/ 127676 h 154779"/>
                            <a:gd name="connsiteX16" fmla="*/ 78378 w 198176"/>
                            <a:gd name="connsiteY16" fmla="*/ 149005 h 154779"/>
                            <a:gd name="connsiteX17" fmla="*/ 27097 w 198176"/>
                            <a:gd name="connsiteY17" fmla="*/ 153598 h 154779"/>
                            <a:gd name="connsiteX18" fmla="*/ 50 w 198176"/>
                            <a:gd name="connsiteY18" fmla="*/ 127489 h 154779"/>
                            <a:gd name="connsiteX19" fmla="*/ 5159 w 198176"/>
                            <a:gd name="connsiteY19" fmla="*/ 103957 h 154779"/>
                            <a:gd name="connsiteX20" fmla="*/ 22691 w 198176"/>
                            <a:gd name="connsiteY20" fmla="*/ 75036 h 154779"/>
                            <a:gd name="connsiteX21" fmla="*/ 52316 w 198176"/>
                            <a:gd name="connsiteY21" fmla="*/ 40864 h 154779"/>
                            <a:gd name="connsiteX22" fmla="*/ 94175 w 198176"/>
                            <a:gd name="connsiteY22" fmla="*/ 2660 h 154779"/>
                            <a:gd name="connsiteX23" fmla="*/ 95300 w 198176"/>
                            <a:gd name="connsiteY23" fmla="*/ 1817 h 1547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98176" h="154779">
                              <a:moveTo>
                                <a:pt x="95300" y="1817"/>
                              </a:moveTo>
                              <a:cubicBezTo>
                                <a:pt x="98394" y="-199"/>
                                <a:pt x="102144" y="-621"/>
                                <a:pt x="104253" y="973"/>
                              </a:cubicBezTo>
                              <a:cubicBezTo>
                                <a:pt x="106644" y="2801"/>
                                <a:pt x="105941" y="6270"/>
                                <a:pt x="102707" y="9035"/>
                              </a:cubicBezTo>
                              <a:cubicBezTo>
                                <a:pt x="84144" y="24786"/>
                                <a:pt x="69285" y="38660"/>
                                <a:pt x="57472" y="50895"/>
                              </a:cubicBezTo>
                              <a:cubicBezTo>
                                <a:pt x="45706" y="63317"/>
                                <a:pt x="37034" y="74239"/>
                                <a:pt x="30660" y="83473"/>
                              </a:cubicBezTo>
                              <a:cubicBezTo>
                                <a:pt x="17863" y="102130"/>
                                <a:pt x="14300" y="114551"/>
                                <a:pt x="14816" y="122895"/>
                              </a:cubicBezTo>
                              <a:cubicBezTo>
                                <a:pt x="15566" y="136583"/>
                                <a:pt x="26769" y="141504"/>
                                <a:pt x="35956" y="143333"/>
                              </a:cubicBezTo>
                              <a:cubicBezTo>
                                <a:pt x="49034" y="146051"/>
                                <a:pt x="64831" y="143801"/>
                                <a:pt x="81191" y="138833"/>
                              </a:cubicBezTo>
                              <a:cubicBezTo>
                                <a:pt x="89347" y="136348"/>
                                <a:pt x="97691" y="133207"/>
                                <a:pt x="105894" y="129692"/>
                              </a:cubicBezTo>
                              <a:cubicBezTo>
                                <a:pt x="114144" y="126317"/>
                                <a:pt x="122300" y="122614"/>
                                <a:pt x="130035" y="118770"/>
                              </a:cubicBezTo>
                              <a:cubicBezTo>
                                <a:pt x="145503" y="111129"/>
                                <a:pt x="159332" y="102926"/>
                                <a:pt x="169504" y="96926"/>
                              </a:cubicBezTo>
                              <a:cubicBezTo>
                                <a:pt x="174566" y="93926"/>
                                <a:pt x="178691" y="91395"/>
                                <a:pt x="181597" y="89567"/>
                              </a:cubicBezTo>
                              <a:cubicBezTo>
                                <a:pt x="184457" y="87739"/>
                                <a:pt x="186144" y="86661"/>
                                <a:pt x="186238" y="86567"/>
                              </a:cubicBezTo>
                              <a:cubicBezTo>
                                <a:pt x="189613" y="84270"/>
                                <a:pt x="194347" y="83707"/>
                                <a:pt x="196785" y="85207"/>
                              </a:cubicBezTo>
                              <a:cubicBezTo>
                                <a:pt x="199175" y="86661"/>
                                <a:pt x="198425" y="89661"/>
                                <a:pt x="195004" y="91911"/>
                              </a:cubicBezTo>
                              <a:cubicBezTo>
                                <a:pt x="192800" y="93317"/>
                                <a:pt x="165660" y="111129"/>
                                <a:pt x="132003" y="127676"/>
                              </a:cubicBezTo>
                              <a:cubicBezTo>
                                <a:pt x="114988" y="135739"/>
                                <a:pt x="96519" y="143801"/>
                                <a:pt x="78378" y="149005"/>
                              </a:cubicBezTo>
                              <a:cubicBezTo>
                                <a:pt x="60191" y="154161"/>
                                <a:pt x="42284" y="156317"/>
                                <a:pt x="27097" y="153598"/>
                              </a:cubicBezTo>
                              <a:cubicBezTo>
                                <a:pt x="10222" y="150411"/>
                                <a:pt x="706" y="141458"/>
                                <a:pt x="50" y="127489"/>
                              </a:cubicBezTo>
                              <a:cubicBezTo>
                                <a:pt x="-325" y="120645"/>
                                <a:pt x="1409" y="112817"/>
                                <a:pt x="5159" y="103957"/>
                              </a:cubicBezTo>
                              <a:cubicBezTo>
                                <a:pt x="8956" y="95145"/>
                                <a:pt x="14816" y="85583"/>
                                <a:pt x="22691" y="75036"/>
                              </a:cubicBezTo>
                              <a:cubicBezTo>
                                <a:pt x="30566" y="64536"/>
                                <a:pt x="40409" y="52957"/>
                                <a:pt x="52316" y="40864"/>
                              </a:cubicBezTo>
                              <a:cubicBezTo>
                                <a:pt x="64269" y="28910"/>
                                <a:pt x="78238" y="16161"/>
                                <a:pt x="94175" y="2660"/>
                              </a:cubicBezTo>
                              <a:cubicBezTo>
                                <a:pt x="94503" y="2332"/>
                                <a:pt x="94878" y="2051"/>
                                <a:pt x="95300" y="18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6" name="任意多边形: 形状 745">
                          <a:extLst>
                            <a:ext uri="{FF2B5EF4-FFF2-40B4-BE49-F238E27FC236}">
                              <a16:creationId xmlns:a16="http://schemas.microsoft.com/office/drawing/2014/main" id="{5D19D055-AA18-1370-9C86-6FC318D8E3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70239" y="3931296"/>
                          <a:ext cx="182255" cy="195475"/>
                        </a:xfrm>
                        <a:custGeom>
                          <a:avLst/>
                          <a:gdLst>
                            <a:gd name="connsiteX0" fmla="*/ 123995 w 182255"/>
                            <a:gd name="connsiteY0" fmla="*/ 1369 h 195475"/>
                            <a:gd name="connsiteX1" fmla="*/ 131119 w 182255"/>
                            <a:gd name="connsiteY1" fmla="*/ 2119 h 195475"/>
                            <a:gd name="connsiteX2" fmla="*/ 126573 w 182255"/>
                            <a:gd name="connsiteY2" fmla="*/ 12619 h 195475"/>
                            <a:gd name="connsiteX3" fmla="*/ 41401 w 182255"/>
                            <a:gd name="connsiteY3" fmla="*/ 97932 h 195475"/>
                            <a:gd name="connsiteX4" fmla="*/ 14869 w 182255"/>
                            <a:gd name="connsiteY4" fmla="*/ 147713 h 195475"/>
                            <a:gd name="connsiteX5" fmla="*/ 26213 w 182255"/>
                            <a:gd name="connsiteY5" fmla="*/ 178651 h 195475"/>
                            <a:gd name="connsiteX6" fmla="*/ 113776 w 182255"/>
                            <a:gd name="connsiteY6" fmla="*/ 160791 h 195475"/>
                            <a:gd name="connsiteX7" fmla="*/ 154135 w 182255"/>
                            <a:gd name="connsiteY7" fmla="*/ 138151 h 195475"/>
                            <a:gd name="connsiteX8" fmla="*/ 166698 w 182255"/>
                            <a:gd name="connsiteY8" fmla="*/ 130088 h 195475"/>
                            <a:gd name="connsiteX9" fmla="*/ 171573 w 182255"/>
                            <a:gd name="connsiteY9" fmla="*/ 126760 h 195475"/>
                            <a:gd name="connsiteX10" fmla="*/ 181370 w 182255"/>
                            <a:gd name="connsiteY10" fmla="*/ 126244 h 195475"/>
                            <a:gd name="connsiteX11" fmla="*/ 178463 w 182255"/>
                            <a:gd name="connsiteY11" fmla="*/ 134448 h 195475"/>
                            <a:gd name="connsiteX12" fmla="*/ 113541 w 182255"/>
                            <a:gd name="connsiteY12" fmla="*/ 172557 h 195475"/>
                            <a:gd name="connsiteX13" fmla="*/ 61135 w 182255"/>
                            <a:gd name="connsiteY13" fmla="*/ 192479 h 195475"/>
                            <a:gd name="connsiteX14" fmla="*/ 15901 w 182255"/>
                            <a:gd name="connsiteY14" fmla="*/ 190557 h 195475"/>
                            <a:gd name="connsiteX15" fmla="*/ 1416 w 182255"/>
                            <a:gd name="connsiteY15" fmla="*/ 150995 h 195475"/>
                            <a:gd name="connsiteX16" fmla="*/ 13697 w 182255"/>
                            <a:gd name="connsiteY16" fmla="*/ 120432 h 195475"/>
                            <a:gd name="connsiteX17" fmla="*/ 38307 w 182255"/>
                            <a:gd name="connsiteY17" fmla="*/ 84994 h 195475"/>
                            <a:gd name="connsiteX18" fmla="*/ 55041 w 182255"/>
                            <a:gd name="connsiteY18" fmla="*/ 65448 h 195475"/>
                            <a:gd name="connsiteX19" fmla="*/ 74776 w 182255"/>
                            <a:gd name="connsiteY19" fmla="*/ 45244 h 195475"/>
                            <a:gd name="connsiteX20" fmla="*/ 122682 w 182255"/>
                            <a:gd name="connsiteY20" fmla="*/ 2307 h 195475"/>
                            <a:gd name="connsiteX21" fmla="*/ 123995 w 182255"/>
                            <a:gd name="connsiteY21" fmla="*/ 1369 h 1954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82255" h="195475">
                              <a:moveTo>
                                <a:pt x="123995" y="1369"/>
                              </a:moveTo>
                              <a:cubicBezTo>
                                <a:pt x="127182" y="-693"/>
                                <a:pt x="130229" y="-412"/>
                                <a:pt x="131119" y="2119"/>
                              </a:cubicBezTo>
                              <a:cubicBezTo>
                                <a:pt x="132151" y="4979"/>
                                <a:pt x="130135" y="9666"/>
                                <a:pt x="126573" y="12619"/>
                              </a:cubicBezTo>
                              <a:cubicBezTo>
                                <a:pt x="85088" y="47073"/>
                                <a:pt x="58276" y="75338"/>
                                <a:pt x="41401" y="97932"/>
                              </a:cubicBezTo>
                              <a:cubicBezTo>
                                <a:pt x="24479" y="120385"/>
                                <a:pt x="17166" y="136463"/>
                                <a:pt x="14869" y="147713"/>
                              </a:cubicBezTo>
                              <a:cubicBezTo>
                                <a:pt x="11026" y="166088"/>
                                <a:pt x="18947" y="174666"/>
                                <a:pt x="26213" y="178651"/>
                              </a:cubicBezTo>
                              <a:cubicBezTo>
                                <a:pt x="46791" y="189667"/>
                                <a:pt x="82838" y="176682"/>
                                <a:pt x="113776" y="160791"/>
                              </a:cubicBezTo>
                              <a:cubicBezTo>
                                <a:pt x="129291" y="152963"/>
                                <a:pt x="143635" y="144713"/>
                                <a:pt x="154135" y="138151"/>
                              </a:cubicBezTo>
                              <a:cubicBezTo>
                                <a:pt x="159385" y="134870"/>
                                <a:pt x="163698" y="132104"/>
                                <a:pt x="166698" y="130088"/>
                              </a:cubicBezTo>
                              <a:cubicBezTo>
                                <a:pt x="169698" y="128073"/>
                                <a:pt x="171479" y="126854"/>
                                <a:pt x="171573" y="126760"/>
                              </a:cubicBezTo>
                              <a:cubicBezTo>
                                <a:pt x="174948" y="124370"/>
                                <a:pt x="179495" y="124088"/>
                                <a:pt x="181370" y="126244"/>
                              </a:cubicBezTo>
                              <a:cubicBezTo>
                                <a:pt x="183291" y="128354"/>
                                <a:pt x="181979" y="132010"/>
                                <a:pt x="178463" y="134448"/>
                              </a:cubicBezTo>
                              <a:cubicBezTo>
                                <a:pt x="176260" y="136135"/>
                                <a:pt x="147479" y="155823"/>
                                <a:pt x="113541" y="172557"/>
                              </a:cubicBezTo>
                              <a:cubicBezTo>
                                <a:pt x="96619" y="181041"/>
                                <a:pt x="78291" y="188635"/>
                                <a:pt x="61135" y="192479"/>
                              </a:cubicBezTo>
                              <a:cubicBezTo>
                                <a:pt x="44073" y="196557"/>
                                <a:pt x="28135" y="196979"/>
                                <a:pt x="15901" y="190557"/>
                              </a:cubicBezTo>
                              <a:cubicBezTo>
                                <a:pt x="2354" y="183479"/>
                                <a:pt x="-2756" y="169838"/>
                                <a:pt x="1416" y="150995"/>
                              </a:cubicBezTo>
                              <a:cubicBezTo>
                                <a:pt x="3432" y="141807"/>
                                <a:pt x="7510" y="131494"/>
                                <a:pt x="13697" y="120432"/>
                              </a:cubicBezTo>
                              <a:cubicBezTo>
                                <a:pt x="19885" y="109463"/>
                                <a:pt x="28135" y="97651"/>
                                <a:pt x="38307" y="84994"/>
                              </a:cubicBezTo>
                              <a:cubicBezTo>
                                <a:pt x="43416" y="78666"/>
                                <a:pt x="48947" y="72151"/>
                                <a:pt x="55041" y="65448"/>
                              </a:cubicBezTo>
                              <a:cubicBezTo>
                                <a:pt x="61088" y="58838"/>
                                <a:pt x="67744" y="52135"/>
                                <a:pt x="74776" y="45244"/>
                              </a:cubicBezTo>
                              <a:cubicBezTo>
                                <a:pt x="88885" y="31557"/>
                                <a:pt x="104823" y="16697"/>
                                <a:pt x="122682" y="2307"/>
                              </a:cubicBezTo>
                              <a:cubicBezTo>
                                <a:pt x="123151" y="1979"/>
                                <a:pt x="123573" y="1651"/>
                                <a:pt x="123995" y="13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7" name="任意多边形: 形状 746">
                          <a:extLst>
                            <a:ext uri="{FF2B5EF4-FFF2-40B4-BE49-F238E27FC236}">
                              <a16:creationId xmlns:a16="http://schemas.microsoft.com/office/drawing/2014/main" id="{6D1DA9F3-15A9-FE55-569C-8621695FA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51796" y="3931084"/>
                          <a:ext cx="149863" cy="66765"/>
                        </a:xfrm>
                        <a:custGeom>
                          <a:avLst/>
                          <a:gdLst>
                            <a:gd name="connsiteX0" fmla="*/ 7156 w 149863"/>
                            <a:gd name="connsiteY0" fmla="*/ 37535 h 66765"/>
                            <a:gd name="connsiteX1" fmla="*/ 13202 w 149863"/>
                            <a:gd name="connsiteY1" fmla="*/ 37769 h 66765"/>
                            <a:gd name="connsiteX2" fmla="*/ 40343 w 149863"/>
                            <a:gd name="connsiteY2" fmla="*/ 50097 h 66765"/>
                            <a:gd name="connsiteX3" fmla="*/ 61109 w 149863"/>
                            <a:gd name="connsiteY3" fmla="*/ 44800 h 66765"/>
                            <a:gd name="connsiteX4" fmla="*/ 83515 w 149863"/>
                            <a:gd name="connsiteY4" fmla="*/ 35519 h 66765"/>
                            <a:gd name="connsiteX5" fmla="*/ 123781 w 149863"/>
                            <a:gd name="connsiteY5" fmla="*/ 13206 h 66765"/>
                            <a:gd name="connsiteX6" fmla="*/ 136906 w 149863"/>
                            <a:gd name="connsiteY6" fmla="*/ 5050 h 66765"/>
                            <a:gd name="connsiteX7" fmla="*/ 142109 w 149863"/>
                            <a:gd name="connsiteY7" fmla="*/ 1628 h 66765"/>
                            <a:gd name="connsiteX8" fmla="*/ 149796 w 149863"/>
                            <a:gd name="connsiteY8" fmla="*/ 2988 h 66765"/>
                            <a:gd name="connsiteX9" fmla="*/ 144078 w 149863"/>
                            <a:gd name="connsiteY9" fmla="*/ 13394 h 66765"/>
                            <a:gd name="connsiteX10" fmla="*/ 78171 w 149863"/>
                            <a:gd name="connsiteY10" fmla="*/ 51456 h 66765"/>
                            <a:gd name="connsiteX11" fmla="*/ 312 w 149863"/>
                            <a:gd name="connsiteY11" fmla="*/ 51456 h 66765"/>
                            <a:gd name="connsiteX12" fmla="*/ 4812 w 149863"/>
                            <a:gd name="connsiteY12" fmla="*/ 39597 h 66765"/>
                            <a:gd name="connsiteX13" fmla="*/ 7156 w 149863"/>
                            <a:gd name="connsiteY13" fmla="*/ 37535 h 66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49863" h="66765">
                              <a:moveTo>
                                <a:pt x="7156" y="37535"/>
                              </a:moveTo>
                              <a:cubicBezTo>
                                <a:pt x="9921" y="35613"/>
                                <a:pt x="12359" y="35613"/>
                                <a:pt x="13202" y="37769"/>
                              </a:cubicBezTo>
                              <a:cubicBezTo>
                                <a:pt x="17421" y="48597"/>
                                <a:pt x="27593" y="51644"/>
                                <a:pt x="40343" y="50097"/>
                              </a:cubicBezTo>
                              <a:cubicBezTo>
                                <a:pt x="46718" y="49347"/>
                                <a:pt x="53749" y="47425"/>
                                <a:pt x="61109" y="44800"/>
                              </a:cubicBezTo>
                              <a:cubicBezTo>
                                <a:pt x="68421" y="42269"/>
                                <a:pt x="76062" y="39082"/>
                                <a:pt x="83515" y="35519"/>
                              </a:cubicBezTo>
                              <a:cubicBezTo>
                                <a:pt x="98468" y="28394"/>
                                <a:pt x="112953" y="19956"/>
                                <a:pt x="123781" y="13206"/>
                              </a:cubicBezTo>
                              <a:cubicBezTo>
                                <a:pt x="129171" y="9878"/>
                                <a:pt x="133718" y="7066"/>
                                <a:pt x="136906" y="5050"/>
                              </a:cubicBezTo>
                              <a:cubicBezTo>
                                <a:pt x="140093" y="2988"/>
                                <a:pt x="141968" y="1722"/>
                                <a:pt x="142109" y="1628"/>
                              </a:cubicBezTo>
                              <a:cubicBezTo>
                                <a:pt x="145953" y="-1090"/>
                                <a:pt x="149234" y="-247"/>
                                <a:pt x="149796" y="2988"/>
                              </a:cubicBezTo>
                              <a:cubicBezTo>
                                <a:pt x="150312" y="6222"/>
                                <a:pt x="147781" y="10863"/>
                                <a:pt x="144078" y="13394"/>
                              </a:cubicBezTo>
                              <a:cubicBezTo>
                                <a:pt x="141640" y="14800"/>
                                <a:pt x="110890" y="36363"/>
                                <a:pt x="78171" y="51456"/>
                              </a:cubicBezTo>
                              <a:cubicBezTo>
                                <a:pt x="45593" y="66785"/>
                                <a:pt x="10906" y="76394"/>
                                <a:pt x="312" y="51456"/>
                              </a:cubicBezTo>
                              <a:cubicBezTo>
                                <a:pt x="-813" y="48738"/>
                                <a:pt x="1202" y="43394"/>
                                <a:pt x="4812" y="39597"/>
                              </a:cubicBezTo>
                              <a:cubicBezTo>
                                <a:pt x="5562" y="38800"/>
                                <a:pt x="6406" y="38097"/>
                                <a:pt x="7156" y="375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48" name="任意多边形: 形状 747">
                          <a:extLst>
                            <a:ext uri="{FF2B5EF4-FFF2-40B4-BE49-F238E27FC236}">
                              <a16:creationId xmlns:a16="http://schemas.microsoft.com/office/drawing/2014/main" id="{1AECB8C2-1BE2-F4BD-78C5-D1D1D1C75B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51890" y="4142445"/>
                          <a:ext cx="194365" cy="130029"/>
                        </a:xfrm>
                        <a:custGeom>
                          <a:avLst/>
                          <a:gdLst>
                            <a:gd name="connsiteX0" fmla="*/ 84234 w 194365"/>
                            <a:gd name="connsiteY0" fmla="*/ 2002 h 130029"/>
                            <a:gd name="connsiteX1" fmla="*/ 93797 w 194365"/>
                            <a:gd name="connsiteY1" fmla="*/ 455 h 130029"/>
                            <a:gd name="connsiteX2" fmla="*/ 93515 w 194365"/>
                            <a:gd name="connsiteY2" fmla="*/ 6877 h 130029"/>
                            <a:gd name="connsiteX3" fmla="*/ 15187 w 194365"/>
                            <a:gd name="connsiteY3" fmla="*/ 104987 h 130029"/>
                            <a:gd name="connsiteX4" fmla="*/ 37500 w 194365"/>
                            <a:gd name="connsiteY4" fmla="*/ 120502 h 130029"/>
                            <a:gd name="connsiteX5" fmla="*/ 81844 w 194365"/>
                            <a:gd name="connsiteY5" fmla="*/ 114408 h 130029"/>
                            <a:gd name="connsiteX6" fmla="*/ 129094 w 194365"/>
                            <a:gd name="connsiteY6" fmla="*/ 95330 h 130029"/>
                            <a:gd name="connsiteX7" fmla="*/ 167062 w 194365"/>
                            <a:gd name="connsiteY7" fmla="*/ 75315 h 130029"/>
                            <a:gd name="connsiteX8" fmla="*/ 178641 w 194365"/>
                            <a:gd name="connsiteY8" fmla="*/ 68565 h 130029"/>
                            <a:gd name="connsiteX9" fmla="*/ 183141 w 194365"/>
                            <a:gd name="connsiteY9" fmla="*/ 65893 h 130029"/>
                            <a:gd name="connsiteX10" fmla="*/ 193172 w 194365"/>
                            <a:gd name="connsiteY10" fmla="*/ 64486 h 130029"/>
                            <a:gd name="connsiteX11" fmla="*/ 191109 w 194365"/>
                            <a:gd name="connsiteY11" fmla="*/ 70440 h 130029"/>
                            <a:gd name="connsiteX12" fmla="*/ 172219 w 194365"/>
                            <a:gd name="connsiteY12" fmla="*/ 81455 h 130029"/>
                            <a:gd name="connsiteX13" fmla="*/ 130687 w 194365"/>
                            <a:gd name="connsiteY13" fmla="*/ 103065 h 130029"/>
                            <a:gd name="connsiteX14" fmla="*/ 78937 w 194365"/>
                            <a:gd name="connsiteY14" fmla="*/ 123268 h 130029"/>
                            <a:gd name="connsiteX15" fmla="*/ 28969 w 194365"/>
                            <a:gd name="connsiteY15" fmla="*/ 129596 h 130029"/>
                            <a:gd name="connsiteX16" fmla="*/ 328 w 194365"/>
                            <a:gd name="connsiteY16" fmla="*/ 109815 h 130029"/>
                            <a:gd name="connsiteX17" fmla="*/ 17906 w 194365"/>
                            <a:gd name="connsiteY17" fmla="*/ 65939 h 130029"/>
                            <a:gd name="connsiteX18" fmla="*/ 44484 w 194365"/>
                            <a:gd name="connsiteY18" fmla="*/ 36549 h 130029"/>
                            <a:gd name="connsiteX19" fmla="*/ 62156 w 194365"/>
                            <a:gd name="connsiteY19" fmla="*/ 20002 h 130029"/>
                            <a:gd name="connsiteX20" fmla="*/ 82969 w 194365"/>
                            <a:gd name="connsiteY20" fmla="*/ 2705 h 130029"/>
                            <a:gd name="connsiteX21" fmla="*/ 84234 w 194365"/>
                            <a:gd name="connsiteY21" fmla="*/ 2002 h 1300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4365" h="130029">
                              <a:moveTo>
                                <a:pt x="84234" y="2002"/>
                              </a:moveTo>
                              <a:cubicBezTo>
                                <a:pt x="87234" y="127"/>
                                <a:pt x="91265" y="-529"/>
                                <a:pt x="93797" y="455"/>
                              </a:cubicBezTo>
                              <a:cubicBezTo>
                                <a:pt x="96656" y="1627"/>
                                <a:pt x="96516" y="4486"/>
                                <a:pt x="93515" y="6877"/>
                              </a:cubicBezTo>
                              <a:cubicBezTo>
                                <a:pt x="24000" y="62752"/>
                                <a:pt x="13078" y="91815"/>
                                <a:pt x="15187" y="104987"/>
                              </a:cubicBezTo>
                              <a:cubicBezTo>
                                <a:pt x="17015" y="116002"/>
                                <a:pt x="28406" y="119424"/>
                                <a:pt x="37500" y="120502"/>
                              </a:cubicBezTo>
                              <a:cubicBezTo>
                                <a:pt x="50344" y="121862"/>
                                <a:pt x="65953" y="119330"/>
                                <a:pt x="81844" y="114408"/>
                              </a:cubicBezTo>
                              <a:cubicBezTo>
                                <a:pt x="97781" y="109580"/>
                                <a:pt x="114047" y="102268"/>
                                <a:pt x="129094" y="95330"/>
                              </a:cubicBezTo>
                              <a:cubicBezTo>
                                <a:pt x="144047" y="88252"/>
                                <a:pt x="157406" y="80893"/>
                                <a:pt x="167062" y="75315"/>
                              </a:cubicBezTo>
                              <a:cubicBezTo>
                                <a:pt x="171891" y="72502"/>
                                <a:pt x="175875" y="70205"/>
                                <a:pt x="178641" y="68565"/>
                              </a:cubicBezTo>
                              <a:cubicBezTo>
                                <a:pt x="181406" y="66924"/>
                                <a:pt x="183000" y="65939"/>
                                <a:pt x="183141" y="65893"/>
                              </a:cubicBezTo>
                              <a:cubicBezTo>
                                <a:pt x="186281" y="63924"/>
                                <a:pt x="190969" y="63221"/>
                                <a:pt x="193172" y="64486"/>
                              </a:cubicBezTo>
                              <a:cubicBezTo>
                                <a:pt x="195375" y="65705"/>
                                <a:pt x="194438" y="68377"/>
                                <a:pt x="191109" y="70440"/>
                              </a:cubicBezTo>
                              <a:cubicBezTo>
                                <a:pt x="190078" y="71096"/>
                                <a:pt x="183000" y="75408"/>
                                <a:pt x="172219" y="81455"/>
                              </a:cubicBezTo>
                              <a:cubicBezTo>
                                <a:pt x="161485" y="87643"/>
                                <a:pt x="146953" y="95518"/>
                                <a:pt x="130687" y="103065"/>
                              </a:cubicBezTo>
                              <a:cubicBezTo>
                                <a:pt x="114281" y="110471"/>
                                <a:pt x="96609" y="118299"/>
                                <a:pt x="78937" y="123268"/>
                              </a:cubicBezTo>
                              <a:cubicBezTo>
                                <a:pt x="61265" y="128237"/>
                                <a:pt x="44015" y="131190"/>
                                <a:pt x="28969" y="129596"/>
                              </a:cubicBezTo>
                              <a:cubicBezTo>
                                <a:pt x="12281" y="127721"/>
                                <a:pt x="2250" y="121018"/>
                                <a:pt x="328" y="109815"/>
                              </a:cubicBezTo>
                              <a:cubicBezTo>
                                <a:pt x="-1500" y="98893"/>
                                <a:pt x="4312" y="84174"/>
                                <a:pt x="17906" y="65939"/>
                              </a:cubicBezTo>
                              <a:cubicBezTo>
                                <a:pt x="24797" y="56986"/>
                                <a:pt x="33656" y="47189"/>
                                <a:pt x="44484" y="36549"/>
                              </a:cubicBezTo>
                              <a:cubicBezTo>
                                <a:pt x="49875" y="31252"/>
                                <a:pt x="55781" y="25721"/>
                                <a:pt x="62156" y="20002"/>
                              </a:cubicBezTo>
                              <a:cubicBezTo>
                                <a:pt x="68578" y="14424"/>
                                <a:pt x="75562" y="8658"/>
                                <a:pt x="82969" y="2705"/>
                              </a:cubicBezTo>
                              <a:cubicBezTo>
                                <a:pt x="83484" y="2518"/>
                                <a:pt x="83859" y="2236"/>
                                <a:pt x="84234" y="20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49" name="图形 413">
                      <a:extLst>
                        <a:ext uri="{FF2B5EF4-FFF2-40B4-BE49-F238E27FC236}">
                          <a16:creationId xmlns:a16="http://schemas.microsoft.com/office/drawing/2014/main" id="{28F54C86-A23B-3D3F-3723-80195226E3A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83925" y="3914835"/>
                      <a:ext cx="571728" cy="567112"/>
                      <a:chOff x="8583925" y="3914835"/>
                      <a:chExt cx="571728" cy="567112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50" name="图形 413">
                        <a:extLst>
                          <a:ext uri="{FF2B5EF4-FFF2-40B4-BE49-F238E27FC236}">
                            <a16:creationId xmlns:a16="http://schemas.microsoft.com/office/drawing/2014/main" id="{E2EC1356-D399-BB61-F549-AA1A2BF30D2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714484" y="3914835"/>
                        <a:ext cx="441170" cy="459607"/>
                        <a:chOff x="8714484" y="3914835"/>
                        <a:chExt cx="441170" cy="45960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51" name="任意多边形: 形状 750">
                          <a:extLst>
                            <a:ext uri="{FF2B5EF4-FFF2-40B4-BE49-F238E27FC236}">
                              <a16:creationId xmlns:a16="http://schemas.microsoft.com/office/drawing/2014/main" id="{9A46D327-1047-95CB-CE8F-8A0558E927F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69933" y="4248466"/>
                          <a:ext cx="185721" cy="125975"/>
                        </a:xfrm>
                        <a:custGeom>
                          <a:avLst/>
                          <a:gdLst>
                            <a:gd name="connsiteX0" fmla="*/ 78629 w 185721"/>
                            <a:gd name="connsiteY0" fmla="*/ 2387 h 125975"/>
                            <a:gd name="connsiteX1" fmla="*/ 88098 w 185721"/>
                            <a:gd name="connsiteY1" fmla="*/ 278 h 125975"/>
                            <a:gd name="connsiteX2" fmla="*/ 88191 w 185721"/>
                            <a:gd name="connsiteY2" fmla="*/ 6231 h 125975"/>
                            <a:gd name="connsiteX3" fmla="*/ 14644 w 185721"/>
                            <a:gd name="connsiteY3" fmla="*/ 103543 h 125975"/>
                            <a:gd name="connsiteX4" fmla="*/ 36160 w 185721"/>
                            <a:gd name="connsiteY4" fmla="*/ 116762 h 125975"/>
                            <a:gd name="connsiteX5" fmla="*/ 78395 w 185721"/>
                            <a:gd name="connsiteY5" fmla="*/ 108372 h 125975"/>
                            <a:gd name="connsiteX6" fmla="*/ 123441 w 185721"/>
                            <a:gd name="connsiteY6" fmla="*/ 87512 h 125975"/>
                            <a:gd name="connsiteX7" fmla="*/ 159817 w 185721"/>
                            <a:gd name="connsiteY7" fmla="*/ 66418 h 125975"/>
                            <a:gd name="connsiteX8" fmla="*/ 175239 w 185721"/>
                            <a:gd name="connsiteY8" fmla="*/ 56621 h 125975"/>
                            <a:gd name="connsiteX9" fmla="*/ 184707 w 185721"/>
                            <a:gd name="connsiteY9" fmla="*/ 54794 h 125975"/>
                            <a:gd name="connsiteX10" fmla="*/ 182504 w 185721"/>
                            <a:gd name="connsiteY10" fmla="*/ 60653 h 125975"/>
                            <a:gd name="connsiteX11" fmla="*/ 164410 w 185721"/>
                            <a:gd name="connsiteY11" fmla="*/ 72137 h 125975"/>
                            <a:gd name="connsiteX12" fmla="*/ 124707 w 185721"/>
                            <a:gd name="connsiteY12" fmla="*/ 94872 h 125975"/>
                            <a:gd name="connsiteX13" fmla="*/ 75488 w 185721"/>
                            <a:gd name="connsiteY13" fmla="*/ 116997 h 125975"/>
                            <a:gd name="connsiteX14" fmla="*/ 28051 w 185721"/>
                            <a:gd name="connsiteY14" fmla="*/ 125903 h 125975"/>
                            <a:gd name="connsiteX15" fmla="*/ 441 w 185721"/>
                            <a:gd name="connsiteY15" fmla="*/ 109075 h 125975"/>
                            <a:gd name="connsiteX16" fmla="*/ 16144 w 185721"/>
                            <a:gd name="connsiteY16" fmla="*/ 66747 h 125975"/>
                            <a:gd name="connsiteX17" fmla="*/ 41082 w 185721"/>
                            <a:gd name="connsiteY17" fmla="*/ 37450 h 125975"/>
                            <a:gd name="connsiteX18" fmla="*/ 57770 w 185721"/>
                            <a:gd name="connsiteY18" fmla="*/ 20715 h 125975"/>
                            <a:gd name="connsiteX19" fmla="*/ 77598 w 185721"/>
                            <a:gd name="connsiteY19" fmla="*/ 3090 h 125975"/>
                            <a:gd name="connsiteX20" fmla="*/ 78629 w 185721"/>
                            <a:gd name="connsiteY20" fmla="*/ 2387 h 1259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85721" h="125975">
                              <a:moveTo>
                                <a:pt x="78629" y="2387"/>
                              </a:moveTo>
                              <a:cubicBezTo>
                                <a:pt x="81535" y="465"/>
                                <a:pt x="85473" y="-519"/>
                                <a:pt x="88098" y="278"/>
                              </a:cubicBezTo>
                              <a:cubicBezTo>
                                <a:pt x="91051" y="1121"/>
                                <a:pt x="91051" y="3793"/>
                                <a:pt x="88191" y="6231"/>
                              </a:cubicBezTo>
                              <a:cubicBezTo>
                                <a:pt x="21863" y="63278"/>
                                <a:pt x="12348" y="91215"/>
                                <a:pt x="14644" y="103543"/>
                              </a:cubicBezTo>
                              <a:cubicBezTo>
                                <a:pt x="16613" y="113762"/>
                                <a:pt x="27488" y="116341"/>
                                <a:pt x="36160" y="116762"/>
                              </a:cubicBezTo>
                              <a:cubicBezTo>
                                <a:pt x="48348" y="117278"/>
                                <a:pt x="63207" y="113950"/>
                                <a:pt x="78395" y="108372"/>
                              </a:cubicBezTo>
                              <a:cubicBezTo>
                                <a:pt x="93629" y="102887"/>
                                <a:pt x="109051" y="94919"/>
                                <a:pt x="123441" y="87512"/>
                              </a:cubicBezTo>
                              <a:cubicBezTo>
                                <a:pt x="137785" y="79965"/>
                                <a:pt x="150535" y="72278"/>
                                <a:pt x="159817" y="66418"/>
                              </a:cubicBezTo>
                              <a:cubicBezTo>
                                <a:pt x="169098" y="60512"/>
                                <a:pt x="175004" y="56762"/>
                                <a:pt x="175239" y="56621"/>
                              </a:cubicBezTo>
                              <a:cubicBezTo>
                                <a:pt x="178285" y="54465"/>
                                <a:pt x="182738" y="53668"/>
                                <a:pt x="184707" y="54794"/>
                              </a:cubicBezTo>
                              <a:cubicBezTo>
                                <a:pt x="186676" y="55918"/>
                                <a:pt x="185692" y="58543"/>
                                <a:pt x="182504" y="60653"/>
                              </a:cubicBezTo>
                              <a:cubicBezTo>
                                <a:pt x="181520" y="61403"/>
                                <a:pt x="174676" y="65715"/>
                                <a:pt x="164410" y="72137"/>
                              </a:cubicBezTo>
                              <a:cubicBezTo>
                                <a:pt x="154145" y="78559"/>
                                <a:pt x="140270" y="86856"/>
                                <a:pt x="124707" y="94872"/>
                              </a:cubicBezTo>
                              <a:cubicBezTo>
                                <a:pt x="109098" y="102840"/>
                                <a:pt x="92316" y="111231"/>
                                <a:pt x="75488" y="116997"/>
                              </a:cubicBezTo>
                              <a:cubicBezTo>
                                <a:pt x="58660" y="122715"/>
                                <a:pt x="42301" y="126559"/>
                                <a:pt x="28051" y="125903"/>
                              </a:cubicBezTo>
                              <a:cubicBezTo>
                                <a:pt x="12254" y="125153"/>
                                <a:pt x="2504" y="119481"/>
                                <a:pt x="441" y="109075"/>
                              </a:cubicBezTo>
                              <a:cubicBezTo>
                                <a:pt x="-1621" y="98950"/>
                                <a:pt x="3535" y="84746"/>
                                <a:pt x="16144" y="66747"/>
                              </a:cubicBezTo>
                              <a:cubicBezTo>
                                <a:pt x="22613" y="57887"/>
                                <a:pt x="30863" y="48137"/>
                                <a:pt x="41082" y="37450"/>
                              </a:cubicBezTo>
                              <a:cubicBezTo>
                                <a:pt x="46191" y="32106"/>
                                <a:pt x="51770" y="26528"/>
                                <a:pt x="57770" y="20715"/>
                              </a:cubicBezTo>
                              <a:cubicBezTo>
                                <a:pt x="63863" y="14996"/>
                                <a:pt x="70520" y="9184"/>
                                <a:pt x="77598" y="3090"/>
                              </a:cubicBezTo>
                              <a:cubicBezTo>
                                <a:pt x="77879" y="2903"/>
                                <a:pt x="78254" y="2622"/>
                                <a:pt x="78629" y="23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2" name="任意多边形: 形状 751">
                          <a:extLst>
                            <a:ext uri="{FF2B5EF4-FFF2-40B4-BE49-F238E27FC236}">
                              <a16:creationId xmlns:a16="http://schemas.microsoft.com/office/drawing/2014/main" id="{2106256A-A020-CEBC-76BA-634CA5B312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59588" y="4179224"/>
                          <a:ext cx="197861" cy="145929"/>
                        </a:xfrm>
                        <a:custGeom>
                          <a:avLst/>
                          <a:gdLst>
                            <a:gd name="connsiteX0" fmla="*/ 83927 w 197861"/>
                            <a:gd name="connsiteY0" fmla="*/ 2301 h 145929"/>
                            <a:gd name="connsiteX1" fmla="*/ 93255 w 197861"/>
                            <a:gd name="connsiteY1" fmla="*/ 520 h 145929"/>
                            <a:gd name="connsiteX2" fmla="*/ 92739 w 197861"/>
                            <a:gd name="connsiteY2" fmla="*/ 7832 h 145929"/>
                            <a:gd name="connsiteX3" fmla="*/ 50833 w 197861"/>
                            <a:gd name="connsiteY3" fmla="*/ 50067 h 145929"/>
                            <a:gd name="connsiteX4" fmla="*/ 26880 w 197861"/>
                            <a:gd name="connsiteY4" fmla="*/ 82129 h 145929"/>
                            <a:gd name="connsiteX5" fmla="*/ 15114 w 197861"/>
                            <a:gd name="connsiteY5" fmla="*/ 119254 h 145929"/>
                            <a:gd name="connsiteX6" fmla="*/ 38692 w 197861"/>
                            <a:gd name="connsiteY6" fmla="*/ 135473 h 145929"/>
                            <a:gd name="connsiteX7" fmla="*/ 84161 w 197861"/>
                            <a:gd name="connsiteY7" fmla="*/ 127035 h 145929"/>
                            <a:gd name="connsiteX8" fmla="*/ 108302 w 197861"/>
                            <a:gd name="connsiteY8" fmla="*/ 116442 h 145929"/>
                            <a:gd name="connsiteX9" fmla="*/ 131786 w 197861"/>
                            <a:gd name="connsiteY9" fmla="*/ 104348 h 145929"/>
                            <a:gd name="connsiteX10" fmla="*/ 169802 w 197861"/>
                            <a:gd name="connsiteY10" fmla="*/ 81051 h 145929"/>
                            <a:gd name="connsiteX11" fmla="*/ 181427 w 197861"/>
                            <a:gd name="connsiteY11" fmla="*/ 73364 h 145929"/>
                            <a:gd name="connsiteX12" fmla="*/ 185880 w 197861"/>
                            <a:gd name="connsiteY12" fmla="*/ 70270 h 145929"/>
                            <a:gd name="connsiteX13" fmla="*/ 196333 w 197861"/>
                            <a:gd name="connsiteY13" fmla="*/ 68207 h 145929"/>
                            <a:gd name="connsiteX14" fmla="*/ 194974 w 197861"/>
                            <a:gd name="connsiteY14" fmla="*/ 74582 h 145929"/>
                            <a:gd name="connsiteX15" fmla="*/ 176083 w 197861"/>
                            <a:gd name="connsiteY15" fmla="*/ 87285 h 145929"/>
                            <a:gd name="connsiteX16" fmla="*/ 134411 w 197861"/>
                            <a:gd name="connsiteY16" fmla="*/ 112504 h 145929"/>
                            <a:gd name="connsiteX17" fmla="*/ 82099 w 197861"/>
                            <a:gd name="connsiteY17" fmla="*/ 136692 h 145929"/>
                            <a:gd name="connsiteX18" fmla="*/ 30677 w 197861"/>
                            <a:gd name="connsiteY18" fmla="*/ 145785 h 145929"/>
                            <a:gd name="connsiteX19" fmla="*/ 442 w 197861"/>
                            <a:gd name="connsiteY19" fmla="*/ 125114 h 145929"/>
                            <a:gd name="connsiteX20" fmla="*/ 17552 w 197861"/>
                            <a:gd name="connsiteY20" fmla="*/ 75614 h 145929"/>
                            <a:gd name="connsiteX21" fmla="*/ 44083 w 197861"/>
                            <a:gd name="connsiteY21" fmla="*/ 41863 h 145929"/>
                            <a:gd name="connsiteX22" fmla="*/ 82802 w 197861"/>
                            <a:gd name="connsiteY22" fmla="*/ 3192 h 145929"/>
                            <a:gd name="connsiteX23" fmla="*/ 83927 w 197861"/>
                            <a:gd name="connsiteY23" fmla="*/ 2301 h 1459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97861" h="145929">
                              <a:moveTo>
                                <a:pt x="83927" y="2301"/>
                              </a:moveTo>
                              <a:cubicBezTo>
                                <a:pt x="86880" y="145"/>
                                <a:pt x="90818" y="-605"/>
                                <a:pt x="93255" y="520"/>
                              </a:cubicBezTo>
                              <a:cubicBezTo>
                                <a:pt x="95974" y="1832"/>
                                <a:pt x="95739" y="5114"/>
                                <a:pt x="92739" y="7832"/>
                              </a:cubicBezTo>
                              <a:cubicBezTo>
                                <a:pt x="75396" y="23864"/>
                                <a:pt x="61474" y="37598"/>
                                <a:pt x="50833" y="50067"/>
                              </a:cubicBezTo>
                              <a:cubicBezTo>
                                <a:pt x="40192" y="62536"/>
                                <a:pt x="32458" y="73129"/>
                                <a:pt x="26880" y="82129"/>
                              </a:cubicBezTo>
                              <a:cubicBezTo>
                                <a:pt x="15771" y="100036"/>
                                <a:pt x="13755" y="111848"/>
                                <a:pt x="15114" y="119254"/>
                              </a:cubicBezTo>
                              <a:cubicBezTo>
                                <a:pt x="17364" y="131442"/>
                                <a:pt x="29224" y="134723"/>
                                <a:pt x="38692" y="135473"/>
                              </a:cubicBezTo>
                              <a:cubicBezTo>
                                <a:pt x="52146" y="136598"/>
                                <a:pt x="68036" y="133083"/>
                                <a:pt x="84161" y="127035"/>
                              </a:cubicBezTo>
                              <a:cubicBezTo>
                                <a:pt x="92224" y="124036"/>
                                <a:pt x="100333" y="120379"/>
                                <a:pt x="108302" y="116442"/>
                              </a:cubicBezTo>
                              <a:cubicBezTo>
                                <a:pt x="116364" y="112598"/>
                                <a:pt x="124286" y="108520"/>
                                <a:pt x="131786" y="104348"/>
                              </a:cubicBezTo>
                              <a:cubicBezTo>
                                <a:pt x="146786" y="96051"/>
                                <a:pt x="160052" y="87379"/>
                                <a:pt x="169802" y="81051"/>
                              </a:cubicBezTo>
                              <a:cubicBezTo>
                                <a:pt x="174677" y="77910"/>
                                <a:pt x="178662" y="75285"/>
                                <a:pt x="181427" y="73364"/>
                              </a:cubicBezTo>
                              <a:cubicBezTo>
                                <a:pt x="184193" y="71442"/>
                                <a:pt x="185740" y="70364"/>
                                <a:pt x="185880" y="70270"/>
                              </a:cubicBezTo>
                              <a:cubicBezTo>
                                <a:pt x="189161" y="67926"/>
                                <a:pt x="193802" y="67035"/>
                                <a:pt x="196333" y="68207"/>
                              </a:cubicBezTo>
                              <a:cubicBezTo>
                                <a:pt x="198818" y="69379"/>
                                <a:pt x="198208" y="72238"/>
                                <a:pt x="194974" y="74582"/>
                              </a:cubicBezTo>
                              <a:cubicBezTo>
                                <a:pt x="193943" y="75332"/>
                                <a:pt x="186958" y="80301"/>
                                <a:pt x="176083" y="87285"/>
                              </a:cubicBezTo>
                              <a:cubicBezTo>
                                <a:pt x="165208" y="94223"/>
                                <a:pt x="150818" y="103645"/>
                                <a:pt x="134411" y="112504"/>
                              </a:cubicBezTo>
                              <a:cubicBezTo>
                                <a:pt x="117911" y="121270"/>
                                <a:pt x="100005" y="130317"/>
                                <a:pt x="82099" y="136692"/>
                              </a:cubicBezTo>
                              <a:cubicBezTo>
                                <a:pt x="64146" y="143020"/>
                                <a:pt x="46286" y="146723"/>
                                <a:pt x="30677" y="145785"/>
                              </a:cubicBezTo>
                              <a:cubicBezTo>
                                <a:pt x="13286" y="144567"/>
                                <a:pt x="2692" y="137536"/>
                                <a:pt x="442" y="125114"/>
                              </a:cubicBezTo>
                              <a:cubicBezTo>
                                <a:pt x="-1667" y="113114"/>
                                <a:pt x="3724" y="95957"/>
                                <a:pt x="17552" y="75614"/>
                              </a:cubicBezTo>
                              <a:cubicBezTo>
                                <a:pt x="24442" y="65348"/>
                                <a:pt x="33302" y="54098"/>
                                <a:pt x="44083" y="41863"/>
                              </a:cubicBezTo>
                              <a:cubicBezTo>
                                <a:pt x="54864" y="29582"/>
                                <a:pt x="67989" y="17020"/>
                                <a:pt x="82802" y="3192"/>
                              </a:cubicBezTo>
                              <a:cubicBezTo>
                                <a:pt x="83177" y="2863"/>
                                <a:pt x="83552" y="2535"/>
                                <a:pt x="83927" y="23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3" name="任意多边形: 形状 752">
                          <a:extLst>
                            <a:ext uri="{FF2B5EF4-FFF2-40B4-BE49-F238E27FC236}">
                              <a16:creationId xmlns:a16="http://schemas.microsoft.com/office/drawing/2014/main" id="{1F1C6AEE-5FC5-C4DF-6902-6B975FA0455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65151" y="4076750"/>
                          <a:ext cx="189556" cy="182502"/>
                        </a:xfrm>
                        <a:custGeom>
                          <a:avLst/>
                          <a:gdLst>
                            <a:gd name="connsiteX0" fmla="*/ 104535 w 189556"/>
                            <a:gd name="connsiteY0" fmla="*/ 1838 h 182502"/>
                            <a:gd name="connsiteX1" fmla="*/ 112551 w 189556"/>
                            <a:gd name="connsiteY1" fmla="*/ 1416 h 182502"/>
                            <a:gd name="connsiteX2" fmla="*/ 109739 w 189556"/>
                            <a:gd name="connsiteY2" fmla="*/ 11166 h 182502"/>
                            <a:gd name="connsiteX3" fmla="*/ 14113 w 189556"/>
                            <a:gd name="connsiteY3" fmla="*/ 143869 h 182502"/>
                            <a:gd name="connsiteX4" fmla="*/ 31645 w 189556"/>
                            <a:gd name="connsiteY4" fmla="*/ 168900 h 182502"/>
                            <a:gd name="connsiteX5" fmla="*/ 74395 w 189556"/>
                            <a:gd name="connsiteY5" fmla="*/ 164353 h 182502"/>
                            <a:gd name="connsiteX6" fmla="*/ 122113 w 189556"/>
                            <a:gd name="connsiteY6" fmla="*/ 141760 h 182502"/>
                            <a:gd name="connsiteX7" fmla="*/ 161301 w 189556"/>
                            <a:gd name="connsiteY7" fmla="*/ 116916 h 182502"/>
                            <a:gd name="connsiteX8" fmla="*/ 173395 w 189556"/>
                            <a:gd name="connsiteY8" fmla="*/ 108385 h 182502"/>
                            <a:gd name="connsiteX9" fmla="*/ 178082 w 189556"/>
                            <a:gd name="connsiteY9" fmla="*/ 104916 h 182502"/>
                            <a:gd name="connsiteX10" fmla="*/ 188301 w 189556"/>
                            <a:gd name="connsiteY10" fmla="*/ 103322 h 182502"/>
                            <a:gd name="connsiteX11" fmla="*/ 186332 w 189556"/>
                            <a:gd name="connsiteY11" fmla="*/ 110963 h 182502"/>
                            <a:gd name="connsiteX12" fmla="*/ 166598 w 189556"/>
                            <a:gd name="connsiteY12" fmla="*/ 125072 h 182502"/>
                            <a:gd name="connsiteX13" fmla="*/ 147004 w 189556"/>
                            <a:gd name="connsiteY13" fmla="*/ 137822 h 182502"/>
                            <a:gd name="connsiteX14" fmla="*/ 123520 w 189556"/>
                            <a:gd name="connsiteY14" fmla="*/ 152119 h 182502"/>
                            <a:gd name="connsiteX15" fmla="*/ 22551 w 189556"/>
                            <a:gd name="connsiteY15" fmla="*/ 180619 h 182502"/>
                            <a:gd name="connsiteX16" fmla="*/ 98 w 189556"/>
                            <a:gd name="connsiteY16" fmla="*/ 148650 h 182502"/>
                            <a:gd name="connsiteX17" fmla="*/ 27566 w 189556"/>
                            <a:gd name="connsiteY17" fmla="*/ 86353 h 182502"/>
                            <a:gd name="connsiteX18" fmla="*/ 103363 w 189556"/>
                            <a:gd name="connsiteY18" fmla="*/ 2916 h 182502"/>
                            <a:gd name="connsiteX19" fmla="*/ 104535 w 189556"/>
                            <a:gd name="connsiteY19" fmla="*/ 1838 h 1825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89556" h="182502">
                              <a:moveTo>
                                <a:pt x="104535" y="1838"/>
                              </a:moveTo>
                              <a:cubicBezTo>
                                <a:pt x="107629" y="-413"/>
                                <a:pt x="111004" y="-647"/>
                                <a:pt x="112551" y="1416"/>
                              </a:cubicBezTo>
                              <a:cubicBezTo>
                                <a:pt x="114285" y="3712"/>
                                <a:pt x="113067" y="8072"/>
                                <a:pt x="109739" y="11166"/>
                              </a:cubicBezTo>
                              <a:cubicBezTo>
                                <a:pt x="32723" y="82463"/>
                                <a:pt x="15285" y="124369"/>
                                <a:pt x="14113" y="143869"/>
                              </a:cubicBezTo>
                              <a:cubicBezTo>
                                <a:pt x="13223" y="160135"/>
                                <a:pt x="23207" y="166416"/>
                                <a:pt x="31645" y="168900"/>
                              </a:cubicBezTo>
                              <a:cubicBezTo>
                                <a:pt x="43692" y="172369"/>
                                <a:pt x="58645" y="169932"/>
                                <a:pt x="74395" y="164353"/>
                              </a:cubicBezTo>
                              <a:cubicBezTo>
                                <a:pt x="90145" y="158869"/>
                                <a:pt x="106926" y="150666"/>
                                <a:pt x="122113" y="141760"/>
                              </a:cubicBezTo>
                              <a:cubicBezTo>
                                <a:pt x="137254" y="132806"/>
                                <a:pt x="151176" y="123806"/>
                                <a:pt x="161301" y="116916"/>
                              </a:cubicBezTo>
                              <a:cubicBezTo>
                                <a:pt x="166364" y="113447"/>
                                <a:pt x="170489" y="110494"/>
                                <a:pt x="173395" y="108385"/>
                              </a:cubicBezTo>
                              <a:cubicBezTo>
                                <a:pt x="176254" y="106228"/>
                                <a:pt x="177942" y="105009"/>
                                <a:pt x="178082" y="104916"/>
                              </a:cubicBezTo>
                              <a:cubicBezTo>
                                <a:pt x="181223" y="102384"/>
                                <a:pt x="186004" y="101635"/>
                                <a:pt x="188301" y="103322"/>
                              </a:cubicBezTo>
                              <a:cubicBezTo>
                                <a:pt x="190551" y="105009"/>
                                <a:pt x="189707" y="108385"/>
                                <a:pt x="186332" y="110963"/>
                              </a:cubicBezTo>
                              <a:cubicBezTo>
                                <a:pt x="185254" y="111806"/>
                                <a:pt x="177895" y="117431"/>
                                <a:pt x="166598" y="125072"/>
                              </a:cubicBezTo>
                              <a:cubicBezTo>
                                <a:pt x="160926" y="128916"/>
                                <a:pt x="154317" y="133275"/>
                                <a:pt x="147004" y="137822"/>
                              </a:cubicBezTo>
                              <a:cubicBezTo>
                                <a:pt x="139739" y="142463"/>
                                <a:pt x="131864" y="147385"/>
                                <a:pt x="123520" y="152119"/>
                              </a:cubicBezTo>
                              <a:cubicBezTo>
                                <a:pt x="90051" y="170728"/>
                                <a:pt x="50910" y="188400"/>
                                <a:pt x="22551" y="180619"/>
                              </a:cubicBezTo>
                              <a:cubicBezTo>
                                <a:pt x="6895" y="176307"/>
                                <a:pt x="-980" y="165338"/>
                                <a:pt x="98" y="148650"/>
                              </a:cubicBezTo>
                              <a:cubicBezTo>
                                <a:pt x="1176" y="132338"/>
                                <a:pt x="10316" y="111197"/>
                                <a:pt x="27566" y="86353"/>
                              </a:cubicBezTo>
                              <a:cubicBezTo>
                                <a:pt x="44957" y="61931"/>
                                <a:pt x="70129" y="33197"/>
                                <a:pt x="103363" y="2916"/>
                              </a:cubicBezTo>
                              <a:cubicBezTo>
                                <a:pt x="103739" y="2494"/>
                                <a:pt x="104113" y="2165"/>
                                <a:pt x="104535" y="18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4" name="任意多边形: 形状 753">
                          <a:extLst>
                            <a:ext uri="{FF2B5EF4-FFF2-40B4-BE49-F238E27FC236}">
                              <a16:creationId xmlns:a16="http://schemas.microsoft.com/office/drawing/2014/main" id="{C37F4C58-A0E1-963B-5409-ABB237F083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14484" y="3914835"/>
                          <a:ext cx="163881" cy="238507"/>
                        </a:xfrm>
                        <a:custGeom>
                          <a:avLst/>
                          <a:gdLst>
                            <a:gd name="connsiteX0" fmla="*/ 149765 w 163881"/>
                            <a:gd name="connsiteY0" fmla="*/ 1283 h 238507"/>
                            <a:gd name="connsiteX1" fmla="*/ 155062 w 163881"/>
                            <a:gd name="connsiteY1" fmla="*/ 3205 h 238507"/>
                            <a:gd name="connsiteX2" fmla="*/ 147843 w 163881"/>
                            <a:gd name="connsiteY2" fmla="*/ 16237 h 238507"/>
                            <a:gd name="connsiteX3" fmla="*/ 53109 w 163881"/>
                            <a:gd name="connsiteY3" fmla="*/ 114534 h 238507"/>
                            <a:gd name="connsiteX4" fmla="*/ 17577 w 163881"/>
                            <a:gd name="connsiteY4" fmla="*/ 175049 h 238507"/>
                            <a:gd name="connsiteX5" fmla="*/ 19405 w 163881"/>
                            <a:gd name="connsiteY5" fmla="*/ 215784 h 238507"/>
                            <a:gd name="connsiteX6" fmla="*/ 52640 w 163881"/>
                            <a:gd name="connsiteY6" fmla="*/ 221128 h 238507"/>
                            <a:gd name="connsiteX7" fmla="*/ 97453 w 163881"/>
                            <a:gd name="connsiteY7" fmla="*/ 201768 h 238507"/>
                            <a:gd name="connsiteX8" fmla="*/ 137156 w 163881"/>
                            <a:gd name="connsiteY8" fmla="*/ 176643 h 238507"/>
                            <a:gd name="connsiteX9" fmla="*/ 149812 w 163881"/>
                            <a:gd name="connsiteY9" fmla="*/ 167643 h 238507"/>
                            <a:gd name="connsiteX10" fmla="*/ 154781 w 163881"/>
                            <a:gd name="connsiteY10" fmla="*/ 163940 h 238507"/>
                            <a:gd name="connsiteX11" fmla="*/ 163499 w 163881"/>
                            <a:gd name="connsiteY11" fmla="*/ 163893 h 238507"/>
                            <a:gd name="connsiteX12" fmla="*/ 159374 w 163881"/>
                            <a:gd name="connsiteY12" fmla="*/ 173690 h 238507"/>
                            <a:gd name="connsiteX13" fmla="*/ 94968 w 163881"/>
                            <a:gd name="connsiteY13" fmla="*/ 216206 h 238507"/>
                            <a:gd name="connsiteX14" fmla="*/ 8108 w 163881"/>
                            <a:gd name="connsiteY14" fmla="*/ 229706 h 238507"/>
                            <a:gd name="connsiteX15" fmla="*/ 5859 w 163881"/>
                            <a:gd name="connsiteY15" fmla="*/ 177487 h 238507"/>
                            <a:gd name="connsiteX16" fmla="*/ 148359 w 163881"/>
                            <a:gd name="connsiteY16" fmla="*/ 2361 h 238507"/>
                            <a:gd name="connsiteX17" fmla="*/ 149765 w 163881"/>
                            <a:gd name="connsiteY17" fmla="*/ 1283 h 2385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3881" h="238507">
                              <a:moveTo>
                                <a:pt x="149765" y="1283"/>
                              </a:moveTo>
                              <a:cubicBezTo>
                                <a:pt x="152953" y="-966"/>
                                <a:pt x="155249" y="-217"/>
                                <a:pt x="155062" y="3205"/>
                              </a:cubicBezTo>
                              <a:cubicBezTo>
                                <a:pt x="154875" y="7096"/>
                                <a:pt x="151687" y="12862"/>
                                <a:pt x="147843" y="16237"/>
                              </a:cubicBezTo>
                              <a:cubicBezTo>
                                <a:pt x="103453" y="54815"/>
                                <a:pt x="73406" y="88190"/>
                                <a:pt x="53109" y="114534"/>
                              </a:cubicBezTo>
                              <a:cubicBezTo>
                                <a:pt x="32952" y="141393"/>
                                <a:pt x="22499" y="161315"/>
                                <a:pt x="17577" y="175049"/>
                              </a:cubicBezTo>
                              <a:cubicBezTo>
                                <a:pt x="9655" y="198112"/>
                                <a:pt x="14202" y="209971"/>
                                <a:pt x="19405" y="215784"/>
                              </a:cubicBezTo>
                              <a:cubicBezTo>
                                <a:pt x="26765" y="224034"/>
                                <a:pt x="38812" y="224643"/>
                                <a:pt x="52640" y="221128"/>
                              </a:cubicBezTo>
                              <a:cubicBezTo>
                                <a:pt x="66609" y="217799"/>
                                <a:pt x="82499" y="210300"/>
                                <a:pt x="97453" y="201768"/>
                              </a:cubicBezTo>
                              <a:cubicBezTo>
                                <a:pt x="112359" y="193096"/>
                                <a:pt x="126562" y="183815"/>
                                <a:pt x="137156" y="176643"/>
                              </a:cubicBezTo>
                              <a:cubicBezTo>
                                <a:pt x="142406" y="173034"/>
                                <a:pt x="146765" y="169893"/>
                                <a:pt x="149812" y="167643"/>
                              </a:cubicBezTo>
                              <a:cubicBezTo>
                                <a:pt x="152859" y="165393"/>
                                <a:pt x="154640" y="164034"/>
                                <a:pt x="154781" y="163940"/>
                              </a:cubicBezTo>
                              <a:cubicBezTo>
                                <a:pt x="158390" y="161081"/>
                                <a:pt x="162187" y="161221"/>
                                <a:pt x="163499" y="163893"/>
                              </a:cubicBezTo>
                              <a:cubicBezTo>
                                <a:pt x="164718" y="166565"/>
                                <a:pt x="162937" y="170924"/>
                                <a:pt x="159374" y="173690"/>
                              </a:cubicBezTo>
                              <a:cubicBezTo>
                                <a:pt x="157124" y="175612"/>
                                <a:pt x="127546" y="197643"/>
                                <a:pt x="94968" y="216206"/>
                              </a:cubicBezTo>
                              <a:cubicBezTo>
                                <a:pt x="62109" y="234065"/>
                                <a:pt x="25921" y="248456"/>
                                <a:pt x="8108" y="229706"/>
                              </a:cubicBezTo>
                              <a:cubicBezTo>
                                <a:pt x="-1688" y="219300"/>
                                <a:pt x="-2813" y="200737"/>
                                <a:pt x="5859" y="177487"/>
                              </a:cubicBezTo>
                              <a:cubicBezTo>
                                <a:pt x="30280" y="113174"/>
                                <a:pt x="90937" y="50830"/>
                                <a:pt x="148359" y="2361"/>
                              </a:cubicBezTo>
                              <a:cubicBezTo>
                                <a:pt x="148874" y="1940"/>
                                <a:pt x="149343" y="1612"/>
                                <a:pt x="149765" y="12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55" name="图形 413">
                        <a:extLst>
                          <a:ext uri="{FF2B5EF4-FFF2-40B4-BE49-F238E27FC236}">
                            <a16:creationId xmlns:a16="http://schemas.microsoft.com/office/drawing/2014/main" id="{7F48274D-B193-6EF4-B51F-E7CC6F04E84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583925" y="4124925"/>
                        <a:ext cx="417120" cy="357022"/>
                        <a:chOff x="8583925" y="4124925"/>
                        <a:chExt cx="417120" cy="35702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56" name="任意多边形: 形状 755">
                          <a:extLst>
                            <a:ext uri="{FF2B5EF4-FFF2-40B4-BE49-F238E27FC236}">
                              <a16:creationId xmlns:a16="http://schemas.microsoft.com/office/drawing/2014/main" id="{EC7243AF-9413-66CA-F1CE-5BA71A0ECC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11439" y="4364076"/>
                          <a:ext cx="87147" cy="117871"/>
                        </a:xfrm>
                        <a:custGeom>
                          <a:avLst/>
                          <a:gdLst>
                            <a:gd name="connsiteX0" fmla="*/ 16372 w 87147"/>
                            <a:gd name="connsiteY0" fmla="*/ 108919 h 117871"/>
                            <a:gd name="connsiteX1" fmla="*/ 13232 w 87147"/>
                            <a:gd name="connsiteY1" fmla="*/ 101794 h 117871"/>
                            <a:gd name="connsiteX2" fmla="*/ 25138 w 87147"/>
                            <a:gd name="connsiteY2" fmla="*/ 70950 h 117871"/>
                            <a:gd name="connsiteX3" fmla="*/ 85091 w 87147"/>
                            <a:gd name="connsiteY3" fmla="*/ 5653 h 117871"/>
                            <a:gd name="connsiteX4" fmla="*/ 85091 w 87147"/>
                            <a:gd name="connsiteY4" fmla="*/ 122 h 117871"/>
                            <a:gd name="connsiteX5" fmla="*/ 76138 w 87147"/>
                            <a:gd name="connsiteY5" fmla="*/ 2747 h 117871"/>
                            <a:gd name="connsiteX6" fmla="*/ 75154 w 87147"/>
                            <a:gd name="connsiteY6" fmla="*/ 3590 h 117871"/>
                            <a:gd name="connsiteX7" fmla="*/ 154 w 87147"/>
                            <a:gd name="connsiteY7" fmla="*/ 107934 h 117871"/>
                            <a:gd name="connsiteX8" fmla="*/ 5216 w 87147"/>
                            <a:gd name="connsiteY8" fmla="*/ 117872 h 117871"/>
                            <a:gd name="connsiteX9" fmla="*/ 16372 w 87147"/>
                            <a:gd name="connsiteY9" fmla="*/ 108919 h 1178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87147" h="117871">
                              <a:moveTo>
                                <a:pt x="16372" y="108919"/>
                              </a:moveTo>
                              <a:cubicBezTo>
                                <a:pt x="14779" y="107184"/>
                                <a:pt x="13560" y="104934"/>
                                <a:pt x="13232" y="101794"/>
                              </a:cubicBezTo>
                              <a:cubicBezTo>
                                <a:pt x="12622" y="95840"/>
                                <a:pt x="14826" y="86184"/>
                                <a:pt x="25138" y="70950"/>
                              </a:cubicBezTo>
                              <a:cubicBezTo>
                                <a:pt x="35404" y="55622"/>
                                <a:pt x="53310" y="34059"/>
                                <a:pt x="85091" y="5653"/>
                              </a:cubicBezTo>
                              <a:cubicBezTo>
                                <a:pt x="87810" y="3168"/>
                                <a:pt x="87857" y="684"/>
                                <a:pt x="85091" y="122"/>
                              </a:cubicBezTo>
                              <a:cubicBezTo>
                                <a:pt x="82654" y="-394"/>
                                <a:pt x="78857" y="778"/>
                                <a:pt x="76138" y="2747"/>
                              </a:cubicBezTo>
                              <a:cubicBezTo>
                                <a:pt x="75810" y="2981"/>
                                <a:pt x="75435" y="3262"/>
                                <a:pt x="75154" y="3590"/>
                              </a:cubicBezTo>
                              <a:cubicBezTo>
                                <a:pt x="21247" y="52528"/>
                                <a:pt x="-2143" y="88622"/>
                                <a:pt x="154" y="107934"/>
                              </a:cubicBezTo>
                              <a:cubicBezTo>
                                <a:pt x="622" y="112106"/>
                                <a:pt x="2404" y="115387"/>
                                <a:pt x="5216" y="117872"/>
                              </a:cubicBezTo>
                              <a:cubicBezTo>
                                <a:pt x="9669" y="114262"/>
                                <a:pt x="11919" y="112481"/>
                                <a:pt x="16372" y="1089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7" name="任意多边形: 形状 756">
                          <a:extLst>
                            <a:ext uri="{FF2B5EF4-FFF2-40B4-BE49-F238E27FC236}">
                              <a16:creationId xmlns:a16="http://schemas.microsoft.com/office/drawing/2014/main" id="{412A6D50-5F65-ECF0-770E-56BBB1F159F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98196" y="4243751"/>
                          <a:ext cx="194745" cy="160649"/>
                        </a:xfrm>
                        <a:custGeom>
                          <a:avLst/>
                          <a:gdLst>
                            <a:gd name="connsiteX0" fmla="*/ 82849 w 194745"/>
                            <a:gd name="connsiteY0" fmla="*/ 2509 h 160649"/>
                            <a:gd name="connsiteX1" fmla="*/ 91802 w 194745"/>
                            <a:gd name="connsiteY1" fmla="*/ 587 h 160649"/>
                            <a:gd name="connsiteX2" fmla="*/ 91005 w 194745"/>
                            <a:gd name="connsiteY2" fmla="*/ 8697 h 160649"/>
                            <a:gd name="connsiteX3" fmla="*/ 14880 w 194745"/>
                            <a:gd name="connsiteY3" fmla="*/ 132400 h 160649"/>
                            <a:gd name="connsiteX4" fmla="*/ 38411 w 194745"/>
                            <a:gd name="connsiteY4" fmla="*/ 149463 h 160649"/>
                            <a:gd name="connsiteX5" fmla="*/ 82990 w 194745"/>
                            <a:gd name="connsiteY5" fmla="*/ 138494 h 160649"/>
                            <a:gd name="connsiteX6" fmla="*/ 129724 w 194745"/>
                            <a:gd name="connsiteY6" fmla="*/ 112431 h 160649"/>
                            <a:gd name="connsiteX7" fmla="*/ 167037 w 194745"/>
                            <a:gd name="connsiteY7" fmla="*/ 86134 h 160649"/>
                            <a:gd name="connsiteX8" fmla="*/ 178380 w 194745"/>
                            <a:gd name="connsiteY8" fmla="*/ 77369 h 160649"/>
                            <a:gd name="connsiteX9" fmla="*/ 182693 w 194745"/>
                            <a:gd name="connsiteY9" fmla="*/ 73806 h 160649"/>
                            <a:gd name="connsiteX10" fmla="*/ 193099 w 194745"/>
                            <a:gd name="connsiteY10" fmla="*/ 71087 h 160649"/>
                            <a:gd name="connsiteX11" fmla="*/ 192068 w 194745"/>
                            <a:gd name="connsiteY11" fmla="*/ 77884 h 160649"/>
                            <a:gd name="connsiteX12" fmla="*/ 173646 w 194745"/>
                            <a:gd name="connsiteY12" fmla="*/ 92368 h 160649"/>
                            <a:gd name="connsiteX13" fmla="*/ 132724 w 194745"/>
                            <a:gd name="connsiteY13" fmla="*/ 120915 h 160649"/>
                            <a:gd name="connsiteX14" fmla="*/ 81349 w 194745"/>
                            <a:gd name="connsiteY14" fmla="*/ 148853 h 160649"/>
                            <a:gd name="connsiteX15" fmla="*/ 30630 w 194745"/>
                            <a:gd name="connsiteY15" fmla="*/ 160572 h 160649"/>
                            <a:gd name="connsiteX16" fmla="*/ 443 w 194745"/>
                            <a:gd name="connsiteY16" fmla="*/ 138869 h 160649"/>
                            <a:gd name="connsiteX17" fmla="*/ 81630 w 194745"/>
                            <a:gd name="connsiteY17" fmla="*/ 3447 h 160649"/>
                            <a:gd name="connsiteX18" fmla="*/ 82849 w 194745"/>
                            <a:gd name="connsiteY18" fmla="*/ 2509 h 1606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4745" h="160649">
                              <a:moveTo>
                                <a:pt x="82849" y="2509"/>
                              </a:moveTo>
                              <a:cubicBezTo>
                                <a:pt x="85802" y="165"/>
                                <a:pt x="89552" y="-678"/>
                                <a:pt x="91802" y="587"/>
                              </a:cubicBezTo>
                              <a:cubicBezTo>
                                <a:pt x="94333" y="2040"/>
                                <a:pt x="94005" y="5650"/>
                                <a:pt x="91005" y="8697"/>
                              </a:cubicBezTo>
                              <a:cubicBezTo>
                                <a:pt x="22474" y="79994"/>
                                <a:pt x="12396" y="116744"/>
                                <a:pt x="14880" y="132400"/>
                              </a:cubicBezTo>
                              <a:cubicBezTo>
                                <a:pt x="17083" y="145572"/>
                                <a:pt x="28990" y="148900"/>
                                <a:pt x="38411" y="149463"/>
                              </a:cubicBezTo>
                              <a:cubicBezTo>
                                <a:pt x="51818" y="150212"/>
                                <a:pt x="67287" y="145712"/>
                                <a:pt x="82990" y="138494"/>
                              </a:cubicBezTo>
                              <a:cubicBezTo>
                                <a:pt x="98880" y="131556"/>
                                <a:pt x="115146" y="122134"/>
                                <a:pt x="129724" y="112431"/>
                              </a:cubicBezTo>
                              <a:cubicBezTo>
                                <a:pt x="144209" y="102634"/>
                                <a:pt x="157568" y="93400"/>
                                <a:pt x="167037" y="86134"/>
                              </a:cubicBezTo>
                              <a:cubicBezTo>
                                <a:pt x="171818" y="82525"/>
                                <a:pt x="175662" y="79525"/>
                                <a:pt x="178380" y="77369"/>
                              </a:cubicBezTo>
                              <a:cubicBezTo>
                                <a:pt x="181052" y="75165"/>
                                <a:pt x="182599" y="73900"/>
                                <a:pt x="182693" y="73806"/>
                              </a:cubicBezTo>
                              <a:cubicBezTo>
                                <a:pt x="185834" y="71087"/>
                                <a:pt x="190521" y="69962"/>
                                <a:pt x="193099" y="71087"/>
                              </a:cubicBezTo>
                              <a:cubicBezTo>
                                <a:pt x="195630" y="72212"/>
                                <a:pt x="195209" y="75259"/>
                                <a:pt x="192068" y="77884"/>
                              </a:cubicBezTo>
                              <a:cubicBezTo>
                                <a:pt x="191084" y="78728"/>
                                <a:pt x="184240" y="84400"/>
                                <a:pt x="173646" y="92368"/>
                              </a:cubicBezTo>
                              <a:cubicBezTo>
                                <a:pt x="163052" y="100337"/>
                                <a:pt x="148568" y="110462"/>
                                <a:pt x="132724" y="120915"/>
                              </a:cubicBezTo>
                              <a:cubicBezTo>
                                <a:pt x="116833" y="131369"/>
                                <a:pt x="98787" y="141166"/>
                                <a:pt x="81349" y="148853"/>
                              </a:cubicBezTo>
                              <a:cubicBezTo>
                                <a:pt x="63865" y="156540"/>
                                <a:pt x="46333" y="161322"/>
                                <a:pt x="30630" y="160572"/>
                              </a:cubicBezTo>
                              <a:cubicBezTo>
                                <a:pt x="13240" y="159728"/>
                                <a:pt x="2646" y="152416"/>
                                <a:pt x="443" y="138869"/>
                              </a:cubicBezTo>
                              <a:cubicBezTo>
                                <a:pt x="-3823" y="112712"/>
                                <a:pt x="22708" y="64618"/>
                                <a:pt x="81630" y="3447"/>
                              </a:cubicBezTo>
                              <a:cubicBezTo>
                                <a:pt x="82099" y="3165"/>
                                <a:pt x="82474" y="2837"/>
                                <a:pt x="82849" y="25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8" name="任意多边形: 形状 757">
                          <a:extLst>
                            <a:ext uri="{FF2B5EF4-FFF2-40B4-BE49-F238E27FC236}">
                              <a16:creationId xmlns:a16="http://schemas.microsoft.com/office/drawing/2014/main" id="{4F1C1D09-0976-58A3-76F3-50E634CCAA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11918" y="4125092"/>
                          <a:ext cx="179706" cy="207686"/>
                        </a:xfrm>
                        <a:custGeom>
                          <a:avLst/>
                          <a:gdLst>
                            <a:gd name="connsiteX0" fmla="*/ 110393 w 179706"/>
                            <a:gd name="connsiteY0" fmla="*/ 1917 h 207686"/>
                            <a:gd name="connsiteX1" fmla="*/ 117565 w 179706"/>
                            <a:gd name="connsiteY1" fmla="*/ 1776 h 207686"/>
                            <a:gd name="connsiteX2" fmla="*/ 113768 w 179706"/>
                            <a:gd name="connsiteY2" fmla="*/ 12979 h 207686"/>
                            <a:gd name="connsiteX3" fmla="*/ 13877 w 179706"/>
                            <a:gd name="connsiteY3" fmla="*/ 162745 h 207686"/>
                            <a:gd name="connsiteX4" fmla="*/ 28315 w 179706"/>
                            <a:gd name="connsiteY4" fmla="*/ 191902 h 207686"/>
                            <a:gd name="connsiteX5" fmla="*/ 68393 w 179706"/>
                            <a:gd name="connsiteY5" fmla="*/ 187824 h 207686"/>
                            <a:gd name="connsiteX6" fmla="*/ 114096 w 179706"/>
                            <a:gd name="connsiteY6" fmla="*/ 162605 h 207686"/>
                            <a:gd name="connsiteX7" fmla="*/ 152253 w 179706"/>
                            <a:gd name="connsiteY7" fmla="*/ 134714 h 207686"/>
                            <a:gd name="connsiteX8" fmla="*/ 164112 w 179706"/>
                            <a:gd name="connsiteY8" fmla="*/ 125198 h 207686"/>
                            <a:gd name="connsiteX9" fmla="*/ 168753 w 179706"/>
                            <a:gd name="connsiteY9" fmla="*/ 121355 h 207686"/>
                            <a:gd name="connsiteX10" fmla="*/ 178597 w 179706"/>
                            <a:gd name="connsiteY10" fmla="*/ 119620 h 207686"/>
                            <a:gd name="connsiteX11" fmla="*/ 176393 w 179706"/>
                            <a:gd name="connsiteY11" fmla="*/ 128058 h 207686"/>
                            <a:gd name="connsiteX12" fmla="*/ 156987 w 179706"/>
                            <a:gd name="connsiteY12" fmla="*/ 143855 h 207686"/>
                            <a:gd name="connsiteX13" fmla="*/ 115034 w 179706"/>
                            <a:gd name="connsiteY13" fmla="*/ 174183 h 207686"/>
                            <a:gd name="connsiteX14" fmla="*/ 64784 w 179706"/>
                            <a:gd name="connsiteY14" fmla="*/ 201089 h 207686"/>
                            <a:gd name="connsiteX15" fmla="*/ 40549 w 179706"/>
                            <a:gd name="connsiteY15" fmla="*/ 207136 h 207686"/>
                            <a:gd name="connsiteX16" fmla="*/ 18752 w 179706"/>
                            <a:gd name="connsiteY16" fmla="*/ 205824 h 207686"/>
                            <a:gd name="connsiteX17" fmla="*/ 706 w 179706"/>
                            <a:gd name="connsiteY17" fmla="*/ 167667 h 207686"/>
                            <a:gd name="connsiteX18" fmla="*/ 31362 w 179706"/>
                            <a:gd name="connsiteY18" fmla="*/ 96652 h 207686"/>
                            <a:gd name="connsiteX19" fmla="*/ 109175 w 179706"/>
                            <a:gd name="connsiteY19" fmla="*/ 2995 h 207686"/>
                            <a:gd name="connsiteX20" fmla="*/ 110393 w 179706"/>
                            <a:gd name="connsiteY20" fmla="*/ 1917 h 2076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79706" h="207686">
                              <a:moveTo>
                                <a:pt x="110393" y="1917"/>
                              </a:moveTo>
                              <a:cubicBezTo>
                                <a:pt x="113440" y="-567"/>
                                <a:pt x="116487" y="-661"/>
                                <a:pt x="117565" y="1776"/>
                              </a:cubicBezTo>
                              <a:cubicBezTo>
                                <a:pt x="118831" y="4589"/>
                                <a:pt x="117143" y="9558"/>
                                <a:pt x="113768" y="12979"/>
                              </a:cubicBezTo>
                              <a:cubicBezTo>
                                <a:pt x="35862" y="92480"/>
                                <a:pt x="16596" y="140433"/>
                                <a:pt x="13877" y="162745"/>
                              </a:cubicBezTo>
                              <a:cubicBezTo>
                                <a:pt x="11768" y="181448"/>
                                <a:pt x="20581" y="188902"/>
                                <a:pt x="28315" y="191902"/>
                              </a:cubicBezTo>
                              <a:cubicBezTo>
                                <a:pt x="39237" y="196167"/>
                                <a:pt x="53393" y="193777"/>
                                <a:pt x="68393" y="187824"/>
                              </a:cubicBezTo>
                              <a:cubicBezTo>
                                <a:pt x="83440" y="181917"/>
                                <a:pt x="99143" y="172120"/>
                                <a:pt x="114096" y="162605"/>
                              </a:cubicBezTo>
                              <a:cubicBezTo>
                                <a:pt x="128909" y="152902"/>
                                <a:pt x="142409" y="142636"/>
                                <a:pt x="152253" y="134714"/>
                              </a:cubicBezTo>
                              <a:cubicBezTo>
                                <a:pt x="157175" y="130777"/>
                                <a:pt x="161253" y="127496"/>
                                <a:pt x="164112" y="125198"/>
                              </a:cubicBezTo>
                              <a:cubicBezTo>
                                <a:pt x="166971" y="122855"/>
                                <a:pt x="168612" y="121495"/>
                                <a:pt x="168753" y="121355"/>
                              </a:cubicBezTo>
                              <a:cubicBezTo>
                                <a:pt x="171940" y="118636"/>
                                <a:pt x="176487" y="117745"/>
                                <a:pt x="178597" y="119620"/>
                              </a:cubicBezTo>
                              <a:cubicBezTo>
                                <a:pt x="180706" y="121495"/>
                                <a:pt x="179722" y="125245"/>
                                <a:pt x="176393" y="128058"/>
                              </a:cubicBezTo>
                              <a:cubicBezTo>
                                <a:pt x="175409" y="129042"/>
                                <a:pt x="167909" y="134995"/>
                                <a:pt x="156987" y="143855"/>
                              </a:cubicBezTo>
                              <a:cubicBezTo>
                                <a:pt x="146018" y="152620"/>
                                <a:pt x="131253" y="163777"/>
                                <a:pt x="115034" y="174183"/>
                              </a:cubicBezTo>
                              <a:cubicBezTo>
                                <a:pt x="98815" y="184589"/>
                                <a:pt x="81565" y="194995"/>
                                <a:pt x="64784" y="201089"/>
                              </a:cubicBezTo>
                              <a:cubicBezTo>
                                <a:pt x="56393" y="204183"/>
                                <a:pt x="48237" y="206339"/>
                                <a:pt x="40549" y="207136"/>
                              </a:cubicBezTo>
                              <a:cubicBezTo>
                                <a:pt x="32815" y="207980"/>
                                <a:pt x="25315" y="208074"/>
                                <a:pt x="18752" y="205824"/>
                              </a:cubicBezTo>
                              <a:cubicBezTo>
                                <a:pt x="4127" y="201136"/>
                                <a:pt x="-2248" y="188105"/>
                                <a:pt x="706" y="167667"/>
                              </a:cubicBezTo>
                              <a:cubicBezTo>
                                <a:pt x="3049" y="148824"/>
                                <a:pt x="13409" y="124964"/>
                                <a:pt x="31362" y="96652"/>
                              </a:cubicBezTo>
                              <a:cubicBezTo>
                                <a:pt x="49690" y="69042"/>
                                <a:pt x="75471" y="36698"/>
                                <a:pt x="109175" y="2995"/>
                              </a:cubicBezTo>
                              <a:cubicBezTo>
                                <a:pt x="109596" y="2620"/>
                                <a:pt x="109971" y="2245"/>
                                <a:pt x="110393" y="19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59" name="任意多边形: 形状 758">
                          <a:extLst>
                            <a:ext uri="{FF2B5EF4-FFF2-40B4-BE49-F238E27FC236}">
                              <a16:creationId xmlns:a16="http://schemas.microsoft.com/office/drawing/2014/main" id="{528C7F1A-F515-6D1B-B520-1BC860B099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83925" y="4124925"/>
                          <a:ext cx="145940" cy="82600"/>
                        </a:xfrm>
                        <a:custGeom>
                          <a:avLst/>
                          <a:gdLst>
                            <a:gd name="connsiteX0" fmla="*/ 6245 w 145940"/>
                            <a:gd name="connsiteY0" fmla="*/ 54819 h 82600"/>
                            <a:gd name="connsiteX1" fmla="*/ 12245 w 145940"/>
                            <a:gd name="connsiteY1" fmla="*/ 54303 h 82600"/>
                            <a:gd name="connsiteX2" fmla="*/ 40089 w 145940"/>
                            <a:gd name="connsiteY2" fmla="*/ 63491 h 82600"/>
                            <a:gd name="connsiteX3" fmla="*/ 81995 w 145940"/>
                            <a:gd name="connsiteY3" fmla="*/ 43569 h 82600"/>
                            <a:gd name="connsiteX4" fmla="*/ 102714 w 145940"/>
                            <a:gd name="connsiteY4" fmla="*/ 29319 h 82600"/>
                            <a:gd name="connsiteX5" fmla="*/ 120573 w 145940"/>
                            <a:gd name="connsiteY5" fmla="*/ 16194 h 82600"/>
                            <a:gd name="connsiteX6" fmla="*/ 133089 w 145940"/>
                            <a:gd name="connsiteY6" fmla="*/ 6303 h 82600"/>
                            <a:gd name="connsiteX7" fmla="*/ 138058 w 145940"/>
                            <a:gd name="connsiteY7" fmla="*/ 2225 h 82600"/>
                            <a:gd name="connsiteX8" fmla="*/ 145792 w 145940"/>
                            <a:gd name="connsiteY8" fmla="*/ 2647 h 82600"/>
                            <a:gd name="connsiteX9" fmla="*/ 140870 w 145940"/>
                            <a:gd name="connsiteY9" fmla="*/ 13897 h 82600"/>
                            <a:gd name="connsiteX10" fmla="*/ 77870 w 145940"/>
                            <a:gd name="connsiteY10" fmla="*/ 60444 h 82600"/>
                            <a:gd name="connsiteX11" fmla="*/ 479 w 145940"/>
                            <a:gd name="connsiteY11" fmla="*/ 69960 h 82600"/>
                            <a:gd name="connsiteX12" fmla="*/ 4042 w 145940"/>
                            <a:gd name="connsiteY12" fmla="*/ 57210 h 82600"/>
                            <a:gd name="connsiteX13" fmla="*/ 6245 w 145940"/>
                            <a:gd name="connsiteY13" fmla="*/ 54819 h 826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45940" h="82600">
                              <a:moveTo>
                                <a:pt x="6245" y="54819"/>
                              </a:moveTo>
                              <a:cubicBezTo>
                                <a:pt x="8823" y="52522"/>
                                <a:pt x="11260" y="52194"/>
                                <a:pt x="12245" y="54303"/>
                              </a:cubicBezTo>
                              <a:cubicBezTo>
                                <a:pt x="17307" y="64897"/>
                                <a:pt x="27526" y="66538"/>
                                <a:pt x="40089" y="63491"/>
                              </a:cubicBezTo>
                              <a:cubicBezTo>
                                <a:pt x="52698" y="60538"/>
                                <a:pt x="67651" y="52709"/>
                                <a:pt x="81995" y="43569"/>
                              </a:cubicBezTo>
                              <a:cubicBezTo>
                                <a:pt x="89167" y="38975"/>
                                <a:pt x="96198" y="34100"/>
                                <a:pt x="102714" y="29319"/>
                              </a:cubicBezTo>
                              <a:cubicBezTo>
                                <a:pt x="109323" y="24678"/>
                                <a:pt x="115417" y="20178"/>
                                <a:pt x="120573" y="16194"/>
                              </a:cubicBezTo>
                              <a:cubicBezTo>
                                <a:pt x="125776" y="12210"/>
                                <a:pt x="130089" y="8741"/>
                                <a:pt x="133089" y="6303"/>
                              </a:cubicBezTo>
                              <a:cubicBezTo>
                                <a:pt x="136136" y="3819"/>
                                <a:pt x="137917" y="2319"/>
                                <a:pt x="138058" y="2225"/>
                              </a:cubicBezTo>
                              <a:cubicBezTo>
                                <a:pt x="141714" y="-1009"/>
                                <a:pt x="145042" y="-587"/>
                                <a:pt x="145792" y="2647"/>
                              </a:cubicBezTo>
                              <a:cubicBezTo>
                                <a:pt x="146542" y="5881"/>
                                <a:pt x="144386" y="10850"/>
                                <a:pt x="140870" y="13897"/>
                              </a:cubicBezTo>
                              <a:cubicBezTo>
                                <a:pt x="138573" y="15866"/>
                                <a:pt x="109089" y="40663"/>
                                <a:pt x="77870" y="60444"/>
                              </a:cubicBezTo>
                              <a:cubicBezTo>
                                <a:pt x="46370" y="79569"/>
                                <a:pt x="12995" y="94100"/>
                                <a:pt x="479" y="69960"/>
                              </a:cubicBezTo>
                              <a:cubicBezTo>
                                <a:pt x="-880" y="67335"/>
                                <a:pt x="760" y="61616"/>
                                <a:pt x="4042" y="57210"/>
                              </a:cubicBezTo>
                              <a:cubicBezTo>
                                <a:pt x="4745" y="56272"/>
                                <a:pt x="5495" y="55475"/>
                                <a:pt x="6245" y="548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60" name="任意多边形: 形状 759">
                          <a:extLst>
                            <a:ext uri="{FF2B5EF4-FFF2-40B4-BE49-F238E27FC236}">
                              <a16:creationId xmlns:a16="http://schemas.microsoft.com/office/drawing/2014/main" id="{955B14F8-8FA6-EA80-DD4E-047D8F557E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11035" y="4315896"/>
                          <a:ext cx="190011" cy="133397"/>
                        </a:xfrm>
                        <a:custGeom>
                          <a:avLst/>
                          <a:gdLst>
                            <a:gd name="connsiteX0" fmla="*/ 73089 w 190011"/>
                            <a:gd name="connsiteY0" fmla="*/ 2926 h 133397"/>
                            <a:gd name="connsiteX1" fmla="*/ 82464 w 190011"/>
                            <a:gd name="connsiteY1" fmla="*/ 160 h 133397"/>
                            <a:gd name="connsiteX2" fmla="*/ 82886 w 190011"/>
                            <a:gd name="connsiteY2" fmla="*/ 6442 h 133397"/>
                            <a:gd name="connsiteX3" fmla="*/ 44823 w 190011"/>
                            <a:gd name="connsiteY3" fmla="*/ 47739 h 133397"/>
                            <a:gd name="connsiteX4" fmla="*/ 23917 w 190011"/>
                            <a:gd name="connsiteY4" fmla="*/ 78301 h 133397"/>
                            <a:gd name="connsiteX5" fmla="*/ 15198 w 190011"/>
                            <a:gd name="connsiteY5" fmla="*/ 111676 h 133397"/>
                            <a:gd name="connsiteX6" fmla="*/ 39339 w 190011"/>
                            <a:gd name="connsiteY6" fmla="*/ 123629 h 133397"/>
                            <a:gd name="connsiteX7" fmla="*/ 82792 w 190011"/>
                            <a:gd name="connsiteY7" fmla="*/ 111676 h 133397"/>
                            <a:gd name="connsiteX8" fmla="*/ 127886 w 190011"/>
                            <a:gd name="connsiteY8" fmla="*/ 87254 h 133397"/>
                            <a:gd name="connsiteX9" fmla="*/ 147574 w 190011"/>
                            <a:gd name="connsiteY9" fmla="*/ 74270 h 133397"/>
                            <a:gd name="connsiteX10" fmla="*/ 163746 w 190011"/>
                            <a:gd name="connsiteY10" fmla="*/ 63254 h 133397"/>
                            <a:gd name="connsiteX11" fmla="*/ 174621 w 190011"/>
                            <a:gd name="connsiteY11" fmla="*/ 55379 h 133397"/>
                            <a:gd name="connsiteX12" fmla="*/ 178792 w 190011"/>
                            <a:gd name="connsiteY12" fmla="*/ 52238 h 133397"/>
                            <a:gd name="connsiteX13" fmla="*/ 188636 w 190011"/>
                            <a:gd name="connsiteY13" fmla="*/ 49567 h 133397"/>
                            <a:gd name="connsiteX14" fmla="*/ 187230 w 190011"/>
                            <a:gd name="connsiteY14" fmla="*/ 55520 h 133397"/>
                            <a:gd name="connsiteX15" fmla="*/ 169558 w 190011"/>
                            <a:gd name="connsiteY15" fmla="*/ 68504 h 133397"/>
                            <a:gd name="connsiteX16" fmla="*/ 151839 w 190011"/>
                            <a:gd name="connsiteY16" fmla="*/ 80504 h 133397"/>
                            <a:gd name="connsiteX17" fmla="*/ 130370 w 190011"/>
                            <a:gd name="connsiteY17" fmla="*/ 94426 h 133397"/>
                            <a:gd name="connsiteX18" fmla="*/ 31792 w 190011"/>
                            <a:gd name="connsiteY18" fmla="*/ 133332 h 133397"/>
                            <a:gd name="connsiteX19" fmla="*/ 1042 w 190011"/>
                            <a:gd name="connsiteY19" fmla="*/ 118473 h 133397"/>
                            <a:gd name="connsiteX20" fmla="*/ 1745 w 190011"/>
                            <a:gd name="connsiteY20" fmla="*/ 99442 h 133397"/>
                            <a:gd name="connsiteX21" fmla="*/ 13745 w 190011"/>
                            <a:gd name="connsiteY21" fmla="*/ 73848 h 133397"/>
                            <a:gd name="connsiteX22" fmla="*/ 36948 w 190011"/>
                            <a:gd name="connsiteY22" fmla="*/ 41598 h 133397"/>
                            <a:gd name="connsiteX23" fmla="*/ 72058 w 190011"/>
                            <a:gd name="connsiteY23" fmla="*/ 3816 h 133397"/>
                            <a:gd name="connsiteX24" fmla="*/ 73089 w 190011"/>
                            <a:gd name="connsiteY24" fmla="*/ 2926 h 1333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90011" h="133397">
                              <a:moveTo>
                                <a:pt x="73089" y="2926"/>
                              </a:moveTo>
                              <a:cubicBezTo>
                                <a:pt x="75902" y="723"/>
                                <a:pt x="79839" y="-449"/>
                                <a:pt x="82464" y="160"/>
                              </a:cubicBezTo>
                              <a:cubicBezTo>
                                <a:pt x="85464" y="910"/>
                                <a:pt x="85652" y="3723"/>
                                <a:pt x="82886" y="6442"/>
                              </a:cubicBezTo>
                              <a:cubicBezTo>
                                <a:pt x="66995" y="22285"/>
                                <a:pt x="54480" y="35926"/>
                                <a:pt x="44823" y="47739"/>
                              </a:cubicBezTo>
                              <a:cubicBezTo>
                                <a:pt x="35355" y="59785"/>
                                <a:pt x="28605" y="69864"/>
                                <a:pt x="23917" y="78301"/>
                              </a:cubicBezTo>
                              <a:cubicBezTo>
                                <a:pt x="14542" y="95176"/>
                                <a:pt x="13417" y="105489"/>
                                <a:pt x="15198" y="111676"/>
                              </a:cubicBezTo>
                              <a:cubicBezTo>
                                <a:pt x="18245" y="121942"/>
                                <a:pt x="30058" y="123770"/>
                                <a:pt x="39339" y="123629"/>
                              </a:cubicBezTo>
                              <a:cubicBezTo>
                                <a:pt x="52464" y="123395"/>
                                <a:pt x="67558" y="118614"/>
                                <a:pt x="82792" y="111676"/>
                              </a:cubicBezTo>
                              <a:cubicBezTo>
                                <a:pt x="97980" y="104645"/>
                                <a:pt x="113917" y="96160"/>
                                <a:pt x="127886" y="87254"/>
                              </a:cubicBezTo>
                              <a:cubicBezTo>
                                <a:pt x="134917" y="82848"/>
                                <a:pt x="141574" y="78442"/>
                                <a:pt x="147574" y="74270"/>
                              </a:cubicBezTo>
                              <a:cubicBezTo>
                                <a:pt x="153667" y="70239"/>
                                <a:pt x="159152" y="66489"/>
                                <a:pt x="163746" y="63254"/>
                              </a:cubicBezTo>
                              <a:cubicBezTo>
                                <a:pt x="168292" y="59926"/>
                                <a:pt x="171996" y="57301"/>
                                <a:pt x="174621" y="55379"/>
                              </a:cubicBezTo>
                              <a:cubicBezTo>
                                <a:pt x="177199" y="53457"/>
                                <a:pt x="178699" y="52285"/>
                                <a:pt x="178792" y="52238"/>
                              </a:cubicBezTo>
                              <a:cubicBezTo>
                                <a:pt x="181746" y="49942"/>
                                <a:pt x="186339" y="48629"/>
                                <a:pt x="188636" y="49567"/>
                              </a:cubicBezTo>
                              <a:cubicBezTo>
                                <a:pt x="190933" y="50504"/>
                                <a:pt x="190277" y="53176"/>
                                <a:pt x="187230" y="55520"/>
                              </a:cubicBezTo>
                              <a:cubicBezTo>
                                <a:pt x="186246" y="56270"/>
                                <a:pt x="179730" y="61332"/>
                                <a:pt x="169558" y="68504"/>
                              </a:cubicBezTo>
                              <a:cubicBezTo>
                                <a:pt x="164496" y="72067"/>
                                <a:pt x="158449" y="76145"/>
                                <a:pt x="151839" y="80504"/>
                              </a:cubicBezTo>
                              <a:cubicBezTo>
                                <a:pt x="145277" y="85004"/>
                                <a:pt x="138058" y="89739"/>
                                <a:pt x="130370" y="94426"/>
                              </a:cubicBezTo>
                              <a:cubicBezTo>
                                <a:pt x="99433" y="112895"/>
                                <a:pt x="62495" y="132676"/>
                                <a:pt x="31792" y="133332"/>
                              </a:cubicBezTo>
                              <a:cubicBezTo>
                                <a:pt x="15011" y="134036"/>
                                <a:pt x="4276" y="129020"/>
                                <a:pt x="1042" y="118473"/>
                              </a:cubicBezTo>
                              <a:cubicBezTo>
                                <a:pt x="-552" y="113317"/>
                                <a:pt x="-317" y="106989"/>
                                <a:pt x="1745" y="99442"/>
                              </a:cubicBezTo>
                              <a:cubicBezTo>
                                <a:pt x="3855" y="92035"/>
                                <a:pt x="7886" y="83504"/>
                                <a:pt x="13745" y="73848"/>
                              </a:cubicBezTo>
                              <a:cubicBezTo>
                                <a:pt x="19605" y="64192"/>
                                <a:pt x="27339" y="53410"/>
                                <a:pt x="36948" y="41598"/>
                              </a:cubicBezTo>
                              <a:cubicBezTo>
                                <a:pt x="46698" y="29926"/>
                                <a:pt x="58464" y="17457"/>
                                <a:pt x="72058" y="3816"/>
                              </a:cubicBezTo>
                              <a:cubicBezTo>
                                <a:pt x="72386" y="3535"/>
                                <a:pt x="72714" y="3254"/>
                                <a:pt x="73089" y="29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61" name="图形 413">
                      <a:extLst>
                        <a:ext uri="{FF2B5EF4-FFF2-40B4-BE49-F238E27FC236}">
                          <a16:creationId xmlns:a16="http://schemas.microsoft.com/office/drawing/2014/main" id="{2F6D1F39-4B41-52DE-18F6-285EF4BD1AC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327480" y="4126605"/>
                      <a:ext cx="590661" cy="553390"/>
                      <a:chOff x="8327480" y="4126605"/>
                      <a:chExt cx="590661" cy="553390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62" name="图形 413">
                        <a:extLst>
                          <a:ext uri="{FF2B5EF4-FFF2-40B4-BE49-F238E27FC236}">
                            <a16:creationId xmlns:a16="http://schemas.microsoft.com/office/drawing/2014/main" id="{06D90F6C-BBC9-2C83-54D7-A6447B41258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449803" y="4126605"/>
                        <a:ext cx="468338" cy="436452"/>
                        <a:chOff x="8449803" y="4126605"/>
                        <a:chExt cx="468338" cy="43645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63" name="任意多边形: 形状 762">
                          <a:extLst>
                            <a:ext uri="{FF2B5EF4-FFF2-40B4-BE49-F238E27FC236}">
                              <a16:creationId xmlns:a16="http://schemas.microsoft.com/office/drawing/2014/main" id="{180C9976-0029-EA00-5D2C-A7C9B3B81F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39243" y="4432450"/>
                          <a:ext cx="178898" cy="130607"/>
                        </a:xfrm>
                        <a:custGeom>
                          <a:avLst/>
                          <a:gdLst>
                            <a:gd name="connsiteX0" fmla="*/ 66131 w 178898"/>
                            <a:gd name="connsiteY0" fmla="*/ 3514 h 130607"/>
                            <a:gd name="connsiteX1" fmla="*/ 75318 w 178898"/>
                            <a:gd name="connsiteY1" fmla="*/ 45 h 130607"/>
                            <a:gd name="connsiteX2" fmla="*/ 76115 w 178898"/>
                            <a:gd name="connsiteY2" fmla="*/ 5810 h 130607"/>
                            <a:gd name="connsiteX3" fmla="*/ 40771 w 178898"/>
                            <a:gd name="connsiteY3" fmla="*/ 47623 h 130607"/>
                            <a:gd name="connsiteX4" fmla="*/ 21693 w 178898"/>
                            <a:gd name="connsiteY4" fmla="*/ 78654 h 130607"/>
                            <a:gd name="connsiteX5" fmla="*/ 14615 w 178898"/>
                            <a:gd name="connsiteY5" fmla="*/ 110904 h 130607"/>
                            <a:gd name="connsiteX6" fmla="*/ 37912 w 178898"/>
                            <a:gd name="connsiteY6" fmla="*/ 119998 h 130607"/>
                            <a:gd name="connsiteX7" fmla="*/ 78459 w 178898"/>
                            <a:gd name="connsiteY7" fmla="*/ 105232 h 130607"/>
                            <a:gd name="connsiteX8" fmla="*/ 89053 w 178898"/>
                            <a:gd name="connsiteY8" fmla="*/ 99045 h 130607"/>
                            <a:gd name="connsiteX9" fmla="*/ 99881 w 178898"/>
                            <a:gd name="connsiteY9" fmla="*/ 92623 h 130607"/>
                            <a:gd name="connsiteX10" fmla="*/ 120646 w 178898"/>
                            <a:gd name="connsiteY10" fmla="*/ 78795 h 130607"/>
                            <a:gd name="connsiteX11" fmla="*/ 154303 w 178898"/>
                            <a:gd name="connsiteY11" fmla="*/ 53529 h 130607"/>
                            <a:gd name="connsiteX12" fmla="*/ 164568 w 178898"/>
                            <a:gd name="connsiteY12" fmla="*/ 45326 h 130607"/>
                            <a:gd name="connsiteX13" fmla="*/ 168506 w 178898"/>
                            <a:gd name="connsiteY13" fmla="*/ 42045 h 130607"/>
                            <a:gd name="connsiteX14" fmla="*/ 177693 w 178898"/>
                            <a:gd name="connsiteY14" fmla="*/ 38904 h 130607"/>
                            <a:gd name="connsiteX15" fmla="*/ 176146 w 178898"/>
                            <a:gd name="connsiteY15" fmla="*/ 44858 h 130607"/>
                            <a:gd name="connsiteX16" fmla="*/ 122756 w 178898"/>
                            <a:gd name="connsiteY16" fmla="*/ 85686 h 130607"/>
                            <a:gd name="connsiteX17" fmla="*/ 30974 w 178898"/>
                            <a:gd name="connsiteY17" fmla="*/ 129983 h 130607"/>
                            <a:gd name="connsiteX18" fmla="*/ 1443 w 178898"/>
                            <a:gd name="connsiteY18" fmla="*/ 118967 h 130607"/>
                            <a:gd name="connsiteX19" fmla="*/ 1068 w 178898"/>
                            <a:gd name="connsiteY19" fmla="*/ 100873 h 130607"/>
                            <a:gd name="connsiteX20" fmla="*/ 11568 w 178898"/>
                            <a:gd name="connsiteY20" fmla="*/ 75654 h 130607"/>
                            <a:gd name="connsiteX21" fmla="*/ 32803 w 178898"/>
                            <a:gd name="connsiteY21" fmla="*/ 42842 h 130607"/>
                            <a:gd name="connsiteX22" fmla="*/ 65287 w 178898"/>
                            <a:gd name="connsiteY22" fmla="*/ 4498 h 130607"/>
                            <a:gd name="connsiteX23" fmla="*/ 66131 w 178898"/>
                            <a:gd name="connsiteY23" fmla="*/ 3514 h 1306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78898" h="130607">
                              <a:moveTo>
                                <a:pt x="66131" y="3514"/>
                              </a:moveTo>
                              <a:cubicBezTo>
                                <a:pt x="68756" y="1217"/>
                                <a:pt x="72646" y="-283"/>
                                <a:pt x="75318" y="45"/>
                              </a:cubicBezTo>
                              <a:cubicBezTo>
                                <a:pt x="78318" y="420"/>
                                <a:pt x="78646" y="2998"/>
                                <a:pt x="76115" y="5810"/>
                              </a:cubicBezTo>
                              <a:cubicBezTo>
                                <a:pt x="61303" y="22029"/>
                                <a:pt x="49678" y="35717"/>
                                <a:pt x="40771" y="47623"/>
                              </a:cubicBezTo>
                              <a:cubicBezTo>
                                <a:pt x="32006" y="59998"/>
                                <a:pt x="25865" y="70217"/>
                                <a:pt x="21693" y="78654"/>
                              </a:cubicBezTo>
                              <a:cubicBezTo>
                                <a:pt x="13256" y="95483"/>
                                <a:pt x="12599" y="105232"/>
                                <a:pt x="14615" y="110904"/>
                              </a:cubicBezTo>
                              <a:cubicBezTo>
                                <a:pt x="17896" y="120279"/>
                                <a:pt x="29193" y="120936"/>
                                <a:pt x="37912" y="119998"/>
                              </a:cubicBezTo>
                              <a:cubicBezTo>
                                <a:pt x="50287" y="118639"/>
                                <a:pt x="64349" y="112967"/>
                                <a:pt x="78459" y="105232"/>
                              </a:cubicBezTo>
                              <a:cubicBezTo>
                                <a:pt x="82021" y="103264"/>
                                <a:pt x="85537" y="101201"/>
                                <a:pt x="89053" y="99045"/>
                              </a:cubicBezTo>
                              <a:cubicBezTo>
                                <a:pt x="92709" y="96936"/>
                                <a:pt x="96318" y="94826"/>
                                <a:pt x="99881" y="92623"/>
                              </a:cubicBezTo>
                              <a:cubicBezTo>
                                <a:pt x="107053" y="88170"/>
                                <a:pt x="114037" y="83483"/>
                                <a:pt x="120646" y="78795"/>
                              </a:cubicBezTo>
                              <a:cubicBezTo>
                                <a:pt x="133818" y="69420"/>
                                <a:pt x="145537" y="60185"/>
                                <a:pt x="154303" y="53529"/>
                              </a:cubicBezTo>
                              <a:cubicBezTo>
                                <a:pt x="158568" y="50108"/>
                                <a:pt x="162084" y="47295"/>
                                <a:pt x="164568" y="45326"/>
                              </a:cubicBezTo>
                              <a:cubicBezTo>
                                <a:pt x="167006" y="43311"/>
                                <a:pt x="168365" y="42139"/>
                                <a:pt x="168506" y="42045"/>
                              </a:cubicBezTo>
                              <a:cubicBezTo>
                                <a:pt x="171272" y="39561"/>
                                <a:pt x="175584" y="38154"/>
                                <a:pt x="177693" y="38904"/>
                              </a:cubicBezTo>
                              <a:cubicBezTo>
                                <a:pt x="179803" y="39701"/>
                                <a:pt x="179053" y="42373"/>
                                <a:pt x="176146" y="44858"/>
                              </a:cubicBezTo>
                              <a:cubicBezTo>
                                <a:pt x="174365" y="46592"/>
                                <a:pt x="151256" y="65389"/>
                                <a:pt x="122756" y="85686"/>
                              </a:cubicBezTo>
                              <a:cubicBezTo>
                                <a:pt x="93459" y="105279"/>
                                <a:pt x="59990" y="126889"/>
                                <a:pt x="30974" y="129983"/>
                              </a:cubicBezTo>
                              <a:cubicBezTo>
                                <a:pt x="15412" y="132186"/>
                                <a:pt x="5052" y="128576"/>
                                <a:pt x="1443" y="118967"/>
                              </a:cubicBezTo>
                              <a:cubicBezTo>
                                <a:pt x="-338" y="114280"/>
                                <a:pt x="-479" y="108232"/>
                                <a:pt x="1068" y="100873"/>
                              </a:cubicBezTo>
                              <a:cubicBezTo>
                                <a:pt x="2802" y="93701"/>
                                <a:pt x="6318" y="85310"/>
                                <a:pt x="11568" y="75654"/>
                              </a:cubicBezTo>
                              <a:cubicBezTo>
                                <a:pt x="16865" y="65998"/>
                                <a:pt x="23896" y="55076"/>
                                <a:pt x="32803" y="42842"/>
                              </a:cubicBezTo>
                              <a:cubicBezTo>
                                <a:pt x="41709" y="30889"/>
                                <a:pt x="52678" y="18420"/>
                                <a:pt x="65287" y="4498"/>
                              </a:cubicBezTo>
                              <a:cubicBezTo>
                                <a:pt x="65474" y="4170"/>
                                <a:pt x="65803" y="3842"/>
                                <a:pt x="66131" y="35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64" name="任意多边形: 形状 763">
                          <a:extLst>
                            <a:ext uri="{FF2B5EF4-FFF2-40B4-BE49-F238E27FC236}">
                              <a16:creationId xmlns:a16="http://schemas.microsoft.com/office/drawing/2014/main" id="{7BACF014-6371-C225-06FB-DC3B035452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20557" y="4380390"/>
                          <a:ext cx="193695" cy="155630"/>
                        </a:xfrm>
                        <a:custGeom>
                          <a:avLst/>
                          <a:gdLst>
                            <a:gd name="connsiteX0" fmla="*/ 71519 w 193695"/>
                            <a:gd name="connsiteY0" fmla="*/ 3307 h 155630"/>
                            <a:gd name="connsiteX1" fmla="*/ 80754 w 193695"/>
                            <a:gd name="connsiteY1" fmla="*/ 214 h 155630"/>
                            <a:gd name="connsiteX2" fmla="*/ 81035 w 193695"/>
                            <a:gd name="connsiteY2" fmla="*/ 7386 h 155630"/>
                            <a:gd name="connsiteX3" fmla="*/ 42738 w 193695"/>
                            <a:gd name="connsiteY3" fmla="*/ 57167 h 155630"/>
                            <a:gd name="connsiteX4" fmla="*/ 30597 w 193695"/>
                            <a:gd name="connsiteY4" fmla="*/ 76948 h 155630"/>
                            <a:gd name="connsiteX5" fmla="*/ 22488 w 193695"/>
                            <a:gd name="connsiteY5" fmla="*/ 93683 h 155630"/>
                            <a:gd name="connsiteX6" fmla="*/ 15691 w 193695"/>
                            <a:gd name="connsiteY6" fmla="*/ 132542 h 155630"/>
                            <a:gd name="connsiteX7" fmla="*/ 41988 w 193695"/>
                            <a:gd name="connsiteY7" fmla="*/ 143651 h 155630"/>
                            <a:gd name="connsiteX8" fmla="*/ 86238 w 193695"/>
                            <a:gd name="connsiteY8" fmla="*/ 126308 h 155630"/>
                            <a:gd name="connsiteX9" fmla="*/ 131566 w 193695"/>
                            <a:gd name="connsiteY9" fmla="*/ 95933 h 155630"/>
                            <a:gd name="connsiteX10" fmla="*/ 167004 w 193695"/>
                            <a:gd name="connsiteY10" fmla="*/ 67526 h 155630"/>
                            <a:gd name="connsiteX11" fmla="*/ 177645 w 193695"/>
                            <a:gd name="connsiteY11" fmla="*/ 58339 h 155630"/>
                            <a:gd name="connsiteX12" fmla="*/ 181723 w 193695"/>
                            <a:gd name="connsiteY12" fmla="*/ 54683 h 155630"/>
                            <a:gd name="connsiteX13" fmla="*/ 191895 w 193695"/>
                            <a:gd name="connsiteY13" fmla="*/ 51120 h 155630"/>
                            <a:gd name="connsiteX14" fmla="*/ 191285 w 193695"/>
                            <a:gd name="connsiteY14" fmla="*/ 57448 h 155630"/>
                            <a:gd name="connsiteX15" fmla="*/ 174035 w 193695"/>
                            <a:gd name="connsiteY15" fmla="*/ 72542 h 155630"/>
                            <a:gd name="connsiteX16" fmla="*/ 156598 w 193695"/>
                            <a:gd name="connsiteY16" fmla="*/ 86605 h 155630"/>
                            <a:gd name="connsiteX17" fmla="*/ 135270 w 193695"/>
                            <a:gd name="connsiteY17" fmla="*/ 103386 h 155630"/>
                            <a:gd name="connsiteX18" fmla="*/ 111082 w 193695"/>
                            <a:gd name="connsiteY18" fmla="*/ 120448 h 155630"/>
                            <a:gd name="connsiteX19" fmla="*/ 98285 w 193695"/>
                            <a:gd name="connsiteY19" fmla="*/ 128417 h 155630"/>
                            <a:gd name="connsiteX20" fmla="*/ 85629 w 193695"/>
                            <a:gd name="connsiteY20" fmla="*/ 136105 h 155630"/>
                            <a:gd name="connsiteX21" fmla="*/ 35285 w 193695"/>
                            <a:gd name="connsiteY21" fmla="*/ 155089 h 155630"/>
                            <a:gd name="connsiteX22" fmla="*/ 13394 w 193695"/>
                            <a:gd name="connsiteY22" fmla="*/ 153402 h 155630"/>
                            <a:gd name="connsiteX23" fmla="*/ 1676 w 193695"/>
                            <a:gd name="connsiteY23" fmla="*/ 141120 h 155630"/>
                            <a:gd name="connsiteX24" fmla="*/ 12223 w 193695"/>
                            <a:gd name="connsiteY24" fmla="*/ 89042 h 155630"/>
                            <a:gd name="connsiteX25" fmla="*/ 21972 w 193695"/>
                            <a:gd name="connsiteY25" fmla="*/ 70526 h 155630"/>
                            <a:gd name="connsiteX26" fmla="*/ 27926 w 193695"/>
                            <a:gd name="connsiteY26" fmla="*/ 60495 h 155630"/>
                            <a:gd name="connsiteX27" fmla="*/ 35004 w 193695"/>
                            <a:gd name="connsiteY27" fmla="*/ 50229 h 155630"/>
                            <a:gd name="connsiteX28" fmla="*/ 70629 w 193695"/>
                            <a:gd name="connsiteY28" fmla="*/ 4339 h 155630"/>
                            <a:gd name="connsiteX29" fmla="*/ 71519 w 193695"/>
                            <a:gd name="connsiteY29" fmla="*/ 3307 h 1556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193695" h="155630">
                              <a:moveTo>
                                <a:pt x="71519" y="3307"/>
                              </a:moveTo>
                              <a:cubicBezTo>
                                <a:pt x="74379" y="542"/>
                                <a:pt x="78176" y="-489"/>
                                <a:pt x="80754" y="214"/>
                              </a:cubicBezTo>
                              <a:cubicBezTo>
                                <a:pt x="83660" y="1104"/>
                                <a:pt x="83801" y="4292"/>
                                <a:pt x="81035" y="7386"/>
                              </a:cubicBezTo>
                              <a:cubicBezTo>
                                <a:pt x="64957" y="26417"/>
                                <a:pt x="52394" y="43104"/>
                                <a:pt x="42738" y="57167"/>
                              </a:cubicBezTo>
                              <a:cubicBezTo>
                                <a:pt x="37863" y="64198"/>
                                <a:pt x="33785" y="70714"/>
                                <a:pt x="30597" y="76948"/>
                              </a:cubicBezTo>
                              <a:cubicBezTo>
                                <a:pt x="27363" y="83089"/>
                                <a:pt x="24644" y="88620"/>
                                <a:pt x="22488" y="93683"/>
                              </a:cubicBezTo>
                              <a:cubicBezTo>
                                <a:pt x="13816" y="113839"/>
                                <a:pt x="13301" y="125651"/>
                                <a:pt x="15691" y="132542"/>
                              </a:cubicBezTo>
                              <a:cubicBezTo>
                                <a:pt x="19676" y="143933"/>
                                <a:pt x="32285" y="144776"/>
                                <a:pt x="41988" y="143651"/>
                              </a:cubicBezTo>
                              <a:cubicBezTo>
                                <a:pt x="55769" y="142058"/>
                                <a:pt x="71051" y="135355"/>
                                <a:pt x="86238" y="126308"/>
                              </a:cubicBezTo>
                              <a:cubicBezTo>
                                <a:pt x="101660" y="117448"/>
                                <a:pt x="117645" y="106808"/>
                                <a:pt x="131566" y="95933"/>
                              </a:cubicBezTo>
                              <a:cubicBezTo>
                                <a:pt x="145535" y="84870"/>
                                <a:pt x="158004" y="75026"/>
                                <a:pt x="167004" y="67526"/>
                              </a:cubicBezTo>
                              <a:cubicBezTo>
                                <a:pt x="171457" y="63730"/>
                                <a:pt x="175113" y="60589"/>
                                <a:pt x="177645" y="58339"/>
                              </a:cubicBezTo>
                              <a:cubicBezTo>
                                <a:pt x="180129" y="56089"/>
                                <a:pt x="181582" y="54776"/>
                                <a:pt x="181723" y="54683"/>
                              </a:cubicBezTo>
                              <a:cubicBezTo>
                                <a:pt x="184723" y="51917"/>
                                <a:pt x="189270" y="50370"/>
                                <a:pt x="191895" y="51120"/>
                              </a:cubicBezTo>
                              <a:cubicBezTo>
                                <a:pt x="194520" y="51870"/>
                                <a:pt x="194238" y="54730"/>
                                <a:pt x="191285" y="57448"/>
                              </a:cubicBezTo>
                              <a:cubicBezTo>
                                <a:pt x="190301" y="58339"/>
                                <a:pt x="184020" y="64198"/>
                                <a:pt x="174035" y="72542"/>
                              </a:cubicBezTo>
                              <a:cubicBezTo>
                                <a:pt x="169067" y="76714"/>
                                <a:pt x="163207" y="81495"/>
                                <a:pt x="156598" y="86605"/>
                              </a:cubicBezTo>
                              <a:cubicBezTo>
                                <a:pt x="149988" y="91620"/>
                                <a:pt x="142910" y="97667"/>
                                <a:pt x="135270" y="103386"/>
                              </a:cubicBezTo>
                              <a:cubicBezTo>
                                <a:pt x="127629" y="109151"/>
                                <a:pt x="119473" y="114964"/>
                                <a:pt x="111082" y="120448"/>
                              </a:cubicBezTo>
                              <a:cubicBezTo>
                                <a:pt x="106863" y="123167"/>
                                <a:pt x="102598" y="125839"/>
                                <a:pt x="98285" y="128417"/>
                              </a:cubicBezTo>
                              <a:cubicBezTo>
                                <a:pt x="94019" y="130995"/>
                                <a:pt x="89894" y="133667"/>
                                <a:pt x="85629" y="136105"/>
                              </a:cubicBezTo>
                              <a:cubicBezTo>
                                <a:pt x="68707" y="145855"/>
                                <a:pt x="51457" y="153073"/>
                                <a:pt x="35285" y="155089"/>
                              </a:cubicBezTo>
                              <a:cubicBezTo>
                                <a:pt x="26285" y="156167"/>
                                <a:pt x="18972" y="155651"/>
                                <a:pt x="13394" y="153402"/>
                              </a:cubicBezTo>
                              <a:cubicBezTo>
                                <a:pt x="7769" y="151105"/>
                                <a:pt x="3785" y="147027"/>
                                <a:pt x="1676" y="141120"/>
                              </a:cubicBezTo>
                              <a:cubicBezTo>
                                <a:pt x="-2496" y="129589"/>
                                <a:pt x="1160" y="112292"/>
                                <a:pt x="12223" y="89042"/>
                              </a:cubicBezTo>
                              <a:cubicBezTo>
                                <a:pt x="14988" y="83229"/>
                                <a:pt x="18269" y="77042"/>
                                <a:pt x="21972" y="70526"/>
                              </a:cubicBezTo>
                              <a:cubicBezTo>
                                <a:pt x="23847" y="67245"/>
                                <a:pt x="25816" y="63917"/>
                                <a:pt x="27926" y="60495"/>
                              </a:cubicBezTo>
                              <a:cubicBezTo>
                                <a:pt x="30176" y="57167"/>
                                <a:pt x="32566" y="53745"/>
                                <a:pt x="35004" y="50229"/>
                              </a:cubicBezTo>
                              <a:cubicBezTo>
                                <a:pt x="44894" y="36261"/>
                                <a:pt x="56754" y="20933"/>
                                <a:pt x="70629" y="4339"/>
                              </a:cubicBezTo>
                              <a:cubicBezTo>
                                <a:pt x="70816" y="4058"/>
                                <a:pt x="71144" y="3683"/>
                                <a:pt x="71519" y="33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65" name="任意多边形: 形状 764">
                          <a:extLst>
                            <a:ext uri="{FF2B5EF4-FFF2-40B4-BE49-F238E27FC236}">
                              <a16:creationId xmlns:a16="http://schemas.microsoft.com/office/drawing/2014/main" id="{02C88FBA-54AA-2300-B2B2-C0A1E6F7CE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14725" y="4289560"/>
                          <a:ext cx="188723" cy="201762"/>
                        </a:xfrm>
                        <a:custGeom>
                          <a:avLst/>
                          <a:gdLst>
                            <a:gd name="connsiteX0" fmla="*/ 92367 w 188723"/>
                            <a:gd name="connsiteY0" fmla="*/ 2825 h 201762"/>
                            <a:gd name="connsiteX1" fmla="*/ 100524 w 188723"/>
                            <a:gd name="connsiteY1" fmla="*/ 1043 h 201762"/>
                            <a:gd name="connsiteX2" fmla="*/ 98414 w 188723"/>
                            <a:gd name="connsiteY2" fmla="*/ 11449 h 201762"/>
                            <a:gd name="connsiteX3" fmla="*/ 53039 w 188723"/>
                            <a:gd name="connsiteY3" fmla="*/ 70043 h 201762"/>
                            <a:gd name="connsiteX4" fmla="*/ 27539 w 188723"/>
                            <a:gd name="connsiteY4" fmla="*/ 114950 h 201762"/>
                            <a:gd name="connsiteX5" fmla="*/ 15633 w 188723"/>
                            <a:gd name="connsiteY5" fmla="*/ 146309 h 201762"/>
                            <a:gd name="connsiteX6" fmla="*/ 13617 w 188723"/>
                            <a:gd name="connsiteY6" fmla="*/ 166606 h 201762"/>
                            <a:gd name="connsiteX7" fmla="*/ 34945 w 188723"/>
                            <a:gd name="connsiteY7" fmla="*/ 187887 h 201762"/>
                            <a:gd name="connsiteX8" fmla="*/ 123211 w 188723"/>
                            <a:gd name="connsiteY8" fmla="*/ 141575 h 201762"/>
                            <a:gd name="connsiteX9" fmla="*/ 161039 w 188723"/>
                            <a:gd name="connsiteY9" fmla="*/ 109512 h 201762"/>
                            <a:gd name="connsiteX10" fmla="*/ 172524 w 188723"/>
                            <a:gd name="connsiteY10" fmla="*/ 98684 h 201762"/>
                            <a:gd name="connsiteX11" fmla="*/ 176930 w 188723"/>
                            <a:gd name="connsiteY11" fmla="*/ 94325 h 201762"/>
                            <a:gd name="connsiteX12" fmla="*/ 187149 w 188723"/>
                            <a:gd name="connsiteY12" fmla="*/ 91231 h 201762"/>
                            <a:gd name="connsiteX13" fmla="*/ 186024 w 188723"/>
                            <a:gd name="connsiteY13" fmla="*/ 98919 h 201762"/>
                            <a:gd name="connsiteX14" fmla="*/ 126024 w 188723"/>
                            <a:gd name="connsiteY14" fmla="*/ 151653 h 201762"/>
                            <a:gd name="connsiteX15" fmla="*/ 75914 w 188723"/>
                            <a:gd name="connsiteY15" fmla="*/ 186528 h 201762"/>
                            <a:gd name="connsiteX16" fmla="*/ 50977 w 188723"/>
                            <a:gd name="connsiteY16" fmla="*/ 197919 h 201762"/>
                            <a:gd name="connsiteX17" fmla="*/ 27586 w 188723"/>
                            <a:gd name="connsiteY17" fmla="*/ 201716 h 201762"/>
                            <a:gd name="connsiteX18" fmla="*/ 164 w 188723"/>
                            <a:gd name="connsiteY18" fmla="*/ 174669 h 201762"/>
                            <a:gd name="connsiteX19" fmla="*/ 20273 w 188723"/>
                            <a:gd name="connsiteY19" fmla="*/ 105387 h 201762"/>
                            <a:gd name="connsiteX20" fmla="*/ 48914 w 188723"/>
                            <a:gd name="connsiteY20" fmla="*/ 57950 h 201762"/>
                            <a:gd name="connsiteX21" fmla="*/ 91195 w 188723"/>
                            <a:gd name="connsiteY21" fmla="*/ 4090 h 201762"/>
                            <a:gd name="connsiteX22" fmla="*/ 92367 w 188723"/>
                            <a:gd name="connsiteY22" fmla="*/ 2825 h 2017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88723" h="201762">
                              <a:moveTo>
                                <a:pt x="92367" y="2825"/>
                              </a:moveTo>
                              <a:cubicBezTo>
                                <a:pt x="95461" y="-222"/>
                                <a:pt x="98789" y="-785"/>
                                <a:pt x="100524" y="1043"/>
                              </a:cubicBezTo>
                              <a:cubicBezTo>
                                <a:pt x="102539" y="3106"/>
                                <a:pt x="101695" y="7512"/>
                                <a:pt x="98414" y="11449"/>
                              </a:cubicBezTo>
                              <a:cubicBezTo>
                                <a:pt x="79758" y="33668"/>
                                <a:pt x="64898" y="53075"/>
                                <a:pt x="53039" y="70043"/>
                              </a:cubicBezTo>
                              <a:cubicBezTo>
                                <a:pt x="41836" y="87481"/>
                                <a:pt x="33586" y="102340"/>
                                <a:pt x="27539" y="114950"/>
                              </a:cubicBezTo>
                              <a:cubicBezTo>
                                <a:pt x="21539" y="127559"/>
                                <a:pt x="17695" y="137778"/>
                                <a:pt x="15633" y="146309"/>
                              </a:cubicBezTo>
                              <a:cubicBezTo>
                                <a:pt x="13664" y="154887"/>
                                <a:pt x="13195" y="161544"/>
                                <a:pt x="13617" y="166606"/>
                              </a:cubicBezTo>
                              <a:cubicBezTo>
                                <a:pt x="15117" y="183341"/>
                                <a:pt x="26133" y="187325"/>
                                <a:pt x="34945" y="187887"/>
                              </a:cubicBezTo>
                              <a:cubicBezTo>
                                <a:pt x="59648" y="188919"/>
                                <a:pt x="94852" y="165669"/>
                                <a:pt x="123211" y="141575"/>
                              </a:cubicBezTo>
                              <a:cubicBezTo>
                                <a:pt x="138024" y="130044"/>
                                <a:pt x="151383" y="118372"/>
                                <a:pt x="161039" y="109512"/>
                              </a:cubicBezTo>
                              <a:cubicBezTo>
                                <a:pt x="165867" y="105059"/>
                                <a:pt x="169758" y="101356"/>
                                <a:pt x="172524" y="98684"/>
                              </a:cubicBezTo>
                              <a:cubicBezTo>
                                <a:pt x="175242" y="96012"/>
                                <a:pt x="176836" y="94465"/>
                                <a:pt x="176930" y="94325"/>
                              </a:cubicBezTo>
                              <a:cubicBezTo>
                                <a:pt x="179930" y="91090"/>
                                <a:pt x="184617" y="90012"/>
                                <a:pt x="187149" y="91231"/>
                              </a:cubicBezTo>
                              <a:cubicBezTo>
                                <a:pt x="189633" y="92590"/>
                                <a:pt x="189117" y="95965"/>
                                <a:pt x="186024" y="98919"/>
                              </a:cubicBezTo>
                              <a:cubicBezTo>
                                <a:pt x="184055" y="100981"/>
                                <a:pt x="158133" y="126715"/>
                                <a:pt x="126024" y="151653"/>
                              </a:cubicBezTo>
                              <a:cubicBezTo>
                                <a:pt x="110461" y="164544"/>
                                <a:pt x="93117" y="177247"/>
                                <a:pt x="75914" y="186528"/>
                              </a:cubicBezTo>
                              <a:cubicBezTo>
                                <a:pt x="67149" y="191075"/>
                                <a:pt x="59086" y="195200"/>
                                <a:pt x="50977" y="197919"/>
                              </a:cubicBezTo>
                              <a:cubicBezTo>
                                <a:pt x="42914" y="200638"/>
                                <a:pt x="35039" y="202044"/>
                                <a:pt x="27586" y="201716"/>
                              </a:cubicBezTo>
                              <a:cubicBezTo>
                                <a:pt x="11180" y="201012"/>
                                <a:pt x="1523" y="191825"/>
                                <a:pt x="164" y="174669"/>
                              </a:cubicBezTo>
                              <a:cubicBezTo>
                                <a:pt x="-1102" y="157887"/>
                                <a:pt x="4898" y="134075"/>
                                <a:pt x="20273" y="105387"/>
                              </a:cubicBezTo>
                              <a:cubicBezTo>
                                <a:pt x="27867" y="91044"/>
                                <a:pt x="37055" y="74872"/>
                                <a:pt x="48914" y="57950"/>
                              </a:cubicBezTo>
                              <a:cubicBezTo>
                                <a:pt x="61008" y="41215"/>
                                <a:pt x="75070" y="23215"/>
                                <a:pt x="91195" y="4090"/>
                              </a:cubicBezTo>
                              <a:cubicBezTo>
                                <a:pt x="91570" y="3668"/>
                                <a:pt x="91992" y="3246"/>
                                <a:pt x="92367" y="28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66" name="任意多边形: 形状 765">
                          <a:extLst>
                            <a:ext uri="{FF2B5EF4-FFF2-40B4-BE49-F238E27FC236}">
                              <a16:creationId xmlns:a16="http://schemas.microsoft.com/office/drawing/2014/main" id="{737CE993-58DC-3A40-C470-1E9A33CFC9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49803" y="4126605"/>
                          <a:ext cx="166482" cy="269392"/>
                        </a:xfrm>
                        <a:custGeom>
                          <a:avLst/>
                          <a:gdLst>
                            <a:gd name="connsiteX0" fmla="*/ 138773 w 166482"/>
                            <a:gd name="connsiteY0" fmla="*/ 1670 h 269392"/>
                            <a:gd name="connsiteX1" fmla="*/ 144164 w 166482"/>
                            <a:gd name="connsiteY1" fmla="*/ 3077 h 269392"/>
                            <a:gd name="connsiteX2" fmla="*/ 137789 w 166482"/>
                            <a:gd name="connsiteY2" fmla="*/ 17139 h 269392"/>
                            <a:gd name="connsiteX3" fmla="*/ 85898 w 166482"/>
                            <a:gd name="connsiteY3" fmla="*/ 78967 h 269392"/>
                            <a:gd name="connsiteX4" fmla="*/ 47742 w 166482"/>
                            <a:gd name="connsiteY4" fmla="*/ 134140 h 269392"/>
                            <a:gd name="connsiteX5" fmla="*/ 25664 w 166482"/>
                            <a:gd name="connsiteY5" fmla="*/ 176139 h 269392"/>
                            <a:gd name="connsiteX6" fmla="*/ 15492 w 166482"/>
                            <a:gd name="connsiteY6" fmla="*/ 205577 h 269392"/>
                            <a:gd name="connsiteX7" fmla="*/ 21117 w 166482"/>
                            <a:gd name="connsiteY7" fmla="*/ 247483 h 269392"/>
                            <a:gd name="connsiteX8" fmla="*/ 99961 w 166482"/>
                            <a:gd name="connsiteY8" fmla="*/ 216405 h 269392"/>
                            <a:gd name="connsiteX9" fmla="*/ 139523 w 166482"/>
                            <a:gd name="connsiteY9" fmla="*/ 182749 h 269392"/>
                            <a:gd name="connsiteX10" fmla="*/ 152039 w 166482"/>
                            <a:gd name="connsiteY10" fmla="*/ 170889 h 269392"/>
                            <a:gd name="connsiteX11" fmla="*/ 156961 w 166482"/>
                            <a:gd name="connsiteY11" fmla="*/ 166061 h 269392"/>
                            <a:gd name="connsiteX12" fmla="*/ 165867 w 166482"/>
                            <a:gd name="connsiteY12" fmla="*/ 164608 h 269392"/>
                            <a:gd name="connsiteX13" fmla="*/ 166101 w 166482"/>
                            <a:gd name="connsiteY13" fmla="*/ 169483 h 269392"/>
                            <a:gd name="connsiteX14" fmla="*/ 162445 w 166482"/>
                            <a:gd name="connsiteY14" fmla="*/ 175343 h 269392"/>
                            <a:gd name="connsiteX15" fmla="*/ 141961 w 166482"/>
                            <a:gd name="connsiteY15" fmla="*/ 195030 h 269392"/>
                            <a:gd name="connsiteX16" fmla="*/ 122086 w 166482"/>
                            <a:gd name="connsiteY16" fmla="*/ 212655 h 269392"/>
                            <a:gd name="connsiteX17" fmla="*/ 98929 w 166482"/>
                            <a:gd name="connsiteY17" fmla="*/ 231874 h 269392"/>
                            <a:gd name="connsiteX18" fmla="*/ 50695 w 166482"/>
                            <a:gd name="connsiteY18" fmla="*/ 263421 h 269392"/>
                            <a:gd name="connsiteX19" fmla="*/ 11367 w 166482"/>
                            <a:gd name="connsiteY19" fmla="*/ 264405 h 269392"/>
                            <a:gd name="connsiteX20" fmla="*/ 3679 w 166482"/>
                            <a:gd name="connsiteY20" fmla="*/ 210452 h 269392"/>
                            <a:gd name="connsiteX21" fmla="*/ 24960 w 166482"/>
                            <a:gd name="connsiteY21" fmla="*/ 154764 h 269392"/>
                            <a:gd name="connsiteX22" fmla="*/ 40476 w 166482"/>
                            <a:gd name="connsiteY22" fmla="*/ 126874 h 269392"/>
                            <a:gd name="connsiteX23" fmla="*/ 58570 w 166482"/>
                            <a:gd name="connsiteY23" fmla="*/ 99218 h 269392"/>
                            <a:gd name="connsiteX24" fmla="*/ 78445 w 166482"/>
                            <a:gd name="connsiteY24" fmla="*/ 71842 h 269392"/>
                            <a:gd name="connsiteX25" fmla="*/ 97570 w 166482"/>
                            <a:gd name="connsiteY25" fmla="*/ 48030 h 269392"/>
                            <a:gd name="connsiteX26" fmla="*/ 137508 w 166482"/>
                            <a:gd name="connsiteY26" fmla="*/ 2842 h 269392"/>
                            <a:gd name="connsiteX27" fmla="*/ 138773 w 166482"/>
                            <a:gd name="connsiteY27" fmla="*/ 1670 h 2693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6482" h="269392">
                              <a:moveTo>
                                <a:pt x="138773" y="1670"/>
                              </a:moveTo>
                              <a:cubicBezTo>
                                <a:pt x="141820" y="-955"/>
                                <a:pt x="144117" y="-486"/>
                                <a:pt x="144164" y="3077"/>
                              </a:cubicBezTo>
                              <a:cubicBezTo>
                                <a:pt x="144211" y="7014"/>
                                <a:pt x="141398" y="13248"/>
                                <a:pt x="137789" y="17139"/>
                              </a:cubicBezTo>
                              <a:cubicBezTo>
                                <a:pt x="117211" y="39733"/>
                                <a:pt x="100195" y="60499"/>
                                <a:pt x="85898" y="78967"/>
                              </a:cubicBezTo>
                              <a:cubicBezTo>
                                <a:pt x="70289" y="99593"/>
                                <a:pt x="57726" y="118108"/>
                                <a:pt x="47742" y="134140"/>
                              </a:cubicBezTo>
                              <a:cubicBezTo>
                                <a:pt x="37570" y="150077"/>
                                <a:pt x="30726" y="164233"/>
                                <a:pt x="25664" y="176139"/>
                              </a:cubicBezTo>
                              <a:cubicBezTo>
                                <a:pt x="20554" y="188046"/>
                                <a:pt x="17367" y="197796"/>
                                <a:pt x="15492" y="205577"/>
                              </a:cubicBezTo>
                              <a:cubicBezTo>
                                <a:pt x="9257" y="231311"/>
                                <a:pt x="15164" y="242515"/>
                                <a:pt x="21117" y="247483"/>
                              </a:cubicBezTo>
                              <a:cubicBezTo>
                                <a:pt x="38039" y="261312"/>
                                <a:pt x="71039" y="240405"/>
                                <a:pt x="99961" y="216405"/>
                              </a:cubicBezTo>
                              <a:cubicBezTo>
                                <a:pt x="115008" y="204780"/>
                                <a:pt x="129117" y="192358"/>
                                <a:pt x="139523" y="182749"/>
                              </a:cubicBezTo>
                              <a:cubicBezTo>
                                <a:pt x="144726" y="177921"/>
                                <a:pt x="148992" y="173843"/>
                                <a:pt x="152039" y="170889"/>
                              </a:cubicBezTo>
                              <a:cubicBezTo>
                                <a:pt x="155039" y="167936"/>
                                <a:pt x="156773" y="166202"/>
                                <a:pt x="156961" y="166061"/>
                              </a:cubicBezTo>
                              <a:cubicBezTo>
                                <a:pt x="160570" y="162265"/>
                                <a:pt x="164320" y="162124"/>
                                <a:pt x="165867" y="164608"/>
                              </a:cubicBezTo>
                              <a:cubicBezTo>
                                <a:pt x="166617" y="165874"/>
                                <a:pt x="166664" y="167608"/>
                                <a:pt x="166101" y="169483"/>
                              </a:cubicBezTo>
                              <a:cubicBezTo>
                                <a:pt x="165445" y="171499"/>
                                <a:pt x="164180" y="173561"/>
                                <a:pt x="162445" y="175343"/>
                              </a:cubicBezTo>
                              <a:cubicBezTo>
                                <a:pt x="161320" y="176468"/>
                                <a:pt x="153539" y="184343"/>
                                <a:pt x="141961" y="195030"/>
                              </a:cubicBezTo>
                              <a:cubicBezTo>
                                <a:pt x="136148" y="200374"/>
                                <a:pt x="129398" y="206421"/>
                                <a:pt x="122086" y="212655"/>
                              </a:cubicBezTo>
                              <a:cubicBezTo>
                                <a:pt x="114679" y="218796"/>
                                <a:pt x="106804" y="225358"/>
                                <a:pt x="98929" y="231874"/>
                              </a:cubicBezTo>
                              <a:cubicBezTo>
                                <a:pt x="83086" y="244765"/>
                                <a:pt x="66211" y="256671"/>
                                <a:pt x="50695" y="263421"/>
                              </a:cubicBezTo>
                              <a:cubicBezTo>
                                <a:pt x="34992" y="270030"/>
                                <a:pt x="21585" y="272233"/>
                                <a:pt x="11367" y="264405"/>
                              </a:cubicBezTo>
                              <a:cubicBezTo>
                                <a:pt x="304" y="255921"/>
                                <a:pt x="-3540" y="236374"/>
                                <a:pt x="3679" y="210452"/>
                              </a:cubicBezTo>
                              <a:cubicBezTo>
                                <a:pt x="8601" y="192264"/>
                                <a:pt x="15914" y="173608"/>
                                <a:pt x="24960" y="154764"/>
                              </a:cubicBezTo>
                              <a:cubicBezTo>
                                <a:pt x="29367" y="145249"/>
                                <a:pt x="34851" y="136108"/>
                                <a:pt x="40476" y="126874"/>
                              </a:cubicBezTo>
                              <a:cubicBezTo>
                                <a:pt x="46148" y="117639"/>
                                <a:pt x="52242" y="108405"/>
                                <a:pt x="58570" y="99218"/>
                              </a:cubicBezTo>
                              <a:cubicBezTo>
                                <a:pt x="64945" y="90030"/>
                                <a:pt x="71601" y="80890"/>
                                <a:pt x="78445" y="71842"/>
                              </a:cubicBezTo>
                              <a:cubicBezTo>
                                <a:pt x="84679" y="63827"/>
                                <a:pt x="91101" y="55858"/>
                                <a:pt x="97570" y="48030"/>
                              </a:cubicBezTo>
                              <a:cubicBezTo>
                                <a:pt x="110648" y="32514"/>
                                <a:pt x="123914" y="16858"/>
                                <a:pt x="137508" y="2842"/>
                              </a:cubicBezTo>
                              <a:cubicBezTo>
                                <a:pt x="137929" y="2420"/>
                                <a:pt x="138398" y="1999"/>
                                <a:pt x="138773" y="16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67" name="图形 413">
                        <a:extLst>
                          <a:ext uri="{FF2B5EF4-FFF2-40B4-BE49-F238E27FC236}">
                            <a16:creationId xmlns:a16="http://schemas.microsoft.com/office/drawing/2014/main" id="{E6C00128-281F-72C6-A6F4-156E2CA0DCD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327480" y="4369543"/>
                        <a:ext cx="444940" cy="310451"/>
                        <a:chOff x="8327480" y="4369543"/>
                        <a:chExt cx="444940" cy="31045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68" name="任意多边形: 形状 767">
                          <a:extLst>
                            <a:ext uri="{FF2B5EF4-FFF2-40B4-BE49-F238E27FC236}">
                              <a16:creationId xmlns:a16="http://schemas.microsoft.com/office/drawing/2014/main" id="{351BE512-5BBE-21FE-0A75-ACA8DB1AA8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00177" y="4553006"/>
                          <a:ext cx="69629" cy="126988"/>
                        </a:xfrm>
                        <a:custGeom>
                          <a:avLst/>
                          <a:gdLst>
                            <a:gd name="connsiteX0" fmla="*/ 16978 w 69629"/>
                            <a:gd name="connsiteY0" fmla="*/ 116442 h 126988"/>
                            <a:gd name="connsiteX1" fmla="*/ 12806 w 69629"/>
                            <a:gd name="connsiteY1" fmla="*/ 110442 h 126988"/>
                            <a:gd name="connsiteX2" fmla="*/ 19228 w 69629"/>
                            <a:gd name="connsiteY2" fmla="*/ 78801 h 126988"/>
                            <a:gd name="connsiteX3" fmla="*/ 67978 w 69629"/>
                            <a:gd name="connsiteY3" fmla="*/ 5254 h 126988"/>
                            <a:gd name="connsiteX4" fmla="*/ 67275 w 69629"/>
                            <a:gd name="connsiteY4" fmla="*/ 4 h 126988"/>
                            <a:gd name="connsiteX5" fmla="*/ 58743 w 69629"/>
                            <a:gd name="connsiteY5" fmla="*/ 4035 h 126988"/>
                            <a:gd name="connsiteX6" fmla="*/ 57853 w 69629"/>
                            <a:gd name="connsiteY6" fmla="*/ 5019 h 126988"/>
                            <a:gd name="connsiteX7" fmla="*/ 10228 w 69629"/>
                            <a:gd name="connsiteY7" fmla="*/ 76691 h 126988"/>
                            <a:gd name="connsiteX8" fmla="*/ 946 w 69629"/>
                            <a:gd name="connsiteY8" fmla="*/ 118739 h 126988"/>
                            <a:gd name="connsiteX9" fmla="*/ 7556 w 69629"/>
                            <a:gd name="connsiteY9" fmla="*/ 126989 h 126988"/>
                            <a:gd name="connsiteX10" fmla="*/ 16978 w 69629"/>
                            <a:gd name="connsiteY10" fmla="*/ 116442 h 1269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69629" h="126988">
                              <a:moveTo>
                                <a:pt x="16978" y="116442"/>
                              </a:moveTo>
                              <a:cubicBezTo>
                                <a:pt x="15103" y="115129"/>
                                <a:pt x="13556" y="113254"/>
                                <a:pt x="12806" y="110442"/>
                              </a:cubicBezTo>
                              <a:cubicBezTo>
                                <a:pt x="11259" y="105004"/>
                                <a:pt x="11915" y="95535"/>
                                <a:pt x="19228" y="78801"/>
                              </a:cubicBezTo>
                              <a:cubicBezTo>
                                <a:pt x="26118" y="61692"/>
                                <a:pt x="41306" y="38676"/>
                                <a:pt x="67978" y="5254"/>
                              </a:cubicBezTo>
                              <a:cubicBezTo>
                                <a:pt x="70415" y="2488"/>
                                <a:pt x="70134" y="98"/>
                                <a:pt x="67275" y="4"/>
                              </a:cubicBezTo>
                              <a:cubicBezTo>
                                <a:pt x="64790" y="-90"/>
                                <a:pt x="61087" y="1551"/>
                                <a:pt x="58743" y="4035"/>
                              </a:cubicBezTo>
                              <a:cubicBezTo>
                                <a:pt x="58415" y="4363"/>
                                <a:pt x="58134" y="4691"/>
                                <a:pt x="57853" y="5019"/>
                              </a:cubicBezTo>
                              <a:cubicBezTo>
                                <a:pt x="35212" y="33707"/>
                                <a:pt x="18806" y="57098"/>
                                <a:pt x="10228" y="76691"/>
                              </a:cubicBezTo>
                              <a:cubicBezTo>
                                <a:pt x="1228" y="95957"/>
                                <a:pt x="-1726" y="109879"/>
                                <a:pt x="946" y="118739"/>
                              </a:cubicBezTo>
                              <a:cubicBezTo>
                                <a:pt x="2118" y="122535"/>
                                <a:pt x="4415" y="125207"/>
                                <a:pt x="7556" y="126989"/>
                              </a:cubicBezTo>
                              <a:cubicBezTo>
                                <a:pt x="11306" y="122723"/>
                                <a:pt x="13181" y="120660"/>
                                <a:pt x="16978" y="1164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69" name="任意多边形: 形状 768">
                          <a:extLst>
                            <a:ext uri="{FF2B5EF4-FFF2-40B4-BE49-F238E27FC236}">
                              <a16:creationId xmlns:a16="http://schemas.microsoft.com/office/drawing/2014/main" id="{7D54C7E5-9F41-616B-1850-F7AD0197471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72646" y="4477552"/>
                          <a:ext cx="184861" cy="173965"/>
                        </a:xfrm>
                        <a:custGeom>
                          <a:avLst/>
                          <a:gdLst>
                            <a:gd name="connsiteX0" fmla="*/ 61321 w 184861"/>
                            <a:gd name="connsiteY0" fmla="*/ 4162 h 173965"/>
                            <a:gd name="connsiteX1" fmla="*/ 70040 w 184861"/>
                            <a:gd name="connsiteY1" fmla="*/ 177 h 173965"/>
                            <a:gd name="connsiteX2" fmla="*/ 70462 w 184861"/>
                            <a:gd name="connsiteY2" fmla="*/ 8521 h 173965"/>
                            <a:gd name="connsiteX3" fmla="*/ 18993 w 184861"/>
                            <a:gd name="connsiteY3" fmla="*/ 105927 h 173965"/>
                            <a:gd name="connsiteX4" fmla="*/ 13415 w 184861"/>
                            <a:gd name="connsiteY4" fmla="*/ 133162 h 173965"/>
                            <a:gd name="connsiteX5" fmla="*/ 15384 w 184861"/>
                            <a:gd name="connsiteY5" fmla="*/ 149193 h 173965"/>
                            <a:gd name="connsiteX6" fmla="*/ 41915 w 184861"/>
                            <a:gd name="connsiteY6" fmla="*/ 159881 h 173965"/>
                            <a:gd name="connsiteX7" fmla="*/ 62400 w 184861"/>
                            <a:gd name="connsiteY7" fmla="*/ 151959 h 173965"/>
                            <a:gd name="connsiteX8" fmla="*/ 84196 w 184861"/>
                            <a:gd name="connsiteY8" fmla="*/ 138412 h 173965"/>
                            <a:gd name="connsiteX9" fmla="*/ 125822 w 184861"/>
                            <a:gd name="connsiteY9" fmla="*/ 101943 h 173965"/>
                            <a:gd name="connsiteX10" fmla="*/ 158868 w 184861"/>
                            <a:gd name="connsiteY10" fmla="*/ 68099 h 173965"/>
                            <a:gd name="connsiteX11" fmla="*/ 168712 w 184861"/>
                            <a:gd name="connsiteY11" fmla="*/ 56943 h 173965"/>
                            <a:gd name="connsiteX12" fmla="*/ 172603 w 184861"/>
                            <a:gd name="connsiteY12" fmla="*/ 52677 h 173965"/>
                            <a:gd name="connsiteX13" fmla="*/ 182822 w 184861"/>
                            <a:gd name="connsiteY13" fmla="*/ 47990 h 173965"/>
                            <a:gd name="connsiteX14" fmla="*/ 182681 w 184861"/>
                            <a:gd name="connsiteY14" fmla="*/ 54693 h 173965"/>
                            <a:gd name="connsiteX15" fmla="*/ 130228 w 184861"/>
                            <a:gd name="connsiteY15" fmla="*/ 109396 h 173965"/>
                            <a:gd name="connsiteX16" fmla="*/ 36571 w 184861"/>
                            <a:gd name="connsiteY16" fmla="*/ 172724 h 173965"/>
                            <a:gd name="connsiteX17" fmla="*/ 2540 w 184861"/>
                            <a:gd name="connsiteY17" fmla="*/ 159271 h 173965"/>
                            <a:gd name="connsiteX18" fmla="*/ 431 w 184861"/>
                            <a:gd name="connsiteY18" fmla="*/ 135318 h 173965"/>
                            <a:gd name="connsiteX19" fmla="*/ 3196 w 184861"/>
                            <a:gd name="connsiteY19" fmla="*/ 119380 h 173965"/>
                            <a:gd name="connsiteX20" fmla="*/ 8774 w 184861"/>
                            <a:gd name="connsiteY20" fmla="*/ 101052 h 173965"/>
                            <a:gd name="connsiteX21" fmla="*/ 60337 w 184861"/>
                            <a:gd name="connsiteY21" fmla="*/ 5427 h 173965"/>
                            <a:gd name="connsiteX22" fmla="*/ 61321 w 184861"/>
                            <a:gd name="connsiteY22" fmla="*/ 4162 h 1739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84861" h="173965">
                              <a:moveTo>
                                <a:pt x="61321" y="4162"/>
                              </a:moveTo>
                              <a:cubicBezTo>
                                <a:pt x="63946" y="1115"/>
                                <a:pt x="67603" y="-573"/>
                                <a:pt x="70040" y="177"/>
                              </a:cubicBezTo>
                              <a:cubicBezTo>
                                <a:pt x="72806" y="1068"/>
                                <a:pt x="72993" y="4771"/>
                                <a:pt x="70462" y="8521"/>
                              </a:cubicBezTo>
                              <a:cubicBezTo>
                                <a:pt x="40462" y="51412"/>
                                <a:pt x="26634" y="83802"/>
                                <a:pt x="18993" y="105927"/>
                              </a:cubicBezTo>
                              <a:cubicBezTo>
                                <a:pt x="15196" y="116990"/>
                                <a:pt x="13790" y="126084"/>
                                <a:pt x="13415" y="133162"/>
                              </a:cubicBezTo>
                              <a:cubicBezTo>
                                <a:pt x="13087" y="140240"/>
                                <a:pt x="13931" y="145443"/>
                                <a:pt x="15384" y="149193"/>
                              </a:cubicBezTo>
                              <a:cubicBezTo>
                                <a:pt x="20212" y="161568"/>
                                <a:pt x="32540" y="161756"/>
                                <a:pt x="41915" y="159881"/>
                              </a:cubicBezTo>
                              <a:cubicBezTo>
                                <a:pt x="48571" y="158521"/>
                                <a:pt x="55415" y="155709"/>
                                <a:pt x="62400" y="151959"/>
                              </a:cubicBezTo>
                              <a:cubicBezTo>
                                <a:pt x="69618" y="148303"/>
                                <a:pt x="76931" y="143709"/>
                                <a:pt x="84196" y="138412"/>
                              </a:cubicBezTo>
                              <a:cubicBezTo>
                                <a:pt x="98821" y="127912"/>
                                <a:pt x="112650" y="114412"/>
                                <a:pt x="125822" y="101943"/>
                              </a:cubicBezTo>
                              <a:cubicBezTo>
                                <a:pt x="139040" y="89521"/>
                                <a:pt x="150572" y="77287"/>
                                <a:pt x="158868" y="68099"/>
                              </a:cubicBezTo>
                              <a:cubicBezTo>
                                <a:pt x="162993" y="63505"/>
                                <a:pt x="166368" y="59662"/>
                                <a:pt x="168712" y="56943"/>
                              </a:cubicBezTo>
                              <a:cubicBezTo>
                                <a:pt x="171103" y="54318"/>
                                <a:pt x="172509" y="52771"/>
                                <a:pt x="172603" y="52677"/>
                              </a:cubicBezTo>
                              <a:cubicBezTo>
                                <a:pt x="175415" y="49443"/>
                                <a:pt x="180009" y="47427"/>
                                <a:pt x="182822" y="47990"/>
                              </a:cubicBezTo>
                              <a:cubicBezTo>
                                <a:pt x="185587" y="48599"/>
                                <a:pt x="185540" y="51552"/>
                                <a:pt x="182681" y="54693"/>
                              </a:cubicBezTo>
                              <a:cubicBezTo>
                                <a:pt x="180478" y="56427"/>
                                <a:pt x="159150" y="82677"/>
                                <a:pt x="130228" y="109396"/>
                              </a:cubicBezTo>
                              <a:cubicBezTo>
                                <a:pt x="102290" y="136959"/>
                                <a:pt x="67181" y="165693"/>
                                <a:pt x="36571" y="172724"/>
                              </a:cubicBezTo>
                              <a:cubicBezTo>
                                <a:pt x="19321" y="176381"/>
                                <a:pt x="7415" y="171974"/>
                                <a:pt x="2540" y="159271"/>
                              </a:cubicBezTo>
                              <a:cubicBezTo>
                                <a:pt x="149" y="153037"/>
                                <a:pt x="-554" y="145021"/>
                                <a:pt x="431" y="135318"/>
                              </a:cubicBezTo>
                              <a:cubicBezTo>
                                <a:pt x="946" y="130443"/>
                                <a:pt x="1837" y="125099"/>
                                <a:pt x="3196" y="119380"/>
                              </a:cubicBezTo>
                              <a:cubicBezTo>
                                <a:pt x="4462" y="113615"/>
                                <a:pt x="6337" y="107474"/>
                                <a:pt x="8774" y="101052"/>
                              </a:cubicBezTo>
                              <a:cubicBezTo>
                                <a:pt x="18618" y="75365"/>
                                <a:pt x="34462" y="42318"/>
                                <a:pt x="60337" y="5427"/>
                              </a:cubicBezTo>
                              <a:cubicBezTo>
                                <a:pt x="60665" y="5005"/>
                                <a:pt x="60993" y="4583"/>
                                <a:pt x="61321" y="41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0" name="任意多边形: 形状 769">
                          <a:extLst>
                            <a:ext uri="{FF2B5EF4-FFF2-40B4-BE49-F238E27FC236}">
                              <a16:creationId xmlns:a16="http://schemas.microsoft.com/office/drawing/2014/main" id="{9135B990-EBD7-0474-7FB9-F02862C84DB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72892" y="4369744"/>
                          <a:ext cx="172019" cy="232678"/>
                        </a:xfrm>
                        <a:custGeom>
                          <a:avLst/>
                          <a:gdLst>
                            <a:gd name="connsiteX0" fmla="*/ 85746 w 172019"/>
                            <a:gd name="connsiteY0" fmla="*/ 3031 h 232678"/>
                            <a:gd name="connsiteX1" fmla="*/ 93106 w 172019"/>
                            <a:gd name="connsiteY1" fmla="*/ 1344 h 232678"/>
                            <a:gd name="connsiteX2" fmla="*/ 90528 w 172019"/>
                            <a:gd name="connsiteY2" fmla="*/ 13859 h 232678"/>
                            <a:gd name="connsiteX3" fmla="*/ 48481 w 172019"/>
                            <a:gd name="connsiteY3" fmla="*/ 80422 h 232678"/>
                            <a:gd name="connsiteX4" fmla="*/ 24856 w 172019"/>
                            <a:gd name="connsiteY4" fmla="*/ 131422 h 232678"/>
                            <a:gd name="connsiteX5" fmla="*/ 17918 w 172019"/>
                            <a:gd name="connsiteY5" fmla="*/ 151156 h 232678"/>
                            <a:gd name="connsiteX6" fmla="*/ 14074 w 172019"/>
                            <a:gd name="connsiteY6" fmla="*/ 167656 h 232678"/>
                            <a:gd name="connsiteX7" fmla="*/ 12199 w 172019"/>
                            <a:gd name="connsiteY7" fmla="*/ 191188 h 232678"/>
                            <a:gd name="connsiteX8" fmla="*/ 31840 w 172019"/>
                            <a:gd name="connsiteY8" fmla="*/ 217016 h 232678"/>
                            <a:gd name="connsiteX9" fmla="*/ 70606 w 172019"/>
                            <a:gd name="connsiteY9" fmla="*/ 202578 h 232678"/>
                            <a:gd name="connsiteX10" fmla="*/ 112137 w 172019"/>
                            <a:gd name="connsiteY10" fmla="*/ 166391 h 232678"/>
                            <a:gd name="connsiteX11" fmla="*/ 130512 w 172019"/>
                            <a:gd name="connsiteY11" fmla="*/ 146562 h 232678"/>
                            <a:gd name="connsiteX12" fmla="*/ 146075 w 172019"/>
                            <a:gd name="connsiteY12" fmla="*/ 129453 h 232678"/>
                            <a:gd name="connsiteX13" fmla="*/ 156715 w 172019"/>
                            <a:gd name="connsiteY13" fmla="*/ 117219 h 232678"/>
                            <a:gd name="connsiteX14" fmla="*/ 160793 w 172019"/>
                            <a:gd name="connsiteY14" fmla="*/ 112297 h 232678"/>
                            <a:gd name="connsiteX15" fmla="*/ 170450 w 172019"/>
                            <a:gd name="connsiteY15" fmla="*/ 108266 h 232678"/>
                            <a:gd name="connsiteX16" fmla="*/ 169559 w 172019"/>
                            <a:gd name="connsiteY16" fmla="*/ 117266 h 232678"/>
                            <a:gd name="connsiteX17" fmla="*/ 115090 w 172019"/>
                            <a:gd name="connsiteY17" fmla="*/ 177735 h 232678"/>
                            <a:gd name="connsiteX18" fmla="*/ 25324 w 172019"/>
                            <a:gd name="connsiteY18" fmla="*/ 232485 h 232678"/>
                            <a:gd name="connsiteX19" fmla="*/ 153 w 172019"/>
                            <a:gd name="connsiteY19" fmla="*/ 199532 h 232678"/>
                            <a:gd name="connsiteX20" fmla="*/ 3762 w 172019"/>
                            <a:gd name="connsiteY20" fmla="*/ 164516 h 232678"/>
                            <a:gd name="connsiteX21" fmla="*/ 9574 w 172019"/>
                            <a:gd name="connsiteY21" fmla="*/ 143094 h 232678"/>
                            <a:gd name="connsiteX22" fmla="*/ 18762 w 172019"/>
                            <a:gd name="connsiteY22" fmla="*/ 119563 h 232678"/>
                            <a:gd name="connsiteX23" fmla="*/ 45340 w 172019"/>
                            <a:gd name="connsiteY23" fmla="*/ 65609 h 232678"/>
                            <a:gd name="connsiteX24" fmla="*/ 84762 w 172019"/>
                            <a:gd name="connsiteY24" fmla="*/ 4484 h 232678"/>
                            <a:gd name="connsiteX25" fmla="*/ 85746 w 172019"/>
                            <a:gd name="connsiteY25" fmla="*/ 3031 h 232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72019" h="232678">
                              <a:moveTo>
                                <a:pt x="85746" y="3031"/>
                              </a:moveTo>
                              <a:cubicBezTo>
                                <a:pt x="88512" y="-250"/>
                                <a:pt x="91700" y="-953"/>
                                <a:pt x="93106" y="1344"/>
                              </a:cubicBezTo>
                              <a:cubicBezTo>
                                <a:pt x="94606" y="3922"/>
                                <a:pt x="93528" y="9500"/>
                                <a:pt x="90528" y="13859"/>
                              </a:cubicBezTo>
                              <a:cubicBezTo>
                                <a:pt x="73278" y="38984"/>
                                <a:pt x="59215" y="60969"/>
                                <a:pt x="48481" y="80422"/>
                              </a:cubicBezTo>
                              <a:cubicBezTo>
                                <a:pt x="38121" y="100156"/>
                                <a:pt x="30481" y="117031"/>
                                <a:pt x="24856" y="131422"/>
                              </a:cubicBezTo>
                              <a:cubicBezTo>
                                <a:pt x="22043" y="138641"/>
                                <a:pt x="19746" y="145156"/>
                                <a:pt x="17918" y="151156"/>
                              </a:cubicBezTo>
                              <a:cubicBezTo>
                                <a:pt x="16184" y="157203"/>
                                <a:pt x="15012" y="162734"/>
                                <a:pt x="14074" y="167656"/>
                              </a:cubicBezTo>
                              <a:cubicBezTo>
                                <a:pt x="12246" y="177547"/>
                                <a:pt x="11824" y="185281"/>
                                <a:pt x="12199" y="191188"/>
                              </a:cubicBezTo>
                              <a:cubicBezTo>
                                <a:pt x="13512" y="210734"/>
                                <a:pt x="23637" y="215938"/>
                                <a:pt x="31840" y="217016"/>
                              </a:cubicBezTo>
                              <a:cubicBezTo>
                                <a:pt x="43465" y="218469"/>
                                <a:pt x="56918" y="212375"/>
                                <a:pt x="70606" y="202578"/>
                              </a:cubicBezTo>
                              <a:cubicBezTo>
                                <a:pt x="84246" y="192735"/>
                                <a:pt x="99153" y="179797"/>
                                <a:pt x="112137" y="166391"/>
                              </a:cubicBezTo>
                              <a:cubicBezTo>
                                <a:pt x="118700" y="159688"/>
                                <a:pt x="124840" y="152938"/>
                                <a:pt x="130512" y="146562"/>
                              </a:cubicBezTo>
                              <a:cubicBezTo>
                                <a:pt x="136231" y="140234"/>
                                <a:pt x="141575" y="134422"/>
                                <a:pt x="146075" y="129453"/>
                              </a:cubicBezTo>
                              <a:cubicBezTo>
                                <a:pt x="150528" y="124438"/>
                                <a:pt x="154184" y="120219"/>
                                <a:pt x="156715" y="117219"/>
                              </a:cubicBezTo>
                              <a:cubicBezTo>
                                <a:pt x="159247" y="114172"/>
                                <a:pt x="160700" y="112438"/>
                                <a:pt x="160793" y="112297"/>
                              </a:cubicBezTo>
                              <a:cubicBezTo>
                                <a:pt x="163606" y="108828"/>
                                <a:pt x="168059" y="106906"/>
                                <a:pt x="170450" y="108266"/>
                              </a:cubicBezTo>
                              <a:cubicBezTo>
                                <a:pt x="172840" y="109672"/>
                                <a:pt x="172465" y="113656"/>
                                <a:pt x="169559" y="117266"/>
                              </a:cubicBezTo>
                              <a:cubicBezTo>
                                <a:pt x="167872" y="119703"/>
                                <a:pt x="143262" y="148531"/>
                                <a:pt x="115090" y="177735"/>
                              </a:cubicBezTo>
                              <a:cubicBezTo>
                                <a:pt x="85746" y="206094"/>
                                <a:pt x="52981" y="235344"/>
                                <a:pt x="25324" y="232485"/>
                              </a:cubicBezTo>
                              <a:cubicBezTo>
                                <a:pt x="10137" y="230938"/>
                                <a:pt x="1324" y="219688"/>
                                <a:pt x="153" y="199532"/>
                              </a:cubicBezTo>
                              <a:cubicBezTo>
                                <a:pt x="-457" y="189688"/>
                                <a:pt x="762" y="177969"/>
                                <a:pt x="3762" y="164516"/>
                              </a:cubicBezTo>
                              <a:cubicBezTo>
                                <a:pt x="5262" y="157813"/>
                                <a:pt x="7090" y="150594"/>
                                <a:pt x="9574" y="143094"/>
                              </a:cubicBezTo>
                              <a:cubicBezTo>
                                <a:pt x="12199" y="135641"/>
                                <a:pt x="15246" y="127812"/>
                                <a:pt x="18762" y="119563"/>
                              </a:cubicBezTo>
                              <a:cubicBezTo>
                                <a:pt x="25840" y="103109"/>
                                <a:pt x="34465" y="84922"/>
                                <a:pt x="45340" y="65609"/>
                              </a:cubicBezTo>
                              <a:cubicBezTo>
                                <a:pt x="56637" y="46531"/>
                                <a:pt x="69809" y="26094"/>
                                <a:pt x="84762" y="4484"/>
                              </a:cubicBezTo>
                              <a:cubicBezTo>
                                <a:pt x="85043" y="3922"/>
                                <a:pt x="85371" y="3453"/>
                                <a:pt x="85746" y="30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1" name="任意多边形: 形状 770">
                          <a:extLst>
                            <a:ext uri="{FF2B5EF4-FFF2-40B4-BE49-F238E27FC236}">
                              <a16:creationId xmlns:a16="http://schemas.microsoft.com/office/drawing/2014/main" id="{25283EF5-1169-21AE-AF79-77E3C82FF5E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27480" y="4369543"/>
                          <a:ext cx="139069" cy="114697"/>
                        </a:xfrm>
                        <a:custGeom>
                          <a:avLst/>
                          <a:gdLst>
                            <a:gd name="connsiteX0" fmla="*/ 4596 w 139069"/>
                            <a:gd name="connsiteY0" fmla="*/ 88779 h 114697"/>
                            <a:gd name="connsiteX1" fmla="*/ 10596 w 139069"/>
                            <a:gd name="connsiteY1" fmla="*/ 86857 h 114697"/>
                            <a:gd name="connsiteX2" fmla="*/ 78799 w 139069"/>
                            <a:gd name="connsiteY2" fmla="*/ 59201 h 114697"/>
                            <a:gd name="connsiteX3" fmla="*/ 114799 w 139069"/>
                            <a:gd name="connsiteY3" fmla="*/ 22123 h 114697"/>
                            <a:gd name="connsiteX4" fmla="*/ 126284 w 139069"/>
                            <a:gd name="connsiteY4" fmla="*/ 8857 h 114697"/>
                            <a:gd name="connsiteX5" fmla="*/ 130783 w 139069"/>
                            <a:gd name="connsiteY5" fmla="*/ 3420 h 114697"/>
                            <a:gd name="connsiteX6" fmla="*/ 138752 w 139069"/>
                            <a:gd name="connsiteY6" fmla="*/ 2154 h 114697"/>
                            <a:gd name="connsiteX7" fmla="*/ 135049 w 139069"/>
                            <a:gd name="connsiteY7" fmla="*/ 14998 h 114697"/>
                            <a:gd name="connsiteX8" fmla="*/ 116205 w 139069"/>
                            <a:gd name="connsiteY8" fmla="*/ 37076 h 114697"/>
                            <a:gd name="connsiteX9" fmla="*/ 98018 w 139069"/>
                            <a:gd name="connsiteY9" fmla="*/ 56670 h 114697"/>
                            <a:gd name="connsiteX10" fmla="*/ 77065 w 139069"/>
                            <a:gd name="connsiteY10" fmla="*/ 77717 h 114697"/>
                            <a:gd name="connsiteX11" fmla="*/ 893 w 139069"/>
                            <a:gd name="connsiteY11" fmla="*/ 105795 h 114697"/>
                            <a:gd name="connsiteX12" fmla="*/ 2721 w 139069"/>
                            <a:gd name="connsiteY12" fmla="*/ 91779 h 114697"/>
                            <a:gd name="connsiteX13" fmla="*/ 4596 w 139069"/>
                            <a:gd name="connsiteY13" fmla="*/ 88779 h 1146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39069" h="114697">
                              <a:moveTo>
                                <a:pt x="4596" y="88779"/>
                              </a:moveTo>
                              <a:cubicBezTo>
                                <a:pt x="6893" y="85779"/>
                                <a:pt x="9283" y="84889"/>
                                <a:pt x="10596" y="86857"/>
                              </a:cubicBezTo>
                              <a:cubicBezTo>
                                <a:pt x="23627" y="106404"/>
                                <a:pt x="52737" y="84982"/>
                                <a:pt x="78799" y="59201"/>
                              </a:cubicBezTo>
                              <a:cubicBezTo>
                                <a:pt x="92393" y="46591"/>
                                <a:pt x="105237" y="32810"/>
                                <a:pt x="114799" y="22123"/>
                              </a:cubicBezTo>
                              <a:cubicBezTo>
                                <a:pt x="119580" y="16732"/>
                                <a:pt x="123518" y="12138"/>
                                <a:pt x="126284" y="8857"/>
                              </a:cubicBezTo>
                              <a:cubicBezTo>
                                <a:pt x="129049" y="5576"/>
                                <a:pt x="130690" y="3607"/>
                                <a:pt x="130783" y="3420"/>
                              </a:cubicBezTo>
                              <a:cubicBezTo>
                                <a:pt x="134018" y="-799"/>
                                <a:pt x="137674" y="-987"/>
                                <a:pt x="138752" y="2154"/>
                              </a:cubicBezTo>
                              <a:cubicBezTo>
                                <a:pt x="139783" y="5294"/>
                                <a:pt x="138237" y="11060"/>
                                <a:pt x="135049" y="14998"/>
                              </a:cubicBezTo>
                              <a:cubicBezTo>
                                <a:pt x="134018" y="16263"/>
                                <a:pt x="126799" y="25123"/>
                                <a:pt x="116205" y="37076"/>
                              </a:cubicBezTo>
                              <a:cubicBezTo>
                                <a:pt x="110909" y="43029"/>
                                <a:pt x="104721" y="49779"/>
                                <a:pt x="98018" y="56670"/>
                              </a:cubicBezTo>
                              <a:cubicBezTo>
                                <a:pt x="91268" y="63467"/>
                                <a:pt x="84143" y="70638"/>
                                <a:pt x="77065" y="77717"/>
                              </a:cubicBezTo>
                              <a:cubicBezTo>
                                <a:pt x="48658" y="105466"/>
                                <a:pt x="16690" y="127779"/>
                                <a:pt x="893" y="105795"/>
                              </a:cubicBezTo>
                              <a:cubicBezTo>
                                <a:pt x="-842" y="103357"/>
                                <a:pt x="49" y="97076"/>
                                <a:pt x="2721" y="91779"/>
                              </a:cubicBezTo>
                              <a:cubicBezTo>
                                <a:pt x="3330" y="90654"/>
                                <a:pt x="3986" y="89623"/>
                                <a:pt x="4596" y="8877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2" name="任意多边形: 形状 771">
                          <a:extLst>
                            <a:ext uri="{FF2B5EF4-FFF2-40B4-BE49-F238E27FC236}">
                              <a16:creationId xmlns:a16="http://schemas.microsoft.com/office/drawing/2014/main" id="{6D7D827D-1E69-C8C2-2BE8-10FB9B9C984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94133" y="4526382"/>
                          <a:ext cx="178287" cy="141724"/>
                        </a:xfrm>
                        <a:custGeom>
                          <a:avLst/>
                          <a:gdLst>
                            <a:gd name="connsiteX0" fmla="*/ 54490 w 178287"/>
                            <a:gd name="connsiteY0" fmla="*/ 4503 h 141724"/>
                            <a:gd name="connsiteX1" fmla="*/ 63678 w 178287"/>
                            <a:gd name="connsiteY1" fmla="*/ 3 h 141724"/>
                            <a:gd name="connsiteX2" fmla="*/ 64991 w 178287"/>
                            <a:gd name="connsiteY2" fmla="*/ 5957 h 141724"/>
                            <a:gd name="connsiteX3" fmla="*/ 15772 w 178287"/>
                            <a:gd name="connsiteY3" fmla="*/ 122628 h 141724"/>
                            <a:gd name="connsiteX4" fmla="*/ 41647 w 178287"/>
                            <a:gd name="connsiteY4" fmla="*/ 128347 h 141724"/>
                            <a:gd name="connsiteX5" fmla="*/ 122225 w 178287"/>
                            <a:gd name="connsiteY5" fmla="*/ 74441 h 141724"/>
                            <a:gd name="connsiteX6" fmla="*/ 154147 w 178287"/>
                            <a:gd name="connsiteY6" fmla="*/ 44957 h 141724"/>
                            <a:gd name="connsiteX7" fmla="*/ 163616 w 178287"/>
                            <a:gd name="connsiteY7" fmla="*/ 35300 h 141724"/>
                            <a:gd name="connsiteX8" fmla="*/ 167225 w 178287"/>
                            <a:gd name="connsiteY8" fmla="*/ 31457 h 141724"/>
                            <a:gd name="connsiteX9" fmla="*/ 176647 w 178287"/>
                            <a:gd name="connsiteY9" fmla="*/ 27332 h 141724"/>
                            <a:gd name="connsiteX10" fmla="*/ 175991 w 178287"/>
                            <a:gd name="connsiteY10" fmla="*/ 33191 h 141724"/>
                            <a:gd name="connsiteX11" fmla="*/ 125788 w 178287"/>
                            <a:gd name="connsiteY11" fmla="*/ 80816 h 141724"/>
                            <a:gd name="connsiteX12" fmla="*/ 81819 w 178287"/>
                            <a:gd name="connsiteY12" fmla="*/ 116066 h 141724"/>
                            <a:gd name="connsiteX13" fmla="*/ 58803 w 178287"/>
                            <a:gd name="connsiteY13" fmla="*/ 130269 h 141724"/>
                            <a:gd name="connsiteX14" fmla="*/ 36162 w 178287"/>
                            <a:gd name="connsiteY14" fmla="*/ 139551 h 141724"/>
                            <a:gd name="connsiteX15" fmla="*/ 2928 w 178287"/>
                            <a:gd name="connsiteY15" fmla="*/ 132425 h 141724"/>
                            <a:gd name="connsiteX16" fmla="*/ 7194 w 178287"/>
                            <a:gd name="connsiteY16" fmla="*/ 86441 h 141724"/>
                            <a:gd name="connsiteX17" fmla="*/ 14412 w 178287"/>
                            <a:gd name="connsiteY17" fmla="*/ 69191 h 141724"/>
                            <a:gd name="connsiteX18" fmla="*/ 24772 w 178287"/>
                            <a:gd name="connsiteY18" fmla="*/ 50113 h 141724"/>
                            <a:gd name="connsiteX19" fmla="*/ 53600 w 178287"/>
                            <a:gd name="connsiteY19" fmla="*/ 5582 h 141724"/>
                            <a:gd name="connsiteX20" fmla="*/ 54490 w 178287"/>
                            <a:gd name="connsiteY20" fmla="*/ 4503 h 1417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78287" h="141724">
                              <a:moveTo>
                                <a:pt x="54490" y="4503"/>
                              </a:moveTo>
                              <a:cubicBezTo>
                                <a:pt x="57022" y="1785"/>
                                <a:pt x="60912" y="-90"/>
                                <a:pt x="63678" y="3"/>
                              </a:cubicBezTo>
                              <a:cubicBezTo>
                                <a:pt x="66819" y="144"/>
                                <a:pt x="67381" y="2816"/>
                                <a:pt x="64991" y="5957"/>
                              </a:cubicBezTo>
                              <a:cubicBezTo>
                                <a:pt x="10850" y="80910"/>
                                <a:pt x="10100" y="111754"/>
                                <a:pt x="15772" y="122628"/>
                              </a:cubicBezTo>
                              <a:cubicBezTo>
                                <a:pt x="20741" y="131769"/>
                                <a:pt x="32647" y="130691"/>
                                <a:pt x="41647" y="128347"/>
                              </a:cubicBezTo>
                              <a:cubicBezTo>
                                <a:pt x="66678" y="121222"/>
                                <a:pt x="97850" y="97269"/>
                                <a:pt x="122225" y="74441"/>
                              </a:cubicBezTo>
                              <a:cubicBezTo>
                                <a:pt x="134975" y="63519"/>
                                <a:pt x="146131" y="52925"/>
                                <a:pt x="154147" y="44957"/>
                              </a:cubicBezTo>
                              <a:cubicBezTo>
                                <a:pt x="158084" y="40972"/>
                                <a:pt x="161366" y="37644"/>
                                <a:pt x="163616" y="35300"/>
                              </a:cubicBezTo>
                              <a:cubicBezTo>
                                <a:pt x="165866" y="32957"/>
                                <a:pt x="167131" y="31550"/>
                                <a:pt x="167225" y="31457"/>
                              </a:cubicBezTo>
                              <a:cubicBezTo>
                                <a:pt x="169710" y="28691"/>
                                <a:pt x="174209" y="26863"/>
                                <a:pt x="176647" y="27332"/>
                              </a:cubicBezTo>
                              <a:cubicBezTo>
                                <a:pt x="179085" y="27847"/>
                                <a:pt x="178756" y="30425"/>
                                <a:pt x="175991" y="33191"/>
                              </a:cubicBezTo>
                              <a:cubicBezTo>
                                <a:pt x="174116" y="34925"/>
                                <a:pt x="153538" y="57425"/>
                                <a:pt x="125788" y="80816"/>
                              </a:cubicBezTo>
                              <a:cubicBezTo>
                                <a:pt x="112475" y="93050"/>
                                <a:pt x="97428" y="105660"/>
                                <a:pt x="81819" y="116066"/>
                              </a:cubicBezTo>
                              <a:cubicBezTo>
                                <a:pt x="73897" y="121175"/>
                                <a:pt x="66444" y="126238"/>
                                <a:pt x="58803" y="130269"/>
                              </a:cubicBezTo>
                              <a:cubicBezTo>
                                <a:pt x="51209" y="134347"/>
                                <a:pt x="43616" y="137535"/>
                                <a:pt x="36162" y="139551"/>
                              </a:cubicBezTo>
                              <a:cubicBezTo>
                                <a:pt x="19709" y="143957"/>
                                <a:pt x="8037" y="141707"/>
                                <a:pt x="2928" y="132425"/>
                              </a:cubicBezTo>
                              <a:cubicBezTo>
                                <a:pt x="-2041" y="123332"/>
                                <a:pt x="-728" y="108003"/>
                                <a:pt x="7194" y="86441"/>
                              </a:cubicBezTo>
                              <a:cubicBezTo>
                                <a:pt x="9209" y="81097"/>
                                <a:pt x="11459" y="75191"/>
                                <a:pt x="14412" y="69191"/>
                              </a:cubicBezTo>
                              <a:cubicBezTo>
                                <a:pt x="17412" y="63191"/>
                                <a:pt x="20881" y="56816"/>
                                <a:pt x="24772" y="50113"/>
                              </a:cubicBezTo>
                              <a:cubicBezTo>
                                <a:pt x="32647" y="36707"/>
                                <a:pt x="41881" y="21566"/>
                                <a:pt x="53600" y="5582"/>
                              </a:cubicBezTo>
                              <a:cubicBezTo>
                                <a:pt x="53834" y="5206"/>
                                <a:pt x="54162" y="4832"/>
                                <a:pt x="54490" y="45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73" name="图形 413">
                      <a:extLst>
                        <a:ext uri="{FF2B5EF4-FFF2-40B4-BE49-F238E27FC236}">
                          <a16:creationId xmlns:a16="http://schemas.microsoft.com/office/drawing/2014/main" id="{E43D591C-2C59-B3AC-5B2E-5FBE789CD7B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38824" y="4396511"/>
                      <a:ext cx="572208" cy="537057"/>
                      <a:chOff x="8138824" y="4396511"/>
                      <a:chExt cx="572208" cy="53705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74" name="图形 413">
                        <a:extLst>
                          <a:ext uri="{FF2B5EF4-FFF2-40B4-BE49-F238E27FC236}">
                            <a16:creationId xmlns:a16="http://schemas.microsoft.com/office/drawing/2014/main" id="{4814F873-713C-E527-71F1-0B75AA0C796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33310" y="4396511"/>
                        <a:ext cx="477722" cy="394491"/>
                        <a:chOff x="8233310" y="4396511"/>
                        <a:chExt cx="477722" cy="39449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75" name="任意多边形: 形状 774">
                          <a:extLst>
                            <a:ext uri="{FF2B5EF4-FFF2-40B4-BE49-F238E27FC236}">
                              <a16:creationId xmlns:a16="http://schemas.microsoft.com/office/drawing/2014/main" id="{53B9A338-A19D-E8D6-CFDA-27CEF4DACA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50163" y="4652121"/>
                          <a:ext cx="160869" cy="137751"/>
                        </a:xfrm>
                        <a:custGeom>
                          <a:avLst/>
                          <a:gdLst>
                            <a:gd name="connsiteX0" fmla="*/ 43851 w 160869"/>
                            <a:gd name="connsiteY0" fmla="*/ 5421 h 137751"/>
                            <a:gd name="connsiteX1" fmla="*/ 52335 w 160869"/>
                            <a:gd name="connsiteY1" fmla="*/ 30 h 137751"/>
                            <a:gd name="connsiteX2" fmla="*/ 54116 w 160869"/>
                            <a:gd name="connsiteY2" fmla="*/ 5327 h 137751"/>
                            <a:gd name="connsiteX3" fmla="*/ 27772 w 160869"/>
                            <a:gd name="connsiteY3" fmla="*/ 53936 h 137751"/>
                            <a:gd name="connsiteX4" fmla="*/ 14975 w 160869"/>
                            <a:gd name="connsiteY4" fmla="*/ 87358 h 137751"/>
                            <a:gd name="connsiteX5" fmla="*/ 15116 w 160869"/>
                            <a:gd name="connsiteY5" fmla="*/ 119936 h 137751"/>
                            <a:gd name="connsiteX6" fmla="*/ 39257 w 160869"/>
                            <a:gd name="connsiteY6" fmla="*/ 122936 h 137751"/>
                            <a:gd name="connsiteX7" fmla="*/ 56976 w 160869"/>
                            <a:gd name="connsiteY7" fmla="*/ 113281 h 137751"/>
                            <a:gd name="connsiteX8" fmla="*/ 75726 w 160869"/>
                            <a:gd name="connsiteY8" fmla="*/ 99218 h 137751"/>
                            <a:gd name="connsiteX9" fmla="*/ 111257 w 160869"/>
                            <a:gd name="connsiteY9" fmla="*/ 64202 h 137751"/>
                            <a:gd name="connsiteX10" fmla="*/ 139335 w 160869"/>
                            <a:gd name="connsiteY10" fmla="*/ 32983 h 137751"/>
                            <a:gd name="connsiteX11" fmla="*/ 147632 w 160869"/>
                            <a:gd name="connsiteY11" fmla="*/ 22858 h 137751"/>
                            <a:gd name="connsiteX12" fmla="*/ 150913 w 160869"/>
                            <a:gd name="connsiteY12" fmla="*/ 18968 h 137751"/>
                            <a:gd name="connsiteX13" fmla="*/ 159398 w 160869"/>
                            <a:gd name="connsiteY13" fmla="*/ 14233 h 137751"/>
                            <a:gd name="connsiteX14" fmla="*/ 158835 w 160869"/>
                            <a:gd name="connsiteY14" fmla="*/ 20093 h 137751"/>
                            <a:gd name="connsiteX15" fmla="*/ 114538 w 160869"/>
                            <a:gd name="connsiteY15" fmla="*/ 70202 h 137751"/>
                            <a:gd name="connsiteX16" fmla="*/ 34710 w 160869"/>
                            <a:gd name="connsiteY16" fmla="*/ 134187 h 137751"/>
                            <a:gd name="connsiteX17" fmla="*/ 3725 w 160869"/>
                            <a:gd name="connsiteY17" fmla="*/ 130624 h 137751"/>
                            <a:gd name="connsiteX18" fmla="*/ 4663 w 160869"/>
                            <a:gd name="connsiteY18" fmla="*/ 86983 h 137751"/>
                            <a:gd name="connsiteX19" fmla="*/ 18960 w 160869"/>
                            <a:gd name="connsiteY19" fmla="*/ 51218 h 137751"/>
                            <a:gd name="connsiteX20" fmla="*/ 29647 w 160869"/>
                            <a:gd name="connsiteY20" fmla="*/ 29890 h 137751"/>
                            <a:gd name="connsiteX21" fmla="*/ 35882 w 160869"/>
                            <a:gd name="connsiteY21" fmla="*/ 18311 h 137751"/>
                            <a:gd name="connsiteX22" fmla="*/ 43101 w 160869"/>
                            <a:gd name="connsiteY22" fmla="*/ 6499 h 137751"/>
                            <a:gd name="connsiteX23" fmla="*/ 43851 w 160869"/>
                            <a:gd name="connsiteY23" fmla="*/ 5421 h 13775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0869" h="137751">
                              <a:moveTo>
                                <a:pt x="43851" y="5421"/>
                              </a:moveTo>
                              <a:cubicBezTo>
                                <a:pt x="46054" y="2608"/>
                                <a:pt x="49616" y="311"/>
                                <a:pt x="52335" y="30"/>
                              </a:cubicBezTo>
                              <a:cubicBezTo>
                                <a:pt x="55429" y="-298"/>
                                <a:pt x="56179" y="2093"/>
                                <a:pt x="54116" y="5327"/>
                              </a:cubicBezTo>
                              <a:cubicBezTo>
                                <a:pt x="41976" y="23842"/>
                                <a:pt x="34101" y="40436"/>
                                <a:pt x="27772" y="53936"/>
                              </a:cubicBezTo>
                              <a:cubicBezTo>
                                <a:pt x="21585" y="67530"/>
                                <a:pt x="17413" y="78452"/>
                                <a:pt x="14975" y="87358"/>
                              </a:cubicBezTo>
                              <a:cubicBezTo>
                                <a:pt x="10569" y="105499"/>
                                <a:pt x="12022" y="114968"/>
                                <a:pt x="15116" y="119936"/>
                              </a:cubicBezTo>
                              <a:cubicBezTo>
                                <a:pt x="20225" y="128093"/>
                                <a:pt x="31101" y="125983"/>
                                <a:pt x="39257" y="122936"/>
                              </a:cubicBezTo>
                              <a:cubicBezTo>
                                <a:pt x="45022" y="120733"/>
                                <a:pt x="50929" y="117406"/>
                                <a:pt x="56976" y="113281"/>
                              </a:cubicBezTo>
                              <a:cubicBezTo>
                                <a:pt x="63210" y="109296"/>
                                <a:pt x="69491" y="104468"/>
                                <a:pt x="75726" y="99218"/>
                              </a:cubicBezTo>
                              <a:cubicBezTo>
                                <a:pt x="88288" y="88764"/>
                                <a:pt x="100054" y="75921"/>
                                <a:pt x="111257" y="64202"/>
                              </a:cubicBezTo>
                              <a:cubicBezTo>
                                <a:pt x="122507" y="52577"/>
                                <a:pt x="132304" y="41327"/>
                                <a:pt x="139335" y="32983"/>
                              </a:cubicBezTo>
                              <a:cubicBezTo>
                                <a:pt x="142804" y="28765"/>
                                <a:pt x="145616" y="25296"/>
                                <a:pt x="147632" y="22858"/>
                              </a:cubicBezTo>
                              <a:cubicBezTo>
                                <a:pt x="149554" y="20374"/>
                                <a:pt x="150820" y="19061"/>
                                <a:pt x="150913" y="18968"/>
                              </a:cubicBezTo>
                              <a:cubicBezTo>
                                <a:pt x="153210" y="16108"/>
                                <a:pt x="157194" y="13905"/>
                                <a:pt x="159398" y="14233"/>
                              </a:cubicBezTo>
                              <a:cubicBezTo>
                                <a:pt x="161554" y="14561"/>
                                <a:pt x="161319" y="17186"/>
                                <a:pt x="158835" y="20093"/>
                              </a:cubicBezTo>
                              <a:cubicBezTo>
                                <a:pt x="156820" y="21639"/>
                                <a:pt x="139194" y="45312"/>
                                <a:pt x="114538" y="70202"/>
                              </a:cubicBezTo>
                              <a:cubicBezTo>
                                <a:pt x="91007" y="95889"/>
                                <a:pt x="61007" y="123593"/>
                                <a:pt x="34710" y="134187"/>
                              </a:cubicBezTo>
                              <a:cubicBezTo>
                                <a:pt x="19897" y="139858"/>
                                <a:pt x="9022" y="138827"/>
                                <a:pt x="3725" y="130624"/>
                              </a:cubicBezTo>
                              <a:cubicBezTo>
                                <a:pt x="-1478" y="122562"/>
                                <a:pt x="-1290" y="108077"/>
                                <a:pt x="4663" y="86983"/>
                              </a:cubicBezTo>
                              <a:cubicBezTo>
                                <a:pt x="7522" y="76343"/>
                                <a:pt x="12679" y="64717"/>
                                <a:pt x="18960" y="51218"/>
                              </a:cubicBezTo>
                              <a:cubicBezTo>
                                <a:pt x="22147" y="44468"/>
                                <a:pt x="25710" y="37389"/>
                                <a:pt x="29647" y="29890"/>
                              </a:cubicBezTo>
                              <a:cubicBezTo>
                                <a:pt x="31663" y="26140"/>
                                <a:pt x="33726" y="22296"/>
                                <a:pt x="35882" y="18311"/>
                              </a:cubicBezTo>
                              <a:cubicBezTo>
                                <a:pt x="38132" y="14421"/>
                                <a:pt x="40616" y="10577"/>
                                <a:pt x="43101" y="6499"/>
                              </a:cubicBezTo>
                              <a:cubicBezTo>
                                <a:pt x="43288" y="6124"/>
                                <a:pt x="43569" y="5796"/>
                                <a:pt x="43851" y="54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6" name="任意多边形: 形状 775">
                          <a:extLst>
                            <a:ext uri="{FF2B5EF4-FFF2-40B4-BE49-F238E27FC236}">
                              <a16:creationId xmlns:a16="http://schemas.microsoft.com/office/drawing/2014/main" id="{F69DDA60-EBA6-6311-4A3F-4B3597F8AF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28070" y="4629453"/>
                          <a:ext cx="174257" cy="161549"/>
                        </a:xfrm>
                        <a:custGeom>
                          <a:avLst/>
                          <a:gdLst>
                            <a:gd name="connsiteX0" fmla="*/ 44162 w 174257"/>
                            <a:gd name="connsiteY0" fmla="*/ 5261 h 161549"/>
                            <a:gd name="connsiteX1" fmla="*/ 52600 w 174257"/>
                            <a:gd name="connsiteY1" fmla="*/ 11 h 161549"/>
                            <a:gd name="connsiteX2" fmla="*/ 54334 w 174257"/>
                            <a:gd name="connsiteY2" fmla="*/ 6995 h 161549"/>
                            <a:gd name="connsiteX3" fmla="*/ 16693 w 174257"/>
                            <a:gd name="connsiteY3" fmla="*/ 140683 h 161549"/>
                            <a:gd name="connsiteX4" fmla="*/ 44303 w 174257"/>
                            <a:gd name="connsiteY4" fmla="*/ 145277 h 161549"/>
                            <a:gd name="connsiteX5" fmla="*/ 84100 w 174257"/>
                            <a:gd name="connsiteY5" fmla="*/ 118933 h 161549"/>
                            <a:gd name="connsiteX6" fmla="*/ 121600 w 174257"/>
                            <a:gd name="connsiteY6" fmla="*/ 79511 h 161549"/>
                            <a:gd name="connsiteX7" fmla="*/ 150522 w 174257"/>
                            <a:gd name="connsiteY7" fmla="*/ 43886 h 161549"/>
                            <a:gd name="connsiteX8" fmla="*/ 159193 w 174257"/>
                            <a:gd name="connsiteY8" fmla="*/ 32495 h 161549"/>
                            <a:gd name="connsiteX9" fmla="*/ 162568 w 174257"/>
                            <a:gd name="connsiteY9" fmla="*/ 28089 h 161549"/>
                            <a:gd name="connsiteX10" fmla="*/ 172037 w 174257"/>
                            <a:gd name="connsiteY10" fmla="*/ 22370 h 161549"/>
                            <a:gd name="connsiteX11" fmla="*/ 172553 w 174257"/>
                            <a:gd name="connsiteY11" fmla="*/ 28558 h 161549"/>
                            <a:gd name="connsiteX12" fmla="*/ 158303 w 174257"/>
                            <a:gd name="connsiteY12" fmla="*/ 47027 h 161549"/>
                            <a:gd name="connsiteX13" fmla="*/ 126615 w 174257"/>
                            <a:gd name="connsiteY13" fmla="*/ 85698 h 161549"/>
                            <a:gd name="connsiteX14" fmla="*/ 106740 w 174257"/>
                            <a:gd name="connsiteY14" fmla="*/ 107542 h 161549"/>
                            <a:gd name="connsiteX15" fmla="*/ 85318 w 174257"/>
                            <a:gd name="connsiteY15" fmla="*/ 128355 h 161549"/>
                            <a:gd name="connsiteX16" fmla="*/ 62725 w 174257"/>
                            <a:gd name="connsiteY16" fmla="*/ 145746 h 161549"/>
                            <a:gd name="connsiteX17" fmla="*/ 40318 w 174257"/>
                            <a:gd name="connsiteY17" fmla="*/ 157886 h 161549"/>
                            <a:gd name="connsiteX18" fmla="*/ 4974 w 174257"/>
                            <a:gd name="connsiteY18" fmla="*/ 152214 h 161549"/>
                            <a:gd name="connsiteX19" fmla="*/ 4131 w 174257"/>
                            <a:gd name="connsiteY19" fmla="*/ 99902 h 161549"/>
                            <a:gd name="connsiteX20" fmla="*/ 18475 w 174257"/>
                            <a:gd name="connsiteY20" fmla="*/ 58089 h 161549"/>
                            <a:gd name="connsiteX21" fmla="*/ 29256 w 174257"/>
                            <a:gd name="connsiteY21" fmla="*/ 33292 h 161549"/>
                            <a:gd name="connsiteX22" fmla="*/ 43412 w 174257"/>
                            <a:gd name="connsiteY22" fmla="*/ 6620 h 161549"/>
                            <a:gd name="connsiteX23" fmla="*/ 44162 w 174257"/>
                            <a:gd name="connsiteY23" fmla="*/ 5261 h 1615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74257" h="161549">
                              <a:moveTo>
                                <a:pt x="44162" y="5261"/>
                              </a:moveTo>
                              <a:cubicBezTo>
                                <a:pt x="46412" y="2073"/>
                                <a:pt x="49928" y="-177"/>
                                <a:pt x="52600" y="11"/>
                              </a:cubicBezTo>
                              <a:cubicBezTo>
                                <a:pt x="55600" y="152"/>
                                <a:pt x="56396" y="3245"/>
                                <a:pt x="54334" y="6995"/>
                              </a:cubicBezTo>
                              <a:cubicBezTo>
                                <a:pt x="7131" y="93902"/>
                                <a:pt x="9474" y="128683"/>
                                <a:pt x="16693" y="140683"/>
                              </a:cubicBezTo>
                              <a:cubicBezTo>
                                <a:pt x="22928" y="150714"/>
                                <a:pt x="35209" y="148652"/>
                                <a:pt x="44303" y="145277"/>
                              </a:cubicBezTo>
                              <a:cubicBezTo>
                                <a:pt x="56912" y="140402"/>
                                <a:pt x="70881" y="130839"/>
                                <a:pt x="84100" y="118933"/>
                              </a:cubicBezTo>
                              <a:cubicBezTo>
                                <a:pt x="97459" y="107121"/>
                                <a:pt x="109600" y="92543"/>
                                <a:pt x="121600" y="79511"/>
                              </a:cubicBezTo>
                              <a:cubicBezTo>
                                <a:pt x="133272" y="66246"/>
                                <a:pt x="143350" y="53449"/>
                                <a:pt x="150522" y="43886"/>
                              </a:cubicBezTo>
                              <a:cubicBezTo>
                                <a:pt x="154037" y="39058"/>
                                <a:pt x="157037" y="35167"/>
                                <a:pt x="159193" y="32495"/>
                              </a:cubicBezTo>
                              <a:cubicBezTo>
                                <a:pt x="161303" y="29777"/>
                                <a:pt x="162475" y="28183"/>
                                <a:pt x="162568" y="28089"/>
                              </a:cubicBezTo>
                              <a:cubicBezTo>
                                <a:pt x="165053" y="24761"/>
                                <a:pt x="169272" y="22230"/>
                                <a:pt x="172037" y="22370"/>
                              </a:cubicBezTo>
                              <a:cubicBezTo>
                                <a:pt x="174756" y="22511"/>
                                <a:pt x="175037" y="25277"/>
                                <a:pt x="172553" y="28558"/>
                              </a:cubicBezTo>
                              <a:cubicBezTo>
                                <a:pt x="171756" y="29589"/>
                                <a:pt x="166365" y="36573"/>
                                <a:pt x="158303" y="47027"/>
                              </a:cubicBezTo>
                              <a:cubicBezTo>
                                <a:pt x="150381" y="57574"/>
                                <a:pt x="139412" y="71449"/>
                                <a:pt x="126615" y="85698"/>
                              </a:cubicBezTo>
                              <a:cubicBezTo>
                                <a:pt x="120147" y="92777"/>
                                <a:pt x="113443" y="100136"/>
                                <a:pt x="106740" y="107542"/>
                              </a:cubicBezTo>
                              <a:cubicBezTo>
                                <a:pt x="99897" y="114808"/>
                                <a:pt x="92725" y="121886"/>
                                <a:pt x="85318" y="128355"/>
                              </a:cubicBezTo>
                              <a:cubicBezTo>
                                <a:pt x="77959" y="134870"/>
                                <a:pt x="70225" y="140636"/>
                                <a:pt x="62725" y="145746"/>
                              </a:cubicBezTo>
                              <a:cubicBezTo>
                                <a:pt x="55365" y="150855"/>
                                <a:pt x="47818" y="155027"/>
                                <a:pt x="40318" y="157886"/>
                              </a:cubicBezTo>
                              <a:cubicBezTo>
                                <a:pt x="23678" y="164167"/>
                                <a:pt x="11350" y="162433"/>
                                <a:pt x="4974" y="152214"/>
                              </a:cubicBezTo>
                              <a:cubicBezTo>
                                <a:pt x="-1166" y="142230"/>
                                <a:pt x="-1822" y="124558"/>
                                <a:pt x="4131" y="99902"/>
                              </a:cubicBezTo>
                              <a:cubicBezTo>
                                <a:pt x="7318" y="87714"/>
                                <a:pt x="12099" y="73746"/>
                                <a:pt x="18475" y="58089"/>
                              </a:cubicBezTo>
                              <a:cubicBezTo>
                                <a:pt x="21662" y="50261"/>
                                <a:pt x="25225" y="41964"/>
                                <a:pt x="29256" y="33292"/>
                              </a:cubicBezTo>
                              <a:cubicBezTo>
                                <a:pt x="33521" y="24808"/>
                                <a:pt x="38256" y="15902"/>
                                <a:pt x="43412" y="6620"/>
                              </a:cubicBezTo>
                              <a:cubicBezTo>
                                <a:pt x="43646" y="6105"/>
                                <a:pt x="43881" y="5636"/>
                                <a:pt x="44162" y="52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7" name="任意多边形: 形状 776">
                          <a:extLst>
                            <a:ext uri="{FF2B5EF4-FFF2-40B4-BE49-F238E27FC236}">
                              <a16:creationId xmlns:a16="http://schemas.microsoft.com/office/drawing/2014/main" id="{D54A6C63-EBA0-DF62-DADE-F3A5E39E0FD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14928" y="4560762"/>
                          <a:ext cx="168548" cy="209166"/>
                        </a:xfrm>
                        <a:custGeom>
                          <a:avLst/>
                          <a:gdLst>
                            <a:gd name="connsiteX0" fmla="*/ 56195 w 168548"/>
                            <a:gd name="connsiteY0" fmla="*/ 4061 h 209166"/>
                            <a:gd name="connsiteX1" fmla="*/ 63836 w 168548"/>
                            <a:gd name="connsiteY1" fmla="*/ 545 h 209166"/>
                            <a:gd name="connsiteX2" fmla="*/ 63789 w 168548"/>
                            <a:gd name="connsiteY2" fmla="*/ 11186 h 209166"/>
                            <a:gd name="connsiteX3" fmla="*/ 13914 w 168548"/>
                            <a:gd name="connsiteY3" fmla="*/ 177779 h 209166"/>
                            <a:gd name="connsiteX4" fmla="*/ 38758 w 168548"/>
                            <a:gd name="connsiteY4" fmla="*/ 193858 h 209166"/>
                            <a:gd name="connsiteX5" fmla="*/ 115023 w 168548"/>
                            <a:gd name="connsiteY5" fmla="*/ 131045 h 209166"/>
                            <a:gd name="connsiteX6" fmla="*/ 131195 w 168548"/>
                            <a:gd name="connsiteY6" fmla="*/ 109998 h 209166"/>
                            <a:gd name="connsiteX7" fmla="*/ 138133 w 168548"/>
                            <a:gd name="connsiteY7" fmla="*/ 100342 h 209166"/>
                            <a:gd name="connsiteX8" fmla="*/ 144461 w 168548"/>
                            <a:gd name="connsiteY8" fmla="*/ 91905 h 209166"/>
                            <a:gd name="connsiteX9" fmla="*/ 153555 w 168548"/>
                            <a:gd name="connsiteY9" fmla="*/ 79201 h 209166"/>
                            <a:gd name="connsiteX10" fmla="*/ 157023 w 168548"/>
                            <a:gd name="connsiteY10" fmla="*/ 74139 h 209166"/>
                            <a:gd name="connsiteX11" fmla="*/ 166398 w 168548"/>
                            <a:gd name="connsiteY11" fmla="*/ 68654 h 209166"/>
                            <a:gd name="connsiteX12" fmla="*/ 166820 w 168548"/>
                            <a:gd name="connsiteY12" fmla="*/ 76529 h 209166"/>
                            <a:gd name="connsiteX13" fmla="*/ 152055 w 168548"/>
                            <a:gd name="connsiteY13" fmla="*/ 97389 h 209166"/>
                            <a:gd name="connsiteX14" fmla="*/ 137477 w 168548"/>
                            <a:gd name="connsiteY14" fmla="*/ 117217 h 209166"/>
                            <a:gd name="connsiteX15" fmla="*/ 119758 w 168548"/>
                            <a:gd name="connsiteY15" fmla="*/ 139998 h 209166"/>
                            <a:gd name="connsiteX16" fmla="*/ 99414 w 168548"/>
                            <a:gd name="connsiteY16" fmla="*/ 162967 h 209166"/>
                            <a:gd name="connsiteX17" fmla="*/ 78367 w 168548"/>
                            <a:gd name="connsiteY17" fmla="*/ 184108 h 209166"/>
                            <a:gd name="connsiteX18" fmla="*/ 34211 w 168548"/>
                            <a:gd name="connsiteY18" fmla="*/ 208577 h 209166"/>
                            <a:gd name="connsiteX19" fmla="*/ 2336 w 168548"/>
                            <a:gd name="connsiteY19" fmla="*/ 188045 h 209166"/>
                            <a:gd name="connsiteX20" fmla="*/ 7820 w 168548"/>
                            <a:gd name="connsiteY20" fmla="*/ 117170 h 209166"/>
                            <a:gd name="connsiteX21" fmla="*/ 26054 w 168548"/>
                            <a:gd name="connsiteY21" fmla="*/ 65889 h 209166"/>
                            <a:gd name="connsiteX22" fmla="*/ 38992 w 168548"/>
                            <a:gd name="connsiteY22" fmla="*/ 36545 h 209166"/>
                            <a:gd name="connsiteX23" fmla="*/ 55351 w 168548"/>
                            <a:gd name="connsiteY23" fmla="*/ 5420 h 209166"/>
                            <a:gd name="connsiteX24" fmla="*/ 56195 w 168548"/>
                            <a:gd name="connsiteY24" fmla="*/ 4061 h 2091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68548" h="209166">
                              <a:moveTo>
                                <a:pt x="56195" y="4061"/>
                              </a:moveTo>
                              <a:cubicBezTo>
                                <a:pt x="58586" y="639"/>
                                <a:pt x="61820" y="-908"/>
                                <a:pt x="63836" y="545"/>
                              </a:cubicBezTo>
                              <a:cubicBezTo>
                                <a:pt x="66133" y="2139"/>
                                <a:pt x="66133" y="6873"/>
                                <a:pt x="63789" y="11186"/>
                              </a:cubicBezTo>
                              <a:cubicBezTo>
                                <a:pt x="9883" y="111404"/>
                                <a:pt x="8898" y="159029"/>
                                <a:pt x="13914" y="177779"/>
                              </a:cubicBezTo>
                              <a:cubicBezTo>
                                <a:pt x="18461" y="193530"/>
                                <a:pt x="29992" y="195124"/>
                                <a:pt x="38758" y="193858"/>
                              </a:cubicBezTo>
                              <a:cubicBezTo>
                                <a:pt x="63930" y="190248"/>
                                <a:pt x="91164" y="159452"/>
                                <a:pt x="115023" y="131045"/>
                              </a:cubicBezTo>
                              <a:cubicBezTo>
                                <a:pt x="120836" y="123826"/>
                                <a:pt x="126320" y="116701"/>
                                <a:pt x="131195" y="109998"/>
                              </a:cubicBezTo>
                              <a:cubicBezTo>
                                <a:pt x="133633" y="106623"/>
                                <a:pt x="135930" y="103389"/>
                                <a:pt x="138133" y="100342"/>
                              </a:cubicBezTo>
                              <a:cubicBezTo>
                                <a:pt x="140383" y="97342"/>
                                <a:pt x="142539" y="94530"/>
                                <a:pt x="144461" y="91905"/>
                              </a:cubicBezTo>
                              <a:cubicBezTo>
                                <a:pt x="148305" y="86655"/>
                                <a:pt x="151445" y="82295"/>
                                <a:pt x="153555" y="79201"/>
                              </a:cubicBezTo>
                              <a:cubicBezTo>
                                <a:pt x="155711" y="76061"/>
                                <a:pt x="156930" y="74279"/>
                                <a:pt x="157023" y="74139"/>
                              </a:cubicBezTo>
                              <a:cubicBezTo>
                                <a:pt x="159320" y="70530"/>
                                <a:pt x="163727" y="67998"/>
                                <a:pt x="166398" y="68654"/>
                              </a:cubicBezTo>
                              <a:cubicBezTo>
                                <a:pt x="169117" y="69358"/>
                                <a:pt x="169258" y="72826"/>
                                <a:pt x="166820" y="76529"/>
                              </a:cubicBezTo>
                              <a:cubicBezTo>
                                <a:pt x="166023" y="77701"/>
                                <a:pt x="160633" y="85858"/>
                                <a:pt x="152055" y="97389"/>
                              </a:cubicBezTo>
                              <a:cubicBezTo>
                                <a:pt x="147648" y="103108"/>
                                <a:pt x="142820" y="109905"/>
                                <a:pt x="137477" y="117217"/>
                              </a:cubicBezTo>
                              <a:cubicBezTo>
                                <a:pt x="132133" y="124483"/>
                                <a:pt x="126133" y="132217"/>
                                <a:pt x="119758" y="139998"/>
                              </a:cubicBezTo>
                              <a:cubicBezTo>
                                <a:pt x="113383" y="147780"/>
                                <a:pt x="106539" y="155561"/>
                                <a:pt x="99414" y="162967"/>
                              </a:cubicBezTo>
                              <a:cubicBezTo>
                                <a:pt x="92664" y="170561"/>
                                <a:pt x="85586" y="177733"/>
                                <a:pt x="78367" y="184108"/>
                              </a:cubicBezTo>
                              <a:cubicBezTo>
                                <a:pt x="63930" y="196811"/>
                                <a:pt x="48836" y="206186"/>
                                <a:pt x="34211" y="208577"/>
                              </a:cubicBezTo>
                              <a:cubicBezTo>
                                <a:pt x="18273" y="211342"/>
                                <a:pt x="7023" y="204358"/>
                                <a:pt x="2336" y="188045"/>
                              </a:cubicBezTo>
                              <a:cubicBezTo>
                                <a:pt x="-2071" y="172202"/>
                                <a:pt x="-242" y="148342"/>
                                <a:pt x="7820" y="117170"/>
                              </a:cubicBezTo>
                              <a:cubicBezTo>
                                <a:pt x="11758" y="101514"/>
                                <a:pt x="18367" y="84686"/>
                                <a:pt x="26054" y="65889"/>
                              </a:cubicBezTo>
                              <a:cubicBezTo>
                                <a:pt x="29945" y="56514"/>
                                <a:pt x="34304" y="46764"/>
                                <a:pt x="38992" y="36545"/>
                              </a:cubicBezTo>
                              <a:cubicBezTo>
                                <a:pt x="43867" y="26467"/>
                                <a:pt x="49492" y="16201"/>
                                <a:pt x="55351" y="5420"/>
                              </a:cubicBezTo>
                              <a:cubicBezTo>
                                <a:pt x="55633" y="4998"/>
                                <a:pt x="55914" y="4529"/>
                                <a:pt x="56195" y="406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78" name="任意多边形: 形状 777">
                          <a:extLst>
                            <a:ext uri="{FF2B5EF4-FFF2-40B4-BE49-F238E27FC236}">
                              <a16:creationId xmlns:a16="http://schemas.microsoft.com/office/drawing/2014/main" id="{36439BFF-B35F-10F8-1CA6-4B371F81FE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3310" y="4396511"/>
                          <a:ext cx="147190" cy="294239"/>
                        </a:xfrm>
                        <a:custGeom>
                          <a:avLst/>
                          <a:gdLst>
                            <a:gd name="connsiteX0" fmla="*/ 94641 w 147190"/>
                            <a:gd name="connsiteY0" fmla="*/ 2608 h 294239"/>
                            <a:gd name="connsiteX1" fmla="*/ 100172 w 147190"/>
                            <a:gd name="connsiteY1" fmla="*/ 2843 h 294239"/>
                            <a:gd name="connsiteX2" fmla="*/ 95625 w 147190"/>
                            <a:gd name="connsiteY2" fmla="*/ 19296 h 294239"/>
                            <a:gd name="connsiteX3" fmla="*/ 71250 w 147190"/>
                            <a:gd name="connsiteY3" fmla="*/ 59796 h 294239"/>
                            <a:gd name="connsiteX4" fmla="*/ 52594 w 147190"/>
                            <a:gd name="connsiteY4" fmla="*/ 96546 h 294239"/>
                            <a:gd name="connsiteX5" fmla="*/ 27047 w 147190"/>
                            <a:gd name="connsiteY5" fmla="*/ 157390 h 294239"/>
                            <a:gd name="connsiteX6" fmla="*/ 14297 w 147190"/>
                            <a:gd name="connsiteY6" fmla="*/ 202530 h 294239"/>
                            <a:gd name="connsiteX7" fmla="*/ 10266 w 147190"/>
                            <a:gd name="connsiteY7" fmla="*/ 233140 h 294239"/>
                            <a:gd name="connsiteX8" fmla="*/ 24235 w 147190"/>
                            <a:gd name="connsiteY8" fmla="*/ 273359 h 294239"/>
                            <a:gd name="connsiteX9" fmla="*/ 93469 w 147190"/>
                            <a:gd name="connsiteY9" fmla="*/ 228499 h 294239"/>
                            <a:gd name="connsiteX10" fmla="*/ 123938 w 147190"/>
                            <a:gd name="connsiteY10" fmla="*/ 187859 h 294239"/>
                            <a:gd name="connsiteX11" fmla="*/ 133782 w 147190"/>
                            <a:gd name="connsiteY11" fmla="*/ 174077 h 294239"/>
                            <a:gd name="connsiteX12" fmla="*/ 137579 w 147190"/>
                            <a:gd name="connsiteY12" fmla="*/ 168499 h 294239"/>
                            <a:gd name="connsiteX13" fmla="*/ 146016 w 147190"/>
                            <a:gd name="connsiteY13" fmla="*/ 165124 h 294239"/>
                            <a:gd name="connsiteX14" fmla="*/ 144750 w 147190"/>
                            <a:gd name="connsiteY14" fmla="*/ 176374 h 294239"/>
                            <a:gd name="connsiteX15" fmla="*/ 128719 w 147190"/>
                            <a:gd name="connsiteY15" fmla="*/ 199249 h 294239"/>
                            <a:gd name="connsiteX16" fmla="*/ 95438 w 147190"/>
                            <a:gd name="connsiteY16" fmla="*/ 243687 h 294239"/>
                            <a:gd name="connsiteX17" fmla="*/ 75469 w 147190"/>
                            <a:gd name="connsiteY17" fmla="*/ 265671 h 294239"/>
                            <a:gd name="connsiteX18" fmla="*/ 55547 w 147190"/>
                            <a:gd name="connsiteY18" fmla="*/ 283484 h 294239"/>
                            <a:gd name="connsiteX19" fmla="*/ 18047 w 147190"/>
                            <a:gd name="connsiteY19" fmla="*/ 291640 h 294239"/>
                            <a:gd name="connsiteX20" fmla="*/ 141 w 147190"/>
                            <a:gd name="connsiteY20" fmla="*/ 240077 h 294239"/>
                            <a:gd name="connsiteX21" fmla="*/ 3094 w 147190"/>
                            <a:gd name="connsiteY21" fmla="*/ 211249 h 294239"/>
                            <a:gd name="connsiteX22" fmla="*/ 9657 w 147190"/>
                            <a:gd name="connsiteY22" fmla="*/ 181765 h 294239"/>
                            <a:gd name="connsiteX23" fmla="*/ 18703 w 147190"/>
                            <a:gd name="connsiteY23" fmla="*/ 151577 h 294239"/>
                            <a:gd name="connsiteX24" fmla="*/ 30188 w 147190"/>
                            <a:gd name="connsiteY24" fmla="*/ 121202 h 294239"/>
                            <a:gd name="connsiteX25" fmla="*/ 59250 w 147190"/>
                            <a:gd name="connsiteY25" fmla="*/ 61155 h 294239"/>
                            <a:gd name="connsiteX26" fmla="*/ 93563 w 147190"/>
                            <a:gd name="connsiteY26" fmla="*/ 4155 h 294239"/>
                            <a:gd name="connsiteX27" fmla="*/ 94641 w 147190"/>
                            <a:gd name="connsiteY27" fmla="*/ 2608 h 2942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47190" h="294239">
                              <a:moveTo>
                                <a:pt x="94641" y="2608"/>
                              </a:moveTo>
                              <a:cubicBezTo>
                                <a:pt x="97360" y="-908"/>
                                <a:pt x="99704" y="-908"/>
                                <a:pt x="100172" y="2843"/>
                              </a:cubicBezTo>
                              <a:cubicBezTo>
                                <a:pt x="100735" y="7061"/>
                                <a:pt x="98719" y="14374"/>
                                <a:pt x="95625" y="19296"/>
                              </a:cubicBezTo>
                              <a:cubicBezTo>
                                <a:pt x="86719" y="33546"/>
                                <a:pt x="78610" y="47046"/>
                                <a:pt x="71250" y="59796"/>
                              </a:cubicBezTo>
                              <a:cubicBezTo>
                                <a:pt x="64313" y="72780"/>
                                <a:pt x="58172" y="85015"/>
                                <a:pt x="52594" y="96546"/>
                              </a:cubicBezTo>
                              <a:cubicBezTo>
                                <a:pt x="41532" y="119608"/>
                                <a:pt x="32719" y="139530"/>
                                <a:pt x="27047" y="157390"/>
                              </a:cubicBezTo>
                              <a:cubicBezTo>
                                <a:pt x="21094" y="175109"/>
                                <a:pt x="16969" y="190062"/>
                                <a:pt x="14297" y="202530"/>
                              </a:cubicBezTo>
                              <a:cubicBezTo>
                                <a:pt x="11578" y="214999"/>
                                <a:pt x="10313" y="225077"/>
                                <a:pt x="10266" y="233140"/>
                              </a:cubicBezTo>
                              <a:cubicBezTo>
                                <a:pt x="9703" y="259624"/>
                                <a:pt x="17578" y="269656"/>
                                <a:pt x="24235" y="273359"/>
                              </a:cubicBezTo>
                              <a:cubicBezTo>
                                <a:pt x="43172" y="283859"/>
                                <a:pt x="69516" y="256765"/>
                                <a:pt x="93469" y="228499"/>
                              </a:cubicBezTo>
                              <a:cubicBezTo>
                                <a:pt x="105329" y="214249"/>
                                <a:pt x="115547" y="199062"/>
                                <a:pt x="123938" y="187859"/>
                              </a:cubicBezTo>
                              <a:cubicBezTo>
                                <a:pt x="128063" y="182233"/>
                                <a:pt x="131391" y="177499"/>
                                <a:pt x="133782" y="174077"/>
                              </a:cubicBezTo>
                              <a:cubicBezTo>
                                <a:pt x="136125" y="170655"/>
                                <a:pt x="137485" y="168640"/>
                                <a:pt x="137579" y="168499"/>
                              </a:cubicBezTo>
                              <a:cubicBezTo>
                                <a:pt x="140297" y="164281"/>
                                <a:pt x="144001" y="162968"/>
                                <a:pt x="146016" y="165124"/>
                              </a:cubicBezTo>
                              <a:cubicBezTo>
                                <a:pt x="147985" y="167327"/>
                                <a:pt x="147422" y="172343"/>
                                <a:pt x="144750" y="176374"/>
                              </a:cubicBezTo>
                              <a:cubicBezTo>
                                <a:pt x="143907" y="177687"/>
                                <a:pt x="137860" y="186781"/>
                                <a:pt x="128719" y="199249"/>
                              </a:cubicBezTo>
                              <a:cubicBezTo>
                                <a:pt x="119907" y="211952"/>
                                <a:pt x="108375" y="228265"/>
                                <a:pt x="95438" y="243687"/>
                              </a:cubicBezTo>
                              <a:cubicBezTo>
                                <a:pt x="89016" y="251421"/>
                                <a:pt x="82078" y="258827"/>
                                <a:pt x="75469" y="265671"/>
                              </a:cubicBezTo>
                              <a:cubicBezTo>
                                <a:pt x="68907" y="272562"/>
                                <a:pt x="62203" y="278702"/>
                                <a:pt x="55547" y="283484"/>
                              </a:cubicBezTo>
                              <a:cubicBezTo>
                                <a:pt x="42282" y="293093"/>
                                <a:pt x="29203" y="297406"/>
                                <a:pt x="18047" y="291640"/>
                              </a:cubicBezTo>
                              <a:cubicBezTo>
                                <a:pt x="5672" y="285265"/>
                                <a:pt x="-1078" y="267124"/>
                                <a:pt x="141" y="240077"/>
                              </a:cubicBezTo>
                              <a:cubicBezTo>
                                <a:pt x="656" y="230702"/>
                                <a:pt x="1360" y="220905"/>
                                <a:pt x="3094" y="211249"/>
                              </a:cubicBezTo>
                              <a:cubicBezTo>
                                <a:pt x="4828" y="201593"/>
                                <a:pt x="7032" y="191749"/>
                                <a:pt x="9657" y="181765"/>
                              </a:cubicBezTo>
                              <a:cubicBezTo>
                                <a:pt x="12282" y="171780"/>
                                <a:pt x="15328" y="161702"/>
                                <a:pt x="18703" y="151577"/>
                              </a:cubicBezTo>
                              <a:cubicBezTo>
                                <a:pt x="22125" y="141452"/>
                                <a:pt x="25735" y="131187"/>
                                <a:pt x="30188" y="121202"/>
                              </a:cubicBezTo>
                              <a:cubicBezTo>
                                <a:pt x="38907" y="101093"/>
                                <a:pt x="48797" y="80936"/>
                                <a:pt x="59250" y="61155"/>
                              </a:cubicBezTo>
                              <a:cubicBezTo>
                                <a:pt x="69891" y="41468"/>
                                <a:pt x="81985" y="22624"/>
                                <a:pt x="93563" y="4155"/>
                              </a:cubicBezTo>
                              <a:cubicBezTo>
                                <a:pt x="93985" y="3593"/>
                                <a:pt x="94313" y="3077"/>
                                <a:pt x="94641" y="26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79" name="图形 413">
                        <a:extLst>
                          <a:ext uri="{FF2B5EF4-FFF2-40B4-BE49-F238E27FC236}">
                            <a16:creationId xmlns:a16="http://schemas.microsoft.com/office/drawing/2014/main" id="{4FE6961C-FC9A-5D11-05A8-B9C9B92D558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138824" y="4666842"/>
                        <a:ext cx="446743" cy="266726"/>
                        <a:chOff x="8138824" y="4666842"/>
                        <a:chExt cx="446743" cy="26672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80" name="任意多边形: 形状 779">
                          <a:extLst>
                            <a:ext uri="{FF2B5EF4-FFF2-40B4-BE49-F238E27FC236}">
                              <a16:creationId xmlns:a16="http://schemas.microsoft.com/office/drawing/2014/main" id="{A30A53C4-1BD6-0614-8DF9-6FEB4474C8B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35321" y="4777814"/>
                          <a:ext cx="47624" cy="135056"/>
                        </a:xfrm>
                        <a:custGeom>
                          <a:avLst/>
                          <a:gdLst>
                            <a:gd name="connsiteX0" fmla="*/ 17818 w 47624"/>
                            <a:gd name="connsiteY0" fmla="*/ 122588 h 135056"/>
                            <a:gd name="connsiteX1" fmla="*/ 12662 w 47624"/>
                            <a:gd name="connsiteY1" fmla="*/ 117806 h 135056"/>
                            <a:gd name="connsiteX2" fmla="*/ 13131 w 47624"/>
                            <a:gd name="connsiteY2" fmla="*/ 86166 h 135056"/>
                            <a:gd name="connsiteX3" fmla="*/ 46693 w 47624"/>
                            <a:gd name="connsiteY3" fmla="*/ 4931 h 135056"/>
                            <a:gd name="connsiteX4" fmla="*/ 44959 w 47624"/>
                            <a:gd name="connsiteY4" fmla="*/ 103 h 135056"/>
                            <a:gd name="connsiteX5" fmla="*/ 37553 w 47624"/>
                            <a:gd name="connsiteY5" fmla="*/ 5962 h 135056"/>
                            <a:gd name="connsiteX6" fmla="*/ 36896 w 47624"/>
                            <a:gd name="connsiteY6" fmla="*/ 7134 h 135056"/>
                            <a:gd name="connsiteX7" fmla="*/ 16084 w 47624"/>
                            <a:gd name="connsiteY7" fmla="*/ 51103 h 135056"/>
                            <a:gd name="connsiteX8" fmla="*/ 4084 w 47624"/>
                            <a:gd name="connsiteY8" fmla="*/ 86259 h 135056"/>
                            <a:gd name="connsiteX9" fmla="*/ 943 w 47624"/>
                            <a:gd name="connsiteY9" fmla="*/ 100275 h 135056"/>
                            <a:gd name="connsiteX10" fmla="*/ 6 w 47624"/>
                            <a:gd name="connsiteY10" fmla="*/ 112135 h 135056"/>
                            <a:gd name="connsiteX11" fmla="*/ 3146 w 47624"/>
                            <a:gd name="connsiteY11" fmla="*/ 128682 h 135056"/>
                            <a:gd name="connsiteX12" fmla="*/ 10974 w 47624"/>
                            <a:gd name="connsiteY12" fmla="*/ 135057 h 135056"/>
                            <a:gd name="connsiteX13" fmla="*/ 17818 w 47624"/>
                            <a:gd name="connsiteY13" fmla="*/ 122588 h 1350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7624" h="135056">
                              <a:moveTo>
                                <a:pt x="17818" y="122588"/>
                              </a:moveTo>
                              <a:cubicBezTo>
                                <a:pt x="15803" y="121791"/>
                                <a:pt x="13974" y="120338"/>
                                <a:pt x="12662" y="117806"/>
                              </a:cubicBezTo>
                              <a:cubicBezTo>
                                <a:pt x="10131" y="112932"/>
                                <a:pt x="8771" y="103604"/>
                                <a:pt x="13131" y="86166"/>
                              </a:cubicBezTo>
                              <a:cubicBezTo>
                                <a:pt x="17537" y="68775"/>
                                <a:pt x="26162" y="42244"/>
                                <a:pt x="46693" y="4931"/>
                              </a:cubicBezTo>
                              <a:cubicBezTo>
                                <a:pt x="48428" y="1650"/>
                                <a:pt x="47678" y="-506"/>
                                <a:pt x="44959" y="103"/>
                              </a:cubicBezTo>
                              <a:cubicBezTo>
                                <a:pt x="42568" y="619"/>
                                <a:pt x="39428" y="3150"/>
                                <a:pt x="37553" y="5962"/>
                              </a:cubicBezTo>
                              <a:cubicBezTo>
                                <a:pt x="37318" y="6338"/>
                                <a:pt x="37084" y="6713"/>
                                <a:pt x="36896" y="7134"/>
                              </a:cubicBezTo>
                              <a:cubicBezTo>
                                <a:pt x="28365" y="23213"/>
                                <a:pt x="21099" y="37650"/>
                                <a:pt x="16084" y="51103"/>
                              </a:cubicBezTo>
                              <a:cubicBezTo>
                                <a:pt x="10834" y="64415"/>
                                <a:pt x="6849" y="76134"/>
                                <a:pt x="4084" y="86259"/>
                              </a:cubicBezTo>
                              <a:cubicBezTo>
                                <a:pt x="2724" y="91322"/>
                                <a:pt x="1599" y="95963"/>
                                <a:pt x="943" y="100275"/>
                              </a:cubicBezTo>
                              <a:cubicBezTo>
                                <a:pt x="334" y="104635"/>
                                <a:pt x="6" y="108572"/>
                                <a:pt x="6" y="112135"/>
                              </a:cubicBezTo>
                              <a:cubicBezTo>
                                <a:pt x="-88" y="119260"/>
                                <a:pt x="990" y="124744"/>
                                <a:pt x="3146" y="128682"/>
                              </a:cubicBezTo>
                              <a:cubicBezTo>
                                <a:pt x="5021" y="132056"/>
                                <a:pt x="7693" y="134119"/>
                                <a:pt x="10974" y="135057"/>
                              </a:cubicBezTo>
                              <a:cubicBezTo>
                                <a:pt x="13693" y="130088"/>
                                <a:pt x="15053" y="127604"/>
                                <a:pt x="17818" y="1225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1" name="任意多边形: 形状 780">
                          <a:extLst>
                            <a:ext uri="{FF2B5EF4-FFF2-40B4-BE49-F238E27FC236}">
                              <a16:creationId xmlns:a16="http://schemas.microsoft.com/office/drawing/2014/main" id="{158F8579-A488-3B94-98DB-907242D17A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05822" y="4756332"/>
                          <a:ext cx="162851" cy="177236"/>
                        </a:xfrm>
                        <a:custGeom>
                          <a:avLst/>
                          <a:gdLst>
                            <a:gd name="connsiteX0" fmla="*/ 33285 w 162851"/>
                            <a:gd name="connsiteY0" fmla="*/ 5554 h 177236"/>
                            <a:gd name="connsiteX1" fmla="*/ 41113 w 162851"/>
                            <a:gd name="connsiteY1" fmla="*/ 22 h 177236"/>
                            <a:gd name="connsiteX2" fmla="*/ 43082 w 162851"/>
                            <a:gd name="connsiteY2" fmla="*/ 7898 h 177236"/>
                            <a:gd name="connsiteX3" fmla="*/ 12800 w 162851"/>
                            <a:gd name="connsiteY3" fmla="*/ 112429 h 177236"/>
                            <a:gd name="connsiteX4" fmla="*/ 17441 w 162851"/>
                            <a:gd name="connsiteY4" fmla="*/ 154757 h 177236"/>
                            <a:gd name="connsiteX5" fmla="*/ 45379 w 162851"/>
                            <a:gd name="connsiteY5" fmla="*/ 159445 h 177236"/>
                            <a:gd name="connsiteX6" fmla="*/ 82129 w 162851"/>
                            <a:gd name="connsiteY6" fmla="*/ 129632 h 177236"/>
                            <a:gd name="connsiteX7" fmla="*/ 99660 w 162851"/>
                            <a:gd name="connsiteY7" fmla="*/ 108304 h 177236"/>
                            <a:gd name="connsiteX8" fmla="*/ 115785 w 162851"/>
                            <a:gd name="connsiteY8" fmla="*/ 85757 h 177236"/>
                            <a:gd name="connsiteX9" fmla="*/ 129566 w 162851"/>
                            <a:gd name="connsiteY9" fmla="*/ 64101 h 177236"/>
                            <a:gd name="connsiteX10" fmla="*/ 141098 w 162851"/>
                            <a:gd name="connsiteY10" fmla="*/ 46053 h 177236"/>
                            <a:gd name="connsiteX11" fmla="*/ 148645 w 162851"/>
                            <a:gd name="connsiteY11" fmla="*/ 33351 h 177236"/>
                            <a:gd name="connsiteX12" fmla="*/ 151504 w 162851"/>
                            <a:gd name="connsiteY12" fmla="*/ 28335 h 177236"/>
                            <a:gd name="connsiteX13" fmla="*/ 160269 w 162851"/>
                            <a:gd name="connsiteY13" fmla="*/ 21491 h 177236"/>
                            <a:gd name="connsiteX14" fmla="*/ 161629 w 162851"/>
                            <a:gd name="connsiteY14" fmla="*/ 28007 h 177236"/>
                            <a:gd name="connsiteX15" fmla="*/ 149395 w 162851"/>
                            <a:gd name="connsiteY15" fmla="*/ 48773 h 177236"/>
                            <a:gd name="connsiteX16" fmla="*/ 136738 w 162851"/>
                            <a:gd name="connsiteY16" fmla="*/ 68554 h 177236"/>
                            <a:gd name="connsiteX17" fmla="*/ 121597 w 162851"/>
                            <a:gd name="connsiteY17" fmla="*/ 91991 h 177236"/>
                            <a:gd name="connsiteX18" fmla="*/ 42426 w 162851"/>
                            <a:gd name="connsiteY18" fmla="*/ 172898 h 177236"/>
                            <a:gd name="connsiteX19" fmla="*/ 6800 w 162851"/>
                            <a:gd name="connsiteY19" fmla="*/ 167179 h 177236"/>
                            <a:gd name="connsiteX20" fmla="*/ 2019 w 162851"/>
                            <a:gd name="connsiteY20" fmla="*/ 109944 h 177236"/>
                            <a:gd name="connsiteX21" fmla="*/ 32629 w 162851"/>
                            <a:gd name="connsiteY21" fmla="*/ 7054 h 177236"/>
                            <a:gd name="connsiteX22" fmla="*/ 33285 w 162851"/>
                            <a:gd name="connsiteY22" fmla="*/ 5554 h 1772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62851" h="177236">
                              <a:moveTo>
                                <a:pt x="33285" y="5554"/>
                              </a:moveTo>
                              <a:cubicBezTo>
                                <a:pt x="35254" y="2132"/>
                                <a:pt x="38535" y="-259"/>
                                <a:pt x="41113" y="22"/>
                              </a:cubicBezTo>
                              <a:cubicBezTo>
                                <a:pt x="43972" y="304"/>
                                <a:pt x="44863" y="3773"/>
                                <a:pt x="43082" y="7898"/>
                              </a:cubicBezTo>
                              <a:cubicBezTo>
                                <a:pt x="23816" y="55851"/>
                                <a:pt x="14816" y="89085"/>
                                <a:pt x="12800" y="112429"/>
                              </a:cubicBezTo>
                              <a:cubicBezTo>
                                <a:pt x="10410" y="135632"/>
                                <a:pt x="13269" y="148194"/>
                                <a:pt x="17441" y="154757"/>
                              </a:cubicBezTo>
                              <a:cubicBezTo>
                                <a:pt x="24426" y="165632"/>
                                <a:pt x="36519" y="163195"/>
                                <a:pt x="45379" y="159445"/>
                              </a:cubicBezTo>
                              <a:cubicBezTo>
                                <a:pt x="57941" y="154054"/>
                                <a:pt x="70410" y="143038"/>
                                <a:pt x="82129" y="129632"/>
                              </a:cubicBezTo>
                              <a:cubicBezTo>
                                <a:pt x="87848" y="122835"/>
                                <a:pt x="93941" y="115710"/>
                                <a:pt x="99660" y="108304"/>
                              </a:cubicBezTo>
                              <a:cubicBezTo>
                                <a:pt x="105332" y="100898"/>
                                <a:pt x="110769" y="93257"/>
                                <a:pt x="115785" y="85757"/>
                              </a:cubicBezTo>
                              <a:cubicBezTo>
                                <a:pt x="120801" y="78257"/>
                                <a:pt x="125441" y="70944"/>
                                <a:pt x="129566" y="64101"/>
                              </a:cubicBezTo>
                              <a:cubicBezTo>
                                <a:pt x="133973" y="57444"/>
                                <a:pt x="137863" y="51304"/>
                                <a:pt x="141098" y="46053"/>
                              </a:cubicBezTo>
                              <a:cubicBezTo>
                                <a:pt x="144285" y="40804"/>
                                <a:pt x="146863" y="36444"/>
                                <a:pt x="148645" y="33351"/>
                              </a:cubicBezTo>
                              <a:cubicBezTo>
                                <a:pt x="150426" y="30257"/>
                                <a:pt x="151410" y="28475"/>
                                <a:pt x="151504" y="28335"/>
                              </a:cubicBezTo>
                              <a:cubicBezTo>
                                <a:pt x="153520" y="24585"/>
                                <a:pt x="157504" y="21585"/>
                                <a:pt x="160269" y="21491"/>
                              </a:cubicBezTo>
                              <a:cubicBezTo>
                                <a:pt x="163082" y="21398"/>
                                <a:pt x="163691" y="24304"/>
                                <a:pt x="161629" y="28007"/>
                              </a:cubicBezTo>
                              <a:cubicBezTo>
                                <a:pt x="160973" y="29179"/>
                                <a:pt x="156566" y="37148"/>
                                <a:pt x="149395" y="48773"/>
                              </a:cubicBezTo>
                              <a:cubicBezTo>
                                <a:pt x="145832" y="54585"/>
                                <a:pt x="141519" y="61288"/>
                                <a:pt x="136738" y="68554"/>
                              </a:cubicBezTo>
                              <a:cubicBezTo>
                                <a:pt x="132191" y="75960"/>
                                <a:pt x="127129" y="83882"/>
                                <a:pt x="121597" y="91991"/>
                              </a:cubicBezTo>
                              <a:cubicBezTo>
                                <a:pt x="98863" y="124054"/>
                                <a:pt x="71910" y="159960"/>
                                <a:pt x="42426" y="172898"/>
                              </a:cubicBezTo>
                              <a:cubicBezTo>
                                <a:pt x="26207" y="180070"/>
                                <a:pt x="14207" y="178476"/>
                                <a:pt x="6800" y="167179"/>
                              </a:cubicBezTo>
                              <a:cubicBezTo>
                                <a:pt x="-325" y="156164"/>
                                <a:pt x="-1731" y="137038"/>
                                <a:pt x="2019" y="109944"/>
                              </a:cubicBezTo>
                              <a:cubicBezTo>
                                <a:pt x="5394" y="82663"/>
                                <a:pt x="16316" y="48444"/>
                                <a:pt x="32629" y="7054"/>
                              </a:cubicBezTo>
                              <a:cubicBezTo>
                                <a:pt x="32769" y="6491"/>
                                <a:pt x="33004" y="6023"/>
                                <a:pt x="33285" y="55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2" name="任意多边形: 形状 781">
                          <a:extLst>
                            <a:ext uri="{FF2B5EF4-FFF2-40B4-BE49-F238E27FC236}">
                              <a16:creationId xmlns:a16="http://schemas.microsoft.com/office/drawing/2014/main" id="{37FDD45B-BDB1-950D-BF6D-90C5D7330E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97643" y="4667018"/>
                          <a:ext cx="152090" cy="238743"/>
                        </a:xfrm>
                        <a:custGeom>
                          <a:avLst/>
                          <a:gdLst>
                            <a:gd name="connsiteX0" fmla="*/ 47949 w 152090"/>
                            <a:gd name="connsiteY0" fmla="*/ 3883 h 238743"/>
                            <a:gd name="connsiteX1" fmla="*/ 54652 w 152090"/>
                            <a:gd name="connsiteY1" fmla="*/ 977 h 238743"/>
                            <a:gd name="connsiteX2" fmla="*/ 54558 w 152090"/>
                            <a:gd name="connsiteY2" fmla="*/ 13633 h 238743"/>
                            <a:gd name="connsiteX3" fmla="*/ 13167 w 152090"/>
                            <a:gd name="connsiteY3" fmla="*/ 200806 h 238743"/>
                            <a:gd name="connsiteX4" fmla="*/ 37027 w 152090"/>
                            <a:gd name="connsiteY4" fmla="*/ 222180 h 238743"/>
                            <a:gd name="connsiteX5" fmla="*/ 72183 w 152090"/>
                            <a:gd name="connsiteY5" fmla="*/ 200806 h 238743"/>
                            <a:gd name="connsiteX6" fmla="*/ 104902 w 152090"/>
                            <a:gd name="connsiteY6" fmla="*/ 157305 h 238743"/>
                            <a:gd name="connsiteX7" fmla="*/ 130636 w 152090"/>
                            <a:gd name="connsiteY7" fmla="*/ 114883 h 238743"/>
                            <a:gd name="connsiteX8" fmla="*/ 138183 w 152090"/>
                            <a:gd name="connsiteY8" fmla="*/ 100774 h 238743"/>
                            <a:gd name="connsiteX9" fmla="*/ 141137 w 152090"/>
                            <a:gd name="connsiteY9" fmla="*/ 95196 h 238743"/>
                            <a:gd name="connsiteX10" fmla="*/ 149855 w 152090"/>
                            <a:gd name="connsiteY10" fmla="*/ 89430 h 238743"/>
                            <a:gd name="connsiteX11" fmla="*/ 150652 w 152090"/>
                            <a:gd name="connsiteY11" fmla="*/ 98196 h 238743"/>
                            <a:gd name="connsiteX12" fmla="*/ 109824 w 152090"/>
                            <a:gd name="connsiteY12" fmla="*/ 167618 h 238743"/>
                            <a:gd name="connsiteX13" fmla="*/ 33933 w 152090"/>
                            <a:gd name="connsiteY13" fmla="*/ 238587 h 238743"/>
                            <a:gd name="connsiteX14" fmla="*/ 3136 w 152090"/>
                            <a:gd name="connsiteY14" fmla="*/ 211212 h 238743"/>
                            <a:gd name="connsiteX15" fmla="*/ 5855 w 152090"/>
                            <a:gd name="connsiteY15" fmla="*/ 129696 h 238743"/>
                            <a:gd name="connsiteX16" fmla="*/ 8621 w 152090"/>
                            <a:gd name="connsiteY16" fmla="*/ 116196 h 238743"/>
                            <a:gd name="connsiteX17" fmla="*/ 12324 w 152090"/>
                            <a:gd name="connsiteY17" fmla="*/ 102227 h 238743"/>
                            <a:gd name="connsiteX18" fmla="*/ 21371 w 152090"/>
                            <a:gd name="connsiteY18" fmla="*/ 72274 h 238743"/>
                            <a:gd name="connsiteX19" fmla="*/ 32621 w 152090"/>
                            <a:gd name="connsiteY19" fmla="*/ 39790 h 238743"/>
                            <a:gd name="connsiteX20" fmla="*/ 47152 w 152090"/>
                            <a:gd name="connsiteY20" fmla="*/ 5430 h 238743"/>
                            <a:gd name="connsiteX21" fmla="*/ 47949 w 152090"/>
                            <a:gd name="connsiteY21" fmla="*/ 3883 h 2387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52090" h="238743">
                              <a:moveTo>
                                <a:pt x="47949" y="3883"/>
                              </a:moveTo>
                              <a:cubicBezTo>
                                <a:pt x="50058" y="227"/>
                                <a:pt x="52871" y="-1085"/>
                                <a:pt x="54652" y="977"/>
                              </a:cubicBezTo>
                              <a:cubicBezTo>
                                <a:pt x="56668" y="3274"/>
                                <a:pt x="56668" y="8852"/>
                                <a:pt x="54558" y="13633"/>
                              </a:cubicBezTo>
                              <a:cubicBezTo>
                                <a:pt x="7074" y="123977"/>
                                <a:pt x="8105" y="178493"/>
                                <a:pt x="13167" y="200806"/>
                              </a:cubicBezTo>
                              <a:cubicBezTo>
                                <a:pt x="18042" y="219556"/>
                                <a:pt x="29058" y="222790"/>
                                <a:pt x="37027" y="222180"/>
                              </a:cubicBezTo>
                              <a:cubicBezTo>
                                <a:pt x="48371" y="221243"/>
                                <a:pt x="60652" y="212946"/>
                                <a:pt x="72183" y="200806"/>
                              </a:cubicBezTo>
                              <a:cubicBezTo>
                                <a:pt x="83902" y="188758"/>
                                <a:pt x="94636" y="172821"/>
                                <a:pt x="104902" y="157305"/>
                              </a:cubicBezTo>
                              <a:cubicBezTo>
                                <a:pt x="115261" y="141883"/>
                                <a:pt x="124215" y="126509"/>
                                <a:pt x="130636" y="114883"/>
                              </a:cubicBezTo>
                              <a:cubicBezTo>
                                <a:pt x="133824" y="109071"/>
                                <a:pt x="136402" y="104196"/>
                                <a:pt x="138183" y="100774"/>
                              </a:cubicBezTo>
                              <a:cubicBezTo>
                                <a:pt x="139918" y="97305"/>
                                <a:pt x="141090" y="95337"/>
                                <a:pt x="141137" y="95196"/>
                              </a:cubicBezTo>
                              <a:cubicBezTo>
                                <a:pt x="143246" y="91352"/>
                                <a:pt x="147230" y="88586"/>
                                <a:pt x="149855" y="89430"/>
                              </a:cubicBezTo>
                              <a:cubicBezTo>
                                <a:pt x="152480" y="90274"/>
                                <a:pt x="152855" y="94165"/>
                                <a:pt x="150652" y="98196"/>
                              </a:cubicBezTo>
                              <a:cubicBezTo>
                                <a:pt x="148965" y="100680"/>
                                <a:pt x="132699" y="134383"/>
                                <a:pt x="109824" y="167618"/>
                              </a:cubicBezTo>
                              <a:cubicBezTo>
                                <a:pt x="88402" y="201556"/>
                                <a:pt x="60230" y="235540"/>
                                <a:pt x="33933" y="238587"/>
                              </a:cubicBezTo>
                              <a:cubicBezTo>
                                <a:pt x="19121" y="240087"/>
                                <a:pt x="8339" y="230806"/>
                                <a:pt x="3136" y="211212"/>
                              </a:cubicBezTo>
                              <a:cubicBezTo>
                                <a:pt x="-2020" y="192087"/>
                                <a:pt x="-614" y="164805"/>
                                <a:pt x="5855" y="129696"/>
                              </a:cubicBezTo>
                              <a:cubicBezTo>
                                <a:pt x="6699" y="125337"/>
                                <a:pt x="7589" y="120836"/>
                                <a:pt x="8621" y="116196"/>
                              </a:cubicBezTo>
                              <a:cubicBezTo>
                                <a:pt x="9839" y="111649"/>
                                <a:pt x="11058" y="107008"/>
                                <a:pt x="12324" y="102227"/>
                              </a:cubicBezTo>
                              <a:cubicBezTo>
                                <a:pt x="14949" y="92711"/>
                                <a:pt x="17996" y="82727"/>
                                <a:pt x="21371" y="72274"/>
                              </a:cubicBezTo>
                              <a:cubicBezTo>
                                <a:pt x="24746" y="61868"/>
                                <a:pt x="28496" y="50992"/>
                                <a:pt x="32621" y="39790"/>
                              </a:cubicBezTo>
                              <a:cubicBezTo>
                                <a:pt x="37027" y="28680"/>
                                <a:pt x="41949" y="17243"/>
                                <a:pt x="47152" y="5430"/>
                              </a:cubicBezTo>
                              <a:cubicBezTo>
                                <a:pt x="47433" y="4914"/>
                                <a:pt x="47668" y="4399"/>
                                <a:pt x="47949" y="38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3" name="任意多边形: 形状 782">
                          <a:extLst>
                            <a:ext uri="{FF2B5EF4-FFF2-40B4-BE49-F238E27FC236}">
                              <a16:creationId xmlns:a16="http://schemas.microsoft.com/office/drawing/2014/main" id="{941FF8D4-4BCE-0364-D6DD-FF97502A4E1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38824" y="4666842"/>
                          <a:ext cx="114897" cy="133489"/>
                        </a:xfrm>
                        <a:custGeom>
                          <a:avLst/>
                          <a:gdLst>
                            <a:gd name="connsiteX0" fmla="*/ 2048 w 114897"/>
                            <a:gd name="connsiteY0" fmla="*/ 109622 h 133489"/>
                            <a:gd name="connsiteX1" fmla="*/ 7298 w 114897"/>
                            <a:gd name="connsiteY1" fmla="*/ 106716 h 133489"/>
                            <a:gd name="connsiteX2" fmla="*/ 35564 w 114897"/>
                            <a:gd name="connsiteY2" fmla="*/ 104934 h 133489"/>
                            <a:gd name="connsiteX3" fmla="*/ 67579 w 114897"/>
                            <a:gd name="connsiteY3" fmla="*/ 68231 h 133489"/>
                            <a:gd name="connsiteX4" fmla="*/ 94439 w 114897"/>
                            <a:gd name="connsiteY4" fmla="*/ 25293 h 133489"/>
                            <a:gd name="connsiteX5" fmla="*/ 103158 w 114897"/>
                            <a:gd name="connsiteY5" fmla="*/ 10387 h 133489"/>
                            <a:gd name="connsiteX6" fmla="*/ 106533 w 114897"/>
                            <a:gd name="connsiteY6" fmla="*/ 4340 h 133489"/>
                            <a:gd name="connsiteX7" fmla="*/ 113892 w 114897"/>
                            <a:gd name="connsiteY7" fmla="*/ 1668 h 133489"/>
                            <a:gd name="connsiteX8" fmla="*/ 112720 w 114897"/>
                            <a:gd name="connsiteY8" fmla="*/ 14793 h 133489"/>
                            <a:gd name="connsiteX9" fmla="*/ 98470 w 114897"/>
                            <a:gd name="connsiteY9" fmla="*/ 39590 h 133489"/>
                            <a:gd name="connsiteX10" fmla="*/ 69267 w 114897"/>
                            <a:gd name="connsiteY10" fmla="*/ 86653 h 133489"/>
                            <a:gd name="connsiteX11" fmla="*/ 51736 w 114897"/>
                            <a:gd name="connsiteY11" fmla="*/ 109059 h 133489"/>
                            <a:gd name="connsiteX12" fmla="*/ 34439 w 114897"/>
                            <a:gd name="connsiteY12" fmla="*/ 126075 h 133489"/>
                            <a:gd name="connsiteX13" fmla="*/ 1954 w 114897"/>
                            <a:gd name="connsiteY13" fmla="*/ 127153 h 133489"/>
                            <a:gd name="connsiteX14" fmla="*/ 876 w 114897"/>
                            <a:gd name="connsiteY14" fmla="*/ 112903 h 133489"/>
                            <a:gd name="connsiteX15" fmla="*/ 2048 w 114897"/>
                            <a:gd name="connsiteY15" fmla="*/ 109622 h 1334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14897" h="133489">
                              <a:moveTo>
                                <a:pt x="2048" y="109622"/>
                              </a:moveTo>
                              <a:cubicBezTo>
                                <a:pt x="3642" y="106293"/>
                                <a:pt x="5704" y="104981"/>
                                <a:pt x="7298" y="106716"/>
                              </a:cubicBezTo>
                              <a:cubicBezTo>
                                <a:pt x="15407" y="115387"/>
                                <a:pt x="25298" y="113091"/>
                                <a:pt x="35564" y="104934"/>
                              </a:cubicBezTo>
                              <a:cubicBezTo>
                                <a:pt x="45970" y="96825"/>
                                <a:pt x="57361" y="83090"/>
                                <a:pt x="67579" y="68231"/>
                              </a:cubicBezTo>
                              <a:cubicBezTo>
                                <a:pt x="77986" y="53419"/>
                                <a:pt x="86892" y="37293"/>
                                <a:pt x="94439" y="25293"/>
                              </a:cubicBezTo>
                              <a:cubicBezTo>
                                <a:pt x="98095" y="19247"/>
                                <a:pt x="101048" y="14090"/>
                                <a:pt x="103158" y="10387"/>
                              </a:cubicBezTo>
                              <a:cubicBezTo>
                                <a:pt x="105220" y="6684"/>
                                <a:pt x="106439" y="4481"/>
                                <a:pt x="106533" y="4340"/>
                              </a:cubicBezTo>
                              <a:cubicBezTo>
                                <a:pt x="108970" y="-347"/>
                                <a:pt x="112205" y="-1238"/>
                                <a:pt x="113892" y="1668"/>
                              </a:cubicBezTo>
                              <a:cubicBezTo>
                                <a:pt x="115580" y="4575"/>
                                <a:pt x="115111" y="10387"/>
                                <a:pt x="112720" y="14793"/>
                              </a:cubicBezTo>
                              <a:cubicBezTo>
                                <a:pt x="111970" y="16200"/>
                                <a:pt x="106626" y="26137"/>
                                <a:pt x="98470" y="39590"/>
                              </a:cubicBezTo>
                              <a:cubicBezTo>
                                <a:pt x="90736" y="53231"/>
                                <a:pt x="80611" y="70621"/>
                                <a:pt x="69267" y="86653"/>
                              </a:cubicBezTo>
                              <a:cubicBezTo>
                                <a:pt x="63642" y="94621"/>
                                <a:pt x="57689" y="102309"/>
                                <a:pt x="51736" y="109059"/>
                              </a:cubicBezTo>
                              <a:cubicBezTo>
                                <a:pt x="46017" y="115903"/>
                                <a:pt x="40204" y="121809"/>
                                <a:pt x="34439" y="126075"/>
                              </a:cubicBezTo>
                              <a:cubicBezTo>
                                <a:pt x="22907" y="134606"/>
                                <a:pt x="11564" y="136809"/>
                                <a:pt x="1954" y="127153"/>
                              </a:cubicBezTo>
                              <a:cubicBezTo>
                                <a:pt x="-155" y="125043"/>
                                <a:pt x="-624" y="118621"/>
                                <a:pt x="876" y="112903"/>
                              </a:cubicBezTo>
                              <a:cubicBezTo>
                                <a:pt x="1204" y="111684"/>
                                <a:pt x="1626" y="110559"/>
                                <a:pt x="2048" y="1096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4" name="任意多边形: 形状 783">
                          <a:extLst>
                            <a:ext uri="{FF2B5EF4-FFF2-40B4-BE49-F238E27FC236}">
                              <a16:creationId xmlns:a16="http://schemas.microsoft.com/office/drawing/2014/main" id="{BB51AD24-1159-56CE-8072-6560248730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28401" y="4777870"/>
                          <a:ext cx="157166" cy="145660"/>
                        </a:xfrm>
                        <a:custGeom>
                          <a:avLst/>
                          <a:gdLst>
                            <a:gd name="connsiteX0" fmla="*/ 32206 w 157166"/>
                            <a:gd name="connsiteY0" fmla="*/ 6562 h 145660"/>
                            <a:gd name="connsiteX1" fmla="*/ 40034 w 157166"/>
                            <a:gd name="connsiteY1" fmla="*/ 93 h 145660"/>
                            <a:gd name="connsiteX2" fmla="*/ 42566 w 157166"/>
                            <a:gd name="connsiteY2" fmla="*/ 5531 h 145660"/>
                            <a:gd name="connsiteX3" fmla="*/ 21472 w 157166"/>
                            <a:gd name="connsiteY3" fmla="*/ 58500 h 145660"/>
                            <a:gd name="connsiteX4" fmla="*/ 13128 w 157166"/>
                            <a:gd name="connsiteY4" fmla="*/ 94641 h 145660"/>
                            <a:gd name="connsiteX5" fmla="*/ 17160 w 157166"/>
                            <a:gd name="connsiteY5" fmla="*/ 127687 h 145660"/>
                            <a:gd name="connsiteX6" fmla="*/ 43456 w 157166"/>
                            <a:gd name="connsiteY6" fmla="*/ 127359 h 145660"/>
                            <a:gd name="connsiteX7" fmla="*/ 78847 w 157166"/>
                            <a:gd name="connsiteY7" fmla="*/ 98016 h 145660"/>
                            <a:gd name="connsiteX8" fmla="*/ 87238 w 157166"/>
                            <a:gd name="connsiteY8" fmla="*/ 88219 h 145660"/>
                            <a:gd name="connsiteX9" fmla="*/ 95769 w 157166"/>
                            <a:gd name="connsiteY9" fmla="*/ 78187 h 145660"/>
                            <a:gd name="connsiteX10" fmla="*/ 111660 w 157166"/>
                            <a:gd name="connsiteY10" fmla="*/ 57656 h 145660"/>
                            <a:gd name="connsiteX11" fmla="*/ 136550 w 157166"/>
                            <a:gd name="connsiteY11" fmla="*/ 21984 h 145660"/>
                            <a:gd name="connsiteX12" fmla="*/ 144097 w 157166"/>
                            <a:gd name="connsiteY12" fmla="*/ 10734 h 145660"/>
                            <a:gd name="connsiteX13" fmla="*/ 146910 w 157166"/>
                            <a:gd name="connsiteY13" fmla="*/ 6328 h 145660"/>
                            <a:gd name="connsiteX14" fmla="*/ 155160 w 157166"/>
                            <a:gd name="connsiteY14" fmla="*/ 93 h 145660"/>
                            <a:gd name="connsiteX15" fmla="*/ 155769 w 157166"/>
                            <a:gd name="connsiteY15" fmla="*/ 5859 h 145660"/>
                            <a:gd name="connsiteX16" fmla="*/ 143628 w 157166"/>
                            <a:gd name="connsiteY16" fmla="*/ 24234 h 145660"/>
                            <a:gd name="connsiteX17" fmla="*/ 131254 w 157166"/>
                            <a:gd name="connsiteY17" fmla="*/ 41906 h 145660"/>
                            <a:gd name="connsiteX18" fmla="*/ 116300 w 157166"/>
                            <a:gd name="connsiteY18" fmla="*/ 62953 h 145660"/>
                            <a:gd name="connsiteX19" fmla="*/ 39988 w 157166"/>
                            <a:gd name="connsiteY19" fmla="*/ 139219 h 145660"/>
                            <a:gd name="connsiteX20" fmla="*/ 6753 w 157166"/>
                            <a:gd name="connsiteY20" fmla="*/ 140156 h 145660"/>
                            <a:gd name="connsiteX21" fmla="*/ 2113 w 157166"/>
                            <a:gd name="connsiteY21" fmla="*/ 95344 h 145660"/>
                            <a:gd name="connsiteX22" fmla="*/ 11956 w 157166"/>
                            <a:gd name="connsiteY22" fmla="*/ 56625 h 145660"/>
                            <a:gd name="connsiteX23" fmla="*/ 20441 w 157166"/>
                            <a:gd name="connsiteY23" fmla="*/ 33468 h 145660"/>
                            <a:gd name="connsiteX24" fmla="*/ 31456 w 157166"/>
                            <a:gd name="connsiteY24" fmla="*/ 7922 h 145660"/>
                            <a:gd name="connsiteX25" fmla="*/ 32206 w 157166"/>
                            <a:gd name="connsiteY25" fmla="*/ 6562 h 1456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57166" h="145660">
                              <a:moveTo>
                                <a:pt x="32206" y="6562"/>
                              </a:moveTo>
                              <a:cubicBezTo>
                                <a:pt x="34034" y="3375"/>
                                <a:pt x="37316" y="656"/>
                                <a:pt x="40034" y="93"/>
                              </a:cubicBezTo>
                              <a:cubicBezTo>
                                <a:pt x="43081" y="-516"/>
                                <a:pt x="44160" y="1922"/>
                                <a:pt x="42566" y="5531"/>
                              </a:cubicBezTo>
                              <a:cubicBezTo>
                                <a:pt x="33238" y="26484"/>
                                <a:pt x="25925" y="43687"/>
                                <a:pt x="21472" y="58500"/>
                              </a:cubicBezTo>
                              <a:cubicBezTo>
                                <a:pt x="17019" y="73312"/>
                                <a:pt x="14441" y="85172"/>
                                <a:pt x="13128" y="94641"/>
                              </a:cubicBezTo>
                              <a:cubicBezTo>
                                <a:pt x="10550" y="113578"/>
                                <a:pt x="13175" y="123047"/>
                                <a:pt x="17160" y="127687"/>
                              </a:cubicBezTo>
                              <a:cubicBezTo>
                                <a:pt x="23675" y="135328"/>
                                <a:pt x="35019" y="131531"/>
                                <a:pt x="43456" y="127359"/>
                              </a:cubicBezTo>
                              <a:cubicBezTo>
                                <a:pt x="55363" y="121312"/>
                                <a:pt x="67456" y="110625"/>
                                <a:pt x="78847" y="98016"/>
                              </a:cubicBezTo>
                              <a:cubicBezTo>
                                <a:pt x="81706" y="94828"/>
                                <a:pt x="84519" y="91594"/>
                                <a:pt x="87238" y="88219"/>
                              </a:cubicBezTo>
                              <a:cubicBezTo>
                                <a:pt x="90097" y="84890"/>
                                <a:pt x="93003" y="81562"/>
                                <a:pt x="95769" y="78187"/>
                              </a:cubicBezTo>
                              <a:cubicBezTo>
                                <a:pt x="101347" y="71390"/>
                                <a:pt x="106691" y="64453"/>
                                <a:pt x="111660" y="57656"/>
                              </a:cubicBezTo>
                              <a:cubicBezTo>
                                <a:pt x="121550" y="44062"/>
                                <a:pt x="129941" y="31172"/>
                                <a:pt x="136550" y="21984"/>
                              </a:cubicBezTo>
                              <a:cubicBezTo>
                                <a:pt x="139691" y="17297"/>
                                <a:pt x="142269" y="13453"/>
                                <a:pt x="144097" y="10734"/>
                              </a:cubicBezTo>
                              <a:cubicBezTo>
                                <a:pt x="145832" y="8016"/>
                                <a:pt x="146863" y="6421"/>
                                <a:pt x="146910" y="6328"/>
                              </a:cubicBezTo>
                              <a:cubicBezTo>
                                <a:pt x="148925" y="3140"/>
                                <a:pt x="152675" y="187"/>
                                <a:pt x="155160" y="93"/>
                              </a:cubicBezTo>
                              <a:cubicBezTo>
                                <a:pt x="157597" y="-47"/>
                                <a:pt x="157832" y="2578"/>
                                <a:pt x="155769" y="5859"/>
                              </a:cubicBezTo>
                              <a:cubicBezTo>
                                <a:pt x="155113" y="6937"/>
                                <a:pt x="150707" y="13968"/>
                                <a:pt x="143628" y="24234"/>
                              </a:cubicBezTo>
                              <a:cubicBezTo>
                                <a:pt x="140160" y="29437"/>
                                <a:pt x="135660" y="35203"/>
                                <a:pt x="131254" y="41906"/>
                              </a:cubicBezTo>
                              <a:cubicBezTo>
                                <a:pt x="126753" y="48516"/>
                                <a:pt x="121738" y="55640"/>
                                <a:pt x="116300" y="62953"/>
                              </a:cubicBezTo>
                              <a:cubicBezTo>
                                <a:pt x="93941" y="91781"/>
                                <a:pt x="67832" y="125109"/>
                                <a:pt x="39988" y="139219"/>
                              </a:cubicBezTo>
                              <a:cubicBezTo>
                                <a:pt x="25175" y="147328"/>
                                <a:pt x="13550" y="147938"/>
                                <a:pt x="6753" y="140156"/>
                              </a:cubicBezTo>
                              <a:cubicBezTo>
                                <a:pt x="97" y="132609"/>
                                <a:pt x="-2012" y="117375"/>
                                <a:pt x="2113" y="95344"/>
                              </a:cubicBezTo>
                              <a:cubicBezTo>
                                <a:pt x="4034" y="84235"/>
                                <a:pt x="7316" y="71297"/>
                                <a:pt x="11956" y="56625"/>
                              </a:cubicBezTo>
                              <a:cubicBezTo>
                                <a:pt x="14159" y="49218"/>
                                <a:pt x="17113" y="41531"/>
                                <a:pt x="20441" y="33468"/>
                              </a:cubicBezTo>
                              <a:cubicBezTo>
                                <a:pt x="23769" y="25406"/>
                                <a:pt x="27425" y="16875"/>
                                <a:pt x="31456" y="7922"/>
                              </a:cubicBezTo>
                              <a:cubicBezTo>
                                <a:pt x="31738" y="7359"/>
                                <a:pt x="31925" y="6984"/>
                                <a:pt x="32206" y="65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785" name="图形 413">
                      <a:extLst>
                        <a:ext uri="{FF2B5EF4-FFF2-40B4-BE49-F238E27FC236}">
                          <a16:creationId xmlns:a16="http://schemas.microsoft.com/office/drawing/2014/main" id="{49E3E396-51F9-E51A-EE38-FE7FCF41E81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13148" y="4721070"/>
                      <a:ext cx="531523" cy="526482"/>
                      <a:chOff x="8013148" y="4721070"/>
                      <a:chExt cx="531523" cy="526482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86" name="图形 413">
                        <a:extLst>
                          <a:ext uri="{FF2B5EF4-FFF2-40B4-BE49-F238E27FC236}">
                            <a16:creationId xmlns:a16="http://schemas.microsoft.com/office/drawing/2014/main" id="{9A4DD20E-D784-436C-652E-6C033D649E5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74354" y="4721070"/>
                        <a:ext cx="470317" cy="364968"/>
                        <a:chOff x="8074354" y="4721070"/>
                        <a:chExt cx="470317" cy="36496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87" name="任意多边形: 形状 786">
                          <a:extLst>
                            <a:ext uri="{FF2B5EF4-FFF2-40B4-BE49-F238E27FC236}">
                              <a16:creationId xmlns:a16="http://schemas.microsoft.com/office/drawing/2014/main" id="{51D899D8-795D-EEAD-3FF6-9241B0DD499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06455" y="4903715"/>
                          <a:ext cx="138216" cy="151631"/>
                        </a:xfrm>
                        <a:custGeom>
                          <a:avLst/>
                          <a:gdLst>
                            <a:gd name="connsiteX0" fmla="*/ 23262 w 138216"/>
                            <a:gd name="connsiteY0" fmla="*/ 18577 h 151631"/>
                            <a:gd name="connsiteX1" fmla="*/ 30293 w 138216"/>
                            <a:gd name="connsiteY1" fmla="*/ 11405 h 151631"/>
                            <a:gd name="connsiteX2" fmla="*/ 33152 w 138216"/>
                            <a:gd name="connsiteY2" fmla="*/ 16093 h 151631"/>
                            <a:gd name="connsiteX3" fmla="*/ 16606 w 138216"/>
                            <a:gd name="connsiteY3" fmla="*/ 68452 h 151631"/>
                            <a:gd name="connsiteX4" fmla="*/ 11074 w 138216"/>
                            <a:gd name="connsiteY4" fmla="*/ 103656 h 151631"/>
                            <a:gd name="connsiteX5" fmla="*/ 16652 w 138216"/>
                            <a:gd name="connsiteY5" fmla="*/ 134593 h 151631"/>
                            <a:gd name="connsiteX6" fmla="*/ 40652 w 138216"/>
                            <a:gd name="connsiteY6" fmla="*/ 131921 h 151631"/>
                            <a:gd name="connsiteX7" fmla="*/ 71262 w 138216"/>
                            <a:gd name="connsiteY7" fmla="*/ 100749 h 151631"/>
                            <a:gd name="connsiteX8" fmla="*/ 85887 w 138216"/>
                            <a:gd name="connsiteY8" fmla="*/ 80218 h 151631"/>
                            <a:gd name="connsiteX9" fmla="*/ 99387 w 138216"/>
                            <a:gd name="connsiteY9" fmla="*/ 59077 h 151631"/>
                            <a:gd name="connsiteX10" fmla="*/ 110871 w 138216"/>
                            <a:gd name="connsiteY10" fmla="*/ 39108 h 151631"/>
                            <a:gd name="connsiteX11" fmla="*/ 120528 w 138216"/>
                            <a:gd name="connsiteY11" fmla="*/ 22608 h 151631"/>
                            <a:gd name="connsiteX12" fmla="*/ 126903 w 138216"/>
                            <a:gd name="connsiteY12" fmla="*/ 11124 h 151631"/>
                            <a:gd name="connsiteX13" fmla="*/ 129293 w 138216"/>
                            <a:gd name="connsiteY13" fmla="*/ 6624 h 151631"/>
                            <a:gd name="connsiteX14" fmla="*/ 136418 w 138216"/>
                            <a:gd name="connsiteY14" fmla="*/ 15 h 151631"/>
                            <a:gd name="connsiteX15" fmla="*/ 137028 w 138216"/>
                            <a:gd name="connsiteY15" fmla="*/ 5780 h 151631"/>
                            <a:gd name="connsiteX16" fmla="*/ 126762 w 138216"/>
                            <a:gd name="connsiteY16" fmla="*/ 24530 h 151631"/>
                            <a:gd name="connsiteX17" fmla="*/ 116215 w 138216"/>
                            <a:gd name="connsiteY17" fmla="*/ 42530 h 151631"/>
                            <a:gd name="connsiteX18" fmla="*/ 103606 w 138216"/>
                            <a:gd name="connsiteY18" fmla="*/ 64093 h 151631"/>
                            <a:gd name="connsiteX19" fmla="*/ 37981 w 138216"/>
                            <a:gd name="connsiteY19" fmla="*/ 143733 h 151631"/>
                            <a:gd name="connsiteX20" fmla="*/ 7652 w 138216"/>
                            <a:gd name="connsiteY20" fmla="*/ 147531 h 151631"/>
                            <a:gd name="connsiteX21" fmla="*/ 809 w 138216"/>
                            <a:gd name="connsiteY21" fmla="*/ 132062 h 151631"/>
                            <a:gd name="connsiteX22" fmla="*/ 809 w 138216"/>
                            <a:gd name="connsiteY22" fmla="*/ 105624 h 151631"/>
                            <a:gd name="connsiteX23" fmla="*/ 7465 w 138216"/>
                            <a:gd name="connsiteY23" fmla="*/ 67937 h 151631"/>
                            <a:gd name="connsiteX24" fmla="*/ 22652 w 138216"/>
                            <a:gd name="connsiteY24" fmla="*/ 19843 h 151631"/>
                            <a:gd name="connsiteX25" fmla="*/ 23262 w 138216"/>
                            <a:gd name="connsiteY25" fmla="*/ 18577 h 1516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38216" h="151631">
                              <a:moveTo>
                                <a:pt x="23262" y="18577"/>
                              </a:moveTo>
                              <a:cubicBezTo>
                                <a:pt x="24809" y="15342"/>
                                <a:pt x="27715" y="12342"/>
                                <a:pt x="30293" y="11405"/>
                              </a:cubicBezTo>
                              <a:cubicBezTo>
                                <a:pt x="33152" y="10374"/>
                                <a:pt x="34418" y="12483"/>
                                <a:pt x="33152" y="16093"/>
                              </a:cubicBezTo>
                              <a:cubicBezTo>
                                <a:pt x="25699" y="36905"/>
                                <a:pt x="20215" y="54108"/>
                                <a:pt x="16606" y="68452"/>
                              </a:cubicBezTo>
                              <a:cubicBezTo>
                                <a:pt x="13418" y="82983"/>
                                <a:pt x="11731" y="94515"/>
                                <a:pt x="11074" y="103656"/>
                              </a:cubicBezTo>
                              <a:cubicBezTo>
                                <a:pt x="9809" y="121890"/>
                                <a:pt x="12809" y="130609"/>
                                <a:pt x="16652" y="134593"/>
                              </a:cubicBezTo>
                              <a:cubicBezTo>
                                <a:pt x="23027" y="141203"/>
                                <a:pt x="33246" y="136702"/>
                                <a:pt x="40652" y="131921"/>
                              </a:cubicBezTo>
                              <a:cubicBezTo>
                                <a:pt x="51106" y="125171"/>
                                <a:pt x="61559" y="113874"/>
                                <a:pt x="71262" y="100749"/>
                              </a:cubicBezTo>
                              <a:cubicBezTo>
                                <a:pt x="75996" y="94093"/>
                                <a:pt x="81106" y="87249"/>
                                <a:pt x="85887" y="80218"/>
                              </a:cubicBezTo>
                              <a:cubicBezTo>
                                <a:pt x="90668" y="73234"/>
                                <a:pt x="95168" y="66062"/>
                                <a:pt x="99387" y="59077"/>
                              </a:cubicBezTo>
                              <a:cubicBezTo>
                                <a:pt x="103606" y="52140"/>
                                <a:pt x="107449" y="45343"/>
                                <a:pt x="110871" y="39108"/>
                              </a:cubicBezTo>
                              <a:cubicBezTo>
                                <a:pt x="114481" y="32921"/>
                                <a:pt x="117715" y="27343"/>
                                <a:pt x="120528" y="22608"/>
                              </a:cubicBezTo>
                              <a:cubicBezTo>
                                <a:pt x="123200" y="17780"/>
                                <a:pt x="125356" y="13890"/>
                                <a:pt x="126903" y="11124"/>
                              </a:cubicBezTo>
                              <a:cubicBezTo>
                                <a:pt x="128403" y="8311"/>
                                <a:pt x="129246" y="6765"/>
                                <a:pt x="129293" y="6624"/>
                              </a:cubicBezTo>
                              <a:cubicBezTo>
                                <a:pt x="130887" y="3296"/>
                                <a:pt x="134309" y="249"/>
                                <a:pt x="136418" y="15"/>
                              </a:cubicBezTo>
                              <a:cubicBezTo>
                                <a:pt x="138575" y="-220"/>
                                <a:pt x="138809" y="2359"/>
                                <a:pt x="137028" y="5780"/>
                              </a:cubicBezTo>
                              <a:cubicBezTo>
                                <a:pt x="136465" y="6858"/>
                                <a:pt x="132762" y="14030"/>
                                <a:pt x="126762" y="24530"/>
                              </a:cubicBezTo>
                              <a:cubicBezTo>
                                <a:pt x="123715" y="29733"/>
                                <a:pt x="120153" y="35874"/>
                                <a:pt x="116215" y="42530"/>
                              </a:cubicBezTo>
                              <a:cubicBezTo>
                                <a:pt x="112418" y="49280"/>
                                <a:pt x="108199" y="56593"/>
                                <a:pt x="103606" y="64093"/>
                              </a:cubicBezTo>
                              <a:cubicBezTo>
                                <a:pt x="84574" y="93718"/>
                                <a:pt x="62403" y="127937"/>
                                <a:pt x="37981" y="143733"/>
                              </a:cubicBezTo>
                              <a:cubicBezTo>
                                <a:pt x="24715" y="152546"/>
                                <a:pt x="14449" y="154233"/>
                                <a:pt x="7652" y="147531"/>
                              </a:cubicBezTo>
                              <a:cubicBezTo>
                                <a:pt x="4418" y="144249"/>
                                <a:pt x="2027" y="139046"/>
                                <a:pt x="809" y="132062"/>
                              </a:cubicBezTo>
                              <a:cubicBezTo>
                                <a:pt x="-270" y="125124"/>
                                <a:pt x="-270" y="116312"/>
                                <a:pt x="809" y="105624"/>
                              </a:cubicBezTo>
                              <a:cubicBezTo>
                                <a:pt x="1934" y="94937"/>
                                <a:pt x="4137" y="82374"/>
                                <a:pt x="7465" y="67937"/>
                              </a:cubicBezTo>
                              <a:cubicBezTo>
                                <a:pt x="10981" y="53593"/>
                                <a:pt x="16371" y="37702"/>
                                <a:pt x="22652" y="19843"/>
                              </a:cubicBezTo>
                              <a:cubicBezTo>
                                <a:pt x="22887" y="19468"/>
                                <a:pt x="23074" y="18999"/>
                                <a:pt x="23262" y="185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8" name="任意多边形: 形状 787">
                          <a:extLst>
                            <a:ext uri="{FF2B5EF4-FFF2-40B4-BE49-F238E27FC236}">
                              <a16:creationId xmlns:a16="http://schemas.microsoft.com/office/drawing/2014/main" id="{903A1DFB-BD42-DD56-750F-5199AF0007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86498" y="4915290"/>
                          <a:ext cx="150548" cy="167778"/>
                        </a:xfrm>
                        <a:custGeom>
                          <a:avLst/>
                          <a:gdLst>
                            <a:gd name="connsiteX0" fmla="*/ 20500 w 150548"/>
                            <a:gd name="connsiteY0" fmla="*/ 12017 h 167778"/>
                            <a:gd name="connsiteX1" fmla="*/ 27484 w 150548"/>
                            <a:gd name="connsiteY1" fmla="*/ 5080 h 167778"/>
                            <a:gd name="connsiteX2" fmla="*/ 30578 w 150548"/>
                            <a:gd name="connsiteY2" fmla="*/ 11502 h 167778"/>
                            <a:gd name="connsiteX3" fmla="*/ 15484 w 150548"/>
                            <a:gd name="connsiteY3" fmla="*/ 71080 h 167778"/>
                            <a:gd name="connsiteX4" fmla="*/ 11359 w 150548"/>
                            <a:gd name="connsiteY4" fmla="*/ 111533 h 167778"/>
                            <a:gd name="connsiteX5" fmla="*/ 19937 w 150548"/>
                            <a:gd name="connsiteY5" fmla="*/ 148378 h 167778"/>
                            <a:gd name="connsiteX6" fmla="*/ 47687 w 150548"/>
                            <a:gd name="connsiteY6" fmla="*/ 146783 h 167778"/>
                            <a:gd name="connsiteX7" fmla="*/ 80922 w 150548"/>
                            <a:gd name="connsiteY7" fmla="*/ 112424 h 167778"/>
                            <a:gd name="connsiteX8" fmla="*/ 110031 w 150548"/>
                            <a:gd name="connsiteY8" fmla="*/ 66252 h 167778"/>
                            <a:gd name="connsiteX9" fmla="*/ 121703 w 150548"/>
                            <a:gd name="connsiteY9" fmla="*/ 44080 h 167778"/>
                            <a:gd name="connsiteX10" fmla="*/ 131359 w 150548"/>
                            <a:gd name="connsiteY10" fmla="*/ 25658 h 167778"/>
                            <a:gd name="connsiteX11" fmla="*/ 137641 w 150548"/>
                            <a:gd name="connsiteY11" fmla="*/ 12815 h 167778"/>
                            <a:gd name="connsiteX12" fmla="*/ 139984 w 150548"/>
                            <a:gd name="connsiteY12" fmla="*/ 7752 h 167778"/>
                            <a:gd name="connsiteX13" fmla="*/ 147906 w 150548"/>
                            <a:gd name="connsiteY13" fmla="*/ 65 h 167778"/>
                            <a:gd name="connsiteX14" fmla="*/ 149641 w 150548"/>
                            <a:gd name="connsiteY14" fmla="*/ 5877 h 167778"/>
                            <a:gd name="connsiteX15" fmla="*/ 139563 w 150548"/>
                            <a:gd name="connsiteY15" fmla="*/ 26877 h 167778"/>
                            <a:gd name="connsiteX16" fmla="*/ 128922 w 150548"/>
                            <a:gd name="connsiteY16" fmla="*/ 47034 h 167778"/>
                            <a:gd name="connsiteX17" fmla="*/ 116078 w 150548"/>
                            <a:gd name="connsiteY17" fmla="*/ 71080 h 167778"/>
                            <a:gd name="connsiteX18" fmla="*/ 100844 w 150548"/>
                            <a:gd name="connsiteY18" fmla="*/ 96486 h 167778"/>
                            <a:gd name="connsiteX19" fmla="*/ 92406 w 150548"/>
                            <a:gd name="connsiteY19" fmla="*/ 109002 h 167778"/>
                            <a:gd name="connsiteX20" fmla="*/ 83922 w 150548"/>
                            <a:gd name="connsiteY20" fmla="*/ 121237 h 167778"/>
                            <a:gd name="connsiteX21" fmla="*/ 45859 w 150548"/>
                            <a:gd name="connsiteY21" fmla="*/ 159721 h 167778"/>
                            <a:gd name="connsiteX22" fmla="*/ 10515 w 150548"/>
                            <a:gd name="connsiteY22" fmla="*/ 162065 h 167778"/>
                            <a:gd name="connsiteX23" fmla="*/ 203 w 150548"/>
                            <a:gd name="connsiteY23" fmla="*/ 111955 h 167778"/>
                            <a:gd name="connsiteX24" fmla="*/ 5640 w 150548"/>
                            <a:gd name="connsiteY24" fmla="*/ 68408 h 167778"/>
                            <a:gd name="connsiteX25" fmla="*/ 19890 w 150548"/>
                            <a:gd name="connsiteY25" fmla="*/ 13565 h 167778"/>
                            <a:gd name="connsiteX26" fmla="*/ 20500 w 150548"/>
                            <a:gd name="connsiteY26" fmla="*/ 12017 h 1677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50548" h="167778">
                              <a:moveTo>
                                <a:pt x="20500" y="12017"/>
                              </a:moveTo>
                              <a:cubicBezTo>
                                <a:pt x="22000" y="8502"/>
                                <a:pt x="24906" y="5549"/>
                                <a:pt x="27484" y="5080"/>
                              </a:cubicBezTo>
                              <a:cubicBezTo>
                                <a:pt x="30484" y="4564"/>
                                <a:pt x="31750" y="7424"/>
                                <a:pt x="30578" y="11502"/>
                              </a:cubicBezTo>
                              <a:cubicBezTo>
                                <a:pt x="23594" y="35033"/>
                                <a:pt x="18719" y="54674"/>
                                <a:pt x="15484" y="71080"/>
                              </a:cubicBezTo>
                              <a:cubicBezTo>
                                <a:pt x="12297" y="87440"/>
                                <a:pt x="11547" y="100940"/>
                                <a:pt x="11359" y="111533"/>
                              </a:cubicBezTo>
                              <a:cubicBezTo>
                                <a:pt x="11172" y="132815"/>
                                <a:pt x="15203" y="143408"/>
                                <a:pt x="19937" y="148378"/>
                              </a:cubicBezTo>
                              <a:cubicBezTo>
                                <a:pt x="27765" y="156627"/>
                                <a:pt x="39391" y="151986"/>
                                <a:pt x="47687" y="146783"/>
                              </a:cubicBezTo>
                              <a:cubicBezTo>
                                <a:pt x="59453" y="139424"/>
                                <a:pt x="70703" y="126955"/>
                                <a:pt x="80922" y="112424"/>
                              </a:cubicBezTo>
                              <a:cubicBezTo>
                                <a:pt x="91375" y="97987"/>
                                <a:pt x="101641" y="81768"/>
                                <a:pt x="110031" y="66252"/>
                              </a:cubicBezTo>
                              <a:cubicBezTo>
                                <a:pt x="114344" y="58565"/>
                                <a:pt x="118000" y="50924"/>
                                <a:pt x="121703" y="44080"/>
                              </a:cubicBezTo>
                              <a:cubicBezTo>
                                <a:pt x="125406" y="37236"/>
                                <a:pt x="128688" y="31002"/>
                                <a:pt x="131359" y="25658"/>
                              </a:cubicBezTo>
                              <a:cubicBezTo>
                                <a:pt x="133984" y="20314"/>
                                <a:pt x="136141" y="15908"/>
                                <a:pt x="137641" y="12815"/>
                              </a:cubicBezTo>
                              <a:cubicBezTo>
                                <a:pt x="139094" y="9721"/>
                                <a:pt x="139891" y="7892"/>
                                <a:pt x="139984" y="7752"/>
                              </a:cubicBezTo>
                              <a:cubicBezTo>
                                <a:pt x="141672" y="4002"/>
                                <a:pt x="145234" y="580"/>
                                <a:pt x="147906" y="65"/>
                              </a:cubicBezTo>
                              <a:cubicBezTo>
                                <a:pt x="150531" y="-451"/>
                                <a:pt x="151375" y="2174"/>
                                <a:pt x="149641" y="5877"/>
                              </a:cubicBezTo>
                              <a:cubicBezTo>
                                <a:pt x="149125" y="7096"/>
                                <a:pt x="145516" y="15064"/>
                                <a:pt x="139563" y="26877"/>
                              </a:cubicBezTo>
                              <a:cubicBezTo>
                                <a:pt x="136609" y="32783"/>
                                <a:pt x="133000" y="39627"/>
                                <a:pt x="128922" y="47034"/>
                              </a:cubicBezTo>
                              <a:cubicBezTo>
                                <a:pt x="124891" y="54487"/>
                                <a:pt x="120859" y="62737"/>
                                <a:pt x="116078" y="71080"/>
                              </a:cubicBezTo>
                              <a:cubicBezTo>
                                <a:pt x="111391" y="79424"/>
                                <a:pt x="106328" y="88049"/>
                                <a:pt x="100844" y="96486"/>
                              </a:cubicBezTo>
                              <a:cubicBezTo>
                                <a:pt x="98125" y="100705"/>
                                <a:pt x="95312" y="104877"/>
                                <a:pt x="92406" y="109002"/>
                              </a:cubicBezTo>
                              <a:cubicBezTo>
                                <a:pt x="89594" y="113127"/>
                                <a:pt x="86875" y="117299"/>
                                <a:pt x="83922" y="121237"/>
                              </a:cubicBezTo>
                              <a:cubicBezTo>
                                <a:pt x="72391" y="137127"/>
                                <a:pt x="59594" y="150955"/>
                                <a:pt x="45859" y="159721"/>
                              </a:cubicBezTo>
                              <a:cubicBezTo>
                                <a:pt x="30625" y="169377"/>
                                <a:pt x="18859" y="170596"/>
                                <a:pt x="10515" y="162065"/>
                              </a:cubicBezTo>
                              <a:cubicBezTo>
                                <a:pt x="2312" y="153628"/>
                                <a:pt x="-875" y="136987"/>
                                <a:pt x="203" y="111955"/>
                              </a:cubicBezTo>
                              <a:cubicBezTo>
                                <a:pt x="906" y="99487"/>
                                <a:pt x="2265" y="84768"/>
                                <a:pt x="5640" y="68408"/>
                              </a:cubicBezTo>
                              <a:cubicBezTo>
                                <a:pt x="9109" y="52096"/>
                                <a:pt x="13844" y="33768"/>
                                <a:pt x="19890" y="13565"/>
                              </a:cubicBezTo>
                              <a:cubicBezTo>
                                <a:pt x="20125" y="12955"/>
                                <a:pt x="20312" y="12486"/>
                                <a:pt x="20500" y="1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89" name="任意多边形: 形状 788">
                          <a:extLst>
                            <a:ext uri="{FF2B5EF4-FFF2-40B4-BE49-F238E27FC236}">
                              <a16:creationId xmlns:a16="http://schemas.microsoft.com/office/drawing/2014/main" id="{159B8329-65F2-E663-3F9E-C065A55139A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70017" y="4874801"/>
                          <a:ext cx="147531" cy="211237"/>
                        </a:xfrm>
                        <a:custGeom>
                          <a:avLst/>
                          <a:gdLst>
                            <a:gd name="connsiteX0" fmla="*/ 25699 w 147531"/>
                            <a:gd name="connsiteY0" fmla="*/ 5163 h 211237"/>
                            <a:gd name="connsiteX1" fmla="*/ 32262 w 147531"/>
                            <a:gd name="connsiteY1" fmla="*/ 241 h 211237"/>
                            <a:gd name="connsiteX2" fmla="*/ 34371 w 147531"/>
                            <a:gd name="connsiteY2" fmla="*/ 10694 h 211237"/>
                            <a:gd name="connsiteX3" fmla="*/ 16793 w 147531"/>
                            <a:gd name="connsiteY3" fmla="*/ 80632 h 211237"/>
                            <a:gd name="connsiteX4" fmla="*/ 11074 w 147531"/>
                            <a:gd name="connsiteY4" fmla="*/ 130788 h 211237"/>
                            <a:gd name="connsiteX5" fmla="*/ 18293 w 147531"/>
                            <a:gd name="connsiteY5" fmla="*/ 182726 h 211237"/>
                            <a:gd name="connsiteX6" fmla="*/ 45480 w 147531"/>
                            <a:gd name="connsiteY6" fmla="*/ 193367 h 211237"/>
                            <a:gd name="connsiteX7" fmla="*/ 78574 w 147531"/>
                            <a:gd name="connsiteY7" fmla="*/ 163882 h 211237"/>
                            <a:gd name="connsiteX8" fmla="*/ 107074 w 147531"/>
                            <a:gd name="connsiteY8" fmla="*/ 116538 h 211237"/>
                            <a:gd name="connsiteX9" fmla="*/ 128402 w 147531"/>
                            <a:gd name="connsiteY9" fmla="*/ 72710 h 211237"/>
                            <a:gd name="connsiteX10" fmla="*/ 134543 w 147531"/>
                            <a:gd name="connsiteY10" fmla="*/ 58413 h 211237"/>
                            <a:gd name="connsiteX11" fmla="*/ 136840 w 147531"/>
                            <a:gd name="connsiteY11" fmla="*/ 52788 h 211237"/>
                            <a:gd name="connsiteX12" fmla="*/ 144715 w 147531"/>
                            <a:gd name="connsiteY12" fmla="*/ 45428 h 211237"/>
                            <a:gd name="connsiteX13" fmla="*/ 146731 w 147531"/>
                            <a:gd name="connsiteY13" fmla="*/ 52929 h 211237"/>
                            <a:gd name="connsiteX14" fmla="*/ 136840 w 147531"/>
                            <a:gd name="connsiteY14" fmla="*/ 76366 h 211237"/>
                            <a:gd name="connsiteX15" fmla="*/ 126434 w 147531"/>
                            <a:gd name="connsiteY15" fmla="*/ 98538 h 211237"/>
                            <a:gd name="connsiteX16" fmla="*/ 113402 w 147531"/>
                            <a:gd name="connsiteY16" fmla="*/ 124273 h 211237"/>
                            <a:gd name="connsiteX17" fmla="*/ 81574 w 147531"/>
                            <a:gd name="connsiteY17" fmla="*/ 175601 h 211237"/>
                            <a:gd name="connsiteX18" fmla="*/ 44027 w 147531"/>
                            <a:gd name="connsiteY18" fmla="*/ 208695 h 211237"/>
                            <a:gd name="connsiteX19" fmla="*/ 9246 w 147531"/>
                            <a:gd name="connsiteY19" fmla="*/ 195195 h 211237"/>
                            <a:gd name="connsiteX20" fmla="*/ 1324 w 147531"/>
                            <a:gd name="connsiteY20" fmla="*/ 166460 h 211237"/>
                            <a:gd name="connsiteX21" fmla="*/ 902 w 147531"/>
                            <a:gd name="connsiteY21" fmla="*/ 124929 h 211237"/>
                            <a:gd name="connsiteX22" fmla="*/ 8262 w 147531"/>
                            <a:gd name="connsiteY22" fmla="*/ 71210 h 211237"/>
                            <a:gd name="connsiteX23" fmla="*/ 25090 w 147531"/>
                            <a:gd name="connsiteY23" fmla="*/ 6757 h 211237"/>
                            <a:gd name="connsiteX24" fmla="*/ 25699 w 147531"/>
                            <a:gd name="connsiteY24" fmla="*/ 5163 h 2112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47531" h="211237">
                              <a:moveTo>
                                <a:pt x="25699" y="5163"/>
                              </a:moveTo>
                              <a:cubicBezTo>
                                <a:pt x="27293" y="1366"/>
                                <a:pt x="30012" y="-743"/>
                                <a:pt x="32262" y="241"/>
                              </a:cubicBezTo>
                              <a:cubicBezTo>
                                <a:pt x="34793" y="1366"/>
                                <a:pt x="35777" y="6007"/>
                                <a:pt x="34371" y="10694"/>
                              </a:cubicBezTo>
                              <a:cubicBezTo>
                                <a:pt x="26449" y="37741"/>
                                <a:pt x="20402" y="60757"/>
                                <a:pt x="16793" y="80632"/>
                              </a:cubicBezTo>
                              <a:cubicBezTo>
                                <a:pt x="13418" y="100601"/>
                                <a:pt x="11683" y="117148"/>
                                <a:pt x="11074" y="130788"/>
                              </a:cubicBezTo>
                              <a:cubicBezTo>
                                <a:pt x="9574" y="157976"/>
                                <a:pt x="13840" y="174007"/>
                                <a:pt x="18293" y="182726"/>
                              </a:cubicBezTo>
                              <a:cubicBezTo>
                                <a:pt x="25887" y="197210"/>
                                <a:pt x="37277" y="196414"/>
                                <a:pt x="45480" y="193367"/>
                              </a:cubicBezTo>
                              <a:cubicBezTo>
                                <a:pt x="57246" y="189054"/>
                                <a:pt x="67746" y="177757"/>
                                <a:pt x="78574" y="163882"/>
                              </a:cubicBezTo>
                              <a:cubicBezTo>
                                <a:pt x="89168" y="149960"/>
                                <a:pt x="98871" y="132991"/>
                                <a:pt x="107074" y="116538"/>
                              </a:cubicBezTo>
                              <a:cubicBezTo>
                                <a:pt x="115512" y="100132"/>
                                <a:pt x="123293" y="84523"/>
                                <a:pt x="128402" y="72710"/>
                              </a:cubicBezTo>
                              <a:cubicBezTo>
                                <a:pt x="131027" y="66804"/>
                                <a:pt x="133090" y="61929"/>
                                <a:pt x="134543" y="58413"/>
                              </a:cubicBezTo>
                              <a:cubicBezTo>
                                <a:pt x="135949" y="54944"/>
                                <a:pt x="136746" y="52929"/>
                                <a:pt x="136840" y="52788"/>
                              </a:cubicBezTo>
                              <a:cubicBezTo>
                                <a:pt x="138293" y="48804"/>
                                <a:pt x="141949" y="45335"/>
                                <a:pt x="144715" y="45428"/>
                              </a:cubicBezTo>
                              <a:cubicBezTo>
                                <a:pt x="147481" y="45475"/>
                                <a:pt x="148324" y="48804"/>
                                <a:pt x="146731" y="52929"/>
                              </a:cubicBezTo>
                              <a:cubicBezTo>
                                <a:pt x="146215" y="54241"/>
                                <a:pt x="142699" y="63288"/>
                                <a:pt x="136840" y="76366"/>
                              </a:cubicBezTo>
                              <a:cubicBezTo>
                                <a:pt x="133934" y="82882"/>
                                <a:pt x="130418" y="90429"/>
                                <a:pt x="126434" y="98538"/>
                              </a:cubicBezTo>
                              <a:cubicBezTo>
                                <a:pt x="122355" y="106601"/>
                                <a:pt x="117949" y="115319"/>
                                <a:pt x="113402" y="124273"/>
                              </a:cubicBezTo>
                              <a:cubicBezTo>
                                <a:pt x="104309" y="142085"/>
                                <a:pt x="93574" y="160366"/>
                                <a:pt x="81574" y="175601"/>
                              </a:cubicBezTo>
                              <a:cubicBezTo>
                                <a:pt x="70043" y="190929"/>
                                <a:pt x="57668" y="203304"/>
                                <a:pt x="44027" y="208695"/>
                              </a:cubicBezTo>
                              <a:cubicBezTo>
                                <a:pt x="29027" y="214648"/>
                                <a:pt x="16887" y="210148"/>
                                <a:pt x="9246" y="195195"/>
                              </a:cubicBezTo>
                              <a:cubicBezTo>
                                <a:pt x="5496" y="187882"/>
                                <a:pt x="2824" y="178273"/>
                                <a:pt x="1324" y="166460"/>
                              </a:cubicBezTo>
                              <a:cubicBezTo>
                                <a:pt x="-363" y="154601"/>
                                <a:pt x="-363" y="140773"/>
                                <a:pt x="902" y="124929"/>
                              </a:cubicBezTo>
                              <a:cubicBezTo>
                                <a:pt x="2168" y="109038"/>
                                <a:pt x="4605" y="91085"/>
                                <a:pt x="8262" y="71210"/>
                              </a:cubicBezTo>
                              <a:cubicBezTo>
                                <a:pt x="12527" y="51569"/>
                                <a:pt x="18199" y="30054"/>
                                <a:pt x="25090" y="6757"/>
                              </a:cubicBezTo>
                              <a:cubicBezTo>
                                <a:pt x="25277" y="6194"/>
                                <a:pt x="25512" y="5678"/>
                                <a:pt x="25699" y="51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90" name="任意多边形: 形状 789">
                          <a:extLst>
                            <a:ext uri="{FF2B5EF4-FFF2-40B4-BE49-F238E27FC236}">
                              <a16:creationId xmlns:a16="http://schemas.microsoft.com/office/drawing/2014/main" id="{15FABC3A-7DB4-3FBF-9F9F-504EA6DDB2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74354" y="4721070"/>
                          <a:ext cx="130549" cy="302760"/>
                        </a:xfrm>
                        <a:custGeom>
                          <a:avLst/>
                          <a:gdLst>
                            <a:gd name="connsiteX0" fmla="*/ 48565 w 130549"/>
                            <a:gd name="connsiteY0" fmla="*/ 3128 h 302760"/>
                            <a:gd name="connsiteX1" fmla="*/ 53909 w 130549"/>
                            <a:gd name="connsiteY1" fmla="*/ 2519 h 302760"/>
                            <a:gd name="connsiteX2" fmla="*/ 52409 w 130549"/>
                            <a:gd name="connsiteY2" fmla="*/ 19488 h 302760"/>
                            <a:gd name="connsiteX3" fmla="*/ 25878 w 130549"/>
                            <a:gd name="connsiteY3" fmla="*/ 102925 h 302760"/>
                            <a:gd name="connsiteX4" fmla="*/ 13128 w 130549"/>
                            <a:gd name="connsiteY4" fmla="*/ 167472 h 302760"/>
                            <a:gd name="connsiteX5" fmla="*/ 9378 w 130549"/>
                            <a:gd name="connsiteY5" fmla="*/ 214301 h 302760"/>
                            <a:gd name="connsiteX6" fmla="*/ 11300 w 130549"/>
                            <a:gd name="connsiteY6" fmla="*/ 245332 h 302760"/>
                            <a:gd name="connsiteX7" fmla="*/ 31784 w 130549"/>
                            <a:gd name="connsiteY7" fmla="*/ 282550 h 302760"/>
                            <a:gd name="connsiteX8" fmla="*/ 90050 w 130549"/>
                            <a:gd name="connsiteY8" fmla="*/ 226113 h 302760"/>
                            <a:gd name="connsiteX9" fmla="*/ 112034 w 130549"/>
                            <a:gd name="connsiteY9" fmla="*/ 180879 h 302760"/>
                            <a:gd name="connsiteX10" fmla="*/ 118597 w 130549"/>
                            <a:gd name="connsiteY10" fmla="*/ 165457 h 302760"/>
                            <a:gd name="connsiteX11" fmla="*/ 121081 w 130549"/>
                            <a:gd name="connsiteY11" fmla="*/ 159222 h 302760"/>
                            <a:gd name="connsiteX12" fmla="*/ 128440 w 130549"/>
                            <a:gd name="connsiteY12" fmla="*/ 154300 h 302760"/>
                            <a:gd name="connsiteX13" fmla="*/ 129519 w 130549"/>
                            <a:gd name="connsiteY13" fmla="*/ 165504 h 302760"/>
                            <a:gd name="connsiteX14" fmla="*/ 118878 w 130549"/>
                            <a:gd name="connsiteY14" fmla="*/ 191050 h 302760"/>
                            <a:gd name="connsiteX15" fmla="*/ 94925 w 130549"/>
                            <a:gd name="connsiteY15" fmla="*/ 240644 h 302760"/>
                            <a:gd name="connsiteX16" fmla="*/ 63847 w 130549"/>
                            <a:gd name="connsiteY16" fmla="*/ 286957 h 302760"/>
                            <a:gd name="connsiteX17" fmla="*/ 29393 w 130549"/>
                            <a:gd name="connsiteY17" fmla="*/ 301722 h 302760"/>
                            <a:gd name="connsiteX18" fmla="*/ 12378 w 130549"/>
                            <a:gd name="connsiteY18" fmla="*/ 286348 h 302760"/>
                            <a:gd name="connsiteX19" fmla="*/ 6237 w 130549"/>
                            <a:gd name="connsiteY19" fmla="*/ 272051 h 302760"/>
                            <a:gd name="connsiteX20" fmla="*/ 2534 w 130549"/>
                            <a:gd name="connsiteY20" fmla="*/ 253863 h 302760"/>
                            <a:gd name="connsiteX21" fmla="*/ 47721 w 130549"/>
                            <a:gd name="connsiteY21" fmla="*/ 4816 h 302760"/>
                            <a:gd name="connsiteX22" fmla="*/ 48565 w 130549"/>
                            <a:gd name="connsiteY22" fmla="*/ 3128 h 3027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30549" h="302760">
                              <a:moveTo>
                                <a:pt x="48565" y="3128"/>
                              </a:moveTo>
                              <a:cubicBezTo>
                                <a:pt x="50581" y="-762"/>
                                <a:pt x="52784" y="-1091"/>
                                <a:pt x="53909" y="2519"/>
                              </a:cubicBezTo>
                              <a:cubicBezTo>
                                <a:pt x="55175" y="6597"/>
                                <a:pt x="54518" y="14191"/>
                                <a:pt x="52409" y="19488"/>
                              </a:cubicBezTo>
                              <a:cubicBezTo>
                                <a:pt x="41159" y="50706"/>
                                <a:pt x="32628" y="78550"/>
                                <a:pt x="25878" y="102925"/>
                              </a:cubicBezTo>
                              <a:cubicBezTo>
                                <a:pt x="19971" y="127722"/>
                                <a:pt x="15893" y="149097"/>
                                <a:pt x="13128" y="167472"/>
                              </a:cubicBezTo>
                              <a:cubicBezTo>
                                <a:pt x="10174" y="185753"/>
                                <a:pt x="9471" y="201410"/>
                                <a:pt x="9378" y="214301"/>
                              </a:cubicBezTo>
                              <a:cubicBezTo>
                                <a:pt x="9331" y="227191"/>
                                <a:pt x="10081" y="237410"/>
                                <a:pt x="11300" y="245332"/>
                              </a:cubicBezTo>
                              <a:cubicBezTo>
                                <a:pt x="15331" y="271535"/>
                                <a:pt x="24659" y="279972"/>
                                <a:pt x="31784" y="282550"/>
                              </a:cubicBezTo>
                              <a:cubicBezTo>
                                <a:pt x="51893" y="289535"/>
                                <a:pt x="73409" y="258597"/>
                                <a:pt x="90050" y="226113"/>
                              </a:cubicBezTo>
                              <a:cubicBezTo>
                                <a:pt x="98534" y="209894"/>
                                <a:pt x="106597" y="193488"/>
                                <a:pt x="112034" y="180879"/>
                              </a:cubicBezTo>
                              <a:cubicBezTo>
                                <a:pt x="114800" y="174550"/>
                                <a:pt x="117050" y="169253"/>
                                <a:pt x="118597" y="165457"/>
                              </a:cubicBezTo>
                              <a:cubicBezTo>
                                <a:pt x="120097" y="161659"/>
                                <a:pt x="120987" y="159410"/>
                                <a:pt x="121081" y="159222"/>
                              </a:cubicBezTo>
                              <a:cubicBezTo>
                                <a:pt x="122815" y="154581"/>
                                <a:pt x="126144" y="152566"/>
                                <a:pt x="128440" y="154300"/>
                              </a:cubicBezTo>
                              <a:cubicBezTo>
                                <a:pt x="130737" y="156082"/>
                                <a:pt x="131253" y="161003"/>
                                <a:pt x="129519" y="165504"/>
                              </a:cubicBezTo>
                              <a:cubicBezTo>
                                <a:pt x="129003" y="166956"/>
                                <a:pt x="125112" y="177035"/>
                                <a:pt x="118878" y="191050"/>
                              </a:cubicBezTo>
                              <a:cubicBezTo>
                                <a:pt x="112784" y="205113"/>
                                <a:pt x="103831" y="222926"/>
                                <a:pt x="94925" y="240644"/>
                              </a:cubicBezTo>
                              <a:cubicBezTo>
                                <a:pt x="85690" y="258223"/>
                                <a:pt x="75096" y="275238"/>
                                <a:pt x="63847" y="286957"/>
                              </a:cubicBezTo>
                              <a:cubicBezTo>
                                <a:pt x="52690" y="298722"/>
                                <a:pt x="41346" y="305472"/>
                                <a:pt x="29393" y="301722"/>
                              </a:cubicBezTo>
                              <a:cubicBezTo>
                                <a:pt x="22831" y="299660"/>
                                <a:pt x="17018" y="294457"/>
                                <a:pt x="12378" y="286348"/>
                              </a:cubicBezTo>
                              <a:cubicBezTo>
                                <a:pt x="10034" y="282270"/>
                                <a:pt x="7925" y="277488"/>
                                <a:pt x="6237" y="272051"/>
                              </a:cubicBezTo>
                              <a:cubicBezTo>
                                <a:pt x="4643" y="266660"/>
                                <a:pt x="3424" y="260566"/>
                                <a:pt x="2534" y="253863"/>
                              </a:cubicBezTo>
                              <a:cubicBezTo>
                                <a:pt x="-8154" y="178488"/>
                                <a:pt x="16503" y="85347"/>
                                <a:pt x="47721" y="4816"/>
                              </a:cubicBezTo>
                              <a:cubicBezTo>
                                <a:pt x="48050" y="4206"/>
                                <a:pt x="48284" y="3644"/>
                                <a:pt x="48565" y="312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791" name="图形 413">
                        <a:extLst>
                          <a:ext uri="{FF2B5EF4-FFF2-40B4-BE49-F238E27FC236}">
                            <a16:creationId xmlns:a16="http://schemas.microsoft.com/office/drawing/2014/main" id="{65D47E8D-9EC8-8ABB-7A32-0D6C38C8123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13148" y="5001901"/>
                        <a:ext cx="431059" cy="245651"/>
                        <a:chOff x="8013148" y="5001901"/>
                        <a:chExt cx="431059" cy="24565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792" name="任意多边形: 形状 791">
                          <a:extLst>
                            <a:ext uri="{FF2B5EF4-FFF2-40B4-BE49-F238E27FC236}">
                              <a16:creationId xmlns:a16="http://schemas.microsoft.com/office/drawing/2014/main" id="{9144C290-7C55-F748-1CCF-41C3E87037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14754" y="5040162"/>
                          <a:ext cx="26890" cy="137927"/>
                        </a:xfrm>
                        <a:custGeom>
                          <a:avLst/>
                          <a:gdLst>
                            <a:gd name="connsiteX0" fmla="*/ 19837 w 26890"/>
                            <a:gd name="connsiteY0" fmla="*/ 124380 h 137927"/>
                            <a:gd name="connsiteX1" fmla="*/ 14165 w 26890"/>
                            <a:gd name="connsiteY1" fmla="*/ 120959 h 137927"/>
                            <a:gd name="connsiteX2" fmla="*/ 26447 w 26890"/>
                            <a:gd name="connsiteY2" fmla="*/ 4521 h 137927"/>
                            <a:gd name="connsiteX3" fmla="*/ 23962 w 26890"/>
                            <a:gd name="connsiteY3" fmla="*/ 349 h 137927"/>
                            <a:gd name="connsiteX4" fmla="*/ 17728 w 26890"/>
                            <a:gd name="connsiteY4" fmla="*/ 7662 h 137927"/>
                            <a:gd name="connsiteX5" fmla="*/ 17306 w 26890"/>
                            <a:gd name="connsiteY5" fmla="*/ 8881 h 137927"/>
                            <a:gd name="connsiteX6" fmla="*/ 6665 w 26890"/>
                            <a:gd name="connsiteY6" fmla="*/ 133568 h 137927"/>
                            <a:gd name="connsiteX7" fmla="*/ 15197 w 26890"/>
                            <a:gd name="connsiteY7" fmla="*/ 137927 h 137927"/>
                            <a:gd name="connsiteX8" fmla="*/ 19837 w 26890"/>
                            <a:gd name="connsiteY8" fmla="*/ 124380 h 1379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6890" h="137927">
                              <a:moveTo>
                                <a:pt x="19837" y="124380"/>
                              </a:moveTo>
                              <a:cubicBezTo>
                                <a:pt x="17775" y="124053"/>
                                <a:pt x="15806" y="123115"/>
                                <a:pt x="14165" y="120959"/>
                              </a:cubicBezTo>
                              <a:cubicBezTo>
                                <a:pt x="8212" y="112849"/>
                                <a:pt x="2118" y="86178"/>
                                <a:pt x="26447" y="4521"/>
                              </a:cubicBezTo>
                              <a:cubicBezTo>
                                <a:pt x="27572" y="1052"/>
                                <a:pt x="26494" y="-823"/>
                                <a:pt x="23962" y="349"/>
                              </a:cubicBezTo>
                              <a:cubicBezTo>
                                <a:pt x="21712" y="1380"/>
                                <a:pt x="19087" y="4474"/>
                                <a:pt x="17728" y="7662"/>
                              </a:cubicBezTo>
                              <a:cubicBezTo>
                                <a:pt x="17540" y="8084"/>
                                <a:pt x="17400" y="8458"/>
                                <a:pt x="17306" y="8881"/>
                              </a:cubicBezTo>
                              <a:cubicBezTo>
                                <a:pt x="-3225" y="78771"/>
                                <a:pt x="-3741" y="120631"/>
                                <a:pt x="6665" y="133568"/>
                              </a:cubicBezTo>
                              <a:cubicBezTo>
                                <a:pt x="8962" y="136381"/>
                                <a:pt x="11869" y="137740"/>
                                <a:pt x="15197" y="137927"/>
                              </a:cubicBezTo>
                              <a:cubicBezTo>
                                <a:pt x="17025" y="132490"/>
                                <a:pt x="17962" y="129771"/>
                                <a:pt x="19837" y="1243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93" name="任意多边形: 形状 792">
                          <a:extLst>
                            <a:ext uri="{FF2B5EF4-FFF2-40B4-BE49-F238E27FC236}">
                              <a16:creationId xmlns:a16="http://schemas.microsoft.com/office/drawing/2014/main" id="{307D33A4-1D12-7744-67CB-C4D70E0A62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91731" y="5066319"/>
                          <a:ext cx="139781" cy="181232"/>
                        </a:xfrm>
                        <a:custGeom>
                          <a:avLst/>
                          <a:gdLst>
                            <a:gd name="connsiteX0" fmla="*/ 11157 w 139781"/>
                            <a:gd name="connsiteY0" fmla="*/ 12020 h 181232"/>
                            <a:gd name="connsiteX1" fmla="*/ 17532 w 139781"/>
                            <a:gd name="connsiteY1" fmla="*/ 4989 h 181232"/>
                            <a:gd name="connsiteX2" fmla="*/ 21048 w 139781"/>
                            <a:gd name="connsiteY2" fmla="*/ 12254 h 181232"/>
                            <a:gd name="connsiteX3" fmla="*/ 23954 w 139781"/>
                            <a:gd name="connsiteY3" fmla="*/ 160380 h 181232"/>
                            <a:gd name="connsiteX4" fmla="*/ 51657 w 139781"/>
                            <a:gd name="connsiteY4" fmla="*/ 158833 h 181232"/>
                            <a:gd name="connsiteX5" fmla="*/ 67173 w 139781"/>
                            <a:gd name="connsiteY5" fmla="*/ 143130 h 181232"/>
                            <a:gd name="connsiteX6" fmla="*/ 81704 w 139781"/>
                            <a:gd name="connsiteY6" fmla="*/ 121895 h 181232"/>
                            <a:gd name="connsiteX7" fmla="*/ 105657 w 139781"/>
                            <a:gd name="connsiteY7" fmla="*/ 71926 h 181232"/>
                            <a:gd name="connsiteX8" fmla="*/ 122813 w 139781"/>
                            <a:gd name="connsiteY8" fmla="*/ 28051 h 181232"/>
                            <a:gd name="connsiteX9" fmla="*/ 129329 w 139781"/>
                            <a:gd name="connsiteY9" fmla="*/ 8598 h 181232"/>
                            <a:gd name="connsiteX10" fmla="*/ 136782 w 139781"/>
                            <a:gd name="connsiteY10" fmla="*/ 114 h 181232"/>
                            <a:gd name="connsiteX11" fmla="*/ 139173 w 139781"/>
                            <a:gd name="connsiteY11" fmla="*/ 6020 h 181232"/>
                            <a:gd name="connsiteX12" fmla="*/ 112360 w 139781"/>
                            <a:gd name="connsiteY12" fmla="*/ 76661 h 181232"/>
                            <a:gd name="connsiteX13" fmla="*/ 51563 w 139781"/>
                            <a:gd name="connsiteY13" fmla="*/ 172614 h 181232"/>
                            <a:gd name="connsiteX14" fmla="*/ 16079 w 139781"/>
                            <a:gd name="connsiteY14" fmla="*/ 174817 h 181232"/>
                            <a:gd name="connsiteX15" fmla="*/ 141 w 139781"/>
                            <a:gd name="connsiteY15" fmla="*/ 119926 h 181232"/>
                            <a:gd name="connsiteX16" fmla="*/ 1782 w 139781"/>
                            <a:gd name="connsiteY16" fmla="*/ 72864 h 181232"/>
                            <a:gd name="connsiteX17" fmla="*/ 5016 w 139781"/>
                            <a:gd name="connsiteY17" fmla="*/ 44598 h 181232"/>
                            <a:gd name="connsiteX18" fmla="*/ 10782 w 139781"/>
                            <a:gd name="connsiteY18" fmla="*/ 13567 h 181232"/>
                            <a:gd name="connsiteX19" fmla="*/ 11157 w 139781"/>
                            <a:gd name="connsiteY19" fmla="*/ 12020 h 18123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39781" h="181232">
                              <a:moveTo>
                                <a:pt x="11157" y="12020"/>
                              </a:moveTo>
                              <a:cubicBezTo>
                                <a:pt x="12376" y="8270"/>
                                <a:pt x="15001" y="5270"/>
                                <a:pt x="17532" y="4989"/>
                              </a:cubicBezTo>
                              <a:cubicBezTo>
                                <a:pt x="20345" y="4661"/>
                                <a:pt x="21938" y="7895"/>
                                <a:pt x="21048" y="12254"/>
                              </a:cubicBezTo>
                              <a:cubicBezTo>
                                <a:pt x="1126" y="113270"/>
                                <a:pt x="13501" y="149458"/>
                                <a:pt x="23954" y="160380"/>
                              </a:cubicBezTo>
                              <a:cubicBezTo>
                                <a:pt x="32860" y="169474"/>
                                <a:pt x="43970" y="164458"/>
                                <a:pt x="51657" y="158833"/>
                              </a:cubicBezTo>
                              <a:cubicBezTo>
                                <a:pt x="57141" y="154849"/>
                                <a:pt x="62298" y="149458"/>
                                <a:pt x="67173" y="143130"/>
                              </a:cubicBezTo>
                              <a:cubicBezTo>
                                <a:pt x="72235" y="136848"/>
                                <a:pt x="77157" y="129677"/>
                                <a:pt x="81704" y="121895"/>
                              </a:cubicBezTo>
                              <a:cubicBezTo>
                                <a:pt x="90985" y="106426"/>
                                <a:pt x="98579" y="88567"/>
                                <a:pt x="105657" y="71926"/>
                              </a:cubicBezTo>
                              <a:cubicBezTo>
                                <a:pt x="112923" y="55380"/>
                                <a:pt x="118782" y="39676"/>
                                <a:pt x="122813" y="28051"/>
                              </a:cubicBezTo>
                              <a:cubicBezTo>
                                <a:pt x="126704" y="16379"/>
                                <a:pt x="129235" y="8926"/>
                                <a:pt x="129329" y="8598"/>
                              </a:cubicBezTo>
                              <a:cubicBezTo>
                                <a:pt x="130688" y="4567"/>
                                <a:pt x="134063" y="817"/>
                                <a:pt x="136782" y="114"/>
                              </a:cubicBezTo>
                              <a:cubicBezTo>
                                <a:pt x="139454" y="-589"/>
                                <a:pt x="140579" y="2036"/>
                                <a:pt x="139173" y="6020"/>
                              </a:cubicBezTo>
                              <a:cubicBezTo>
                                <a:pt x="137860" y="8411"/>
                                <a:pt x="128532" y="40754"/>
                                <a:pt x="112360" y="76661"/>
                              </a:cubicBezTo>
                              <a:cubicBezTo>
                                <a:pt x="97454" y="112942"/>
                                <a:pt x="76501" y="153301"/>
                                <a:pt x="51563" y="172614"/>
                              </a:cubicBezTo>
                              <a:cubicBezTo>
                                <a:pt x="37407" y="183208"/>
                                <a:pt x="25126" y="184146"/>
                                <a:pt x="16079" y="174817"/>
                              </a:cubicBezTo>
                              <a:cubicBezTo>
                                <a:pt x="7313" y="165676"/>
                                <a:pt x="1641" y="147161"/>
                                <a:pt x="141" y="119926"/>
                              </a:cubicBezTo>
                              <a:cubicBezTo>
                                <a:pt x="-281" y="106379"/>
                                <a:pt x="235" y="90676"/>
                                <a:pt x="1782" y="72864"/>
                              </a:cubicBezTo>
                              <a:cubicBezTo>
                                <a:pt x="2626" y="63958"/>
                                <a:pt x="3423" y="54442"/>
                                <a:pt x="5016" y="44598"/>
                              </a:cubicBezTo>
                              <a:cubicBezTo>
                                <a:pt x="6657" y="34755"/>
                                <a:pt x="8579" y="24395"/>
                                <a:pt x="10782" y="13567"/>
                              </a:cubicBezTo>
                              <a:cubicBezTo>
                                <a:pt x="10876" y="12958"/>
                                <a:pt x="11016" y="12489"/>
                                <a:pt x="11157" y="120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94" name="任意多边形: 形状 793">
                          <a:extLst>
                            <a:ext uri="{FF2B5EF4-FFF2-40B4-BE49-F238E27FC236}">
                              <a16:creationId xmlns:a16="http://schemas.microsoft.com/office/drawing/2014/main" id="{0A1E3A21-E159-A49B-CD85-34182104F4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78215" y="5002001"/>
                          <a:ext cx="134733" cy="239591"/>
                        </a:xfrm>
                        <a:custGeom>
                          <a:avLst/>
                          <a:gdLst>
                            <a:gd name="connsiteX0" fmla="*/ 16673 w 134733"/>
                            <a:gd name="connsiteY0" fmla="*/ 4713 h 239591"/>
                            <a:gd name="connsiteX1" fmla="*/ 22485 w 134733"/>
                            <a:gd name="connsiteY1" fmla="*/ 635 h 239591"/>
                            <a:gd name="connsiteX2" fmla="*/ 24923 w 134733"/>
                            <a:gd name="connsiteY2" fmla="*/ 13197 h 239591"/>
                            <a:gd name="connsiteX3" fmla="*/ 12267 w 134733"/>
                            <a:gd name="connsiteY3" fmla="*/ 89651 h 239591"/>
                            <a:gd name="connsiteX4" fmla="*/ 9876 w 134733"/>
                            <a:gd name="connsiteY4" fmla="*/ 145339 h 239591"/>
                            <a:gd name="connsiteX5" fmla="*/ 13673 w 134733"/>
                            <a:gd name="connsiteY5" fmla="*/ 182839 h 239591"/>
                            <a:gd name="connsiteX6" fmla="*/ 20657 w 134733"/>
                            <a:gd name="connsiteY6" fmla="*/ 205291 h 239591"/>
                            <a:gd name="connsiteX7" fmla="*/ 47798 w 134733"/>
                            <a:gd name="connsiteY7" fmla="*/ 221698 h 239591"/>
                            <a:gd name="connsiteX8" fmla="*/ 77329 w 134733"/>
                            <a:gd name="connsiteY8" fmla="*/ 193667 h 239591"/>
                            <a:gd name="connsiteX9" fmla="*/ 83610 w 134733"/>
                            <a:gd name="connsiteY9" fmla="*/ 182416 h 239591"/>
                            <a:gd name="connsiteX10" fmla="*/ 89892 w 134733"/>
                            <a:gd name="connsiteY10" fmla="*/ 170276 h 239591"/>
                            <a:gd name="connsiteX11" fmla="*/ 101095 w 134733"/>
                            <a:gd name="connsiteY11" fmla="*/ 144635 h 239591"/>
                            <a:gd name="connsiteX12" fmla="*/ 117689 w 134733"/>
                            <a:gd name="connsiteY12" fmla="*/ 97948 h 239591"/>
                            <a:gd name="connsiteX13" fmla="*/ 122657 w 134733"/>
                            <a:gd name="connsiteY13" fmla="*/ 82714 h 239591"/>
                            <a:gd name="connsiteX14" fmla="*/ 124486 w 134733"/>
                            <a:gd name="connsiteY14" fmla="*/ 76666 h 239591"/>
                            <a:gd name="connsiteX15" fmla="*/ 131657 w 134733"/>
                            <a:gd name="connsiteY15" fmla="*/ 69260 h 239591"/>
                            <a:gd name="connsiteX16" fmla="*/ 134236 w 134733"/>
                            <a:gd name="connsiteY16" fmla="*/ 77698 h 239591"/>
                            <a:gd name="connsiteX17" fmla="*/ 126220 w 134733"/>
                            <a:gd name="connsiteY17" fmla="*/ 102729 h 239591"/>
                            <a:gd name="connsiteX18" fmla="*/ 122282 w 134733"/>
                            <a:gd name="connsiteY18" fmla="*/ 113885 h 239591"/>
                            <a:gd name="connsiteX19" fmla="*/ 118110 w 134733"/>
                            <a:gd name="connsiteY19" fmla="*/ 126448 h 239591"/>
                            <a:gd name="connsiteX20" fmla="*/ 107939 w 134733"/>
                            <a:gd name="connsiteY20" fmla="*/ 153776 h 239591"/>
                            <a:gd name="connsiteX21" fmla="*/ 95423 w 134733"/>
                            <a:gd name="connsiteY21" fmla="*/ 181526 h 239591"/>
                            <a:gd name="connsiteX22" fmla="*/ 81642 w 134733"/>
                            <a:gd name="connsiteY22" fmla="*/ 207026 h 239591"/>
                            <a:gd name="connsiteX23" fmla="*/ 47564 w 134733"/>
                            <a:gd name="connsiteY23" fmla="*/ 238339 h 239591"/>
                            <a:gd name="connsiteX24" fmla="*/ 12829 w 134733"/>
                            <a:gd name="connsiteY24" fmla="*/ 217432 h 239591"/>
                            <a:gd name="connsiteX25" fmla="*/ 3220 w 134733"/>
                            <a:gd name="connsiteY25" fmla="*/ 183635 h 239591"/>
                            <a:gd name="connsiteX26" fmla="*/ 548 w 134733"/>
                            <a:gd name="connsiteY26" fmla="*/ 161604 h 239591"/>
                            <a:gd name="connsiteX27" fmla="*/ 32 w 134733"/>
                            <a:gd name="connsiteY27" fmla="*/ 136479 h 239591"/>
                            <a:gd name="connsiteX28" fmla="*/ 3829 w 134733"/>
                            <a:gd name="connsiteY28" fmla="*/ 76901 h 239591"/>
                            <a:gd name="connsiteX29" fmla="*/ 16251 w 134733"/>
                            <a:gd name="connsiteY29" fmla="*/ 6448 h 239591"/>
                            <a:gd name="connsiteX30" fmla="*/ 16673 w 134733"/>
                            <a:gd name="connsiteY30" fmla="*/ 4713 h 2395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34733" h="239591">
                              <a:moveTo>
                                <a:pt x="16673" y="4713"/>
                              </a:moveTo>
                              <a:cubicBezTo>
                                <a:pt x="17938" y="729"/>
                                <a:pt x="20376" y="-1052"/>
                                <a:pt x="22485" y="635"/>
                              </a:cubicBezTo>
                              <a:cubicBezTo>
                                <a:pt x="24876" y="2557"/>
                                <a:pt x="26001" y="8088"/>
                                <a:pt x="24923" y="13197"/>
                              </a:cubicBezTo>
                              <a:cubicBezTo>
                                <a:pt x="18970" y="42588"/>
                                <a:pt x="14376" y="67713"/>
                                <a:pt x="12267" y="89651"/>
                              </a:cubicBezTo>
                              <a:cubicBezTo>
                                <a:pt x="10251" y="111635"/>
                                <a:pt x="9642" y="130010"/>
                                <a:pt x="9876" y="145339"/>
                              </a:cubicBezTo>
                              <a:cubicBezTo>
                                <a:pt x="9970" y="160620"/>
                                <a:pt x="11657" y="172995"/>
                                <a:pt x="13673" y="182839"/>
                              </a:cubicBezTo>
                              <a:cubicBezTo>
                                <a:pt x="15688" y="192682"/>
                                <a:pt x="18126" y="199995"/>
                                <a:pt x="20657" y="205291"/>
                              </a:cubicBezTo>
                              <a:cubicBezTo>
                                <a:pt x="29001" y="222870"/>
                                <a:pt x="40063" y="223854"/>
                                <a:pt x="47798" y="221698"/>
                              </a:cubicBezTo>
                              <a:cubicBezTo>
                                <a:pt x="58767" y="218604"/>
                                <a:pt x="68657" y="207870"/>
                                <a:pt x="77329" y="193667"/>
                              </a:cubicBezTo>
                              <a:cubicBezTo>
                                <a:pt x="79485" y="190104"/>
                                <a:pt x="81595" y="186307"/>
                                <a:pt x="83610" y="182416"/>
                              </a:cubicBezTo>
                              <a:cubicBezTo>
                                <a:pt x="85720" y="178479"/>
                                <a:pt x="87876" y="174448"/>
                                <a:pt x="89892" y="170276"/>
                              </a:cubicBezTo>
                              <a:cubicBezTo>
                                <a:pt x="93970" y="161979"/>
                                <a:pt x="97673" y="153260"/>
                                <a:pt x="101095" y="144635"/>
                              </a:cubicBezTo>
                              <a:cubicBezTo>
                                <a:pt x="107985" y="127432"/>
                                <a:pt x="113142" y="110416"/>
                                <a:pt x="117689" y="97948"/>
                              </a:cubicBezTo>
                              <a:cubicBezTo>
                                <a:pt x="119845" y="91666"/>
                                <a:pt x="121486" y="86416"/>
                                <a:pt x="122657" y="82714"/>
                              </a:cubicBezTo>
                              <a:cubicBezTo>
                                <a:pt x="123782" y="78963"/>
                                <a:pt x="124439" y="76807"/>
                                <a:pt x="124486" y="76666"/>
                              </a:cubicBezTo>
                              <a:cubicBezTo>
                                <a:pt x="125704" y="72495"/>
                                <a:pt x="128986" y="68979"/>
                                <a:pt x="131657" y="69260"/>
                              </a:cubicBezTo>
                              <a:cubicBezTo>
                                <a:pt x="134376" y="69541"/>
                                <a:pt x="135454" y="73245"/>
                                <a:pt x="134236" y="77698"/>
                              </a:cubicBezTo>
                              <a:cubicBezTo>
                                <a:pt x="133814" y="79104"/>
                                <a:pt x="131001" y="88760"/>
                                <a:pt x="126220" y="102729"/>
                              </a:cubicBezTo>
                              <a:cubicBezTo>
                                <a:pt x="125001" y="106198"/>
                                <a:pt x="123689" y="109948"/>
                                <a:pt x="122282" y="113885"/>
                              </a:cubicBezTo>
                              <a:cubicBezTo>
                                <a:pt x="120970" y="117870"/>
                                <a:pt x="119564" y="122088"/>
                                <a:pt x="118110" y="126448"/>
                              </a:cubicBezTo>
                              <a:cubicBezTo>
                                <a:pt x="115111" y="135166"/>
                                <a:pt x="111736" y="144401"/>
                                <a:pt x="107939" y="153776"/>
                              </a:cubicBezTo>
                              <a:cubicBezTo>
                                <a:pt x="104142" y="163104"/>
                                <a:pt x="99970" y="172526"/>
                                <a:pt x="95423" y="181526"/>
                              </a:cubicBezTo>
                              <a:cubicBezTo>
                                <a:pt x="91017" y="190573"/>
                                <a:pt x="86657" y="199292"/>
                                <a:pt x="81642" y="207026"/>
                              </a:cubicBezTo>
                              <a:cubicBezTo>
                                <a:pt x="71798" y="222542"/>
                                <a:pt x="60407" y="234401"/>
                                <a:pt x="47564" y="238339"/>
                              </a:cubicBezTo>
                              <a:cubicBezTo>
                                <a:pt x="33360" y="242698"/>
                                <a:pt x="21313" y="235667"/>
                                <a:pt x="12829" y="217432"/>
                              </a:cubicBezTo>
                              <a:cubicBezTo>
                                <a:pt x="8704" y="208526"/>
                                <a:pt x="5517" y="197229"/>
                                <a:pt x="3220" y="183635"/>
                              </a:cubicBezTo>
                              <a:cubicBezTo>
                                <a:pt x="2095" y="176839"/>
                                <a:pt x="1204" y="169479"/>
                                <a:pt x="548" y="161604"/>
                              </a:cubicBezTo>
                              <a:cubicBezTo>
                                <a:pt x="32" y="153729"/>
                                <a:pt x="-62" y="145386"/>
                                <a:pt x="32" y="136479"/>
                              </a:cubicBezTo>
                              <a:cubicBezTo>
                                <a:pt x="267" y="118666"/>
                                <a:pt x="1438" y="98744"/>
                                <a:pt x="3829" y="76901"/>
                              </a:cubicBezTo>
                              <a:cubicBezTo>
                                <a:pt x="6829" y="55291"/>
                                <a:pt x="11001" y="31713"/>
                                <a:pt x="16251" y="6448"/>
                              </a:cubicBezTo>
                              <a:cubicBezTo>
                                <a:pt x="16345" y="5791"/>
                                <a:pt x="16485" y="5229"/>
                                <a:pt x="16673" y="47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95" name="任意多边形: 形状 794">
                          <a:extLst>
                            <a:ext uri="{FF2B5EF4-FFF2-40B4-BE49-F238E27FC236}">
                              <a16:creationId xmlns:a16="http://schemas.microsoft.com/office/drawing/2014/main" id="{39EB5AA8-DF38-1F34-88B3-D407753C81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13148" y="5001901"/>
                          <a:ext cx="90214" cy="148694"/>
                        </a:xfrm>
                        <a:custGeom>
                          <a:avLst/>
                          <a:gdLst>
                            <a:gd name="connsiteX0" fmla="*/ 787 w 90214"/>
                            <a:gd name="connsiteY0" fmla="*/ 126923 h 148694"/>
                            <a:gd name="connsiteX1" fmla="*/ 5334 w 90214"/>
                            <a:gd name="connsiteY1" fmla="*/ 123267 h 148694"/>
                            <a:gd name="connsiteX2" fmla="*/ 55818 w 90214"/>
                            <a:gd name="connsiteY2" fmla="*/ 75079 h 148694"/>
                            <a:gd name="connsiteX3" fmla="*/ 74100 w 90214"/>
                            <a:gd name="connsiteY3" fmla="*/ 28157 h 148694"/>
                            <a:gd name="connsiteX4" fmla="*/ 79443 w 90214"/>
                            <a:gd name="connsiteY4" fmla="*/ 11798 h 148694"/>
                            <a:gd name="connsiteX5" fmla="*/ 81459 w 90214"/>
                            <a:gd name="connsiteY5" fmla="*/ 5188 h 148694"/>
                            <a:gd name="connsiteX6" fmla="*/ 87974 w 90214"/>
                            <a:gd name="connsiteY6" fmla="*/ 1251 h 148694"/>
                            <a:gd name="connsiteX7" fmla="*/ 89521 w 90214"/>
                            <a:gd name="connsiteY7" fmla="*/ 14469 h 148694"/>
                            <a:gd name="connsiteX8" fmla="*/ 80850 w 90214"/>
                            <a:gd name="connsiteY8" fmla="*/ 41610 h 148694"/>
                            <a:gd name="connsiteX9" fmla="*/ 61115 w 90214"/>
                            <a:gd name="connsiteY9" fmla="*/ 93126 h 148694"/>
                            <a:gd name="connsiteX10" fmla="*/ 3552 w 90214"/>
                            <a:gd name="connsiteY10" fmla="*/ 144454 h 148694"/>
                            <a:gd name="connsiteX11" fmla="*/ 84 w 90214"/>
                            <a:gd name="connsiteY11" fmla="*/ 130485 h 148694"/>
                            <a:gd name="connsiteX12" fmla="*/ 787 w 90214"/>
                            <a:gd name="connsiteY12" fmla="*/ 126923 h 1486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90214" h="148694">
                              <a:moveTo>
                                <a:pt x="787" y="126923"/>
                              </a:moveTo>
                              <a:cubicBezTo>
                                <a:pt x="1724" y="123360"/>
                                <a:pt x="3506" y="121767"/>
                                <a:pt x="5334" y="123267"/>
                              </a:cubicBezTo>
                              <a:cubicBezTo>
                                <a:pt x="23990" y="137892"/>
                                <a:pt x="42178" y="108079"/>
                                <a:pt x="55818" y="75079"/>
                              </a:cubicBezTo>
                              <a:cubicBezTo>
                                <a:pt x="63224" y="58673"/>
                                <a:pt x="69599" y="41423"/>
                                <a:pt x="74100" y="28157"/>
                              </a:cubicBezTo>
                              <a:cubicBezTo>
                                <a:pt x="76396" y="21501"/>
                                <a:pt x="78178" y="15829"/>
                                <a:pt x="79443" y="11798"/>
                              </a:cubicBezTo>
                              <a:cubicBezTo>
                                <a:pt x="80662" y="7767"/>
                                <a:pt x="81412" y="5329"/>
                                <a:pt x="81459" y="5188"/>
                              </a:cubicBezTo>
                              <a:cubicBezTo>
                                <a:pt x="82818" y="126"/>
                                <a:pt x="85771" y="-1328"/>
                                <a:pt x="87974" y="1251"/>
                              </a:cubicBezTo>
                              <a:cubicBezTo>
                                <a:pt x="90178" y="3829"/>
                                <a:pt x="90881" y="9688"/>
                                <a:pt x="89521" y="14469"/>
                              </a:cubicBezTo>
                              <a:cubicBezTo>
                                <a:pt x="89053" y="16017"/>
                                <a:pt x="85959" y="26798"/>
                                <a:pt x="80850" y="41610"/>
                              </a:cubicBezTo>
                              <a:cubicBezTo>
                                <a:pt x="75928" y="56470"/>
                                <a:pt x="68381" y="75126"/>
                                <a:pt x="61115" y="93126"/>
                              </a:cubicBezTo>
                              <a:cubicBezTo>
                                <a:pt x="45928" y="128798"/>
                                <a:pt x="25584" y="160392"/>
                                <a:pt x="3552" y="144454"/>
                              </a:cubicBezTo>
                              <a:cubicBezTo>
                                <a:pt x="1162" y="142720"/>
                                <a:pt x="-385" y="136392"/>
                                <a:pt x="84" y="130485"/>
                              </a:cubicBezTo>
                              <a:cubicBezTo>
                                <a:pt x="318" y="129126"/>
                                <a:pt x="506" y="127954"/>
                                <a:pt x="787" y="1269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796" name="任意多边形: 形状 795">
                          <a:extLst>
                            <a:ext uri="{FF2B5EF4-FFF2-40B4-BE49-F238E27FC236}">
                              <a16:creationId xmlns:a16="http://schemas.microsoft.com/office/drawing/2014/main" id="{03F45AB3-360A-0E58-E1E3-9C1922E88F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11895" y="5039512"/>
                          <a:ext cx="132313" cy="171740"/>
                        </a:xfrm>
                        <a:custGeom>
                          <a:avLst/>
                          <a:gdLst>
                            <a:gd name="connsiteX0" fmla="*/ 12447 w 132313"/>
                            <a:gd name="connsiteY0" fmla="*/ 34421 h 171740"/>
                            <a:gd name="connsiteX1" fmla="*/ 19009 w 132313"/>
                            <a:gd name="connsiteY1" fmla="*/ 26499 h 171740"/>
                            <a:gd name="connsiteX2" fmla="*/ 22431 w 132313"/>
                            <a:gd name="connsiteY2" fmla="*/ 31187 h 171740"/>
                            <a:gd name="connsiteX3" fmla="*/ 20931 w 132313"/>
                            <a:gd name="connsiteY3" fmla="*/ 154702 h 171740"/>
                            <a:gd name="connsiteX4" fmla="*/ 45962 w 132313"/>
                            <a:gd name="connsiteY4" fmla="*/ 148281 h 171740"/>
                            <a:gd name="connsiteX5" fmla="*/ 60541 w 132313"/>
                            <a:gd name="connsiteY5" fmla="*/ 132343 h 171740"/>
                            <a:gd name="connsiteX6" fmla="*/ 74556 w 132313"/>
                            <a:gd name="connsiteY6" fmla="*/ 111905 h 171740"/>
                            <a:gd name="connsiteX7" fmla="*/ 98556 w 132313"/>
                            <a:gd name="connsiteY7" fmla="*/ 65452 h 171740"/>
                            <a:gd name="connsiteX8" fmla="*/ 116275 w 132313"/>
                            <a:gd name="connsiteY8" fmla="*/ 25514 h 171740"/>
                            <a:gd name="connsiteX9" fmla="*/ 121244 w 132313"/>
                            <a:gd name="connsiteY9" fmla="*/ 12905 h 171740"/>
                            <a:gd name="connsiteX10" fmla="*/ 123072 w 132313"/>
                            <a:gd name="connsiteY10" fmla="*/ 7936 h 171740"/>
                            <a:gd name="connsiteX11" fmla="*/ 130010 w 132313"/>
                            <a:gd name="connsiteY11" fmla="*/ 108 h 171740"/>
                            <a:gd name="connsiteX12" fmla="*/ 131510 w 132313"/>
                            <a:gd name="connsiteY12" fmla="*/ 5452 h 171740"/>
                            <a:gd name="connsiteX13" fmla="*/ 103853 w 132313"/>
                            <a:gd name="connsiteY13" fmla="*/ 69296 h 171740"/>
                            <a:gd name="connsiteX14" fmla="*/ 77275 w 132313"/>
                            <a:gd name="connsiteY14" fmla="*/ 119687 h 171740"/>
                            <a:gd name="connsiteX15" fmla="*/ 69494 w 132313"/>
                            <a:gd name="connsiteY15" fmla="*/ 131359 h 171740"/>
                            <a:gd name="connsiteX16" fmla="*/ 61760 w 132313"/>
                            <a:gd name="connsiteY16" fmla="*/ 142280 h 171740"/>
                            <a:gd name="connsiteX17" fmla="*/ 44978 w 132313"/>
                            <a:gd name="connsiteY17" fmla="*/ 160421 h 171740"/>
                            <a:gd name="connsiteX18" fmla="*/ 12916 w 132313"/>
                            <a:gd name="connsiteY18" fmla="*/ 168812 h 171740"/>
                            <a:gd name="connsiteX19" fmla="*/ 119 w 132313"/>
                            <a:gd name="connsiteY19" fmla="*/ 126577 h 171740"/>
                            <a:gd name="connsiteX20" fmla="*/ 306 w 132313"/>
                            <a:gd name="connsiteY20" fmla="*/ 108249 h 171740"/>
                            <a:gd name="connsiteX21" fmla="*/ 2603 w 132313"/>
                            <a:gd name="connsiteY21" fmla="*/ 87061 h 171740"/>
                            <a:gd name="connsiteX22" fmla="*/ 11931 w 132313"/>
                            <a:gd name="connsiteY22" fmla="*/ 35640 h 171740"/>
                            <a:gd name="connsiteX23" fmla="*/ 12447 w 132313"/>
                            <a:gd name="connsiteY23" fmla="*/ 34421 h 17174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32313" h="171740">
                              <a:moveTo>
                                <a:pt x="12447" y="34421"/>
                              </a:moveTo>
                              <a:cubicBezTo>
                                <a:pt x="13713" y="30999"/>
                                <a:pt x="16431" y="27624"/>
                                <a:pt x="19009" y="26499"/>
                              </a:cubicBezTo>
                              <a:cubicBezTo>
                                <a:pt x="21916" y="25280"/>
                                <a:pt x="23416" y="27343"/>
                                <a:pt x="22431" y="31187"/>
                              </a:cubicBezTo>
                              <a:cubicBezTo>
                                <a:pt x="1759" y="120015"/>
                                <a:pt x="11978" y="147671"/>
                                <a:pt x="20931" y="154702"/>
                              </a:cubicBezTo>
                              <a:cubicBezTo>
                                <a:pt x="28619" y="160562"/>
                                <a:pt x="38838" y="154374"/>
                                <a:pt x="45962" y="148281"/>
                              </a:cubicBezTo>
                              <a:cubicBezTo>
                                <a:pt x="51025" y="144015"/>
                                <a:pt x="55900" y="138577"/>
                                <a:pt x="60541" y="132343"/>
                              </a:cubicBezTo>
                              <a:cubicBezTo>
                                <a:pt x="65181" y="126109"/>
                                <a:pt x="70150" y="119265"/>
                                <a:pt x="74556" y="111905"/>
                              </a:cubicBezTo>
                              <a:cubicBezTo>
                                <a:pt x="83650" y="97280"/>
                                <a:pt x="91431" y="80733"/>
                                <a:pt x="98556" y="65452"/>
                              </a:cubicBezTo>
                              <a:cubicBezTo>
                                <a:pt x="105963" y="50265"/>
                                <a:pt x="112056" y="36014"/>
                                <a:pt x="116275" y="25514"/>
                              </a:cubicBezTo>
                              <a:cubicBezTo>
                                <a:pt x="118338" y="20264"/>
                                <a:pt x="120025" y="15905"/>
                                <a:pt x="121244" y="12905"/>
                              </a:cubicBezTo>
                              <a:cubicBezTo>
                                <a:pt x="122369" y="9858"/>
                                <a:pt x="123072" y="8077"/>
                                <a:pt x="123072" y="7936"/>
                              </a:cubicBezTo>
                              <a:cubicBezTo>
                                <a:pt x="124478" y="4467"/>
                                <a:pt x="127713" y="811"/>
                                <a:pt x="130010" y="108"/>
                              </a:cubicBezTo>
                              <a:cubicBezTo>
                                <a:pt x="132353" y="-548"/>
                                <a:pt x="133010" y="1843"/>
                                <a:pt x="131510" y="5452"/>
                              </a:cubicBezTo>
                              <a:cubicBezTo>
                                <a:pt x="130150" y="7608"/>
                                <a:pt x="120306" y="36577"/>
                                <a:pt x="103853" y="69296"/>
                              </a:cubicBezTo>
                              <a:cubicBezTo>
                                <a:pt x="96213" y="85889"/>
                                <a:pt x="87494" y="103655"/>
                                <a:pt x="77275" y="119687"/>
                              </a:cubicBezTo>
                              <a:cubicBezTo>
                                <a:pt x="74744" y="123671"/>
                                <a:pt x="72119" y="127608"/>
                                <a:pt x="69494" y="131359"/>
                              </a:cubicBezTo>
                              <a:cubicBezTo>
                                <a:pt x="67010" y="135155"/>
                                <a:pt x="64431" y="138812"/>
                                <a:pt x="61760" y="142280"/>
                              </a:cubicBezTo>
                              <a:cubicBezTo>
                                <a:pt x="56463" y="149218"/>
                                <a:pt x="50838" y="155406"/>
                                <a:pt x="44978" y="160421"/>
                              </a:cubicBezTo>
                              <a:cubicBezTo>
                                <a:pt x="31947" y="171577"/>
                                <a:pt x="20791" y="174718"/>
                                <a:pt x="12916" y="168812"/>
                              </a:cubicBezTo>
                              <a:cubicBezTo>
                                <a:pt x="5181" y="163046"/>
                                <a:pt x="869" y="148937"/>
                                <a:pt x="119" y="126577"/>
                              </a:cubicBezTo>
                              <a:cubicBezTo>
                                <a:pt x="-22" y="120999"/>
                                <a:pt x="-116" y="114859"/>
                                <a:pt x="306" y="108249"/>
                              </a:cubicBezTo>
                              <a:cubicBezTo>
                                <a:pt x="822" y="101686"/>
                                <a:pt x="1572" y="94655"/>
                                <a:pt x="2603" y="87061"/>
                              </a:cubicBezTo>
                              <a:cubicBezTo>
                                <a:pt x="4712" y="71968"/>
                                <a:pt x="7525" y="54671"/>
                                <a:pt x="11931" y="35640"/>
                              </a:cubicBezTo>
                              <a:cubicBezTo>
                                <a:pt x="12119" y="35312"/>
                                <a:pt x="12259" y="34842"/>
                                <a:pt x="12447" y="344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797" name="图形 413">
                    <a:extLst>
                      <a:ext uri="{FF2B5EF4-FFF2-40B4-BE49-F238E27FC236}">
                        <a16:creationId xmlns:a16="http://schemas.microsoft.com/office/drawing/2014/main" id="{CFF123D3-F08A-A6F1-C310-B82EBECB0425}"/>
                      </a:ext>
                    </a:extLst>
                  </p:cNvPr>
                  <p:cNvGrpSpPr/>
                  <p:nvPr/>
                </p:nvGrpSpPr>
                <p:grpSpPr>
                  <a:xfrm>
                    <a:off x="7924149" y="5062557"/>
                    <a:ext cx="1885490" cy="2078004"/>
                    <a:chOff x="7924149" y="5062557"/>
                    <a:chExt cx="1885490" cy="2078004"/>
                  </a:xfrm>
                  <a:solidFill>
                    <a:srgbClr val="D87429"/>
                  </a:solidFill>
                </p:grpSpPr>
                <p:grpSp>
                  <p:nvGrpSpPr>
                    <p:cNvPr id="798" name="图形 413">
                      <a:extLst>
                        <a:ext uri="{FF2B5EF4-FFF2-40B4-BE49-F238E27FC236}">
                          <a16:creationId xmlns:a16="http://schemas.microsoft.com/office/drawing/2014/main" id="{780ADDB1-07E4-20AE-BCBF-C857D002557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59543" y="5062557"/>
                      <a:ext cx="471175" cy="520039"/>
                      <a:chOff x="7959543" y="5062557"/>
                      <a:chExt cx="471175" cy="520039"/>
                    </a:xfrm>
                    <a:solidFill>
                      <a:srgbClr val="D87429"/>
                    </a:solidFill>
                  </p:grpSpPr>
                  <p:grpSp>
                    <p:nvGrpSpPr>
                      <p:cNvPr id="799" name="图形 413">
                        <a:extLst>
                          <a:ext uri="{FF2B5EF4-FFF2-40B4-BE49-F238E27FC236}">
                            <a16:creationId xmlns:a16="http://schemas.microsoft.com/office/drawing/2014/main" id="{AE51129E-9AEB-2050-A09C-029BEF0EB13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75866" y="5062557"/>
                        <a:ext cx="454852" cy="349372"/>
                        <a:chOff x="7975866" y="5062557"/>
                        <a:chExt cx="454852" cy="34937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00" name="任意多边形: 形状 799">
                          <a:extLst>
                            <a:ext uri="{FF2B5EF4-FFF2-40B4-BE49-F238E27FC236}">
                              <a16:creationId xmlns:a16="http://schemas.microsoft.com/office/drawing/2014/main" id="{E29603A2-4975-6287-7C64-91BC16ECDA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16419" y="5160075"/>
                          <a:ext cx="114299" cy="173554"/>
                        </a:xfrm>
                        <a:custGeom>
                          <a:avLst/>
                          <a:gdLst>
                            <a:gd name="connsiteX0" fmla="*/ 6891 w 114299"/>
                            <a:gd name="connsiteY0" fmla="*/ 43092 h 173554"/>
                            <a:gd name="connsiteX1" fmla="*/ 12516 w 114299"/>
                            <a:gd name="connsiteY1" fmla="*/ 34655 h 173554"/>
                            <a:gd name="connsiteX2" fmla="*/ 16032 w 114299"/>
                            <a:gd name="connsiteY2" fmla="*/ 38499 h 173554"/>
                            <a:gd name="connsiteX3" fmla="*/ 21235 w 114299"/>
                            <a:gd name="connsiteY3" fmla="*/ 156952 h 173554"/>
                            <a:gd name="connsiteX4" fmla="*/ 43313 w 114299"/>
                            <a:gd name="connsiteY4" fmla="*/ 148984 h 173554"/>
                            <a:gd name="connsiteX5" fmla="*/ 67407 w 114299"/>
                            <a:gd name="connsiteY5" fmla="*/ 111999 h 173554"/>
                            <a:gd name="connsiteX6" fmla="*/ 77532 w 114299"/>
                            <a:gd name="connsiteY6" fmla="*/ 88843 h 173554"/>
                            <a:gd name="connsiteX7" fmla="*/ 86907 w 114299"/>
                            <a:gd name="connsiteY7" fmla="*/ 65452 h 173554"/>
                            <a:gd name="connsiteX8" fmla="*/ 100688 w 114299"/>
                            <a:gd name="connsiteY8" fmla="*/ 25421 h 173554"/>
                            <a:gd name="connsiteX9" fmla="*/ 106454 w 114299"/>
                            <a:gd name="connsiteY9" fmla="*/ 8030 h 173554"/>
                            <a:gd name="connsiteX10" fmla="*/ 112220 w 114299"/>
                            <a:gd name="connsiteY10" fmla="*/ 108 h 173554"/>
                            <a:gd name="connsiteX11" fmla="*/ 113720 w 114299"/>
                            <a:gd name="connsiteY11" fmla="*/ 5499 h 173554"/>
                            <a:gd name="connsiteX12" fmla="*/ 106876 w 114299"/>
                            <a:gd name="connsiteY12" fmla="*/ 25843 h 173554"/>
                            <a:gd name="connsiteX13" fmla="*/ 91688 w 114299"/>
                            <a:gd name="connsiteY13" fmla="*/ 69249 h 173554"/>
                            <a:gd name="connsiteX14" fmla="*/ 70173 w 114299"/>
                            <a:gd name="connsiteY14" fmla="*/ 119687 h 173554"/>
                            <a:gd name="connsiteX15" fmla="*/ 57141 w 114299"/>
                            <a:gd name="connsiteY15" fmla="*/ 142468 h 173554"/>
                            <a:gd name="connsiteX16" fmla="*/ 43173 w 114299"/>
                            <a:gd name="connsiteY16" fmla="*/ 160983 h 173554"/>
                            <a:gd name="connsiteX17" fmla="*/ 14907 w 114299"/>
                            <a:gd name="connsiteY17" fmla="*/ 171436 h 173554"/>
                            <a:gd name="connsiteX18" fmla="*/ 469 w 114299"/>
                            <a:gd name="connsiteY18" fmla="*/ 132249 h 173554"/>
                            <a:gd name="connsiteX19" fmla="*/ 704 w 114299"/>
                            <a:gd name="connsiteY19" fmla="*/ 94374 h 173554"/>
                            <a:gd name="connsiteX20" fmla="*/ 6516 w 114299"/>
                            <a:gd name="connsiteY20" fmla="*/ 44452 h 173554"/>
                            <a:gd name="connsiteX21" fmla="*/ 6891 w 114299"/>
                            <a:gd name="connsiteY21" fmla="*/ 43092 h 1735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14299" h="173554">
                              <a:moveTo>
                                <a:pt x="6891" y="43092"/>
                              </a:moveTo>
                              <a:cubicBezTo>
                                <a:pt x="7829" y="39671"/>
                                <a:pt x="10219" y="36061"/>
                                <a:pt x="12516" y="34655"/>
                              </a:cubicBezTo>
                              <a:cubicBezTo>
                                <a:pt x="15141" y="33062"/>
                                <a:pt x="16688" y="34749"/>
                                <a:pt x="16032" y="38499"/>
                              </a:cubicBezTo>
                              <a:cubicBezTo>
                                <a:pt x="1735" y="125546"/>
                                <a:pt x="12563" y="150859"/>
                                <a:pt x="21235" y="156952"/>
                              </a:cubicBezTo>
                              <a:cubicBezTo>
                                <a:pt x="28548" y="161968"/>
                                <a:pt x="37313" y="155265"/>
                                <a:pt x="43313" y="148984"/>
                              </a:cubicBezTo>
                              <a:cubicBezTo>
                                <a:pt x="51751" y="140030"/>
                                <a:pt x="60282" y="126905"/>
                                <a:pt x="67407" y="111999"/>
                              </a:cubicBezTo>
                              <a:cubicBezTo>
                                <a:pt x="71016" y="104593"/>
                                <a:pt x="74391" y="96765"/>
                                <a:pt x="77532" y="88843"/>
                              </a:cubicBezTo>
                              <a:cubicBezTo>
                                <a:pt x="80532" y="80921"/>
                                <a:pt x="84095" y="73093"/>
                                <a:pt x="86907" y="65452"/>
                              </a:cubicBezTo>
                              <a:cubicBezTo>
                                <a:pt x="92720" y="50171"/>
                                <a:pt x="97454" y="35968"/>
                                <a:pt x="100688" y="25421"/>
                              </a:cubicBezTo>
                              <a:cubicBezTo>
                                <a:pt x="104157" y="14967"/>
                                <a:pt x="106360" y="8312"/>
                                <a:pt x="106454" y="8030"/>
                              </a:cubicBezTo>
                              <a:cubicBezTo>
                                <a:pt x="107485" y="4467"/>
                                <a:pt x="110251" y="812"/>
                                <a:pt x="112220" y="108"/>
                              </a:cubicBezTo>
                              <a:cubicBezTo>
                                <a:pt x="114235" y="-548"/>
                                <a:pt x="114892" y="1843"/>
                                <a:pt x="113720" y="5499"/>
                              </a:cubicBezTo>
                              <a:cubicBezTo>
                                <a:pt x="113345" y="6671"/>
                                <a:pt x="110813" y="14359"/>
                                <a:pt x="106876" y="25843"/>
                              </a:cubicBezTo>
                              <a:cubicBezTo>
                                <a:pt x="103266" y="37421"/>
                                <a:pt x="98157" y="52796"/>
                                <a:pt x="91688" y="69249"/>
                              </a:cubicBezTo>
                              <a:cubicBezTo>
                                <a:pt x="84891" y="85655"/>
                                <a:pt x="78470" y="103515"/>
                                <a:pt x="70173" y="119687"/>
                              </a:cubicBezTo>
                              <a:cubicBezTo>
                                <a:pt x="66095" y="127796"/>
                                <a:pt x="61782" y="135484"/>
                                <a:pt x="57141" y="142468"/>
                              </a:cubicBezTo>
                              <a:cubicBezTo>
                                <a:pt x="52594" y="149452"/>
                                <a:pt x="48141" y="155780"/>
                                <a:pt x="43173" y="160983"/>
                              </a:cubicBezTo>
                              <a:cubicBezTo>
                                <a:pt x="32298" y="172515"/>
                                <a:pt x="22454" y="176406"/>
                                <a:pt x="14907" y="171436"/>
                              </a:cubicBezTo>
                              <a:cubicBezTo>
                                <a:pt x="7548" y="166562"/>
                                <a:pt x="2579" y="153530"/>
                                <a:pt x="469" y="132249"/>
                              </a:cubicBezTo>
                              <a:cubicBezTo>
                                <a:pt x="-234" y="121655"/>
                                <a:pt x="-140" y="109046"/>
                                <a:pt x="704" y="94374"/>
                              </a:cubicBezTo>
                              <a:cubicBezTo>
                                <a:pt x="1594" y="79702"/>
                                <a:pt x="3001" y="62921"/>
                                <a:pt x="6516" y="44452"/>
                              </a:cubicBezTo>
                              <a:cubicBezTo>
                                <a:pt x="6657" y="43936"/>
                                <a:pt x="6751" y="43515"/>
                                <a:pt x="6891" y="430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1" name="任意多边形: 形状 800">
                          <a:extLst>
                            <a:ext uri="{FF2B5EF4-FFF2-40B4-BE49-F238E27FC236}">
                              <a16:creationId xmlns:a16="http://schemas.microsoft.com/office/drawing/2014/main" id="{59670E70-C013-0DE0-3DC9-F59335ACEA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01810" y="5195030"/>
                          <a:ext cx="128014" cy="190726"/>
                        </a:xfrm>
                        <a:custGeom>
                          <a:avLst/>
                          <a:gdLst>
                            <a:gd name="connsiteX0" fmla="*/ 3937 w 128014"/>
                            <a:gd name="connsiteY0" fmla="*/ 39262 h 190726"/>
                            <a:gd name="connsiteX1" fmla="*/ 9562 w 128014"/>
                            <a:gd name="connsiteY1" fmla="*/ 31059 h 190726"/>
                            <a:gd name="connsiteX2" fmla="*/ 13687 w 128014"/>
                            <a:gd name="connsiteY2" fmla="*/ 36637 h 190726"/>
                            <a:gd name="connsiteX3" fmla="*/ 10453 w 128014"/>
                            <a:gd name="connsiteY3" fmla="*/ 70059 h 190726"/>
                            <a:gd name="connsiteX4" fmla="*/ 9844 w 128014"/>
                            <a:gd name="connsiteY4" fmla="*/ 97856 h 190726"/>
                            <a:gd name="connsiteX5" fmla="*/ 12984 w 128014"/>
                            <a:gd name="connsiteY5" fmla="*/ 138169 h 190726"/>
                            <a:gd name="connsiteX6" fmla="*/ 15984 w 128014"/>
                            <a:gd name="connsiteY6" fmla="*/ 151715 h 190726"/>
                            <a:gd name="connsiteX7" fmla="*/ 19922 w 128014"/>
                            <a:gd name="connsiteY7" fmla="*/ 161607 h 190726"/>
                            <a:gd name="connsiteX8" fmla="*/ 28312 w 128014"/>
                            <a:gd name="connsiteY8" fmla="*/ 172341 h 190726"/>
                            <a:gd name="connsiteX9" fmla="*/ 54516 w 128014"/>
                            <a:gd name="connsiteY9" fmla="*/ 164653 h 190726"/>
                            <a:gd name="connsiteX10" fmla="*/ 80672 w 128014"/>
                            <a:gd name="connsiteY10" fmla="*/ 123966 h 190726"/>
                            <a:gd name="connsiteX11" fmla="*/ 90938 w 128014"/>
                            <a:gd name="connsiteY11" fmla="*/ 98465 h 190726"/>
                            <a:gd name="connsiteX12" fmla="*/ 100219 w 128014"/>
                            <a:gd name="connsiteY12" fmla="*/ 72684 h 190726"/>
                            <a:gd name="connsiteX13" fmla="*/ 113203 w 128014"/>
                            <a:gd name="connsiteY13" fmla="*/ 28575 h 190726"/>
                            <a:gd name="connsiteX14" fmla="*/ 117141 w 128014"/>
                            <a:gd name="connsiteY14" fmla="*/ 14794 h 190726"/>
                            <a:gd name="connsiteX15" fmla="*/ 118547 w 128014"/>
                            <a:gd name="connsiteY15" fmla="*/ 9403 h 190726"/>
                            <a:gd name="connsiteX16" fmla="*/ 124969 w 128014"/>
                            <a:gd name="connsiteY16" fmla="*/ 262 h 190726"/>
                            <a:gd name="connsiteX17" fmla="*/ 127641 w 128014"/>
                            <a:gd name="connsiteY17" fmla="*/ 5465 h 190726"/>
                            <a:gd name="connsiteX18" fmla="*/ 121313 w 128014"/>
                            <a:gd name="connsiteY18" fmla="*/ 27919 h 190726"/>
                            <a:gd name="connsiteX19" fmla="*/ 106875 w 128014"/>
                            <a:gd name="connsiteY19" fmla="*/ 75966 h 190726"/>
                            <a:gd name="connsiteX20" fmla="*/ 85078 w 128014"/>
                            <a:gd name="connsiteY20" fmla="*/ 131794 h 190726"/>
                            <a:gd name="connsiteX21" fmla="*/ 71109 w 128014"/>
                            <a:gd name="connsiteY21" fmla="*/ 157012 h 190726"/>
                            <a:gd name="connsiteX22" fmla="*/ 55453 w 128014"/>
                            <a:gd name="connsiteY22" fmla="*/ 177544 h 190726"/>
                            <a:gd name="connsiteX23" fmla="*/ 21938 w 128014"/>
                            <a:gd name="connsiteY23" fmla="*/ 187575 h 190726"/>
                            <a:gd name="connsiteX24" fmla="*/ 2344 w 128014"/>
                            <a:gd name="connsiteY24" fmla="*/ 140747 h 190726"/>
                            <a:gd name="connsiteX25" fmla="*/ 0 w 128014"/>
                            <a:gd name="connsiteY25" fmla="*/ 97106 h 190726"/>
                            <a:gd name="connsiteX26" fmla="*/ 750 w 128014"/>
                            <a:gd name="connsiteY26" fmla="*/ 70340 h 190726"/>
                            <a:gd name="connsiteX27" fmla="*/ 3750 w 128014"/>
                            <a:gd name="connsiteY27" fmla="*/ 40575 h 190726"/>
                            <a:gd name="connsiteX28" fmla="*/ 3937 w 128014"/>
                            <a:gd name="connsiteY28" fmla="*/ 39262 h 190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128014" h="190726">
                              <a:moveTo>
                                <a:pt x="3937" y="39262"/>
                              </a:moveTo>
                              <a:cubicBezTo>
                                <a:pt x="4781" y="35513"/>
                                <a:pt x="7125" y="32044"/>
                                <a:pt x="9562" y="31059"/>
                              </a:cubicBezTo>
                              <a:cubicBezTo>
                                <a:pt x="12328" y="29934"/>
                                <a:pt x="14156" y="32419"/>
                                <a:pt x="13687" y="36637"/>
                              </a:cubicBezTo>
                              <a:cubicBezTo>
                                <a:pt x="12234" y="48778"/>
                                <a:pt x="11203" y="59887"/>
                                <a:pt x="10453" y="70059"/>
                              </a:cubicBezTo>
                              <a:cubicBezTo>
                                <a:pt x="9562" y="80138"/>
                                <a:pt x="9844" y="89513"/>
                                <a:pt x="9844" y="97856"/>
                              </a:cubicBezTo>
                              <a:cubicBezTo>
                                <a:pt x="10078" y="114591"/>
                                <a:pt x="11250" y="127809"/>
                                <a:pt x="12984" y="138169"/>
                              </a:cubicBezTo>
                              <a:cubicBezTo>
                                <a:pt x="13828" y="143372"/>
                                <a:pt x="14813" y="147825"/>
                                <a:pt x="15984" y="151715"/>
                              </a:cubicBezTo>
                              <a:cubicBezTo>
                                <a:pt x="17250" y="155606"/>
                                <a:pt x="18562" y="158888"/>
                                <a:pt x="19922" y="161607"/>
                              </a:cubicBezTo>
                              <a:cubicBezTo>
                                <a:pt x="22641" y="167091"/>
                                <a:pt x="25547" y="170419"/>
                                <a:pt x="28312" y="172341"/>
                              </a:cubicBezTo>
                              <a:cubicBezTo>
                                <a:pt x="37500" y="178716"/>
                                <a:pt x="47625" y="171591"/>
                                <a:pt x="54516" y="164653"/>
                              </a:cubicBezTo>
                              <a:cubicBezTo>
                                <a:pt x="64125" y="154809"/>
                                <a:pt x="73313" y="140325"/>
                                <a:pt x="80672" y="123966"/>
                              </a:cubicBezTo>
                              <a:cubicBezTo>
                                <a:pt x="84422" y="115810"/>
                                <a:pt x="87844" y="107184"/>
                                <a:pt x="90938" y="98465"/>
                              </a:cubicBezTo>
                              <a:cubicBezTo>
                                <a:pt x="94031" y="89747"/>
                                <a:pt x="97453" y="81122"/>
                                <a:pt x="100219" y="72684"/>
                              </a:cubicBezTo>
                              <a:cubicBezTo>
                                <a:pt x="105891" y="55856"/>
                                <a:pt x="110250" y="40153"/>
                                <a:pt x="113203" y="28575"/>
                              </a:cubicBezTo>
                              <a:cubicBezTo>
                                <a:pt x="114844" y="22809"/>
                                <a:pt x="116156" y="18121"/>
                                <a:pt x="117141" y="14794"/>
                              </a:cubicBezTo>
                              <a:cubicBezTo>
                                <a:pt x="117985" y="11466"/>
                                <a:pt x="118500" y="9590"/>
                                <a:pt x="118547" y="9403"/>
                              </a:cubicBezTo>
                              <a:cubicBezTo>
                                <a:pt x="119578" y="5419"/>
                                <a:pt x="122438" y="1340"/>
                                <a:pt x="124969" y="262"/>
                              </a:cubicBezTo>
                              <a:cubicBezTo>
                                <a:pt x="127500" y="-816"/>
                                <a:pt x="128672" y="1528"/>
                                <a:pt x="127641" y="5465"/>
                              </a:cubicBezTo>
                              <a:cubicBezTo>
                                <a:pt x="127313" y="6731"/>
                                <a:pt x="125156" y="15262"/>
                                <a:pt x="121313" y="27919"/>
                              </a:cubicBezTo>
                              <a:cubicBezTo>
                                <a:pt x="117891" y="40716"/>
                                <a:pt x="113203" y="57731"/>
                                <a:pt x="106875" y="75966"/>
                              </a:cubicBezTo>
                              <a:cubicBezTo>
                                <a:pt x="100219" y="94106"/>
                                <a:pt x="93656" y="113888"/>
                                <a:pt x="85078" y="131794"/>
                              </a:cubicBezTo>
                              <a:cubicBezTo>
                                <a:pt x="80860" y="140747"/>
                                <a:pt x="76219" y="149278"/>
                                <a:pt x="71109" y="157012"/>
                              </a:cubicBezTo>
                              <a:cubicBezTo>
                                <a:pt x="66141" y="164747"/>
                                <a:pt x="61172" y="171778"/>
                                <a:pt x="55453" y="177544"/>
                              </a:cubicBezTo>
                              <a:cubicBezTo>
                                <a:pt x="42984" y="190387"/>
                                <a:pt x="31313" y="194091"/>
                                <a:pt x="21938" y="187575"/>
                              </a:cubicBezTo>
                              <a:cubicBezTo>
                                <a:pt x="12891" y="181247"/>
                                <a:pt x="5719" y="165450"/>
                                <a:pt x="2344" y="140747"/>
                              </a:cubicBezTo>
                              <a:cubicBezTo>
                                <a:pt x="797" y="128419"/>
                                <a:pt x="0" y="113888"/>
                                <a:pt x="0" y="97106"/>
                              </a:cubicBezTo>
                              <a:cubicBezTo>
                                <a:pt x="47" y="88716"/>
                                <a:pt x="47" y="79762"/>
                                <a:pt x="750" y="70340"/>
                              </a:cubicBezTo>
                              <a:cubicBezTo>
                                <a:pt x="1500" y="60965"/>
                                <a:pt x="2531" y="51028"/>
                                <a:pt x="3750" y="40575"/>
                              </a:cubicBezTo>
                              <a:cubicBezTo>
                                <a:pt x="3750" y="40247"/>
                                <a:pt x="3844" y="39731"/>
                                <a:pt x="3937" y="392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2" name="任意多边形: 形状 801">
                          <a:extLst>
                            <a:ext uri="{FF2B5EF4-FFF2-40B4-BE49-F238E27FC236}">
                              <a16:creationId xmlns:a16="http://schemas.microsoft.com/office/drawing/2014/main" id="{02093102-3E95-D798-BEC0-C7F4346238B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4712" y="5203372"/>
                          <a:ext cx="130860" cy="208557"/>
                        </a:xfrm>
                        <a:custGeom>
                          <a:avLst/>
                          <a:gdLst>
                            <a:gd name="connsiteX0" fmla="*/ 4504 w 130860"/>
                            <a:gd name="connsiteY0" fmla="*/ 6124 h 208557"/>
                            <a:gd name="connsiteX1" fmla="*/ 10082 w 130860"/>
                            <a:gd name="connsiteY1" fmla="*/ 77 h 208557"/>
                            <a:gd name="connsiteX2" fmla="*/ 13926 w 130860"/>
                            <a:gd name="connsiteY2" fmla="*/ 9967 h 208557"/>
                            <a:gd name="connsiteX3" fmla="*/ 10410 w 130860"/>
                            <a:gd name="connsiteY3" fmla="*/ 48968 h 208557"/>
                            <a:gd name="connsiteX4" fmla="*/ 9848 w 130860"/>
                            <a:gd name="connsiteY4" fmla="*/ 82296 h 208557"/>
                            <a:gd name="connsiteX5" fmla="*/ 10785 w 130860"/>
                            <a:gd name="connsiteY5" fmla="*/ 110046 h 208557"/>
                            <a:gd name="connsiteX6" fmla="*/ 13223 w 130860"/>
                            <a:gd name="connsiteY6" fmla="*/ 132780 h 208557"/>
                            <a:gd name="connsiteX7" fmla="*/ 30051 w 130860"/>
                            <a:gd name="connsiteY7" fmla="*/ 182702 h 208557"/>
                            <a:gd name="connsiteX8" fmla="*/ 58317 w 130860"/>
                            <a:gd name="connsiteY8" fmla="*/ 187718 h 208557"/>
                            <a:gd name="connsiteX9" fmla="*/ 103879 w 130860"/>
                            <a:gd name="connsiteY9" fmla="*/ 99780 h 208557"/>
                            <a:gd name="connsiteX10" fmla="*/ 116114 w 130860"/>
                            <a:gd name="connsiteY10" fmla="*/ 52436 h 208557"/>
                            <a:gd name="connsiteX11" fmla="*/ 119676 w 130860"/>
                            <a:gd name="connsiteY11" fmla="*/ 37295 h 208557"/>
                            <a:gd name="connsiteX12" fmla="*/ 120942 w 130860"/>
                            <a:gd name="connsiteY12" fmla="*/ 31343 h 208557"/>
                            <a:gd name="connsiteX13" fmla="*/ 127364 w 130860"/>
                            <a:gd name="connsiteY13" fmla="*/ 22577 h 208557"/>
                            <a:gd name="connsiteX14" fmla="*/ 130598 w 130860"/>
                            <a:gd name="connsiteY14" fmla="*/ 29468 h 208557"/>
                            <a:gd name="connsiteX15" fmla="*/ 111379 w 130860"/>
                            <a:gd name="connsiteY15" fmla="*/ 106061 h 208557"/>
                            <a:gd name="connsiteX16" fmla="*/ 101489 w 130860"/>
                            <a:gd name="connsiteY16" fmla="*/ 135171 h 208557"/>
                            <a:gd name="connsiteX17" fmla="*/ 90239 w 130860"/>
                            <a:gd name="connsiteY17" fmla="*/ 162968 h 208557"/>
                            <a:gd name="connsiteX18" fmla="*/ 59536 w 130860"/>
                            <a:gd name="connsiteY18" fmla="*/ 203093 h 208557"/>
                            <a:gd name="connsiteX19" fmla="*/ 23442 w 130860"/>
                            <a:gd name="connsiteY19" fmla="*/ 196811 h 208557"/>
                            <a:gd name="connsiteX20" fmla="*/ 2348 w 130860"/>
                            <a:gd name="connsiteY20" fmla="*/ 128983 h 208557"/>
                            <a:gd name="connsiteX21" fmla="*/ 4 w 130860"/>
                            <a:gd name="connsiteY21" fmla="*/ 74608 h 208557"/>
                            <a:gd name="connsiteX22" fmla="*/ 895 w 130860"/>
                            <a:gd name="connsiteY22" fmla="*/ 42592 h 208557"/>
                            <a:gd name="connsiteX23" fmla="*/ 4317 w 130860"/>
                            <a:gd name="connsiteY23" fmla="*/ 7811 h 208557"/>
                            <a:gd name="connsiteX24" fmla="*/ 4504 w 130860"/>
                            <a:gd name="connsiteY24" fmla="*/ 6124 h 2085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30860" h="208557">
                              <a:moveTo>
                                <a:pt x="4504" y="6124"/>
                              </a:moveTo>
                              <a:cubicBezTo>
                                <a:pt x="5395" y="2093"/>
                                <a:pt x="7738" y="-486"/>
                                <a:pt x="10082" y="77"/>
                              </a:cubicBezTo>
                              <a:cubicBezTo>
                                <a:pt x="12754" y="733"/>
                                <a:pt x="14489" y="5139"/>
                                <a:pt x="13926" y="9967"/>
                              </a:cubicBezTo>
                              <a:cubicBezTo>
                                <a:pt x="12426" y="24030"/>
                                <a:pt x="10926" y="36921"/>
                                <a:pt x="10410" y="48968"/>
                              </a:cubicBezTo>
                              <a:cubicBezTo>
                                <a:pt x="9942" y="61061"/>
                                <a:pt x="9801" y="72124"/>
                                <a:pt x="9848" y="82296"/>
                              </a:cubicBezTo>
                              <a:cubicBezTo>
                                <a:pt x="9942" y="92467"/>
                                <a:pt x="10270" y="101655"/>
                                <a:pt x="10785" y="110046"/>
                              </a:cubicBezTo>
                              <a:cubicBezTo>
                                <a:pt x="11254" y="118389"/>
                                <a:pt x="12051" y="125936"/>
                                <a:pt x="13223" y="132780"/>
                              </a:cubicBezTo>
                              <a:cubicBezTo>
                                <a:pt x="17676" y="160062"/>
                                <a:pt x="24098" y="174968"/>
                                <a:pt x="30051" y="182702"/>
                              </a:cubicBezTo>
                              <a:cubicBezTo>
                                <a:pt x="39942" y="195452"/>
                                <a:pt x="50864" y="192405"/>
                                <a:pt x="58317" y="187718"/>
                              </a:cubicBezTo>
                              <a:cubicBezTo>
                                <a:pt x="79457" y="174359"/>
                                <a:pt x="92817" y="135171"/>
                                <a:pt x="103879" y="99780"/>
                              </a:cubicBezTo>
                              <a:cubicBezTo>
                                <a:pt x="109176" y="82014"/>
                                <a:pt x="112692" y="64905"/>
                                <a:pt x="116114" y="52436"/>
                              </a:cubicBezTo>
                              <a:cubicBezTo>
                                <a:pt x="117661" y="46155"/>
                                <a:pt x="118832" y="40952"/>
                                <a:pt x="119676" y="37295"/>
                              </a:cubicBezTo>
                              <a:cubicBezTo>
                                <a:pt x="120473" y="33640"/>
                                <a:pt x="120895" y="31483"/>
                                <a:pt x="120942" y="31343"/>
                              </a:cubicBezTo>
                              <a:cubicBezTo>
                                <a:pt x="121692" y="27171"/>
                                <a:pt x="124692" y="23046"/>
                                <a:pt x="127364" y="22577"/>
                              </a:cubicBezTo>
                              <a:cubicBezTo>
                                <a:pt x="130036" y="22061"/>
                                <a:pt x="131489" y="25108"/>
                                <a:pt x="130598" y="29468"/>
                              </a:cubicBezTo>
                              <a:cubicBezTo>
                                <a:pt x="130129" y="32280"/>
                                <a:pt x="122442" y="67389"/>
                                <a:pt x="111379" y="106061"/>
                              </a:cubicBezTo>
                              <a:cubicBezTo>
                                <a:pt x="108473" y="115718"/>
                                <a:pt x="105192" y="125562"/>
                                <a:pt x="101489" y="135171"/>
                              </a:cubicBezTo>
                              <a:cubicBezTo>
                                <a:pt x="97973" y="144827"/>
                                <a:pt x="94411" y="154249"/>
                                <a:pt x="90239" y="162968"/>
                              </a:cubicBezTo>
                              <a:cubicBezTo>
                                <a:pt x="81895" y="180405"/>
                                <a:pt x="71817" y="195077"/>
                                <a:pt x="59536" y="203093"/>
                              </a:cubicBezTo>
                              <a:cubicBezTo>
                                <a:pt x="46223" y="212046"/>
                                <a:pt x="33567" y="210031"/>
                                <a:pt x="23442" y="196811"/>
                              </a:cubicBezTo>
                              <a:cubicBezTo>
                                <a:pt x="13598" y="183874"/>
                                <a:pt x="6520" y="161046"/>
                                <a:pt x="2348" y="128983"/>
                              </a:cubicBezTo>
                              <a:cubicBezTo>
                                <a:pt x="285" y="112999"/>
                                <a:pt x="-43" y="94952"/>
                                <a:pt x="4" y="74608"/>
                              </a:cubicBezTo>
                              <a:cubicBezTo>
                                <a:pt x="98" y="64483"/>
                                <a:pt x="379" y="53795"/>
                                <a:pt x="895" y="42592"/>
                              </a:cubicBezTo>
                              <a:cubicBezTo>
                                <a:pt x="1738" y="31483"/>
                                <a:pt x="2910" y="19905"/>
                                <a:pt x="4317" y="7811"/>
                              </a:cubicBezTo>
                              <a:cubicBezTo>
                                <a:pt x="4317" y="7202"/>
                                <a:pt x="4410" y="6639"/>
                                <a:pt x="4504" y="61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3" name="任意多边形: 形状 802">
                          <a:extLst>
                            <a:ext uri="{FF2B5EF4-FFF2-40B4-BE49-F238E27FC236}">
                              <a16:creationId xmlns:a16="http://schemas.microsoft.com/office/drawing/2014/main" id="{E048B0E2-49F3-D167-D19B-E835DE1E5B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75866" y="5062557"/>
                          <a:ext cx="122787" cy="304966"/>
                        </a:xfrm>
                        <a:custGeom>
                          <a:avLst/>
                          <a:gdLst>
                            <a:gd name="connsiteX0" fmla="*/ 14865 w 122787"/>
                            <a:gd name="connsiteY0" fmla="*/ 3594 h 304966"/>
                            <a:gd name="connsiteX1" fmla="*/ 19834 w 122787"/>
                            <a:gd name="connsiteY1" fmla="*/ 2235 h 304966"/>
                            <a:gd name="connsiteX2" fmla="*/ 21709 w 122787"/>
                            <a:gd name="connsiteY2" fmla="*/ 19532 h 304966"/>
                            <a:gd name="connsiteX3" fmla="*/ 22272 w 122787"/>
                            <a:gd name="connsiteY3" fmla="*/ 251564 h 304966"/>
                            <a:gd name="connsiteX4" fmla="*/ 49600 w 122787"/>
                            <a:gd name="connsiteY4" fmla="*/ 285360 h 304966"/>
                            <a:gd name="connsiteX5" fmla="*/ 76084 w 122787"/>
                            <a:gd name="connsiteY5" fmla="*/ 266610 h 304966"/>
                            <a:gd name="connsiteX6" fmla="*/ 86537 w 122787"/>
                            <a:gd name="connsiteY6" fmla="*/ 244673 h 304966"/>
                            <a:gd name="connsiteX7" fmla="*/ 95444 w 122787"/>
                            <a:gd name="connsiteY7" fmla="*/ 219080 h 304966"/>
                            <a:gd name="connsiteX8" fmla="*/ 102475 w 122787"/>
                            <a:gd name="connsiteY8" fmla="*/ 193064 h 304966"/>
                            <a:gd name="connsiteX9" fmla="*/ 105287 w 122787"/>
                            <a:gd name="connsiteY9" fmla="*/ 180970 h 304966"/>
                            <a:gd name="connsiteX10" fmla="*/ 108006 w 122787"/>
                            <a:gd name="connsiteY10" fmla="*/ 170189 h 304966"/>
                            <a:gd name="connsiteX11" fmla="*/ 111803 w 122787"/>
                            <a:gd name="connsiteY11" fmla="*/ 153829 h 304966"/>
                            <a:gd name="connsiteX12" fmla="*/ 113163 w 122787"/>
                            <a:gd name="connsiteY12" fmla="*/ 147220 h 304966"/>
                            <a:gd name="connsiteX13" fmla="*/ 119491 w 122787"/>
                            <a:gd name="connsiteY13" fmla="*/ 141032 h 304966"/>
                            <a:gd name="connsiteX14" fmla="*/ 122491 w 122787"/>
                            <a:gd name="connsiteY14" fmla="*/ 151907 h 304966"/>
                            <a:gd name="connsiteX15" fmla="*/ 116444 w 122787"/>
                            <a:gd name="connsiteY15" fmla="*/ 179001 h 304966"/>
                            <a:gd name="connsiteX16" fmla="*/ 102709 w 122787"/>
                            <a:gd name="connsiteY16" fmla="*/ 232533 h 304966"/>
                            <a:gd name="connsiteX17" fmla="*/ 92772 w 122787"/>
                            <a:gd name="connsiteY17" fmla="*/ 260235 h 304966"/>
                            <a:gd name="connsiteX18" fmla="*/ 81428 w 122787"/>
                            <a:gd name="connsiteY18" fmla="*/ 284095 h 304966"/>
                            <a:gd name="connsiteX19" fmla="*/ 50725 w 122787"/>
                            <a:gd name="connsiteY19" fmla="*/ 304767 h 304966"/>
                            <a:gd name="connsiteX20" fmla="*/ 15756 w 122787"/>
                            <a:gd name="connsiteY20" fmla="*/ 261454 h 304966"/>
                            <a:gd name="connsiteX21" fmla="*/ 14490 w 122787"/>
                            <a:gd name="connsiteY21" fmla="*/ 5376 h 304966"/>
                            <a:gd name="connsiteX22" fmla="*/ 14865 w 122787"/>
                            <a:gd name="connsiteY22" fmla="*/ 3594 h 3049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22787" h="304966">
                              <a:moveTo>
                                <a:pt x="14865" y="3594"/>
                              </a:moveTo>
                              <a:cubicBezTo>
                                <a:pt x="15990" y="-578"/>
                                <a:pt x="18053" y="-1233"/>
                                <a:pt x="19834" y="2235"/>
                              </a:cubicBezTo>
                              <a:cubicBezTo>
                                <a:pt x="21803" y="6173"/>
                                <a:pt x="22647" y="13813"/>
                                <a:pt x="21709" y="19532"/>
                              </a:cubicBezTo>
                              <a:cubicBezTo>
                                <a:pt x="-510" y="151064"/>
                                <a:pt x="12522" y="221001"/>
                                <a:pt x="22272" y="251564"/>
                              </a:cubicBezTo>
                              <a:cubicBezTo>
                                <a:pt x="31506" y="277204"/>
                                <a:pt x="42241" y="284095"/>
                                <a:pt x="49600" y="285360"/>
                              </a:cubicBezTo>
                              <a:cubicBezTo>
                                <a:pt x="59959" y="287142"/>
                                <a:pt x="68772" y="279267"/>
                                <a:pt x="76084" y="266610"/>
                              </a:cubicBezTo>
                              <a:cubicBezTo>
                                <a:pt x="79694" y="260235"/>
                                <a:pt x="83162" y="252736"/>
                                <a:pt x="86537" y="244673"/>
                              </a:cubicBezTo>
                              <a:cubicBezTo>
                                <a:pt x="89819" y="236611"/>
                                <a:pt x="92819" y="227845"/>
                                <a:pt x="95444" y="219080"/>
                              </a:cubicBezTo>
                              <a:cubicBezTo>
                                <a:pt x="98116" y="210267"/>
                                <a:pt x="100459" y="201408"/>
                                <a:pt x="102475" y="193064"/>
                              </a:cubicBezTo>
                              <a:cubicBezTo>
                                <a:pt x="103459" y="188892"/>
                                <a:pt x="104397" y="184814"/>
                                <a:pt x="105287" y="180970"/>
                              </a:cubicBezTo>
                              <a:cubicBezTo>
                                <a:pt x="106225" y="177173"/>
                                <a:pt x="107209" y="173517"/>
                                <a:pt x="108006" y="170189"/>
                              </a:cubicBezTo>
                              <a:cubicBezTo>
                                <a:pt x="109647" y="163485"/>
                                <a:pt x="110912" y="157814"/>
                                <a:pt x="111803" y="153829"/>
                              </a:cubicBezTo>
                              <a:cubicBezTo>
                                <a:pt x="112647" y="149798"/>
                                <a:pt x="113116" y="147407"/>
                                <a:pt x="113163" y="147220"/>
                              </a:cubicBezTo>
                              <a:cubicBezTo>
                                <a:pt x="114100" y="142345"/>
                                <a:pt x="116912" y="139767"/>
                                <a:pt x="119491" y="141032"/>
                              </a:cubicBezTo>
                              <a:cubicBezTo>
                                <a:pt x="122069" y="142345"/>
                                <a:pt x="123428" y="147173"/>
                                <a:pt x="122491" y="151907"/>
                              </a:cubicBezTo>
                              <a:cubicBezTo>
                                <a:pt x="122209" y="153408"/>
                                <a:pt x="120100" y="164048"/>
                                <a:pt x="116444" y="179001"/>
                              </a:cubicBezTo>
                              <a:cubicBezTo>
                                <a:pt x="113022" y="194001"/>
                                <a:pt x="108709" y="213501"/>
                                <a:pt x="102709" y="232533"/>
                              </a:cubicBezTo>
                              <a:cubicBezTo>
                                <a:pt x="99756" y="242095"/>
                                <a:pt x="96381" y="251470"/>
                                <a:pt x="92772" y="260235"/>
                              </a:cubicBezTo>
                              <a:cubicBezTo>
                                <a:pt x="89397" y="269048"/>
                                <a:pt x="85647" y="277204"/>
                                <a:pt x="81428" y="284095"/>
                              </a:cubicBezTo>
                              <a:cubicBezTo>
                                <a:pt x="73037" y="297782"/>
                                <a:pt x="62866" y="306408"/>
                                <a:pt x="50725" y="304767"/>
                              </a:cubicBezTo>
                              <a:cubicBezTo>
                                <a:pt x="37272" y="302986"/>
                                <a:pt x="24522" y="287892"/>
                                <a:pt x="15756" y="261454"/>
                              </a:cubicBezTo>
                              <a:cubicBezTo>
                                <a:pt x="-7728" y="188001"/>
                                <a:pt x="-2244" y="90501"/>
                                <a:pt x="14490" y="5376"/>
                              </a:cubicBezTo>
                              <a:cubicBezTo>
                                <a:pt x="14584" y="4766"/>
                                <a:pt x="14725" y="4157"/>
                                <a:pt x="14865" y="35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04" name="图形 413">
                        <a:extLst>
                          <a:ext uri="{FF2B5EF4-FFF2-40B4-BE49-F238E27FC236}">
                            <a16:creationId xmlns:a16="http://schemas.microsoft.com/office/drawing/2014/main" id="{78A10C2F-741C-6E71-AC3E-D417A0B2CE9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59543" y="5313759"/>
                        <a:ext cx="410595" cy="268837"/>
                        <a:chOff x="7959543" y="5313759"/>
                        <a:chExt cx="410595" cy="26883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05" name="任意多边形: 形状 804">
                          <a:extLst>
                            <a:ext uri="{FF2B5EF4-FFF2-40B4-BE49-F238E27FC236}">
                              <a16:creationId xmlns:a16="http://schemas.microsoft.com/office/drawing/2014/main" id="{EF8AFA79-A46D-0CB1-9DE5-25C3E66CE9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44779" y="5314948"/>
                          <a:ext cx="25359" cy="136445"/>
                        </a:xfrm>
                        <a:custGeom>
                          <a:avLst/>
                          <a:gdLst>
                            <a:gd name="connsiteX0" fmla="*/ 25359 w 25359"/>
                            <a:gd name="connsiteY0" fmla="*/ 122080 h 136445"/>
                            <a:gd name="connsiteX1" fmla="*/ 19453 w 25359"/>
                            <a:gd name="connsiteY1" fmla="*/ 120017 h 136445"/>
                            <a:gd name="connsiteX2" fmla="*/ 9562 w 25359"/>
                            <a:gd name="connsiteY2" fmla="*/ 91471 h 136445"/>
                            <a:gd name="connsiteX3" fmla="*/ 7453 w 25359"/>
                            <a:gd name="connsiteY3" fmla="*/ 57064 h 136445"/>
                            <a:gd name="connsiteX4" fmla="*/ 11250 w 25359"/>
                            <a:gd name="connsiteY4" fmla="*/ 4235 h 136445"/>
                            <a:gd name="connsiteX5" fmla="*/ 8016 w 25359"/>
                            <a:gd name="connsiteY5" fmla="*/ 674 h 136445"/>
                            <a:gd name="connsiteX6" fmla="*/ 3562 w 25359"/>
                            <a:gd name="connsiteY6" fmla="*/ 9158 h 136445"/>
                            <a:gd name="connsiteX7" fmla="*/ 3375 w 25359"/>
                            <a:gd name="connsiteY7" fmla="*/ 10470 h 136445"/>
                            <a:gd name="connsiteX8" fmla="*/ 0 w 25359"/>
                            <a:gd name="connsiteY8" fmla="*/ 58751 h 136445"/>
                            <a:gd name="connsiteX9" fmla="*/ 1734 w 25359"/>
                            <a:gd name="connsiteY9" fmla="*/ 95455 h 136445"/>
                            <a:gd name="connsiteX10" fmla="*/ 6656 w 25359"/>
                            <a:gd name="connsiteY10" fmla="*/ 120392 h 136445"/>
                            <a:gd name="connsiteX11" fmla="*/ 14953 w 25359"/>
                            <a:gd name="connsiteY11" fmla="*/ 133892 h 136445"/>
                            <a:gd name="connsiteX12" fmla="*/ 23719 w 25359"/>
                            <a:gd name="connsiteY12" fmla="*/ 136236 h 136445"/>
                            <a:gd name="connsiteX13" fmla="*/ 25359 w 25359"/>
                            <a:gd name="connsiteY13" fmla="*/ 122080 h 1364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25359" h="136445">
                              <a:moveTo>
                                <a:pt x="25359" y="122080"/>
                              </a:moveTo>
                              <a:cubicBezTo>
                                <a:pt x="23391" y="122220"/>
                                <a:pt x="21375" y="121705"/>
                                <a:pt x="19453" y="120017"/>
                              </a:cubicBezTo>
                              <a:cubicBezTo>
                                <a:pt x="15797" y="116736"/>
                                <a:pt x="11906" y="109002"/>
                                <a:pt x="9562" y="91471"/>
                              </a:cubicBezTo>
                              <a:cubicBezTo>
                                <a:pt x="8391" y="82705"/>
                                <a:pt x="7594" y="71455"/>
                                <a:pt x="7453" y="57064"/>
                              </a:cubicBezTo>
                              <a:cubicBezTo>
                                <a:pt x="7594" y="42767"/>
                                <a:pt x="9047" y="25376"/>
                                <a:pt x="11250" y="4235"/>
                              </a:cubicBezTo>
                              <a:cubicBezTo>
                                <a:pt x="11625" y="580"/>
                                <a:pt x="10219" y="-1015"/>
                                <a:pt x="8016" y="674"/>
                              </a:cubicBezTo>
                              <a:cubicBezTo>
                                <a:pt x="6094" y="2220"/>
                                <a:pt x="4219" y="5830"/>
                                <a:pt x="3562" y="9158"/>
                              </a:cubicBezTo>
                              <a:cubicBezTo>
                                <a:pt x="3469" y="9626"/>
                                <a:pt x="3422" y="10049"/>
                                <a:pt x="3375" y="10470"/>
                              </a:cubicBezTo>
                              <a:cubicBezTo>
                                <a:pt x="1641" y="28517"/>
                                <a:pt x="0" y="44549"/>
                                <a:pt x="0" y="58751"/>
                              </a:cubicBezTo>
                              <a:cubicBezTo>
                                <a:pt x="47" y="72955"/>
                                <a:pt x="609" y="85189"/>
                                <a:pt x="1734" y="95455"/>
                              </a:cubicBezTo>
                              <a:cubicBezTo>
                                <a:pt x="2859" y="105720"/>
                                <a:pt x="4453" y="114017"/>
                                <a:pt x="6656" y="120392"/>
                              </a:cubicBezTo>
                              <a:cubicBezTo>
                                <a:pt x="9047" y="126814"/>
                                <a:pt x="11812" y="131314"/>
                                <a:pt x="14953" y="133892"/>
                              </a:cubicBezTo>
                              <a:cubicBezTo>
                                <a:pt x="17672" y="136142"/>
                                <a:pt x="20625" y="136845"/>
                                <a:pt x="23719" y="136236"/>
                              </a:cubicBezTo>
                              <a:cubicBezTo>
                                <a:pt x="24422" y="130611"/>
                                <a:pt x="24703" y="127752"/>
                                <a:pt x="25359" y="1220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6" name="任意多边形: 形状 805">
                          <a:extLst>
                            <a:ext uri="{FF2B5EF4-FFF2-40B4-BE49-F238E27FC236}">
                              <a16:creationId xmlns:a16="http://schemas.microsoft.com/office/drawing/2014/main" id="{46FE1ADA-FF53-D3D4-B692-7DC8F1F6AB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32435" y="5364919"/>
                          <a:ext cx="122943" cy="201562"/>
                        </a:xfrm>
                        <a:custGeom>
                          <a:avLst/>
                          <a:gdLst>
                            <a:gd name="connsiteX0" fmla="*/ 47 w 122943"/>
                            <a:gd name="connsiteY0" fmla="*/ 38593 h 201562"/>
                            <a:gd name="connsiteX1" fmla="*/ 5016 w 122943"/>
                            <a:gd name="connsiteY1" fmla="*/ 30437 h 201562"/>
                            <a:gd name="connsiteX2" fmla="*/ 9656 w 122943"/>
                            <a:gd name="connsiteY2" fmla="*/ 36859 h 201562"/>
                            <a:gd name="connsiteX3" fmla="*/ 12891 w 122943"/>
                            <a:gd name="connsiteY3" fmla="*/ 102062 h 201562"/>
                            <a:gd name="connsiteX4" fmla="*/ 21047 w 122943"/>
                            <a:gd name="connsiteY4" fmla="*/ 145187 h 201562"/>
                            <a:gd name="connsiteX5" fmla="*/ 40875 w 122943"/>
                            <a:gd name="connsiteY5" fmla="*/ 182031 h 201562"/>
                            <a:gd name="connsiteX6" fmla="*/ 67359 w 122943"/>
                            <a:gd name="connsiteY6" fmla="*/ 174437 h 201562"/>
                            <a:gd name="connsiteX7" fmla="*/ 88875 w 122943"/>
                            <a:gd name="connsiteY7" fmla="*/ 131500 h 201562"/>
                            <a:gd name="connsiteX8" fmla="*/ 102844 w 122943"/>
                            <a:gd name="connsiteY8" fmla="*/ 77359 h 201562"/>
                            <a:gd name="connsiteX9" fmla="*/ 107391 w 122943"/>
                            <a:gd name="connsiteY9" fmla="*/ 51859 h 201562"/>
                            <a:gd name="connsiteX10" fmla="*/ 111094 w 122943"/>
                            <a:gd name="connsiteY10" fmla="*/ 30671 h 201562"/>
                            <a:gd name="connsiteX11" fmla="*/ 113250 w 122943"/>
                            <a:gd name="connsiteY11" fmla="*/ 15999 h 201562"/>
                            <a:gd name="connsiteX12" fmla="*/ 114000 w 122943"/>
                            <a:gd name="connsiteY12" fmla="*/ 10281 h 201562"/>
                            <a:gd name="connsiteX13" fmla="*/ 119344 w 122943"/>
                            <a:gd name="connsiteY13" fmla="*/ 343 h 201562"/>
                            <a:gd name="connsiteX14" fmla="*/ 122860 w 122943"/>
                            <a:gd name="connsiteY14" fmla="*/ 5593 h 201562"/>
                            <a:gd name="connsiteX15" fmla="*/ 119531 w 122943"/>
                            <a:gd name="connsiteY15" fmla="*/ 29546 h 201562"/>
                            <a:gd name="connsiteX16" fmla="*/ 115406 w 122943"/>
                            <a:gd name="connsiteY16" fmla="*/ 52796 h 201562"/>
                            <a:gd name="connsiteX17" fmla="*/ 110344 w 122943"/>
                            <a:gd name="connsiteY17" fmla="*/ 80499 h 201562"/>
                            <a:gd name="connsiteX18" fmla="*/ 103406 w 122943"/>
                            <a:gd name="connsiteY18" fmla="*/ 110171 h 201562"/>
                            <a:gd name="connsiteX19" fmla="*/ 99094 w 122943"/>
                            <a:gd name="connsiteY19" fmla="*/ 125031 h 201562"/>
                            <a:gd name="connsiteX20" fmla="*/ 94688 w 122943"/>
                            <a:gd name="connsiteY20" fmla="*/ 139562 h 201562"/>
                            <a:gd name="connsiteX21" fmla="*/ 69750 w 122943"/>
                            <a:gd name="connsiteY21" fmla="*/ 187937 h 201562"/>
                            <a:gd name="connsiteX22" fmla="*/ 36000 w 122943"/>
                            <a:gd name="connsiteY22" fmla="*/ 197922 h 201562"/>
                            <a:gd name="connsiteX23" fmla="*/ 10547 w 122943"/>
                            <a:gd name="connsiteY23" fmla="*/ 147296 h 201562"/>
                            <a:gd name="connsiteX24" fmla="*/ 0 w 122943"/>
                            <a:gd name="connsiteY24" fmla="*/ 40234 h 201562"/>
                            <a:gd name="connsiteX25" fmla="*/ 47 w 122943"/>
                            <a:gd name="connsiteY25" fmla="*/ 38593 h 2015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22943" h="201562">
                              <a:moveTo>
                                <a:pt x="47" y="38593"/>
                              </a:moveTo>
                              <a:cubicBezTo>
                                <a:pt x="609" y="34655"/>
                                <a:pt x="2625" y="31187"/>
                                <a:pt x="5016" y="30437"/>
                              </a:cubicBezTo>
                              <a:cubicBezTo>
                                <a:pt x="7734" y="29546"/>
                                <a:pt x="9797" y="32359"/>
                                <a:pt x="9656" y="36859"/>
                              </a:cubicBezTo>
                              <a:cubicBezTo>
                                <a:pt x="9422" y="62687"/>
                                <a:pt x="11156" y="84297"/>
                                <a:pt x="12891" y="102062"/>
                              </a:cubicBezTo>
                              <a:cubicBezTo>
                                <a:pt x="14531" y="119828"/>
                                <a:pt x="17859" y="133984"/>
                                <a:pt x="21047" y="145187"/>
                              </a:cubicBezTo>
                              <a:cubicBezTo>
                                <a:pt x="27516" y="167453"/>
                                <a:pt x="34688" y="177765"/>
                                <a:pt x="40875" y="182031"/>
                              </a:cubicBezTo>
                              <a:cubicBezTo>
                                <a:pt x="51047" y="189015"/>
                                <a:pt x="60891" y="181656"/>
                                <a:pt x="67359" y="174437"/>
                              </a:cubicBezTo>
                              <a:cubicBezTo>
                                <a:pt x="76453" y="164171"/>
                                <a:pt x="83485" y="148750"/>
                                <a:pt x="88875" y="131500"/>
                              </a:cubicBezTo>
                              <a:cubicBezTo>
                                <a:pt x="94500" y="114249"/>
                                <a:pt x="99516" y="95218"/>
                                <a:pt x="102844" y="77359"/>
                              </a:cubicBezTo>
                              <a:cubicBezTo>
                                <a:pt x="104672" y="68453"/>
                                <a:pt x="105844" y="59780"/>
                                <a:pt x="107391" y="51859"/>
                              </a:cubicBezTo>
                              <a:cubicBezTo>
                                <a:pt x="108891" y="43984"/>
                                <a:pt x="110110" y="36765"/>
                                <a:pt x="111094" y="30671"/>
                              </a:cubicBezTo>
                              <a:cubicBezTo>
                                <a:pt x="111985" y="24531"/>
                                <a:pt x="112735" y="19562"/>
                                <a:pt x="113250" y="15999"/>
                              </a:cubicBezTo>
                              <a:cubicBezTo>
                                <a:pt x="113719" y="12437"/>
                                <a:pt x="114000" y="10421"/>
                                <a:pt x="114000" y="10281"/>
                              </a:cubicBezTo>
                              <a:cubicBezTo>
                                <a:pt x="114422" y="6015"/>
                                <a:pt x="116860" y="1609"/>
                                <a:pt x="119344" y="343"/>
                              </a:cubicBezTo>
                              <a:cubicBezTo>
                                <a:pt x="121782" y="-923"/>
                                <a:pt x="123328" y="1421"/>
                                <a:pt x="122860" y="5593"/>
                              </a:cubicBezTo>
                              <a:cubicBezTo>
                                <a:pt x="122719" y="6953"/>
                                <a:pt x="121688" y="15999"/>
                                <a:pt x="119531" y="29546"/>
                              </a:cubicBezTo>
                              <a:cubicBezTo>
                                <a:pt x="118453" y="36296"/>
                                <a:pt x="117094" y="44218"/>
                                <a:pt x="115406" y="52796"/>
                              </a:cubicBezTo>
                              <a:cubicBezTo>
                                <a:pt x="113672" y="61375"/>
                                <a:pt x="112360" y="70797"/>
                                <a:pt x="110344" y="80499"/>
                              </a:cubicBezTo>
                              <a:cubicBezTo>
                                <a:pt x="108375" y="90202"/>
                                <a:pt x="106125" y="100234"/>
                                <a:pt x="103406" y="110171"/>
                              </a:cubicBezTo>
                              <a:cubicBezTo>
                                <a:pt x="102094" y="115140"/>
                                <a:pt x="100641" y="120109"/>
                                <a:pt x="99094" y="125031"/>
                              </a:cubicBezTo>
                              <a:cubicBezTo>
                                <a:pt x="97641" y="129953"/>
                                <a:pt x="96281" y="134828"/>
                                <a:pt x="94688" y="139562"/>
                              </a:cubicBezTo>
                              <a:cubicBezTo>
                                <a:pt x="88453" y="158547"/>
                                <a:pt x="80344" y="175749"/>
                                <a:pt x="69750" y="187937"/>
                              </a:cubicBezTo>
                              <a:cubicBezTo>
                                <a:pt x="57938" y="201437"/>
                                <a:pt x="46875" y="205187"/>
                                <a:pt x="36000" y="197922"/>
                              </a:cubicBezTo>
                              <a:cubicBezTo>
                                <a:pt x="25594" y="190797"/>
                                <a:pt x="17203" y="173875"/>
                                <a:pt x="10547" y="147296"/>
                              </a:cubicBezTo>
                              <a:cubicBezTo>
                                <a:pt x="3328" y="120718"/>
                                <a:pt x="562" y="84906"/>
                                <a:pt x="0" y="40234"/>
                              </a:cubicBezTo>
                              <a:cubicBezTo>
                                <a:pt x="0" y="39671"/>
                                <a:pt x="0" y="39109"/>
                                <a:pt x="47" y="385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7" name="任意多边形: 形状 806">
                          <a:extLst>
                            <a:ext uri="{FF2B5EF4-FFF2-40B4-BE49-F238E27FC236}">
                              <a16:creationId xmlns:a16="http://schemas.microsoft.com/office/drawing/2014/main" id="{D47CD02D-209C-58F8-9453-88018D7BC0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14403" y="5347489"/>
                          <a:ext cx="127623" cy="235107"/>
                        </a:xfrm>
                        <a:custGeom>
                          <a:avLst/>
                          <a:gdLst>
                            <a:gd name="connsiteX0" fmla="*/ 656 w 127623"/>
                            <a:gd name="connsiteY0" fmla="*/ 5445 h 235107"/>
                            <a:gd name="connsiteX1" fmla="*/ 5578 w 127623"/>
                            <a:gd name="connsiteY1" fmla="*/ 383 h 235107"/>
                            <a:gd name="connsiteX2" fmla="*/ 10125 w 127623"/>
                            <a:gd name="connsiteY2" fmla="*/ 12429 h 235107"/>
                            <a:gd name="connsiteX3" fmla="*/ 42328 w 127623"/>
                            <a:gd name="connsiteY3" fmla="*/ 204289 h 235107"/>
                            <a:gd name="connsiteX4" fmla="*/ 71766 w 127623"/>
                            <a:gd name="connsiteY4" fmla="*/ 215211 h 235107"/>
                            <a:gd name="connsiteX5" fmla="*/ 95203 w 127623"/>
                            <a:gd name="connsiteY5" fmla="*/ 181554 h 235107"/>
                            <a:gd name="connsiteX6" fmla="*/ 108281 w 127623"/>
                            <a:gd name="connsiteY6" fmla="*/ 128211 h 235107"/>
                            <a:gd name="connsiteX7" fmla="*/ 115688 w 127623"/>
                            <a:gd name="connsiteY7" fmla="*/ 78758 h 235107"/>
                            <a:gd name="connsiteX8" fmla="*/ 117938 w 127623"/>
                            <a:gd name="connsiteY8" fmla="*/ 56351 h 235107"/>
                            <a:gd name="connsiteX9" fmla="*/ 123657 w 127623"/>
                            <a:gd name="connsiteY9" fmla="*/ 47633 h 235107"/>
                            <a:gd name="connsiteX10" fmla="*/ 127547 w 127623"/>
                            <a:gd name="connsiteY10" fmla="*/ 55367 h 235107"/>
                            <a:gd name="connsiteX11" fmla="*/ 116531 w 127623"/>
                            <a:gd name="connsiteY11" fmla="*/ 135757 h 235107"/>
                            <a:gd name="connsiteX12" fmla="*/ 75234 w 127623"/>
                            <a:gd name="connsiteY12" fmla="*/ 231805 h 235107"/>
                            <a:gd name="connsiteX13" fmla="*/ 37266 w 127623"/>
                            <a:gd name="connsiteY13" fmla="*/ 217836 h 235107"/>
                            <a:gd name="connsiteX14" fmla="*/ 9094 w 127623"/>
                            <a:gd name="connsiteY14" fmla="*/ 139555 h 235107"/>
                            <a:gd name="connsiteX15" fmla="*/ 4781 w 127623"/>
                            <a:gd name="connsiteY15" fmla="*/ 111195 h 235107"/>
                            <a:gd name="connsiteX16" fmla="*/ 1828 w 127623"/>
                            <a:gd name="connsiteY16" fmla="*/ 79554 h 235107"/>
                            <a:gd name="connsiteX17" fmla="*/ 0 w 127623"/>
                            <a:gd name="connsiteY17" fmla="*/ 44726 h 235107"/>
                            <a:gd name="connsiteX18" fmla="*/ 516 w 127623"/>
                            <a:gd name="connsiteY18" fmla="*/ 7132 h 235107"/>
                            <a:gd name="connsiteX19" fmla="*/ 656 w 127623"/>
                            <a:gd name="connsiteY19" fmla="*/ 5445 h 2351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27623" h="235107">
                              <a:moveTo>
                                <a:pt x="656" y="5445"/>
                              </a:moveTo>
                              <a:cubicBezTo>
                                <a:pt x="1219" y="1226"/>
                                <a:pt x="3234" y="-930"/>
                                <a:pt x="5578" y="383"/>
                              </a:cubicBezTo>
                              <a:cubicBezTo>
                                <a:pt x="8203" y="1882"/>
                                <a:pt x="10266" y="7226"/>
                                <a:pt x="10125" y="12429"/>
                              </a:cubicBezTo>
                              <a:cubicBezTo>
                                <a:pt x="7734" y="133507"/>
                                <a:pt x="29438" y="185305"/>
                                <a:pt x="42328" y="204289"/>
                              </a:cubicBezTo>
                              <a:cubicBezTo>
                                <a:pt x="53813" y="220133"/>
                                <a:pt x="64922" y="218914"/>
                                <a:pt x="71766" y="215211"/>
                              </a:cubicBezTo>
                              <a:cubicBezTo>
                                <a:pt x="81469" y="209914"/>
                                <a:pt x="89438" y="197351"/>
                                <a:pt x="95203" y="181554"/>
                              </a:cubicBezTo>
                              <a:cubicBezTo>
                                <a:pt x="101203" y="165758"/>
                                <a:pt x="104860" y="146633"/>
                                <a:pt x="108281" y="128211"/>
                              </a:cubicBezTo>
                              <a:cubicBezTo>
                                <a:pt x="111891" y="109836"/>
                                <a:pt x="114235" y="92070"/>
                                <a:pt x="115688" y="78758"/>
                              </a:cubicBezTo>
                              <a:cubicBezTo>
                                <a:pt x="117000" y="65445"/>
                                <a:pt x="117891" y="56679"/>
                                <a:pt x="117938" y="56351"/>
                              </a:cubicBezTo>
                              <a:cubicBezTo>
                                <a:pt x="118407" y="51945"/>
                                <a:pt x="120985" y="47914"/>
                                <a:pt x="123657" y="47633"/>
                              </a:cubicBezTo>
                              <a:cubicBezTo>
                                <a:pt x="126282" y="47398"/>
                                <a:pt x="128016" y="50773"/>
                                <a:pt x="127547" y="55367"/>
                              </a:cubicBezTo>
                              <a:cubicBezTo>
                                <a:pt x="126844" y="58226"/>
                                <a:pt x="124781" y="95960"/>
                                <a:pt x="116531" y="135757"/>
                              </a:cubicBezTo>
                              <a:cubicBezTo>
                                <a:pt x="109969" y="175836"/>
                                <a:pt x="97547" y="218586"/>
                                <a:pt x="75234" y="231805"/>
                              </a:cubicBezTo>
                              <a:cubicBezTo>
                                <a:pt x="62531" y="239023"/>
                                <a:pt x="49406" y="234430"/>
                                <a:pt x="37266" y="217836"/>
                              </a:cubicBezTo>
                              <a:cubicBezTo>
                                <a:pt x="25359" y="201664"/>
                                <a:pt x="16453" y="175320"/>
                                <a:pt x="9094" y="139555"/>
                              </a:cubicBezTo>
                              <a:cubicBezTo>
                                <a:pt x="7172" y="130601"/>
                                <a:pt x="5859" y="121179"/>
                                <a:pt x="4781" y="111195"/>
                              </a:cubicBezTo>
                              <a:cubicBezTo>
                                <a:pt x="3656" y="101210"/>
                                <a:pt x="2672" y="90664"/>
                                <a:pt x="1828" y="79554"/>
                              </a:cubicBezTo>
                              <a:cubicBezTo>
                                <a:pt x="1078" y="68492"/>
                                <a:pt x="281" y="56820"/>
                                <a:pt x="0" y="44726"/>
                              </a:cubicBezTo>
                              <a:cubicBezTo>
                                <a:pt x="0" y="32679"/>
                                <a:pt x="141" y="20117"/>
                                <a:pt x="516" y="7132"/>
                              </a:cubicBezTo>
                              <a:cubicBezTo>
                                <a:pt x="562" y="6617"/>
                                <a:pt x="609" y="6007"/>
                                <a:pt x="656" y="54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8" name="任意多边形: 形状 807">
                          <a:extLst>
                            <a:ext uri="{FF2B5EF4-FFF2-40B4-BE49-F238E27FC236}">
                              <a16:creationId xmlns:a16="http://schemas.microsoft.com/office/drawing/2014/main" id="{BB641F8F-DDC0-6D0F-3B78-CA4E1851CC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59543" y="5347385"/>
                          <a:ext cx="64922" cy="160678"/>
                        </a:xfrm>
                        <a:custGeom>
                          <a:avLst/>
                          <a:gdLst>
                            <a:gd name="connsiteX0" fmla="*/ 16 w 64922"/>
                            <a:gd name="connsiteY0" fmla="*/ 141018 h 160678"/>
                            <a:gd name="connsiteX1" fmla="*/ 3673 w 64922"/>
                            <a:gd name="connsiteY1" fmla="*/ 136564 h 160678"/>
                            <a:gd name="connsiteX2" fmla="*/ 28469 w 64922"/>
                            <a:gd name="connsiteY2" fmla="*/ 125877 h 160678"/>
                            <a:gd name="connsiteX3" fmla="*/ 43798 w 64922"/>
                            <a:gd name="connsiteY3" fmla="*/ 80127 h 160678"/>
                            <a:gd name="connsiteX4" fmla="*/ 52235 w 64922"/>
                            <a:gd name="connsiteY4" fmla="*/ 30017 h 160678"/>
                            <a:gd name="connsiteX5" fmla="*/ 54579 w 64922"/>
                            <a:gd name="connsiteY5" fmla="*/ 12861 h 160678"/>
                            <a:gd name="connsiteX6" fmla="*/ 55376 w 64922"/>
                            <a:gd name="connsiteY6" fmla="*/ 5923 h 160678"/>
                            <a:gd name="connsiteX7" fmla="*/ 61048 w 64922"/>
                            <a:gd name="connsiteY7" fmla="*/ 861 h 160678"/>
                            <a:gd name="connsiteX8" fmla="*/ 64845 w 64922"/>
                            <a:gd name="connsiteY8" fmla="*/ 13752 h 160678"/>
                            <a:gd name="connsiteX9" fmla="*/ 61141 w 64922"/>
                            <a:gd name="connsiteY9" fmla="*/ 42252 h 160678"/>
                            <a:gd name="connsiteX10" fmla="*/ 52142 w 64922"/>
                            <a:gd name="connsiteY10" fmla="*/ 97189 h 160678"/>
                            <a:gd name="connsiteX11" fmla="*/ 44688 w 64922"/>
                            <a:gd name="connsiteY11" fmla="*/ 124518 h 160678"/>
                            <a:gd name="connsiteX12" fmla="*/ 35407 w 64922"/>
                            <a:gd name="connsiteY12" fmla="*/ 146595 h 160678"/>
                            <a:gd name="connsiteX13" fmla="*/ 6532 w 64922"/>
                            <a:gd name="connsiteY13" fmla="*/ 158080 h 160678"/>
                            <a:gd name="connsiteX14" fmla="*/ 251 w 64922"/>
                            <a:gd name="connsiteY14" fmla="*/ 144580 h 160678"/>
                            <a:gd name="connsiteX15" fmla="*/ 16 w 64922"/>
                            <a:gd name="connsiteY15" fmla="*/ 141018 h 160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64922" h="160678">
                              <a:moveTo>
                                <a:pt x="16" y="141018"/>
                              </a:moveTo>
                              <a:cubicBezTo>
                                <a:pt x="157" y="137267"/>
                                <a:pt x="1563" y="135392"/>
                                <a:pt x="3673" y="136564"/>
                              </a:cubicBezTo>
                              <a:cubicBezTo>
                                <a:pt x="14219" y="142517"/>
                                <a:pt x="22282" y="137080"/>
                                <a:pt x="28469" y="125877"/>
                              </a:cubicBezTo>
                              <a:cubicBezTo>
                                <a:pt x="35079" y="114721"/>
                                <a:pt x="40048" y="97798"/>
                                <a:pt x="43798" y="80127"/>
                              </a:cubicBezTo>
                              <a:cubicBezTo>
                                <a:pt x="47548" y="62455"/>
                                <a:pt x="49845" y="43986"/>
                                <a:pt x="52235" y="30017"/>
                              </a:cubicBezTo>
                              <a:cubicBezTo>
                                <a:pt x="53266" y="23033"/>
                                <a:pt x="54063" y="17080"/>
                                <a:pt x="54579" y="12861"/>
                              </a:cubicBezTo>
                              <a:cubicBezTo>
                                <a:pt x="55095" y="8642"/>
                                <a:pt x="55376" y="6111"/>
                                <a:pt x="55376" y="5923"/>
                              </a:cubicBezTo>
                              <a:cubicBezTo>
                                <a:pt x="55845" y="673"/>
                                <a:pt x="58423" y="-1295"/>
                                <a:pt x="61048" y="861"/>
                              </a:cubicBezTo>
                              <a:cubicBezTo>
                                <a:pt x="63626" y="3064"/>
                                <a:pt x="65313" y="8783"/>
                                <a:pt x="64845" y="13752"/>
                              </a:cubicBezTo>
                              <a:cubicBezTo>
                                <a:pt x="64657" y="15345"/>
                                <a:pt x="63485" y="26642"/>
                                <a:pt x="61141" y="42252"/>
                              </a:cubicBezTo>
                              <a:cubicBezTo>
                                <a:pt x="58938" y="57908"/>
                                <a:pt x="56454" y="78064"/>
                                <a:pt x="52142" y="97189"/>
                              </a:cubicBezTo>
                              <a:cubicBezTo>
                                <a:pt x="50032" y="106752"/>
                                <a:pt x="47548" y="116080"/>
                                <a:pt x="44688" y="124518"/>
                              </a:cubicBezTo>
                              <a:cubicBezTo>
                                <a:pt x="41923" y="132955"/>
                                <a:pt x="39016" y="140595"/>
                                <a:pt x="35407" y="146595"/>
                              </a:cubicBezTo>
                              <a:cubicBezTo>
                                <a:pt x="28235" y="158643"/>
                                <a:pt x="18813" y="164408"/>
                                <a:pt x="6532" y="158080"/>
                              </a:cubicBezTo>
                              <a:cubicBezTo>
                                <a:pt x="3860" y="156721"/>
                                <a:pt x="1048" y="150627"/>
                                <a:pt x="251" y="144580"/>
                              </a:cubicBezTo>
                              <a:cubicBezTo>
                                <a:pt x="16" y="143361"/>
                                <a:pt x="-31" y="142049"/>
                                <a:pt x="16" y="1410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09" name="任意多边形: 形状 808">
                          <a:extLst>
                            <a:ext uri="{FF2B5EF4-FFF2-40B4-BE49-F238E27FC236}">
                              <a16:creationId xmlns:a16="http://schemas.microsoft.com/office/drawing/2014/main" id="{78D03042-EC01-DD74-341D-0061572919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48606" y="5313759"/>
                          <a:ext cx="109789" cy="192038"/>
                        </a:xfrm>
                        <a:custGeom>
                          <a:avLst/>
                          <a:gdLst>
                            <a:gd name="connsiteX0" fmla="*/ 689 w 109789"/>
                            <a:gd name="connsiteY0" fmla="*/ 59753 h 192038"/>
                            <a:gd name="connsiteX1" fmla="*/ 5329 w 109789"/>
                            <a:gd name="connsiteY1" fmla="*/ 50612 h 192038"/>
                            <a:gd name="connsiteX2" fmla="*/ 9548 w 109789"/>
                            <a:gd name="connsiteY2" fmla="*/ 54362 h 192038"/>
                            <a:gd name="connsiteX3" fmla="*/ 9642 w 109789"/>
                            <a:gd name="connsiteY3" fmla="*/ 110987 h 192038"/>
                            <a:gd name="connsiteX4" fmla="*/ 15314 w 109789"/>
                            <a:gd name="connsiteY4" fmla="*/ 147175 h 192038"/>
                            <a:gd name="connsiteX5" fmla="*/ 30642 w 109789"/>
                            <a:gd name="connsiteY5" fmla="*/ 175159 h 192038"/>
                            <a:gd name="connsiteX6" fmla="*/ 53517 w 109789"/>
                            <a:gd name="connsiteY6" fmla="*/ 163253 h 192038"/>
                            <a:gd name="connsiteX7" fmla="*/ 73861 w 109789"/>
                            <a:gd name="connsiteY7" fmla="*/ 121300 h 192038"/>
                            <a:gd name="connsiteX8" fmla="*/ 88767 w 109789"/>
                            <a:gd name="connsiteY8" fmla="*/ 70768 h 192038"/>
                            <a:gd name="connsiteX9" fmla="*/ 98470 w 109789"/>
                            <a:gd name="connsiteY9" fmla="*/ 28018 h 192038"/>
                            <a:gd name="connsiteX10" fmla="*/ 101142 w 109789"/>
                            <a:gd name="connsiteY10" fmla="*/ 14706 h 192038"/>
                            <a:gd name="connsiteX11" fmla="*/ 102079 w 109789"/>
                            <a:gd name="connsiteY11" fmla="*/ 9503 h 192038"/>
                            <a:gd name="connsiteX12" fmla="*/ 107095 w 109789"/>
                            <a:gd name="connsiteY12" fmla="*/ 315 h 192038"/>
                            <a:gd name="connsiteX13" fmla="*/ 109579 w 109789"/>
                            <a:gd name="connsiteY13" fmla="*/ 5190 h 192038"/>
                            <a:gd name="connsiteX14" fmla="*/ 105361 w 109789"/>
                            <a:gd name="connsiteY14" fmla="*/ 26846 h 192038"/>
                            <a:gd name="connsiteX15" fmla="*/ 94626 w 109789"/>
                            <a:gd name="connsiteY15" fmla="*/ 73347 h 192038"/>
                            <a:gd name="connsiteX16" fmla="*/ 87126 w 109789"/>
                            <a:gd name="connsiteY16" fmla="*/ 100768 h 192038"/>
                            <a:gd name="connsiteX17" fmla="*/ 78126 w 109789"/>
                            <a:gd name="connsiteY17" fmla="*/ 128284 h 192038"/>
                            <a:gd name="connsiteX18" fmla="*/ 54736 w 109789"/>
                            <a:gd name="connsiteY18" fmla="*/ 175300 h 192038"/>
                            <a:gd name="connsiteX19" fmla="*/ 25907 w 109789"/>
                            <a:gd name="connsiteY19" fmla="*/ 190768 h 192038"/>
                            <a:gd name="connsiteX20" fmla="*/ 14282 w 109789"/>
                            <a:gd name="connsiteY20" fmla="*/ 178253 h 192038"/>
                            <a:gd name="connsiteX21" fmla="*/ 5939 w 109789"/>
                            <a:gd name="connsiteY21" fmla="*/ 152425 h 192038"/>
                            <a:gd name="connsiteX22" fmla="*/ 642 w 109789"/>
                            <a:gd name="connsiteY22" fmla="*/ 113237 h 192038"/>
                            <a:gd name="connsiteX23" fmla="*/ 595 w 109789"/>
                            <a:gd name="connsiteY23" fmla="*/ 61112 h 192038"/>
                            <a:gd name="connsiteX24" fmla="*/ 689 w 109789"/>
                            <a:gd name="connsiteY24" fmla="*/ 59753 h 1920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09789" h="192038">
                              <a:moveTo>
                                <a:pt x="689" y="59753"/>
                              </a:moveTo>
                              <a:cubicBezTo>
                                <a:pt x="1204" y="56096"/>
                                <a:pt x="3126" y="52253"/>
                                <a:pt x="5329" y="50612"/>
                              </a:cubicBezTo>
                              <a:cubicBezTo>
                                <a:pt x="7814" y="48737"/>
                                <a:pt x="9689" y="50425"/>
                                <a:pt x="9548" y="54362"/>
                              </a:cubicBezTo>
                              <a:cubicBezTo>
                                <a:pt x="8704" y="77190"/>
                                <a:pt x="8751" y="95799"/>
                                <a:pt x="9642" y="110987"/>
                              </a:cubicBezTo>
                              <a:cubicBezTo>
                                <a:pt x="11095" y="126268"/>
                                <a:pt x="13064" y="138081"/>
                                <a:pt x="15314" y="147175"/>
                              </a:cubicBezTo>
                              <a:cubicBezTo>
                                <a:pt x="19861" y="165363"/>
                                <a:pt x="25579" y="172722"/>
                                <a:pt x="30642" y="175159"/>
                              </a:cubicBezTo>
                              <a:cubicBezTo>
                                <a:pt x="39032" y="179144"/>
                                <a:pt x="47704" y="170800"/>
                                <a:pt x="53517" y="163253"/>
                              </a:cubicBezTo>
                              <a:cubicBezTo>
                                <a:pt x="61720" y="152612"/>
                                <a:pt x="68423" y="137659"/>
                                <a:pt x="73861" y="121300"/>
                              </a:cubicBezTo>
                              <a:cubicBezTo>
                                <a:pt x="79720" y="104987"/>
                                <a:pt x="84923" y="87268"/>
                                <a:pt x="88767" y="70768"/>
                              </a:cubicBezTo>
                              <a:cubicBezTo>
                                <a:pt x="92376" y="54221"/>
                                <a:pt x="96126" y="39175"/>
                                <a:pt x="98470" y="28018"/>
                              </a:cubicBezTo>
                              <a:cubicBezTo>
                                <a:pt x="99595" y="22440"/>
                                <a:pt x="100533" y="17893"/>
                                <a:pt x="101142" y="14706"/>
                              </a:cubicBezTo>
                              <a:cubicBezTo>
                                <a:pt x="101751" y="11518"/>
                                <a:pt x="102079" y="9643"/>
                                <a:pt x="102079" y="9503"/>
                              </a:cubicBezTo>
                              <a:cubicBezTo>
                                <a:pt x="102736" y="5800"/>
                                <a:pt x="104986" y="1487"/>
                                <a:pt x="107095" y="315"/>
                              </a:cubicBezTo>
                              <a:cubicBezTo>
                                <a:pt x="109158" y="-857"/>
                                <a:pt x="110283" y="1346"/>
                                <a:pt x="109579" y="5190"/>
                              </a:cubicBezTo>
                              <a:cubicBezTo>
                                <a:pt x="109345" y="6409"/>
                                <a:pt x="107986" y="14612"/>
                                <a:pt x="105361" y="26846"/>
                              </a:cubicBezTo>
                              <a:cubicBezTo>
                                <a:pt x="102736" y="39128"/>
                                <a:pt x="98658" y="55487"/>
                                <a:pt x="94626" y="73347"/>
                              </a:cubicBezTo>
                              <a:cubicBezTo>
                                <a:pt x="92423" y="82252"/>
                                <a:pt x="89986" y="91534"/>
                                <a:pt x="87126" y="100768"/>
                              </a:cubicBezTo>
                              <a:cubicBezTo>
                                <a:pt x="84314" y="110003"/>
                                <a:pt x="81033" y="119284"/>
                                <a:pt x="78126" y="128284"/>
                              </a:cubicBezTo>
                              <a:cubicBezTo>
                                <a:pt x="71939" y="146237"/>
                                <a:pt x="64251" y="162831"/>
                                <a:pt x="54736" y="175300"/>
                              </a:cubicBezTo>
                              <a:cubicBezTo>
                                <a:pt x="44189" y="189128"/>
                                <a:pt x="34814" y="194800"/>
                                <a:pt x="25907" y="190768"/>
                              </a:cubicBezTo>
                              <a:cubicBezTo>
                                <a:pt x="21689" y="188846"/>
                                <a:pt x="17657" y="184628"/>
                                <a:pt x="14282" y="178253"/>
                              </a:cubicBezTo>
                              <a:cubicBezTo>
                                <a:pt x="11001" y="171878"/>
                                <a:pt x="8235" y="163253"/>
                                <a:pt x="5939" y="152425"/>
                              </a:cubicBezTo>
                              <a:cubicBezTo>
                                <a:pt x="3642" y="141597"/>
                                <a:pt x="1860" y="128518"/>
                                <a:pt x="642" y="113237"/>
                              </a:cubicBezTo>
                              <a:cubicBezTo>
                                <a:pt x="-343" y="98002"/>
                                <a:pt x="-61" y="80659"/>
                                <a:pt x="595" y="61112"/>
                              </a:cubicBezTo>
                              <a:cubicBezTo>
                                <a:pt x="595" y="60737"/>
                                <a:pt x="642" y="60268"/>
                                <a:pt x="689" y="597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10" name="图形 413">
                      <a:extLst>
                        <a:ext uri="{FF2B5EF4-FFF2-40B4-BE49-F238E27FC236}">
                          <a16:creationId xmlns:a16="http://schemas.microsoft.com/office/drawing/2014/main" id="{E73B52A0-CFFF-9C38-A0BA-F73E474F714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24149" y="5438549"/>
                      <a:ext cx="441047" cy="504336"/>
                      <a:chOff x="7924149" y="5438549"/>
                      <a:chExt cx="441047" cy="50433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11" name="图形 413">
                        <a:extLst>
                          <a:ext uri="{FF2B5EF4-FFF2-40B4-BE49-F238E27FC236}">
                            <a16:creationId xmlns:a16="http://schemas.microsoft.com/office/drawing/2014/main" id="{3EEDB68D-2A22-01A5-5EAA-CAA7F7A5CE4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24149" y="5438549"/>
                        <a:ext cx="441047" cy="323549"/>
                        <a:chOff x="7924149" y="5438549"/>
                        <a:chExt cx="441047" cy="32354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12" name="任意多边形: 形状 811">
                          <a:extLst>
                            <a:ext uri="{FF2B5EF4-FFF2-40B4-BE49-F238E27FC236}">
                              <a16:creationId xmlns:a16="http://schemas.microsoft.com/office/drawing/2014/main" id="{19F2A670-63ED-30B5-D9D7-EF57402106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71279" y="5444187"/>
                          <a:ext cx="93918" cy="190808"/>
                        </a:xfrm>
                        <a:custGeom>
                          <a:avLst/>
                          <a:gdLst>
                            <a:gd name="connsiteX0" fmla="*/ 0 w 93918"/>
                            <a:gd name="connsiteY0" fmla="*/ 66762 h 190808"/>
                            <a:gd name="connsiteX1" fmla="*/ 3563 w 93918"/>
                            <a:gd name="connsiteY1" fmla="*/ 57200 h 190808"/>
                            <a:gd name="connsiteX2" fmla="*/ 7735 w 93918"/>
                            <a:gd name="connsiteY2" fmla="*/ 60153 h 190808"/>
                            <a:gd name="connsiteX3" fmla="*/ 12141 w 93918"/>
                            <a:gd name="connsiteY3" fmla="*/ 114669 h 190808"/>
                            <a:gd name="connsiteX4" fmla="*/ 20063 w 93918"/>
                            <a:gd name="connsiteY4" fmla="*/ 148888 h 190808"/>
                            <a:gd name="connsiteX5" fmla="*/ 36094 w 93918"/>
                            <a:gd name="connsiteY5" fmla="*/ 174341 h 190808"/>
                            <a:gd name="connsiteX6" fmla="*/ 55547 w 93918"/>
                            <a:gd name="connsiteY6" fmla="*/ 161263 h 190808"/>
                            <a:gd name="connsiteX7" fmla="*/ 70266 w 93918"/>
                            <a:gd name="connsiteY7" fmla="*/ 119544 h 190808"/>
                            <a:gd name="connsiteX8" fmla="*/ 79922 w 93918"/>
                            <a:gd name="connsiteY8" fmla="*/ 69622 h 190808"/>
                            <a:gd name="connsiteX9" fmla="*/ 85688 w 93918"/>
                            <a:gd name="connsiteY9" fmla="*/ 27575 h 190808"/>
                            <a:gd name="connsiteX10" fmla="*/ 87141 w 93918"/>
                            <a:gd name="connsiteY10" fmla="*/ 14450 h 190808"/>
                            <a:gd name="connsiteX11" fmla="*/ 87656 w 93918"/>
                            <a:gd name="connsiteY11" fmla="*/ 9340 h 190808"/>
                            <a:gd name="connsiteX12" fmla="*/ 91406 w 93918"/>
                            <a:gd name="connsiteY12" fmla="*/ 294 h 190808"/>
                            <a:gd name="connsiteX13" fmla="*/ 93844 w 93918"/>
                            <a:gd name="connsiteY13" fmla="*/ 5215 h 190808"/>
                            <a:gd name="connsiteX14" fmla="*/ 91594 w 93918"/>
                            <a:gd name="connsiteY14" fmla="*/ 26591 h 190808"/>
                            <a:gd name="connsiteX15" fmla="*/ 85219 w 93918"/>
                            <a:gd name="connsiteY15" fmla="*/ 72294 h 190808"/>
                            <a:gd name="connsiteX16" fmla="*/ 74532 w 93918"/>
                            <a:gd name="connsiteY16" fmla="*/ 126434 h 190808"/>
                            <a:gd name="connsiteX17" fmla="*/ 57516 w 93918"/>
                            <a:gd name="connsiteY17" fmla="*/ 173075 h 190808"/>
                            <a:gd name="connsiteX18" fmla="*/ 32859 w 93918"/>
                            <a:gd name="connsiteY18" fmla="*/ 190044 h 190808"/>
                            <a:gd name="connsiteX19" fmla="*/ 11953 w 93918"/>
                            <a:gd name="connsiteY19" fmla="*/ 155310 h 190808"/>
                            <a:gd name="connsiteX20" fmla="*/ 3938 w 93918"/>
                            <a:gd name="connsiteY20" fmla="*/ 118278 h 190808"/>
                            <a:gd name="connsiteX21" fmla="*/ 0 w 93918"/>
                            <a:gd name="connsiteY21" fmla="*/ 68216 h 190808"/>
                            <a:gd name="connsiteX22" fmla="*/ 0 w 93918"/>
                            <a:gd name="connsiteY22" fmla="*/ 66762 h 1908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93918" h="190808">
                              <a:moveTo>
                                <a:pt x="0" y="66762"/>
                              </a:moveTo>
                              <a:cubicBezTo>
                                <a:pt x="188" y="63200"/>
                                <a:pt x="1641" y="59169"/>
                                <a:pt x="3563" y="57200"/>
                              </a:cubicBezTo>
                              <a:cubicBezTo>
                                <a:pt x="5672" y="55044"/>
                                <a:pt x="7547" y="56356"/>
                                <a:pt x="7735" y="60153"/>
                              </a:cubicBezTo>
                              <a:cubicBezTo>
                                <a:pt x="8719" y="82185"/>
                                <a:pt x="10266" y="100138"/>
                                <a:pt x="12141" y="114669"/>
                              </a:cubicBezTo>
                              <a:cubicBezTo>
                                <a:pt x="14344" y="129200"/>
                                <a:pt x="17344" y="140404"/>
                                <a:pt x="20063" y="148888"/>
                              </a:cubicBezTo>
                              <a:cubicBezTo>
                                <a:pt x="25641" y="165950"/>
                                <a:pt x="31359" y="172419"/>
                                <a:pt x="36094" y="174341"/>
                              </a:cubicBezTo>
                              <a:cubicBezTo>
                                <a:pt x="43922" y="177434"/>
                                <a:pt x="51000" y="168810"/>
                                <a:pt x="55547" y="161263"/>
                              </a:cubicBezTo>
                              <a:cubicBezTo>
                                <a:pt x="61969" y="150528"/>
                                <a:pt x="66703" y="135669"/>
                                <a:pt x="70266" y="119544"/>
                              </a:cubicBezTo>
                              <a:cubicBezTo>
                                <a:pt x="74532" y="103372"/>
                                <a:pt x="77672" y="85888"/>
                                <a:pt x="79922" y="69622"/>
                              </a:cubicBezTo>
                              <a:cubicBezTo>
                                <a:pt x="81844" y="53403"/>
                                <a:pt x="84516" y="38497"/>
                                <a:pt x="85688" y="27575"/>
                              </a:cubicBezTo>
                              <a:cubicBezTo>
                                <a:pt x="86297" y="22090"/>
                                <a:pt x="86813" y="17637"/>
                                <a:pt x="87141" y="14450"/>
                              </a:cubicBezTo>
                              <a:cubicBezTo>
                                <a:pt x="87469" y="11309"/>
                                <a:pt x="87610" y="9481"/>
                                <a:pt x="87656" y="9340"/>
                              </a:cubicBezTo>
                              <a:cubicBezTo>
                                <a:pt x="87891" y="5638"/>
                                <a:pt x="89719" y="1419"/>
                                <a:pt x="91406" y="294"/>
                              </a:cubicBezTo>
                              <a:cubicBezTo>
                                <a:pt x="93141" y="-831"/>
                                <a:pt x="94219" y="1372"/>
                                <a:pt x="93844" y="5215"/>
                              </a:cubicBezTo>
                              <a:cubicBezTo>
                                <a:pt x="93750" y="6434"/>
                                <a:pt x="93094" y="14497"/>
                                <a:pt x="91594" y="26591"/>
                              </a:cubicBezTo>
                              <a:cubicBezTo>
                                <a:pt x="90235" y="38637"/>
                                <a:pt x="87375" y="54716"/>
                                <a:pt x="85219" y="72294"/>
                              </a:cubicBezTo>
                              <a:cubicBezTo>
                                <a:pt x="82828" y="89825"/>
                                <a:pt x="78891" y="108763"/>
                                <a:pt x="74532" y="126434"/>
                              </a:cubicBezTo>
                              <a:cubicBezTo>
                                <a:pt x="70453" y="144106"/>
                                <a:pt x="64969" y="160560"/>
                                <a:pt x="57516" y="173075"/>
                              </a:cubicBezTo>
                              <a:cubicBezTo>
                                <a:pt x="49125" y="186950"/>
                                <a:pt x="41110" y="193091"/>
                                <a:pt x="32859" y="190044"/>
                              </a:cubicBezTo>
                              <a:cubicBezTo>
                                <a:pt x="24656" y="187044"/>
                                <a:pt x="17953" y="175560"/>
                                <a:pt x="11953" y="155310"/>
                              </a:cubicBezTo>
                              <a:cubicBezTo>
                                <a:pt x="9047" y="145137"/>
                                <a:pt x="6328" y="132856"/>
                                <a:pt x="3938" y="118278"/>
                              </a:cubicBezTo>
                              <a:cubicBezTo>
                                <a:pt x="2203" y="103794"/>
                                <a:pt x="891" y="87060"/>
                                <a:pt x="0" y="68216"/>
                              </a:cubicBezTo>
                              <a:cubicBezTo>
                                <a:pt x="0" y="67700"/>
                                <a:pt x="0" y="67231"/>
                                <a:pt x="0" y="667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13" name="任意多边形: 形状 812">
                          <a:extLst>
                            <a:ext uri="{FF2B5EF4-FFF2-40B4-BE49-F238E27FC236}">
                              <a16:creationId xmlns:a16="http://schemas.microsoft.com/office/drawing/2014/main" id="{7EA066D4-DD2F-8F28-07BA-0F7B2251973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65013" y="5502081"/>
                          <a:ext cx="111472" cy="209613"/>
                        </a:xfrm>
                        <a:custGeom>
                          <a:avLst/>
                          <a:gdLst>
                            <a:gd name="connsiteX0" fmla="*/ 0 w 111472"/>
                            <a:gd name="connsiteY0" fmla="*/ 66572 h 209613"/>
                            <a:gd name="connsiteX1" fmla="*/ 3656 w 111472"/>
                            <a:gd name="connsiteY1" fmla="*/ 57244 h 209613"/>
                            <a:gd name="connsiteX2" fmla="*/ 8766 w 111472"/>
                            <a:gd name="connsiteY2" fmla="*/ 61838 h 209613"/>
                            <a:gd name="connsiteX3" fmla="*/ 17719 w 111472"/>
                            <a:gd name="connsiteY3" fmla="*/ 122916 h 209613"/>
                            <a:gd name="connsiteX4" fmla="*/ 29438 w 111472"/>
                            <a:gd name="connsiteY4" fmla="*/ 161869 h 209613"/>
                            <a:gd name="connsiteX5" fmla="*/ 50953 w 111472"/>
                            <a:gd name="connsiteY5" fmla="*/ 191822 h 209613"/>
                            <a:gd name="connsiteX6" fmla="*/ 74484 w 111472"/>
                            <a:gd name="connsiteY6" fmla="*/ 177947 h 209613"/>
                            <a:gd name="connsiteX7" fmla="*/ 90375 w 111472"/>
                            <a:gd name="connsiteY7" fmla="*/ 131869 h 209613"/>
                            <a:gd name="connsiteX8" fmla="*/ 98766 w 111472"/>
                            <a:gd name="connsiteY8" fmla="*/ 77072 h 209613"/>
                            <a:gd name="connsiteX9" fmla="*/ 102703 w 111472"/>
                            <a:gd name="connsiteY9" fmla="*/ 30947 h 209613"/>
                            <a:gd name="connsiteX10" fmla="*/ 103500 w 111472"/>
                            <a:gd name="connsiteY10" fmla="*/ 16556 h 209613"/>
                            <a:gd name="connsiteX11" fmla="*/ 103688 w 111472"/>
                            <a:gd name="connsiteY11" fmla="*/ 10978 h 209613"/>
                            <a:gd name="connsiteX12" fmla="*/ 107813 w 111472"/>
                            <a:gd name="connsiteY12" fmla="*/ 572 h 209613"/>
                            <a:gd name="connsiteX13" fmla="*/ 111469 w 111472"/>
                            <a:gd name="connsiteY13" fmla="*/ 5025 h 209613"/>
                            <a:gd name="connsiteX14" fmla="*/ 110297 w 111472"/>
                            <a:gd name="connsiteY14" fmla="*/ 28416 h 209613"/>
                            <a:gd name="connsiteX15" fmla="*/ 105797 w 111472"/>
                            <a:gd name="connsiteY15" fmla="*/ 78759 h 209613"/>
                            <a:gd name="connsiteX16" fmla="*/ 101953 w 111472"/>
                            <a:gd name="connsiteY16" fmla="*/ 108525 h 209613"/>
                            <a:gd name="connsiteX17" fmla="*/ 96328 w 111472"/>
                            <a:gd name="connsiteY17" fmla="*/ 138478 h 209613"/>
                            <a:gd name="connsiteX18" fmla="*/ 77813 w 111472"/>
                            <a:gd name="connsiteY18" fmla="*/ 190463 h 209613"/>
                            <a:gd name="connsiteX19" fmla="*/ 63328 w 111472"/>
                            <a:gd name="connsiteY19" fmla="*/ 206822 h 209613"/>
                            <a:gd name="connsiteX20" fmla="*/ 48047 w 111472"/>
                            <a:gd name="connsiteY20" fmla="*/ 208369 h 209613"/>
                            <a:gd name="connsiteX21" fmla="*/ 19875 w 111472"/>
                            <a:gd name="connsiteY21" fmla="*/ 166978 h 209613"/>
                            <a:gd name="connsiteX22" fmla="*/ 8063 w 111472"/>
                            <a:gd name="connsiteY22" fmla="*/ 124603 h 209613"/>
                            <a:gd name="connsiteX23" fmla="*/ 47 w 111472"/>
                            <a:gd name="connsiteY23" fmla="*/ 68119 h 209613"/>
                            <a:gd name="connsiteX24" fmla="*/ 0 w 111472"/>
                            <a:gd name="connsiteY24" fmla="*/ 66572 h 2096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11472" h="209613">
                              <a:moveTo>
                                <a:pt x="0" y="66572"/>
                              </a:moveTo>
                              <a:cubicBezTo>
                                <a:pt x="0" y="62681"/>
                                <a:pt x="1453" y="58744"/>
                                <a:pt x="3656" y="57244"/>
                              </a:cubicBezTo>
                              <a:cubicBezTo>
                                <a:pt x="6141" y="55556"/>
                                <a:pt x="8297" y="57525"/>
                                <a:pt x="8766" y="61838"/>
                              </a:cubicBezTo>
                              <a:cubicBezTo>
                                <a:pt x="11391" y="86400"/>
                                <a:pt x="14437" y="106510"/>
                                <a:pt x="17719" y="122916"/>
                              </a:cubicBezTo>
                              <a:cubicBezTo>
                                <a:pt x="21094" y="139322"/>
                                <a:pt x="25594" y="152072"/>
                                <a:pt x="29438" y="161869"/>
                              </a:cubicBezTo>
                              <a:cubicBezTo>
                                <a:pt x="37406" y="181463"/>
                                <a:pt x="44953" y="189384"/>
                                <a:pt x="50953" y="191822"/>
                              </a:cubicBezTo>
                              <a:cubicBezTo>
                                <a:pt x="60938" y="195853"/>
                                <a:pt x="69234" y="186431"/>
                                <a:pt x="74484" y="177947"/>
                              </a:cubicBezTo>
                              <a:cubicBezTo>
                                <a:pt x="81938" y="165994"/>
                                <a:pt x="86953" y="149635"/>
                                <a:pt x="90375" y="131869"/>
                              </a:cubicBezTo>
                              <a:cubicBezTo>
                                <a:pt x="94313" y="114103"/>
                                <a:pt x="97172" y="94884"/>
                                <a:pt x="98766" y="77072"/>
                              </a:cubicBezTo>
                              <a:cubicBezTo>
                                <a:pt x="100078" y="59259"/>
                                <a:pt x="102000" y="42947"/>
                                <a:pt x="102703" y="30947"/>
                              </a:cubicBezTo>
                              <a:cubicBezTo>
                                <a:pt x="103031" y="24947"/>
                                <a:pt x="103313" y="20025"/>
                                <a:pt x="103500" y="16556"/>
                              </a:cubicBezTo>
                              <a:cubicBezTo>
                                <a:pt x="103641" y="13087"/>
                                <a:pt x="103688" y="11118"/>
                                <a:pt x="103688" y="10978"/>
                              </a:cubicBezTo>
                              <a:cubicBezTo>
                                <a:pt x="103828" y="6853"/>
                                <a:pt x="105656" y="2213"/>
                                <a:pt x="107813" y="572"/>
                              </a:cubicBezTo>
                              <a:cubicBezTo>
                                <a:pt x="109969" y="-1069"/>
                                <a:pt x="111563" y="947"/>
                                <a:pt x="111469" y="5025"/>
                              </a:cubicBezTo>
                              <a:cubicBezTo>
                                <a:pt x="111422" y="6338"/>
                                <a:pt x="111234" y="15150"/>
                                <a:pt x="110297" y="28416"/>
                              </a:cubicBezTo>
                              <a:cubicBezTo>
                                <a:pt x="109500" y="41681"/>
                                <a:pt x="107391" y="59400"/>
                                <a:pt x="105797" y="78759"/>
                              </a:cubicBezTo>
                              <a:cubicBezTo>
                                <a:pt x="104860" y="88415"/>
                                <a:pt x="103594" y="98494"/>
                                <a:pt x="101953" y="108525"/>
                              </a:cubicBezTo>
                              <a:cubicBezTo>
                                <a:pt x="100360" y="118603"/>
                                <a:pt x="98110" y="128681"/>
                                <a:pt x="96328" y="138478"/>
                              </a:cubicBezTo>
                              <a:cubicBezTo>
                                <a:pt x="92297" y="158025"/>
                                <a:pt x="86438" y="176353"/>
                                <a:pt x="77813" y="190463"/>
                              </a:cubicBezTo>
                              <a:cubicBezTo>
                                <a:pt x="72938" y="198291"/>
                                <a:pt x="68250" y="203775"/>
                                <a:pt x="63328" y="206822"/>
                              </a:cubicBezTo>
                              <a:cubicBezTo>
                                <a:pt x="58406" y="209869"/>
                                <a:pt x="53250" y="210478"/>
                                <a:pt x="48047" y="208369"/>
                              </a:cubicBezTo>
                              <a:cubicBezTo>
                                <a:pt x="37641" y="204291"/>
                                <a:pt x="28406" y="190463"/>
                                <a:pt x="19875" y="166978"/>
                              </a:cubicBezTo>
                              <a:cubicBezTo>
                                <a:pt x="15750" y="155259"/>
                                <a:pt x="11297" y="141057"/>
                                <a:pt x="8063" y="124603"/>
                              </a:cubicBezTo>
                              <a:cubicBezTo>
                                <a:pt x="5016" y="108103"/>
                                <a:pt x="2297" y="89259"/>
                                <a:pt x="47" y="68119"/>
                              </a:cubicBezTo>
                              <a:cubicBezTo>
                                <a:pt x="0" y="67603"/>
                                <a:pt x="0" y="67088"/>
                                <a:pt x="0" y="665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14" name="任意多边形: 形状 813">
                          <a:extLst>
                            <a:ext uri="{FF2B5EF4-FFF2-40B4-BE49-F238E27FC236}">
                              <a16:creationId xmlns:a16="http://schemas.microsoft.com/office/drawing/2014/main" id="{9F74752E-41E9-6024-6BB2-BC041002B66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7825" y="5558805"/>
                          <a:ext cx="126123" cy="203294"/>
                        </a:xfrm>
                        <a:custGeom>
                          <a:avLst/>
                          <a:gdLst>
                            <a:gd name="connsiteX0" fmla="*/ 0 w 126123"/>
                            <a:gd name="connsiteY0" fmla="*/ 10129 h 203294"/>
                            <a:gd name="connsiteX1" fmla="*/ 4031 w 126123"/>
                            <a:gd name="connsiteY1" fmla="*/ 3004 h 203294"/>
                            <a:gd name="connsiteX2" fmla="*/ 9891 w 126123"/>
                            <a:gd name="connsiteY2" fmla="*/ 12098 h 203294"/>
                            <a:gd name="connsiteX3" fmla="*/ 20859 w 126123"/>
                            <a:gd name="connsiteY3" fmla="*/ 84755 h 203294"/>
                            <a:gd name="connsiteX4" fmla="*/ 35203 w 126123"/>
                            <a:gd name="connsiteY4" fmla="*/ 134254 h 203294"/>
                            <a:gd name="connsiteX5" fmla="*/ 42188 w 126123"/>
                            <a:gd name="connsiteY5" fmla="*/ 151552 h 203294"/>
                            <a:gd name="connsiteX6" fmla="*/ 49406 w 126123"/>
                            <a:gd name="connsiteY6" fmla="*/ 164630 h 203294"/>
                            <a:gd name="connsiteX7" fmla="*/ 62109 w 126123"/>
                            <a:gd name="connsiteY7" fmla="*/ 180192 h 203294"/>
                            <a:gd name="connsiteX8" fmla="*/ 90281 w 126123"/>
                            <a:gd name="connsiteY8" fmla="*/ 178833 h 203294"/>
                            <a:gd name="connsiteX9" fmla="*/ 100781 w 126123"/>
                            <a:gd name="connsiteY9" fmla="*/ 161348 h 203294"/>
                            <a:gd name="connsiteX10" fmla="*/ 107860 w 126123"/>
                            <a:gd name="connsiteY10" fmla="*/ 137536 h 203294"/>
                            <a:gd name="connsiteX11" fmla="*/ 114844 w 126123"/>
                            <a:gd name="connsiteY11" fmla="*/ 81661 h 203294"/>
                            <a:gd name="connsiteX12" fmla="*/ 117141 w 126123"/>
                            <a:gd name="connsiteY12" fmla="*/ 32254 h 203294"/>
                            <a:gd name="connsiteX13" fmla="*/ 117188 w 126123"/>
                            <a:gd name="connsiteY13" fmla="*/ 16504 h 203294"/>
                            <a:gd name="connsiteX14" fmla="*/ 117094 w 126123"/>
                            <a:gd name="connsiteY14" fmla="*/ 10317 h 203294"/>
                            <a:gd name="connsiteX15" fmla="*/ 121360 w 126123"/>
                            <a:gd name="connsiteY15" fmla="*/ 239 h 203294"/>
                            <a:gd name="connsiteX16" fmla="*/ 125953 w 126123"/>
                            <a:gd name="connsiteY16" fmla="*/ 6286 h 203294"/>
                            <a:gd name="connsiteX17" fmla="*/ 126000 w 126123"/>
                            <a:gd name="connsiteY17" fmla="*/ 32067 h 203294"/>
                            <a:gd name="connsiteX18" fmla="*/ 125156 w 126123"/>
                            <a:gd name="connsiteY18" fmla="*/ 56910 h 203294"/>
                            <a:gd name="connsiteX19" fmla="*/ 123422 w 126123"/>
                            <a:gd name="connsiteY19" fmla="*/ 86160 h 203294"/>
                            <a:gd name="connsiteX20" fmla="*/ 115032 w 126123"/>
                            <a:gd name="connsiteY20" fmla="*/ 147098 h 203294"/>
                            <a:gd name="connsiteX21" fmla="*/ 95063 w 126123"/>
                            <a:gd name="connsiteY21" fmla="*/ 193739 h 203294"/>
                            <a:gd name="connsiteX22" fmla="*/ 59063 w 126123"/>
                            <a:gd name="connsiteY22" fmla="*/ 195661 h 203294"/>
                            <a:gd name="connsiteX23" fmla="*/ 40688 w 126123"/>
                            <a:gd name="connsiteY23" fmla="*/ 171848 h 203294"/>
                            <a:gd name="connsiteX24" fmla="*/ 31734 w 126123"/>
                            <a:gd name="connsiteY24" fmla="*/ 154176 h 203294"/>
                            <a:gd name="connsiteX25" fmla="*/ 23906 w 126123"/>
                            <a:gd name="connsiteY25" fmla="*/ 132802 h 203294"/>
                            <a:gd name="connsiteX26" fmla="*/ 9656 w 126123"/>
                            <a:gd name="connsiteY26" fmla="*/ 79176 h 203294"/>
                            <a:gd name="connsiteX27" fmla="*/ 94 w 126123"/>
                            <a:gd name="connsiteY27" fmla="*/ 11911 h 203294"/>
                            <a:gd name="connsiteX28" fmla="*/ 0 w 126123"/>
                            <a:gd name="connsiteY28" fmla="*/ 10129 h 2032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126123" h="203294">
                              <a:moveTo>
                                <a:pt x="0" y="10129"/>
                              </a:moveTo>
                              <a:cubicBezTo>
                                <a:pt x="0" y="5957"/>
                                <a:pt x="1641" y="2911"/>
                                <a:pt x="4031" y="3004"/>
                              </a:cubicBezTo>
                              <a:cubicBezTo>
                                <a:pt x="6750" y="3145"/>
                                <a:pt x="9375" y="7129"/>
                                <a:pt x="9891" y="12098"/>
                              </a:cubicBezTo>
                              <a:cubicBezTo>
                                <a:pt x="13172" y="40692"/>
                                <a:pt x="16312" y="64598"/>
                                <a:pt x="20859" y="84755"/>
                              </a:cubicBezTo>
                              <a:cubicBezTo>
                                <a:pt x="25594" y="104957"/>
                                <a:pt x="30469" y="121177"/>
                                <a:pt x="35203" y="134254"/>
                              </a:cubicBezTo>
                              <a:cubicBezTo>
                                <a:pt x="37547" y="140770"/>
                                <a:pt x="39891" y="146536"/>
                                <a:pt x="42188" y="151552"/>
                              </a:cubicBezTo>
                              <a:cubicBezTo>
                                <a:pt x="44531" y="156614"/>
                                <a:pt x="47109" y="160927"/>
                                <a:pt x="49406" y="164630"/>
                              </a:cubicBezTo>
                              <a:cubicBezTo>
                                <a:pt x="54047" y="172036"/>
                                <a:pt x="58313" y="177004"/>
                                <a:pt x="62109" y="180192"/>
                              </a:cubicBezTo>
                              <a:cubicBezTo>
                                <a:pt x="74531" y="190645"/>
                                <a:pt x="84281" y="185114"/>
                                <a:pt x="90281" y="178833"/>
                              </a:cubicBezTo>
                              <a:cubicBezTo>
                                <a:pt x="94547" y="174380"/>
                                <a:pt x="98016" y="168380"/>
                                <a:pt x="100781" y="161348"/>
                              </a:cubicBezTo>
                              <a:cubicBezTo>
                                <a:pt x="103547" y="154270"/>
                                <a:pt x="105703" y="146208"/>
                                <a:pt x="107860" y="137536"/>
                              </a:cubicBezTo>
                              <a:cubicBezTo>
                                <a:pt x="111844" y="120145"/>
                                <a:pt x="113906" y="100364"/>
                                <a:pt x="114844" y="81661"/>
                              </a:cubicBezTo>
                              <a:cubicBezTo>
                                <a:pt x="115969" y="62958"/>
                                <a:pt x="117047" y="45332"/>
                                <a:pt x="117141" y="32254"/>
                              </a:cubicBezTo>
                              <a:cubicBezTo>
                                <a:pt x="117235" y="25692"/>
                                <a:pt x="117235" y="20348"/>
                                <a:pt x="117188" y="16504"/>
                              </a:cubicBezTo>
                              <a:cubicBezTo>
                                <a:pt x="117141" y="12708"/>
                                <a:pt x="117094" y="10505"/>
                                <a:pt x="117094" y="10317"/>
                              </a:cubicBezTo>
                              <a:cubicBezTo>
                                <a:pt x="116906" y="6051"/>
                                <a:pt x="118828" y="1317"/>
                                <a:pt x="121360" y="239"/>
                              </a:cubicBezTo>
                              <a:cubicBezTo>
                                <a:pt x="123844" y="-839"/>
                                <a:pt x="125766" y="1832"/>
                                <a:pt x="125953" y="6286"/>
                              </a:cubicBezTo>
                              <a:cubicBezTo>
                                <a:pt x="126000" y="7739"/>
                                <a:pt x="126282" y="17536"/>
                                <a:pt x="126000" y="32067"/>
                              </a:cubicBezTo>
                              <a:cubicBezTo>
                                <a:pt x="125860" y="39332"/>
                                <a:pt x="125625" y="47770"/>
                                <a:pt x="125156" y="56910"/>
                              </a:cubicBezTo>
                              <a:cubicBezTo>
                                <a:pt x="124641" y="66051"/>
                                <a:pt x="123844" y="75942"/>
                                <a:pt x="123422" y="86160"/>
                              </a:cubicBezTo>
                              <a:cubicBezTo>
                                <a:pt x="122250" y="106505"/>
                                <a:pt x="119766" y="127973"/>
                                <a:pt x="115032" y="147098"/>
                              </a:cubicBezTo>
                              <a:cubicBezTo>
                                <a:pt x="111094" y="166224"/>
                                <a:pt x="104906" y="183005"/>
                                <a:pt x="95063" y="193739"/>
                              </a:cubicBezTo>
                              <a:cubicBezTo>
                                <a:pt x="84188" y="205646"/>
                                <a:pt x="71766" y="206583"/>
                                <a:pt x="59063" y="195661"/>
                              </a:cubicBezTo>
                              <a:cubicBezTo>
                                <a:pt x="52828" y="190317"/>
                                <a:pt x="46688" y="182348"/>
                                <a:pt x="40688" y="171848"/>
                              </a:cubicBezTo>
                              <a:cubicBezTo>
                                <a:pt x="37688" y="166598"/>
                                <a:pt x="34688" y="160692"/>
                                <a:pt x="31734" y="154176"/>
                              </a:cubicBezTo>
                              <a:cubicBezTo>
                                <a:pt x="29062" y="147661"/>
                                <a:pt x="26484" y="140536"/>
                                <a:pt x="23906" y="132802"/>
                              </a:cubicBezTo>
                              <a:cubicBezTo>
                                <a:pt x="18844" y="117333"/>
                                <a:pt x="14063" y="99427"/>
                                <a:pt x="9656" y="79176"/>
                              </a:cubicBezTo>
                              <a:cubicBezTo>
                                <a:pt x="5859" y="59020"/>
                                <a:pt x="2813" y="36520"/>
                                <a:pt x="94" y="11911"/>
                              </a:cubicBezTo>
                              <a:cubicBezTo>
                                <a:pt x="0" y="11254"/>
                                <a:pt x="0" y="10692"/>
                                <a:pt x="0" y="101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15" name="任意多边形: 形状 814">
                          <a:extLst>
                            <a:ext uri="{FF2B5EF4-FFF2-40B4-BE49-F238E27FC236}">
                              <a16:creationId xmlns:a16="http://schemas.microsoft.com/office/drawing/2014/main" id="{3C9CFB10-9A91-9358-0EA7-DC6D4F7098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24149" y="5438549"/>
                          <a:ext cx="133830" cy="300205"/>
                        </a:xfrm>
                        <a:custGeom>
                          <a:avLst/>
                          <a:gdLst>
                            <a:gd name="connsiteX0" fmla="*/ 66 w 133830"/>
                            <a:gd name="connsiteY0" fmla="*/ 4010 h 300205"/>
                            <a:gd name="connsiteX1" fmla="*/ 4660 w 133830"/>
                            <a:gd name="connsiteY1" fmla="*/ 1947 h 300205"/>
                            <a:gd name="connsiteX2" fmla="*/ 9582 w 133830"/>
                            <a:gd name="connsiteY2" fmla="*/ 19056 h 300205"/>
                            <a:gd name="connsiteX3" fmla="*/ 10848 w 133830"/>
                            <a:gd name="connsiteY3" fmla="*/ 49760 h 300205"/>
                            <a:gd name="connsiteX4" fmla="*/ 13191 w 133830"/>
                            <a:gd name="connsiteY4" fmla="*/ 80838 h 300205"/>
                            <a:gd name="connsiteX5" fmla="*/ 16379 w 133830"/>
                            <a:gd name="connsiteY5" fmla="*/ 111775 h 300205"/>
                            <a:gd name="connsiteX6" fmla="*/ 21582 w 133830"/>
                            <a:gd name="connsiteY6" fmla="*/ 142432 h 300205"/>
                            <a:gd name="connsiteX7" fmla="*/ 35926 w 133830"/>
                            <a:gd name="connsiteY7" fmla="*/ 200650 h 300205"/>
                            <a:gd name="connsiteX8" fmla="*/ 58051 w 133830"/>
                            <a:gd name="connsiteY8" fmla="*/ 252260 h 300205"/>
                            <a:gd name="connsiteX9" fmla="*/ 91145 w 133830"/>
                            <a:gd name="connsiteY9" fmla="*/ 280994 h 300205"/>
                            <a:gd name="connsiteX10" fmla="*/ 121379 w 133830"/>
                            <a:gd name="connsiteY10" fmla="*/ 205900 h 300205"/>
                            <a:gd name="connsiteX11" fmla="*/ 123723 w 133830"/>
                            <a:gd name="connsiteY11" fmla="*/ 154713 h 300205"/>
                            <a:gd name="connsiteX12" fmla="*/ 123723 w 133830"/>
                            <a:gd name="connsiteY12" fmla="*/ 137604 h 300205"/>
                            <a:gd name="connsiteX13" fmla="*/ 123582 w 133830"/>
                            <a:gd name="connsiteY13" fmla="*/ 130760 h 300205"/>
                            <a:gd name="connsiteX14" fmla="*/ 128317 w 133830"/>
                            <a:gd name="connsiteY14" fmla="*/ 123353 h 300205"/>
                            <a:gd name="connsiteX15" fmla="*/ 133566 w 133830"/>
                            <a:gd name="connsiteY15" fmla="*/ 133573 h 300205"/>
                            <a:gd name="connsiteX16" fmla="*/ 133754 w 133830"/>
                            <a:gd name="connsiteY16" fmla="*/ 161791 h 300205"/>
                            <a:gd name="connsiteX17" fmla="*/ 131410 w 133830"/>
                            <a:gd name="connsiteY17" fmla="*/ 217854 h 300205"/>
                            <a:gd name="connsiteX18" fmla="*/ 121613 w 133830"/>
                            <a:gd name="connsiteY18" fmla="*/ 273495 h 300205"/>
                            <a:gd name="connsiteX19" fmla="*/ 96676 w 133830"/>
                            <a:gd name="connsiteY19" fmla="*/ 300166 h 300205"/>
                            <a:gd name="connsiteX20" fmla="*/ 75207 w 133830"/>
                            <a:gd name="connsiteY20" fmla="*/ 291401 h 300205"/>
                            <a:gd name="connsiteX21" fmla="*/ 64004 w 133830"/>
                            <a:gd name="connsiteY21" fmla="*/ 279682 h 300205"/>
                            <a:gd name="connsiteX22" fmla="*/ 53551 w 133830"/>
                            <a:gd name="connsiteY22" fmla="*/ 263276 h 300205"/>
                            <a:gd name="connsiteX23" fmla="*/ 19 w 133830"/>
                            <a:gd name="connsiteY23" fmla="*/ 5838 h 300205"/>
                            <a:gd name="connsiteX24" fmla="*/ 66 w 133830"/>
                            <a:gd name="connsiteY24" fmla="*/ 4010 h 3002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33830" h="300205">
                              <a:moveTo>
                                <a:pt x="66" y="4010"/>
                              </a:moveTo>
                              <a:cubicBezTo>
                                <a:pt x="441" y="-350"/>
                                <a:pt x="2316" y="-1334"/>
                                <a:pt x="4660" y="1947"/>
                              </a:cubicBezTo>
                              <a:cubicBezTo>
                                <a:pt x="7285" y="5603"/>
                                <a:pt x="9535" y="13197"/>
                                <a:pt x="9582" y="19056"/>
                              </a:cubicBezTo>
                              <a:cubicBezTo>
                                <a:pt x="9535" y="29135"/>
                                <a:pt x="10144" y="39401"/>
                                <a:pt x="10848" y="49760"/>
                              </a:cubicBezTo>
                              <a:cubicBezTo>
                                <a:pt x="11504" y="60072"/>
                                <a:pt x="12254" y="70478"/>
                                <a:pt x="13191" y="80838"/>
                              </a:cubicBezTo>
                              <a:cubicBezTo>
                                <a:pt x="14082" y="91197"/>
                                <a:pt x="15160" y="101556"/>
                                <a:pt x="16379" y="111775"/>
                              </a:cubicBezTo>
                              <a:cubicBezTo>
                                <a:pt x="17738" y="122041"/>
                                <a:pt x="19660" y="132354"/>
                                <a:pt x="21582" y="142432"/>
                              </a:cubicBezTo>
                              <a:cubicBezTo>
                                <a:pt x="25519" y="162635"/>
                                <a:pt x="30160" y="182229"/>
                                <a:pt x="35926" y="200650"/>
                              </a:cubicBezTo>
                              <a:cubicBezTo>
                                <a:pt x="42301" y="219213"/>
                                <a:pt x="49660" y="236604"/>
                                <a:pt x="58051" y="252260"/>
                              </a:cubicBezTo>
                              <a:cubicBezTo>
                                <a:pt x="70848" y="276120"/>
                                <a:pt x="83691" y="281135"/>
                                <a:pt x="91145" y="280994"/>
                              </a:cubicBezTo>
                              <a:cubicBezTo>
                                <a:pt x="111817" y="280479"/>
                                <a:pt x="119129" y="243026"/>
                                <a:pt x="121379" y="205900"/>
                              </a:cubicBezTo>
                              <a:cubicBezTo>
                                <a:pt x="122551" y="187291"/>
                                <a:pt x="123676" y="168776"/>
                                <a:pt x="123723" y="154713"/>
                              </a:cubicBezTo>
                              <a:cubicBezTo>
                                <a:pt x="123817" y="147682"/>
                                <a:pt x="123770" y="141776"/>
                                <a:pt x="123723" y="137604"/>
                              </a:cubicBezTo>
                              <a:cubicBezTo>
                                <a:pt x="123629" y="133385"/>
                                <a:pt x="123582" y="130947"/>
                                <a:pt x="123582" y="130760"/>
                              </a:cubicBezTo>
                              <a:cubicBezTo>
                                <a:pt x="123395" y="125697"/>
                                <a:pt x="125551" y="122604"/>
                                <a:pt x="128317" y="123353"/>
                              </a:cubicBezTo>
                              <a:cubicBezTo>
                                <a:pt x="131082" y="124151"/>
                                <a:pt x="133426" y="128697"/>
                                <a:pt x="133566" y="133573"/>
                              </a:cubicBezTo>
                              <a:cubicBezTo>
                                <a:pt x="133613" y="135166"/>
                                <a:pt x="133988" y="146182"/>
                                <a:pt x="133754" y="161791"/>
                              </a:cubicBezTo>
                              <a:cubicBezTo>
                                <a:pt x="133613" y="177401"/>
                                <a:pt x="132442" y="197604"/>
                                <a:pt x="131410" y="217854"/>
                              </a:cubicBezTo>
                              <a:cubicBezTo>
                                <a:pt x="130004" y="238057"/>
                                <a:pt x="127145" y="258166"/>
                                <a:pt x="121613" y="273495"/>
                              </a:cubicBezTo>
                              <a:cubicBezTo>
                                <a:pt x="116457" y="288870"/>
                                <a:pt x="108863" y="299464"/>
                                <a:pt x="96676" y="300166"/>
                              </a:cubicBezTo>
                              <a:cubicBezTo>
                                <a:pt x="89973" y="300588"/>
                                <a:pt x="82660" y="297635"/>
                                <a:pt x="75207" y="291401"/>
                              </a:cubicBezTo>
                              <a:cubicBezTo>
                                <a:pt x="71504" y="288307"/>
                                <a:pt x="67660" y="284369"/>
                                <a:pt x="64004" y="279682"/>
                              </a:cubicBezTo>
                              <a:cubicBezTo>
                                <a:pt x="60441" y="274994"/>
                                <a:pt x="56926" y="269510"/>
                                <a:pt x="53551" y="263276"/>
                              </a:cubicBezTo>
                              <a:cubicBezTo>
                                <a:pt x="14035" y="193572"/>
                                <a:pt x="1332" y="94760"/>
                                <a:pt x="19" y="5838"/>
                              </a:cubicBezTo>
                              <a:cubicBezTo>
                                <a:pt x="-27" y="5228"/>
                                <a:pt x="19" y="4572"/>
                                <a:pt x="66" y="40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16" name="图形 413">
                        <a:extLst>
                          <a:ext uri="{FF2B5EF4-FFF2-40B4-BE49-F238E27FC236}">
                            <a16:creationId xmlns:a16="http://schemas.microsoft.com/office/drawing/2014/main" id="{9EF22078-5382-F786-D424-8CE6B3043F6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82867" y="5610855"/>
                        <a:ext cx="380709" cy="332030"/>
                        <a:chOff x="7982867" y="5610855"/>
                        <a:chExt cx="380709" cy="33203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17" name="任意多边形: 形状 816">
                          <a:extLst>
                            <a:ext uri="{FF2B5EF4-FFF2-40B4-BE49-F238E27FC236}">
                              <a16:creationId xmlns:a16="http://schemas.microsoft.com/office/drawing/2014/main" id="{08BE2638-C174-14A7-2C59-CF4654FECE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18623" y="5612449"/>
                          <a:ext cx="44953" cy="130526"/>
                        </a:xfrm>
                        <a:custGeom>
                          <a:avLst/>
                          <a:gdLst>
                            <a:gd name="connsiteX0" fmla="*/ 43875 w 44953"/>
                            <a:gd name="connsiteY0" fmla="*/ 115204 h 130526"/>
                            <a:gd name="connsiteX1" fmla="*/ 37969 w 44953"/>
                            <a:gd name="connsiteY1" fmla="*/ 114594 h 130526"/>
                            <a:gd name="connsiteX2" fmla="*/ 22313 w 44953"/>
                            <a:gd name="connsiteY2" fmla="*/ 89188 h 130526"/>
                            <a:gd name="connsiteX3" fmla="*/ 13781 w 44953"/>
                            <a:gd name="connsiteY3" fmla="*/ 56141 h 130526"/>
                            <a:gd name="connsiteX4" fmla="*/ 9703 w 44953"/>
                            <a:gd name="connsiteY4" fmla="*/ 32657 h 130526"/>
                            <a:gd name="connsiteX5" fmla="*/ 7688 w 44953"/>
                            <a:gd name="connsiteY5" fmla="*/ 18923 h 130526"/>
                            <a:gd name="connsiteX6" fmla="*/ 6328 w 44953"/>
                            <a:gd name="connsiteY6" fmla="*/ 3782 h 130526"/>
                            <a:gd name="connsiteX7" fmla="*/ 2672 w 44953"/>
                            <a:gd name="connsiteY7" fmla="*/ 1110 h 130526"/>
                            <a:gd name="connsiteX8" fmla="*/ 0 w 44953"/>
                            <a:gd name="connsiteY8" fmla="*/ 10485 h 130526"/>
                            <a:gd name="connsiteX9" fmla="*/ 47 w 44953"/>
                            <a:gd name="connsiteY9" fmla="*/ 11797 h 130526"/>
                            <a:gd name="connsiteX10" fmla="*/ 7125 w 44953"/>
                            <a:gd name="connsiteY10" fmla="*/ 59657 h 130526"/>
                            <a:gd name="connsiteX11" fmla="*/ 11156 w 44953"/>
                            <a:gd name="connsiteY11" fmla="*/ 78922 h 130526"/>
                            <a:gd name="connsiteX12" fmla="*/ 16031 w 44953"/>
                            <a:gd name="connsiteY12" fmla="*/ 95048 h 130526"/>
                            <a:gd name="connsiteX13" fmla="*/ 36422 w 44953"/>
                            <a:gd name="connsiteY13" fmla="*/ 129360 h 130526"/>
                            <a:gd name="connsiteX14" fmla="*/ 44953 w 44953"/>
                            <a:gd name="connsiteY14" fmla="*/ 129548 h 130526"/>
                            <a:gd name="connsiteX15" fmla="*/ 43875 w 44953"/>
                            <a:gd name="connsiteY15" fmla="*/ 115204 h 1305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44953" h="130526">
                              <a:moveTo>
                                <a:pt x="43875" y="115204"/>
                              </a:moveTo>
                              <a:cubicBezTo>
                                <a:pt x="42047" y="115813"/>
                                <a:pt x="40125" y="115813"/>
                                <a:pt x="37969" y="114594"/>
                              </a:cubicBezTo>
                              <a:cubicBezTo>
                                <a:pt x="33844" y="112297"/>
                                <a:pt x="28500" y="105688"/>
                                <a:pt x="22313" y="89188"/>
                              </a:cubicBezTo>
                              <a:cubicBezTo>
                                <a:pt x="18984" y="80938"/>
                                <a:pt x="16594" y="70157"/>
                                <a:pt x="13781" y="56141"/>
                              </a:cubicBezTo>
                              <a:cubicBezTo>
                                <a:pt x="12422" y="49157"/>
                                <a:pt x="11063" y="41328"/>
                                <a:pt x="9703" y="32657"/>
                              </a:cubicBezTo>
                              <a:cubicBezTo>
                                <a:pt x="9047" y="28298"/>
                                <a:pt x="8391" y="23750"/>
                                <a:pt x="7688" y="18923"/>
                              </a:cubicBezTo>
                              <a:cubicBezTo>
                                <a:pt x="7078" y="14141"/>
                                <a:pt x="6797" y="9078"/>
                                <a:pt x="6328" y="3782"/>
                              </a:cubicBezTo>
                              <a:cubicBezTo>
                                <a:pt x="6047" y="79"/>
                                <a:pt x="4453" y="-1093"/>
                                <a:pt x="2672" y="1110"/>
                              </a:cubicBezTo>
                              <a:cubicBezTo>
                                <a:pt x="1172" y="3079"/>
                                <a:pt x="47" y="7063"/>
                                <a:pt x="0" y="10485"/>
                              </a:cubicBezTo>
                              <a:cubicBezTo>
                                <a:pt x="0" y="10953"/>
                                <a:pt x="0" y="11376"/>
                                <a:pt x="47" y="11797"/>
                              </a:cubicBezTo>
                              <a:cubicBezTo>
                                <a:pt x="1781" y="29844"/>
                                <a:pt x="4594" y="45782"/>
                                <a:pt x="7125" y="59657"/>
                              </a:cubicBezTo>
                              <a:cubicBezTo>
                                <a:pt x="8438" y="66594"/>
                                <a:pt x="9750" y="73016"/>
                                <a:pt x="11156" y="78922"/>
                              </a:cubicBezTo>
                              <a:cubicBezTo>
                                <a:pt x="12516" y="84829"/>
                                <a:pt x="14438" y="90172"/>
                                <a:pt x="16031" y="95048"/>
                              </a:cubicBezTo>
                              <a:cubicBezTo>
                                <a:pt x="22781" y="114501"/>
                                <a:pt x="29625" y="125797"/>
                                <a:pt x="36422" y="129360"/>
                              </a:cubicBezTo>
                              <a:cubicBezTo>
                                <a:pt x="39328" y="130907"/>
                                <a:pt x="42235" y="130860"/>
                                <a:pt x="44953" y="129548"/>
                              </a:cubicBezTo>
                              <a:cubicBezTo>
                                <a:pt x="44578" y="123782"/>
                                <a:pt x="44297" y="120923"/>
                                <a:pt x="43875" y="11520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18" name="任意多边形: 形状 817">
                          <a:extLst>
                            <a:ext uri="{FF2B5EF4-FFF2-40B4-BE49-F238E27FC236}">
                              <a16:creationId xmlns:a16="http://schemas.microsoft.com/office/drawing/2014/main" id="{B3D1C1F8-9000-4EB8-738B-45E26B4889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30941" y="5685806"/>
                          <a:ext cx="114085" cy="216745"/>
                        </a:xfrm>
                        <a:custGeom>
                          <a:avLst/>
                          <a:gdLst>
                            <a:gd name="connsiteX0" fmla="*/ 88 w 114085"/>
                            <a:gd name="connsiteY0" fmla="*/ 66503 h 216745"/>
                            <a:gd name="connsiteX1" fmla="*/ 2900 w 114085"/>
                            <a:gd name="connsiteY1" fmla="*/ 57269 h 216745"/>
                            <a:gd name="connsiteX2" fmla="*/ 8853 w 114085"/>
                            <a:gd name="connsiteY2" fmla="*/ 62566 h 216745"/>
                            <a:gd name="connsiteX3" fmla="*/ 16963 w 114085"/>
                            <a:gd name="connsiteY3" fmla="*/ 97629 h 216745"/>
                            <a:gd name="connsiteX4" fmla="*/ 26291 w 114085"/>
                            <a:gd name="connsiteY4" fmla="*/ 126269 h 216745"/>
                            <a:gd name="connsiteX5" fmla="*/ 43447 w 114085"/>
                            <a:gd name="connsiteY5" fmla="*/ 167004 h 216745"/>
                            <a:gd name="connsiteX6" fmla="*/ 71338 w 114085"/>
                            <a:gd name="connsiteY6" fmla="*/ 198598 h 216745"/>
                            <a:gd name="connsiteX7" fmla="*/ 94494 w 114085"/>
                            <a:gd name="connsiteY7" fmla="*/ 184535 h 216745"/>
                            <a:gd name="connsiteX8" fmla="*/ 101338 w 114085"/>
                            <a:gd name="connsiteY8" fmla="*/ 163020 h 216745"/>
                            <a:gd name="connsiteX9" fmla="*/ 105229 w 114085"/>
                            <a:gd name="connsiteY9" fmla="*/ 136957 h 216745"/>
                            <a:gd name="connsiteX10" fmla="*/ 105979 w 114085"/>
                            <a:gd name="connsiteY10" fmla="*/ 80332 h 216745"/>
                            <a:gd name="connsiteX11" fmla="*/ 103822 w 114085"/>
                            <a:gd name="connsiteY11" fmla="*/ 32472 h 216745"/>
                            <a:gd name="connsiteX12" fmla="*/ 102463 w 114085"/>
                            <a:gd name="connsiteY12" fmla="*/ 17566 h 216745"/>
                            <a:gd name="connsiteX13" fmla="*/ 101994 w 114085"/>
                            <a:gd name="connsiteY13" fmla="*/ 11754 h 216745"/>
                            <a:gd name="connsiteX14" fmla="*/ 105229 w 114085"/>
                            <a:gd name="connsiteY14" fmla="*/ 691 h 216745"/>
                            <a:gd name="connsiteX15" fmla="*/ 109588 w 114085"/>
                            <a:gd name="connsiteY15" fmla="*/ 5003 h 216745"/>
                            <a:gd name="connsiteX16" fmla="*/ 113666 w 114085"/>
                            <a:gd name="connsiteY16" fmla="*/ 81598 h 216745"/>
                            <a:gd name="connsiteX17" fmla="*/ 112307 w 114085"/>
                            <a:gd name="connsiteY17" fmla="*/ 143426 h 216745"/>
                            <a:gd name="connsiteX18" fmla="*/ 110385 w 114085"/>
                            <a:gd name="connsiteY18" fmla="*/ 158332 h 216745"/>
                            <a:gd name="connsiteX19" fmla="*/ 108088 w 114085"/>
                            <a:gd name="connsiteY19" fmla="*/ 172395 h 216745"/>
                            <a:gd name="connsiteX20" fmla="*/ 100119 w 114085"/>
                            <a:gd name="connsiteY20" fmla="*/ 197144 h 216745"/>
                            <a:gd name="connsiteX21" fmla="*/ 70541 w 114085"/>
                            <a:gd name="connsiteY21" fmla="*/ 215332 h 216745"/>
                            <a:gd name="connsiteX22" fmla="*/ 33885 w 114085"/>
                            <a:gd name="connsiteY22" fmla="*/ 171551 h 216745"/>
                            <a:gd name="connsiteX23" fmla="*/ 16260 w 114085"/>
                            <a:gd name="connsiteY23" fmla="*/ 127066 h 216745"/>
                            <a:gd name="connsiteX24" fmla="*/ 7541 w 114085"/>
                            <a:gd name="connsiteY24" fmla="*/ 99363 h 216745"/>
                            <a:gd name="connsiteX25" fmla="*/ 322 w 114085"/>
                            <a:gd name="connsiteY25" fmla="*/ 68051 h 216745"/>
                            <a:gd name="connsiteX26" fmla="*/ 88 w 114085"/>
                            <a:gd name="connsiteY26" fmla="*/ 66503 h 2167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14085" h="216745">
                              <a:moveTo>
                                <a:pt x="88" y="66503"/>
                              </a:moveTo>
                              <a:cubicBezTo>
                                <a:pt x="-334" y="62519"/>
                                <a:pt x="791" y="58582"/>
                                <a:pt x="2900" y="57269"/>
                              </a:cubicBezTo>
                              <a:cubicBezTo>
                                <a:pt x="5244" y="55769"/>
                                <a:pt x="7916" y="58113"/>
                                <a:pt x="8853" y="62566"/>
                              </a:cubicBezTo>
                              <a:cubicBezTo>
                                <a:pt x="11572" y="75363"/>
                                <a:pt x="14197" y="87035"/>
                                <a:pt x="16963" y="97629"/>
                              </a:cubicBezTo>
                              <a:cubicBezTo>
                                <a:pt x="20150" y="108175"/>
                                <a:pt x="23244" y="117691"/>
                                <a:pt x="26291" y="126269"/>
                              </a:cubicBezTo>
                              <a:cubicBezTo>
                                <a:pt x="32338" y="143426"/>
                                <a:pt x="38057" y="156691"/>
                                <a:pt x="43447" y="167004"/>
                              </a:cubicBezTo>
                              <a:cubicBezTo>
                                <a:pt x="54978" y="187488"/>
                                <a:pt x="64447" y="195879"/>
                                <a:pt x="71338" y="198598"/>
                              </a:cubicBezTo>
                              <a:cubicBezTo>
                                <a:pt x="82729" y="202957"/>
                                <a:pt x="90228" y="193254"/>
                                <a:pt x="94494" y="184535"/>
                              </a:cubicBezTo>
                              <a:cubicBezTo>
                                <a:pt x="97541" y="178347"/>
                                <a:pt x="99744" y="171035"/>
                                <a:pt x="101338" y="163020"/>
                              </a:cubicBezTo>
                              <a:cubicBezTo>
                                <a:pt x="102791" y="155004"/>
                                <a:pt x="104479" y="146144"/>
                                <a:pt x="105229" y="136957"/>
                              </a:cubicBezTo>
                              <a:cubicBezTo>
                                <a:pt x="107057" y="118582"/>
                                <a:pt x="106494" y="98754"/>
                                <a:pt x="105979" y="80332"/>
                              </a:cubicBezTo>
                              <a:cubicBezTo>
                                <a:pt x="105838" y="61910"/>
                                <a:pt x="104807" y="44941"/>
                                <a:pt x="103822" y="32472"/>
                              </a:cubicBezTo>
                              <a:cubicBezTo>
                                <a:pt x="103260" y="26238"/>
                                <a:pt x="102791" y="21129"/>
                                <a:pt x="102463" y="17566"/>
                              </a:cubicBezTo>
                              <a:cubicBezTo>
                                <a:pt x="102088" y="14004"/>
                                <a:pt x="102041" y="11894"/>
                                <a:pt x="101994" y="11754"/>
                              </a:cubicBezTo>
                              <a:cubicBezTo>
                                <a:pt x="101619" y="7488"/>
                                <a:pt x="103119" y="2519"/>
                                <a:pt x="105229" y="691"/>
                              </a:cubicBezTo>
                              <a:cubicBezTo>
                                <a:pt x="107338" y="-1137"/>
                                <a:pt x="109260" y="784"/>
                                <a:pt x="109588" y="5003"/>
                              </a:cubicBezTo>
                              <a:cubicBezTo>
                                <a:pt x="109260" y="7722"/>
                                <a:pt x="113666" y="41519"/>
                                <a:pt x="113666" y="81598"/>
                              </a:cubicBezTo>
                              <a:cubicBezTo>
                                <a:pt x="114275" y="101566"/>
                                <a:pt x="114510" y="123129"/>
                                <a:pt x="112307" y="143426"/>
                              </a:cubicBezTo>
                              <a:cubicBezTo>
                                <a:pt x="111791" y="148488"/>
                                <a:pt x="110994" y="153457"/>
                                <a:pt x="110385" y="158332"/>
                              </a:cubicBezTo>
                              <a:cubicBezTo>
                                <a:pt x="109775" y="163160"/>
                                <a:pt x="109025" y="167847"/>
                                <a:pt x="108088" y="172395"/>
                              </a:cubicBezTo>
                              <a:cubicBezTo>
                                <a:pt x="106213" y="181441"/>
                                <a:pt x="103635" y="189832"/>
                                <a:pt x="100119" y="197144"/>
                              </a:cubicBezTo>
                              <a:cubicBezTo>
                                <a:pt x="92385" y="213363"/>
                                <a:pt x="82213" y="219879"/>
                                <a:pt x="70541" y="215332"/>
                              </a:cubicBezTo>
                              <a:cubicBezTo>
                                <a:pt x="59150" y="210879"/>
                                <a:pt x="46775" y="196207"/>
                                <a:pt x="33885" y="171551"/>
                              </a:cubicBezTo>
                              <a:cubicBezTo>
                                <a:pt x="27885" y="159223"/>
                                <a:pt x="22119" y="144363"/>
                                <a:pt x="16260" y="127066"/>
                              </a:cubicBezTo>
                              <a:cubicBezTo>
                                <a:pt x="13353" y="118441"/>
                                <a:pt x="10447" y="109207"/>
                                <a:pt x="7541" y="99363"/>
                              </a:cubicBezTo>
                              <a:cubicBezTo>
                                <a:pt x="5010" y="89519"/>
                                <a:pt x="2666" y="79066"/>
                                <a:pt x="322" y="68051"/>
                              </a:cubicBezTo>
                              <a:cubicBezTo>
                                <a:pt x="181" y="67535"/>
                                <a:pt x="135" y="67019"/>
                                <a:pt x="88" y="665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19" name="任意多边形: 形状 818">
                          <a:extLst>
                            <a:ext uri="{FF2B5EF4-FFF2-40B4-BE49-F238E27FC236}">
                              <a16:creationId xmlns:a16="http://schemas.microsoft.com/office/drawing/2014/main" id="{F9A92D32-7B0F-17B7-9739-3237307306D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06269" y="5720306"/>
                          <a:ext cx="141661" cy="222579"/>
                        </a:xfrm>
                        <a:custGeom>
                          <a:avLst/>
                          <a:gdLst>
                            <a:gd name="connsiteX0" fmla="*/ 72 w 141661"/>
                            <a:gd name="connsiteY0" fmla="*/ 6175 h 222579"/>
                            <a:gd name="connsiteX1" fmla="*/ 3682 w 141661"/>
                            <a:gd name="connsiteY1" fmla="*/ 175 h 222579"/>
                            <a:gd name="connsiteX2" fmla="*/ 10854 w 141661"/>
                            <a:gd name="connsiteY2" fmla="*/ 11378 h 222579"/>
                            <a:gd name="connsiteX3" fmla="*/ 20275 w 141661"/>
                            <a:gd name="connsiteY3" fmla="*/ 53566 h 222579"/>
                            <a:gd name="connsiteX4" fmla="*/ 30307 w 141661"/>
                            <a:gd name="connsiteY4" fmla="*/ 89285 h 222579"/>
                            <a:gd name="connsiteX5" fmla="*/ 51025 w 141661"/>
                            <a:gd name="connsiteY5" fmla="*/ 143332 h 222579"/>
                            <a:gd name="connsiteX6" fmla="*/ 55854 w 141661"/>
                            <a:gd name="connsiteY6" fmla="*/ 153551 h 222579"/>
                            <a:gd name="connsiteX7" fmla="*/ 60916 w 141661"/>
                            <a:gd name="connsiteY7" fmla="*/ 162644 h 222579"/>
                            <a:gd name="connsiteX8" fmla="*/ 70291 w 141661"/>
                            <a:gd name="connsiteY8" fmla="*/ 177504 h 222579"/>
                            <a:gd name="connsiteX9" fmla="*/ 85901 w 141661"/>
                            <a:gd name="connsiteY9" fmla="*/ 196019 h 222579"/>
                            <a:gd name="connsiteX10" fmla="*/ 116744 w 141661"/>
                            <a:gd name="connsiteY10" fmla="*/ 200332 h 222579"/>
                            <a:gd name="connsiteX11" fmla="*/ 130994 w 141661"/>
                            <a:gd name="connsiteY11" fmla="*/ 161613 h 222579"/>
                            <a:gd name="connsiteX12" fmla="*/ 132073 w 141661"/>
                            <a:gd name="connsiteY12" fmla="*/ 134472 h 222579"/>
                            <a:gd name="connsiteX13" fmla="*/ 131510 w 141661"/>
                            <a:gd name="connsiteY13" fmla="*/ 105785 h 222579"/>
                            <a:gd name="connsiteX14" fmla="*/ 129401 w 141661"/>
                            <a:gd name="connsiteY14" fmla="*/ 78410 h 222579"/>
                            <a:gd name="connsiteX15" fmla="*/ 127104 w 141661"/>
                            <a:gd name="connsiteY15" fmla="*/ 55113 h 222579"/>
                            <a:gd name="connsiteX16" fmla="*/ 125463 w 141661"/>
                            <a:gd name="connsiteY16" fmla="*/ 38800 h 222579"/>
                            <a:gd name="connsiteX17" fmla="*/ 124666 w 141661"/>
                            <a:gd name="connsiteY17" fmla="*/ 32379 h 222579"/>
                            <a:gd name="connsiteX18" fmla="*/ 128088 w 141661"/>
                            <a:gd name="connsiteY18" fmla="*/ 22441 h 222579"/>
                            <a:gd name="connsiteX19" fmla="*/ 133666 w 141661"/>
                            <a:gd name="connsiteY19" fmla="*/ 29191 h 222579"/>
                            <a:gd name="connsiteX20" fmla="*/ 136479 w 141661"/>
                            <a:gd name="connsiteY20" fmla="*/ 55956 h 222579"/>
                            <a:gd name="connsiteX21" fmla="*/ 141166 w 141661"/>
                            <a:gd name="connsiteY21" fmla="*/ 111410 h 222579"/>
                            <a:gd name="connsiteX22" fmla="*/ 141635 w 141661"/>
                            <a:gd name="connsiteY22" fmla="*/ 142628 h 222579"/>
                            <a:gd name="connsiteX23" fmla="*/ 140276 w 141661"/>
                            <a:gd name="connsiteY23" fmla="*/ 172348 h 222579"/>
                            <a:gd name="connsiteX24" fmla="*/ 123448 w 141661"/>
                            <a:gd name="connsiteY24" fmla="*/ 216082 h 222579"/>
                            <a:gd name="connsiteX25" fmla="*/ 84073 w 141661"/>
                            <a:gd name="connsiteY25" fmla="*/ 210691 h 222579"/>
                            <a:gd name="connsiteX26" fmla="*/ 61291 w 141661"/>
                            <a:gd name="connsiteY26" fmla="*/ 182426 h 222579"/>
                            <a:gd name="connsiteX27" fmla="*/ 38557 w 141661"/>
                            <a:gd name="connsiteY27" fmla="*/ 138644 h 222579"/>
                            <a:gd name="connsiteX28" fmla="*/ 17463 w 141661"/>
                            <a:gd name="connsiteY28" fmla="*/ 80144 h 222579"/>
                            <a:gd name="connsiteX29" fmla="*/ 354 w 141661"/>
                            <a:gd name="connsiteY29" fmla="*/ 7956 h 222579"/>
                            <a:gd name="connsiteX30" fmla="*/ 72 w 141661"/>
                            <a:gd name="connsiteY30" fmla="*/ 6175 h 2225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41661" h="222579">
                              <a:moveTo>
                                <a:pt x="72" y="6175"/>
                              </a:moveTo>
                              <a:cubicBezTo>
                                <a:pt x="-350" y="1863"/>
                                <a:pt x="1104" y="-715"/>
                                <a:pt x="3682" y="175"/>
                              </a:cubicBezTo>
                              <a:cubicBezTo>
                                <a:pt x="6588" y="1160"/>
                                <a:pt x="9822" y="6128"/>
                                <a:pt x="10854" y="11378"/>
                              </a:cubicBezTo>
                              <a:cubicBezTo>
                                <a:pt x="13947" y="26566"/>
                                <a:pt x="17135" y="40629"/>
                                <a:pt x="20275" y="53566"/>
                              </a:cubicBezTo>
                              <a:cubicBezTo>
                                <a:pt x="23416" y="66503"/>
                                <a:pt x="26463" y="78410"/>
                                <a:pt x="30307" y="89285"/>
                              </a:cubicBezTo>
                              <a:cubicBezTo>
                                <a:pt x="37525" y="111082"/>
                                <a:pt x="44510" y="128847"/>
                                <a:pt x="51025" y="143332"/>
                              </a:cubicBezTo>
                              <a:cubicBezTo>
                                <a:pt x="52666" y="146941"/>
                                <a:pt x="54260" y="150363"/>
                                <a:pt x="55854" y="153551"/>
                              </a:cubicBezTo>
                              <a:cubicBezTo>
                                <a:pt x="57588" y="156785"/>
                                <a:pt x="59276" y="159785"/>
                                <a:pt x="60916" y="162644"/>
                              </a:cubicBezTo>
                              <a:cubicBezTo>
                                <a:pt x="64197" y="168316"/>
                                <a:pt x="67338" y="173238"/>
                                <a:pt x="70291" y="177504"/>
                              </a:cubicBezTo>
                              <a:cubicBezTo>
                                <a:pt x="76197" y="186082"/>
                                <a:pt x="81448" y="192035"/>
                                <a:pt x="85901" y="196019"/>
                              </a:cubicBezTo>
                              <a:cubicBezTo>
                                <a:pt x="100666" y="209238"/>
                                <a:pt x="110838" y="205582"/>
                                <a:pt x="116744" y="200332"/>
                              </a:cubicBezTo>
                              <a:cubicBezTo>
                                <a:pt x="125088" y="192832"/>
                                <a:pt x="129260" y="178629"/>
                                <a:pt x="130994" y="161613"/>
                              </a:cubicBezTo>
                              <a:cubicBezTo>
                                <a:pt x="131932" y="153129"/>
                                <a:pt x="131791" y="143941"/>
                                <a:pt x="132073" y="134472"/>
                              </a:cubicBezTo>
                              <a:cubicBezTo>
                                <a:pt x="132260" y="125004"/>
                                <a:pt x="132026" y="115253"/>
                                <a:pt x="131510" y="105785"/>
                              </a:cubicBezTo>
                              <a:cubicBezTo>
                                <a:pt x="130994" y="96269"/>
                                <a:pt x="130244" y="86988"/>
                                <a:pt x="129401" y="78410"/>
                              </a:cubicBezTo>
                              <a:cubicBezTo>
                                <a:pt x="128510" y="69785"/>
                                <a:pt x="127573" y="61910"/>
                                <a:pt x="127104" y="55113"/>
                              </a:cubicBezTo>
                              <a:cubicBezTo>
                                <a:pt x="126447" y="48363"/>
                                <a:pt x="125838" y="42738"/>
                                <a:pt x="125463" y="38800"/>
                              </a:cubicBezTo>
                              <a:cubicBezTo>
                                <a:pt x="124994" y="34863"/>
                                <a:pt x="124713" y="32566"/>
                                <a:pt x="124666" y="32379"/>
                              </a:cubicBezTo>
                              <a:cubicBezTo>
                                <a:pt x="124104" y="27972"/>
                                <a:pt x="125604" y="23285"/>
                                <a:pt x="128088" y="22441"/>
                              </a:cubicBezTo>
                              <a:cubicBezTo>
                                <a:pt x="130573" y="21597"/>
                                <a:pt x="133010" y="24550"/>
                                <a:pt x="133666" y="29191"/>
                              </a:cubicBezTo>
                              <a:cubicBezTo>
                                <a:pt x="133854" y="30691"/>
                                <a:pt x="135166" y="40910"/>
                                <a:pt x="136479" y="55956"/>
                              </a:cubicBezTo>
                              <a:cubicBezTo>
                                <a:pt x="137838" y="70957"/>
                                <a:pt x="140369" y="90738"/>
                                <a:pt x="141166" y="111410"/>
                              </a:cubicBezTo>
                              <a:cubicBezTo>
                                <a:pt x="141682" y="121722"/>
                                <a:pt x="141588" y="132316"/>
                                <a:pt x="141635" y="142628"/>
                              </a:cubicBezTo>
                              <a:cubicBezTo>
                                <a:pt x="141776" y="152894"/>
                                <a:pt x="141354" y="162973"/>
                                <a:pt x="140276" y="172348"/>
                              </a:cubicBezTo>
                              <a:cubicBezTo>
                                <a:pt x="138073" y="191051"/>
                                <a:pt x="133104" y="206988"/>
                                <a:pt x="123448" y="216082"/>
                              </a:cubicBezTo>
                              <a:cubicBezTo>
                                <a:pt x="112807" y="226207"/>
                                <a:pt x="99213" y="224566"/>
                                <a:pt x="84073" y="210691"/>
                              </a:cubicBezTo>
                              <a:cubicBezTo>
                                <a:pt x="76666" y="203894"/>
                                <a:pt x="69026" y="194472"/>
                                <a:pt x="61291" y="182426"/>
                              </a:cubicBezTo>
                              <a:cubicBezTo>
                                <a:pt x="53650" y="170379"/>
                                <a:pt x="45401" y="155801"/>
                                <a:pt x="38557" y="138644"/>
                              </a:cubicBezTo>
                              <a:cubicBezTo>
                                <a:pt x="31432" y="121581"/>
                                <a:pt x="24354" y="101988"/>
                                <a:pt x="17463" y="80144"/>
                              </a:cubicBezTo>
                              <a:cubicBezTo>
                                <a:pt x="11276" y="58300"/>
                                <a:pt x="5744" y="34207"/>
                                <a:pt x="354" y="7956"/>
                              </a:cubicBezTo>
                              <a:cubicBezTo>
                                <a:pt x="260" y="7347"/>
                                <a:pt x="166" y="6738"/>
                                <a:pt x="72" y="61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20" name="任意多边形: 形状 819">
                          <a:extLst>
                            <a:ext uri="{FF2B5EF4-FFF2-40B4-BE49-F238E27FC236}">
                              <a16:creationId xmlns:a16="http://schemas.microsoft.com/office/drawing/2014/main" id="{1A25185F-5E17-CF46-1FDA-ADDC92379E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82867" y="5720281"/>
                          <a:ext cx="40892" cy="169371"/>
                        </a:xfrm>
                        <a:custGeom>
                          <a:avLst/>
                          <a:gdLst>
                            <a:gd name="connsiteX0" fmla="*/ 177 w 40892"/>
                            <a:gd name="connsiteY0" fmla="*/ 152263 h 169371"/>
                            <a:gd name="connsiteX1" fmla="*/ 2802 w 40892"/>
                            <a:gd name="connsiteY1" fmla="*/ 147154 h 169371"/>
                            <a:gd name="connsiteX2" fmla="*/ 28536 w 40892"/>
                            <a:gd name="connsiteY2" fmla="*/ 83216 h 169371"/>
                            <a:gd name="connsiteX3" fmla="*/ 26005 w 40892"/>
                            <a:gd name="connsiteY3" fmla="*/ 31419 h 169371"/>
                            <a:gd name="connsiteX4" fmla="*/ 24271 w 40892"/>
                            <a:gd name="connsiteY4" fmla="*/ 13747 h 169371"/>
                            <a:gd name="connsiteX5" fmla="*/ 23474 w 40892"/>
                            <a:gd name="connsiteY5" fmla="*/ 6623 h 169371"/>
                            <a:gd name="connsiteX6" fmla="*/ 27787 w 40892"/>
                            <a:gd name="connsiteY6" fmla="*/ 529 h 169371"/>
                            <a:gd name="connsiteX7" fmla="*/ 34443 w 40892"/>
                            <a:gd name="connsiteY7" fmla="*/ 12716 h 169371"/>
                            <a:gd name="connsiteX8" fmla="*/ 37537 w 40892"/>
                            <a:gd name="connsiteY8" fmla="*/ 42013 h 169371"/>
                            <a:gd name="connsiteX9" fmla="*/ 40771 w 40892"/>
                            <a:gd name="connsiteY9" fmla="*/ 98732 h 169371"/>
                            <a:gd name="connsiteX10" fmla="*/ 35755 w 40892"/>
                            <a:gd name="connsiteY10" fmla="*/ 151420 h 169371"/>
                            <a:gd name="connsiteX11" fmla="*/ 10162 w 40892"/>
                            <a:gd name="connsiteY11" fmla="*/ 168248 h 169371"/>
                            <a:gd name="connsiteX12" fmla="*/ 1162 w 40892"/>
                            <a:gd name="connsiteY12" fmla="*/ 155873 h 169371"/>
                            <a:gd name="connsiteX13" fmla="*/ 177 w 40892"/>
                            <a:gd name="connsiteY13" fmla="*/ 152263 h 1693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40892" h="169371">
                              <a:moveTo>
                                <a:pt x="177" y="152263"/>
                              </a:moveTo>
                              <a:cubicBezTo>
                                <a:pt x="-432" y="148467"/>
                                <a:pt x="552" y="146357"/>
                                <a:pt x="2802" y="147154"/>
                              </a:cubicBezTo>
                              <a:cubicBezTo>
                                <a:pt x="25771" y="155076"/>
                                <a:pt x="29802" y="119919"/>
                                <a:pt x="28536" y="83216"/>
                              </a:cubicBezTo>
                              <a:cubicBezTo>
                                <a:pt x="28302" y="64794"/>
                                <a:pt x="27318" y="45904"/>
                                <a:pt x="26005" y="31419"/>
                              </a:cubicBezTo>
                              <a:cubicBezTo>
                                <a:pt x="25396" y="24201"/>
                                <a:pt x="24740" y="18107"/>
                                <a:pt x="24271" y="13747"/>
                              </a:cubicBezTo>
                              <a:cubicBezTo>
                                <a:pt x="23755" y="9388"/>
                                <a:pt x="23474" y="6810"/>
                                <a:pt x="23474" y="6623"/>
                              </a:cubicBezTo>
                              <a:cubicBezTo>
                                <a:pt x="22677" y="1279"/>
                                <a:pt x="24740" y="-1159"/>
                                <a:pt x="27787" y="529"/>
                              </a:cubicBezTo>
                              <a:cubicBezTo>
                                <a:pt x="30787" y="2216"/>
                                <a:pt x="33787" y="7607"/>
                                <a:pt x="34443" y="12716"/>
                              </a:cubicBezTo>
                              <a:cubicBezTo>
                                <a:pt x="34677" y="14357"/>
                                <a:pt x="36130" y="25888"/>
                                <a:pt x="37537" y="42013"/>
                              </a:cubicBezTo>
                              <a:cubicBezTo>
                                <a:pt x="38990" y="58091"/>
                                <a:pt x="39833" y="78763"/>
                                <a:pt x="40771" y="98732"/>
                              </a:cubicBezTo>
                              <a:cubicBezTo>
                                <a:pt x="41287" y="118701"/>
                                <a:pt x="40255" y="138013"/>
                                <a:pt x="35755" y="151420"/>
                              </a:cubicBezTo>
                              <a:cubicBezTo>
                                <a:pt x="31115" y="164779"/>
                                <a:pt x="23802" y="172373"/>
                                <a:pt x="10162" y="168248"/>
                              </a:cubicBezTo>
                              <a:cubicBezTo>
                                <a:pt x="7115" y="167357"/>
                                <a:pt x="3130" y="161779"/>
                                <a:pt x="1162" y="155873"/>
                              </a:cubicBezTo>
                              <a:cubicBezTo>
                                <a:pt x="646" y="154560"/>
                                <a:pt x="365" y="153294"/>
                                <a:pt x="177" y="1522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21" name="任意多边形: 形状 820">
                          <a:extLst>
                            <a:ext uri="{FF2B5EF4-FFF2-40B4-BE49-F238E27FC236}">
                              <a16:creationId xmlns:a16="http://schemas.microsoft.com/office/drawing/2014/main" id="{E089D077-A227-473B-5326-45EFF1A2A6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5352" y="5610855"/>
                          <a:ext cx="92021" cy="206935"/>
                        </a:xfrm>
                        <a:custGeom>
                          <a:avLst/>
                          <a:gdLst>
                            <a:gd name="connsiteX0" fmla="*/ 20 w 92021"/>
                            <a:gd name="connsiteY0" fmla="*/ 84407 h 206935"/>
                            <a:gd name="connsiteX1" fmla="*/ 2739 w 92021"/>
                            <a:gd name="connsiteY1" fmla="*/ 74329 h 206935"/>
                            <a:gd name="connsiteX2" fmla="*/ 7473 w 92021"/>
                            <a:gd name="connsiteY2" fmla="*/ 77000 h 206935"/>
                            <a:gd name="connsiteX3" fmla="*/ 53692 w 92021"/>
                            <a:gd name="connsiteY3" fmla="*/ 190063 h 206935"/>
                            <a:gd name="connsiteX4" fmla="*/ 72208 w 92021"/>
                            <a:gd name="connsiteY4" fmla="*/ 172720 h 206935"/>
                            <a:gd name="connsiteX5" fmla="*/ 78208 w 92021"/>
                            <a:gd name="connsiteY5" fmla="*/ 151579 h 206935"/>
                            <a:gd name="connsiteX6" fmla="*/ 82427 w 92021"/>
                            <a:gd name="connsiteY6" fmla="*/ 126642 h 206935"/>
                            <a:gd name="connsiteX7" fmla="*/ 84442 w 92021"/>
                            <a:gd name="connsiteY7" fmla="*/ 100063 h 206935"/>
                            <a:gd name="connsiteX8" fmla="*/ 85380 w 92021"/>
                            <a:gd name="connsiteY8" fmla="*/ 73719 h 206935"/>
                            <a:gd name="connsiteX9" fmla="*/ 85661 w 92021"/>
                            <a:gd name="connsiteY9" fmla="*/ 29657 h 206935"/>
                            <a:gd name="connsiteX10" fmla="*/ 85333 w 92021"/>
                            <a:gd name="connsiteY10" fmla="*/ 16016 h 206935"/>
                            <a:gd name="connsiteX11" fmla="*/ 85286 w 92021"/>
                            <a:gd name="connsiteY11" fmla="*/ 10719 h 206935"/>
                            <a:gd name="connsiteX12" fmla="*/ 88380 w 92021"/>
                            <a:gd name="connsiteY12" fmla="*/ 594 h 206935"/>
                            <a:gd name="connsiteX13" fmla="*/ 91567 w 92021"/>
                            <a:gd name="connsiteY13" fmla="*/ 4766 h 206935"/>
                            <a:gd name="connsiteX14" fmla="*/ 91614 w 92021"/>
                            <a:gd name="connsiteY14" fmla="*/ 11610 h 206935"/>
                            <a:gd name="connsiteX15" fmla="*/ 91802 w 92021"/>
                            <a:gd name="connsiteY15" fmla="*/ 26938 h 206935"/>
                            <a:gd name="connsiteX16" fmla="*/ 91333 w 92021"/>
                            <a:gd name="connsiteY16" fmla="*/ 74891 h 206935"/>
                            <a:gd name="connsiteX17" fmla="*/ 76192 w 92021"/>
                            <a:gd name="connsiteY17" fmla="*/ 184251 h 206935"/>
                            <a:gd name="connsiteX18" fmla="*/ 52520 w 92021"/>
                            <a:gd name="connsiteY18" fmla="*/ 206704 h 206935"/>
                            <a:gd name="connsiteX19" fmla="*/ 25052 w 92021"/>
                            <a:gd name="connsiteY19" fmla="*/ 174172 h 206935"/>
                            <a:gd name="connsiteX20" fmla="*/ 18020 w 92021"/>
                            <a:gd name="connsiteY20" fmla="*/ 157391 h 206935"/>
                            <a:gd name="connsiteX21" fmla="*/ 11833 w 92021"/>
                            <a:gd name="connsiteY21" fmla="*/ 137048 h 206935"/>
                            <a:gd name="connsiteX22" fmla="*/ 114 w 92021"/>
                            <a:gd name="connsiteY22" fmla="*/ 85954 h 206935"/>
                            <a:gd name="connsiteX23" fmla="*/ 20 w 92021"/>
                            <a:gd name="connsiteY23" fmla="*/ 84407 h 20693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92021" h="206935">
                              <a:moveTo>
                                <a:pt x="20" y="84407"/>
                              </a:moveTo>
                              <a:cubicBezTo>
                                <a:pt x="-167" y="80704"/>
                                <a:pt x="958" y="76438"/>
                                <a:pt x="2739" y="74329"/>
                              </a:cubicBezTo>
                              <a:cubicBezTo>
                                <a:pt x="4755" y="71891"/>
                                <a:pt x="6864" y="73063"/>
                                <a:pt x="7473" y="77000"/>
                              </a:cubicBezTo>
                              <a:cubicBezTo>
                                <a:pt x="23364" y="167282"/>
                                <a:pt x="43474" y="187813"/>
                                <a:pt x="53692" y="190063"/>
                              </a:cubicBezTo>
                              <a:cubicBezTo>
                                <a:pt x="62505" y="191844"/>
                                <a:pt x="68598" y="181485"/>
                                <a:pt x="72208" y="172720"/>
                              </a:cubicBezTo>
                              <a:cubicBezTo>
                                <a:pt x="74786" y="166485"/>
                                <a:pt x="76708" y="159360"/>
                                <a:pt x="78208" y="151579"/>
                              </a:cubicBezTo>
                              <a:cubicBezTo>
                                <a:pt x="80036" y="143797"/>
                                <a:pt x="81395" y="135360"/>
                                <a:pt x="82427" y="126642"/>
                              </a:cubicBezTo>
                              <a:cubicBezTo>
                                <a:pt x="83411" y="117922"/>
                                <a:pt x="84067" y="108970"/>
                                <a:pt x="84442" y="100063"/>
                              </a:cubicBezTo>
                              <a:cubicBezTo>
                                <a:pt x="84770" y="91157"/>
                                <a:pt x="84864" y="82250"/>
                                <a:pt x="85380" y="73719"/>
                              </a:cubicBezTo>
                              <a:cubicBezTo>
                                <a:pt x="86036" y="56657"/>
                                <a:pt x="85942" y="41095"/>
                                <a:pt x="85661" y="29657"/>
                              </a:cubicBezTo>
                              <a:cubicBezTo>
                                <a:pt x="85567" y="23985"/>
                                <a:pt x="85192" y="19298"/>
                                <a:pt x="85333" y="16016"/>
                              </a:cubicBezTo>
                              <a:cubicBezTo>
                                <a:pt x="85333" y="12735"/>
                                <a:pt x="85286" y="10860"/>
                                <a:pt x="85286" y="10719"/>
                              </a:cubicBezTo>
                              <a:cubicBezTo>
                                <a:pt x="85239" y="6969"/>
                                <a:pt x="86645" y="2235"/>
                                <a:pt x="88380" y="594"/>
                              </a:cubicBezTo>
                              <a:cubicBezTo>
                                <a:pt x="90114" y="-1047"/>
                                <a:pt x="91567" y="828"/>
                                <a:pt x="91567" y="4766"/>
                              </a:cubicBezTo>
                              <a:cubicBezTo>
                                <a:pt x="91567" y="5422"/>
                                <a:pt x="91567" y="7813"/>
                                <a:pt x="91614" y="11610"/>
                              </a:cubicBezTo>
                              <a:cubicBezTo>
                                <a:pt x="91567" y="15407"/>
                                <a:pt x="91567" y="20657"/>
                                <a:pt x="91802" y="26938"/>
                              </a:cubicBezTo>
                              <a:cubicBezTo>
                                <a:pt x="92130" y="39547"/>
                                <a:pt x="92177" y="56422"/>
                                <a:pt x="91333" y="74891"/>
                              </a:cubicBezTo>
                              <a:cubicBezTo>
                                <a:pt x="90630" y="111782"/>
                                <a:pt x="87349" y="155188"/>
                                <a:pt x="76192" y="184251"/>
                              </a:cubicBezTo>
                              <a:cubicBezTo>
                                <a:pt x="69677" y="200376"/>
                                <a:pt x="61520" y="208438"/>
                                <a:pt x="52520" y="206704"/>
                              </a:cubicBezTo>
                              <a:cubicBezTo>
                                <a:pt x="43755" y="205017"/>
                                <a:pt x="34520" y="194235"/>
                                <a:pt x="25052" y="174172"/>
                              </a:cubicBezTo>
                              <a:cubicBezTo>
                                <a:pt x="22708" y="169157"/>
                                <a:pt x="20223" y="163579"/>
                                <a:pt x="18020" y="157391"/>
                              </a:cubicBezTo>
                              <a:cubicBezTo>
                                <a:pt x="15911" y="151204"/>
                                <a:pt x="13848" y="144407"/>
                                <a:pt x="11833" y="137048"/>
                              </a:cubicBezTo>
                              <a:cubicBezTo>
                                <a:pt x="7848" y="122329"/>
                                <a:pt x="3536" y="105266"/>
                                <a:pt x="114" y="85954"/>
                              </a:cubicBezTo>
                              <a:cubicBezTo>
                                <a:pt x="114" y="85344"/>
                                <a:pt x="67" y="84876"/>
                                <a:pt x="20" y="844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22" name="图形 413">
                      <a:extLst>
                        <a:ext uri="{FF2B5EF4-FFF2-40B4-BE49-F238E27FC236}">
                          <a16:creationId xmlns:a16="http://schemas.microsoft.com/office/drawing/2014/main" id="{4CB3B46E-B64D-70C5-93E3-98D5DDB5EDE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36989" y="5731220"/>
                      <a:ext cx="487759" cy="551992"/>
                      <a:chOff x="7936989" y="5731220"/>
                      <a:chExt cx="487759" cy="551992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23" name="图形 413">
                        <a:extLst>
                          <a:ext uri="{FF2B5EF4-FFF2-40B4-BE49-F238E27FC236}">
                            <a16:creationId xmlns:a16="http://schemas.microsoft.com/office/drawing/2014/main" id="{E7D6521B-5379-6C4D-8EE4-DCF71E88EFB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936989" y="5731220"/>
                        <a:ext cx="431237" cy="373185"/>
                        <a:chOff x="7936989" y="5731220"/>
                        <a:chExt cx="431237" cy="37318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24" name="任意多边形: 形状 823">
                          <a:extLst>
                            <a:ext uri="{FF2B5EF4-FFF2-40B4-BE49-F238E27FC236}">
                              <a16:creationId xmlns:a16="http://schemas.microsoft.com/office/drawing/2014/main" id="{60AE60C1-927D-28E6-932C-836E662C06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85200" y="5731220"/>
                          <a:ext cx="83026" cy="200271"/>
                        </a:xfrm>
                        <a:custGeom>
                          <a:avLst/>
                          <a:gdLst>
                            <a:gd name="connsiteX0" fmla="*/ 188 w 83026"/>
                            <a:gd name="connsiteY0" fmla="*/ 87886 h 200271"/>
                            <a:gd name="connsiteX1" fmla="*/ 1641 w 83026"/>
                            <a:gd name="connsiteY1" fmla="*/ 77620 h 200271"/>
                            <a:gd name="connsiteX2" fmla="*/ 6141 w 83026"/>
                            <a:gd name="connsiteY2" fmla="*/ 79496 h 200271"/>
                            <a:gd name="connsiteX3" fmla="*/ 22548 w 83026"/>
                            <a:gd name="connsiteY3" fmla="*/ 131761 h 200271"/>
                            <a:gd name="connsiteX4" fmla="*/ 37032 w 83026"/>
                            <a:gd name="connsiteY4" fmla="*/ 163448 h 200271"/>
                            <a:gd name="connsiteX5" fmla="*/ 58313 w 83026"/>
                            <a:gd name="connsiteY5" fmla="*/ 184167 h 200271"/>
                            <a:gd name="connsiteX6" fmla="*/ 72938 w 83026"/>
                            <a:gd name="connsiteY6" fmla="*/ 166495 h 200271"/>
                            <a:gd name="connsiteX7" fmla="*/ 77626 w 83026"/>
                            <a:gd name="connsiteY7" fmla="*/ 121964 h 200271"/>
                            <a:gd name="connsiteX8" fmla="*/ 75282 w 83026"/>
                            <a:gd name="connsiteY8" fmla="*/ 70964 h 200271"/>
                            <a:gd name="connsiteX9" fmla="*/ 71251 w 83026"/>
                            <a:gd name="connsiteY9" fmla="*/ 28542 h 200271"/>
                            <a:gd name="connsiteX10" fmla="*/ 69517 w 83026"/>
                            <a:gd name="connsiteY10" fmla="*/ 10261 h 200271"/>
                            <a:gd name="connsiteX11" fmla="*/ 71345 w 83026"/>
                            <a:gd name="connsiteY11" fmla="*/ 511 h 200271"/>
                            <a:gd name="connsiteX12" fmla="*/ 74532 w 83026"/>
                            <a:gd name="connsiteY12" fmla="*/ 4730 h 200271"/>
                            <a:gd name="connsiteX13" fmla="*/ 76454 w 83026"/>
                            <a:gd name="connsiteY13" fmla="*/ 26152 h 200271"/>
                            <a:gd name="connsiteX14" fmla="*/ 80720 w 83026"/>
                            <a:gd name="connsiteY14" fmla="*/ 72230 h 200271"/>
                            <a:gd name="connsiteX15" fmla="*/ 82970 w 83026"/>
                            <a:gd name="connsiteY15" fmla="*/ 127589 h 200271"/>
                            <a:gd name="connsiteX16" fmla="*/ 81376 w 83026"/>
                            <a:gd name="connsiteY16" fmla="*/ 154214 h 200271"/>
                            <a:gd name="connsiteX17" fmla="*/ 77813 w 83026"/>
                            <a:gd name="connsiteY17" fmla="*/ 177417 h 200271"/>
                            <a:gd name="connsiteX18" fmla="*/ 59157 w 83026"/>
                            <a:gd name="connsiteY18" fmla="*/ 200199 h 200271"/>
                            <a:gd name="connsiteX19" fmla="*/ 31079 w 83026"/>
                            <a:gd name="connsiteY19" fmla="*/ 171652 h 200271"/>
                            <a:gd name="connsiteX20" fmla="*/ 15798 w 83026"/>
                            <a:gd name="connsiteY20" fmla="*/ 137292 h 200271"/>
                            <a:gd name="connsiteX21" fmla="*/ 7923 w 83026"/>
                            <a:gd name="connsiteY21" fmla="*/ 115027 h 200271"/>
                            <a:gd name="connsiteX22" fmla="*/ 3891 w 83026"/>
                            <a:gd name="connsiteY22" fmla="*/ 102605 h 200271"/>
                            <a:gd name="connsiteX23" fmla="*/ 516 w 83026"/>
                            <a:gd name="connsiteY23" fmla="*/ 89245 h 200271"/>
                            <a:gd name="connsiteX24" fmla="*/ 188 w 83026"/>
                            <a:gd name="connsiteY24" fmla="*/ 87886 h 2002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83026" h="200271">
                              <a:moveTo>
                                <a:pt x="188" y="87886"/>
                              </a:moveTo>
                              <a:cubicBezTo>
                                <a:pt x="-327" y="84323"/>
                                <a:pt x="235" y="79964"/>
                                <a:pt x="1641" y="77620"/>
                              </a:cubicBezTo>
                              <a:cubicBezTo>
                                <a:pt x="3235" y="74901"/>
                                <a:pt x="5204" y="75745"/>
                                <a:pt x="6141" y="79496"/>
                              </a:cubicBezTo>
                              <a:cubicBezTo>
                                <a:pt x="10969" y="101011"/>
                                <a:pt x="17251" y="118074"/>
                                <a:pt x="22548" y="131761"/>
                              </a:cubicBezTo>
                              <a:cubicBezTo>
                                <a:pt x="27891" y="145449"/>
                                <a:pt x="32720" y="155761"/>
                                <a:pt x="37032" y="163448"/>
                              </a:cubicBezTo>
                              <a:cubicBezTo>
                                <a:pt x="46407" y="178683"/>
                                <a:pt x="53485" y="183511"/>
                                <a:pt x="58313" y="184167"/>
                              </a:cubicBezTo>
                              <a:cubicBezTo>
                                <a:pt x="66376" y="185199"/>
                                <a:pt x="70688" y="175027"/>
                                <a:pt x="72938" y="166495"/>
                              </a:cubicBezTo>
                              <a:cubicBezTo>
                                <a:pt x="75798" y="154543"/>
                                <a:pt x="77766" y="138652"/>
                                <a:pt x="77626" y="121964"/>
                              </a:cubicBezTo>
                              <a:cubicBezTo>
                                <a:pt x="77626" y="105230"/>
                                <a:pt x="75985" y="87511"/>
                                <a:pt x="75282" y="70964"/>
                              </a:cubicBezTo>
                              <a:cubicBezTo>
                                <a:pt x="74204" y="54511"/>
                                <a:pt x="72610" y="39511"/>
                                <a:pt x="71251" y="28542"/>
                              </a:cubicBezTo>
                              <a:cubicBezTo>
                                <a:pt x="70220" y="17526"/>
                                <a:pt x="69563" y="10542"/>
                                <a:pt x="69517" y="10261"/>
                              </a:cubicBezTo>
                              <a:cubicBezTo>
                                <a:pt x="69048" y="6558"/>
                                <a:pt x="69938" y="2011"/>
                                <a:pt x="71345" y="511"/>
                              </a:cubicBezTo>
                              <a:cubicBezTo>
                                <a:pt x="72704" y="-989"/>
                                <a:pt x="74157" y="933"/>
                                <a:pt x="74532" y="4730"/>
                              </a:cubicBezTo>
                              <a:cubicBezTo>
                                <a:pt x="74673" y="5948"/>
                                <a:pt x="75517" y="13964"/>
                                <a:pt x="76454" y="26152"/>
                              </a:cubicBezTo>
                              <a:cubicBezTo>
                                <a:pt x="77954" y="38245"/>
                                <a:pt x="79642" y="54464"/>
                                <a:pt x="80720" y="72230"/>
                              </a:cubicBezTo>
                              <a:cubicBezTo>
                                <a:pt x="81329" y="90089"/>
                                <a:pt x="83392" y="109214"/>
                                <a:pt x="82970" y="127589"/>
                              </a:cubicBezTo>
                              <a:cubicBezTo>
                                <a:pt x="82876" y="136777"/>
                                <a:pt x="82407" y="145730"/>
                                <a:pt x="81376" y="154214"/>
                              </a:cubicBezTo>
                              <a:cubicBezTo>
                                <a:pt x="80767" y="162558"/>
                                <a:pt x="79642" y="170386"/>
                                <a:pt x="77813" y="177417"/>
                              </a:cubicBezTo>
                              <a:cubicBezTo>
                                <a:pt x="73735" y="192980"/>
                                <a:pt x="67360" y="201136"/>
                                <a:pt x="59157" y="200199"/>
                              </a:cubicBezTo>
                              <a:cubicBezTo>
                                <a:pt x="51141" y="199308"/>
                                <a:pt x="41766" y="189933"/>
                                <a:pt x="31079" y="171652"/>
                              </a:cubicBezTo>
                              <a:cubicBezTo>
                                <a:pt x="25735" y="162511"/>
                                <a:pt x="21095" y="150933"/>
                                <a:pt x="15798" y="137292"/>
                              </a:cubicBezTo>
                              <a:cubicBezTo>
                                <a:pt x="13220" y="130449"/>
                                <a:pt x="10595" y="122995"/>
                                <a:pt x="7923" y="115027"/>
                              </a:cubicBezTo>
                              <a:cubicBezTo>
                                <a:pt x="6610" y="110996"/>
                                <a:pt x="5298" y="106871"/>
                                <a:pt x="3891" y="102605"/>
                              </a:cubicBezTo>
                              <a:cubicBezTo>
                                <a:pt x="2813" y="98293"/>
                                <a:pt x="1688" y="93792"/>
                                <a:pt x="516" y="89245"/>
                              </a:cubicBezTo>
                              <a:cubicBezTo>
                                <a:pt x="329" y="88777"/>
                                <a:pt x="235" y="88354"/>
                                <a:pt x="188" y="878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25" name="任意多边形: 形状 824">
                          <a:extLst>
                            <a:ext uri="{FF2B5EF4-FFF2-40B4-BE49-F238E27FC236}">
                              <a16:creationId xmlns:a16="http://schemas.microsoft.com/office/drawing/2014/main" id="{ECB1772E-508D-42B5-FB40-2395FAB7DE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97807" y="5809587"/>
                          <a:ext cx="107971" cy="220327"/>
                        </a:xfrm>
                        <a:custGeom>
                          <a:avLst/>
                          <a:gdLst>
                            <a:gd name="connsiteX0" fmla="*/ 347 w 107971"/>
                            <a:gd name="connsiteY0" fmla="*/ 92442 h 220327"/>
                            <a:gd name="connsiteX1" fmla="*/ 1846 w 107971"/>
                            <a:gd name="connsiteY1" fmla="*/ 82317 h 220327"/>
                            <a:gd name="connsiteX2" fmla="*/ 7659 w 107971"/>
                            <a:gd name="connsiteY2" fmla="*/ 85598 h 220327"/>
                            <a:gd name="connsiteX3" fmla="*/ 18956 w 107971"/>
                            <a:gd name="connsiteY3" fmla="*/ 117801 h 220327"/>
                            <a:gd name="connsiteX4" fmla="*/ 30440 w 107971"/>
                            <a:gd name="connsiteY4" fmla="*/ 143629 h 220327"/>
                            <a:gd name="connsiteX5" fmla="*/ 50222 w 107971"/>
                            <a:gd name="connsiteY5" fmla="*/ 179208 h 220327"/>
                            <a:gd name="connsiteX6" fmla="*/ 78394 w 107971"/>
                            <a:gd name="connsiteY6" fmla="*/ 203067 h 220327"/>
                            <a:gd name="connsiteX7" fmla="*/ 96909 w 107971"/>
                            <a:gd name="connsiteY7" fmla="*/ 183473 h 220327"/>
                            <a:gd name="connsiteX8" fmla="*/ 100378 w 107971"/>
                            <a:gd name="connsiteY8" fmla="*/ 160645 h 220327"/>
                            <a:gd name="connsiteX9" fmla="*/ 101034 w 107971"/>
                            <a:gd name="connsiteY9" fmla="*/ 134114 h 220327"/>
                            <a:gd name="connsiteX10" fmla="*/ 98972 w 107971"/>
                            <a:gd name="connsiteY10" fmla="*/ 106036 h 220327"/>
                            <a:gd name="connsiteX11" fmla="*/ 97237 w 107971"/>
                            <a:gd name="connsiteY11" fmla="*/ 92020 h 220327"/>
                            <a:gd name="connsiteX12" fmla="*/ 95831 w 107971"/>
                            <a:gd name="connsiteY12" fmla="*/ 78285 h 220327"/>
                            <a:gd name="connsiteX13" fmla="*/ 88894 w 107971"/>
                            <a:gd name="connsiteY13" fmla="*/ 32067 h 220327"/>
                            <a:gd name="connsiteX14" fmla="*/ 86456 w 107971"/>
                            <a:gd name="connsiteY14" fmla="*/ 17770 h 220327"/>
                            <a:gd name="connsiteX15" fmla="*/ 85565 w 107971"/>
                            <a:gd name="connsiteY15" fmla="*/ 12239 h 220327"/>
                            <a:gd name="connsiteX16" fmla="*/ 87394 w 107971"/>
                            <a:gd name="connsiteY16" fmla="*/ 942 h 220327"/>
                            <a:gd name="connsiteX17" fmla="*/ 91659 w 107971"/>
                            <a:gd name="connsiteY17" fmla="*/ 4457 h 220327"/>
                            <a:gd name="connsiteX18" fmla="*/ 95362 w 107971"/>
                            <a:gd name="connsiteY18" fmla="*/ 27754 h 220327"/>
                            <a:gd name="connsiteX19" fmla="*/ 102769 w 107971"/>
                            <a:gd name="connsiteY19" fmla="*/ 78192 h 220327"/>
                            <a:gd name="connsiteX20" fmla="*/ 104269 w 107971"/>
                            <a:gd name="connsiteY20" fmla="*/ 93098 h 220327"/>
                            <a:gd name="connsiteX21" fmla="*/ 106050 w 107971"/>
                            <a:gd name="connsiteY21" fmla="*/ 108333 h 220327"/>
                            <a:gd name="connsiteX22" fmla="*/ 107972 w 107971"/>
                            <a:gd name="connsiteY22" fmla="*/ 139129 h 220327"/>
                            <a:gd name="connsiteX23" fmla="*/ 103237 w 107971"/>
                            <a:gd name="connsiteY23" fmla="*/ 194864 h 220327"/>
                            <a:gd name="connsiteX24" fmla="*/ 79706 w 107971"/>
                            <a:gd name="connsiteY24" fmla="*/ 220176 h 220327"/>
                            <a:gd name="connsiteX25" fmla="*/ 42534 w 107971"/>
                            <a:gd name="connsiteY25" fmla="*/ 186708 h 220327"/>
                            <a:gd name="connsiteX26" fmla="*/ 21675 w 107971"/>
                            <a:gd name="connsiteY26" fmla="*/ 147707 h 220327"/>
                            <a:gd name="connsiteX27" fmla="*/ 628 w 107971"/>
                            <a:gd name="connsiteY27" fmla="*/ 93989 h 220327"/>
                            <a:gd name="connsiteX28" fmla="*/ 347 w 107971"/>
                            <a:gd name="connsiteY28" fmla="*/ 92442 h 2203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107971" h="220327">
                              <a:moveTo>
                                <a:pt x="347" y="92442"/>
                              </a:moveTo>
                              <a:cubicBezTo>
                                <a:pt x="-450" y="88598"/>
                                <a:pt x="159" y="84333"/>
                                <a:pt x="1846" y="82317"/>
                              </a:cubicBezTo>
                              <a:cubicBezTo>
                                <a:pt x="3768" y="80020"/>
                                <a:pt x="6347" y="81473"/>
                                <a:pt x="7659" y="85598"/>
                              </a:cubicBezTo>
                              <a:cubicBezTo>
                                <a:pt x="11597" y="97457"/>
                                <a:pt x="14784" y="108239"/>
                                <a:pt x="18956" y="117801"/>
                              </a:cubicBezTo>
                              <a:cubicBezTo>
                                <a:pt x="22940" y="127410"/>
                                <a:pt x="26784" y="135988"/>
                                <a:pt x="30440" y="143629"/>
                              </a:cubicBezTo>
                              <a:cubicBezTo>
                                <a:pt x="37753" y="158910"/>
                                <a:pt x="44222" y="170535"/>
                                <a:pt x="50222" y="179208"/>
                              </a:cubicBezTo>
                              <a:cubicBezTo>
                                <a:pt x="62878" y="196410"/>
                                <a:pt x="72065" y="202223"/>
                                <a:pt x="78394" y="203067"/>
                              </a:cubicBezTo>
                              <a:cubicBezTo>
                                <a:pt x="88847" y="204473"/>
                                <a:pt x="94190" y="193083"/>
                                <a:pt x="96909" y="183473"/>
                              </a:cubicBezTo>
                              <a:cubicBezTo>
                                <a:pt x="98878" y="176676"/>
                                <a:pt x="99769" y="168989"/>
                                <a:pt x="100378" y="160645"/>
                              </a:cubicBezTo>
                              <a:cubicBezTo>
                                <a:pt x="101175" y="152301"/>
                                <a:pt x="101315" y="143301"/>
                                <a:pt x="101034" y="134114"/>
                              </a:cubicBezTo>
                              <a:cubicBezTo>
                                <a:pt x="100753" y="124879"/>
                                <a:pt x="100003" y="115411"/>
                                <a:pt x="98972" y="106036"/>
                              </a:cubicBezTo>
                              <a:cubicBezTo>
                                <a:pt x="98409" y="101348"/>
                                <a:pt x="97800" y="96661"/>
                                <a:pt x="97237" y="92020"/>
                              </a:cubicBezTo>
                              <a:cubicBezTo>
                                <a:pt x="96769" y="87379"/>
                                <a:pt x="96300" y="82785"/>
                                <a:pt x="95831" y="78285"/>
                              </a:cubicBezTo>
                              <a:cubicBezTo>
                                <a:pt x="93769" y="60333"/>
                                <a:pt x="91097" y="43973"/>
                                <a:pt x="88894" y="32067"/>
                              </a:cubicBezTo>
                              <a:cubicBezTo>
                                <a:pt x="87675" y="26113"/>
                                <a:pt x="86972" y="21191"/>
                                <a:pt x="86456" y="17770"/>
                              </a:cubicBezTo>
                              <a:cubicBezTo>
                                <a:pt x="85894" y="14348"/>
                                <a:pt x="85565" y="12379"/>
                                <a:pt x="85565" y="12239"/>
                              </a:cubicBezTo>
                              <a:cubicBezTo>
                                <a:pt x="84862" y="8161"/>
                                <a:pt x="85706" y="3098"/>
                                <a:pt x="87394" y="942"/>
                              </a:cubicBezTo>
                              <a:cubicBezTo>
                                <a:pt x="89081" y="-1168"/>
                                <a:pt x="91003" y="379"/>
                                <a:pt x="91659" y="4457"/>
                              </a:cubicBezTo>
                              <a:cubicBezTo>
                                <a:pt x="91894" y="5770"/>
                                <a:pt x="93300" y="14535"/>
                                <a:pt x="95362" y="27754"/>
                              </a:cubicBezTo>
                              <a:cubicBezTo>
                                <a:pt x="97753" y="40926"/>
                                <a:pt x="100659" y="58691"/>
                                <a:pt x="102769" y="78192"/>
                              </a:cubicBezTo>
                              <a:cubicBezTo>
                                <a:pt x="103284" y="83067"/>
                                <a:pt x="103753" y="88082"/>
                                <a:pt x="104269" y="93098"/>
                              </a:cubicBezTo>
                              <a:cubicBezTo>
                                <a:pt x="104925" y="98114"/>
                                <a:pt x="105534" y="103223"/>
                                <a:pt x="106050" y="108333"/>
                              </a:cubicBezTo>
                              <a:cubicBezTo>
                                <a:pt x="107081" y="118598"/>
                                <a:pt x="107784" y="128957"/>
                                <a:pt x="107972" y="139129"/>
                              </a:cubicBezTo>
                              <a:cubicBezTo>
                                <a:pt x="107972" y="159567"/>
                                <a:pt x="107644" y="178879"/>
                                <a:pt x="103237" y="194864"/>
                              </a:cubicBezTo>
                              <a:cubicBezTo>
                                <a:pt x="98456" y="212583"/>
                                <a:pt x="90394" y="221629"/>
                                <a:pt x="79706" y="220176"/>
                              </a:cubicBezTo>
                              <a:cubicBezTo>
                                <a:pt x="69253" y="218723"/>
                                <a:pt x="56737" y="207614"/>
                                <a:pt x="42534" y="186708"/>
                              </a:cubicBezTo>
                              <a:cubicBezTo>
                                <a:pt x="35315" y="176255"/>
                                <a:pt x="28940" y="163129"/>
                                <a:pt x="21675" y="147707"/>
                              </a:cubicBezTo>
                              <a:cubicBezTo>
                                <a:pt x="14690" y="132239"/>
                                <a:pt x="6768" y="114426"/>
                                <a:pt x="628" y="93989"/>
                              </a:cubicBezTo>
                              <a:cubicBezTo>
                                <a:pt x="581" y="93426"/>
                                <a:pt x="440" y="92957"/>
                                <a:pt x="347" y="924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26" name="任意多边形: 形状 825">
                          <a:extLst>
                            <a:ext uri="{FF2B5EF4-FFF2-40B4-BE49-F238E27FC236}">
                              <a16:creationId xmlns:a16="http://schemas.microsoft.com/office/drawing/2014/main" id="{465C3AD8-A212-40D7-76F0-A433102F729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5703" y="5890861"/>
                          <a:ext cx="143564" cy="212463"/>
                        </a:xfrm>
                        <a:custGeom>
                          <a:avLst/>
                          <a:gdLst>
                            <a:gd name="connsiteX0" fmla="*/ 325 w 143564"/>
                            <a:gd name="connsiteY0" fmla="*/ 38215 h 212463"/>
                            <a:gd name="connsiteX1" fmla="*/ 2716 w 143564"/>
                            <a:gd name="connsiteY1" fmla="*/ 30245 h 212463"/>
                            <a:gd name="connsiteX2" fmla="*/ 10263 w 143564"/>
                            <a:gd name="connsiteY2" fmla="*/ 38027 h 212463"/>
                            <a:gd name="connsiteX3" fmla="*/ 17013 w 143564"/>
                            <a:gd name="connsiteY3" fmla="*/ 57996 h 212463"/>
                            <a:gd name="connsiteX4" fmla="*/ 24325 w 143564"/>
                            <a:gd name="connsiteY4" fmla="*/ 76183 h 212463"/>
                            <a:gd name="connsiteX5" fmla="*/ 38247 w 143564"/>
                            <a:gd name="connsiteY5" fmla="*/ 107777 h 212463"/>
                            <a:gd name="connsiteX6" fmla="*/ 51278 w 143564"/>
                            <a:gd name="connsiteY6" fmla="*/ 133418 h 212463"/>
                            <a:gd name="connsiteX7" fmla="*/ 63982 w 143564"/>
                            <a:gd name="connsiteY7" fmla="*/ 153574 h 212463"/>
                            <a:gd name="connsiteX8" fmla="*/ 100779 w 143564"/>
                            <a:gd name="connsiteY8" fmla="*/ 192762 h 212463"/>
                            <a:gd name="connsiteX9" fmla="*/ 127216 w 143564"/>
                            <a:gd name="connsiteY9" fmla="*/ 184605 h 212463"/>
                            <a:gd name="connsiteX10" fmla="*/ 134154 w 143564"/>
                            <a:gd name="connsiteY10" fmla="*/ 139418 h 212463"/>
                            <a:gd name="connsiteX11" fmla="*/ 131341 w 143564"/>
                            <a:gd name="connsiteY11" fmla="*/ 111387 h 212463"/>
                            <a:gd name="connsiteX12" fmla="*/ 127169 w 143564"/>
                            <a:gd name="connsiteY12" fmla="*/ 82652 h 212463"/>
                            <a:gd name="connsiteX13" fmla="*/ 116997 w 143564"/>
                            <a:gd name="connsiteY13" fmla="*/ 33386 h 212463"/>
                            <a:gd name="connsiteX14" fmla="*/ 113763 w 143564"/>
                            <a:gd name="connsiteY14" fmla="*/ 17730 h 212463"/>
                            <a:gd name="connsiteX15" fmla="*/ 112357 w 143564"/>
                            <a:gd name="connsiteY15" fmla="*/ 11636 h 212463"/>
                            <a:gd name="connsiteX16" fmla="*/ 114279 w 143564"/>
                            <a:gd name="connsiteY16" fmla="*/ 574 h 212463"/>
                            <a:gd name="connsiteX17" fmla="*/ 119904 w 143564"/>
                            <a:gd name="connsiteY17" fmla="*/ 5449 h 212463"/>
                            <a:gd name="connsiteX18" fmla="*/ 125341 w 143564"/>
                            <a:gd name="connsiteY18" fmla="*/ 30996 h 212463"/>
                            <a:gd name="connsiteX19" fmla="*/ 136216 w 143564"/>
                            <a:gd name="connsiteY19" fmla="*/ 84902 h 212463"/>
                            <a:gd name="connsiteX20" fmla="*/ 140763 w 143564"/>
                            <a:gd name="connsiteY20" fmla="*/ 116168 h 212463"/>
                            <a:gd name="connsiteX21" fmla="*/ 143482 w 143564"/>
                            <a:gd name="connsiteY21" fmla="*/ 146965 h 212463"/>
                            <a:gd name="connsiteX22" fmla="*/ 142029 w 143564"/>
                            <a:gd name="connsiteY22" fmla="*/ 175137 h 212463"/>
                            <a:gd name="connsiteX23" fmla="*/ 135701 w 143564"/>
                            <a:gd name="connsiteY23" fmla="*/ 198012 h 212463"/>
                            <a:gd name="connsiteX24" fmla="*/ 101857 w 143564"/>
                            <a:gd name="connsiteY24" fmla="*/ 208605 h 212463"/>
                            <a:gd name="connsiteX25" fmla="*/ 52685 w 143564"/>
                            <a:gd name="connsiteY25" fmla="*/ 154652 h 212463"/>
                            <a:gd name="connsiteX26" fmla="*/ 38997 w 143564"/>
                            <a:gd name="connsiteY26" fmla="*/ 131589 h 212463"/>
                            <a:gd name="connsiteX27" fmla="*/ 26153 w 143564"/>
                            <a:gd name="connsiteY27" fmla="*/ 104636 h 212463"/>
                            <a:gd name="connsiteX28" fmla="*/ 13075 w 143564"/>
                            <a:gd name="connsiteY28" fmla="*/ 74027 h 212463"/>
                            <a:gd name="connsiteX29" fmla="*/ 6513 w 143564"/>
                            <a:gd name="connsiteY29" fmla="*/ 57386 h 212463"/>
                            <a:gd name="connsiteX30" fmla="*/ 700 w 143564"/>
                            <a:gd name="connsiteY30" fmla="*/ 39808 h 212463"/>
                            <a:gd name="connsiteX31" fmla="*/ 325 w 143564"/>
                            <a:gd name="connsiteY31" fmla="*/ 38215 h 2124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43564" h="212463">
                              <a:moveTo>
                                <a:pt x="325" y="38215"/>
                              </a:moveTo>
                              <a:cubicBezTo>
                                <a:pt x="-565" y="34043"/>
                                <a:pt x="419" y="30667"/>
                                <a:pt x="2716" y="30245"/>
                              </a:cubicBezTo>
                              <a:cubicBezTo>
                                <a:pt x="5341" y="29777"/>
                                <a:pt x="8716" y="33199"/>
                                <a:pt x="10263" y="38027"/>
                              </a:cubicBezTo>
                              <a:cubicBezTo>
                                <a:pt x="12560" y="44964"/>
                                <a:pt x="14622" y="51668"/>
                                <a:pt x="17013" y="57996"/>
                              </a:cubicBezTo>
                              <a:cubicBezTo>
                                <a:pt x="19544" y="64324"/>
                                <a:pt x="21982" y="70371"/>
                                <a:pt x="24325" y="76183"/>
                              </a:cubicBezTo>
                              <a:cubicBezTo>
                                <a:pt x="29153" y="87761"/>
                                <a:pt x="33794" y="98261"/>
                                <a:pt x="38247" y="107777"/>
                              </a:cubicBezTo>
                              <a:cubicBezTo>
                                <a:pt x="42794" y="117293"/>
                                <a:pt x="46778" y="125824"/>
                                <a:pt x="51278" y="133418"/>
                              </a:cubicBezTo>
                              <a:cubicBezTo>
                                <a:pt x="55732" y="141011"/>
                                <a:pt x="59997" y="147668"/>
                                <a:pt x="63982" y="153574"/>
                              </a:cubicBezTo>
                              <a:cubicBezTo>
                                <a:pt x="79966" y="177199"/>
                                <a:pt x="92200" y="188215"/>
                                <a:pt x="100779" y="192762"/>
                              </a:cubicBezTo>
                              <a:cubicBezTo>
                                <a:pt x="115357" y="200074"/>
                                <a:pt x="123185" y="192246"/>
                                <a:pt x="127216" y="184605"/>
                              </a:cubicBezTo>
                              <a:cubicBezTo>
                                <a:pt x="133263" y="173636"/>
                                <a:pt x="134951" y="157418"/>
                                <a:pt x="134154" y="139418"/>
                              </a:cubicBezTo>
                              <a:cubicBezTo>
                                <a:pt x="133779" y="130418"/>
                                <a:pt x="132747" y="120902"/>
                                <a:pt x="131341" y="111387"/>
                              </a:cubicBezTo>
                              <a:cubicBezTo>
                                <a:pt x="129841" y="101824"/>
                                <a:pt x="128857" y="92027"/>
                                <a:pt x="127169" y="82652"/>
                              </a:cubicBezTo>
                              <a:cubicBezTo>
                                <a:pt x="124075" y="63855"/>
                                <a:pt x="120138" y="46324"/>
                                <a:pt x="116997" y="33386"/>
                              </a:cubicBezTo>
                              <a:cubicBezTo>
                                <a:pt x="115638" y="26871"/>
                                <a:pt x="114560" y="21527"/>
                                <a:pt x="113763" y="17730"/>
                              </a:cubicBezTo>
                              <a:cubicBezTo>
                                <a:pt x="112919" y="13980"/>
                                <a:pt x="112404" y="11824"/>
                                <a:pt x="112357" y="11636"/>
                              </a:cubicBezTo>
                              <a:cubicBezTo>
                                <a:pt x="111279" y="7464"/>
                                <a:pt x="112169" y="2261"/>
                                <a:pt x="114279" y="574"/>
                              </a:cubicBezTo>
                              <a:cubicBezTo>
                                <a:pt x="116388" y="-1114"/>
                                <a:pt x="118872" y="1042"/>
                                <a:pt x="119904" y="5449"/>
                              </a:cubicBezTo>
                              <a:cubicBezTo>
                                <a:pt x="120232" y="6855"/>
                                <a:pt x="122529" y="16558"/>
                                <a:pt x="125341" y="30996"/>
                              </a:cubicBezTo>
                              <a:cubicBezTo>
                                <a:pt x="128810" y="45339"/>
                                <a:pt x="132982" y="64418"/>
                                <a:pt x="136216" y="84902"/>
                              </a:cubicBezTo>
                              <a:cubicBezTo>
                                <a:pt x="137716" y="95167"/>
                                <a:pt x="139263" y="105714"/>
                                <a:pt x="140763" y="116168"/>
                              </a:cubicBezTo>
                              <a:cubicBezTo>
                                <a:pt x="142216" y="126621"/>
                                <a:pt x="143154" y="137027"/>
                                <a:pt x="143482" y="146965"/>
                              </a:cubicBezTo>
                              <a:cubicBezTo>
                                <a:pt x="143763" y="156949"/>
                                <a:pt x="143341" y="166465"/>
                                <a:pt x="142029" y="175137"/>
                              </a:cubicBezTo>
                              <a:cubicBezTo>
                                <a:pt x="140622" y="183808"/>
                                <a:pt x="138982" y="191496"/>
                                <a:pt x="135701" y="198012"/>
                              </a:cubicBezTo>
                              <a:cubicBezTo>
                                <a:pt x="128576" y="212355"/>
                                <a:pt x="116951" y="216293"/>
                                <a:pt x="101857" y="208605"/>
                              </a:cubicBezTo>
                              <a:cubicBezTo>
                                <a:pt x="86622" y="201199"/>
                                <a:pt x="70732" y="182871"/>
                                <a:pt x="52685" y="154652"/>
                              </a:cubicBezTo>
                              <a:cubicBezTo>
                                <a:pt x="48232" y="147574"/>
                                <a:pt x="43591" y="139886"/>
                                <a:pt x="38997" y="131589"/>
                              </a:cubicBezTo>
                              <a:cubicBezTo>
                                <a:pt x="34778" y="123245"/>
                                <a:pt x="30466" y="114199"/>
                                <a:pt x="26153" y="104636"/>
                              </a:cubicBezTo>
                              <a:cubicBezTo>
                                <a:pt x="21841" y="95027"/>
                                <a:pt x="17482" y="84855"/>
                                <a:pt x="13075" y="74027"/>
                              </a:cubicBezTo>
                              <a:cubicBezTo>
                                <a:pt x="10919" y="68636"/>
                                <a:pt x="8622" y="63105"/>
                                <a:pt x="6513" y="57386"/>
                              </a:cubicBezTo>
                              <a:cubicBezTo>
                                <a:pt x="4591" y="51668"/>
                                <a:pt x="2669" y="45808"/>
                                <a:pt x="700" y="39808"/>
                              </a:cubicBezTo>
                              <a:cubicBezTo>
                                <a:pt x="560" y="39340"/>
                                <a:pt x="419" y="38730"/>
                                <a:pt x="325" y="3821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27" name="任意多边形: 形状 826">
                          <a:extLst>
                            <a:ext uri="{FF2B5EF4-FFF2-40B4-BE49-F238E27FC236}">
                              <a16:creationId xmlns:a16="http://schemas.microsoft.com/office/drawing/2014/main" id="{6B50C242-2997-9DBE-B6AD-1CEE8249A5E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936989" y="5821282"/>
                          <a:ext cx="182208" cy="283124"/>
                        </a:xfrm>
                        <a:custGeom>
                          <a:avLst/>
                          <a:gdLst>
                            <a:gd name="connsiteX0" fmla="*/ 164 w 182208"/>
                            <a:gd name="connsiteY0" fmla="*/ 4387 h 283124"/>
                            <a:gd name="connsiteX1" fmla="*/ 4149 w 182208"/>
                            <a:gd name="connsiteY1" fmla="*/ 1575 h 283124"/>
                            <a:gd name="connsiteX2" fmla="*/ 13055 w 182208"/>
                            <a:gd name="connsiteY2" fmla="*/ 17981 h 283124"/>
                            <a:gd name="connsiteX3" fmla="*/ 20977 w 182208"/>
                            <a:gd name="connsiteY3" fmla="*/ 48731 h 283124"/>
                            <a:gd name="connsiteX4" fmla="*/ 30071 w 182208"/>
                            <a:gd name="connsiteY4" fmla="*/ 79575 h 283124"/>
                            <a:gd name="connsiteX5" fmla="*/ 52524 w 182208"/>
                            <a:gd name="connsiteY5" fmla="*/ 139903 h 283124"/>
                            <a:gd name="connsiteX6" fmla="*/ 65977 w 182208"/>
                            <a:gd name="connsiteY6" fmla="*/ 168450 h 283124"/>
                            <a:gd name="connsiteX7" fmla="*/ 80883 w 182208"/>
                            <a:gd name="connsiteY7" fmla="*/ 195403 h 283124"/>
                            <a:gd name="connsiteX8" fmla="*/ 114540 w 182208"/>
                            <a:gd name="connsiteY8" fmla="*/ 242560 h 283124"/>
                            <a:gd name="connsiteX9" fmla="*/ 154196 w 182208"/>
                            <a:gd name="connsiteY9" fmla="*/ 264356 h 283124"/>
                            <a:gd name="connsiteX10" fmla="*/ 169337 w 182208"/>
                            <a:gd name="connsiteY10" fmla="*/ 236091 h 283124"/>
                            <a:gd name="connsiteX11" fmla="*/ 168305 w 182208"/>
                            <a:gd name="connsiteY11" fmla="*/ 211247 h 283124"/>
                            <a:gd name="connsiteX12" fmla="*/ 164837 w 182208"/>
                            <a:gd name="connsiteY12" fmla="*/ 183403 h 283124"/>
                            <a:gd name="connsiteX13" fmla="*/ 154337 w 182208"/>
                            <a:gd name="connsiteY13" fmla="*/ 132075 h 283124"/>
                            <a:gd name="connsiteX14" fmla="*/ 148993 w 182208"/>
                            <a:gd name="connsiteY14" fmla="*/ 108216 h 283124"/>
                            <a:gd name="connsiteX15" fmla="*/ 151993 w 182208"/>
                            <a:gd name="connsiteY15" fmla="*/ 99825 h 283124"/>
                            <a:gd name="connsiteX16" fmla="*/ 159212 w 182208"/>
                            <a:gd name="connsiteY16" fmla="*/ 108872 h 283124"/>
                            <a:gd name="connsiteX17" fmla="*/ 161274 w 182208"/>
                            <a:gd name="connsiteY17" fmla="*/ 117684 h 283124"/>
                            <a:gd name="connsiteX18" fmla="*/ 163149 w 182208"/>
                            <a:gd name="connsiteY18" fmla="*/ 126262 h 283124"/>
                            <a:gd name="connsiteX19" fmla="*/ 165821 w 182208"/>
                            <a:gd name="connsiteY19" fmla="*/ 136997 h 283124"/>
                            <a:gd name="connsiteX20" fmla="*/ 177118 w 182208"/>
                            <a:gd name="connsiteY20" fmla="*/ 193247 h 283124"/>
                            <a:gd name="connsiteX21" fmla="*/ 181243 w 182208"/>
                            <a:gd name="connsiteY21" fmla="*/ 223387 h 283124"/>
                            <a:gd name="connsiteX22" fmla="*/ 181899 w 182208"/>
                            <a:gd name="connsiteY22" fmla="*/ 250481 h 283124"/>
                            <a:gd name="connsiteX23" fmla="*/ 163993 w 182208"/>
                            <a:gd name="connsiteY23" fmla="*/ 282357 h 283124"/>
                            <a:gd name="connsiteX24" fmla="*/ 113133 w 182208"/>
                            <a:gd name="connsiteY24" fmla="*/ 254512 h 283124"/>
                            <a:gd name="connsiteX25" fmla="*/ 92930 w 182208"/>
                            <a:gd name="connsiteY25" fmla="*/ 229903 h 283124"/>
                            <a:gd name="connsiteX26" fmla="*/ 75118 w 182208"/>
                            <a:gd name="connsiteY26" fmla="*/ 202387 h 283124"/>
                            <a:gd name="connsiteX27" fmla="*/ 58524 w 182208"/>
                            <a:gd name="connsiteY27" fmla="*/ 172575 h 283124"/>
                            <a:gd name="connsiteX28" fmla="*/ 43618 w 182208"/>
                            <a:gd name="connsiteY28" fmla="*/ 140981 h 283124"/>
                            <a:gd name="connsiteX29" fmla="*/ 18821 w 182208"/>
                            <a:gd name="connsiteY29" fmla="*/ 74278 h 283124"/>
                            <a:gd name="connsiteX30" fmla="*/ 539 w 182208"/>
                            <a:gd name="connsiteY30" fmla="*/ 6309 h 283124"/>
                            <a:gd name="connsiteX31" fmla="*/ 164 w 182208"/>
                            <a:gd name="connsiteY31" fmla="*/ 4387 h 2831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82208" h="283124">
                              <a:moveTo>
                                <a:pt x="164" y="4387"/>
                              </a:moveTo>
                              <a:cubicBezTo>
                                <a:pt x="-539" y="-113"/>
                                <a:pt x="1055" y="-1332"/>
                                <a:pt x="4149" y="1575"/>
                              </a:cubicBezTo>
                              <a:cubicBezTo>
                                <a:pt x="7618" y="4856"/>
                                <a:pt x="11602" y="12122"/>
                                <a:pt x="13055" y="17981"/>
                              </a:cubicBezTo>
                              <a:cubicBezTo>
                                <a:pt x="15586" y="28153"/>
                                <a:pt x="18258" y="38418"/>
                                <a:pt x="20977" y="48731"/>
                              </a:cubicBezTo>
                              <a:cubicBezTo>
                                <a:pt x="23789" y="58997"/>
                                <a:pt x="26414" y="69309"/>
                                <a:pt x="30071" y="79575"/>
                              </a:cubicBezTo>
                              <a:cubicBezTo>
                                <a:pt x="36961" y="100106"/>
                                <a:pt x="44461" y="120403"/>
                                <a:pt x="52524" y="139903"/>
                              </a:cubicBezTo>
                              <a:cubicBezTo>
                                <a:pt x="56414" y="149653"/>
                                <a:pt x="61196" y="159216"/>
                                <a:pt x="65977" y="168450"/>
                              </a:cubicBezTo>
                              <a:cubicBezTo>
                                <a:pt x="70805" y="177731"/>
                                <a:pt x="75727" y="186731"/>
                                <a:pt x="80883" y="195403"/>
                              </a:cubicBezTo>
                              <a:cubicBezTo>
                                <a:pt x="91149" y="212700"/>
                                <a:pt x="101883" y="228684"/>
                                <a:pt x="114540" y="242560"/>
                              </a:cubicBezTo>
                              <a:cubicBezTo>
                                <a:pt x="133336" y="263747"/>
                                <a:pt x="147118" y="265997"/>
                                <a:pt x="154196" y="264356"/>
                              </a:cubicBezTo>
                              <a:cubicBezTo>
                                <a:pt x="164274" y="261965"/>
                                <a:pt x="168493" y="250997"/>
                                <a:pt x="169337" y="236091"/>
                              </a:cubicBezTo>
                              <a:cubicBezTo>
                                <a:pt x="169759" y="228637"/>
                                <a:pt x="169290" y="220200"/>
                                <a:pt x="168305" y="211247"/>
                              </a:cubicBezTo>
                              <a:cubicBezTo>
                                <a:pt x="167321" y="202294"/>
                                <a:pt x="166384" y="192825"/>
                                <a:pt x="164837" y="183403"/>
                              </a:cubicBezTo>
                              <a:cubicBezTo>
                                <a:pt x="161883" y="164606"/>
                                <a:pt x="157712" y="146043"/>
                                <a:pt x="154337" y="132075"/>
                              </a:cubicBezTo>
                              <a:cubicBezTo>
                                <a:pt x="151196" y="118059"/>
                                <a:pt x="149087" y="108543"/>
                                <a:pt x="148993" y="108216"/>
                              </a:cubicBezTo>
                              <a:cubicBezTo>
                                <a:pt x="147727" y="103200"/>
                                <a:pt x="149180" y="99638"/>
                                <a:pt x="151993" y="99825"/>
                              </a:cubicBezTo>
                              <a:cubicBezTo>
                                <a:pt x="154805" y="100012"/>
                                <a:pt x="157993" y="103997"/>
                                <a:pt x="159212" y="108872"/>
                              </a:cubicBezTo>
                              <a:cubicBezTo>
                                <a:pt x="159399" y="109668"/>
                                <a:pt x="160102" y="112809"/>
                                <a:pt x="161274" y="117684"/>
                              </a:cubicBezTo>
                              <a:cubicBezTo>
                                <a:pt x="161837" y="120122"/>
                                <a:pt x="162446" y="122981"/>
                                <a:pt x="163149" y="126262"/>
                              </a:cubicBezTo>
                              <a:cubicBezTo>
                                <a:pt x="163946" y="129497"/>
                                <a:pt x="164883" y="133106"/>
                                <a:pt x="165821" y="136997"/>
                              </a:cubicBezTo>
                              <a:cubicBezTo>
                                <a:pt x="169618" y="152559"/>
                                <a:pt x="174071" y="172810"/>
                                <a:pt x="177118" y="193247"/>
                              </a:cubicBezTo>
                              <a:cubicBezTo>
                                <a:pt x="178477" y="203512"/>
                                <a:pt x="180259" y="213684"/>
                                <a:pt x="181243" y="223387"/>
                              </a:cubicBezTo>
                              <a:cubicBezTo>
                                <a:pt x="182180" y="233091"/>
                                <a:pt x="182509" y="242278"/>
                                <a:pt x="181899" y="250481"/>
                              </a:cubicBezTo>
                              <a:cubicBezTo>
                                <a:pt x="180587" y="266794"/>
                                <a:pt x="175524" y="279028"/>
                                <a:pt x="163993" y="282357"/>
                              </a:cubicBezTo>
                              <a:cubicBezTo>
                                <a:pt x="151196" y="286012"/>
                                <a:pt x="133055" y="276591"/>
                                <a:pt x="113133" y="254512"/>
                              </a:cubicBezTo>
                              <a:cubicBezTo>
                                <a:pt x="106196" y="246825"/>
                                <a:pt x="99493" y="238622"/>
                                <a:pt x="92930" y="229903"/>
                              </a:cubicBezTo>
                              <a:cubicBezTo>
                                <a:pt x="86743" y="221184"/>
                                <a:pt x="80883" y="211997"/>
                                <a:pt x="75118" y="202387"/>
                              </a:cubicBezTo>
                              <a:cubicBezTo>
                                <a:pt x="69399" y="192825"/>
                                <a:pt x="63868" y="182841"/>
                                <a:pt x="58524" y="172575"/>
                              </a:cubicBezTo>
                              <a:cubicBezTo>
                                <a:pt x="53180" y="162310"/>
                                <a:pt x="47883" y="151809"/>
                                <a:pt x="43618" y="140981"/>
                              </a:cubicBezTo>
                              <a:cubicBezTo>
                                <a:pt x="34618" y="119419"/>
                                <a:pt x="26368" y="96965"/>
                                <a:pt x="18821" y="74278"/>
                              </a:cubicBezTo>
                              <a:cubicBezTo>
                                <a:pt x="11930" y="51637"/>
                                <a:pt x="6118" y="28762"/>
                                <a:pt x="539" y="6309"/>
                              </a:cubicBezTo>
                              <a:cubicBezTo>
                                <a:pt x="399" y="5606"/>
                                <a:pt x="258" y="4950"/>
                                <a:pt x="164" y="43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28" name="图形 413">
                        <a:extLst>
                          <a:ext uri="{FF2B5EF4-FFF2-40B4-BE49-F238E27FC236}">
                            <a16:creationId xmlns:a16="http://schemas.microsoft.com/office/drawing/2014/main" id="{B11969C1-7DAB-FA67-FB64-14A3D7C0D9C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83355" y="5903230"/>
                        <a:ext cx="341392" cy="379983"/>
                        <a:chOff x="8083355" y="5903230"/>
                        <a:chExt cx="341392" cy="37998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29" name="任意多边形: 形状 828">
                          <a:extLst>
                            <a:ext uri="{FF2B5EF4-FFF2-40B4-BE49-F238E27FC236}">
                              <a16:creationId xmlns:a16="http://schemas.microsoft.com/office/drawing/2014/main" id="{37220343-AC00-2A59-A5E4-B187487215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54517" y="5905384"/>
                          <a:ext cx="70231" cy="118375"/>
                        </a:xfrm>
                        <a:custGeom>
                          <a:avLst/>
                          <a:gdLst>
                            <a:gd name="connsiteX0" fmla="*/ 65215 w 70231"/>
                            <a:gd name="connsiteY0" fmla="*/ 102582 h 118375"/>
                            <a:gd name="connsiteX1" fmla="*/ 59731 w 70231"/>
                            <a:gd name="connsiteY1" fmla="*/ 103472 h 118375"/>
                            <a:gd name="connsiteX2" fmla="*/ 39762 w 70231"/>
                            <a:gd name="connsiteY2" fmla="*/ 82519 h 118375"/>
                            <a:gd name="connsiteX3" fmla="*/ 23590 w 70231"/>
                            <a:gd name="connsiteY3" fmla="*/ 52566 h 118375"/>
                            <a:gd name="connsiteX4" fmla="*/ 14497 w 70231"/>
                            <a:gd name="connsiteY4" fmla="*/ 30581 h 118375"/>
                            <a:gd name="connsiteX5" fmla="*/ 4747 w 70231"/>
                            <a:gd name="connsiteY5" fmla="*/ 3207 h 118375"/>
                            <a:gd name="connsiteX6" fmla="*/ 715 w 70231"/>
                            <a:gd name="connsiteY6" fmla="*/ 1519 h 118375"/>
                            <a:gd name="connsiteX7" fmla="*/ 622 w 70231"/>
                            <a:gd name="connsiteY7" fmla="*/ 11316 h 118375"/>
                            <a:gd name="connsiteX8" fmla="*/ 996 w 70231"/>
                            <a:gd name="connsiteY8" fmla="*/ 12582 h 118375"/>
                            <a:gd name="connsiteX9" fmla="*/ 9621 w 70231"/>
                            <a:gd name="connsiteY9" fmla="*/ 36769 h 118375"/>
                            <a:gd name="connsiteX10" fmla="*/ 13793 w 70231"/>
                            <a:gd name="connsiteY10" fmla="*/ 47691 h 118375"/>
                            <a:gd name="connsiteX11" fmla="*/ 18434 w 70231"/>
                            <a:gd name="connsiteY11" fmla="*/ 57629 h 118375"/>
                            <a:gd name="connsiteX12" fmla="*/ 35356 w 70231"/>
                            <a:gd name="connsiteY12" fmla="*/ 89879 h 118375"/>
                            <a:gd name="connsiteX13" fmla="*/ 62450 w 70231"/>
                            <a:gd name="connsiteY13" fmla="*/ 118097 h 118375"/>
                            <a:gd name="connsiteX14" fmla="*/ 70231 w 70231"/>
                            <a:gd name="connsiteY14" fmla="*/ 116082 h 118375"/>
                            <a:gd name="connsiteX15" fmla="*/ 65215 w 70231"/>
                            <a:gd name="connsiteY15" fmla="*/ 102582 h 1183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70231" h="118375">
                              <a:moveTo>
                                <a:pt x="65215" y="102582"/>
                              </a:moveTo>
                              <a:cubicBezTo>
                                <a:pt x="63762" y="103660"/>
                                <a:pt x="61981" y="104128"/>
                                <a:pt x="59731" y="103472"/>
                              </a:cubicBezTo>
                              <a:cubicBezTo>
                                <a:pt x="55184" y="102347"/>
                                <a:pt x="49043" y="97191"/>
                                <a:pt x="39762" y="82519"/>
                              </a:cubicBezTo>
                              <a:cubicBezTo>
                                <a:pt x="35122" y="75160"/>
                                <a:pt x="29778" y="65456"/>
                                <a:pt x="23590" y="52566"/>
                              </a:cubicBezTo>
                              <a:cubicBezTo>
                                <a:pt x="20309" y="46191"/>
                                <a:pt x="17543" y="38832"/>
                                <a:pt x="14497" y="30581"/>
                              </a:cubicBezTo>
                              <a:cubicBezTo>
                                <a:pt x="11403" y="22378"/>
                                <a:pt x="8168" y="13284"/>
                                <a:pt x="4747" y="3207"/>
                              </a:cubicBezTo>
                              <a:cubicBezTo>
                                <a:pt x="3528" y="-263"/>
                                <a:pt x="1746" y="-1059"/>
                                <a:pt x="715" y="1519"/>
                              </a:cubicBezTo>
                              <a:cubicBezTo>
                                <a:pt x="-222" y="3769"/>
                                <a:pt x="-222" y="7940"/>
                                <a:pt x="622" y="11316"/>
                              </a:cubicBezTo>
                              <a:cubicBezTo>
                                <a:pt x="715" y="11738"/>
                                <a:pt x="856" y="12159"/>
                                <a:pt x="996" y="12582"/>
                              </a:cubicBezTo>
                              <a:cubicBezTo>
                                <a:pt x="3950" y="21206"/>
                                <a:pt x="6809" y="29222"/>
                                <a:pt x="9621" y="36769"/>
                              </a:cubicBezTo>
                              <a:cubicBezTo>
                                <a:pt x="11028" y="40566"/>
                                <a:pt x="12387" y="44175"/>
                                <a:pt x="13793" y="47691"/>
                              </a:cubicBezTo>
                              <a:cubicBezTo>
                                <a:pt x="15387" y="51113"/>
                                <a:pt x="16934" y="54441"/>
                                <a:pt x="18434" y="57629"/>
                              </a:cubicBezTo>
                              <a:cubicBezTo>
                                <a:pt x="24481" y="70425"/>
                                <a:pt x="30106" y="81160"/>
                                <a:pt x="35356" y="89879"/>
                              </a:cubicBezTo>
                              <a:cubicBezTo>
                                <a:pt x="45481" y="107410"/>
                                <a:pt x="55372" y="116363"/>
                                <a:pt x="62450" y="118097"/>
                              </a:cubicBezTo>
                              <a:cubicBezTo>
                                <a:pt x="65544" y="118847"/>
                                <a:pt x="68122" y="118051"/>
                                <a:pt x="70231" y="116082"/>
                              </a:cubicBezTo>
                              <a:cubicBezTo>
                                <a:pt x="68215" y="110691"/>
                                <a:pt x="67184" y="108019"/>
                                <a:pt x="65215" y="10258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0" name="任意多边形: 形状 829">
                          <a:extLst>
                            <a:ext uri="{FF2B5EF4-FFF2-40B4-BE49-F238E27FC236}">
                              <a16:creationId xmlns:a16="http://schemas.microsoft.com/office/drawing/2014/main" id="{2552C4AF-F88F-9DF0-D6B9-F8882514C6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09090" y="5999096"/>
                          <a:ext cx="130788" cy="220822"/>
                        </a:xfrm>
                        <a:custGeom>
                          <a:avLst/>
                          <a:gdLst>
                            <a:gd name="connsiteX0" fmla="*/ 1064 w 130788"/>
                            <a:gd name="connsiteY0" fmla="*/ 92542 h 220822"/>
                            <a:gd name="connsiteX1" fmla="*/ 1298 w 130788"/>
                            <a:gd name="connsiteY1" fmla="*/ 82792 h 220822"/>
                            <a:gd name="connsiteX2" fmla="*/ 8423 w 130788"/>
                            <a:gd name="connsiteY2" fmla="*/ 86495 h 220822"/>
                            <a:gd name="connsiteX3" fmla="*/ 41236 w 130788"/>
                            <a:gd name="connsiteY3" fmla="*/ 144949 h 220822"/>
                            <a:gd name="connsiteX4" fmla="*/ 68892 w 130788"/>
                            <a:gd name="connsiteY4" fmla="*/ 180245 h 220822"/>
                            <a:gd name="connsiteX5" fmla="*/ 102923 w 130788"/>
                            <a:gd name="connsiteY5" fmla="*/ 204199 h 220822"/>
                            <a:gd name="connsiteX6" fmla="*/ 120970 w 130788"/>
                            <a:gd name="connsiteY6" fmla="*/ 184324 h 220822"/>
                            <a:gd name="connsiteX7" fmla="*/ 118720 w 130788"/>
                            <a:gd name="connsiteY7" fmla="*/ 134777 h 220822"/>
                            <a:gd name="connsiteX8" fmla="*/ 112345 w 130788"/>
                            <a:gd name="connsiteY8" fmla="*/ 106839 h 220822"/>
                            <a:gd name="connsiteX9" fmla="*/ 105126 w 130788"/>
                            <a:gd name="connsiteY9" fmla="*/ 79042 h 220822"/>
                            <a:gd name="connsiteX10" fmla="*/ 90689 w 130788"/>
                            <a:gd name="connsiteY10" fmla="*/ 32776 h 220822"/>
                            <a:gd name="connsiteX11" fmla="*/ 86095 w 130788"/>
                            <a:gd name="connsiteY11" fmla="*/ 18339 h 220822"/>
                            <a:gd name="connsiteX12" fmla="*/ 84220 w 130788"/>
                            <a:gd name="connsiteY12" fmla="*/ 12761 h 220822"/>
                            <a:gd name="connsiteX13" fmla="*/ 84361 w 130788"/>
                            <a:gd name="connsiteY13" fmla="*/ 1136 h 220822"/>
                            <a:gd name="connsiteX14" fmla="*/ 89564 w 130788"/>
                            <a:gd name="connsiteY14" fmla="*/ 4229 h 220822"/>
                            <a:gd name="connsiteX15" fmla="*/ 112626 w 130788"/>
                            <a:gd name="connsiteY15" fmla="*/ 78245 h 220822"/>
                            <a:gd name="connsiteX16" fmla="*/ 120220 w 130788"/>
                            <a:gd name="connsiteY16" fmla="*/ 108573 h 220822"/>
                            <a:gd name="connsiteX17" fmla="*/ 127158 w 130788"/>
                            <a:gd name="connsiteY17" fmla="*/ 139229 h 220822"/>
                            <a:gd name="connsiteX18" fmla="*/ 130673 w 130788"/>
                            <a:gd name="connsiteY18" fmla="*/ 168761 h 220822"/>
                            <a:gd name="connsiteX19" fmla="*/ 129595 w 130788"/>
                            <a:gd name="connsiteY19" fmla="*/ 195199 h 220822"/>
                            <a:gd name="connsiteX20" fmla="*/ 106955 w 130788"/>
                            <a:gd name="connsiteY20" fmla="*/ 220698 h 220822"/>
                            <a:gd name="connsiteX21" fmla="*/ 86048 w 130788"/>
                            <a:gd name="connsiteY21" fmla="*/ 211417 h 220822"/>
                            <a:gd name="connsiteX22" fmla="*/ 61017 w 130788"/>
                            <a:gd name="connsiteY22" fmla="*/ 187183 h 220822"/>
                            <a:gd name="connsiteX23" fmla="*/ 31908 w 130788"/>
                            <a:gd name="connsiteY23" fmla="*/ 148230 h 220822"/>
                            <a:gd name="connsiteX24" fmla="*/ 1861 w 130788"/>
                            <a:gd name="connsiteY24" fmla="*/ 93902 h 220822"/>
                            <a:gd name="connsiteX25" fmla="*/ 1064 w 130788"/>
                            <a:gd name="connsiteY25" fmla="*/ 92542 h 22082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30788" h="220822">
                              <a:moveTo>
                                <a:pt x="1064" y="92542"/>
                              </a:moveTo>
                              <a:cubicBezTo>
                                <a:pt x="-436" y="88698"/>
                                <a:pt x="-343" y="84620"/>
                                <a:pt x="1298" y="82792"/>
                              </a:cubicBezTo>
                              <a:cubicBezTo>
                                <a:pt x="3126" y="80729"/>
                                <a:pt x="6314" y="82370"/>
                                <a:pt x="8423" y="86495"/>
                              </a:cubicBezTo>
                              <a:cubicBezTo>
                                <a:pt x="20564" y="110261"/>
                                <a:pt x="31392" y="129527"/>
                                <a:pt x="41236" y="144949"/>
                              </a:cubicBezTo>
                              <a:cubicBezTo>
                                <a:pt x="51783" y="160089"/>
                                <a:pt x="60923" y="171620"/>
                                <a:pt x="68892" y="180245"/>
                              </a:cubicBezTo>
                              <a:cubicBezTo>
                                <a:pt x="84783" y="197542"/>
                                <a:pt x="95470" y="203496"/>
                                <a:pt x="102923" y="204199"/>
                              </a:cubicBezTo>
                              <a:cubicBezTo>
                                <a:pt x="115064" y="205418"/>
                                <a:pt x="119002" y="194121"/>
                                <a:pt x="120970" y="184324"/>
                              </a:cubicBezTo>
                              <a:cubicBezTo>
                                <a:pt x="123689" y="170495"/>
                                <a:pt x="122283" y="153105"/>
                                <a:pt x="118720" y="134777"/>
                              </a:cubicBezTo>
                              <a:cubicBezTo>
                                <a:pt x="117080" y="125589"/>
                                <a:pt x="114314" y="116401"/>
                                <a:pt x="112345" y="106839"/>
                              </a:cubicBezTo>
                              <a:cubicBezTo>
                                <a:pt x="110189" y="97370"/>
                                <a:pt x="107705" y="87995"/>
                                <a:pt x="105126" y="79042"/>
                              </a:cubicBezTo>
                              <a:cubicBezTo>
                                <a:pt x="100111" y="61089"/>
                                <a:pt x="94064" y="44964"/>
                                <a:pt x="90689" y="32776"/>
                              </a:cubicBezTo>
                              <a:cubicBezTo>
                                <a:pt x="88814" y="26776"/>
                                <a:pt x="87220" y="21808"/>
                                <a:pt x="86095" y="18339"/>
                              </a:cubicBezTo>
                              <a:cubicBezTo>
                                <a:pt x="84923" y="14917"/>
                                <a:pt x="84267" y="12948"/>
                                <a:pt x="84220" y="12761"/>
                              </a:cubicBezTo>
                              <a:cubicBezTo>
                                <a:pt x="82767" y="8682"/>
                                <a:pt x="82861" y="3526"/>
                                <a:pt x="84361" y="1136"/>
                              </a:cubicBezTo>
                              <a:cubicBezTo>
                                <a:pt x="85814" y="-1208"/>
                                <a:pt x="88158" y="198"/>
                                <a:pt x="89564" y="4229"/>
                              </a:cubicBezTo>
                              <a:cubicBezTo>
                                <a:pt x="90736" y="6761"/>
                                <a:pt x="100955" y="39527"/>
                                <a:pt x="112626" y="78245"/>
                              </a:cubicBezTo>
                              <a:cubicBezTo>
                                <a:pt x="115392" y="87995"/>
                                <a:pt x="117970" y="98261"/>
                                <a:pt x="120220" y="108573"/>
                              </a:cubicBezTo>
                              <a:cubicBezTo>
                                <a:pt x="122798" y="118792"/>
                                <a:pt x="125376" y="129058"/>
                                <a:pt x="127158" y="139229"/>
                              </a:cubicBezTo>
                              <a:cubicBezTo>
                                <a:pt x="128986" y="149355"/>
                                <a:pt x="130252" y="159292"/>
                                <a:pt x="130673" y="168761"/>
                              </a:cubicBezTo>
                              <a:cubicBezTo>
                                <a:pt x="131002" y="178277"/>
                                <a:pt x="130626" y="187230"/>
                                <a:pt x="129595" y="195199"/>
                              </a:cubicBezTo>
                              <a:cubicBezTo>
                                <a:pt x="126970" y="212917"/>
                                <a:pt x="119283" y="222011"/>
                                <a:pt x="106955" y="220698"/>
                              </a:cubicBezTo>
                              <a:cubicBezTo>
                                <a:pt x="100908" y="219996"/>
                                <a:pt x="93923" y="216902"/>
                                <a:pt x="86048" y="211417"/>
                              </a:cubicBezTo>
                              <a:cubicBezTo>
                                <a:pt x="78126" y="205933"/>
                                <a:pt x="70158" y="197683"/>
                                <a:pt x="61017" y="187183"/>
                              </a:cubicBezTo>
                              <a:cubicBezTo>
                                <a:pt x="52017" y="176636"/>
                                <a:pt x="42267" y="163605"/>
                                <a:pt x="31908" y="148230"/>
                              </a:cubicBezTo>
                              <a:cubicBezTo>
                                <a:pt x="22345" y="132527"/>
                                <a:pt x="12314" y="114386"/>
                                <a:pt x="1861" y="93902"/>
                              </a:cubicBezTo>
                              <a:cubicBezTo>
                                <a:pt x="1486" y="93526"/>
                                <a:pt x="1251" y="93011"/>
                                <a:pt x="1064" y="925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1" name="任意多边形: 形状 830">
                          <a:extLst>
                            <a:ext uri="{FF2B5EF4-FFF2-40B4-BE49-F238E27FC236}">
                              <a16:creationId xmlns:a16="http://schemas.microsoft.com/office/drawing/2014/main" id="{403BB63F-A31A-601E-CC54-5EABCBB610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3529" y="6080984"/>
                          <a:ext cx="179912" cy="202228"/>
                        </a:xfrm>
                        <a:custGeom>
                          <a:avLst/>
                          <a:gdLst>
                            <a:gd name="connsiteX0" fmla="*/ 671 w 179912"/>
                            <a:gd name="connsiteY0" fmla="*/ 13419 h 202228"/>
                            <a:gd name="connsiteX1" fmla="*/ 2827 w 179912"/>
                            <a:gd name="connsiteY1" fmla="*/ 6669 h 202228"/>
                            <a:gd name="connsiteX2" fmla="*/ 12296 w 179912"/>
                            <a:gd name="connsiteY2" fmla="*/ 16325 h 202228"/>
                            <a:gd name="connsiteX3" fmla="*/ 21952 w 179912"/>
                            <a:gd name="connsiteY3" fmla="*/ 37091 h 202228"/>
                            <a:gd name="connsiteX4" fmla="*/ 32030 w 179912"/>
                            <a:gd name="connsiteY4" fmla="*/ 56029 h 202228"/>
                            <a:gd name="connsiteX5" fmla="*/ 50968 w 179912"/>
                            <a:gd name="connsiteY5" fmla="*/ 89123 h 202228"/>
                            <a:gd name="connsiteX6" fmla="*/ 85234 w 179912"/>
                            <a:gd name="connsiteY6" fmla="*/ 137592 h 202228"/>
                            <a:gd name="connsiteX7" fmla="*/ 112374 w 179912"/>
                            <a:gd name="connsiteY7" fmla="*/ 166935 h 202228"/>
                            <a:gd name="connsiteX8" fmla="*/ 132484 w 179912"/>
                            <a:gd name="connsiteY8" fmla="*/ 181326 h 202228"/>
                            <a:gd name="connsiteX9" fmla="*/ 163328 w 179912"/>
                            <a:gd name="connsiteY9" fmla="*/ 177951 h 202228"/>
                            <a:gd name="connsiteX10" fmla="*/ 168015 w 179912"/>
                            <a:gd name="connsiteY10" fmla="*/ 160232 h 202228"/>
                            <a:gd name="connsiteX11" fmla="*/ 166328 w 179912"/>
                            <a:gd name="connsiteY11" fmla="*/ 136654 h 202228"/>
                            <a:gd name="connsiteX12" fmla="*/ 152078 w 179912"/>
                            <a:gd name="connsiteY12" fmla="*/ 81670 h 202228"/>
                            <a:gd name="connsiteX13" fmla="*/ 147343 w 179912"/>
                            <a:gd name="connsiteY13" fmla="*/ 68169 h 202228"/>
                            <a:gd name="connsiteX14" fmla="*/ 143124 w 179912"/>
                            <a:gd name="connsiteY14" fmla="*/ 55185 h 202228"/>
                            <a:gd name="connsiteX15" fmla="*/ 135156 w 179912"/>
                            <a:gd name="connsiteY15" fmla="*/ 32732 h 202228"/>
                            <a:gd name="connsiteX16" fmla="*/ 129156 w 179912"/>
                            <a:gd name="connsiteY16" fmla="*/ 17122 h 202228"/>
                            <a:gd name="connsiteX17" fmla="*/ 126671 w 179912"/>
                            <a:gd name="connsiteY17" fmla="*/ 10982 h 202228"/>
                            <a:gd name="connsiteX18" fmla="*/ 127187 w 179912"/>
                            <a:gd name="connsiteY18" fmla="*/ 435 h 202228"/>
                            <a:gd name="connsiteX19" fmla="*/ 134312 w 179912"/>
                            <a:gd name="connsiteY19" fmla="*/ 5685 h 202228"/>
                            <a:gd name="connsiteX20" fmla="*/ 144343 w 179912"/>
                            <a:gd name="connsiteY20" fmla="*/ 31232 h 202228"/>
                            <a:gd name="connsiteX21" fmla="*/ 162859 w 179912"/>
                            <a:gd name="connsiteY21" fmla="*/ 84717 h 202228"/>
                            <a:gd name="connsiteX22" fmla="*/ 177859 w 179912"/>
                            <a:gd name="connsiteY22" fmla="*/ 144810 h 202228"/>
                            <a:gd name="connsiteX23" fmla="*/ 174296 w 179912"/>
                            <a:gd name="connsiteY23" fmla="*/ 191498 h 202228"/>
                            <a:gd name="connsiteX24" fmla="*/ 134828 w 179912"/>
                            <a:gd name="connsiteY24" fmla="*/ 195904 h 202228"/>
                            <a:gd name="connsiteX25" fmla="*/ 104874 w 179912"/>
                            <a:gd name="connsiteY25" fmla="*/ 173732 h 202228"/>
                            <a:gd name="connsiteX26" fmla="*/ 71828 w 179912"/>
                            <a:gd name="connsiteY26" fmla="*/ 135764 h 202228"/>
                            <a:gd name="connsiteX27" fmla="*/ 53827 w 179912"/>
                            <a:gd name="connsiteY27" fmla="*/ 111247 h 202228"/>
                            <a:gd name="connsiteX28" fmla="*/ 36437 w 179912"/>
                            <a:gd name="connsiteY28" fmla="*/ 82701 h 202228"/>
                            <a:gd name="connsiteX29" fmla="*/ 18577 w 179912"/>
                            <a:gd name="connsiteY29" fmla="*/ 50638 h 202228"/>
                            <a:gd name="connsiteX30" fmla="*/ 9671 w 179912"/>
                            <a:gd name="connsiteY30" fmla="*/ 33295 h 202228"/>
                            <a:gd name="connsiteX31" fmla="*/ 1327 w 179912"/>
                            <a:gd name="connsiteY31" fmla="*/ 14966 h 202228"/>
                            <a:gd name="connsiteX32" fmla="*/ 671 w 179912"/>
                            <a:gd name="connsiteY32" fmla="*/ 13419 h 2022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179912" h="202228">
                              <a:moveTo>
                                <a:pt x="671" y="13419"/>
                              </a:moveTo>
                              <a:cubicBezTo>
                                <a:pt x="-735" y="9201"/>
                                <a:pt x="109" y="6342"/>
                                <a:pt x="2827" y="6669"/>
                              </a:cubicBezTo>
                              <a:cubicBezTo>
                                <a:pt x="5874" y="7044"/>
                                <a:pt x="10046" y="11310"/>
                                <a:pt x="12296" y="16325"/>
                              </a:cubicBezTo>
                              <a:cubicBezTo>
                                <a:pt x="15577" y="23544"/>
                                <a:pt x="18531" y="30529"/>
                                <a:pt x="21952" y="37091"/>
                              </a:cubicBezTo>
                              <a:cubicBezTo>
                                <a:pt x="25421" y="43654"/>
                                <a:pt x="28796" y="49935"/>
                                <a:pt x="32030" y="56029"/>
                              </a:cubicBezTo>
                              <a:cubicBezTo>
                                <a:pt x="38640" y="68076"/>
                                <a:pt x="44921" y="79091"/>
                                <a:pt x="50968" y="89123"/>
                              </a:cubicBezTo>
                              <a:cubicBezTo>
                                <a:pt x="62593" y="109279"/>
                                <a:pt x="75062" y="124888"/>
                                <a:pt x="85234" y="137592"/>
                              </a:cubicBezTo>
                              <a:cubicBezTo>
                                <a:pt x="95593" y="150295"/>
                                <a:pt x="104640" y="159811"/>
                                <a:pt x="112374" y="166935"/>
                              </a:cubicBezTo>
                              <a:cubicBezTo>
                                <a:pt x="120015" y="174060"/>
                                <a:pt x="127140" y="178420"/>
                                <a:pt x="132484" y="181326"/>
                              </a:cubicBezTo>
                              <a:cubicBezTo>
                                <a:pt x="150531" y="190654"/>
                                <a:pt x="159156" y="184560"/>
                                <a:pt x="163328" y="177951"/>
                              </a:cubicBezTo>
                              <a:cubicBezTo>
                                <a:pt x="166281" y="173264"/>
                                <a:pt x="167687" y="167217"/>
                                <a:pt x="168015" y="160232"/>
                              </a:cubicBezTo>
                              <a:cubicBezTo>
                                <a:pt x="168343" y="153248"/>
                                <a:pt x="167406" y="145326"/>
                                <a:pt x="166328" y="136654"/>
                              </a:cubicBezTo>
                              <a:cubicBezTo>
                                <a:pt x="163843" y="119404"/>
                                <a:pt x="158312" y="99998"/>
                                <a:pt x="152078" y="81670"/>
                              </a:cubicBezTo>
                              <a:cubicBezTo>
                                <a:pt x="150484" y="77123"/>
                                <a:pt x="148890" y="72575"/>
                                <a:pt x="147343" y="68169"/>
                              </a:cubicBezTo>
                              <a:cubicBezTo>
                                <a:pt x="145890" y="63717"/>
                                <a:pt x="144484" y="59357"/>
                                <a:pt x="143124" y="55185"/>
                              </a:cubicBezTo>
                              <a:cubicBezTo>
                                <a:pt x="140312" y="46888"/>
                                <a:pt x="137593" y="39247"/>
                                <a:pt x="135156" y="32732"/>
                              </a:cubicBezTo>
                              <a:cubicBezTo>
                                <a:pt x="132671" y="26263"/>
                                <a:pt x="130609" y="20920"/>
                                <a:pt x="129156" y="17122"/>
                              </a:cubicBezTo>
                              <a:cubicBezTo>
                                <a:pt x="127609" y="13373"/>
                                <a:pt x="126718" y="11169"/>
                                <a:pt x="126671" y="10982"/>
                              </a:cubicBezTo>
                              <a:cubicBezTo>
                                <a:pt x="124890" y="6810"/>
                                <a:pt x="125078" y="1888"/>
                                <a:pt x="127187" y="435"/>
                              </a:cubicBezTo>
                              <a:cubicBezTo>
                                <a:pt x="129296" y="-1018"/>
                                <a:pt x="132484" y="1279"/>
                                <a:pt x="134312" y="5685"/>
                              </a:cubicBezTo>
                              <a:cubicBezTo>
                                <a:pt x="134921" y="7091"/>
                                <a:pt x="138999" y="16841"/>
                                <a:pt x="144343" y="31232"/>
                              </a:cubicBezTo>
                              <a:cubicBezTo>
                                <a:pt x="149828" y="45622"/>
                                <a:pt x="155781" y="64888"/>
                                <a:pt x="162859" y="84717"/>
                              </a:cubicBezTo>
                              <a:cubicBezTo>
                                <a:pt x="169562" y="104638"/>
                                <a:pt x="175140" y="125873"/>
                                <a:pt x="177859" y="144810"/>
                              </a:cubicBezTo>
                              <a:cubicBezTo>
                                <a:pt x="181140" y="163513"/>
                                <a:pt x="180859" y="180248"/>
                                <a:pt x="174296" y="191498"/>
                              </a:cubicBezTo>
                              <a:cubicBezTo>
                                <a:pt x="166984" y="203966"/>
                                <a:pt x="153437" y="205748"/>
                                <a:pt x="134828" y="195904"/>
                              </a:cubicBezTo>
                              <a:cubicBezTo>
                                <a:pt x="125781" y="191076"/>
                                <a:pt x="115562" y="183764"/>
                                <a:pt x="104874" y="173732"/>
                              </a:cubicBezTo>
                              <a:cubicBezTo>
                                <a:pt x="94562" y="163607"/>
                                <a:pt x="83499" y="150904"/>
                                <a:pt x="71828" y="135764"/>
                              </a:cubicBezTo>
                              <a:cubicBezTo>
                                <a:pt x="65968" y="128217"/>
                                <a:pt x="59968" y="120014"/>
                                <a:pt x="53827" y="111247"/>
                              </a:cubicBezTo>
                              <a:cubicBezTo>
                                <a:pt x="47968" y="102389"/>
                                <a:pt x="42343" y="92826"/>
                                <a:pt x="36437" y="82701"/>
                              </a:cubicBezTo>
                              <a:cubicBezTo>
                                <a:pt x="30577" y="72622"/>
                                <a:pt x="24624" y="61888"/>
                                <a:pt x="18577" y="50638"/>
                              </a:cubicBezTo>
                              <a:cubicBezTo>
                                <a:pt x="15671" y="44967"/>
                                <a:pt x="12390" y="39247"/>
                                <a:pt x="9671" y="33295"/>
                              </a:cubicBezTo>
                              <a:cubicBezTo>
                                <a:pt x="6952" y="27295"/>
                                <a:pt x="4187" y="21154"/>
                                <a:pt x="1327" y="14966"/>
                              </a:cubicBezTo>
                              <a:cubicBezTo>
                                <a:pt x="1093" y="14498"/>
                                <a:pt x="859" y="13935"/>
                                <a:pt x="671" y="134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2" name="任意多边形: 形状 831">
                          <a:extLst>
                            <a:ext uri="{FF2B5EF4-FFF2-40B4-BE49-F238E27FC236}">
                              <a16:creationId xmlns:a16="http://schemas.microsoft.com/office/drawing/2014/main" id="{F3977DD5-6EE9-57D4-8685-238706DE688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3355" y="6087524"/>
                          <a:ext cx="50084" cy="169513"/>
                        </a:xfrm>
                        <a:custGeom>
                          <a:avLst/>
                          <a:gdLst>
                            <a:gd name="connsiteX0" fmla="*/ 15423 w 50084"/>
                            <a:gd name="connsiteY0" fmla="*/ 155801 h 169513"/>
                            <a:gd name="connsiteX1" fmla="*/ 16595 w 50084"/>
                            <a:gd name="connsiteY1" fmla="*/ 150270 h 169513"/>
                            <a:gd name="connsiteX2" fmla="*/ 33892 w 50084"/>
                            <a:gd name="connsiteY2" fmla="*/ 130864 h 169513"/>
                            <a:gd name="connsiteX3" fmla="*/ 31361 w 50084"/>
                            <a:gd name="connsiteY3" fmla="*/ 108458 h 169513"/>
                            <a:gd name="connsiteX4" fmla="*/ 25408 w 50084"/>
                            <a:gd name="connsiteY4" fmla="*/ 81973 h 169513"/>
                            <a:gd name="connsiteX5" fmla="*/ 9048 w 50084"/>
                            <a:gd name="connsiteY5" fmla="*/ 31395 h 169513"/>
                            <a:gd name="connsiteX6" fmla="*/ 3329 w 50084"/>
                            <a:gd name="connsiteY6" fmla="*/ 14145 h 169513"/>
                            <a:gd name="connsiteX7" fmla="*/ 892 w 50084"/>
                            <a:gd name="connsiteY7" fmla="*/ 7208 h 169513"/>
                            <a:gd name="connsiteX8" fmla="*/ 3657 w 50084"/>
                            <a:gd name="connsiteY8" fmla="*/ 223 h 169513"/>
                            <a:gd name="connsiteX9" fmla="*/ 12845 w 50084"/>
                            <a:gd name="connsiteY9" fmla="*/ 10957 h 169513"/>
                            <a:gd name="connsiteX10" fmla="*/ 16033 w 50084"/>
                            <a:gd name="connsiteY10" fmla="*/ 19911 h 169513"/>
                            <a:gd name="connsiteX11" fmla="*/ 23064 w 50084"/>
                            <a:gd name="connsiteY11" fmla="*/ 39364 h 169513"/>
                            <a:gd name="connsiteX12" fmla="*/ 40830 w 50084"/>
                            <a:gd name="connsiteY12" fmla="*/ 94770 h 169513"/>
                            <a:gd name="connsiteX13" fmla="*/ 47673 w 50084"/>
                            <a:gd name="connsiteY13" fmla="*/ 123270 h 169513"/>
                            <a:gd name="connsiteX14" fmla="*/ 50017 w 50084"/>
                            <a:gd name="connsiteY14" fmla="*/ 147551 h 169513"/>
                            <a:gd name="connsiteX15" fmla="*/ 29533 w 50084"/>
                            <a:gd name="connsiteY15" fmla="*/ 169395 h 169513"/>
                            <a:gd name="connsiteX16" fmla="*/ 17298 w 50084"/>
                            <a:gd name="connsiteY16" fmla="*/ 159083 h 169513"/>
                            <a:gd name="connsiteX17" fmla="*/ 15423 w 50084"/>
                            <a:gd name="connsiteY17" fmla="*/ 155801 h 1695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50084" h="169513">
                              <a:moveTo>
                                <a:pt x="15423" y="155801"/>
                              </a:moveTo>
                              <a:cubicBezTo>
                                <a:pt x="13782" y="152239"/>
                                <a:pt x="14111" y="149942"/>
                                <a:pt x="16595" y="150270"/>
                              </a:cubicBezTo>
                              <a:cubicBezTo>
                                <a:pt x="28970" y="151864"/>
                                <a:pt x="33704" y="143708"/>
                                <a:pt x="33892" y="130864"/>
                              </a:cubicBezTo>
                              <a:cubicBezTo>
                                <a:pt x="34033" y="124395"/>
                                <a:pt x="32814" y="116802"/>
                                <a:pt x="31361" y="108458"/>
                              </a:cubicBezTo>
                              <a:cubicBezTo>
                                <a:pt x="29954" y="100067"/>
                                <a:pt x="27845" y="91067"/>
                                <a:pt x="25408" y="81973"/>
                              </a:cubicBezTo>
                              <a:cubicBezTo>
                                <a:pt x="20486" y="63833"/>
                                <a:pt x="14158" y="45411"/>
                                <a:pt x="9048" y="31395"/>
                              </a:cubicBezTo>
                              <a:cubicBezTo>
                                <a:pt x="6704" y="24364"/>
                                <a:pt x="4736" y="18411"/>
                                <a:pt x="3329" y="14145"/>
                              </a:cubicBezTo>
                              <a:cubicBezTo>
                                <a:pt x="1829" y="9926"/>
                                <a:pt x="939" y="7395"/>
                                <a:pt x="892" y="7208"/>
                              </a:cubicBezTo>
                              <a:cubicBezTo>
                                <a:pt x="-1077" y="2051"/>
                                <a:pt x="376" y="-855"/>
                                <a:pt x="3657" y="223"/>
                              </a:cubicBezTo>
                              <a:cubicBezTo>
                                <a:pt x="6939" y="1301"/>
                                <a:pt x="11064" y="6036"/>
                                <a:pt x="12845" y="10957"/>
                              </a:cubicBezTo>
                              <a:cubicBezTo>
                                <a:pt x="13126" y="11754"/>
                                <a:pt x="14251" y="14942"/>
                                <a:pt x="16033" y="19911"/>
                              </a:cubicBezTo>
                              <a:cubicBezTo>
                                <a:pt x="17626" y="24880"/>
                                <a:pt x="20111" y="31582"/>
                                <a:pt x="23064" y="39364"/>
                              </a:cubicBezTo>
                              <a:cubicBezTo>
                                <a:pt x="28783" y="54973"/>
                                <a:pt x="35673" y="75036"/>
                                <a:pt x="40830" y="94770"/>
                              </a:cubicBezTo>
                              <a:cubicBezTo>
                                <a:pt x="43220" y="104661"/>
                                <a:pt x="45892" y="114317"/>
                                <a:pt x="47673" y="123270"/>
                              </a:cubicBezTo>
                              <a:cubicBezTo>
                                <a:pt x="49455" y="132270"/>
                                <a:pt x="50345" y="140567"/>
                                <a:pt x="50017" y="147551"/>
                              </a:cubicBezTo>
                              <a:cubicBezTo>
                                <a:pt x="49361" y="161614"/>
                                <a:pt x="43689" y="170661"/>
                                <a:pt x="29533" y="169395"/>
                              </a:cubicBezTo>
                              <a:cubicBezTo>
                                <a:pt x="26439" y="169114"/>
                                <a:pt x="20908" y="164427"/>
                                <a:pt x="17298" y="159083"/>
                              </a:cubicBezTo>
                              <a:cubicBezTo>
                                <a:pt x="16548" y="157958"/>
                                <a:pt x="15892" y="156833"/>
                                <a:pt x="15423" y="1558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3" name="任意多边形: 形状 832">
                          <a:extLst>
                            <a:ext uri="{FF2B5EF4-FFF2-40B4-BE49-F238E27FC236}">
                              <a16:creationId xmlns:a16="http://schemas.microsoft.com/office/drawing/2014/main" id="{ED6EF954-A868-0F63-3130-56C130E56A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94005" y="5903230"/>
                          <a:ext cx="97152" cy="211659"/>
                        </a:xfrm>
                        <a:custGeom>
                          <a:avLst/>
                          <a:gdLst>
                            <a:gd name="connsiteX0" fmla="*/ 899 w 97152"/>
                            <a:gd name="connsiteY0" fmla="*/ 105768 h 211659"/>
                            <a:gd name="connsiteX1" fmla="*/ 758 w 97152"/>
                            <a:gd name="connsiteY1" fmla="*/ 95174 h 211659"/>
                            <a:gd name="connsiteX2" fmla="*/ 5914 w 97152"/>
                            <a:gd name="connsiteY2" fmla="*/ 96627 h 211659"/>
                            <a:gd name="connsiteX3" fmla="*/ 51805 w 97152"/>
                            <a:gd name="connsiteY3" fmla="*/ 177768 h 211659"/>
                            <a:gd name="connsiteX4" fmla="*/ 66711 w 97152"/>
                            <a:gd name="connsiteY4" fmla="*/ 192065 h 211659"/>
                            <a:gd name="connsiteX5" fmla="*/ 76930 w 97152"/>
                            <a:gd name="connsiteY5" fmla="*/ 195346 h 211659"/>
                            <a:gd name="connsiteX6" fmla="*/ 89774 w 97152"/>
                            <a:gd name="connsiteY6" fmla="*/ 173409 h 211659"/>
                            <a:gd name="connsiteX7" fmla="*/ 87524 w 97152"/>
                            <a:gd name="connsiteY7" fmla="*/ 125689 h 211659"/>
                            <a:gd name="connsiteX8" fmla="*/ 85180 w 97152"/>
                            <a:gd name="connsiteY8" fmla="*/ 112565 h 211659"/>
                            <a:gd name="connsiteX9" fmla="*/ 82977 w 97152"/>
                            <a:gd name="connsiteY9" fmla="*/ 99158 h 211659"/>
                            <a:gd name="connsiteX10" fmla="*/ 77587 w 97152"/>
                            <a:gd name="connsiteY10" fmla="*/ 73096 h 211659"/>
                            <a:gd name="connsiteX11" fmla="*/ 71727 w 97152"/>
                            <a:gd name="connsiteY11" fmla="*/ 49564 h 211659"/>
                            <a:gd name="connsiteX12" fmla="*/ 67321 w 97152"/>
                            <a:gd name="connsiteY12" fmla="*/ 30017 h 211659"/>
                            <a:gd name="connsiteX13" fmla="*/ 63993 w 97152"/>
                            <a:gd name="connsiteY13" fmla="*/ 16705 h 211659"/>
                            <a:gd name="connsiteX14" fmla="*/ 62633 w 97152"/>
                            <a:gd name="connsiteY14" fmla="*/ 11596 h 211659"/>
                            <a:gd name="connsiteX15" fmla="*/ 62915 w 97152"/>
                            <a:gd name="connsiteY15" fmla="*/ 908 h 211659"/>
                            <a:gd name="connsiteX16" fmla="*/ 66899 w 97152"/>
                            <a:gd name="connsiteY16" fmla="*/ 4143 h 211659"/>
                            <a:gd name="connsiteX17" fmla="*/ 72383 w 97152"/>
                            <a:gd name="connsiteY17" fmla="*/ 25705 h 211659"/>
                            <a:gd name="connsiteX18" fmla="*/ 77165 w 97152"/>
                            <a:gd name="connsiteY18" fmla="*/ 47080 h 211659"/>
                            <a:gd name="connsiteX19" fmla="*/ 83399 w 97152"/>
                            <a:gd name="connsiteY19" fmla="*/ 72627 h 211659"/>
                            <a:gd name="connsiteX20" fmla="*/ 96196 w 97152"/>
                            <a:gd name="connsiteY20" fmla="*/ 183580 h 211659"/>
                            <a:gd name="connsiteX21" fmla="*/ 80586 w 97152"/>
                            <a:gd name="connsiteY21" fmla="*/ 211612 h 211659"/>
                            <a:gd name="connsiteX22" fmla="*/ 65446 w 97152"/>
                            <a:gd name="connsiteY22" fmla="*/ 206174 h 211659"/>
                            <a:gd name="connsiteX23" fmla="*/ 56212 w 97152"/>
                            <a:gd name="connsiteY23" fmla="*/ 198487 h 211659"/>
                            <a:gd name="connsiteX24" fmla="*/ 46602 w 97152"/>
                            <a:gd name="connsiteY24" fmla="*/ 187190 h 211659"/>
                            <a:gd name="connsiteX25" fmla="*/ 24805 w 97152"/>
                            <a:gd name="connsiteY25" fmla="*/ 154283 h 211659"/>
                            <a:gd name="connsiteX26" fmla="*/ 1461 w 97152"/>
                            <a:gd name="connsiteY26" fmla="*/ 107080 h 211659"/>
                            <a:gd name="connsiteX27" fmla="*/ 899 w 97152"/>
                            <a:gd name="connsiteY27" fmla="*/ 105768 h 2116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97152" h="211659">
                              <a:moveTo>
                                <a:pt x="899" y="105768"/>
                              </a:moveTo>
                              <a:cubicBezTo>
                                <a:pt x="-226" y="102205"/>
                                <a:pt x="-320" y="97705"/>
                                <a:pt x="758" y="95174"/>
                              </a:cubicBezTo>
                              <a:cubicBezTo>
                                <a:pt x="2024" y="92314"/>
                                <a:pt x="4321" y="92924"/>
                                <a:pt x="5914" y="96627"/>
                              </a:cubicBezTo>
                              <a:cubicBezTo>
                                <a:pt x="23446" y="139143"/>
                                <a:pt x="40180" y="163518"/>
                                <a:pt x="51805" y="177768"/>
                              </a:cubicBezTo>
                              <a:cubicBezTo>
                                <a:pt x="57711" y="184893"/>
                                <a:pt x="62633" y="189393"/>
                                <a:pt x="66711" y="192065"/>
                              </a:cubicBezTo>
                              <a:cubicBezTo>
                                <a:pt x="70883" y="194689"/>
                                <a:pt x="74352" y="195487"/>
                                <a:pt x="76930" y="195346"/>
                              </a:cubicBezTo>
                              <a:cubicBezTo>
                                <a:pt x="85555" y="194689"/>
                                <a:pt x="88227" y="183111"/>
                                <a:pt x="89774" y="173409"/>
                              </a:cubicBezTo>
                              <a:cubicBezTo>
                                <a:pt x="91649" y="159768"/>
                                <a:pt x="90383" y="143081"/>
                                <a:pt x="87524" y="125689"/>
                              </a:cubicBezTo>
                              <a:cubicBezTo>
                                <a:pt x="86727" y="121377"/>
                                <a:pt x="85977" y="116971"/>
                                <a:pt x="85180" y="112565"/>
                              </a:cubicBezTo>
                              <a:cubicBezTo>
                                <a:pt x="84524" y="108064"/>
                                <a:pt x="83727" y="103612"/>
                                <a:pt x="82977" y="99158"/>
                              </a:cubicBezTo>
                              <a:cubicBezTo>
                                <a:pt x="81383" y="90299"/>
                                <a:pt x="79508" y="81487"/>
                                <a:pt x="77587" y="73096"/>
                              </a:cubicBezTo>
                              <a:cubicBezTo>
                                <a:pt x="75665" y="64752"/>
                                <a:pt x="73649" y="56783"/>
                                <a:pt x="71727" y="49564"/>
                              </a:cubicBezTo>
                              <a:cubicBezTo>
                                <a:pt x="70180" y="42205"/>
                                <a:pt x="68680" y="35596"/>
                                <a:pt x="67321" y="30017"/>
                              </a:cubicBezTo>
                              <a:cubicBezTo>
                                <a:pt x="65915" y="24486"/>
                                <a:pt x="64790" y="19940"/>
                                <a:pt x="63993" y="16705"/>
                              </a:cubicBezTo>
                              <a:cubicBezTo>
                                <a:pt x="63149" y="13518"/>
                                <a:pt x="62680" y="11736"/>
                                <a:pt x="62633" y="11596"/>
                              </a:cubicBezTo>
                              <a:cubicBezTo>
                                <a:pt x="61649" y="7939"/>
                                <a:pt x="61743" y="2971"/>
                                <a:pt x="62915" y="908"/>
                              </a:cubicBezTo>
                              <a:cubicBezTo>
                                <a:pt x="64086" y="-1107"/>
                                <a:pt x="65868" y="346"/>
                                <a:pt x="66899" y="4143"/>
                              </a:cubicBezTo>
                              <a:cubicBezTo>
                                <a:pt x="67227" y="5362"/>
                                <a:pt x="69477" y="13377"/>
                                <a:pt x="72383" y="25705"/>
                              </a:cubicBezTo>
                              <a:cubicBezTo>
                                <a:pt x="73836" y="31845"/>
                                <a:pt x="75477" y="39064"/>
                                <a:pt x="77165" y="47080"/>
                              </a:cubicBezTo>
                              <a:cubicBezTo>
                                <a:pt x="79133" y="54955"/>
                                <a:pt x="81383" y="63580"/>
                                <a:pt x="83399" y="72627"/>
                              </a:cubicBezTo>
                              <a:cubicBezTo>
                                <a:pt x="90665" y="109236"/>
                                <a:pt x="100227" y="151752"/>
                                <a:pt x="96196" y="183580"/>
                              </a:cubicBezTo>
                              <a:cubicBezTo>
                                <a:pt x="94696" y="200877"/>
                                <a:pt x="89446" y="210909"/>
                                <a:pt x="80586" y="211612"/>
                              </a:cubicBezTo>
                              <a:cubicBezTo>
                                <a:pt x="76274" y="211987"/>
                                <a:pt x="71211" y="210158"/>
                                <a:pt x="65446" y="206174"/>
                              </a:cubicBezTo>
                              <a:cubicBezTo>
                                <a:pt x="62540" y="204158"/>
                                <a:pt x="59446" y="201581"/>
                                <a:pt x="56212" y="198487"/>
                              </a:cubicBezTo>
                              <a:cubicBezTo>
                                <a:pt x="53118" y="195299"/>
                                <a:pt x="49977" y="191502"/>
                                <a:pt x="46602" y="187190"/>
                              </a:cubicBezTo>
                              <a:cubicBezTo>
                                <a:pt x="39899" y="178518"/>
                                <a:pt x="32633" y="167549"/>
                                <a:pt x="24805" y="154283"/>
                              </a:cubicBezTo>
                              <a:cubicBezTo>
                                <a:pt x="16602" y="141158"/>
                                <a:pt x="9336" y="125221"/>
                                <a:pt x="1461" y="107080"/>
                              </a:cubicBezTo>
                              <a:cubicBezTo>
                                <a:pt x="1227" y="106705"/>
                                <a:pt x="1086" y="106236"/>
                                <a:pt x="899" y="1057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34" name="图形 413">
                      <a:extLst>
                        <a:ext uri="{FF2B5EF4-FFF2-40B4-BE49-F238E27FC236}">
                          <a16:creationId xmlns:a16="http://schemas.microsoft.com/office/drawing/2014/main" id="{1C6EDC92-7987-6F96-B58C-B83448A996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43355" y="6017404"/>
                      <a:ext cx="514893" cy="573510"/>
                      <a:chOff x="8043355" y="6017404"/>
                      <a:chExt cx="514893" cy="573510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35" name="图形 413">
                        <a:extLst>
                          <a:ext uri="{FF2B5EF4-FFF2-40B4-BE49-F238E27FC236}">
                            <a16:creationId xmlns:a16="http://schemas.microsoft.com/office/drawing/2014/main" id="{BCF66CF9-58CF-EA6B-3369-C7062790DE0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43355" y="6017404"/>
                        <a:ext cx="426730" cy="432799"/>
                        <a:chOff x="8043355" y="6017404"/>
                        <a:chExt cx="426730" cy="43279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36" name="任意多边形: 形状 835">
                          <a:extLst>
                            <a:ext uri="{FF2B5EF4-FFF2-40B4-BE49-F238E27FC236}">
                              <a16:creationId xmlns:a16="http://schemas.microsoft.com/office/drawing/2014/main" id="{35675308-67C1-1A62-7139-FF0FB9B208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73146" y="6017404"/>
                          <a:ext cx="96938" cy="198352"/>
                        </a:xfrm>
                        <a:custGeom>
                          <a:avLst/>
                          <a:gdLst>
                            <a:gd name="connsiteX0" fmla="*/ 1773 w 96938"/>
                            <a:gd name="connsiteY0" fmla="*/ 104843 h 198352"/>
                            <a:gd name="connsiteX1" fmla="*/ 226 w 96938"/>
                            <a:gd name="connsiteY1" fmla="*/ 94484 h 198352"/>
                            <a:gd name="connsiteX2" fmla="*/ 4914 w 96938"/>
                            <a:gd name="connsiteY2" fmla="*/ 95093 h 198352"/>
                            <a:gd name="connsiteX3" fmla="*/ 20195 w 96938"/>
                            <a:gd name="connsiteY3" fmla="*/ 121202 h 198352"/>
                            <a:gd name="connsiteX4" fmla="*/ 33836 w 96938"/>
                            <a:gd name="connsiteY4" fmla="*/ 141687 h 198352"/>
                            <a:gd name="connsiteX5" fmla="*/ 56383 w 96938"/>
                            <a:gd name="connsiteY5" fmla="*/ 168265 h 198352"/>
                            <a:gd name="connsiteX6" fmla="*/ 80945 w 96938"/>
                            <a:gd name="connsiteY6" fmla="*/ 182890 h 198352"/>
                            <a:gd name="connsiteX7" fmla="*/ 89758 w 96938"/>
                            <a:gd name="connsiteY7" fmla="*/ 161562 h 198352"/>
                            <a:gd name="connsiteX8" fmla="*/ 81461 w 96938"/>
                            <a:gd name="connsiteY8" fmla="*/ 117218 h 198352"/>
                            <a:gd name="connsiteX9" fmla="*/ 74148 w 96938"/>
                            <a:gd name="connsiteY9" fmla="*/ 92421 h 198352"/>
                            <a:gd name="connsiteX10" fmla="*/ 65945 w 96938"/>
                            <a:gd name="connsiteY10" fmla="*/ 68186 h 198352"/>
                            <a:gd name="connsiteX11" fmla="*/ 57836 w 96938"/>
                            <a:gd name="connsiteY11" fmla="*/ 46249 h 198352"/>
                            <a:gd name="connsiteX12" fmla="*/ 51508 w 96938"/>
                            <a:gd name="connsiteY12" fmla="*/ 27921 h 198352"/>
                            <a:gd name="connsiteX13" fmla="*/ 46914 w 96938"/>
                            <a:gd name="connsiteY13" fmla="*/ 15499 h 198352"/>
                            <a:gd name="connsiteX14" fmla="*/ 45086 w 96938"/>
                            <a:gd name="connsiteY14" fmla="*/ 10671 h 198352"/>
                            <a:gd name="connsiteX15" fmla="*/ 44055 w 96938"/>
                            <a:gd name="connsiteY15" fmla="*/ 781 h 198352"/>
                            <a:gd name="connsiteX16" fmla="*/ 48086 w 96938"/>
                            <a:gd name="connsiteY16" fmla="*/ 4062 h 198352"/>
                            <a:gd name="connsiteX17" fmla="*/ 55633 w 96938"/>
                            <a:gd name="connsiteY17" fmla="*/ 24218 h 198352"/>
                            <a:gd name="connsiteX18" fmla="*/ 62523 w 96938"/>
                            <a:gd name="connsiteY18" fmla="*/ 44186 h 198352"/>
                            <a:gd name="connsiteX19" fmla="*/ 71242 w 96938"/>
                            <a:gd name="connsiteY19" fmla="*/ 67952 h 198352"/>
                            <a:gd name="connsiteX20" fmla="*/ 79914 w 96938"/>
                            <a:gd name="connsiteY20" fmla="*/ 94249 h 198352"/>
                            <a:gd name="connsiteX21" fmla="*/ 83852 w 96938"/>
                            <a:gd name="connsiteY21" fmla="*/ 107890 h 198352"/>
                            <a:gd name="connsiteX22" fmla="*/ 87976 w 96938"/>
                            <a:gd name="connsiteY22" fmla="*/ 121202 h 198352"/>
                            <a:gd name="connsiteX23" fmla="*/ 96883 w 96938"/>
                            <a:gd name="connsiteY23" fmla="*/ 171031 h 198352"/>
                            <a:gd name="connsiteX24" fmla="*/ 86477 w 96938"/>
                            <a:gd name="connsiteY24" fmla="*/ 198172 h 198352"/>
                            <a:gd name="connsiteX25" fmla="*/ 53101 w 96938"/>
                            <a:gd name="connsiteY25" fmla="*/ 178015 h 198352"/>
                            <a:gd name="connsiteX26" fmla="*/ 29242 w 96938"/>
                            <a:gd name="connsiteY26" fmla="*/ 148906 h 198352"/>
                            <a:gd name="connsiteX27" fmla="*/ 22539 w 96938"/>
                            <a:gd name="connsiteY27" fmla="*/ 139625 h 198352"/>
                            <a:gd name="connsiteX28" fmla="*/ 16070 w 96938"/>
                            <a:gd name="connsiteY28" fmla="*/ 129265 h 198352"/>
                            <a:gd name="connsiteX29" fmla="*/ 2476 w 96938"/>
                            <a:gd name="connsiteY29" fmla="*/ 106109 h 198352"/>
                            <a:gd name="connsiteX30" fmla="*/ 1773 w 96938"/>
                            <a:gd name="connsiteY30" fmla="*/ 104843 h 1983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96938" h="198352">
                              <a:moveTo>
                                <a:pt x="1773" y="104843"/>
                              </a:moveTo>
                              <a:cubicBezTo>
                                <a:pt x="273" y="101515"/>
                                <a:pt x="-383" y="97155"/>
                                <a:pt x="226" y="94484"/>
                              </a:cubicBezTo>
                              <a:cubicBezTo>
                                <a:pt x="930" y="91484"/>
                                <a:pt x="3039" y="91718"/>
                                <a:pt x="4914" y="95093"/>
                              </a:cubicBezTo>
                              <a:cubicBezTo>
                                <a:pt x="10351" y="104749"/>
                                <a:pt x="15461" y="113421"/>
                                <a:pt x="20195" y="121202"/>
                              </a:cubicBezTo>
                              <a:cubicBezTo>
                                <a:pt x="24976" y="128937"/>
                                <a:pt x="29195" y="135921"/>
                                <a:pt x="33836" y="141687"/>
                              </a:cubicBezTo>
                              <a:cubicBezTo>
                                <a:pt x="42742" y="153453"/>
                                <a:pt x="50195" y="162030"/>
                                <a:pt x="56383" y="168265"/>
                              </a:cubicBezTo>
                              <a:cubicBezTo>
                                <a:pt x="68805" y="180687"/>
                                <a:pt x="76352" y="183547"/>
                                <a:pt x="80945" y="182890"/>
                              </a:cubicBezTo>
                              <a:cubicBezTo>
                                <a:pt x="88492" y="181718"/>
                                <a:pt x="89852" y="170562"/>
                                <a:pt x="89758" y="161562"/>
                              </a:cubicBezTo>
                              <a:cubicBezTo>
                                <a:pt x="89664" y="148812"/>
                                <a:pt x="86336" y="133296"/>
                                <a:pt x="81461" y="117218"/>
                              </a:cubicBezTo>
                              <a:cubicBezTo>
                                <a:pt x="78789" y="109249"/>
                                <a:pt x="76867" y="100624"/>
                                <a:pt x="74148" y="92421"/>
                              </a:cubicBezTo>
                              <a:cubicBezTo>
                                <a:pt x="71570" y="84124"/>
                                <a:pt x="68758" y="75921"/>
                                <a:pt x="65945" y="68186"/>
                              </a:cubicBezTo>
                              <a:cubicBezTo>
                                <a:pt x="63226" y="60359"/>
                                <a:pt x="60086" y="53093"/>
                                <a:pt x="57836" y="46249"/>
                              </a:cubicBezTo>
                              <a:cubicBezTo>
                                <a:pt x="55539" y="39359"/>
                                <a:pt x="53383" y="33171"/>
                                <a:pt x="51508" y="27921"/>
                              </a:cubicBezTo>
                              <a:cubicBezTo>
                                <a:pt x="49586" y="22718"/>
                                <a:pt x="48039" y="18452"/>
                                <a:pt x="46914" y="15499"/>
                              </a:cubicBezTo>
                              <a:cubicBezTo>
                                <a:pt x="45789" y="12499"/>
                                <a:pt x="45086" y="10811"/>
                                <a:pt x="45086" y="10671"/>
                              </a:cubicBezTo>
                              <a:cubicBezTo>
                                <a:pt x="43680" y="7202"/>
                                <a:pt x="43211" y="2561"/>
                                <a:pt x="44055" y="781"/>
                              </a:cubicBezTo>
                              <a:cubicBezTo>
                                <a:pt x="44898" y="-1048"/>
                                <a:pt x="46726" y="452"/>
                                <a:pt x="48086" y="4062"/>
                              </a:cubicBezTo>
                              <a:cubicBezTo>
                                <a:pt x="48555" y="5234"/>
                                <a:pt x="51555" y="12733"/>
                                <a:pt x="55633" y="24218"/>
                              </a:cubicBezTo>
                              <a:cubicBezTo>
                                <a:pt x="57695" y="29984"/>
                                <a:pt x="60039" y="36733"/>
                                <a:pt x="62523" y="44186"/>
                              </a:cubicBezTo>
                              <a:cubicBezTo>
                                <a:pt x="65008" y="51640"/>
                                <a:pt x="68336" y="59515"/>
                                <a:pt x="71242" y="67952"/>
                              </a:cubicBezTo>
                              <a:cubicBezTo>
                                <a:pt x="74242" y="76390"/>
                                <a:pt x="77195" y="85249"/>
                                <a:pt x="79914" y="94249"/>
                              </a:cubicBezTo>
                              <a:cubicBezTo>
                                <a:pt x="81320" y="98749"/>
                                <a:pt x="82586" y="103296"/>
                                <a:pt x="83852" y="107890"/>
                              </a:cubicBezTo>
                              <a:cubicBezTo>
                                <a:pt x="85258" y="112343"/>
                                <a:pt x="86617" y="116796"/>
                                <a:pt x="87976" y="121202"/>
                              </a:cubicBezTo>
                              <a:cubicBezTo>
                                <a:pt x="93180" y="138874"/>
                                <a:pt x="96695" y="156218"/>
                                <a:pt x="96883" y="171031"/>
                              </a:cubicBezTo>
                              <a:cubicBezTo>
                                <a:pt x="97398" y="187296"/>
                                <a:pt x="94352" y="196718"/>
                                <a:pt x="86477" y="198172"/>
                              </a:cubicBezTo>
                              <a:cubicBezTo>
                                <a:pt x="78883" y="199531"/>
                                <a:pt x="67117" y="193296"/>
                                <a:pt x="53101" y="178015"/>
                              </a:cubicBezTo>
                              <a:cubicBezTo>
                                <a:pt x="45976" y="170421"/>
                                <a:pt x="38008" y="160718"/>
                                <a:pt x="29242" y="148906"/>
                              </a:cubicBezTo>
                              <a:cubicBezTo>
                                <a:pt x="27086" y="145906"/>
                                <a:pt x="24836" y="142859"/>
                                <a:pt x="22539" y="139625"/>
                              </a:cubicBezTo>
                              <a:cubicBezTo>
                                <a:pt x="20383" y="136343"/>
                                <a:pt x="18273" y="132874"/>
                                <a:pt x="16070" y="129265"/>
                              </a:cubicBezTo>
                              <a:cubicBezTo>
                                <a:pt x="11711" y="122093"/>
                                <a:pt x="7164" y="114359"/>
                                <a:pt x="2476" y="106109"/>
                              </a:cubicBezTo>
                              <a:cubicBezTo>
                                <a:pt x="2195" y="105686"/>
                                <a:pt x="1961" y="105265"/>
                                <a:pt x="1773" y="10484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7" name="任意多边形: 形状 836">
                          <a:extLst>
                            <a:ext uri="{FF2B5EF4-FFF2-40B4-BE49-F238E27FC236}">
                              <a16:creationId xmlns:a16="http://schemas.microsoft.com/office/drawing/2014/main" id="{D51AA618-2727-9B43-7723-AAC3F2A443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13964" y="6112500"/>
                          <a:ext cx="126696" cy="217131"/>
                        </a:xfrm>
                        <a:custGeom>
                          <a:avLst/>
                          <a:gdLst>
                            <a:gd name="connsiteX0" fmla="*/ 1987 w 126696"/>
                            <a:gd name="connsiteY0" fmla="*/ 114420 h 217131"/>
                            <a:gd name="connsiteX1" fmla="*/ 487 w 126696"/>
                            <a:gd name="connsiteY1" fmla="*/ 104154 h 217131"/>
                            <a:gd name="connsiteX2" fmla="*/ 6909 w 126696"/>
                            <a:gd name="connsiteY2" fmla="*/ 105795 h 217131"/>
                            <a:gd name="connsiteX3" fmla="*/ 26596 w 126696"/>
                            <a:gd name="connsiteY3" fmla="*/ 134108 h 217131"/>
                            <a:gd name="connsiteX4" fmla="*/ 44221 w 126696"/>
                            <a:gd name="connsiteY4" fmla="*/ 156326 h 217131"/>
                            <a:gd name="connsiteX5" fmla="*/ 73284 w 126696"/>
                            <a:gd name="connsiteY5" fmla="*/ 185248 h 217131"/>
                            <a:gd name="connsiteX6" fmla="*/ 93159 w 126696"/>
                            <a:gd name="connsiteY6" fmla="*/ 198655 h 217131"/>
                            <a:gd name="connsiteX7" fmla="*/ 105815 w 126696"/>
                            <a:gd name="connsiteY7" fmla="*/ 200999 h 217131"/>
                            <a:gd name="connsiteX8" fmla="*/ 117393 w 126696"/>
                            <a:gd name="connsiteY8" fmla="*/ 176764 h 217131"/>
                            <a:gd name="connsiteX9" fmla="*/ 107315 w 126696"/>
                            <a:gd name="connsiteY9" fmla="*/ 127545 h 217131"/>
                            <a:gd name="connsiteX10" fmla="*/ 87206 w 126696"/>
                            <a:gd name="connsiteY10" fmla="*/ 74529 h 217131"/>
                            <a:gd name="connsiteX11" fmla="*/ 76659 w 126696"/>
                            <a:gd name="connsiteY11" fmla="*/ 50951 h 217131"/>
                            <a:gd name="connsiteX12" fmla="*/ 68221 w 126696"/>
                            <a:gd name="connsiteY12" fmla="*/ 31357 h 217131"/>
                            <a:gd name="connsiteX13" fmla="*/ 62268 w 126696"/>
                            <a:gd name="connsiteY13" fmla="*/ 17998 h 217131"/>
                            <a:gd name="connsiteX14" fmla="*/ 59831 w 126696"/>
                            <a:gd name="connsiteY14" fmla="*/ 12842 h 217131"/>
                            <a:gd name="connsiteX15" fmla="*/ 58378 w 126696"/>
                            <a:gd name="connsiteY15" fmla="*/ 1404 h 217131"/>
                            <a:gd name="connsiteX16" fmla="*/ 63346 w 126696"/>
                            <a:gd name="connsiteY16" fmla="*/ 3607 h 217131"/>
                            <a:gd name="connsiteX17" fmla="*/ 73190 w 126696"/>
                            <a:gd name="connsiteY17" fmla="*/ 25263 h 217131"/>
                            <a:gd name="connsiteX18" fmla="*/ 82331 w 126696"/>
                            <a:gd name="connsiteY18" fmla="*/ 46779 h 217131"/>
                            <a:gd name="connsiteX19" fmla="*/ 93675 w 126696"/>
                            <a:gd name="connsiteY19" fmla="*/ 72467 h 217131"/>
                            <a:gd name="connsiteX20" fmla="*/ 104784 w 126696"/>
                            <a:gd name="connsiteY20" fmla="*/ 101061 h 217131"/>
                            <a:gd name="connsiteX21" fmla="*/ 107362 w 126696"/>
                            <a:gd name="connsiteY21" fmla="*/ 108467 h 217131"/>
                            <a:gd name="connsiteX22" fmla="*/ 110175 w 126696"/>
                            <a:gd name="connsiteY22" fmla="*/ 115732 h 217131"/>
                            <a:gd name="connsiteX23" fmla="*/ 115378 w 126696"/>
                            <a:gd name="connsiteY23" fmla="*/ 130358 h 217131"/>
                            <a:gd name="connsiteX24" fmla="*/ 126581 w 126696"/>
                            <a:gd name="connsiteY24" fmla="*/ 185998 h 217131"/>
                            <a:gd name="connsiteX25" fmla="*/ 112331 w 126696"/>
                            <a:gd name="connsiteY25" fmla="*/ 216936 h 217131"/>
                            <a:gd name="connsiteX26" fmla="*/ 93393 w 126696"/>
                            <a:gd name="connsiteY26" fmla="*/ 212670 h 217131"/>
                            <a:gd name="connsiteX27" fmla="*/ 81347 w 126696"/>
                            <a:gd name="connsiteY27" fmla="*/ 205545 h 217131"/>
                            <a:gd name="connsiteX28" fmla="*/ 68175 w 126696"/>
                            <a:gd name="connsiteY28" fmla="*/ 194670 h 217131"/>
                            <a:gd name="connsiteX29" fmla="*/ 37331 w 126696"/>
                            <a:gd name="connsiteY29" fmla="*/ 162608 h 217131"/>
                            <a:gd name="connsiteX30" fmla="*/ 28706 w 126696"/>
                            <a:gd name="connsiteY30" fmla="*/ 152435 h 217131"/>
                            <a:gd name="connsiteX31" fmla="*/ 20409 w 126696"/>
                            <a:gd name="connsiteY31" fmla="*/ 141045 h 217131"/>
                            <a:gd name="connsiteX32" fmla="*/ 2878 w 126696"/>
                            <a:gd name="connsiteY32" fmla="*/ 115732 h 217131"/>
                            <a:gd name="connsiteX33" fmla="*/ 1987 w 126696"/>
                            <a:gd name="connsiteY33" fmla="*/ 114420 h 21713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</a:cxnLst>
                          <a:rect l="l" t="t" r="r" b="b"/>
                          <a:pathLst>
                            <a:path w="126696" h="217131">
                              <a:moveTo>
                                <a:pt x="1987" y="114420"/>
                              </a:moveTo>
                              <a:cubicBezTo>
                                <a:pt x="112" y="110904"/>
                                <a:pt x="-544" y="106545"/>
                                <a:pt x="487" y="104154"/>
                              </a:cubicBezTo>
                              <a:cubicBezTo>
                                <a:pt x="1659" y="101435"/>
                                <a:pt x="4518" y="102139"/>
                                <a:pt x="6909" y="105795"/>
                              </a:cubicBezTo>
                              <a:cubicBezTo>
                                <a:pt x="13893" y="116295"/>
                                <a:pt x="20456" y="125717"/>
                                <a:pt x="26596" y="134108"/>
                              </a:cubicBezTo>
                              <a:cubicBezTo>
                                <a:pt x="32690" y="142545"/>
                                <a:pt x="38362" y="150045"/>
                                <a:pt x="44221" y="156326"/>
                              </a:cubicBezTo>
                              <a:cubicBezTo>
                                <a:pt x="55612" y="169076"/>
                                <a:pt x="65221" y="178451"/>
                                <a:pt x="73284" y="185248"/>
                              </a:cubicBezTo>
                              <a:cubicBezTo>
                                <a:pt x="81347" y="192045"/>
                                <a:pt x="87862" y="196217"/>
                                <a:pt x="93159" y="198655"/>
                              </a:cubicBezTo>
                              <a:cubicBezTo>
                                <a:pt x="98503" y="200999"/>
                                <a:pt x="102768" y="201467"/>
                                <a:pt x="105815" y="200999"/>
                              </a:cubicBezTo>
                              <a:cubicBezTo>
                                <a:pt x="116081" y="199357"/>
                                <a:pt x="117206" y="187076"/>
                                <a:pt x="117393" y="176764"/>
                              </a:cubicBezTo>
                              <a:cubicBezTo>
                                <a:pt x="117393" y="162280"/>
                                <a:pt x="113362" y="145123"/>
                                <a:pt x="107315" y="127545"/>
                              </a:cubicBezTo>
                              <a:cubicBezTo>
                                <a:pt x="100847" y="110201"/>
                                <a:pt x="94518" y="91264"/>
                                <a:pt x="87206" y="74529"/>
                              </a:cubicBezTo>
                              <a:cubicBezTo>
                                <a:pt x="83643" y="66139"/>
                                <a:pt x="80081" y="58170"/>
                                <a:pt x="76659" y="50951"/>
                              </a:cubicBezTo>
                              <a:cubicBezTo>
                                <a:pt x="73237" y="43732"/>
                                <a:pt x="70753" y="36936"/>
                                <a:pt x="68221" y="31357"/>
                              </a:cubicBezTo>
                              <a:cubicBezTo>
                                <a:pt x="65737" y="25779"/>
                                <a:pt x="63675" y="21232"/>
                                <a:pt x="62268" y="17998"/>
                              </a:cubicBezTo>
                              <a:cubicBezTo>
                                <a:pt x="60768" y="14810"/>
                                <a:pt x="59925" y="12982"/>
                                <a:pt x="59831" y="12842"/>
                              </a:cubicBezTo>
                              <a:cubicBezTo>
                                <a:pt x="58003" y="9045"/>
                                <a:pt x="57393" y="3936"/>
                                <a:pt x="58378" y="1404"/>
                              </a:cubicBezTo>
                              <a:cubicBezTo>
                                <a:pt x="59362" y="-1127"/>
                                <a:pt x="61565" y="-143"/>
                                <a:pt x="63346" y="3607"/>
                              </a:cubicBezTo>
                              <a:cubicBezTo>
                                <a:pt x="63909" y="4826"/>
                                <a:pt x="67800" y="12842"/>
                                <a:pt x="73190" y="25263"/>
                              </a:cubicBezTo>
                              <a:cubicBezTo>
                                <a:pt x="75862" y="31498"/>
                                <a:pt x="78909" y="38763"/>
                                <a:pt x="82331" y="46779"/>
                              </a:cubicBezTo>
                              <a:cubicBezTo>
                                <a:pt x="85987" y="54654"/>
                                <a:pt x="89878" y="63280"/>
                                <a:pt x="93675" y="72467"/>
                              </a:cubicBezTo>
                              <a:cubicBezTo>
                                <a:pt x="97472" y="81607"/>
                                <a:pt x="101268" y="91264"/>
                                <a:pt x="104784" y="101061"/>
                              </a:cubicBezTo>
                              <a:lnTo>
                                <a:pt x="107362" y="108467"/>
                              </a:lnTo>
                              <a:lnTo>
                                <a:pt x="110175" y="115732"/>
                              </a:lnTo>
                              <a:cubicBezTo>
                                <a:pt x="112003" y="120608"/>
                                <a:pt x="113737" y="125482"/>
                                <a:pt x="115378" y="130358"/>
                              </a:cubicBezTo>
                              <a:cubicBezTo>
                                <a:pt x="121940" y="149764"/>
                                <a:pt x="125878" y="169358"/>
                                <a:pt x="126581" y="185998"/>
                              </a:cubicBezTo>
                              <a:cubicBezTo>
                                <a:pt x="127518" y="204327"/>
                                <a:pt x="122737" y="215295"/>
                                <a:pt x="112331" y="216936"/>
                              </a:cubicBezTo>
                              <a:cubicBezTo>
                                <a:pt x="107222" y="217686"/>
                                <a:pt x="100893" y="216279"/>
                                <a:pt x="93393" y="212670"/>
                              </a:cubicBezTo>
                              <a:cubicBezTo>
                                <a:pt x="89690" y="210842"/>
                                <a:pt x="85472" y="208592"/>
                                <a:pt x="81347" y="205545"/>
                              </a:cubicBezTo>
                              <a:cubicBezTo>
                                <a:pt x="77221" y="202498"/>
                                <a:pt x="72862" y="198842"/>
                                <a:pt x="68175" y="194670"/>
                              </a:cubicBezTo>
                              <a:cubicBezTo>
                                <a:pt x="58893" y="186280"/>
                                <a:pt x="48581" y="175592"/>
                                <a:pt x="37331" y="162608"/>
                              </a:cubicBezTo>
                              <a:cubicBezTo>
                                <a:pt x="34518" y="159373"/>
                                <a:pt x="31612" y="155998"/>
                                <a:pt x="28706" y="152435"/>
                              </a:cubicBezTo>
                              <a:cubicBezTo>
                                <a:pt x="25987" y="148733"/>
                                <a:pt x="23221" y="144983"/>
                                <a:pt x="20409" y="141045"/>
                              </a:cubicBezTo>
                              <a:cubicBezTo>
                                <a:pt x="14784" y="133170"/>
                                <a:pt x="8924" y="124780"/>
                                <a:pt x="2878" y="115732"/>
                              </a:cubicBezTo>
                              <a:cubicBezTo>
                                <a:pt x="2549" y="115311"/>
                                <a:pt x="2268" y="114888"/>
                                <a:pt x="1987" y="1144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8" name="任意多边形: 形状 837">
                          <a:extLst>
                            <a:ext uri="{FF2B5EF4-FFF2-40B4-BE49-F238E27FC236}">
                              <a16:creationId xmlns:a16="http://schemas.microsoft.com/office/drawing/2014/main" id="{1E09F9D7-9306-F6DB-F105-328FAB2649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15251" y="6215063"/>
                          <a:ext cx="176207" cy="207369"/>
                        </a:xfrm>
                        <a:custGeom>
                          <a:avLst/>
                          <a:gdLst>
                            <a:gd name="connsiteX0" fmla="*/ 1559 w 176207"/>
                            <a:gd name="connsiteY0" fmla="*/ 66841 h 207369"/>
                            <a:gd name="connsiteX1" fmla="*/ 1605 w 176207"/>
                            <a:gd name="connsiteY1" fmla="*/ 58545 h 207369"/>
                            <a:gd name="connsiteX2" fmla="*/ 11121 w 176207"/>
                            <a:gd name="connsiteY2" fmla="*/ 64263 h 207369"/>
                            <a:gd name="connsiteX3" fmla="*/ 34793 w 176207"/>
                            <a:gd name="connsiteY3" fmla="*/ 98201 h 207369"/>
                            <a:gd name="connsiteX4" fmla="*/ 57199 w 176207"/>
                            <a:gd name="connsiteY4" fmla="*/ 125295 h 207369"/>
                            <a:gd name="connsiteX5" fmla="*/ 94231 w 176207"/>
                            <a:gd name="connsiteY5" fmla="*/ 163404 h 207369"/>
                            <a:gd name="connsiteX6" fmla="*/ 141059 w 176207"/>
                            <a:gd name="connsiteY6" fmla="*/ 191248 h 207369"/>
                            <a:gd name="connsiteX7" fmla="*/ 163840 w 176207"/>
                            <a:gd name="connsiteY7" fmla="*/ 176248 h 207369"/>
                            <a:gd name="connsiteX8" fmla="*/ 156903 w 176207"/>
                            <a:gd name="connsiteY8" fmla="*/ 131013 h 207369"/>
                            <a:gd name="connsiteX9" fmla="*/ 146731 w 176207"/>
                            <a:gd name="connsiteY9" fmla="*/ 104295 h 207369"/>
                            <a:gd name="connsiteX10" fmla="*/ 134590 w 176207"/>
                            <a:gd name="connsiteY10" fmla="*/ 77576 h 207369"/>
                            <a:gd name="connsiteX11" fmla="*/ 121887 w 176207"/>
                            <a:gd name="connsiteY11" fmla="*/ 53013 h 207369"/>
                            <a:gd name="connsiteX12" fmla="*/ 111528 w 176207"/>
                            <a:gd name="connsiteY12" fmla="*/ 32154 h 207369"/>
                            <a:gd name="connsiteX13" fmla="*/ 103934 w 176207"/>
                            <a:gd name="connsiteY13" fmla="*/ 17857 h 207369"/>
                            <a:gd name="connsiteX14" fmla="*/ 100887 w 176207"/>
                            <a:gd name="connsiteY14" fmla="*/ 12279 h 207369"/>
                            <a:gd name="connsiteX15" fmla="*/ 99481 w 176207"/>
                            <a:gd name="connsiteY15" fmla="*/ 1029 h 207369"/>
                            <a:gd name="connsiteX16" fmla="*/ 106184 w 176207"/>
                            <a:gd name="connsiteY16" fmla="*/ 4263 h 207369"/>
                            <a:gd name="connsiteX17" fmla="*/ 118700 w 176207"/>
                            <a:gd name="connsiteY17" fmla="*/ 27607 h 207369"/>
                            <a:gd name="connsiteX18" fmla="*/ 130090 w 176207"/>
                            <a:gd name="connsiteY18" fmla="*/ 50529 h 207369"/>
                            <a:gd name="connsiteX19" fmla="*/ 143778 w 176207"/>
                            <a:gd name="connsiteY19" fmla="*/ 77295 h 207369"/>
                            <a:gd name="connsiteX20" fmla="*/ 175325 w 176207"/>
                            <a:gd name="connsiteY20" fmla="*/ 187123 h 207369"/>
                            <a:gd name="connsiteX21" fmla="*/ 146356 w 176207"/>
                            <a:gd name="connsiteY21" fmla="*/ 206435 h 207369"/>
                            <a:gd name="connsiteX22" fmla="*/ 83778 w 176207"/>
                            <a:gd name="connsiteY22" fmla="*/ 167248 h 207369"/>
                            <a:gd name="connsiteX23" fmla="*/ 44637 w 176207"/>
                            <a:gd name="connsiteY23" fmla="*/ 125248 h 207369"/>
                            <a:gd name="connsiteX24" fmla="*/ 23543 w 176207"/>
                            <a:gd name="connsiteY24" fmla="*/ 98810 h 207369"/>
                            <a:gd name="connsiteX25" fmla="*/ 2449 w 176207"/>
                            <a:gd name="connsiteY25" fmla="*/ 68341 h 207369"/>
                            <a:gd name="connsiteX26" fmla="*/ 1559 w 176207"/>
                            <a:gd name="connsiteY26" fmla="*/ 66841 h 2073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76207" h="207369">
                              <a:moveTo>
                                <a:pt x="1559" y="66841"/>
                              </a:moveTo>
                              <a:cubicBezTo>
                                <a:pt x="-504" y="62997"/>
                                <a:pt x="-551" y="59529"/>
                                <a:pt x="1605" y="58545"/>
                              </a:cubicBezTo>
                              <a:cubicBezTo>
                                <a:pt x="3996" y="57466"/>
                                <a:pt x="8262" y="59950"/>
                                <a:pt x="11121" y="64263"/>
                              </a:cubicBezTo>
                              <a:cubicBezTo>
                                <a:pt x="19465" y="76685"/>
                                <a:pt x="27293" y="87935"/>
                                <a:pt x="34793" y="98201"/>
                              </a:cubicBezTo>
                              <a:cubicBezTo>
                                <a:pt x="42434" y="108373"/>
                                <a:pt x="50215" y="117185"/>
                                <a:pt x="57199" y="125295"/>
                              </a:cubicBezTo>
                              <a:cubicBezTo>
                                <a:pt x="71356" y="141372"/>
                                <a:pt x="83543" y="153888"/>
                                <a:pt x="94231" y="163404"/>
                              </a:cubicBezTo>
                              <a:cubicBezTo>
                                <a:pt x="116590" y="181873"/>
                                <a:pt x="131543" y="189185"/>
                                <a:pt x="141059" y="191248"/>
                              </a:cubicBezTo>
                              <a:cubicBezTo>
                                <a:pt x="156809" y="194576"/>
                                <a:pt x="162059" y="184873"/>
                                <a:pt x="163840" y="176248"/>
                              </a:cubicBezTo>
                              <a:cubicBezTo>
                                <a:pt x="166278" y="164060"/>
                                <a:pt x="163043" y="148076"/>
                                <a:pt x="156903" y="131013"/>
                              </a:cubicBezTo>
                              <a:cubicBezTo>
                                <a:pt x="153668" y="122576"/>
                                <a:pt x="150575" y="113341"/>
                                <a:pt x="146731" y="104295"/>
                              </a:cubicBezTo>
                              <a:cubicBezTo>
                                <a:pt x="142981" y="95248"/>
                                <a:pt x="138809" y="86200"/>
                                <a:pt x="134590" y="77576"/>
                              </a:cubicBezTo>
                              <a:cubicBezTo>
                                <a:pt x="130324" y="68904"/>
                                <a:pt x="125965" y="60654"/>
                                <a:pt x="121887" y="53013"/>
                              </a:cubicBezTo>
                              <a:cubicBezTo>
                                <a:pt x="118184" y="45232"/>
                                <a:pt x="114668" y="38153"/>
                                <a:pt x="111528" y="32154"/>
                              </a:cubicBezTo>
                              <a:cubicBezTo>
                                <a:pt x="108387" y="26201"/>
                                <a:pt x="105762" y="21325"/>
                                <a:pt x="103934" y="17857"/>
                              </a:cubicBezTo>
                              <a:cubicBezTo>
                                <a:pt x="102059" y="14435"/>
                                <a:pt x="100934" y="12466"/>
                                <a:pt x="100887" y="12279"/>
                              </a:cubicBezTo>
                              <a:cubicBezTo>
                                <a:pt x="98637" y="8482"/>
                                <a:pt x="97981" y="3279"/>
                                <a:pt x="99481" y="1029"/>
                              </a:cubicBezTo>
                              <a:cubicBezTo>
                                <a:pt x="100981" y="-1174"/>
                                <a:pt x="103981" y="279"/>
                                <a:pt x="106184" y="4263"/>
                              </a:cubicBezTo>
                              <a:cubicBezTo>
                                <a:pt x="106934" y="5529"/>
                                <a:pt x="111903" y="14341"/>
                                <a:pt x="118700" y="27607"/>
                              </a:cubicBezTo>
                              <a:cubicBezTo>
                                <a:pt x="122121" y="34216"/>
                                <a:pt x="125918" y="42044"/>
                                <a:pt x="130090" y="50529"/>
                              </a:cubicBezTo>
                              <a:cubicBezTo>
                                <a:pt x="134543" y="58826"/>
                                <a:pt x="139231" y="67873"/>
                                <a:pt x="143778" y="77295"/>
                              </a:cubicBezTo>
                              <a:cubicBezTo>
                                <a:pt x="161074" y="115591"/>
                                <a:pt x="180621" y="158060"/>
                                <a:pt x="175325" y="187123"/>
                              </a:cubicBezTo>
                              <a:cubicBezTo>
                                <a:pt x="172465" y="203107"/>
                                <a:pt x="162575" y="210045"/>
                                <a:pt x="146356" y="206435"/>
                              </a:cubicBezTo>
                              <a:cubicBezTo>
                                <a:pt x="130512" y="202873"/>
                                <a:pt x="109278" y="189795"/>
                                <a:pt x="83778" y="167248"/>
                              </a:cubicBezTo>
                              <a:cubicBezTo>
                                <a:pt x="71684" y="155623"/>
                                <a:pt x="58606" y="141560"/>
                                <a:pt x="44637" y="125248"/>
                              </a:cubicBezTo>
                              <a:cubicBezTo>
                                <a:pt x="37793" y="116998"/>
                                <a:pt x="30105" y="108513"/>
                                <a:pt x="23543" y="98810"/>
                              </a:cubicBezTo>
                              <a:cubicBezTo>
                                <a:pt x="16652" y="89247"/>
                                <a:pt x="9621" y="79076"/>
                                <a:pt x="2449" y="68341"/>
                              </a:cubicBezTo>
                              <a:cubicBezTo>
                                <a:pt x="2121" y="67873"/>
                                <a:pt x="1793" y="67357"/>
                                <a:pt x="1559" y="668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39" name="任意多边形: 形状 838">
                          <a:extLst>
                            <a:ext uri="{FF2B5EF4-FFF2-40B4-BE49-F238E27FC236}">
                              <a16:creationId xmlns:a16="http://schemas.microsoft.com/office/drawing/2014/main" id="{95E34F28-7AE9-0D88-5F6A-4E312B86E1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43355" y="6207906"/>
                          <a:ext cx="246182" cy="242297"/>
                        </a:xfrm>
                        <a:custGeom>
                          <a:avLst/>
                          <a:gdLst>
                            <a:gd name="connsiteX0" fmla="*/ 767 w 246182"/>
                            <a:gd name="connsiteY0" fmla="*/ 4623 h 242297"/>
                            <a:gd name="connsiteX1" fmla="*/ 3955 w 246182"/>
                            <a:gd name="connsiteY1" fmla="*/ 1060 h 242297"/>
                            <a:gd name="connsiteX2" fmla="*/ 16611 w 246182"/>
                            <a:gd name="connsiteY2" fmla="*/ 15685 h 242297"/>
                            <a:gd name="connsiteX3" fmla="*/ 176924 w 246182"/>
                            <a:gd name="connsiteY3" fmla="*/ 213029 h 242297"/>
                            <a:gd name="connsiteX4" fmla="*/ 205846 w 246182"/>
                            <a:gd name="connsiteY4" fmla="*/ 226154 h 242297"/>
                            <a:gd name="connsiteX5" fmla="*/ 221643 w 246182"/>
                            <a:gd name="connsiteY5" fmla="*/ 224654 h 242297"/>
                            <a:gd name="connsiteX6" fmla="*/ 228112 w 246182"/>
                            <a:gd name="connsiteY6" fmla="*/ 193998 h 242297"/>
                            <a:gd name="connsiteX7" fmla="*/ 209502 w 246182"/>
                            <a:gd name="connsiteY7" fmla="*/ 143888 h 242297"/>
                            <a:gd name="connsiteX8" fmla="*/ 196612 w 246182"/>
                            <a:gd name="connsiteY8" fmla="*/ 118623 h 242297"/>
                            <a:gd name="connsiteX9" fmla="*/ 185362 w 246182"/>
                            <a:gd name="connsiteY9" fmla="*/ 96404 h 242297"/>
                            <a:gd name="connsiteX10" fmla="*/ 176971 w 246182"/>
                            <a:gd name="connsiteY10" fmla="*/ 80654 h 242297"/>
                            <a:gd name="connsiteX11" fmla="*/ 173502 w 246182"/>
                            <a:gd name="connsiteY11" fmla="*/ 74420 h 242297"/>
                            <a:gd name="connsiteX12" fmla="*/ 173971 w 246182"/>
                            <a:gd name="connsiteY12" fmla="*/ 65513 h 242297"/>
                            <a:gd name="connsiteX13" fmla="*/ 183533 w 246182"/>
                            <a:gd name="connsiteY13" fmla="*/ 72545 h 242297"/>
                            <a:gd name="connsiteX14" fmla="*/ 197549 w 246182"/>
                            <a:gd name="connsiteY14" fmla="*/ 98420 h 242297"/>
                            <a:gd name="connsiteX15" fmla="*/ 203455 w 246182"/>
                            <a:gd name="connsiteY15" fmla="*/ 109998 h 242297"/>
                            <a:gd name="connsiteX16" fmla="*/ 210299 w 246182"/>
                            <a:gd name="connsiteY16" fmla="*/ 122654 h 242297"/>
                            <a:gd name="connsiteX17" fmla="*/ 224221 w 246182"/>
                            <a:gd name="connsiteY17" fmla="*/ 150216 h 242297"/>
                            <a:gd name="connsiteX18" fmla="*/ 236315 w 246182"/>
                            <a:gd name="connsiteY18" fmla="*/ 239373 h 242297"/>
                            <a:gd name="connsiteX19" fmla="*/ 178471 w 246182"/>
                            <a:gd name="connsiteY19" fmla="*/ 224936 h 242297"/>
                            <a:gd name="connsiteX20" fmla="*/ 80033 w 246182"/>
                            <a:gd name="connsiteY20" fmla="*/ 129967 h 242297"/>
                            <a:gd name="connsiteX21" fmla="*/ 57955 w 246182"/>
                            <a:gd name="connsiteY21" fmla="*/ 100670 h 242297"/>
                            <a:gd name="connsiteX22" fmla="*/ 37893 w 246182"/>
                            <a:gd name="connsiteY22" fmla="*/ 69826 h 242297"/>
                            <a:gd name="connsiteX23" fmla="*/ 19002 w 246182"/>
                            <a:gd name="connsiteY23" fmla="*/ 38279 h 242297"/>
                            <a:gd name="connsiteX24" fmla="*/ 1517 w 246182"/>
                            <a:gd name="connsiteY24" fmla="*/ 6404 h 242297"/>
                            <a:gd name="connsiteX25" fmla="*/ 767 w 246182"/>
                            <a:gd name="connsiteY25" fmla="*/ 4623 h 2422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246182" h="242297">
                              <a:moveTo>
                                <a:pt x="767" y="4623"/>
                              </a:moveTo>
                              <a:cubicBezTo>
                                <a:pt x="-967" y="310"/>
                                <a:pt x="299" y="-1237"/>
                                <a:pt x="3955" y="1060"/>
                              </a:cubicBezTo>
                              <a:cubicBezTo>
                                <a:pt x="8174" y="3685"/>
                                <a:pt x="13705" y="10201"/>
                                <a:pt x="16611" y="15685"/>
                              </a:cubicBezTo>
                              <a:cubicBezTo>
                                <a:pt x="57908" y="92232"/>
                                <a:pt x="113924" y="170420"/>
                                <a:pt x="176924" y="213029"/>
                              </a:cubicBezTo>
                              <a:cubicBezTo>
                                <a:pt x="188502" y="221373"/>
                                <a:pt x="198487" y="224842"/>
                                <a:pt x="205846" y="226154"/>
                              </a:cubicBezTo>
                              <a:cubicBezTo>
                                <a:pt x="213252" y="227420"/>
                                <a:pt x="218408" y="226295"/>
                                <a:pt x="221643" y="224654"/>
                              </a:cubicBezTo>
                              <a:cubicBezTo>
                                <a:pt x="230737" y="219920"/>
                                <a:pt x="231627" y="208435"/>
                                <a:pt x="228112" y="193998"/>
                              </a:cubicBezTo>
                              <a:cubicBezTo>
                                <a:pt x="225112" y="179232"/>
                                <a:pt x="217846" y="161279"/>
                                <a:pt x="209502" y="143888"/>
                              </a:cubicBezTo>
                              <a:cubicBezTo>
                                <a:pt x="205330" y="135170"/>
                                <a:pt x="200924" y="126592"/>
                                <a:pt x="196612" y="118623"/>
                              </a:cubicBezTo>
                              <a:cubicBezTo>
                                <a:pt x="192533" y="110513"/>
                                <a:pt x="188690" y="102920"/>
                                <a:pt x="185362" y="96404"/>
                              </a:cubicBezTo>
                              <a:cubicBezTo>
                                <a:pt x="181940" y="89935"/>
                                <a:pt x="179033" y="84544"/>
                                <a:pt x="176971" y="80654"/>
                              </a:cubicBezTo>
                              <a:cubicBezTo>
                                <a:pt x="174862" y="76857"/>
                                <a:pt x="173596" y="74607"/>
                                <a:pt x="173502" y="74420"/>
                              </a:cubicBezTo>
                              <a:cubicBezTo>
                                <a:pt x="170877" y="69872"/>
                                <a:pt x="171252" y="66029"/>
                                <a:pt x="173971" y="65513"/>
                              </a:cubicBezTo>
                              <a:cubicBezTo>
                                <a:pt x="176783" y="64998"/>
                                <a:pt x="181002" y="68138"/>
                                <a:pt x="183533" y="72545"/>
                              </a:cubicBezTo>
                              <a:cubicBezTo>
                                <a:pt x="184377" y="73951"/>
                                <a:pt x="190049" y="83982"/>
                                <a:pt x="197549" y="98420"/>
                              </a:cubicBezTo>
                              <a:cubicBezTo>
                                <a:pt x="199377" y="102029"/>
                                <a:pt x="201393" y="105967"/>
                                <a:pt x="203455" y="109998"/>
                              </a:cubicBezTo>
                              <a:cubicBezTo>
                                <a:pt x="205612" y="114029"/>
                                <a:pt x="207908" y="118295"/>
                                <a:pt x="210299" y="122654"/>
                              </a:cubicBezTo>
                              <a:cubicBezTo>
                                <a:pt x="214987" y="131373"/>
                                <a:pt x="219768" y="140748"/>
                                <a:pt x="224221" y="150216"/>
                              </a:cubicBezTo>
                              <a:cubicBezTo>
                                <a:pt x="241283" y="188467"/>
                                <a:pt x="257034" y="227092"/>
                                <a:pt x="236315" y="239373"/>
                              </a:cubicBezTo>
                              <a:cubicBezTo>
                                <a:pt x="224971" y="245982"/>
                                <a:pt x="204393" y="241483"/>
                                <a:pt x="178471" y="224936"/>
                              </a:cubicBezTo>
                              <a:cubicBezTo>
                                <a:pt x="144205" y="200936"/>
                                <a:pt x="109143" y="168545"/>
                                <a:pt x="80033" y="129967"/>
                              </a:cubicBezTo>
                              <a:cubicBezTo>
                                <a:pt x="72533" y="120404"/>
                                <a:pt x="65174" y="110654"/>
                                <a:pt x="57955" y="100670"/>
                              </a:cubicBezTo>
                              <a:cubicBezTo>
                                <a:pt x="50643" y="90732"/>
                                <a:pt x="44455" y="80232"/>
                                <a:pt x="37893" y="69826"/>
                              </a:cubicBezTo>
                              <a:cubicBezTo>
                                <a:pt x="31471" y="59372"/>
                                <a:pt x="25143" y="48826"/>
                                <a:pt x="19002" y="38279"/>
                              </a:cubicBezTo>
                              <a:cubicBezTo>
                                <a:pt x="12814" y="27732"/>
                                <a:pt x="6674" y="17138"/>
                                <a:pt x="1517" y="6404"/>
                              </a:cubicBezTo>
                              <a:cubicBezTo>
                                <a:pt x="1236" y="5795"/>
                                <a:pt x="955" y="5185"/>
                                <a:pt x="767" y="46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40" name="图形 413">
                        <a:extLst>
                          <a:ext uri="{FF2B5EF4-FFF2-40B4-BE49-F238E27FC236}">
                            <a16:creationId xmlns:a16="http://schemas.microsoft.com/office/drawing/2014/main" id="{D24540EC-B2CD-7111-1FDF-296612C9823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58584" y="6184439"/>
                        <a:ext cx="299664" cy="406476"/>
                        <a:chOff x="8258584" y="6184439"/>
                        <a:chExt cx="299664" cy="40647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41" name="任意多边形: 形状 840">
                          <a:extLst>
                            <a:ext uri="{FF2B5EF4-FFF2-40B4-BE49-F238E27FC236}">
                              <a16:creationId xmlns:a16="http://schemas.microsoft.com/office/drawing/2014/main" id="{83F0318D-6CC0-51B7-F422-770BE690E5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62492" y="6186877"/>
                          <a:ext cx="95755" cy="98074"/>
                        </a:xfrm>
                        <a:custGeom>
                          <a:avLst/>
                          <a:gdLst>
                            <a:gd name="connsiteX0" fmla="*/ 87693 w 95755"/>
                            <a:gd name="connsiteY0" fmla="*/ 82136 h 98074"/>
                            <a:gd name="connsiteX1" fmla="*/ 83053 w 95755"/>
                            <a:gd name="connsiteY1" fmla="*/ 84433 h 98074"/>
                            <a:gd name="connsiteX2" fmla="*/ 4115 w 95755"/>
                            <a:gd name="connsiteY2" fmla="*/ 2542 h 98074"/>
                            <a:gd name="connsiteX3" fmla="*/ 37 w 95755"/>
                            <a:gd name="connsiteY3" fmla="*/ 1980 h 98074"/>
                            <a:gd name="connsiteX4" fmla="*/ 2521 w 95755"/>
                            <a:gd name="connsiteY4" fmla="*/ 11589 h 98074"/>
                            <a:gd name="connsiteX5" fmla="*/ 3224 w 95755"/>
                            <a:gd name="connsiteY5" fmla="*/ 12714 h 98074"/>
                            <a:gd name="connsiteX6" fmla="*/ 89334 w 95755"/>
                            <a:gd name="connsiteY6" fmla="*/ 98074 h 98074"/>
                            <a:gd name="connsiteX7" fmla="*/ 95756 w 95755"/>
                            <a:gd name="connsiteY7" fmla="*/ 94089 h 98074"/>
                            <a:gd name="connsiteX8" fmla="*/ 87693 w 95755"/>
                            <a:gd name="connsiteY8" fmla="*/ 82136 h 980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95755" h="98074">
                              <a:moveTo>
                                <a:pt x="87693" y="82136"/>
                              </a:moveTo>
                              <a:cubicBezTo>
                                <a:pt x="86662" y="83542"/>
                                <a:pt x="85209" y="84480"/>
                                <a:pt x="83053" y="84433"/>
                              </a:cubicBezTo>
                              <a:cubicBezTo>
                                <a:pt x="75037" y="84011"/>
                                <a:pt x="52021" y="73136"/>
                                <a:pt x="4115" y="2542"/>
                              </a:cubicBezTo>
                              <a:cubicBezTo>
                                <a:pt x="2193" y="-598"/>
                                <a:pt x="365" y="-880"/>
                                <a:pt x="37" y="1980"/>
                              </a:cubicBezTo>
                              <a:cubicBezTo>
                                <a:pt x="-198" y="4417"/>
                                <a:pt x="693" y="8636"/>
                                <a:pt x="2521" y="11589"/>
                              </a:cubicBezTo>
                              <a:cubicBezTo>
                                <a:pt x="2756" y="11964"/>
                                <a:pt x="2990" y="12340"/>
                                <a:pt x="3224" y="12714"/>
                              </a:cubicBezTo>
                              <a:cubicBezTo>
                                <a:pt x="44381" y="72902"/>
                                <a:pt x="76115" y="98214"/>
                                <a:pt x="89334" y="98074"/>
                              </a:cubicBezTo>
                              <a:cubicBezTo>
                                <a:pt x="92287" y="97980"/>
                                <a:pt x="94396" y="96574"/>
                                <a:pt x="95756" y="94089"/>
                              </a:cubicBezTo>
                              <a:cubicBezTo>
                                <a:pt x="92521" y="89308"/>
                                <a:pt x="90928" y="86917"/>
                                <a:pt x="87693" y="8213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42" name="任意多边形: 形状 841">
                          <a:extLst>
                            <a:ext uri="{FF2B5EF4-FFF2-40B4-BE49-F238E27FC236}">
                              <a16:creationId xmlns:a16="http://schemas.microsoft.com/office/drawing/2014/main" id="{210F2880-A615-DB3F-F006-5CEDF5AE2E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77915" y="6295131"/>
                          <a:ext cx="153825" cy="207464"/>
                        </a:xfrm>
                        <a:custGeom>
                          <a:avLst/>
                          <a:gdLst>
                            <a:gd name="connsiteX0" fmla="*/ 2771 w 153825"/>
                            <a:gd name="connsiteY0" fmla="*/ 112820 h 207464"/>
                            <a:gd name="connsiteX1" fmla="*/ 427 w 153825"/>
                            <a:gd name="connsiteY1" fmla="*/ 103164 h 207464"/>
                            <a:gd name="connsiteX2" fmla="*/ 8067 w 153825"/>
                            <a:gd name="connsiteY2" fmla="*/ 104945 h 207464"/>
                            <a:gd name="connsiteX3" fmla="*/ 131021 w 153825"/>
                            <a:gd name="connsiteY3" fmla="*/ 192039 h 207464"/>
                            <a:gd name="connsiteX4" fmla="*/ 142083 w 153825"/>
                            <a:gd name="connsiteY4" fmla="*/ 167898 h 207464"/>
                            <a:gd name="connsiteX5" fmla="*/ 136083 w 153825"/>
                            <a:gd name="connsiteY5" fmla="*/ 145633 h 207464"/>
                            <a:gd name="connsiteX6" fmla="*/ 125021 w 153825"/>
                            <a:gd name="connsiteY6" fmla="*/ 121258 h 207464"/>
                            <a:gd name="connsiteX7" fmla="*/ 96005 w 153825"/>
                            <a:gd name="connsiteY7" fmla="*/ 71242 h 207464"/>
                            <a:gd name="connsiteX8" fmla="*/ 81708 w 153825"/>
                            <a:gd name="connsiteY8" fmla="*/ 48695 h 207464"/>
                            <a:gd name="connsiteX9" fmla="*/ 69568 w 153825"/>
                            <a:gd name="connsiteY9" fmla="*/ 30179 h 207464"/>
                            <a:gd name="connsiteX10" fmla="*/ 60942 w 153825"/>
                            <a:gd name="connsiteY10" fmla="*/ 17664 h 207464"/>
                            <a:gd name="connsiteX11" fmla="*/ 57474 w 153825"/>
                            <a:gd name="connsiteY11" fmla="*/ 12836 h 207464"/>
                            <a:gd name="connsiteX12" fmla="*/ 54099 w 153825"/>
                            <a:gd name="connsiteY12" fmla="*/ 1633 h 207464"/>
                            <a:gd name="connsiteX13" fmla="*/ 59817 w 153825"/>
                            <a:gd name="connsiteY13" fmla="*/ 3133 h 207464"/>
                            <a:gd name="connsiteX14" fmla="*/ 74021 w 153825"/>
                            <a:gd name="connsiteY14" fmla="*/ 23476 h 207464"/>
                            <a:gd name="connsiteX15" fmla="*/ 87286 w 153825"/>
                            <a:gd name="connsiteY15" fmla="*/ 43820 h 207464"/>
                            <a:gd name="connsiteX16" fmla="*/ 102755 w 153825"/>
                            <a:gd name="connsiteY16" fmla="*/ 68383 h 207464"/>
                            <a:gd name="connsiteX17" fmla="*/ 133974 w 153825"/>
                            <a:gd name="connsiteY17" fmla="*/ 123320 h 207464"/>
                            <a:gd name="connsiteX18" fmla="*/ 153193 w 153825"/>
                            <a:gd name="connsiteY18" fmla="*/ 176055 h 207464"/>
                            <a:gd name="connsiteX19" fmla="*/ 139224 w 153825"/>
                            <a:gd name="connsiteY19" fmla="*/ 207133 h 207464"/>
                            <a:gd name="connsiteX20" fmla="*/ 86442 w 153825"/>
                            <a:gd name="connsiteY20" fmla="*/ 187680 h 207464"/>
                            <a:gd name="connsiteX21" fmla="*/ 67927 w 153825"/>
                            <a:gd name="connsiteY21" fmla="*/ 174742 h 207464"/>
                            <a:gd name="connsiteX22" fmla="*/ 48192 w 153825"/>
                            <a:gd name="connsiteY22" fmla="*/ 157914 h 207464"/>
                            <a:gd name="connsiteX23" fmla="*/ 26630 w 153825"/>
                            <a:gd name="connsiteY23" fmla="*/ 137805 h 207464"/>
                            <a:gd name="connsiteX24" fmla="*/ 3802 w 153825"/>
                            <a:gd name="connsiteY24" fmla="*/ 114039 h 207464"/>
                            <a:gd name="connsiteX25" fmla="*/ 2771 w 153825"/>
                            <a:gd name="connsiteY25" fmla="*/ 112820 h 2074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53825" h="207464">
                              <a:moveTo>
                                <a:pt x="2771" y="112820"/>
                              </a:moveTo>
                              <a:cubicBezTo>
                                <a:pt x="380" y="109445"/>
                                <a:pt x="-651" y="105367"/>
                                <a:pt x="427" y="103164"/>
                              </a:cubicBezTo>
                              <a:cubicBezTo>
                                <a:pt x="1645" y="100680"/>
                                <a:pt x="5020" y="101430"/>
                                <a:pt x="8067" y="104945"/>
                              </a:cubicBezTo>
                              <a:cubicBezTo>
                                <a:pt x="80630" y="183930"/>
                                <a:pt x="117661" y="194008"/>
                                <a:pt x="131021" y="192039"/>
                              </a:cubicBezTo>
                              <a:cubicBezTo>
                                <a:pt x="142505" y="190024"/>
                                <a:pt x="143255" y="177696"/>
                                <a:pt x="142083" y="167898"/>
                              </a:cubicBezTo>
                              <a:cubicBezTo>
                                <a:pt x="141239" y="160961"/>
                                <a:pt x="139083" y="153461"/>
                                <a:pt x="136083" y="145633"/>
                              </a:cubicBezTo>
                              <a:cubicBezTo>
                                <a:pt x="133130" y="137758"/>
                                <a:pt x="128958" y="129883"/>
                                <a:pt x="125021" y="121258"/>
                              </a:cubicBezTo>
                              <a:cubicBezTo>
                                <a:pt x="116771" y="104242"/>
                                <a:pt x="106318" y="86899"/>
                                <a:pt x="96005" y="71242"/>
                              </a:cubicBezTo>
                              <a:cubicBezTo>
                                <a:pt x="90614" y="63554"/>
                                <a:pt x="86255" y="55586"/>
                                <a:pt x="81708" y="48695"/>
                              </a:cubicBezTo>
                              <a:cubicBezTo>
                                <a:pt x="77255" y="41711"/>
                                <a:pt x="73130" y="35476"/>
                                <a:pt x="69568" y="30179"/>
                              </a:cubicBezTo>
                              <a:cubicBezTo>
                                <a:pt x="65958" y="24929"/>
                                <a:pt x="63005" y="20617"/>
                                <a:pt x="60942" y="17664"/>
                              </a:cubicBezTo>
                              <a:cubicBezTo>
                                <a:pt x="58786" y="14664"/>
                                <a:pt x="57567" y="12976"/>
                                <a:pt x="57474" y="12836"/>
                              </a:cubicBezTo>
                              <a:cubicBezTo>
                                <a:pt x="54896" y="9367"/>
                                <a:pt x="53396" y="4351"/>
                                <a:pt x="54099" y="1633"/>
                              </a:cubicBezTo>
                              <a:cubicBezTo>
                                <a:pt x="54849" y="-1086"/>
                                <a:pt x="57239" y="-290"/>
                                <a:pt x="59817" y="3133"/>
                              </a:cubicBezTo>
                              <a:cubicBezTo>
                                <a:pt x="60614" y="4211"/>
                                <a:pt x="66193" y="11805"/>
                                <a:pt x="74021" y="23476"/>
                              </a:cubicBezTo>
                              <a:cubicBezTo>
                                <a:pt x="77958" y="29336"/>
                                <a:pt x="82458" y="36179"/>
                                <a:pt x="87286" y="43820"/>
                              </a:cubicBezTo>
                              <a:cubicBezTo>
                                <a:pt x="92161" y="51414"/>
                                <a:pt x="96989" y="59992"/>
                                <a:pt x="102755" y="68383"/>
                              </a:cubicBezTo>
                              <a:cubicBezTo>
                                <a:pt x="113864" y="85445"/>
                                <a:pt x="125068" y="104383"/>
                                <a:pt x="133974" y="123320"/>
                              </a:cubicBezTo>
                              <a:cubicBezTo>
                                <a:pt x="143630" y="141555"/>
                                <a:pt x="150990" y="159742"/>
                                <a:pt x="153193" y="176055"/>
                              </a:cubicBezTo>
                              <a:cubicBezTo>
                                <a:pt x="155630" y="194149"/>
                                <a:pt x="151036" y="205117"/>
                                <a:pt x="139224" y="207133"/>
                              </a:cubicBezTo>
                              <a:cubicBezTo>
                                <a:pt x="127693" y="209055"/>
                                <a:pt x="109927" y="202633"/>
                                <a:pt x="86442" y="187680"/>
                              </a:cubicBezTo>
                              <a:cubicBezTo>
                                <a:pt x="80630" y="183883"/>
                                <a:pt x="74161" y="179852"/>
                                <a:pt x="67927" y="174742"/>
                              </a:cubicBezTo>
                              <a:cubicBezTo>
                                <a:pt x="61646" y="169680"/>
                                <a:pt x="55083" y="164102"/>
                                <a:pt x="48192" y="157914"/>
                              </a:cubicBezTo>
                              <a:cubicBezTo>
                                <a:pt x="41302" y="151774"/>
                                <a:pt x="34083" y="145070"/>
                                <a:pt x="26630" y="137805"/>
                              </a:cubicBezTo>
                              <a:cubicBezTo>
                                <a:pt x="19130" y="130539"/>
                                <a:pt x="11208" y="122898"/>
                                <a:pt x="3802" y="114039"/>
                              </a:cubicBezTo>
                              <a:cubicBezTo>
                                <a:pt x="3427" y="113664"/>
                                <a:pt x="3099" y="113242"/>
                                <a:pt x="2771" y="1128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43" name="任意多边形: 形状 842">
                          <a:extLst>
                            <a:ext uri="{FF2B5EF4-FFF2-40B4-BE49-F238E27FC236}">
                              <a16:creationId xmlns:a16="http://schemas.microsoft.com/office/drawing/2014/main" id="{A4977B33-8FC6-5D6B-753F-5FCFED3CCE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8751" y="6396893"/>
                          <a:ext cx="219265" cy="187935"/>
                        </a:xfrm>
                        <a:custGeom>
                          <a:avLst/>
                          <a:gdLst>
                            <a:gd name="connsiteX0" fmla="*/ 1934 w 219265"/>
                            <a:gd name="connsiteY0" fmla="*/ 45745 h 187935"/>
                            <a:gd name="connsiteX1" fmla="*/ 2075 w 219265"/>
                            <a:gd name="connsiteY1" fmla="*/ 38808 h 187935"/>
                            <a:gd name="connsiteX2" fmla="*/ 14122 w 219265"/>
                            <a:gd name="connsiteY2" fmla="*/ 45745 h 187935"/>
                            <a:gd name="connsiteX3" fmla="*/ 43981 w 219265"/>
                            <a:gd name="connsiteY3" fmla="*/ 79308 h 187935"/>
                            <a:gd name="connsiteX4" fmla="*/ 71825 w 219265"/>
                            <a:gd name="connsiteY4" fmla="*/ 106027 h 187935"/>
                            <a:gd name="connsiteX5" fmla="*/ 118044 w 219265"/>
                            <a:gd name="connsiteY5" fmla="*/ 143949 h 187935"/>
                            <a:gd name="connsiteX6" fmla="*/ 175981 w 219265"/>
                            <a:gd name="connsiteY6" fmla="*/ 173011 h 187935"/>
                            <a:gd name="connsiteX7" fmla="*/ 204294 w 219265"/>
                            <a:gd name="connsiteY7" fmla="*/ 161808 h 187935"/>
                            <a:gd name="connsiteX8" fmla="*/ 195903 w 219265"/>
                            <a:gd name="connsiteY8" fmla="*/ 121167 h 187935"/>
                            <a:gd name="connsiteX9" fmla="*/ 166513 w 219265"/>
                            <a:gd name="connsiteY9" fmla="*/ 72558 h 187935"/>
                            <a:gd name="connsiteX10" fmla="*/ 136184 w 219265"/>
                            <a:gd name="connsiteY10" fmla="*/ 30230 h 187935"/>
                            <a:gd name="connsiteX11" fmla="*/ 130325 w 219265"/>
                            <a:gd name="connsiteY11" fmla="*/ 22730 h 187935"/>
                            <a:gd name="connsiteX12" fmla="*/ 126059 w 219265"/>
                            <a:gd name="connsiteY12" fmla="*/ 16777 h 187935"/>
                            <a:gd name="connsiteX13" fmla="*/ 122122 w 219265"/>
                            <a:gd name="connsiteY13" fmla="*/ 11433 h 187935"/>
                            <a:gd name="connsiteX14" fmla="*/ 119872 w 219265"/>
                            <a:gd name="connsiteY14" fmla="*/ 886 h 187935"/>
                            <a:gd name="connsiteX15" fmla="*/ 127888 w 219265"/>
                            <a:gd name="connsiteY15" fmla="*/ 4167 h 187935"/>
                            <a:gd name="connsiteX16" fmla="*/ 132950 w 219265"/>
                            <a:gd name="connsiteY16" fmla="*/ 11058 h 187935"/>
                            <a:gd name="connsiteX17" fmla="*/ 144388 w 219265"/>
                            <a:gd name="connsiteY17" fmla="*/ 26245 h 187935"/>
                            <a:gd name="connsiteX18" fmla="*/ 177388 w 219265"/>
                            <a:gd name="connsiteY18" fmla="*/ 72652 h 187935"/>
                            <a:gd name="connsiteX19" fmla="*/ 194732 w 219265"/>
                            <a:gd name="connsiteY19" fmla="*/ 99324 h 187935"/>
                            <a:gd name="connsiteX20" fmla="*/ 209216 w 219265"/>
                            <a:gd name="connsiteY20" fmla="*/ 125808 h 187935"/>
                            <a:gd name="connsiteX21" fmla="*/ 218075 w 219265"/>
                            <a:gd name="connsiteY21" fmla="*/ 171465 h 187935"/>
                            <a:gd name="connsiteX22" fmla="*/ 206216 w 219265"/>
                            <a:gd name="connsiteY22" fmla="*/ 185527 h 187935"/>
                            <a:gd name="connsiteX23" fmla="*/ 195669 w 219265"/>
                            <a:gd name="connsiteY23" fmla="*/ 187871 h 187935"/>
                            <a:gd name="connsiteX24" fmla="*/ 189294 w 219265"/>
                            <a:gd name="connsiteY24" fmla="*/ 187824 h 187935"/>
                            <a:gd name="connsiteX25" fmla="*/ 182075 w 219265"/>
                            <a:gd name="connsiteY25" fmla="*/ 186511 h 187935"/>
                            <a:gd name="connsiteX26" fmla="*/ 104591 w 219265"/>
                            <a:gd name="connsiteY26" fmla="*/ 145730 h 187935"/>
                            <a:gd name="connsiteX27" fmla="*/ 3012 w 219265"/>
                            <a:gd name="connsiteY27" fmla="*/ 47199 h 187935"/>
                            <a:gd name="connsiteX28" fmla="*/ 1934 w 219265"/>
                            <a:gd name="connsiteY28" fmla="*/ 45745 h 18793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219265" h="187935">
                              <a:moveTo>
                                <a:pt x="1934" y="45745"/>
                              </a:moveTo>
                              <a:cubicBezTo>
                                <a:pt x="-691" y="42089"/>
                                <a:pt x="-644" y="39136"/>
                                <a:pt x="2075" y="38808"/>
                              </a:cubicBezTo>
                              <a:cubicBezTo>
                                <a:pt x="5169" y="38433"/>
                                <a:pt x="10512" y="41480"/>
                                <a:pt x="14122" y="45745"/>
                              </a:cubicBezTo>
                              <a:cubicBezTo>
                                <a:pt x="24622" y="57980"/>
                                <a:pt x="34559" y="69136"/>
                                <a:pt x="43981" y="79308"/>
                              </a:cubicBezTo>
                              <a:cubicBezTo>
                                <a:pt x="53497" y="89433"/>
                                <a:pt x="63153" y="98011"/>
                                <a:pt x="71825" y="106027"/>
                              </a:cubicBezTo>
                              <a:cubicBezTo>
                                <a:pt x="89497" y="121871"/>
                                <a:pt x="104497" y="134574"/>
                                <a:pt x="118044" y="143949"/>
                              </a:cubicBezTo>
                              <a:cubicBezTo>
                                <a:pt x="145559" y="162324"/>
                                <a:pt x="164169" y="170293"/>
                                <a:pt x="175981" y="173011"/>
                              </a:cubicBezTo>
                              <a:cubicBezTo>
                                <a:pt x="195528" y="177417"/>
                                <a:pt x="202138" y="169261"/>
                                <a:pt x="204294" y="161808"/>
                              </a:cubicBezTo>
                              <a:cubicBezTo>
                                <a:pt x="207341" y="151214"/>
                                <a:pt x="203403" y="136777"/>
                                <a:pt x="195903" y="121167"/>
                              </a:cubicBezTo>
                              <a:cubicBezTo>
                                <a:pt x="188497" y="105417"/>
                                <a:pt x="176872" y="89105"/>
                                <a:pt x="166513" y="72558"/>
                              </a:cubicBezTo>
                              <a:cubicBezTo>
                                <a:pt x="155778" y="56292"/>
                                <a:pt x="144669" y="41293"/>
                                <a:pt x="136184" y="30230"/>
                              </a:cubicBezTo>
                              <a:cubicBezTo>
                                <a:pt x="134028" y="27464"/>
                                <a:pt x="132106" y="24980"/>
                                <a:pt x="130325" y="22730"/>
                              </a:cubicBezTo>
                              <a:cubicBezTo>
                                <a:pt x="128684" y="20433"/>
                                <a:pt x="127231" y="18464"/>
                                <a:pt x="126059" y="16777"/>
                              </a:cubicBezTo>
                              <a:cubicBezTo>
                                <a:pt x="123622" y="13495"/>
                                <a:pt x="122216" y="11573"/>
                                <a:pt x="122122" y="11433"/>
                              </a:cubicBezTo>
                              <a:cubicBezTo>
                                <a:pt x="119403" y="7777"/>
                                <a:pt x="118278" y="2902"/>
                                <a:pt x="119872" y="886"/>
                              </a:cubicBezTo>
                              <a:cubicBezTo>
                                <a:pt x="121466" y="-1083"/>
                                <a:pt x="125028" y="324"/>
                                <a:pt x="127888" y="4167"/>
                              </a:cubicBezTo>
                              <a:cubicBezTo>
                                <a:pt x="128309" y="4777"/>
                                <a:pt x="130138" y="7214"/>
                                <a:pt x="132950" y="11058"/>
                              </a:cubicBezTo>
                              <a:cubicBezTo>
                                <a:pt x="135669" y="14996"/>
                                <a:pt x="139653" y="20152"/>
                                <a:pt x="144388" y="26245"/>
                              </a:cubicBezTo>
                              <a:cubicBezTo>
                                <a:pt x="153810" y="38526"/>
                                <a:pt x="165856" y="54933"/>
                                <a:pt x="177388" y="72652"/>
                              </a:cubicBezTo>
                              <a:cubicBezTo>
                                <a:pt x="182966" y="81699"/>
                                <a:pt x="189247" y="90371"/>
                                <a:pt x="194732" y="99324"/>
                              </a:cubicBezTo>
                              <a:cubicBezTo>
                                <a:pt x="200263" y="108230"/>
                                <a:pt x="205231" y="117136"/>
                                <a:pt x="209216" y="125808"/>
                              </a:cubicBezTo>
                              <a:cubicBezTo>
                                <a:pt x="217231" y="143058"/>
                                <a:pt x="221497" y="159699"/>
                                <a:pt x="218075" y="171465"/>
                              </a:cubicBezTo>
                              <a:cubicBezTo>
                                <a:pt x="216247" y="178168"/>
                                <a:pt x="212216" y="182902"/>
                                <a:pt x="206216" y="185527"/>
                              </a:cubicBezTo>
                              <a:cubicBezTo>
                                <a:pt x="203216" y="186839"/>
                                <a:pt x="199653" y="187636"/>
                                <a:pt x="195669" y="187871"/>
                              </a:cubicBezTo>
                              <a:cubicBezTo>
                                <a:pt x="193653" y="187964"/>
                                <a:pt x="191544" y="187964"/>
                                <a:pt x="189294" y="187824"/>
                              </a:cubicBezTo>
                              <a:cubicBezTo>
                                <a:pt x="186997" y="187589"/>
                                <a:pt x="184606" y="187121"/>
                                <a:pt x="182075" y="186511"/>
                              </a:cubicBezTo>
                              <a:cubicBezTo>
                                <a:pt x="162341" y="181777"/>
                                <a:pt x="135997" y="168183"/>
                                <a:pt x="104591" y="145730"/>
                              </a:cubicBezTo>
                              <a:cubicBezTo>
                                <a:pt x="74544" y="122058"/>
                                <a:pt x="38497" y="90230"/>
                                <a:pt x="3012" y="47199"/>
                              </a:cubicBezTo>
                              <a:cubicBezTo>
                                <a:pt x="2637" y="46683"/>
                                <a:pt x="2262" y="46214"/>
                                <a:pt x="1934" y="457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44" name="任意多边形: 形状 843">
                          <a:extLst>
                            <a:ext uri="{FF2B5EF4-FFF2-40B4-BE49-F238E27FC236}">
                              <a16:creationId xmlns:a16="http://schemas.microsoft.com/office/drawing/2014/main" id="{C71785F8-32FC-AC86-FBB4-4D11FC76E9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58584" y="6435689"/>
                          <a:ext cx="89865" cy="155226"/>
                        </a:xfrm>
                        <a:custGeom>
                          <a:avLst/>
                          <a:gdLst>
                            <a:gd name="connsiteX0" fmla="*/ 56805 w 89865"/>
                            <a:gd name="connsiteY0" fmla="*/ 145794 h 155226"/>
                            <a:gd name="connsiteX1" fmla="*/ 56570 w 89865"/>
                            <a:gd name="connsiteY1" fmla="*/ 140216 h 155226"/>
                            <a:gd name="connsiteX2" fmla="*/ 46820 w 89865"/>
                            <a:gd name="connsiteY2" fmla="*/ 73138 h 155226"/>
                            <a:gd name="connsiteX3" fmla="*/ 31305 w 89865"/>
                            <a:gd name="connsiteY3" fmla="*/ 49606 h 155226"/>
                            <a:gd name="connsiteX4" fmla="*/ 17289 w 89865"/>
                            <a:gd name="connsiteY4" fmla="*/ 28466 h 155226"/>
                            <a:gd name="connsiteX5" fmla="*/ 6695 w 89865"/>
                            <a:gd name="connsiteY5" fmla="*/ 13325 h 155226"/>
                            <a:gd name="connsiteX6" fmla="*/ 2289 w 89865"/>
                            <a:gd name="connsiteY6" fmla="*/ 7325 h 155226"/>
                            <a:gd name="connsiteX7" fmla="*/ 2992 w 89865"/>
                            <a:gd name="connsiteY7" fmla="*/ 13 h 155226"/>
                            <a:gd name="connsiteX8" fmla="*/ 15086 w 89865"/>
                            <a:gd name="connsiteY8" fmla="*/ 7981 h 155226"/>
                            <a:gd name="connsiteX9" fmla="*/ 65664 w 89865"/>
                            <a:gd name="connsiteY9" fmla="*/ 81435 h 155226"/>
                            <a:gd name="connsiteX10" fmla="*/ 88633 w 89865"/>
                            <a:gd name="connsiteY10" fmla="*/ 129763 h 155226"/>
                            <a:gd name="connsiteX11" fmla="*/ 74570 w 89865"/>
                            <a:gd name="connsiteY11" fmla="*/ 155169 h 155226"/>
                            <a:gd name="connsiteX12" fmla="*/ 59617 w 89865"/>
                            <a:gd name="connsiteY12" fmla="*/ 148513 h 155226"/>
                            <a:gd name="connsiteX13" fmla="*/ 56805 w 89865"/>
                            <a:gd name="connsiteY13" fmla="*/ 145794 h 1552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89865" h="155226">
                              <a:moveTo>
                                <a:pt x="56805" y="145794"/>
                              </a:moveTo>
                              <a:cubicBezTo>
                                <a:pt x="54320" y="142747"/>
                                <a:pt x="54086" y="140450"/>
                                <a:pt x="56570" y="140216"/>
                              </a:cubicBezTo>
                              <a:cubicBezTo>
                                <a:pt x="81461" y="137497"/>
                                <a:pt x="66836" y="104919"/>
                                <a:pt x="46820" y="73138"/>
                              </a:cubicBezTo>
                              <a:cubicBezTo>
                                <a:pt x="41898" y="65075"/>
                                <a:pt x="36133" y="57388"/>
                                <a:pt x="31305" y="49606"/>
                              </a:cubicBezTo>
                              <a:cubicBezTo>
                                <a:pt x="26383" y="41872"/>
                                <a:pt x="21555" y="34653"/>
                                <a:pt x="17289" y="28466"/>
                              </a:cubicBezTo>
                              <a:cubicBezTo>
                                <a:pt x="12976" y="22278"/>
                                <a:pt x="9273" y="17075"/>
                                <a:pt x="6695" y="13325"/>
                              </a:cubicBezTo>
                              <a:cubicBezTo>
                                <a:pt x="4023" y="9669"/>
                                <a:pt x="2430" y="7466"/>
                                <a:pt x="2289" y="7325"/>
                              </a:cubicBezTo>
                              <a:cubicBezTo>
                                <a:pt x="-1133" y="2825"/>
                                <a:pt x="-570" y="-222"/>
                                <a:pt x="2992" y="13"/>
                              </a:cubicBezTo>
                              <a:cubicBezTo>
                                <a:pt x="6555" y="247"/>
                                <a:pt x="11851" y="3716"/>
                                <a:pt x="15086" y="7981"/>
                              </a:cubicBezTo>
                              <a:cubicBezTo>
                                <a:pt x="17383" y="10606"/>
                                <a:pt x="43352" y="47356"/>
                                <a:pt x="65664" y="81435"/>
                              </a:cubicBezTo>
                              <a:cubicBezTo>
                                <a:pt x="76539" y="98731"/>
                                <a:pt x="85352" y="116403"/>
                                <a:pt x="88633" y="129763"/>
                              </a:cubicBezTo>
                              <a:cubicBezTo>
                                <a:pt x="91961" y="143029"/>
                                <a:pt x="88961" y="152872"/>
                                <a:pt x="74570" y="155169"/>
                              </a:cubicBezTo>
                              <a:cubicBezTo>
                                <a:pt x="71430" y="155685"/>
                                <a:pt x="64727" y="152685"/>
                                <a:pt x="59617" y="148513"/>
                              </a:cubicBezTo>
                              <a:cubicBezTo>
                                <a:pt x="58445" y="147669"/>
                                <a:pt x="57508" y="146638"/>
                                <a:pt x="56805" y="1457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45" name="任意多边形: 形状 844">
                          <a:extLst>
                            <a:ext uri="{FF2B5EF4-FFF2-40B4-BE49-F238E27FC236}">
                              <a16:creationId xmlns:a16="http://schemas.microsoft.com/office/drawing/2014/main" id="{96DE81BD-2FDF-E579-C009-D0C7AF26B2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32741" y="6184439"/>
                          <a:ext cx="115652" cy="201416"/>
                        </a:xfrm>
                        <a:custGeom>
                          <a:avLst/>
                          <a:gdLst>
                            <a:gd name="connsiteX0" fmla="*/ 3304 w 115652"/>
                            <a:gd name="connsiteY0" fmla="*/ 120293 h 201416"/>
                            <a:gd name="connsiteX1" fmla="*/ 70 w 115652"/>
                            <a:gd name="connsiteY1" fmla="*/ 110121 h 201416"/>
                            <a:gd name="connsiteX2" fmla="*/ 5179 w 115652"/>
                            <a:gd name="connsiteY2" fmla="*/ 110074 h 201416"/>
                            <a:gd name="connsiteX3" fmla="*/ 71414 w 115652"/>
                            <a:gd name="connsiteY3" fmla="*/ 175559 h 201416"/>
                            <a:gd name="connsiteX4" fmla="*/ 99914 w 115652"/>
                            <a:gd name="connsiteY4" fmla="*/ 185309 h 201416"/>
                            <a:gd name="connsiteX5" fmla="*/ 105070 w 115652"/>
                            <a:gd name="connsiteY5" fmla="*/ 160606 h 201416"/>
                            <a:gd name="connsiteX6" fmla="*/ 64195 w 115652"/>
                            <a:gd name="connsiteY6" fmla="*/ 67371 h 201416"/>
                            <a:gd name="connsiteX7" fmla="*/ 42867 w 115652"/>
                            <a:gd name="connsiteY7" fmla="*/ 28231 h 201416"/>
                            <a:gd name="connsiteX8" fmla="*/ 35835 w 115652"/>
                            <a:gd name="connsiteY8" fmla="*/ 16418 h 201416"/>
                            <a:gd name="connsiteX9" fmla="*/ 33023 w 115652"/>
                            <a:gd name="connsiteY9" fmla="*/ 11871 h 201416"/>
                            <a:gd name="connsiteX10" fmla="*/ 30632 w 115652"/>
                            <a:gd name="connsiteY10" fmla="*/ 1278 h 201416"/>
                            <a:gd name="connsiteX11" fmla="*/ 35038 w 115652"/>
                            <a:gd name="connsiteY11" fmla="*/ 3387 h 201416"/>
                            <a:gd name="connsiteX12" fmla="*/ 69304 w 115652"/>
                            <a:gd name="connsiteY12" fmla="*/ 65308 h 201416"/>
                            <a:gd name="connsiteX13" fmla="*/ 95835 w 115652"/>
                            <a:gd name="connsiteY13" fmla="*/ 117621 h 201416"/>
                            <a:gd name="connsiteX14" fmla="*/ 106804 w 115652"/>
                            <a:gd name="connsiteY14" fmla="*/ 143918 h 201416"/>
                            <a:gd name="connsiteX15" fmla="*/ 114070 w 115652"/>
                            <a:gd name="connsiteY15" fmla="*/ 168621 h 201416"/>
                            <a:gd name="connsiteX16" fmla="*/ 107648 w 115652"/>
                            <a:gd name="connsiteY16" fmla="*/ 200497 h 201416"/>
                            <a:gd name="connsiteX17" fmla="*/ 69445 w 115652"/>
                            <a:gd name="connsiteY17" fmla="*/ 186153 h 201416"/>
                            <a:gd name="connsiteX18" fmla="*/ 55195 w 115652"/>
                            <a:gd name="connsiteY18" fmla="*/ 175090 h 201416"/>
                            <a:gd name="connsiteX19" fmla="*/ 47367 w 115652"/>
                            <a:gd name="connsiteY19" fmla="*/ 168434 h 201416"/>
                            <a:gd name="connsiteX20" fmla="*/ 39492 w 115652"/>
                            <a:gd name="connsiteY20" fmla="*/ 160653 h 201416"/>
                            <a:gd name="connsiteX21" fmla="*/ 4195 w 115652"/>
                            <a:gd name="connsiteY21" fmla="*/ 121465 h 201416"/>
                            <a:gd name="connsiteX22" fmla="*/ 3304 w 115652"/>
                            <a:gd name="connsiteY22" fmla="*/ 120293 h 2014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15652" h="201416">
                              <a:moveTo>
                                <a:pt x="3304" y="120293"/>
                              </a:moveTo>
                              <a:cubicBezTo>
                                <a:pt x="1195" y="117153"/>
                                <a:pt x="-352" y="112981"/>
                                <a:pt x="70" y="110121"/>
                              </a:cubicBezTo>
                              <a:cubicBezTo>
                                <a:pt x="491" y="106887"/>
                                <a:pt x="2695" y="106980"/>
                                <a:pt x="5179" y="110074"/>
                              </a:cubicBezTo>
                              <a:cubicBezTo>
                                <a:pt x="35085" y="145418"/>
                                <a:pt x="55523" y="165762"/>
                                <a:pt x="71414" y="175559"/>
                              </a:cubicBezTo>
                              <a:cubicBezTo>
                                <a:pt x="86742" y="185731"/>
                                <a:pt x="95226" y="187090"/>
                                <a:pt x="99914" y="185309"/>
                              </a:cubicBezTo>
                              <a:cubicBezTo>
                                <a:pt x="107601" y="182309"/>
                                <a:pt x="106851" y="170121"/>
                                <a:pt x="105070" y="160606"/>
                              </a:cubicBezTo>
                              <a:cubicBezTo>
                                <a:pt x="99210" y="134074"/>
                                <a:pt x="81445" y="97231"/>
                                <a:pt x="64195" y="67371"/>
                              </a:cubicBezTo>
                              <a:cubicBezTo>
                                <a:pt x="56367" y="51902"/>
                                <a:pt x="48679" y="38168"/>
                                <a:pt x="42867" y="28231"/>
                              </a:cubicBezTo>
                              <a:cubicBezTo>
                                <a:pt x="39913" y="23309"/>
                                <a:pt x="37523" y="19277"/>
                                <a:pt x="35835" y="16418"/>
                              </a:cubicBezTo>
                              <a:cubicBezTo>
                                <a:pt x="34101" y="13606"/>
                                <a:pt x="33117" y="11965"/>
                                <a:pt x="33023" y="11871"/>
                              </a:cubicBezTo>
                              <a:cubicBezTo>
                                <a:pt x="31148" y="8543"/>
                                <a:pt x="30070" y="3621"/>
                                <a:pt x="30632" y="1278"/>
                              </a:cubicBezTo>
                              <a:cubicBezTo>
                                <a:pt x="31195" y="-1066"/>
                                <a:pt x="33163" y="-82"/>
                                <a:pt x="35038" y="3387"/>
                              </a:cubicBezTo>
                              <a:cubicBezTo>
                                <a:pt x="35788" y="5918"/>
                                <a:pt x="52663" y="31699"/>
                                <a:pt x="69304" y="65308"/>
                              </a:cubicBezTo>
                              <a:cubicBezTo>
                                <a:pt x="78492" y="81575"/>
                                <a:pt x="88101" y="99528"/>
                                <a:pt x="95835" y="117621"/>
                              </a:cubicBezTo>
                              <a:cubicBezTo>
                                <a:pt x="99539" y="126809"/>
                                <a:pt x="103570" y="135387"/>
                                <a:pt x="106804" y="143918"/>
                              </a:cubicBezTo>
                              <a:cubicBezTo>
                                <a:pt x="110039" y="152403"/>
                                <a:pt x="112523" y="160700"/>
                                <a:pt x="114070" y="168621"/>
                              </a:cubicBezTo>
                              <a:cubicBezTo>
                                <a:pt x="117445" y="186059"/>
                                <a:pt x="115476" y="197356"/>
                                <a:pt x="107648" y="200497"/>
                              </a:cubicBezTo>
                              <a:cubicBezTo>
                                <a:pt x="100007" y="203590"/>
                                <a:pt x="87257" y="198902"/>
                                <a:pt x="69445" y="186153"/>
                              </a:cubicBezTo>
                              <a:cubicBezTo>
                                <a:pt x="64992" y="182965"/>
                                <a:pt x="60210" y="179309"/>
                                <a:pt x="55195" y="175090"/>
                              </a:cubicBezTo>
                              <a:cubicBezTo>
                                <a:pt x="52663" y="172934"/>
                                <a:pt x="50038" y="170730"/>
                                <a:pt x="47367" y="168434"/>
                              </a:cubicBezTo>
                              <a:cubicBezTo>
                                <a:pt x="44742" y="166043"/>
                                <a:pt x="42210" y="163371"/>
                                <a:pt x="39492" y="160653"/>
                              </a:cubicBezTo>
                              <a:cubicBezTo>
                                <a:pt x="28851" y="149731"/>
                                <a:pt x="17038" y="136653"/>
                                <a:pt x="4195" y="121465"/>
                              </a:cubicBezTo>
                              <a:cubicBezTo>
                                <a:pt x="3867" y="121043"/>
                                <a:pt x="3585" y="120668"/>
                                <a:pt x="3304" y="1202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46" name="图形 413">
                      <a:extLst>
                        <a:ext uri="{FF2B5EF4-FFF2-40B4-BE49-F238E27FC236}">
                          <a16:creationId xmlns:a16="http://schemas.microsoft.com/office/drawing/2014/main" id="{735A6128-5C10-3273-2DDA-ED22E405FC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48633" y="6275617"/>
                      <a:ext cx="530935" cy="566096"/>
                      <a:chOff x="8248633" y="6275617"/>
                      <a:chExt cx="530935" cy="56609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47" name="图形 413">
                        <a:extLst>
                          <a:ext uri="{FF2B5EF4-FFF2-40B4-BE49-F238E27FC236}">
                            <a16:creationId xmlns:a16="http://schemas.microsoft.com/office/drawing/2014/main" id="{0F6CAA7A-D840-C715-C76B-0B9334FDE8B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48633" y="6275617"/>
                        <a:ext cx="403899" cy="451322"/>
                        <a:chOff x="8248633" y="6275617"/>
                        <a:chExt cx="403899" cy="45132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48" name="任意多边形: 形状 847">
                          <a:extLst>
                            <a:ext uri="{FF2B5EF4-FFF2-40B4-BE49-F238E27FC236}">
                              <a16:creationId xmlns:a16="http://schemas.microsoft.com/office/drawing/2014/main" id="{459B3172-363F-6844-969F-AD8BFFDF18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36064" y="6275617"/>
                          <a:ext cx="114489" cy="180896"/>
                        </a:xfrm>
                        <a:custGeom>
                          <a:avLst/>
                          <a:gdLst>
                            <a:gd name="connsiteX0" fmla="*/ 4278 w 114489"/>
                            <a:gd name="connsiteY0" fmla="*/ 113350 h 180896"/>
                            <a:gd name="connsiteX1" fmla="*/ 12 w 114489"/>
                            <a:gd name="connsiteY1" fmla="*/ 103599 h 180896"/>
                            <a:gd name="connsiteX2" fmla="*/ 4465 w 114489"/>
                            <a:gd name="connsiteY2" fmla="*/ 102897 h 180896"/>
                            <a:gd name="connsiteX3" fmla="*/ 15528 w 114489"/>
                            <a:gd name="connsiteY3" fmla="*/ 114193 h 180896"/>
                            <a:gd name="connsiteX4" fmla="*/ 26262 w 114489"/>
                            <a:gd name="connsiteY4" fmla="*/ 123756 h 180896"/>
                            <a:gd name="connsiteX5" fmla="*/ 45012 w 114489"/>
                            <a:gd name="connsiteY5" fmla="*/ 139600 h 180896"/>
                            <a:gd name="connsiteX6" fmla="*/ 72997 w 114489"/>
                            <a:gd name="connsiteY6" fmla="*/ 159475 h 180896"/>
                            <a:gd name="connsiteX7" fmla="*/ 99950 w 114489"/>
                            <a:gd name="connsiteY7" fmla="*/ 166318 h 180896"/>
                            <a:gd name="connsiteX8" fmla="*/ 101544 w 114489"/>
                            <a:gd name="connsiteY8" fmla="*/ 143819 h 180896"/>
                            <a:gd name="connsiteX9" fmla="*/ 81106 w 114489"/>
                            <a:gd name="connsiteY9" fmla="*/ 103084 h 180896"/>
                            <a:gd name="connsiteX10" fmla="*/ 66716 w 114489"/>
                            <a:gd name="connsiteY10" fmla="*/ 81474 h 180896"/>
                            <a:gd name="connsiteX11" fmla="*/ 59169 w 114489"/>
                            <a:gd name="connsiteY11" fmla="*/ 70881 h 180896"/>
                            <a:gd name="connsiteX12" fmla="*/ 52091 w 114489"/>
                            <a:gd name="connsiteY12" fmla="*/ 60287 h 180896"/>
                            <a:gd name="connsiteX13" fmla="*/ 27012 w 114489"/>
                            <a:gd name="connsiteY13" fmla="*/ 25412 h 180896"/>
                            <a:gd name="connsiteX14" fmla="*/ 19090 w 114489"/>
                            <a:gd name="connsiteY14" fmla="*/ 14724 h 180896"/>
                            <a:gd name="connsiteX15" fmla="*/ 16137 w 114489"/>
                            <a:gd name="connsiteY15" fmla="*/ 10506 h 180896"/>
                            <a:gd name="connsiteX16" fmla="*/ 12575 w 114489"/>
                            <a:gd name="connsiteY16" fmla="*/ 1037 h 180896"/>
                            <a:gd name="connsiteX17" fmla="*/ 17028 w 114489"/>
                            <a:gd name="connsiteY17" fmla="*/ 3193 h 180896"/>
                            <a:gd name="connsiteX18" fmla="*/ 20825 w 114489"/>
                            <a:gd name="connsiteY18" fmla="*/ 8677 h 180896"/>
                            <a:gd name="connsiteX19" fmla="*/ 29544 w 114489"/>
                            <a:gd name="connsiteY19" fmla="*/ 20771 h 180896"/>
                            <a:gd name="connsiteX20" fmla="*/ 56731 w 114489"/>
                            <a:gd name="connsiteY20" fmla="*/ 58740 h 180896"/>
                            <a:gd name="connsiteX21" fmla="*/ 64372 w 114489"/>
                            <a:gd name="connsiteY21" fmla="*/ 70224 h 180896"/>
                            <a:gd name="connsiteX22" fmla="*/ 72528 w 114489"/>
                            <a:gd name="connsiteY22" fmla="*/ 81662 h 180896"/>
                            <a:gd name="connsiteX23" fmla="*/ 88044 w 114489"/>
                            <a:gd name="connsiteY23" fmla="*/ 105334 h 180896"/>
                            <a:gd name="connsiteX24" fmla="*/ 101169 w 114489"/>
                            <a:gd name="connsiteY24" fmla="*/ 129053 h 180896"/>
                            <a:gd name="connsiteX25" fmla="*/ 110919 w 114489"/>
                            <a:gd name="connsiteY25" fmla="*/ 150803 h 180896"/>
                            <a:gd name="connsiteX26" fmla="*/ 109044 w 114489"/>
                            <a:gd name="connsiteY26" fmla="*/ 179678 h 180896"/>
                            <a:gd name="connsiteX27" fmla="*/ 72809 w 114489"/>
                            <a:gd name="connsiteY27" fmla="*/ 169506 h 180896"/>
                            <a:gd name="connsiteX28" fmla="*/ 42762 w 114489"/>
                            <a:gd name="connsiteY28" fmla="*/ 147897 h 180896"/>
                            <a:gd name="connsiteX29" fmla="*/ 5122 w 114489"/>
                            <a:gd name="connsiteY29" fmla="*/ 114381 h 180896"/>
                            <a:gd name="connsiteX30" fmla="*/ 4278 w 114489"/>
                            <a:gd name="connsiteY30" fmla="*/ 113350 h 1808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114489" h="180896">
                              <a:moveTo>
                                <a:pt x="4278" y="113350"/>
                              </a:moveTo>
                              <a:cubicBezTo>
                                <a:pt x="2028" y="110490"/>
                                <a:pt x="200" y="106365"/>
                                <a:pt x="12" y="103599"/>
                              </a:cubicBezTo>
                              <a:cubicBezTo>
                                <a:pt x="-175" y="100412"/>
                                <a:pt x="1794" y="100131"/>
                                <a:pt x="4465" y="102897"/>
                              </a:cubicBezTo>
                              <a:cubicBezTo>
                                <a:pt x="8309" y="106834"/>
                                <a:pt x="11778" y="110818"/>
                                <a:pt x="15528" y="114193"/>
                              </a:cubicBezTo>
                              <a:cubicBezTo>
                                <a:pt x="19278" y="117569"/>
                                <a:pt x="22841" y="120709"/>
                                <a:pt x="26262" y="123756"/>
                              </a:cubicBezTo>
                              <a:cubicBezTo>
                                <a:pt x="33106" y="129756"/>
                                <a:pt x="39340" y="135006"/>
                                <a:pt x="45012" y="139600"/>
                              </a:cubicBezTo>
                              <a:cubicBezTo>
                                <a:pt x="56403" y="148693"/>
                                <a:pt x="65450" y="155350"/>
                                <a:pt x="72997" y="159475"/>
                              </a:cubicBezTo>
                              <a:cubicBezTo>
                                <a:pt x="88137" y="167631"/>
                                <a:pt x="95966" y="168240"/>
                                <a:pt x="99950" y="166318"/>
                              </a:cubicBezTo>
                              <a:cubicBezTo>
                                <a:pt x="106559" y="163178"/>
                                <a:pt x="104403" y="152256"/>
                                <a:pt x="101544" y="143819"/>
                              </a:cubicBezTo>
                              <a:cubicBezTo>
                                <a:pt x="97278" y="132100"/>
                                <a:pt x="90106" y="117522"/>
                                <a:pt x="81106" y="103084"/>
                              </a:cubicBezTo>
                              <a:cubicBezTo>
                                <a:pt x="76606" y="95865"/>
                                <a:pt x="71731" y="88600"/>
                                <a:pt x="66716" y="81474"/>
                              </a:cubicBezTo>
                              <a:cubicBezTo>
                                <a:pt x="64231" y="77865"/>
                                <a:pt x="61559" y="74490"/>
                                <a:pt x="59169" y="70881"/>
                              </a:cubicBezTo>
                              <a:cubicBezTo>
                                <a:pt x="56778" y="67271"/>
                                <a:pt x="54387" y="63756"/>
                                <a:pt x="52091" y="60287"/>
                              </a:cubicBezTo>
                              <a:cubicBezTo>
                                <a:pt x="42715" y="46506"/>
                                <a:pt x="33716" y="34272"/>
                                <a:pt x="27012" y="25412"/>
                              </a:cubicBezTo>
                              <a:cubicBezTo>
                                <a:pt x="23637" y="21006"/>
                                <a:pt x="20825" y="17396"/>
                                <a:pt x="19090" y="14724"/>
                              </a:cubicBezTo>
                              <a:cubicBezTo>
                                <a:pt x="17262" y="12100"/>
                                <a:pt x="16231" y="10599"/>
                                <a:pt x="16137" y="10506"/>
                              </a:cubicBezTo>
                              <a:cubicBezTo>
                                <a:pt x="13934" y="7505"/>
                                <a:pt x="12294" y="3053"/>
                                <a:pt x="12575" y="1037"/>
                              </a:cubicBezTo>
                              <a:cubicBezTo>
                                <a:pt x="12809" y="-979"/>
                                <a:pt x="14825" y="52"/>
                                <a:pt x="17028" y="3193"/>
                              </a:cubicBezTo>
                              <a:cubicBezTo>
                                <a:pt x="17356" y="3709"/>
                                <a:pt x="18715" y="5631"/>
                                <a:pt x="20825" y="8677"/>
                              </a:cubicBezTo>
                              <a:cubicBezTo>
                                <a:pt x="22934" y="11724"/>
                                <a:pt x="25747" y="15990"/>
                                <a:pt x="29544" y="20771"/>
                              </a:cubicBezTo>
                              <a:cubicBezTo>
                                <a:pt x="36950" y="30521"/>
                                <a:pt x="46700" y="43787"/>
                                <a:pt x="56731" y="58740"/>
                              </a:cubicBezTo>
                              <a:cubicBezTo>
                                <a:pt x="59216" y="62490"/>
                                <a:pt x="61794" y="66334"/>
                                <a:pt x="64372" y="70224"/>
                              </a:cubicBezTo>
                              <a:cubicBezTo>
                                <a:pt x="67044" y="74022"/>
                                <a:pt x="69809" y="77818"/>
                                <a:pt x="72528" y="81662"/>
                              </a:cubicBezTo>
                              <a:cubicBezTo>
                                <a:pt x="77919" y="89397"/>
                                <a:pt x="83169" y="97365"/>
                                <a:pt x="88044" y="105334"/>
                              </a:cubicBezTo>
                              <a:cubicBezTo>
                                <a:pt x="92919" y="113303"/>
                                <a:pt x="97278" y="121318"/>
                                <a:pt x="101169" y="129053"/>
                              </a:cubicBezTo>
                              <a:cubicBezTo>
                                <a:pt x="105200" y="136553"/>
                                <a:pt x="108528" y="143866"/>
                                <a:pt x="110919" y="150803"/>
                              </a:cubicBezTo>
                              <a:cubicBezTo>
                                <a:pt x="116169" y="166178"/>
                                <a:pt x="115700" y="176350"/>
                                <a:pt x="109044" y="179678"/>
                              </a:cubicBezTo>
                              <a:cubicBezTo>
                                <a:pt x="102528" y="182959"/>
                                <a:pt x="90434" y="179631"/>
                                <a:pt x="72809" y="169506"/>
                              </a:cubicBezTo>
                              <a:cubicBezTo>
                                <a:pt x="63903" y="164631"/>
                                <a:pt x="54012" y="157084"/>
                                <a:pt x="42762" y="147897"/>
                              </a:cubicBezTo>
                              <a:cubicBezTo>
                                <a:pt x="31559" y="138569"/>
                                <a:pt x="18669" y="127693"/>
                                <a:pt x="5122" y="114381"/>
                              </a:cubicBezTo>
                              <a:cubicBezTo>
                                <a:pt x="4887" y="114099"/>
                                <a:pt x="4559" y="113725"/>
                                <a:pt x="4278" y="113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49" name="任意多边形: 形状 848">
                          <a:extLst>
                            <a:ext uri="{FF2B5EF4-FFF2-40B4-BE49-F238E27FC236}">
                              <a16:creationId xmlns:a16="http://schemas.microsoft.com/office/drawing/2014/main" id="{4AE30FD4-160B-CF7D-2971-53A9772AD42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11990" y="6379631"/>
                          <a:ext cx="140541" cy="194925"/>
                        </a:xfrm>
                        <a:custGeom>
                          <a:avLst/>
                          <a:gdLst>
                            <a:gd name="connsiteX0" fmla="*/ 4211 w 140541"/>
                            <a:gd name="connsiteY0" fmla="*/ 126430 h 194925"/>
                            <a:gd name="connsiteX1" fmla="*/ 39 w 140541"/>
                            <a:gd name="connsiteY1" fmla="*/ 116820 h 194925"/>
                            <a:gd name="connsiteX2" fmla="*/ 6461 w 140541"/>
                            <a:gd name="connsiteY2" fmla="*/ 116680 h 194925"/>
                            <a:gd name="connsiteX3" fmla="*/ 19914 w 140541"/>
                            <a:gd name="connsiteY3" fmla="*/ 128352 h 194925"/>
                            <a:gd name="connsiteX4" fmla="*/ 32336 w 140541"/>
                            <a:gd name="connsiteY4" fmla="*/ 137914 h 194925"/>
                            <a:gd name="connsiteX5" fmla="*/ 54273 w 140541"/>
                            <a:gd name="connsiteY5" fmla="*/ 153664 h 194925"/>
                            <a:gd name="connsiteX6" fmla="*/ 72695 w 140541"/>
                            <a:gd name="connsiteY6" fmla="*/ 165289 h 194925"/>
                            <a:gd name="connsiteX7" fmla="*/ 88211 w 140541"/>
                            <a:gd name="connsiteY7" fmla="*/ 173070 h 194925"/>
                            <a:gd name="connsiteX8" fmla="*/ 122336 w 140541"/>
                            <a:gd name="connsiteY8" fmla="*/ 179352 h 194925"/>
                            <a:gd name="connsiteX9" fmla="*/ 127070 w 140541"/>
                            <a:gd name="connsiteY9" fmla="*/ 153242 h 194925"/>
                            <a:gd name="connsiteX10" fmla="*/ 71664 w 140541"/>
                            <a:gd name="connsiteY10" fmla="*/ 64508 h 194925"/>
                            <a:gd name="connsiteX11" fmla="*/ 41617 w 140541"/>
                            <a:gd name="connsiteY11" fmla="*/ 27945 h 194925"/>
                            <a:gd name="connsiteX12" fmla="*/ 31867 w 140541"/>
                            <a:gd name="connsiteY12" fmla="*/ 16976 h 194925"/>
                            <a:gd name="connsiteX13" fmla="*/ 28117 w 140541"/>
                            <a:gd name="connsiteY13" fmla="*/ 12711 h 194925"/>
                            <a:gd name="connsiteX14" fmla="*/ 23664 w 140541"/>
                            <a:gd name="connsiteY14" fmla="*/ 1836 h 194925"/>
                            <a:gd name="connsiteX15" fmla="*/ 28773 w 140541"/>
                            <a:gd name="connsiteY15" fmla="*/ 2679 h 194925"/>
                            <a:gd name="connsiteX16" fmla="*/ 76867 w 140541"/>
                            <a:gd name="connsiteY16" fmla="*/ 60758 h 194925"/>
                            <a:gd name="connsiteX17" fmla="*/ 112727 w 140541"/>
                            <a:gd name="connsiteY17" fmla="*/ 109930 h 194925"/>
                            <a:gd name="connsiteX18" fmla="*/ 137711 w 140541"/>
                            <a:gd name="connsiteY18" fmla="*/ 159805 h 194925"/>
                            <a:gd name="connsiteX19" fmla="*/ 131852 w 140541"/>
                            <a:gd name="connsiteY19" fmla="*/ 193227 h 194925"/>
                            <a:gd name="connsiteX20" fmla="*/ 85727 w 140541"/>
                            <a:gd name="connsiteY20" fmla="*/ 183336 h 194925"/>
                            <a:gd name="connsiteX21" fmla="*/ 49305 w 140541"/>
                            <a:gd name="connsiteY21" fmla="*/ 161492 h 194925"/>
                            <a:gd name="connsiteX22" fmla="*/ 28258 w 140541"/>
                            <a:gd name="connsiteY22" fmla="*/ 146117 h 194925"/>
                            <a:gd name="connsiteX23" fmla="*/ 17008 w 140541"/>
                            <a:gd name="connsiteY23" fmla="*/ 137398 h 194925"/>
                            <a:gd name="connsiteX24" fmla="*/ 11195 w 140541"/>
                            <a:gd name="connsiteY24" fmla="*/ 132758 h 194925"/>
                            <a:gd name="connsiteX25" fmla="*/ 5195 w 140541"/>
                            <a:gd name="connsiteY25" fmla="*/ 127461 h 194925"/>
                            <a:gd name="connsiteX26" fmla="*/ 4211 w 140541"/>
                            <a:gd name="connsiteY26" fmla="*/ 126430 h 1949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40541" h="194925">
                              <a:moveTo>
                                <a:pt x="4211" y="126430"/>
                              </a:moveTo>
                              <a:cubicBezTo>
                                <a:pt x="1492" y="123477"/>
                                <a:pt x="-289" y="119492"/>
                                <a:pt x="39" y="116820"/>
                              </a:cubicBezTo>
                              <a:cubicBezTo>
                                <a:pt x="367" y="113820"/>
                                <a:pt x="3226" y="113773"/>
                                <a:pt x="6461" y="116680"/>
                              </a:cubicBezTo>
                              <a:cubicBezTo>
                                <a:pt x="11101" y="120758"/>
                                <a:pt x="15601" y="125023"/>
                                <a:pt x="19914" y="128352"/>
                              </a:cubicBezTo>
                              <a:cubicBezTo>
                                <a:pt x="24226" y="131680"/>
                                <a:pt x="28398" y="134867"/>
                                <a:pt x="32336" y="137914"/>
                              </a:cubicBezTo>
                              <a:cubicBezTo>
                                <a:pt x="40305" y="143914"/>
                                <a:pt x="47570" y="149117"/>
                                <a:pt x="54273" y="153664"/>
                              </a:cubicBezTo>
                              <a:cubicBezTo>
                                <a:pt x="61023" y="158211"/>
                                <a:pt x="67023" y="162102"/>
                                <a:pt x="72695" y="165289"/>
                              </a:cubicBezTo>
                              <a:cubicBezTo>
                                <a:pt x="78414" y="168430"/>
                                <a:pt x="83570" y="171008"/>
                                <a:pt x="88211" y="173070"/>
                              </a:cubicBezTo>
                              <a:cubicBezTo>
                                <a:pt x="106727" y="181367"/>
                                <a:pt x="116898" y="181742"/>
                                <a:pt x="122336" y="179352"/>
                              </a:cubicBezTo>
                              <a:cubicBezTo>
                                <a:pt x="131289" y="175320"/>
                                <a:pt x="129789" y="162852"/>
                                <a:pt x="127070" y="153242"/>
                              </a:cubicBezTo>
                              <a:cubicBezTo>
                                <a:pt x="118961" y="126148"/>
                                <a:pt x="94352" y="92539"/>
                                <a:pt x="71664" y="64508"/>
                              </a:cubicBezTo>
                              <a:cubicBezTo>
                                <a:pt x="60508" y="49976"/>
                                <a:pt x="49726" y="37132"/>
                                <a:pt x="41617" y="27945"/>
                              </a:cubicBezTo>
                              <a:cubicBezTo>
                                <a:pt x="37586" y="23351"/>
                                <a:pt x="34211" y="19648"/>
                                <a:pt x="31867" y="16976"/>
                              </a:cubicBezTo>
                              <a:cubicBezTo>
                                <a:pt x="29476" y="14445"/>
                                <a:pt x="28211" y="12805"/>
                                <a:pt x="28117" y="12711"/>
                              </a:cubicBezTo>
                              <a:cubicBezTo>
                                <a:pt x="25445" y="9523"/>
                                <a:pt x="23476" y="4601"/>
                                <a:pt x="23664" y="1836"/>
                              </a:cubicBezTo>
                              <a:cubicBezTo>
                                <a:pt x="23851" y="-930"/>
                                <a:pt x="26148" y="-508"/>
                                <a:pt x="28773" y="2679"/>
                              </a:cubicBezTo>
                              <a:cubicBezTo>
                                <a:pt x="29992" y="5164"/>
                                <a:pt x="52867" y="29023"/>
                                <a:pt x="76867" y="60758"/>
                              </a:cubicBezTo>
                              <a:cubicBezTo>
                                <a:pt x="89055" y="76273"/>
                                <a:pt x="102039" y="92633"/>
                                <a:pt x="112727" y="109930"/>
                              </a:cubicBezTo>
                              <a:cubicBezTo>
                                <a:pt x="123648" y="126945"/>
                                <a:pt x="133164" y="143773"/>
                                <a:pt x="137711" y="159805"/>
                              </a:cubicBezTo>
                              <a:cubicBezTo>
                                <a:pt x="142773" y="177524"/>
                                <a:pt x="141180" y="189055"/>
                                <a:pt x="131852" y="193227"/>
                              </a:cubicBezTo>
                              <a:cubicBezTo>
                                <a:pt x="122664" y="197352"/>
                                <a:pt x="107336" y="193930"/>
                                <a:pt x="85727" y="183336"/>
                              </a:cubicBezTo>
                              <a:cubicBezTo>
                                <a:pt x="74945" y="177992"/>
                                <a:pt x="62430" y="170914"/>
                                <a:pt x="49305" y="161492"/>
                              </a:cubicBezTo>
                              <a:cubicBezTo>
                                <a:pt x="42601" y="156852"/>
                                <a:pt x="35617" y="151695"/>
                                <a:pt x="28258" y="146117"/>
                              </a:cubicBezTo>
                              <a:cubicBezTo>
                                <a:pt x="24601" y="143305"/>
                                <a:pt x="20851" y="140351"/>
                                <a:pt x="17008" y="137398"/>
                              </a:cubicBezTo>
                              <a:cubicBezTo>
                                <a:pt x="15086" y="135899"/>
                                <a:pt x="13164" y="134351"/>
                                <a:pt x="11195" y="132758"/>
                              </a:cubicBezTo>
                              <a:cubicBezTo>
                                <a:pt x="9226" y="131023"/>
                                <a:pt x="7211" y="129242"/>
                                <a:pt x="5195" y="127461"/>
                              </a:cubicBezTo>
                              <a:cubicBezTo>
                                <a:pt x="4914" y="127180"/>
                                <a:pt x="4586" y="126804"/>
                                <a:pt x="4211" y="1264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0" name="任意多边形: 形状 849">
                          <a:extLst>
                            <a:ext uri="{FF2B5EF4-FFF2-40B4-BE49-F238E27FC236}">
                              <a16:creationId xmlns:a16="http://schemas.microsoft.com/office/drawing/2014/main" id="{48F239E7-D83F-9021-B3D2-37C80527C5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34487" y="6494280"/>
                          <a:ext cx="193392" cy="181698"/>
                        </a:xfrm>
                        <a:custGeom>
                          <a:avLst/>
                          <a:gdLst>
                            <a:gd name="connsiteX0" fmla="*/ 3011 w 193392"/>
                            <a:gd name="connsiteY0" fmla="*/ 90953 h 181698"/>
                            <a:gd name="connsiteX1" fmla="*/ 902 w 193392"/>
                            <a:gd name="connsiteY1" fmla="*/ 82891 h 181698"/>
                            <a:gd name="connsiteX2" fmla="*/ 11449 w 193392"/>
                            <a:gd name="connsiteY2" fmla="*/ 86031 h 181698"/>
                            <a:gd name="connsiteX3" fmla="*/ 68542 w 193392"/>
                            <a:gd name="connsiteY3" fmla="*/ 129109 h 181698"/>
                            <a:gd name="connsiteX4" fmla="*/ 112089 w 193392"/>
                            <a:gd name="connsiteY4" fmla="*/ 154141 h 181698"/>
                            <a:gd name="connsiteX5" fmla="*/ 142605 w 193392"/>
                            <a:gd name="connsiteY5" fmla="*/ 166047 h 181698"/>
                            <a:gd name="connsiteX6" fmla="*/ 161918 w 193392"/>
                            <a:gd name="connsiteY6" fmla="*/ 168672 h 181698"/>
                            <a:gd name="connsiteX7" fmla="*/ 180058 w 193392"/>
                            <a:gd name="connsiteY7" fmla="*/ 148938 h 181698"/>
                            <a:gd name="connsiteX8" fmla="*/ 175043 w 193392"/>
                            <a:gd name="connsiteY8" fmla="*/ 129437 h 181698"/>
                            <a:gd name="connsiteX9" fmla="*/ 169793 w 193392"/>
                            <a:gd name="connsiteY9" fmla="*/ 118937 h 181698"/>
                            <a:gd name="connsiteX10" fmla="*/ 163418 w 193392"/>
                            <a:gd name="connsiteY10" fmla="*/ 107875 h 181698"/>
                            <a:gd name="connsiteX11" fmla="*/ 129668 w 193392"/>
                            <a:gd name="connsiteY11" fmla="*/ 63859 h 181698"/>
                            <a:gd name="connsiteX12" fmla="*/ 97183 w 193392"/>
                            <a:gd name="connsiteY12" fmla="*/ 27859 h 181698"/>
                            <a:gd name="connsiteX13" fmla="*/ 86308 w 193392"/>
                            <a:gd name="connsiteY13" fmla="*/ 16749 h 181698"/>
                            <a:gd name="connsiteX14" fmla="*/ 81949 w 193392"/>
                            <a:gd name="connsiteY14" fmla="*/ 12156 h 181698"/>
                            <a:gd name="connsiteX15" fmla="*/ 77636 w 193392"/>
                            <a:gd name="connsiteY15" fmla="*/ 1562 h 181698"/>
                            <a:gd name="connsiteX16" fmla="*/ 84714 w 193392"/>
                            <a:gd name="connsiteY16" fmla="*/ 2921 h 181698"/>
                            <a:gd name="connsiteX17" fmla="*/ 102667 w 193392"/>
                            <a:gd name="connsiteY17" fmla="*/ 21578 h 181698"/>
                            <a:gd name="connsiteX18" fmla="*/ 138105 w 193392"/>
                            <a:gd name="connsiteY18" fmla="*/ 61187 h 181698"/>
                            <a:gd name="connsiteX19" fmla="*/ 174621 w 193392"/>
                            <a:gd name="connsiteY19" fmla="*/ 109703 h 181698"/>
                            <a:gd name="connsiteX20" fmla="*/ 193324 w 193392"/>
                            <a:gd name="connsiteY20" fmla="*/ 156344 h 181698"/>
                            <a:gd name="connsiteX21" fmla="*/ 170215 w 193392"/>
                            <a:gd name="connsiteY21" fmla="*/ 181656 h 181698"/>
                            <a:gd name="connsiteX22" fmla="*/ 141293 w 193392"/>
                            <a:gd name="connsiteY22" fmla="*/ 176922 h 181698"/>
                            <a:gd name="connsiteX23" fmla="*/ 123058 w 193392"/>
                            <a:gd name="connsiteY23" fmla="*/ 170265 h 181698"/>
                            <a:gd name="connsiteX24" fmla="*/ 103043 w 193392"/>
                            <a:gd name="connsiteY24" fmla="*/ 160516 h 181698"/>
                            <a:gd name="connsiteX25" fmla="*/ 56824 w 193392"/>
                            <a:gd name="connsiteY25" fmla="*/ 132437 h 181698"/>
                            <a:gd name="connsiteX26" fmla="*/ 31464 w 193392"/>
                            <a:gd name="connsiteY26" fmla="*/ 113875 h 181698"/>
                            <a:gd name="connsiteX27" fmla="*/ 18105 w 193392"/>
                            <a:gd name="connsiteY27" fmla="*/ 103562 h 181698"/>
                            <a:gd name="connsiteX28" fmla="*/ 4230 w 193392"/>
                            <a:gd name="connsiteY28" fmla="*/ 92172 h 181698"/>
                            <a:gd name="connsiteX29" fmla="*/ 3011 w 193392"/>
                            <a:gd name="connsiteY29" fmla="*/ 90953 h 18169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193392" h="181698">
                              <a:moveTo>
                                <a:pt x="3011" y="90953"/>
                              </a:moveTo>
                              <a:cubicBezTo>
                                <a:pt x="58" y="87765"/>
                                <a:pt x="-880" y="84390"/>
                                <a:pt x="902" y="82891"/>
                              </a:cubicBezTo>
                              <a:cubicBezTo>
                                <a:pt x="2917" y="81203"/>
                                <a:pt x="7605" y="82609"/>
                                <a:pt x="11449" y="86031"/>
                              </a:cubicBezTo>
                              <a:cubicBezTo>
                                <a:pt x="33292" y="104172"/>
                                <a:pt x="52089" y="117719"/>
                                <a:pt x="68542" y="129109"/>
                              </a:cubicBezTo>
                              <a:cubicBezTo>
                                <a:pt x="85464" y="140078"/>
                                <a:pt x="99949" y="148140"/>
                                <a:pt x="112089" y="154141"/>
                              </a:cubicBezTo>
                              <a:cubicBezTo>
                                <a:pt x="124230" y="160188"/>
                                <a:pt x="134261" y="163937"/>
                                <a:pt x="142605" y="166047"/>
                              </a:cubicBezTo>
                              <a:cubicBezTo>
                                <a:pt x="150902" y="168250"/>
                                <a:pt x="157183" y="168906"/>
                                <a:pt x="161918" y="168672"/>
                              </a:cubicBezTo>
                              <a:cubicBezTo>
                                <a:pt x="177527" y="167875"/>
                                <a:pt x="180340" y="157422"/>
                                <a:pt x="180058" y="148938"/>
                              </a:cubicBezTo>
                              <a:cubicBezTo>
                                <a:pt x="179824" y="142890"/>
                                <a:pt x="177996" y="136328"/>
                                <a:pt x="175043" y="129437"/>
                              </a:cubicBezTo>
                              <a:cubicBezTo>
                                <a:pt x="173543" y="126016"/>
                                <a:pt x="171761" y="122500"/>
                                <a:pt x="169793" y="118937"/>
                              </a:cubicBezTo>
                              <a:cubicBezTo>
                                <a:pt x="167871" y="115281"/>
                                <a:pt x="165761" y="111578"/>
                                <a:pt x="163418" y="107875"/>
                              </a:cubicBezTo>
                              <a:cubicBezTo>
                                <a:pt x="154183" y="92968"/>
                                <a:pt x="141761" y="77734"/>
                                <a:pt x="129668" y="63859"/>
                              </a:cubicBezTo>
                              <a:cubicBezTo>
                                <a:pt x="117902" y="49703"/>
                                <a:pt x="106089" y="37047"/>
                                <a:pt x="97183" y="27859"/>
                              </a:cubicBezTo>
                              <a:cubicBezTo>
                                <a:pt x="92730" y="23171"/>
                                <a:pt x="88980" y="19656"/>
                                <a:pt x="86308" y="16749"/>
                              </a:cubicBezTo>
                              <a:cubicBezTo>
                                <a:pt x="83636" y="13937"/>
                                <a:pt x="82089" y="12250"/>
                                <a:pt x="81949" y="12156"/>
                              </a:cubicBezTo>
                              <a:cubicBezTo>
                                <a:pt x="78855" y="9062"/>
                                <a:pt x="76839" y="4140"/>
                                <a:pt x="77636" y="1562"/>
                              </a:cubicBezTo>
                              <a:cubicBezTo>
                                <a:pt x="78433" y="-969"/>
                                <a:pt x="81574" y="-360"/>
                                <a:pt x="84714" y="2921"/>
                              </a:cubicBezTo>
                              <a:cubicBezTo>
                                <a:pt x="85746" y="3859"/>
                                <a:pt x="92730" y="11640"/>
                                <a:pt x="102667" y="21578"/>
                              </a:cubicBezTo>
                              <a:cubicBezTo>
                                <a:pt x="112605" y="31844"/>
                                <a:pt x="125355" y="45718"/>
                                <a:pt x="138105" y="61187"/>
                              </a:cubicBezTo>
                              <a:cubicBezTo>
                                <a:pt x="151371" y="76328"/>
                                <a:pt x="164590" y="93109"/>
                                <a:pt x="174621" y="109703"/>
                              </a:cubicBezTo>
                              <a:cubicBezTo>
                                <a:pt x="185074" y="126016"/>
                                <a:pt x="192527" y="142093"/>
                                <a:pt x="193324" y="156344"/>
                              </a:cubicBezTo>
                              <a:cubicBezTo>
                                <a:pt x="194215" y="172094"/>
                                <a:pt x="186386" y="181000"/>
                                <a:pt x="170215" y="181656"/>
                              </a:cubicBezTo>
                              <a:cubicBezTo>
                                <a:pt x="162293" y="181984"/>
                                <a:pt x="152636" y="180391"/>
                                <a:pt x="141293" y="176922"/>
                              </a:cubicBezTo>
                              <a:cubicBezTo>
                                <a:pt x="135621" y="175187"/>
                                <a:pt x="129527" y="172984"/>
                                <a:pt x="123058" y="170265"/>
                              </a:cubicBezTo>
                              <a:cubicBezTo>
                                <a:pt x="116777" y="167500"/>
                                <a:pt x="110121" y="164219"/>
                                <a:pt x="103043" y="160516"/>
                              </a:cubicBezTo>
                              <a:cubicBezTo>
                                <a:pt x="89074" y="153016"/>
                                <a:pt x="73183" y="143828"/>
                                <a:pt x="56824" y="132437"/>
                              </a:cubicBezTo>
                              <a:cubicBezTo>
                                <a:pt x="48667" y="126672"/>
                                <a:pt x="40183" y="120531"/>
                                <a:pt x="31464" y="113875"/>
                              </a:cubicBezTo>
                              <a:cubicBezTo>
                                <a:pt x="27105" y="110500"/>
                                <a:pt x="22652" y="107078"/>
                                <a:pt x="18105" y="103562"/>
                              </a:cubicBezTo>
                              <a:cubicBezTo>
                                <a:pt x="13558" y="99859"/>
                                <a:pt x="9105" y="96719"/>
                                <a:pt x="4230" y="92172"/>
                              </a:cubicBezTo>
                              <a:cubicBezTo>
                                <a:pt x="3808" y="91796"/>
                                <a:pt x="3386" y="91375"/>
                                <a:pt x="3011" y="909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1" name="任意多边形: 形状 850">
                          <a:extLst>
                            <a:ext uri="{FF2B5EF4-FFF2-40B4-BE49-F238E27FC236}">
                              <a16:creationId xmlns:a16="http://schemas.microsoft.com/office/drawing/2014/main" id="{DBE152C5-6F52-3C5E-F5B9-29CF10C784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48633" y="6556084"/>
                          <a:ext cx="289660" cy="170855"/>
                        </a:xfrm>
                        <a:custGeom>
                          <a:avLst/>
                          <a:gdLst>
                            <a:gd name="connsiteX0" fmla="*/ 1740 w 289660"/>
                            <a:gd name="connsiteY0" fmla="*/ 4493 h 170855"/>
                            <a:gd name="connsiteX1" fmla="*/ 3990 w 289660"/>
                            <a:gd name="connsiteY1" fmla="*/ 461 h 170855"/>
                            <a:gd name="connsiteX2" fmla="*/ 20677 w 289660"/>
                            <a:gd name="connsiteY2" fmla="*/ 11383 h 170855"/>
                            <a:gd name="connsiteX3" fmla="*/ 120334 w 289660"/>
                            <a:gd name="connsiteY3" fmla="*/ 100493 h 170855"/>
                            <a:gd name="connsiteX4" fmla="*/ 221912 w 289660"/>
                            <a:gd name="connsiteY4" fmla="*/ 154117 h 170855"/>
                            <a:gd name="connsiteX5" fmla="*/ 266490 w 289660"/>
                            <a:gd name="connsiteY5" fmla="*/ 153883 h 170855"/>
                            <a:gd name="connsiteX6" fmla="*/ 238552 w 289660"/>
                            <a:gd name="connsiteY6" fmla="*/ 83055 h 170855"/>
                            <a:gd name="connsiteX7" fmla="*/ 205646 w 289660"/>
                            <a:gd name="connsiteY7" fmla="*/ 46305 h 170855"/>
                            <a:gd name="connsiteX8" fmla="*/ 193974 w 289660"/>
                            <a:gd name="connsiteY8" fmla="*/ 34586 h 170855"/>
                            <a:gd name="connsiteX9" fmla="*/ 189052 w 289660"/>
                            <a:gd name="connsiteY9" fmla="*/ 29477 h 170855"/>
                            <a:gd name="connsiteX10" fmla="*/ 187224 w 289660"/>
                            <a:gd name="connsiteY10" fmla="*/ 20758 h 170855"/>
                            <a:gd name="connsiteX11" fmla="*/ 198146 w 289660"/>
                            <a:gd name="connsiteY11" fmla="*/ 25165 h 170855"/>
                            <a:gd name="connsiteX12" fmla="*/ 217693 w 289660"/>
                            <a:gd name="connsiteY12" fmla="*/ 44617 h 170855"/>
                            <a:gd name="connsiteX13" fmla="*/ 253928 w 289660"/>
                            <a:gd name="connsiteY13" fmla="*/ 84883 h 170855"/>
                            <a:gd name="connsiteX14" fmla="*/ 284396 w 289660"/>
                            <a:gd name="connsiteY14" fmla="*/ 129649 h 170855"/>
                            <a:gd name="connsiteX15" fmla="*/ 283599 w 289660"/>
                            <a:gd name="connsiteY15" fmla="*/ 163821 h 170855"/>
                            <a:gd name="connsiteX16" fmla="*/ 225896 w 289660"/>
                            <a:gd name="connsiteY16" fmla="*/ 164336 h 170855"/>
                            <a:gd name="connsiteX17" fmla="*/ 197209 w 289660"/>
                            <a:gd name="connsiteY17" fmla="*/ 153415 h 170855"/>
                            <a:gd name="connsiteX18" fmla="*/ 168709 w 289660"/>
                            <a:gd name="connsiteY18" fmla="*/ 139727 h 170855"/>
                            <a:gd name="connsiteX19" fmla="*/ 140724 w 289660"/>
                            <a:gd name="connsiteY19" fmla="*/ 123602 h 170855"/>
                            <a:gd name="connsiteX20" fmla="*/ 126755 w 289660"/>
                            <a:gd name="connsiteY20" fmla="*/ 114790 h 170855"/>
                            <a:gd name="connsiteX21" fmla="*/ 119818 w 289660"/>
                            <a:gd name="connsiteY21" fmla="*/ 110242 h 170855"/>
                            <a:gd name="connsiteX22" fmla="*/ 116349 w 289660"/>
                            <a:gd name="connsiteY22" fmla="*/ 107946 h 170855"/>
                            <a:gd name="connsiteX23" fmla="*/ 112693 w 289660"/>
                            <a:gd name="connsiteY23" fmla="*/ 105180 h 170855"/>
                            <a:gd name="connsiteX24" fmla="*/ 55552 w 289660"/>
                            <a:gd name="connsiteY24" fmla="*/ 58164 h 170855"/>
                            <a:gd name="connsiteX25" fmla="*/ 28646 w 289660"/>
                            <a:gd name="connsiteY25" fmla="*/ 32477 h 170855"/>
                            <a:gd name="connsiteX26" fmla="*/ 3052 w 289660"/>
                            <a:gd name="connsiteY26" fmla="*/ 5992 h 170855"/>
                            <a:gd name="connsiteX27" fmla="*/ 1740 w 289660"/>
                            <a:gd name="connsiteY27" fmla="*/ 4493 h 1708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89660" h="170855">
                              <a:moveTo>
                                <a:pt x="1740" y="4493"/>
                              </a:moveTo>
                              <a:cubicBezTo>
                                <a:pt x="-1214" y="836"/>
                                <a:pt x="-370" y="-898"/>
                                <a:pt x="3990" y="461"/>
                              </a:cubicBezTo>
                              <a:cubicBezTo>
                                <a:pt x="8865" y="1961"/>
                                <a:pt x="16318" y="6789"/>
                                <a:pt x="20677" y="11383"/>
                              </a:cubicBezTo>
                              <a:cubicBezTo>
                                <a:pt x="50490" y="43915"/>
                                <a:pt x="85599" y="73727"/>
                                <a:pt x="120334" y="100493"/>
                              </a:cubicBezTo>
                              <a:cubicBezTo>
                                <a:pt x="153943" y="123649"/>
                                <a:pt x="187318" y="142680"/>
                                <a:pt x="221912" y="154117"/>
                              </a:cubicBezTo>
                              <a:cubicBezTo>
                                <a:pt x="247927" y="162884"/>
                                <a:pt x="261006" y="158477"/>
                                <a:pt x="266490" y="153883"/>
                              </a:cubicBezTo>
                              <a:cubicBezTo>
                                <a:pt x="281959" y="140664"/>
                                <a:pt x="261896" y="110289"/>
                                <a:pt x="238552" y="83055"/>
                              </a:cubicBezTo>
                              <a:cubicBezTo>
                                <a:pt x="227302" y="69180"/>
                                <a:pt x="215115" y="56055"/>
                                <a:pt x="205646" y="46305"/>
                              </a:cubicBezTo>
                              <a:cubicBezTo>
                                <a:pt x="200912" y="41430"/>
                                <a:pt x="196881" y="37399"/>
                                <a:pt x="193974" y="34586"/>
                              </a:cubicBezTo>
                              <a:cubicBezTo>
                                <a:pt x="190974" y="31493"/>
                                <a:pt x="189240" y="29618"/>
                                <a:pt x="189052" y="29477"/>
                              </a:cubicBezTo>
                              <a:cubicBezTo>
                                <a:pt x="185349" y="25727"/>
                                <a:pt x="184693" y="21977"/>
                                <a:pt x="187224" y="20758"/>
                              </a:cubicBezTo>
                              <a:cubicBezTo>
                                <a:pt x="189756" y="19586"/>
                                <a:pt x="194584" y="21555"/>
                                <a:pt x="198146" y="25165"/>
                              </a:cubicBezTo>
                              <a:cubicBezTo>
                                <a:pt x="199365" y="26664"/>
                                <a:pt x="207099" y="33696"/>
                                <a:pt x="217693" y="44617"/>
                              </a:cubicBezTo>
                              <a:cubicBezTo>
                                <a:pt x="228381" y="55446"/>
                                <a:pt x="241224" y="70024"/>
                                <a:pt x="253928" y="84883"/>
                              </a:cubicBezTo>
                              <a:cubicBezTo>
                                <a:pt x="266631" y="99789"/>
                                <a:pt x="278115" y="115586"/>
                                <a:pt x="284396" y="129649"/>
                              </a:cubicBezTo>
                              <a:cubicBezTo>
                                <a:pt x="290818" y="143617"/>
                                <a:pt x="292271" y="155805"/>
                                <a:pt x="283599" y="163821"/>
                              </a:cubicBezTo>
                              <a:cubicBezTo>
                                <a:pt x="274037" y="172680"/>
                                <a:pt x="253037" y="173524"/>
                                <a:pt x="225896" y="164336"/>
                              </a:cubicBezTo>
                              <a:cubicBezTo>
                                <a:pt x="216381" y="161196"/>
                                <a:pt x="206818" y="157540"/>
                                <a:pt x="197209" y="153415"/>
                              </a:cubicBezTo>
                              <a:cubicBezTo>
                                <a:pt x="187552" y="149337"/>
                                <a:pt x="177896" y="144789"/>
                                <a:pt x="168709" y="139727"/>
                              </a:cubicBezTo>
                              <a:cubicBezTo>
                                <a:pt x="159380" y="134712"/>
                                <a:pt x="150052" y="129321"/>
                                <a:pt x="140724" y="123602"/>
                              </a:cubicBezTo>
                              <a:cubicBezTo>
                                <a:pt x="136084" y="120742"/>
                                <a:pt x="131396" y="117789"/>
                                <a:pt x="126755" y="114790"/>
                              </a:cubicBezTo>
                              <a:lnTo>
                                <a:pt x="119818" y="110242"/>
                              </a:lnTo>
                              <a:lnTo>
                                <a:pt x="116349" y="107946"/>
                              </a:lnTo>
                              <a:lnTo>
                                <a:pt x="112693" y="105180"/>
                              </a:lnTo>
                              <a:cubicBezTo>
                                <a:pt x="93380" y="90461"/>
                                <a:pt x="74208" y="74571"/>
                                <a:pt x="55552" y="58164"/>
                              </a:cubicBezTo>
                              <a:cubicBezTo>
                                <a:pt x="46083" y="50102"/>
                                <a:pt x="37318" y="41289"/>
                                <a:pt x="28646" y="32477"/>
                              </a:cubicBezTo>
                              <a:cubicBezTo>
                                <a:pt x="19974" y="23664"/>
                                <a:pt x="11443" y="14852"/>
                                <a:pt x="3052" y="5992"/>
                              </a:cubicBezTo>
                              <a:cubicBezTo>
                                <a:pt x="2630" y="5524"/>
                                <a:pt x="2161" y="4961"/>
                                <a:pt x="1740" y="44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52" name="图形 413">
                        <a:extLst>
                          <a:ext uri="{FF2B5EF4-FFF2-40B4-BE49-F238E27FC236}">
                            <a16:creationId xmlns:a16="http://schemas.microsoft.com/office/drawing/2014/main" id="{83F02847-91D3-2DA7-A7DC-F4C7A2AB7C6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509920" y="6424080"/>
                        <a:ext cx="269649" cy="417633"/>
                        <a:chOff x="8509920" y="6424080"/>
                        <a:chExt cx="269649" cy="41763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53" name="任意多边形: 形状 852">
                          <a:extLst>
                            <a:ext uri="{FF2B5EF4-FFF2-40B4-BE49-F238E27FC236}">
                              <a16:creationId xmlns:a16="http://schemas.microsoft.com/office/drawing/2014/main" id="{E7097D34-43BD-4AB4-E8E0-DE1EADE318F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40221" y="6426632"/>
                          <a:ext cx="113449" cy="73712"/>
                        </a:xfrm>
                        <a:custGeom>
                          <a:avLst/>
                          <a:gdLst>
                            <a:gd name="connsiteX0" fmla="*/ 102622 w 113449"/>
                            <a:gd name="connsiteY0" fmla="*/ 58522 h 73712"/>
                            <a:gd name="connsiteX1" fmla="*/ 98918 w 113449"/>
                            <a:gd name="connsiteY1" fmla="*/ 61756 h 73712"/>
                            <a:gd name="connsiteX2" fmla="*/ 72481 w 113449"/>
                            <a:gd name="connsiteY2" fmla="*/ 53132 h 73712"/>
                            <a:gd name="connsiteX3" fmla="*/ 4043 w 113449"/>
                            <a:gd name="connsiteY3" fmla="*/ 1663 h 73712"/>
                            <a:gd name="connsiteX4" fmla="*/ 106 w 113449"/>
                            <a:gd name="connsiteY4" fmla="*/ 2225 h 73712"/>
                            <a:gd name="connsiteX5" fmla="*/ 5262 w 113449"/>
                            <a:gd name="connsiteY5" fmla="*/ 10662 h 73712"/>
                            <a:gd name="connsiteX6" fmla="*/ 6199 w 113449"/>
                            <a:gd name="connsiteY6" fmla="*/ 11553 h 73712"/>
                            <a:gd name="connsiteX7" fmla="*/ 25512 w 113449"/>
                            <a:gd name="connsiteY7" fmla="*/ 28053 h 73712"/>
                            <a:gd name="connsiteX8" fmla="*/ 43372 w 113449"/>
                            <a:gd name="connsiteY8" fmla="*/ 41600 h 73712"/>
                            <a:gd name="connsiteX9" fmla="*/ 72996 w 113449"/>
                            <a:gd name="connsiteY9" fmla="*/ 61522 h 73712"/>
                            <a:gd name="connsiteX10" fmla="*/ 108622 w 113449"/>
                            <a:gd name="connsiteY10" fmla="*/ 73334 h 73712"/>
                            <a:gd name="connsiteX11" fmla="*/ 113450 w 113449"/>
                            <a:gd name="connsiteY11" fmla="*/ 68178 h 73712"/>
                            <a:gd name="connsiteX12" fmla="*/ 102622 w 113449"/>
                            <a:gd name="connsiteY12" fmla="*/ 58522 h 737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13449" h="73712">
                              <a:moveTo>
                                <a:pt x="102622" y="58522"/>
                              </a:moveTo>
                              <a:cubicBezTo>
                                <a:pt x="102059" y="60069"/>
                                <a:pt x="100981" y="61288"/>
                                <a:pt x="98918" y="61756"/>
                              </a:cubicBezTo>
                              <a:cubicBezTo>
                                <a:pt x="95075" y="62553"/>
                                <a:pt x="87153" y="61522"/>
                                <a:pt x="72481" y="53132"/>
                              </a:cubicBezTo>
                              <a:cubicBezTo>
                                <a:pt x="57950" y="44553"/>
                                <a:pt x="35356" y="29881"/>
                                <a:pt x="4043" y="1663"/>
                              </a:cubicBezTo>
                              <a:cubicBezTo>
                                <a:pt x="1278" y="-728"/>
                                <a:pt x="-457" y="-541"/>
                                <a:pt x="106" y="2225"/>
                              </a:cubicBezTo>
                              <a:cubicBezTo>
                                <a:pt x="621" y="4662"/>
                                <a:pt x="2824" y="8225"/>
                                <a:pt x="5262" y="10662"/>
                              </a:cubicBezTo>
                              <a:lnTo>
                                <a:pt x="6199" y="11553"/>
                              </a:lnTo>
                              <a:cubicBezTo>
                                <a:pt x="12949" y="17460"/>
                                <a:pt x="19371" y="22944"/>
                                <a:pt x="25512" y="28053"/>
                              </a:cubicBezTo>
                              <a:cubicBezTo>
                                <a:pt x="31700" y="33069"/>
                                <a:pt x="37793" y="37475"/>
                                <a:pt x="43372" y="41600"/>
                              </a:cubicBezTo>
                              <a:cubicBezTo>
                                <a:pt x="54622" y="49803"/>
                                <a:pt x="64512" y="56413"/>
                                <a:pt x="72996" y="61522"/>
                              </a:cubicBezTo>
                              <a:cubicBezTo>
                                <a:pt x="90434" y="71319"/>
                                <a:pt x="102340" y="74975"/>
                                <a:pt x="108622" y="73334"/>
                              </a:cubicBezTo>
                              <a:cubicBezTo>
                                <a:pt x="111293" y="72631"/>
                                <a:pt x="112887" y="70804"/>
                                <a:pt x="113450" y="68178"/>
                              </a:cubicBezTo>
                              <a:cubicBezTo>
                                <a:pt x="109137" y="64335"/>
                                <a:pt x="106934" y="62366"/>
                                <a:pt x="102622" y="585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4" name="任意多边形: 形状 853">
                          <a:extLst>
                            <a:ext uri="{FF2B5EF4-FFF2-40B4-BE49-F238E27FC236}">
                              <a16:creationId xmlns:a16="http://schemas.microsoft.com/office/drawing/2014/main" id="{8B11FDE2-1333-74D1-30D5-A4C76AD97C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15304" y="6537777"/>
                          <a:ext cx="164264" cy="182147"/>
                        </a:xfrm>
                        <a:custGeom>
                          <a:avLst/>
                          <a:gdLst>
                            <a:gd name="connsiteX0" fmla="*/ 4491 w 164264"/>
                            <a:gd name="connsiteY0" fmla="*/ 120627 h 182147"/>
                            <a:gd name="connsiteX1" fmla="*/ 85 w 164264"/>
                            <a:gd name="connsiteY1" fmla="*/ 112190 h 182147"/>
                            <a:gd name="connsiteX2" fmla="*/ 7726 w 164264"/>
                            <a:gd name="connsiteY2" fmla="*/ 111956 h 182147"/>
                            <a:gd name="connsiteX3" fmla="*/ 63179 w 164264"/>
                            <a:gd name="connsiteY3" fmla="*/ 145565 h 182147"/>
                            <a:gd name="connsiteX4" fmla="*/ 84788 w 164264"/>
                            <a:gd name="connsiteY4" fmla="*/ 156111 h 182147"/>
                            <a:gd name="connsiteX5" fmla="*/ 102976 w 164264"/>
                            <a:gd name="connsiteY5" fmla="*/ 162909 h 182147"/>
                            <a:gd name="connsiteX6" fmla="*/ 142913 w 164264"/>
                            <a:gd name="connsiteY6" fmla="*/ 167315 h 182147"/>
                            <a:gd name="connsiteX7" fmla="*/ 147929 w 164264"/>
                            <a:gd name="connsiteY7" fmla="*/ 141486 h 182147"/>
                            <a:gd name="connsiteX8" fmla="*/ 121116 w 164264"/>
                            <a:gd name="connsiteY8" fmla="*/ 100049 h 182147"/>
                            <a:gd name="connsiteX9" fmla="*/ 82116 w 164264"/>
                            <a:gd name="connsiteY9" fmla="*/ 58612 h 182147"/>
                            <a:gd name="connsiteX10" fmla="*/ 47476 w 164264"/>
                            <a:gd name="connsiteY10" fmla="*/ 25799 h 182147"/>
                            <a:gd name="connsiteX11" fmla="*/ 36366 w 164264"/>
                            <a:gd name="connsiteY11" fmla="*/ 15955 h 182147"/>
                            <a:gd name="connsiteX12" fmla="*/ 32101 w 164264"/>
                            <a:gd name="connsiteY12" fmla="*/ 12111 h 182147"/>
                            <a:gd name="connsiteX13" fmla="*/ 26429 w 164264"/>
                            <a:gd name="connsiteY13" fmla="*/ 2033 h 182147"/>
                            <a:gd name="connsiteX14" fmla="*/ 32007 w 164264"/>
                            <a:gd name="connsiteY14" fmla="*/ 2080 h 182147"/>
                            <a:gd name="connsiteX15" fmla="*/ 49960 w 164264"/>
                            <a:gd name="connsiteY15" fmla="*/ 18299 h 182147"/>
                            <a:gd name="connsiteX16" fmla="*/ 87741 w 164264"/>
                            <a:gd name="connsiteY16" fmla="*/ 54299 h 182147"/>
                            <a:gd name="connsiteX17" fmla="*/ 130163 w 164264"/>
                            <a:gd name="connsiteY17" fmla="*/ 99861 h 182147"/>
                            <a:gd name="connsiteX18" fmla="*/ 160257 w 164264"/>
                            <a:gd name="connsiteY18" fmla="*/ 147065 h 182147"/>
                            <a:gd name="connsiteX19" fmla="*/ 154398 w 164264"/>
                            <a:gd name="connsiteY19" fmla="*/ 179831 h 182147"/>
                            <a:gd name="connsiteX20" fmla="*/ 132601 w 164264"/>
                            <a:gd name="connsiteY20" fmla="*/ 181565 h 182147"/>
                            <a:gd name="connsiteX21" fmla="*/ 99929 w 164264"/>
                            <a:gd name="connsiteY21" fmla="*/ 172659 h 182147"/>
                            <a:gd name="connsiteX22" fmla="*/ 79538 w 164264"/>
                            <a:gd name="connsiteY22" fmla="*/ 164315 h 182147"/>
                            <a:gd name="connsiteX23" fmla="*/ 57132 w 164264"/>
                            <a:gd name="connsiteY23" fmla="*/ 152924 h 182147"/>
                            <a:gd name="connsiteX24" fmla="*/ 5804 w 164264"/>
                            <a:gd name="connsiteY24" fmla="*/ 121565 h 182147"/>
                            <a:gd name="connsiteX25" fmla="*/ 4491 w 164264"/>
                            <a:gd name="connsiteY25" fmla="*/ 120627 h 18214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64264" h="182147">
                              <a:moveTo>
                                <a:pt x="4491" y="120627"/>
                              </a:moveTo>
                              <a:cubicBezTo>
                                <a:pt x="1444" y="118096"/>
                                <a:pt x="-431" y="114533"/>
                                <a:pt x="85" y="112190"/>
                              </a:cubicBezTo>
                              <a:cubicBezTo>
                                <a:pt x="647" y="109565"/>
                                <a:pt x="4069" y="109424"/>
                                <a:pt x="7726" y="111956"/>
                              </a:cubicBezTo>
                              <a:cubicBezTo>
                                <a:pt x="28538" y="126721"/>
                                <a:pt x="47523" y="137221"/>
                                <a:pt x="63179" y="145565"/>
                              </a:cubicBezTo>
                              <a:cubicBezTo>
                                <a:pt x="71101" y="149690"/>
                                <a:pt x="78132" y="153252"/>
                                <a:pt x="84788" y="156111"/>
                              </a:cubicBezTo>
                              <a:cubicBezTo>
                                <a:pt x="91491" y="158924"/>
                                <a:pt x="97538" y="161127"/>
                                <a:pt x="102976" y="162909"/>
                              </a:cubicBezTo>
                              <a:cubicBezTo>
                                <a:pt x="124679" y="170080"/>
                                <a:pt x="136585" y="169940"/>
                                <a:pt x="142913" y="167315"/>
                              </a:cubicBezTo>
                              <a:cubicBezTo>
                                <a:pt x="153273" y="162909"/>
                                <a:pt x="151257" y="150768"/>
                                <a:pt x="147929" y="141486"/>
                              </a:cubicBezTo>
                              <a:cubicBezTo>
                                <a:pt x="143195" y="128315"/>
                                <a:pt x="133163" y="114159"/>
                                <a:pt x="121116" y="100049"/>
                              </a:cubicBezTo>
                              <a:cubicBezTo>
                                <a:pt x="109445" y="85565"/>
                                <a:pt x="95476" y="71315"/>
                                <a:pt x="82116" y="58612"/>
                              </a:cubicBezTo>
                              <a:cubicBezTo>
                                <a:pt x="69226" y="45486"/>
                                <a:pt x="56757" y="34049"/>
                                <a:pt x="47476" y="25799"/>
                              </a:cubicBezTo>
                              <a:cubicBezTo>
                                <a:pt x="42835" y="21674"/>
                                <a:pt x="38944" y="18392"/>
                                <a:pt x="36366" y="15955"/>
                              </a:cubicBezTo>
                              <a:cubicBezTo>
                                <a:pt x="33741" y="13565"/>
                                <a:pt x="32194" y="12205"/>
                                <a:pt x="32101" y="12111"/>
                              </a:cubicBezTo>
                              <a:cubicBezTo>
                                <a:pt x="28913" y="9346"/>
                                <a:pt x="26429" y="4799"/>
                                <a:pt x="26429" y="2033"/>
                              </a:cubicBezTo>
                              <a:cubicBezTo>
                                <a:pt x="26429" y="-685"/>
                                <a:pt x="28913" y="-685"/>
                                <a:pt x="32007" y="2080"/>
                              </a:cubicBezTo>
                              <a:cubicBezTo>
                                <a:pt x="32991" y="2971"/>
                                <a:pt x="39741" y="9111"/>
                                <a:pt x="49960" y="18299"/>
                              </a:cubicBezTo>
                              <a:cubicBezTo>
                                <a:pt x="60273" y="27487"/>
                                <a:pt x="73726" y="39955"/>
                                <a:pt x="87741" y="54299"/>
                              </a:cubicBezTo>
                              <a:cubicBezTo>
                                <a:pt x="102320" y="68127"/>
                                <a:pt x="117132" y="83971"/>
                                <a:pt x="130163" y="99861"/>
                              </a:cubicBezTo>
                              <a:cubicBezTo>
                                <a:pt x="143476" y="115518"/>
                                <a:pt x="154445" y="131643"/>
                                <a:pt x="160257" y="147065"/>
                              </a:cubicBezTo>
                              <a:cubicBezTo>
                                <a:pt x="167054" y="163705"/>
                                <a:pt x="165273" y="175190"/>
                                <a:pt x="154398" y="179831"/>
                              </a:cubicBezTo>
                              <a:cubicBezTo>
                                <a:pt x="149148" y="182034"/>
                                <a:pt x="141648" y="182784"/>
                                <a:pt x="132601" y="181565"/>
                              </a:cubicBezTo>
                              <a:cubicBezTo>
                                <a:pt x="123554" y="180299"/>
                                <a:pt x="112679" y="177346"/>
                                <a:pt x="99929" y="172659"/>
                              </a:cubicBezTo>
                              <a:cubicBezTo>
                                <a:pt x="93601" y="170315"/>
                                <a:pt x="86804" y="167502"/>
                                <a:pt x="79538" y="164315"/>
                              </a:cubicBezTo>
                              <a:cubicBezTo>
                                <a:pt x="72320" y="161081"/>
                                <a:pt x="65007" y="157143"/>
                                <a:pt x="57132" y="152924"/>
                              </a:cubicBezTo>
                              <a:cubicBezTo>
                                <a:pt x="41569" y="144299"/>
                                <a:pt x="23757" y="134315"/>
                                <a:pt x="5804" y="121565"/>
                              </a:cubicBezTo>
                              <a:cubicBezTo>
                                <a:pt x="5288" y="121284"/>
                                <a:pt x="4913" y="121002"/>
                                <a:pt x="4491" y="1206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5" name="任意多边形: 形状 854">
                          <a:extLst>
                            <a:ext uri="{FF2B5EF4-FFF2-40B4-BE49-F238E27FC236}">
                              <a16:creationId xmlns:a16="http://schemas.microsoft.com/office/drawing/2014/main" id="{D69905CA-2FE3-D7E8-BDF9-869869548F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10184" y="6647980"/>
                          <a:ext cx="235998" cy="163710"/>
                        </a:xfrm>
                        <a:custGeom>
                          <a:avLst/>
                          <a:gdLst>
                            <a:gd name="connsiteX0" fmla="*/ 2829 w 235998"/>
                            <a:gd name="connsiteY0" fmla="*/ 72346 h 163710"/>
                            <a:gd name="connsiteX1" fmla="*/ 1564 w 235998"/>
                            <a:gd name="connsiteY1" fmla="*/ 65924 h 163710"/>
                            <a:gd name="connsiteX2" fmla="*/ 14501 w 235998"/>
                            <a:gd name="connsiteY2" fmla="*/ 69346 h 163710"/>
                            <a:gd name="connsiteX3" fmla="*/ 81439 w 235998"/>
                            <a:gd name="connsiteY3" fmla="*/ 111722 h 163710"/>
                            <a:gd name="connsiteX4" fmla="*/ 109236 w 235998"/>
                            <a:gd name="connsiteY4" fmla="*/ 126206 h 163710"/>
                            <a:gd name="connsiteX5" fmla="*/ 121611 w 235998"/>
                            <a:gd name="connsiteY5" fmla="*/ 132065 h 163710"/>
                            <a:gd name="connsiteX6" fmla="*/ 133329 w 235998"/>
                            <a:gd name="connsiteY6" fmla="*/ 136847 h 163710"/>
                            <a:gd name="connsiteX7" fmla="*/ 194830 w 235998"/>
                            <a:gd name="connsiteY7" fmla="*/ 152362 h 163710"/>
                            <a:gd name="connsiteX8" fmla="*/ 220048 w 235998"/>
                            <a:gd name="connsiteY8" fmla="*/ 135394 h 163710"/>
                            <a:gd name="connsiteX9" fmla="*/ 164970 w 235998"/>
                            <a:gd name="connsiteY9" fmla="*/ 58471 h 163710"/>
                            <a:gd name="connsiteX10" fmla="*/ 127142 w 235998"/>
                            <a:gd name="connsiteY10" fmla="*/ 25237 h 163710"/>
                            <a:gd name="connsiteX11" fmla="*/ 114814 w 235998"/>
                            <a:gd name="connsiteY11" fmla="*/ 14784 h 163710"/>
                            <a:gd name="connsiteX12" fmla="*/ 109892 w 235998"/>
                            <a:gd name="connsiteY12" fmla="*/ 10752 h 163710"/>
                            <a:gd name="connsiteX13" fmla="*/ 105392 w 235998"/>
                            <a:gd name="connsiteY13" fmla="*/ 1424 h 163710"/>
                            <a:gd name="connsiteX14" fmla="*/ 113736 w 235998"/>
                            <a:gd name="connsiteY14" fmla="*/ 2455 h 163710"/>
                            <a:gd name="connsiteX15" fmla="*/ 134079 w 235998"/>
                            <a:gd name="connsiteY15" fmla="*/ 19518 h 163710"/>
                            <a:gd name="connsiteX16" fmla="*/ 175423 w 235998"/>
                            <a:gd name="connsiteY16" fmla="*/ 56081 h 163710"/>
                            <a:gd name="connsiteX17" fmla="*/ 217001 w 235998"/>
                            <a:gd name="connsiteY17" fmla="*/ 100190 h 163710"/>
                            <a:gd name="connsiteX18" fmla="*/ 235986 w 235998"/>
                            <a:gd name="connsiteY18" fmla="*/ 142003 h 163710"/>
                            <a:gd name="connsiteX19" fmla="*/ 203783 w 235998"/>
                            <a:gd name="connsiteY19" fmla="*/ 163706 h 163710"/>
                            <a:gd name="connsiteX20" fmla="*/ 120767 w 235998"/>
                            <a:gd name="connsiteY20" fmla="*/ 141487 h 163710"/>
                            <a:gd name="connsiteX21" fmla="*/ 65689 w 235998"/>
                            <a:gd name="connsiteY21" fmla="*/ 113221 h 163710"/>
                            <a:gd name="connsiteX22" fmla="*/ 35736 w 235998"/>
                            <a:gd name="connsiteY22" fmla="*/ 94706 h 163710"/>
                            <a:gd name="connsiteX23" fmla="*/ 4236 w 235998"/>
                            <a:gd name="connsiteY23" fmla="*/ 73424 h 163710"/>
                            <a:gd name="connsiteX24" fmla="*/ 2829 w 235998"/>
                            <a:gd name="connsiteY24" fmla="*/ 72346 h 1637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235998" h="163710">
                              <a:moveTo>
                                <a:pt x="2829" y="72346"/>
                              </a:moveTo>
                              <a:cubicBezTo>
                                <a:pt x="-405" y="69628"/>
                                <a:pt x="-921" y="66862"/>
                                <a:pt x="1564" y="65924"/>
                              </a:cubicBezTo>
                              <a:cubicBezTo>
                                <a:pt x="4376" y="64893"/>
                                <a:pt x="10189" y="66346"/>
                                <a:pt x="14501" y="69346"/>
                              </a:cubicBezTo>
                              <a:cubicBezTo>
                                <a:pt x="39626" y="86643"/>
                                <a:pt x="61142" y="100987"/>
                                <a:pt x="81439" y="111722"/>
                              </a:cubicBezTo>
                              <a:cubicBezTo>
                                <a:pt x="91423" y="117206"/>
                                <a:pt x="100657" y="121987"/>
                                <a:pt x="109236" y="126206"/>
                              </a:cubicBezTo>
                              <a:cubicBezTo>
                                <a:pt x="113548" y="128315"/>
                                <a:pt x="117626" y="130284"/>
                                <a:pt x="121611" y="132065"/>
                              </a:cubicBezTo>
                              <a:cubicBezTo>
                                <a:pt x="125689" y="133706"/>
                                <a:pt x="129626" y="135347"/>
                                <a:pt x="133329" y="136847"/>
                              </a:cubicBezTo>
                              <a:cubicBezTo>
                                <a:pt x="163423" y="148565"/>
                                <a:pt x="182501" y="152596"/>
                                <a:pt x="194830" y="152362"/>
                              </a:cubicBezTo>
                              <a:cubicBezTo>
                                <a:pt x="214939" y="152128"/>
                                <a:pt x="219580" y="142941"/>
                                <a:pt x="220048" y="135394"/>
                              </a:cubicBezTo>
                              <a:cubicBezTo>
                                <a:pt x="220939" y="114206"/>
                                <a:pt x="192720" y="84018"/>
                                <a:pt x="164970" y="58471"/>
                              </a:cubicBezTo>
                              <a:cubicBezTo>
                                <a:pt x="151329" y="45487"/>
                                <a:pt x="137595" y="33768"/>
                                <a:pt x="127142" y="25237"/>
                              </a:cubicBezTo>
                              <a:cubicBezTo>
                                <a:pt x="122033" y="20925"/>
                                <a:pt x="117814" y="17315"/>
                                <a:pt x="114814" y="14784"/>
                              </a:cubicBezTo>
                              <a:cubicBezTo>
                                <a:pt x="111814" y="12300"/>
                                <a:pt x="110033" y="10846"/>
                                <a:pt x="109892" y="10752"/>
                              </a:cubicBezTo>
                              <a:cubicBezTo>
                                <a:pt x="106517" y="7987"/>
                                <a:pt x="104314" y="3721"/>
                                <a:pt x="105392" y="1424"/>
                              </a:cubicBezTo>
                              <a:cubicBezTo>
                                <a:pt x="106470" y="-826"/>
                                <a:pt x="110173" y="-357"/>
                                <a:pt x="113736" y="2455"/>
                              </a:cubicBezTo>
                              <a:cubicBezTo>
                                <a:pt x="114908" y="3346"/>
                                <a:pt x="122689" y="9862"/>
                                <a:pt x="134079" y="19518"/>
                              </a:cubicBezTo>
                              <a:cubicBezTo>
                                <a:pt x="145705" y="28987"/>
                                <a:pt x="160704" y="41831"/>
                                <a:pt x="175423" y="56081"/>
                              </a:cubicBezTo>
                              <a:cubicBezTo>
                                <a:pt x="190611" y="70003"/>
                                <a:pt x="205845" y="85143"/>
                                <a:pt x="217001" y="100190"/>
                              </a:cubicBezTo>
                              <a:cubicBezTo>
                                <a:pt x="228486" y="114956"/>
                                <a:pt x="236361" y="129253"/>
                                <a:pt x="235986" y="142003"/>
                              </a:cubicBezTo>
                              <a:cubicBezTo>
                                <a:pt x="235611" y="156018"/>
                                <a:pt x="224642" y="163706"/>
                                <a:pt x="203783" y="163706"/>
                              </a:cubicBezTo>
                              <a:cubicBezTo>
                                <a:pt x="183111" y="163940"/>
                                <a:pt x="155408" y="156159"/>
                                <a:pt x="120767" y="141487"/>
                              </a:cubicBezTo>
                              <a:cubicBezTo>
                                <a:pt x="103658" y="133987"/>
                                <a:pt x="85564" y="124378"/>
                                <a:pt x="65689" y="113221"/>
                              </a:cubicBezTo>
                              <a:cubicBezTo>
                                <a:pt x="55658" y="107690"/>
                                <a:pt x="46001" y="101315"/>
                                <a:pt x="35736" y="94706"/>
                              </a:cubicBezTo>
                              <a:cubicBezTo>
                                <a:pt x="25564" y="88049"/>
                                <a:pt x="15017" y="80925"/>
                                <a:pt x="4236" y="73424"/>
                              </a:cubicBezTo>
                              <a:cubicBezTo>
                                <a:pt x="3720" y="73050"/>
                                <a:pt x="3298" y="72675"/>
                                <a:pt x="2829" y="723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6" name="任意多边形: 形状 855">
                          <a:extLst>
                            <a:ext uri="{FF2B5EF4-FFF2-40B4-BE49-F238E27FC236}">
                              <a16:creationId xmlns:a16="http://schemas.microsoft.com/office/drawing/2014/main" id="{7C8DF6BA-DAAA-50EB-30A5-6C2E81E116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09920" y="6713509"/>
                          <a:ext cx="112597" cy="128204"/>
                        </a:xfrm>
                        <a:custGeom>
                          <a:avLst/>
                          <a:gdLst>
                            <a:gd name="connsiteX0" fmla="*/ 81329 w 112597"/>
                            <a:gd name="connsiteY0" fmla="*/ 122692 h 128204"/>
                            <a:gd name="connsiteX1" fmla="*/ 80063 w 112597"/>
                            <a:gd name="connsiteY1" fmla="*/ 117583 h 128204"/>
                            <a:gd name="connsiteX2" fmla="*/ 58594 w 112597"/>
                            <a:gd name="connsiteY2" fmla="*/ 57443 h 128204"/>
                            <a:gd name="connsiteX3" fmla="*/ 39469 w 112597"/>
                            <a:gd name="connsiteY3" fmla="*/ 38880 h 128204"/>
                            <a:gd name="connsiteX4" fmla="*/ 21844 w 112597"/>
                            <a:gd name="connsiteY4" fmla="*/ 22802 h 128204"/>
                            <a:gd name="connsiteX5" fmla="*/ 8672 w 112597"/>
                            <a:gd name="connsiteY5" fmla="*/ 11458 h 128204"/>
                            <a:gd name="connsiteX6" fmla="*/ 3235 w 112597"/>
                            <a:gd name="connsiteY6" fmla="*/ 7005 h 128204"/>
                            <a:gd name="connsiteX7" fmla="*/ 2438 w 112597"/>
                            <a:gd name="connsiteY7" fmla="*/ 114 h 128204"/>
                            <a:gd name="connsiteX8" fmla="*/ 15610 w 112597"/>
                            <a:gd name="connsiteY8" fmla="*/ 4567 h 128204"/>
                            <a:gd name="connsiteX9" fmla="*/ 37641 w 112597"/>
                            <a:gd name="connsiteY9" fmla="*/ 23223 h 128204"/>
                            <a:gd name="connsiteX10" fmla="*/ 57047 w 112597"/>
                            <a:gd name="connsiteY10" fmla="*/ 40989 h 128204"/>
                            <a:gd name="connsiteX11" fmla="*/ 78235 w 112597"/>
                            <a:gd name="connsiteY11" fmla="*/ 61005 h 128204"/>
                            <a:gd name="connsiteX12" fmla="*/ 100219 w 112597"/>
                            <a:gd name="connsiteY12" fmla="*/ 127849 h 128204"/>
                            <a:gd name="connsiteX13" fmla="*/ 84422 w 112597"/>
                            <a:gd name="connsiteY13" fmla="*/ 124567 h 128204"/>
                            <a:gd name="connsiteX14" fmla="*/ 81329 w 112597"/>
                            <a:gd name="connsiteY14" fmla="*/ 122692 h 12820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12597" h="128204">
                              <a:moveTo>
                                <a:pt x="81329" y="122692"/>
                              </a:moveTo>
                              <a:cubicBezTo>
                                <a:pt x="78235" y="120489"/>
                                <a:pt x="77719" y="118333"/>
                                <a:pt x="80063" y="117583"/>
                              </a:cubicBezTo>
                              <a:cubicBezTo>
                                <a:pt x="103922" y="109755"/>
                                <a:pt x="83907" y="82614"/>
                                <a:pt x="58594" y="57443"/>
                              </a:cubicBezTo>
                              <a:cubicBezTo>
                                <a:pt x="52172" y="51255"/>
                                <a:pt x="45703" y="44927"/>
                                <a:pt x="39469" y="38880"/>
                              </a:cubicBezTo>
                              <a:cubicBezTo>
                                <a:pt x="33235" y="32974"/>
                                <a:pt x="27141" y="27489"/>
                                <a:pt x="21844" y="22802"/>
                              </a:cubicBezTo>
                              <a:cubicBezTo>
                                <a:pt x="16500" y="18114"/>
                                <a:pt x="11954" y="14224"/>
                                <a:pt x="8672" y="11458"/>
                              </a:cubicBezTo>
                              <a:cubicBezTo>
                                <a:pt x="5344" y="8739"/>
                                <a:pt x="3422" y="7099"/>
                                <a:pt x="3235" y="7005"/>
                              </a:cubicBezTo>
                              <a:cubicBezTo>
                                <a:pt x="-984" y="3723"/>
                                <a:pt x="-890" y="724"/>
                                <a:pt x="2438" y="114"/>
                              </a:cubicBezTo>
                              <a:cubicBezTo>
                                <a:pt x="5813" y="-495"/>
                                <a:pt x="11719" y="1380"/>
                                <a:pt x="15610" y="4567"/>
                              </a:cubicBezTo>
                              <a:cubicBezTo>
                                <a:pt x="16875" y="5598"/>
                                <a:pt x="25782" y="12770"/>
                                <a:pt x="37641" y="23223"/>
                              </a:cubicBezTo>
                              <a:cubicBezTo>
                                <a:pt x="43547" y="28473"/>
                                <a:pt x="50250" y="34521"/>
                                <a:pt x="57047" y="40989"/>
                              </a:cubicBezTo>
                              <a:cubicBezTo>
                                <a:pt x="64126" y="47364"/>
                                <a:pt x="71438" y="54114"/>
                                <a:pt x="78235" y="61005"/>
                              </a:cubicBezTo>
                              <a:cubicBezTo>
                                <a:pt x="105047" y="88802"/>
                                <a:pt x="127454" y="117583"/>
                                <a:pt x="100219" y="127849"/>
                              </a:cubicBezTo>
                              <a:cubicBezTo>
                                <a:pt x="97219" y="128927"/>
                                <a:pt x="90141" y="127474"/>
                                <a:pt x="84422" y="124567"/>
                              </a:cubicBezTo>
                              <a:cubicBezTo>
                                <a:pt x="83297" y="124005"/>
                                <a:pt x="82219" y="123349"/>
                                <a:pt x="81329" y="1226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57" name="任意多边形: 形状 856">
                          <a:extLst>
                            <a:ext uri="{FF2B5EF4-FFF2-40B4-BE49-F238E27FC236}">
                              <a16:creationId xmlns:a16="http://schemas.microsoft.com/office/drawing/2014/main" id="{8FEB8BBC-3BCF-D666-FA27-4F6CD4F0E8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640127" y="6424080"/>
                          <a:ext cx="127989" cy="177492"/>
                        </a:xfrm>
                        <a:custGeom>
                          <a:avLst/>
                          <a:gdLst>
                            <a:gd name="connsiteX0" fmla="*/ 7090 w 127989"/>
                            <a:gd name="connsiteY0" fmla="*/ 122481 h 177492"/>
                            <a:gd name="connsiteX1" fmla="*/ 1699 w 127989"/>
                            <a:gd name="connsiteY1" fmla="*/ 113433 h 177492"/>
                            <a:gd name="connsiteX2" fmla="*/ 6433 w 127989"/>
                            <a:gd name="connsiteY2" fmla="*/ 112074 h 177492"/>
                            <a:gd name="connsiteX3" fmla="*/ 112746 w 127989"/>
                            <a:gd name="connsiteY3" fmla="*/ 162137 h 177492"/>
                            <a:gd name="connsiteX4" fmla="*/ 111340 w 127989"/>
                            <a:gd name="connsiteY4" fmla="*/ 137152 h 177492"/>
                            <a:gd name="connsiteX5" fmla="*/ 99902 w 127989"/>
                            <a:gd name="connsiteY5" fmla="*/ 117652 h 177492"/>
                            <a:gd name="connsiteX6" fmla="*/ 84762 w 127989"/>
                            <a:gd name="connsiteY6" fmla="*/ 96840 h 177492"/>
                            <a:gd name="connsiteX7" fmla="*/ 67184 w 127989"/>
                            <a:gd name="connsiteY7" fmla="*/ 76262 h 177492"/>
                            <a:gd name="connsiteX8" fmla="*/ 49465 w 127989"/>
                            <a:gd name="connsiteY8" fmla="*/ 56293 h 177492"/>
                            <a:gd name="connsiteX9" fmla="*/ 18809 w 127989"/>
                            <a:gd name="connsiteY9" fmla="*/ 24324 h 177492"/>
                            <a:gd name="connsiteX10" fmla="*/ 9246 w 127989"/>
                            <a:gd name="connsiteY10" fmla="*/ 14574 h 177492"/>
                            <a:gd name="connsiteX11" fmla="*/ 5449 w 127989"/>
                            <a:gd name="connsiteY11" fmla="*/ 10824 h 177492"/>
                            <a:gd name="connsiteX12" fmla="*/ 12 w 127989"/>
                            <a:gd name="connsiteY12" fmla="*/ 1543 h 177492"/>
                            <a:gd name="connsiteX13" fmla="*/ 4699 w 127989"/>
                            <a:gd name="connsiteY13" fmla="*/ 2340 h 177492"/>
                            <a:gd name="connsiteX14" fmla="*/ 53590 w 127989"/>
                            <a:gd name="connsiteY14" fmla="*/ 53105 h 177492"/>
                            <a:gd name="connsiteX15" fmla="*/ 72762 w 127989"/>
                            <a:gd name="connsiteY15" fmla="*/ 74808 h 177492"/>
                            <a:gd name="connsiteX16" fmla="*/ 91840 w 127989"/>
                            <a:gd name="connsiteY16" fmla="*/ 97496 h 177492"/>
                            <a:gd name="connsiteX17" fmla="*/ 108621 w 127989"/>
                            <a:gd name="connsiteY17" fmla="*/ 120605 h 177492"/>
                            <a:gd name="connsiteX18" fmla="*/ 121652 w 127989"/>
                            <a:gd name="connsiteY18" fmla="*/ 142824 h 177492"/>
                            <a:gd name="connsiteX19" fmla="*/ 123668 w 127989"/>
                            <a:gd name="connsiteY19" fmla="*/ 174933 h 177492"/>
                            <a:gd name="connsiteX20" fmla="*/ 8121 w 127989"/>
                            <a:gd name="connsiteY20" fmla="*/ 123371 h 177492"/>
                            <a:gd name="connsiteX21" fmla="*/ 7090 w 127989"/>
                            <a:gd name="connsiteY21" fmla="*/ 122481 h 1774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27989" h="177492">
                              <a:moveTo>
                                <a:pt x="7090" y="122481"/>
                              </a:moveTo>
                              <a:cubicBezTo>
                                <a:pt x="4418" y="119996"/>
                                <a:pt x="2121" y="116199"/>
                                <a:pt x="1699" y="113433"/>
                              </a:cubicBezTo>
                              <a:cubicBezTo>
                                <a:pt x="1230" y="110293"/>
                                <a:pt x="3340" y="109684"/>
                                <a:pt x="6433" y="112074"/>
                              </a:cubicBezTo>
                              <a:cubicBezTo>
                                <a:pt x="78434" y="165887"/>
                                <a:pt x="105340" y="167340"/>
                                <a:pt x="112746" y="162137"/>
                              </a:cubicBezTo>
                              <a:cubicBezTo>
                                <a:pt x="119168" y="157543"/>
                                <a:pt x="115418" y="145918"/>
                                <a:pt x="111340" y="137152"/>
                              </a:cubicBezTo>
                              <a:cubicBezTo>
                                <a:pt x="108434" y="130871"/>
                                <a:pt x="104402" y="124496"/>
                                <a:pt x="99902" y="117652"/>
                              </a:cubicBezTo>
                              <a:cubicBezTo>
                                <a:pt x="95449" y="110809"/>
                                <a:pt x="90340" y="103824"/>
                                <a:pt x="84762" y="96840"/>
                              </a:cubicBezTo>
                              <a:cubicBezTo>
                                <a:pt x="79231" y="89902"/>
                                <a:pt x="73230" y="82965"/>
                                <a:pt x="67184" y="76262"/>
                              </a:cubicBezTo>
                              <a:cubicBezTo>
                                <a:pt x="61230" y="69418"/>
                                <a:pt x="55324" y="62621"/>
                                <a:pt x="49465" y="56293"/>
                              </a:cubicBezTo>
                              <a:cubicBezTo>
                                <a:pt x="37887" y="43589"/>
                                <a:pt x="26543" y="32715"/>
                                <a:pt x="18809" y="24324"/>
                              </a:cubicBezTo>
                              <a:cubicBezTo>
                                <a:pt x="14824" y="20246"/>
                                <a:pt x="11543" y="16918"/>
                                <a:pt x="9246" y="14574"/>
                              </a:cubicBezTo>
                              <a:cubicBezTo>
                                <a:pt x="6902" y="12277"/>
                                <a:pt x="5590" y="10965"/>
                                <a:pt x="5449" y="10824"/>
                              </a:cubicBezTo>
                              <a:cubicBezTo>
                                <a:pt x="2824" y="8199"/>
                                <a:pt x="246" y="3886"/>
                                <a:pt x="12" y="1543"/>
                              </a:cubicBezTo>
                              <a:cubicBezTo>
                                <a:pt x="-176" y="-801"/>
                                <a:pt x="1933" y="-426"/>
                                <a:pt x="4699" y="2340"/>
                              </a:cubicBezTo>
                              <a:cubicBezTo>
                                <a:pt x="6668" y="3980"/>
                                <a:pt x="28043" y="25871"/>
                                <a:pt x="53590" y="53105"/>
                              </a:cubicBezTo>
                              <a:cubicBezTo>
                                <a:pt x="59918" y="59949"/>
                                <a:pt x="66199" y="67449"/>
                                <a:pt x="72762" y="74808"/>
                              </a:cubicBezTo>
                              <a:cubicBezTo>
                                <a:pt x="79324" y="82168"/>
                                <a:pt x="85793" y="89762"/>
                                <a:pt x="91840" y="97496"/>
                              </a:cubicBezTo>
                              <a:cubicBezTo>
                                <a:pt x="97934" y="105136"/>
                                <a:pt x="103371" y="113199"/>
                                <a:pt x="108621" y="120605"/>
                              </a:cubicBezTo>
                              <a:cubicBezTo>
                                <a:pt x="113778" y="128105"/>
                                <a:pt x="118231" y="135558"/>
                                <a:pt x="121652" y="142824"/>
                              </a:cubicBezTo>
                              <a:cubicBezTo>
                                <a:pt x="129246" y="158903"/>
                                <a:pt x="130137" y="170152"/>
                                <a:pt x="123668" y="174933"/>
                              </a:cubicBezTo>
                              <a:cubicBezTo>
                                <a:pt x="111293" y="184028"/>
                                <a:pt x="70137" y="169356"/>
                                <a:pt x="8121" y="123371"/>
                              </a:cubicBezTo>
                              <a:cubicBezTo>
                                <a:pt x="7793" y="123090"/>
                                <a:pt x="7465" y="122808"/>
                                <a:pt x="7090" y="1224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58" name="图形 413">
                      <a:extLst>
                        <a:ext uri="{FF2B5EF4-FFF2-40B4-BE49-F238E27FC236}">
                          <a16:creationId xmlns:a16="http://schemas.microsoft.com/office/drawing/2014/main" id="{7593389A-0ABB-DAD0-3DF9-756CA344FDD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25416" y="6494032"/>
                      <a:ext cx="563292" cy="536572"/>
                      <a:chOff x="8525416" y="6494032"/>
                      <a:chExt cx="563292" cy="536572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59" name="图形 413">
                        <a:extLst>
                          <a:ext uri="{FF2B5EF4-FFF2-40B4-BE49-F238E27FC236}">
                            <a16:creationId xmlns:a16="http://schemas.microsoft.com/office/drawing/2014/main" id="{F7CEF7BC-3A6E-8C6D-141F-BE062F2AFE5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525416" y="6494032"/>
                        <a:ext cx="399884" cy="449189"/>
                        <a:chOff x="8525416" y="6494032"/>
                        <a:chExt cx="399884" cy="44918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60" name="任意多边形: 形状 859">
                          <a:extLst>
                            <a:ext uri="{FF2B5EF4-FFF2-40B4-BE49-F238E27FC236}">
                              <a16:creationId xmlns:a16="http://schemas.microsoft.com/office/drawing/2014/main" id="{8E76E845-F0CB-16D0-653F-1BBB9E37A7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46231" y="6494032"/>
                          <a:ext cx="139682" cy="156396"/>
                        </a:xfrm>
                        <a:custGeom>
                          <a:avLst/>
                          <a:gdLst>
                            <a:gd name="connsiteX0" fmla="*/ 21596 w 139682"/>
                            <a:gd name="connsiteY0" fmla="*/ 111217 h 156396"/>
                            <a:gd name="connsiteX1" fmla="*/ 15174 w 139682"/>
                            <a:gd name="connsiteY1" fmla="*/ 102873 h 156396"/>
                            <a:gd name="connsiteX2" fmla="*/ 19111 w 139682"/>
                            <a:gd name="connsiteY2" fmla="*/ 101233 h 156396"/>
                            <a:gd name="connsiteX3" fmla="*/ 65986 w 139682"/>
                            <a:gd name="connsiteY3" fmla="*/ 128092 h 156396"/>
                            <a:gd name="connsiteX4" fmla="*/ 97533 w 139682"/>
                            <a:gd name="connsiteY4" fmla="*/ 140983 h 156396"/>
                            <a:gd name="connsiteX5" fmla="*/ 124533 w 139682"/>
                            <a:gd name="connsiteY5" fmla="*/ 142482 h 156396"/>
                            <a:gd name="connsiteX6" fmla="*/ 120174 w 139682"/>
                            <a:gd name="connsiteY6" fmla="*/ 120170 h 156396"/>
                            <a:gd name="connsiteX7" fmla="*/ 107236 w 139682"/>
                            <a:gd name="connsiteY7" fmla="*/ 103248 h 156396"/>
                            <a:gd name="connsiteX8" fmla="*/ 90361 w 139682"/>
                            <a:gd name="connsiteY8" fmla="*/ 85342 h 156396"/>
                            <a:gd name="connsiteX9" fmla="*/ 71518 w 139682"/>
                            <a:gd name="connsiteY9" fmla="*/ 67201 h 156396"/>
                            <a:gd name="connsiteX10" fmla="*/ 52346 w 139682"/>
                            <a:gd name="connsiteY10" fmla="*/ 49857 h 156396"/>
                            <a:gd name="connsiteX11" fmla="*/ 19861 w 139682"/>
                            <a:gd name="connsiteY11" fmla="*/ 21592 h 156396"/>
                            <a:gd name="connsiteX12" fmla="*/ 5939 w 139682"/>
                            <a:gd name="connsiteY12" fmla="*/ 9404 h 156396"/>
                            <a:gd name="connsiteX13" fmla="*/ 33 w 139682"/>
                            <a:gd name="connsiteY13" fmla="*/ 1201 h 156396"/>
                            <a:gd name="connsiteX14" fmla="*/ 4767 w 139682"/>
                            <a:gd name="connsiteY14" fmla="*/ 2279 h 156396"/>
                            <a:gd name="connsiteX15" fmla="*/ 21033 w 139682"/>
                            <a:gd name="connsiteY15" fmla="*/ 16529 h 156396"/>
                            <a:gd name="connsiteX16" fmla="*/ 56283 w 139682"/>
                            <a:gd name="connsiteY16" fmla="*/ 47420 h 156396"/>
                            <a:gd name="connsiteX17" fmla="*/ 97393 w 139682"/>
                            <a:gd name="connsiteY17" fmla="*/ 86138 h 156396"/>
                            <a:gd name="connsiteX18" fmla="*/ 130721 w 139682"/>
                            <a:gd name="connsiteY18" fmla="*/ 125186 h 156396"/>
                            <a:gd name="connsiteX19" fmla="*/ 136861 w 139682"/>
                            <a:gd name="connsiteY19" fmla="*/ 153358 h 156396"/>
                            <a:gd name="connsiteX20" fmla="*/ 99924 w 139682"/>
                            <a:gd name="connsiteY20" fmla="*/ 150873 h 156396"/>
                            <a:gd name="connsiteX21" fmla="*/ 65939 w 139682"/>
                            <a:gd name="connsiteY21" fmla="*/ 136623 h 156396"/>
                            <a:gd name="connsiteX22" fmla="*/ 22721 w 139682"/>
                            <a:gd name="connsiteY22" fmla="*/ 112014 h 156396"/>
                            <a:gd name="connsiteX23" fmla="*/ 21596 w 139682"/>
                            <a:gd name="connsiteY23" fmla="*/ 111217 h 1563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39682" h="156396">
                              <a:moveTo>
                                <a:pt x="21596" y="111217"/>
                              </a:moveTo>
                              <a:cubicBezTo>
                                <a:pt x="18642" y="109154"/>
                                <a:pt x="16064" y="105498"/>
                                <a:pt x="15174" y="102873"/>
                              </a:cubicBezTo>
                              <a:cubicBezTo>
                                <a:pt x="14189" y="99826"/>
                                <a:pt x="15971" y="99123"/>
                                <a:pt x="19111" y="101233"/>
                              </a:cubicBezTo>
                              <a:cubicBezTo>
                                <a:pt x="37580" y="112998"/>
                                <a:pt x="53283" y="121482"/>
                                <a:pt x="65986" y="128092"/>
                              </a:cubicBezTo>
                              <a:cubicBezTo>
                                <a:pt x="78830" y="134608"/>
                                <a:pt x="89424" y="138357"/>
                                <a:pt x="97533" y="140983"/>
                              </a:cubicBezTo>
                              <a:cubicBezTo>
                                <a:pt x="113846" y="146045"/>
                                <a:pt x="121299" y="145155"/>
                                <a:pt x="124533" y="142482"/>
                              </a:cubicBezTo>
                              <a:cubicBezTo>
                                <a:pt x="129877" y="138123"/>
                                <a:pt x="125002" y="127857"/>
                                <a:pt x="120174" y="120170"/>
                              </a:cubicBezTo>
                              <a:cubicBezTo>
                                <a:pt x="116752" y="114733"/>
                                <a:pt x="112346" y="109013"/>
                                <a:pt x="107236" y="103248"/>
                              </a:cubicBezTo>
                              <a:cubicBezTo>
                                <a:pt x="102080" y="97482"/>
                                <a:pt x="96268" y="91576"/>
                                <a:pt x="90361" y="85342"/>
                              </a:cubicBezTo>
                              <a:cubicBezTo>
                                <a:pt x="84361" y="79201"/>
                                <a:pt x="77986" y="73108"/>
                                <a:pt x="71518" y="67201"/>
                              </a:cubicBezTo>
                              <a:cubicBezTo>
                                <a:pt x="65049" y="61295"/>
                                <a:pt x="58439" y="55623"/>
                                <a:pt x="52346" y="49857"/>
                              </a:cubicBezTo>
                              <a:cubicBezTo>
                                <a:pt x="40064" y="38561"/>
                                <a:pt x="28439" y="28669"/>
                                <a:pt x="19861" y="21592"/>
                              </a:cubicBezTo>
                              <a:cubicBezTo>
                                <a:pt x="11471" y="14232"/>
                                <a:pt x="6174" y="9592"/>
                                <a:pt x="5939" y="9404"/>
                              </a:cubicBezTo>
                              <a:cubicBezTo>
                                <a:pt x="3080" y="7013"/>
                                <a:pt x="361" y="3170"/>
                                <a:pt x="33" y="1201"/>
                              </a:cubicBezTo>
                              <a:cubicBezTo>
                                <a:pt x="-295" y="-768"/>
                                <a:pt x="1861" y="-252"/>
                                <a:pt x="4767" y="2279"/>
                              </a:cubicBezTo>
                              <a:cubicBezTo>
                                <a:pt x="5705" y="3123"/>
                                <a:pt x="11892" y="8326"/>
                                <a:pt x="21033" y="16529"/>
                              </a:cubicBezTo>
                              <a:cubicBezTo>
                                <a:pt x="30408" y="24498"/>
                                <a:pt x="43017" y="35092"/>
                                <a:pt x="56283" y="47420"/>
                              </a:cubicBezTo>
                              <a:cubicBezTo>
                                <a:pt x="69596" y="59654"/>
                                <a:pt x="84455" y="72451"/>
                                <a:pt x="97393" y="86138"/>
                              </a:cubicBezTo>
                              <a:cubicBezTo>
                                <a:pt x="110611" y="99357"/>
                                <a:pt x="122752" y="112482"/>
                                <a:pt x="130721" y="125186"/>
                              </a:cubicBezTo>
                              <a:cubicBezTo>
                                <a:pt x="139674" y="139061"/>
                                <a:pt x="142299" y="148576"/>
                                <a:pt x="136861" y="153358"/>
                              </a:cubicBezTo>
                              <a:cubicBezTo>
                                <a:pt x="131611" y="157858"/>
                                <a:pt x="119002" y="157623"/>
                                <a:pt x="99924" y="150873"/>
                              </a:cubicBezTo>
                              <a:cubicBezTo>
                                <a:pt x="90361" y="147545"/>
                                <a:pt x="78924" y="142905"/>
                                <a:pt x="65939" y="136623"/>
                              </a:cubicBezTo>
                              <a:cubicBezTo>
                                <a:pt x="53189" y="129967"/>
                                <a:pt x="38799" y="121764"/>
                                <a:pt x="22721" y="112014"/>
                              </a:cubicBezTo>
                              <a:cubicBezTo>
                                <a:pt x="22346" y="111780"/>
                                <a:pt x="21971" y="111498"/>
                                <a:pt x="21596" y="1112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1" name="任意多边形: 形状 860">
                          <a:extLst>
                            <a:ext uri="{FF2B5EF4-FFF2-40B4-BE49-F238E27FC236}">
                              <a16:creationId xmlns:a16="http://schemas.microsoft.com/office/drawing/2014/main" id="{F9E3EEFC-6EC1-9794-C2B0-76CDB4B4C9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61517" y="6597121"/>
                          <a:ext cx="158818" cy="169319"/>
                        </a:xfrm>
                        <a:custGeom>
                          <a:avLst/>
                          <a:gdLst>
                            <a:gd name="connsiteX0" fmla="*/ 11559 w 158818"/>
                            <a:gd name="connsiteY0" fmla="*/ 126627 h 169319"/>
                            <a:gd name="connsiteX1" fmla="*/ 5231 w 158818"/>
                            <a:gd name="connsiteY1" fmla="*/ 118471 h 169319"/>
                            <a:gd name="connsiteX2" fmla="*/ 11372 w 158818"/>
                            <a:gd name="connsiteY2" fmla="*/ 116830 h 169319"/>
                            <a:gd name="connsiteX3" fmla="*/ 140700 w 158818"/>
                            <a:gd name="connsiteY3" fmla="*/ 153346 h 169319"/>
                            <a:gd name="connsiteX4" fmla="*/ 137606 w 158818"/>
                            <a:gd name="connsiteY4" fmla="*/ 126955 h 169319"/>
                            <a:gd name="connsiteX5" fmla="*/ 103997 w 158818"/>
                            <a:gd name="connsiteY5" fmla="*/ 88846 h 169319"/>
                            <a:gd name="connsiteX6" fmla="*/ 60591 w 158818"/>
                            <a:gd name="connsiteY6" fmla="*/ 52096 h 169319"/>
                            <a:gd name="connsiteX7" fmla="*/ 23372 w 158818"/>
                            <a:gd name="connsiteY7" fmla="*/ 23315 h 169319"/>
                            <a:gd name="connsiteX8" fmla="*/ 11653 w 158818"/>
                            <a:gd name="connsiteY8" fmla="*/ 14689 h 169319"/>
                            <a:gd name="connsiteX9" fmla="*/ 7059 w 158818"/>
                            <a:gd name="connsiteY9" fmla="*/ 11408 h 169319"/>
                            <a:gd name="connsiteX10" fmla="*/ 75 w 158818"/>
                            <a:gd name="connsiteY10" fmla="*/ 2127 h 169319"/>
                            <a:gd name="connsiteX11" fmla="*/ 5044 w 158818"/>
                            <a:gd name="connsiteY11" fmla="*/ 1752 h 169319"/>
                            <a:gd name="connsiteX12" fmla="*/ 24122 w 158818"/>
                            <a:gd name="connsiteY12" fmla="*/ 15721 h 169319"/>
                            <a:gd name="connsiteX13" fmla="*/ 64575 w 158818"/>
                            <a:gd name="connsiteY13" fmla="*/ 47315 h 169319"/>
                            <a:gd name="connsiteX14" fmla="*/ 88200 w 158818"/>
                            <a:gd name="connsiteY14" fmla="*/ 67002 h 169319"/>
                            <a:gd name="connsiteX15" fmla="*/ 111825 w 158818"/>
                            <a:gd name="connsiteY15" fmla="*/ 87721 h 169319"/>
                            <a:gd name="connsiteX16" fmla="*/ 132919 w 158818"/>
                            <a:gd name="connsiteY16" fmla="*/ 109377 h 169319"/>
                            <a:gd name="connsiteX17" fmla="*/ 149841 w 158818"/>
                            <a:gd name="connsiteY17" fmla="*/ 130752 h 169319"/>
                            <a:gd name="connsiteX18" fmla="*/ 154059 w 158818"/>
                            <a:gd name="connsiteY18" fmla="*/ 164596 h 169319"/>
                            <a:gd name="connsiteX19" fmla="*/ 106294 w 158818"/>
                            <a:gd name="connsiteY19" fmla="*/ 165440 h 169319"/>
                            <a:gd name="connsiteX20" fmla="*/ 64762 w 158818"/>
                            <a:gd name="connsiteY20" fmla="*/ 151706 h 169319"/>
                            <a:gd name="connsiteX21" fmla="*/ 39872 w 158818"/>
                            <a:gd name="connsiteY21" fmla="*/ 141065 h 169319"/>
                            <a:gd name="connsiteX22" fmla="*/ 12872 w 158818"/>
                            <a:gd name="connsiteY22" fmla="*/ 127330 h 169319"/>
                            <a:gd name="connsiteX23" fmla="*/ 11559 w 158818"/>
                            <a:gd name="connsiteY23" fmla="*/ 126627 h 1693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58818" h="169319">
                              <a:moveTo>
                                <a:pt x="11559" y="126627"/>
                              </a:moveTo>
                              <a:cubicBezTo>
                                <a:pt x="8278" y="124471"/>
                                <a:pt x="5606" y="121049"/>
                                <a:pt x="5231" y="118471"/>
                              </a:cubicBezTo>
                              <a:cubicBezTo>
                                <a:pt x="4856" y="115564"/>
                                <a:pt x="7575" y="114815"/>
                                <a:pt x="11372" y="116830"/>
                              </a:cubicBezTo>
                              <a:cubicBezTo>
                                <a:pt x="99075" y="163284"/>
                                <a:pt x="132028" y="160049"/>
                                <a:pt x="140700" y="153346"/>
                              </a:cubicBezTo>
                              <a:cubicBezTo>
                                <a:pt x="148200" y="147393"/>
                                <a:pt x="142997" y="135627"/>
                                <a:pt x="137606" y="126955"/>
                              </a:cubicBezTo>
                              <a:cubicBezTo>
                                <a:pt x="129731" y="114908"/>
                                <a:pt x="117825" y="101549"/>
                                <a:pt x="103997" y="88846"/>
                              </a:cubicBezTo>
                              <a:cubicBezTo>
                                <a:pt x="89934" y="76424"/>
                                <a:pt x="74934" y="63346"/>
                                <a:pt x="60591" y="52096"/>
                              </a:cubicBezTo>
                              <a:cubicBezTo>
                                <a:pt x="46012" y="41080"/>
                                <a:pt x="33169" y="30533"/>
                                <a:pt x="23372" y="23315"/>
                              </a:cubicBezTo>
                              <a:cubicBezTo>
                                <a:pt x="18450" y="19705"/>
                                <a:pt x="14465" y="16752"/>
                                <a:pt x="11653" y="14689"/>
                              </a:cubicBezTo>
                              <a:cubicBezTo>
                                <a:pt x="8794" y="12674"/>
                                <a:pt x="7200" y="11502"/>
                                <a:pt x="7059" y="11408"/>
                              </a:cubicBezTo>
                              <a:cubicBezTo>
                                <a:pt x="3590" y="9064"/>
                                <a:pt x="590" y="4846"/>
                                <a:pt x="75" y="2127"/>
                              </a:cubicBezTo>
                              <a:cubicBezTo>
                                <a:pt x="-441" y="-545"/>
                                <a:pt x="1762" y="-732"/>
                                <a:pt x="5044" y="1752"/>
                              </a:cubicBezTo>
                              <a:cubicBezTo>
                                <a:pt x="6028" y="2643"/>
                                <a:pt x="13387" y="7611"/>
                                <a:pt x="24122" y="15721"/>
                              </a:cubicBezTo>
                              <a:cubicBezTo>
                                <a:pt x="34950" y="23689"/>
                                <a:pt x="48825" y="35221"/>
                                <a:pt x="64575" y="47315"/>
                              </a:cubicBezTo>
                              <a:cubicBezTo>
                                <a:pt x="72356" y="53455"/>
                                <a:pt x="80325" y="60065"/>
                                <a:pt x="88200" y="67002"/>
                              </a:cubicBezTo>
                              <a:cubicBezTo>
                                <a:pt x="96075" y="73892"/>
                                <a:pt x="104278" y="80549"/>
                                <a:pt x="111825" y="87721"/>
                              </a:cubicBezTo>
                              <a:cubicBezTo>
                                <a:pt x="119419" y="94752"/>
                                <a:pt x="126450" y="102205"/>
                                <a:pt x="132919" y="109377"/>
                              </a:cubicBezTo>
                              <a:cubicBezTo>
                                <a:pt x="139481" y="116408"/>
                                <a:pt x="145247" y="123627"/>
                                <a:pt x="149841" y="130752"/>
                              </a:cubicBezTo>
                              <a:cubicBezTo>
                                <a:pt x="159966" y="146643"/>
                                <a:pt x="161747" y="158502"/>
                                <a:pt x="154059" y="164596"/>
                              </a:cubicBezTo>
                              <a:cubicBezTo>
                                <a:pt x="146513" y="170549"/>
                                <a:pt x="130528" y="170924"/>
                                <a:pt x="106294" y="165440"/>
                              </a:cubicBezTo>
                              <a:cubicBezTo>
                                <a:pt x="94106" y="162815"/>
                                <a:pt x="80559" y="157799"/>
                                <a:pt x="64762" y="151706"/>
                              </a:cubicBezTo>
                              <a:cubicBezTo>
                                <a:pt x="56981" y="148518"/>
                                <a:pt x="48403" y="145284"/>
                                <a:pt x="39872" y="141065"/>
                              </a:cubicBezTo>
                              <a:cubicBezTo>
                                <a:pt x="31341" y="136893"/>
                                <a:pt x="22340" y="132346"/>
                                <a:pt x="12872" y="127330"/>
                              </a:cubicBezTo>
                              <a:cubicBezTo>
                                <a:pt x="12403" y="127142"/>
                                <a:pt x="11981" y="126862"/>
                                <a:pt x="11559" y="1266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2" name="任意多边形: 形状 861">
                          <a:extLst>
                            <a:ext uri="{FF2B5EF4-FFF2-40B4-BE49-F238E27FC236}">
                              <a16:creationId xmlns:a16="http://schemas.microsoft.com/office/drawing/2014/main" id="{42772B45-7527-0C85-068D-DAF25705895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710459" y="6712879"/>
                          <a:ext cx="214841" cy="160394"/>
                        </a:xfrm>
                        <a:custGeom>
                          <a:avLst/>
                          <a:gdLst>
                            <a:gd name="connsiteX0" fmla="*/ 4305 w 214841"/>
                            <a:gd name="connsiteY0" fmla="*/ 103776 h 160394"/>
                            <a:gd name="connsiteX1" fmla="*/ 508 w 214841"/>
                            <a:gd name="connsiteY1" fmla="*/ 96698 h 160394"/>
                            <a:gd name="connsiteX2" fmla="*/ 11477 w 214841"/>
                            <a:gd name="connsiteY2" fmla="*/ 97260 h 160394"/>
                            <a:gd name="connsiteX3" fmla="*/ 47992 w 214841"/>
                            <a:gd name="connsiteY3" fmla="*/ 115354 h 160394"/>
                            <a:gd name="connsiteX4" fmla="*/ 80196 w 214841"/>
                            <a:gd name="connsiteY4" fmla="*/ 128619 h 160394"/>
                            <a:gd name="connsiteX5" fmla="*/ 130914 w 214841"/>
                            <a:gd name="connsiteY5" fmla="*/ 144229 h 160394"/>
                            <a:gd name="connsiteX6" fmla="*/ 164899 w 214841"/>
                            <a:gd name="connsiteY6" fmla="*/ 149291 h 160394"/>
                            <a:gd name="connsiteX7" fmla="*/ 185055 w 214841"/>
                            <a:gd name="connsiteY7" fmla="*/ 147369 h 160394"/>
                            <a:gd name="connsiteX8" fmla="*/ 197196 w 214841"/>
                            <a:gd name="connsiteY8" fmla="*/ 124026 h 160394"/>
                            <a:gd name="connsiteX9" fmla="*/ 186461 w 214841"/>
                            <a:gd name="connsiteY9" fmla="*/ 106307 h 160394"/>
                            <a:gd name="connsiteX10" fmla="*/ 168836 w 214841"/>
                            <a:gd name="connsiteY10" fmla="*/ 87791 h 160394"/>
                            <a:gd name="connsiteX11" fmla="*/ 123321 w 214841"/>
                            <a:gd name="connsiteY11" fmla="*/ 51979 h 160394"/>
                            <a:gd name="connsiteX12" fmla="*/ 81555 w 214841"/>
                            <a:gd name="connsiteY12" fmla="*/ 23338 h 160394"/>
                            <a:gd name="connsiteX13" fmla="*/ 68196 w 214841"/>
                            <a:gd name="connsiteY13" fmla="*/ 14479 h 160394"/>
                            <a:gd name="connsiteX14" fmla="*/ 62899 w 214841"/>
                            <a:gd name="connsiteY14" fmla="*/ 11104 h 160394"/>
                            <a:gd name="connsiteX15" fmla="*/ 56242 w 214841"/>
                            <a:gd name="connsiteY15" fmla="*/ 2057 h 160394"/>
                            <a:gd name="connsiteX16" fmla="*/ 63367 w 214841"/>
                            <a:gd name="connsiteY16" fmla="*/ 1682 h 160394"/>
                            <a:gd name="connsiteX17" fmla="*/ 130914 w 214841"/>
                            <a:gd name="connsiteY17" fmla="*/ 47573 h 160394"/>
                            <a:gd name="connsiteX18" fmla="*/ 156461 w 214841"/>
                            <a:gd name="connsiteY18" fmla="*/ 66744 h 160394"/>
                            <a:gd name="connsiteX19" fmla="*/ 180461 w 214841"/>
                            <a:gd name="connsiteY19" fmla="*/ 86994 h 160394"/>
                            <a:gd name="connsiteX20" fmla="*/ 200196 w 214841"/>
                            <a:gd name="connsiteY20" fmla="*/ 107525 h 160394"/>
                            <a:gd name="connsiteX21" fmla="*/ 212618 w 214841"/>
                            <a:gd name="connsiteY21" fmla="*/ 128057 h 160394"/>
                            <a:gd name="connsiteX22" fmla="*/ 197243 w 214841"/>
                            <a:gd name="connsiteY22" fmla="*/ 158010 h 160394"/>
                            <a:gd name="connsiteX23" fmla="*/ 123696 w 214841"/>
                            <a:gd name="connsiteY23" fmla="*/ 152338 h 160394"/>
                            <a:gd name="connsiteX24" fmla="*/ 97586 w 214841"/>
                            <a:gd name="connsiteY24" fmla="*/ 144838 h 160394"/>
                            <a:gd name="connsiteX25" fmla="*/ 69274 w 214841"/>
                            <a:gd name="connsiteY25" fmla="*/ 134198 h 160394"/>
                            <a:gd name="connsiteX26" fmla="*/ 38336 w 214841"/>
                            <a:gd name="connsiteY26" fmla="*/ 121072 h 160394"/>
                            <a:gd name="connsiteX27" fmla="*/ 5805 w 214841"/>
                            <a:gd name="connsiteY27" fmla="*/ 104666 h 160394"/>
                            <a:gd name="connsiteX28" fmla="*/ 4305 w 214841"/>
                            <a:gd name="connsiteY28" fmla="*/ 103776 h 16039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214841" h="160394">
                              <a:moveTo>
                                <a:pt x="4305" y="103776"/>
                              </a:moveTo>
                              <a:cubicBezTo>
                                <a:pt x="695" y="101432"/>
                                <a:pt x="-898" y="98479"/>
                                <a:pt x="508" y="96698"/>
                              </a:cubicBezTo>
                              <a:cubicBezTo>
                                <a:pt x="2102" y="94682"/>
                                <a:pt x="6977" y="94916"/>
                                <a:pt x="11477" y="97260"/>
                              </a:cubicBezTo>
                              <a:cubicBezTo>
                                <a:pt x="24555" y="104010"/>
                                <a:pt x="36414" y="110292"/>
                                <a:pt x="47992" y="115354"/>
                              </a:cubicBezTo>
                              <a:cubicBezTo>
                                <a:pt x="59571" y="120416"/>
                                <a:pt x="70305" y="124823"/>
                                <a:pt x="80196" y="128619"/>
                              </a:cubicBezTo>
                              <a:cubicBezTo>
                                <a:pt x="99789" y="136448"/>
                                <a:pt x="116993" y="140994"/>
                                <a:pt x="130914" y="144229"/>
                              </a:cubicBezTo>
                              <a:cubicBezTo>
                                <a:pt x="144977" y="147369"/>
                                <a:pt x="155946" y="149104"/>
                                <a:pt x="164899" y="149291"/>
                              </a:cubicBezTo>
                              <a:cubicBezTo>
                                <a:pt x="173852" y="149526"/>
                                <a:pt x="180368" y="148682"/>
                                <a:pt x="185055" y="147369"/>
                              </a:cubicBezTo>
                              <a:cubicBezTo>
                                <a:pt x="200430" y="142963"/>
                                <a:pt x="200055" y="132182"/>
                                <a:pt x="197196" y="124026"/>
                              </a:cubicBezTo>
                              <a:cubicBezTo>
                                <a:pt x="195180" y="118213"/>
                                <a:pt x="191430" y="112260"/>
                                <a:pt x="186461" y="106307"/>
                              </a:cubicBezTo>
                              <a:cubicBezTo>
                                <a:pt x="181446" y="100354"/>
                                <a:pt x="175586" y="93885"/>
                                <a:pt x="168836" y="87791"/>
                              </a:cubicBezTo>
                              <a:cubicBezTo>
                                <a:pt x="155336" y="75416"/>
                                <a:pt x="138696" y="63510"/>
                                <a:pt x="123321" y="51979"/>
                              </a:cubicBezTo>
                              <a:cubicBezTo>
                                <a:pt x="107758" y="40682"/>
                                <a:pt x="92430" y="31026"/>
                                <a:pt x="81555" y="23338"/>
                              </a:cubicBezTo>
                              <a:cubicBezTo>
                                <a:pt x="76024" y="19635"/>
                                <a:pt x="71477" y="16635"/>
                                <a:pt x="68196" y="14479"/>
                              </a:cubicBezTo>
                              <a:cubicBezTo>
                                <a:pt x="64914" y="12416"/>
                                <a:pt x="63039" y="11198"/>
                                <a:pt x="62899" y="11104"/>
                              </a:cubicBezTo>
                              <a:cubicBezTo>
                                <a:pt x="59195" y="8901"/>
                                <a:pt x="56102" y="4635"/>
                                <a:pt x="56242" y="2057"/>
                              </a:cubicBezTo>
                              <a:cubicBezTo>
                                <a:pt x="56383" y="-521"/>
                                <a:pt x="59571" y="-709"/>
                                <a:pt x="63367" y="1682"/>
                              </a:cubicBezTo>
                              <a:cubicBezTo>
                                <a:pt x="65992" y="3135"/>
                                <a:pt x="96742" y="23291"/>
                                <a:pt x="130914" y="47573"/>
                              </a:cubicBezTo>
                              <a:cubicBezTo>
                                <a:pt x="139305" y="53854"/>
                                <a:pt x="147930" y="60323"/>
                                <a:pt x="156461" y="66744"/>
                              </a:cubicBezTo>
                              <a:cubicBezTo>
                                <a:pt x="164946" y="73260"/>
                                <a:pt x="173102" y="80057"/>
                                <a:pt x="180461" y="86994"/>
                              </a:cubicBezTo>
                              <a:cubicBezTo>
                                <a:pt x="187727" y="94072"/>
                                <a:pt x="194618" y="100682"/>
                                <a:pt x="200196" y="107525"/>
                              </a:cubicBezTo>
                              <a:cubicBezTo>
                                <a:pt x="205774" y="114370"/>
                                <a:pt x="210086" y="121213"/>
                                <a:pt x="212618" y="128057"/>
                              </a:cubicBezTo>
                              <a:cubicBezTo>
                                <a:pt x="218243" y="143151"/>
                                <a:pt x="213227" y="153651"/>
                                <a:pt x="197243" y="158010"/>
                              </a:cubicBezTo>
                              <a:cubicBezTo>
                                <a:pt x="181680" y="162229"/>
                                <a:pt x="156180" y="161151"/>
                                <a:pt x="123696" y="152338"/>
                              </a:cubicBezTo>
                              <a:cubicBezTo>
                                <a:pt x="115492" y="150229"/>
                                <a:pt x="106821" y="147698"/>
                                <a:pt x="97586" y="144838"/>
                              </a:cubicBezTo>
                              <a:cubicBezTo>
                                <a:pt x="88492" y="141791"/>
                                <a:pt x="79211" y="138135"/>
                                <a:pt x="69274" y="134198"/>
                              </a:cubicBezTo>
                              <a:cubicBezTo>
                                <a:pt x="59383" y="130213"/>
                                <a:pt x="49070" y="125854"/>
                                <a:pt x="38336" y="121072"/>
                              </a:cubicBezTo>
                              <a:cubicBezTo>
                                <a:pt x="27836" y="116057"/>
                                <a:pt x="17055" y="110526"/>
                                <a:pt x="5805" y="104666"/>
                              </a:cubicBezTo>
                              <a:cubicBezTo>
                                <a:pt x="5242" y="104385"/>
                                <a:pt x="4727" y="104104"/>
                                <a:pt x="4305" y="1037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3" name="任意多边形: 形状 862">
                          <a:extLst>
                            <a:ext uri="{FF2B5EF4-FFF2-40B4-BE49-F238E27FC236}">
                              <a16:creationId xmlns:a16="http://schemas.microsoft.com/office/drawing/2014/main" id="{986CA5FF-540D-0818-96BB-0BB7F0FD4E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525416" y="6808207"/>
                          <a:ext cx="324338" cy="135013"/>
                        </a:xfrm>
                        <a:custGeom>
                          <a:avLst/>
                          <a:gdLst>
                            <a:gd name="connsiteX0" fmla="*/ 2269 w 324338"/>
                            <a:gd name="connsiteY0" fmla="*/ 25464 h 135013"/>
                            <a:gd name="connsiteX1" fmla="*/ 3816 w 324338"/>
                            <a:gd name="connsiteY1" fmla="*/ 21292 h 135013"/>
                            <a:gd name="connsiteX2" fmla="*/ 22004 w 324338"/>
                            <a:gd name="connsiteY2" fmla="*/ 27760 h 135013"/>
                            <a:gd name="connsiteX3" fmla="*/ 48816 w 324338"/>
                            <a:gd name="connsiteY3" fmla="*/ 44823 h 135013"/>
                            <a:gd name="connsiteX4" fmla="*/ 77223 w 324338"/>
                            <a:gd name="connsiteY4" fmla="*/ 60995 h 135013"/>
                            <a:gd name="connsiteX5" fmla="*/ 106004 w 324338"/>
                            <a:gd name="connsiteY5" fmla="*/ 76370 h 135013"/>
                            <a:gd name="connsiteX6" fmla="*/ 135817 w 324338"/>
                            <a:gd name="connsiteY6" fmla="*/ 90104 h 135013"/>
                            <a:gd name="connsiteX7" fmla="*/ 195864 w 324338"/>
                            <a:gd name="connsiteY7" fmla="*/ 112229 h 135013"/>
                            <a:gd name="connsiteX8" fmla="*/ 254926 w 324338"/>
                            <a:gd name="connsiteY8" fmla="*/ 124792 h 135013"/>
                            <a:gd name="connsiteX9" fmla="*/ 301192 w 324338"/>
                            <a:gd name="connsiteY9" fmla="*/ 115510 h 135013"/>
                            <a:gd name="connsiteX10" fmla="*/ 293411 w 324338"/>
                            <a:gd name="connsiteY10" fmla="*/ 86073 h 135013"/>
                            <a:gd name="connsiteX11" fmla="*/ 253473 w 324338"/>
                            <a:gd name="connsiteY11" fmla="*/ 51854 h 135013"/>
                            <a:gd name="connsiteX12" fmla="*/ 210161 w 324338"/>
                            <a:gd name="connsiteY12" fmla="*/ 22089 h 135013"/>
                            <a:gd name="connsiteX13" fmla="*/ 195536 w 324338"/>
                            <a:gd name="connsiteY13" fmla="*/ 12432 h 135013"/>
                            <a:gd name="connsiteX14" fmla="*/ 189582 w 324338"/>
                            <a:gd name="connsiteY14" fmla="*/ 8682 h 135013"/>
                            <a:gd name="connsiteX15" fmla="*/ 185926 w 324338"/>
                            <a:gd name="connsiteY15" fmla="*/ 901 h 135013"/>
                            <a:gd name="connsiteX16" fmla="*/ 197551 w 324338"/>
                            <a:gd name="connsiteY16" fmla="*/ 2589 h 135013"/>
                            <a:gd name="connsiteX17" fmla="*/ 221832 w 324338"/>
                            <a:gd name="connsiteY17" fmla="*/ 18339 h 135013"/>
                            <a:gd name="connsiteX18" fmla="*/ 269457 w 324338"/>
                            <a:gd name="connsiteY18" fmla="*/ 50870 h 135013"/>
                            <a:gd name="connsiteX19" fmla="*/ 321348 w 324338"/>
                            <a:gd name="connsiteY19" fmla="*/ 121745 h 135013"/>
                            <a:gd name="connsiteX20" fmla="*/ 300395 w 324338"/>
                            <a:gd name="connsiteY20" fmla="*/ 133229 h 135013"/>
                            <a:gd name="connsiteX21" fmla="*/ 261817 w 324338"/>
                            <a:gd name="connsiteY21" fmla="*/ 133933 h 135013"/>
                            <a:gd name="connsiteX22" fmla="*/ 228911 w 324338"/>
                            <a:gd name="connsiteY22" fmla="*/ 128870 h 135013"/>
                            <a:gd name="connsiteX23" fmla="*/ 195817 w 324338"/>
                            <a:gd name="connsiteY23" fmla="*/ 120433 h 135013"/>
                            <a:gd name="connsiteX24" fmla="*/ 162254 w 324338"/>
                            <a:gd name="connsiteY24" fmla="*/ 109510 h 135013"/>
                            <a:gd name="connsiteX25" fmla="*/ 129160 w 324338"/>
                            <a:gd name="connsiteY25" fmla="*/ 96010 h 135013"/>
                            <a:gd name="connsiteX26" fmla="*/ 64473 w 324338"/>
                            <a:gd name="connsiteY26" fmla="*/ 63620 h 135013"/>
                            <a:gd name="connsiteX27" fmla="*/ 3910 w 324338"/>
                            <a:gd name="connsiteY27" fmla="*/ 26448 h 135013"/>
                            <a:gd name="connsiteX28" fmla="*/ 2269 w 324338"/>
                            <a:gd name="connsiteY28" fmla="*/ 25464 h 1350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324338" h="135013">
                              <a:moveTo>
                                <a:pt x="2269" y="25464"/>
                              </a:moveTo>
                              <a:cubicBezTo>
                                <a:pt x="-1246" y="22744"/>
                                <a:pt x="-637" y="20963"/>
                                <a:pt x="3816" y="21292"/>
                              </a:cubicBezTo>
                              <a:cubicBezTo>
                                <a:pt x="8879" y="21666"/>
                                <a:pt x="16988" y="24479"/>
                                <a:pt x="22004" y="27760"/>
                              </a:cubicBezTo>
                              <a:cubicBezTo>
                                <a:pt x="30863" y="33385"/>
                                <a:pt x="39816" y="39104"/>
                                <a:pt x="48816" y="44823"/>
                              </a:cubicBezTo>
                              <a:cubicBezTo>
                                <a:pt x="58145" y="50307"/>
                                <a:pt x="67660" y="55698"/>
                                <a:pt x="77223" y="60995"/>
                              </a:cubicBezTo>
                              <a:cubicBezTo>
                                <a:pt x="86785" y="66292"/>
                                <a:pt x="96395" y="71401"/>
                                <a:pt x="106004" y="76370"/>
                              </a:cubicBezTo>
                              <a:cubicBezTo>
                                <a:pt x="115707" y="81291"/>
                                <a:pt x="125879" y="85745"/>
                                <a:pt x="135817" y="90104"/>
                              </a:cubicBezTo>
                              <a:cubicBezTo>
                                <a:pt x="155738" y="98776"/>
                                <a:pt x="175520" y="106557"/>
                                <a:pt x="195864" y="112229"/>
                              </a:cubicBezTo>
                              <a:cubicBezTo>
                                <a:pt x="216067" y="117995"/>
                                <a:pt x="235285" y="122776"/>
                                <a:pt x="254926" y="124792"/>
                              </a:cubicBezTo>
                              <a:cubicBezTo>
                                <a:pt x="284504" y="128167"/>
                                <a:pt x="296786" y="121135"/>
                                <a:pt x="301192" y="115510"/>
                              </a:cubicBezTo>
                              <a:cubicBezTo>
                                <a:pt x="307332" y="107495"/>
                                <a:pt x="303067" y="97089"/>
                                <a:pt x="293411" y="86073"/>
                              </a:cubicBezTo>
                              <a:cubicBezTo>
                                <a:pt x="283754" y="75010"/>
                                <a:pt x="268567" y="63385"/>
                                <a:pt x="253473" y="51854"/>
                              </a:cubicBezTo>
                              <a:cubicBezTo>
                                <a:pt x="238286" y="40416"/>
                                <a:pt x="221832" y="30338"/>
                                <a:pt x="210161" y="22089"/>
                              </a:cubicBezTo>
                              <a:cubicBezTo>
                                <a:pt x="204161" y="18151"/>
                                <a:pt x="199098" y="14823"/>
                                <a:pt x="195536" y="12432"/>
                              </a:cubicBezTo>
                              <a:cubicBezTo>
                                <a:pt x="191926" y="10135"/>
                                <a:pt x="189770" y="8776"/>
                                <a:pt x="189582" y="8682"/>
                              </a:cubicBezTo>
                              <a:cubicBezTo>
                                <a:pt x="185176" y="5963"/>
                                <a:pt x="183723" y="2542"/>
                                <a:pt x="185926" y="901"/>
                              </a:cubicBezTo>
                              <a:cubicBezTo>
                                <a:pt x="188129" y="-786"/>
                                <a:pt x="193285" y="-37"/>
                                <a:pt x="197551" y="2589"/>
                              </a:cubicBezTo>
                              <a:cubicBezTo>
                                <a:pt x="198911" y="3432"/>
                                <a:pt x="208567" y="9385"/>
                                <a:pt x="221832" y="18339"/>
                              </a:cubicBezTo>
                              <a:cubicBezTo>
                                <a:pt x="235332" y="27151"/>
                                <a:pt x="252957" y="38401"/>
                                <a:pt x="269457" y="50870"/>
                              </a:cubicBezTo>
                              <a:cubicBezTo>
                                <a:pt x="303067" y="75104"/>
                                <a:pt x="334286" y="102667"/>
                                <a:pt x="321348" y="121745"/>
                              </a:cubicBezTo>
                              <a:cubicBezTo>
                                <a:pt x="317692" y="127042"/>
                                <a:pt x="310426" y="131120"/>
                                <a:pt x="300395" y="133229"/>
                              </a:cubicBezTo>
                              <a:cubicBezTo>
                                <a:pt x="290364" y="135292"/>
                                <a:pt x="277379" y="135620"/>
                                <a:pt x="261817" y="133933"/>
                              </a:cubicBezTo>
                              <a:cubicBezTo>
                                <a:pt x="251036" y="132714"/>
                                <a:pt x="239879" y="131214"/>
                                <a:pt x="228911" y="128870"/>
                              </a:cubicBezTo>
                              <a:cubicBezTo>
                                <a:pt x="218035" y="126479"/>
                                <a:pt x="206973" y="123667"/>
                                <a:pt x="195817" y="120433"/>
                              </a:cubicBezTo>
                              <a:cubicBezTo>
                                <a:pt x="184754" y="117151"/>
                                <a:pt x="173223" y="113729"/>
                                <a:pt x="162254" y="109510"/>
                              </a:cubicBezTo>
                              <a:cubicBezTo>
                                <a:pt x="151238" y="105338"/>
                                <a:pt x="140223" y="100792"/>
                                <a:pt x="129160" y="96010"/>
                              </a:cubicBezTo>
                              <a:cubicBezTo>
                                <a:pt x="106754" y="86588"/>
                                <a:pt x="85613" y="75292"/>
                                <a:pt x="64473" y="63620"/>
                              </a:cubicBezTo>
                              <a:cubicBezTo>
                                <a:pt x="43051" y="52088"/>
                                <a:pt x="23504" y="39151"/>
                                <a:pt x="3910" y="26448"/>
                              </a:cubicBezTo>
                              <a:cubicBezTo>
                                <a:pt x="3301" y="26167"/>
                                <a:pt x="2738" y="25791"/>
                                <a:pt x="2269" y="254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64" name="图形 413">
                        <a:extLst>
                          <a:ext uri="{FF2B5EF4-FFF2-40B4-BE49-F238E27FC236}">
                            <a16:creationId xmlns:a16="http://schemas.microsoft.com/office/drawing/2014/main" id="{733A6EE9-B143-BCC2-0299-C197FA37CC8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22932" y="6617922"/>
                        <a:ext cx="265776" cy="412682"/>
                        <a:chOff x="8822932" y="6617922"/>
                        <a:chExt cx="265776" cy="41268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65" name="任意多边形: 形状 864">
                          <a:extLst>
                            <a:ext uri="{FF2B5EF4-FFF2-40B4-BE49-F238E27FC236}">
                              <a16:creationId xmlns:a16="http://schemas.microsoft.com/office/drawing/2014/main" id="{98EDE8C3-85BD-38EA-C2D7-AAF55DA860D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71026" y="6620444"/>
                          <a:ext cx="124991" cy="48649"/>
                        </a:xfrm>
                        <a:custGeom>
                          <a:avLst/>
                          <a:gdLst>
                            <a:gd name="connsiteX0" fmla="*/ 111864 w 124991"/>
                            <a:gd name="connsiteY0" fmla="*/ 34492 h 48649"/>
                            <a:gd name="connsiteX1" fmla="*/ 109426 w 124991"/>
                            <a:gd name="connsiteY1" fmla="*/ 38289 h 48649"/>
                            <a:gd name="connsiteX2" fmla="*/ 82379 w 124991"/>
                            <a:gd name="connsiteY2" fmla="*/ 35711 h 48649"/>
                            <a:gd name="connsiteX3" fmla="*/ 50926 w 124991"/>
                            <a:gd name="connsiteY3" fmla="*/ 24461 h 48649"/>
                            <a:gd name="connsiteX4" fmla="*/ 3910 w 124991"/>
                            <a:gd name="connsiteY4" fmla="*/ 1070 h 48649"/>
                            <a:gd name="connsiteX5" fmla="*/ 442 w 124991"/>
                            <a:gd name="connsiteY5" fmla="*/ 2383 h 48649"/>
                            <a:gd name="connsiteX6" fmla="*/ 7426 w 124991"/>
                            <a:gd name="connsiteY6" fmla="*/ 9602 h 48649"/>
                            <a:gd name="connsiteX7" fmla="*/ 8551 w 124991"/>
                            <a:gd name="connsiteY7" fmla="*/ 10258 h 48649"/>
                            <a:gd name="connsiteX8" fmla="*/ 51723 w 124991"/>
                            <a:gd name="connsiteY8" fmla="*/ 31352 h 48649"/>
                            <a:gd name="connsiteX9" fmla="*/ 85426 w 124991"/>
                            <a:gd name="connsiteY9" fmla="*/ 43539 h 48649"/>
                            <a:gd name="connsiteX10" fmla="*/ 98317 w 124991"/>
                            <a:gd name="connsiteY10" fmla="*/ 47055 h 48649"/>
                            <a:gd name="connsiteX11" fmla="*/ 108817 w 124991"/>
                            <a:gd name="connsiteY11" fmla="*/ 48508 h 48649"/>
                            <a:gd name="connsiteX12" fmla="*/ 122036 w 124991"/>
                            <a:gd name="connsiteY12" fmla="*/ 46868 h 48649"/>
                            <a:gd name="connsiteX13" fmla="*/ 124942 w 124991"/>
                            <a:gd name="connsiteY13" fmla="*/ 40961 h 48649"/>
                            <a:gd name="connsiteX14" fmla="*/ 111864 w 124991"/>
                            <a:gd name="connsiteY14" fmla="*/ 34492 h 486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24991" h="48649">
                              <a:moveTo>
                                <a:pt x="111864" y="34492"/>
                              </a:moveTo>
                              <a:cubicBezTo>
                                <a:pt x="111817" y="36039"/>
                                <a:pt x="111207" y="37399"/>
                                <a:pt x="109426" y="38289"/>
                              </a:cubicBezTo>
                              <a:cubicBezTo>
                                <a:pt x="106004" y="40117"/>
                                <a:pt x="98551" y="40446"/>
                                <a:pt x="82379" y="35711"/>
                              </a:cubicBezTo>
                              <a:cubicBezTo>
                                <a:pt x="74317" y="33321"/>
                                <a:pt x="63817" y="29992"/>
                                <a:pt x="50926" y="24461"/>
                              </a:cubicBezTo>
                              <a:cubicBezTo>
                                <a:pt x="38223" y="18602"/>
                                <a:pt x="22426" y="11383"/>
                                <a:pt x="3910" y="1070"/>
                              </a:cubicBezTo>
                              <a:cubicBezTo>
                                <a:pt x="723" y="-758"/>
                                <a:pt x="-824" y="-195"/>
                                <a:pt x="442" y="2383"/>
                              </a:cubicBezTo>
                              <a:cubicBezTo>
                                <a:pt x="1566" y="4633"/>
                                <a:pt x="4473" y="7726"/>
                                <a:pt x="7426" y="9602"/>
                              </a:cubicBezTo>
                              <a:cubicBezTo>
                                <a:pt x="7801" y="9836"/>
                                <a:pt x="8223" y="10070"/>
                                <a:pt x="8551" y="10258"/>
                              </a:cubicBezTo>
                              <a:cubicBezTo>
                                <a:pt x="24629" y="18602"/>
                                <a:pt x="39020" y="25633"/>
                                <a:pt x="51723" y="31352"/>
                              </a:cubicBezTo>
                              <a:cubicBezTo>
                                <a:pt x="64707" y="36602"/>
                                <a:pt x="75957" y="40633"/>
                                <a:pt x="85426" y="43539"/>
                              </a:cubicBezTo>
                              <a:cubicBezTo>
                                <a:pt x="90161" y="44992"/>
                                <a:pt x="94426" y="46164"/>
                                <a:pt x="98317" y="47055"/>
                              </a:cubicBezTo>
                              <a:cubicBezTo>
                                <a:pt x="102254" y="47852"/>
                                <a:pt x="105770" y="48273"/>
                                <a:pt x="108817" y="48508"/>
                              </a:cubicBezTo>
                              <a:cubicBezTo>
                                <a:pt x="114957" y="48930"/>
                                <a:pt x="119317" y="48414"/>
                                <a:pt x="122036" y="46868"/>
                              </a:cubicBezTo>
                              <a:cubicBezTo>
                                <a:pt x="124332" y="45555"/>
                                <a:pt x="125223" y="43539"/>
                                <a:pt x="124942" y="40961"/>
                              </a:cubicBezTo>
                              <a:cubicBezTo>
                                <a:pt x="119645" y="38383"/>
                                <a:pt x="117067" y="37070"/>
                                <a:pt x="111864" y="344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6" name="任意多边形: 形状 865">
                          <a:extLst>
                            <a:ext uri="{FF2B5EF4-FFF2-40B4-BE49-F238E27FC236}">
                              <a16:creationId xmlns:a16="http://schemas.microsoft.com/office/drawing/2014/main" id="{380BD002-E5BB-C8F1-6A1D-F5A6DC52BB8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03471" y="6727760"/>
                          <a:ext cx="185238" cy="150070"/>
                        </a:xfrm>
                        <a:custGeom>
                          <a:avLst/>
                          <a:gdLst>
                            <a:gd name="connsiteX0" fmla="*/ 13934 w 185238"/>
                            <a:gd name="connsiteY0" fmla="*/ 122738 h 150070"/>
                            <a:gd name="connsiteX1" fmla="*/ 7044 w 185238"/>
                            <a:gd name="connsiteY1" fmla="*/ 115566 h 150070"/>
                            <a:gd name="connsiteX2" fmla="*/ 14497 w 185238"/>
                            <a:gd name="connsiteY2" fmla="*/ 113551 h 150070"/>
                            <a:gd name="connsiteX3" fmla="*/ 124325 w 185238"/>
                            <a:gd name="connsiteY3" fmla="*/ 138957 h 150070"/>
                            <a:gd name="connsiteX4" fmla="*/ 164591 w 185238"/>
                            <a:gd name="connsiteY4" fmla="*/ 132207 h 150070"/>
                            <a:gd name="connsiteX5" fmla="*/ 160700 w 185238"/>
                            <a:gd name="connsiteY5" fmla="*/ 106567 h 150070"/>
                            <a:gd name="connsiteX6" fmla="*/ 121419 w 185238"/>
                            <a:gd name="connsiteY6" fmla="*/ 73941 h 150070"/>
                            <a:gd name="connsiteX7" fmla="*/ 70653 w 185238"/>
                            <a:gd name="connsiteY7" fmla="*/ 44035 h 150070"/>
                            <a:gd name="connsiteX8" fmla="*/ 27294 w 185238"/>
                            <a:gd name="connsiteY8" fmla="*/ 20738 h 150070"/>
                            <a:gd name="connsiteX9" fmla="*/ 8590 w 185238"/>
                            <a:gd name="connsiteY9" fmla="*/ 10801 h 150070"/>
                            <a:gd name="connsiteX10" fmla="*/ 153 w 185238"/>
                            <a:gd name="connsiteY10" fmla="*/ 2410 h 150070"/>
                            <a:gd name="connsiteX11" fmla="*/ 5590 w 185238"/>
                            <a:gd name="connsiteY11" fmla="*/ 1191 h 150070"/>
                            <a:gd name="connsiteX12" fmla="*/ 27481 w 185238"/>
                            <a:gd name="connsiteY12" fmla="*/ 12910 h 150070"/>
                            <a:gd name="connsiteX13" fmla="*/ 74731 w 185238"/>
                            <a:gd name="connsiteY13" fmla="*/ 38551 h 150070"/>
                            <a:gd name="connsiteX14" fmla="*/ 102622 w 185238"/>
                            <a:gd name="connsiteY14" fmla="*/ 54254 h 150070"/>
                            <a:gd name="connsiteX15" fmla="*/ 130091 w 185238"/>
                            <a:gd name="connsiteY15" fmla="*/ 71410 h 150070"/>
                            <a:gd name="connsiteX16" fmla="*/ 174528 w 185238"/>
                            <a:gd name="connsiteY16" fmla="*/ 108207 h 150070"/>
                            <a:gd name="connsiteX17" fmla="*/ 179778 w 185238"/>
                            <a:gd name="connsiteY17" fmla="*/ 141067 h 150070"/>
                            <a:gd name="connsiteX18" fmla="*/ 159341 w 185238"/>
                            <a:gd name="connsiteY18" fmla="*/ 148661 h 150070"/>
                            <a:gd name="connsiteX19" fmla="*/ 143591 w 185238"/>
                            <a:gd name="connsiteY19" fmla="*/ 150066 h 150070"/>
                            <a:gd name="connsiteX20" fmla="*/ 124466 w 185238"/>
                            <a:gd name="connsiteY20" fmla="*/ 149176 h 150070"/>
                            <a:gd name="connsiteX21" fmla="*/ 15481 w 185238"/>
                            <a:gd name="connsiteY21" fmla="*/ 123442 h 150070"/>
                            <a:gd name="connsiteX22" fmla="*/ 13934 w 185238"/>
                            <a:gd name="connsiteY22" fmla="*/ 122738 h 1500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85238" h="150070">
                              <a:moveTo>
                                <a:pt x="13934" y="122738"/>
                              </a:moveTo>
                              <a:cubicBezTo>
                                <a:pt x="10184" y="120957"/>
                                <a:pt x="7278" y="117957"/>
                                <a:pt x="7044" y="115566"/>
                              </a:cubicBezTo>
                              <a:cubicBezTo>
                                <a:pt x="6809" y="112848"/>
                                <a:pt x="10137" y="111957"/>
                                <a:pt x="14497" y="113551"/>
                              </a:cubicBezTo>
                              <a:cubicBezTo>
                                <a:pt x="65169" y="131786"/>
                                <a:pt x="100981" y="137832"/>
                                <a:pt x="124325" y="138957"/>
                              </a:cubicBezTo>
                              <a:cubicBezTo>
                                <a:pt x="147669" y="140457"/>
                                <a:pt x="159388" y="136520"/>
                                <a:pt x="164591" y="132207"/>
                              </a:cubicBezTo>
                              <a:cubicBezTo>
                                <a:pt x="173216" y="124988"/>
                                <a:pt x="167075" y="114254"/>
                                <a:pt x="160700" y="106567"/>
                              </a:cubicBezTo>
                              <a:cubicBezTo>
                                <a:pt x="151700" y="95411"/>
                                <a:pt x="137591" y="84160"/>
                                <a:pt x="121419" y="73941"/>
                              </a:cubicBezTo>
                              <a:cubicBezTo>
                                <a:pt x="105341" y="63394"/>
                                <a:pt x="87528" y="52848"/>
                                <a:pt x="70653" y="44035"/>
                              </a:cubicBezTo>
                              <a:cubicBezTo>
                                <a:pt x="54200" y="34520"/>
                                <a:pt x="38731" y="26457"/>
                                <a:pt x="27294" y="20738"/>
                              </a:cubicBezTo>
                              <a:cubicBezTo>
                                <a:pt x="16044" y="14738"/>
                                <a:pt x="8825" y="10942"/>
                                <a:pt x="8590" y="10801"/>
                              </a:cubicBezTo>
                              <a:cubicBezTo>
                                <a:pt x="4700" y="8879"/>
                                <a:pt x="950" y="5035"/>
                                <a:pt x="153" y="2410"/>
                              </a:cubicBezTo>
                              <a:cubicBezTo>
                                <a:pt x="-644" y="-262"/>
                                <a:pt x="1747" y="-777"/>
                                <a:pt x="5590" y="1191"/>
                              </a:cubicBezTo>
                              <a:cubicBezTo>
                                <a:pt x="6809" y="1801"/>
                                <a:pt x="15153" y="6066"/>
                                <a:pt x="27481" y="12910"/>
                              </a:cubicBezTo>
                              <a:cubicBezTo>
                                <a:pt x="40091" y="19332"/>
                                <a:pt x="56919" y="28098"/>
                                <a:pt x="74731" y="38551"/>
                              </a:cubicBezTo>
                              <a:cubicBezTo>
                                <a:pt x="83872" y="43426"/>
                                <a:pt x="93294" y="48676"/>
                                <a:pt x="102622" y="54254"/>
                              </a:cubicBezTo>
                              <a:cubicBezTo>
                                <a:pt x="111903" y="59879"/>
                                <a:pt x="121138" y="65785"/>
                                <a:pt x="130091" y="71410"/>
                              </a:cubicBezTo>
                              <a:cubicBezTo>
                                <a:pt x="147856" y="82895"/>
                                <a:pt x="163606" y="95785"/>
                                <a:pt x="174528" y="108207"/>
                              </a:cubicBezTo>
                              <a:cubicBezTo>
                                <a:pt x="186528" y="122270"/>
                                <a:pt x="188685" y="133754"/>
                                <a:pt x="179778" y="141067"/>
                              </a:cubicBezTo>
                              <a:cubicBezTo>
                                <a:pt x="175419" y="144629"/>
                                <a:pt x="168575" y="147207"/>
                                <a:pt x="159341" y="148661"/>
                              </a:cubicBezTo>
                              <a:cubicBezTo>
                                <a:pt x="154700" y="149411"/>
                                <a:pt x="149450" y="149879"/>
                                <a:pt x="143591" y="150066"/>
                              </a:cubicBezTo>
                              <a:cubicBezTo>
                                <a:pt x="137778" y="150113"/>
                                <a:pt x="131450" y="149739"/>
                                <a:pt x="124466" y="149176"/>
                              </a:cubicBezTo>
                              <a:cubicBezTo>
                                <a:pt x="96669" y="146973"/>
                                <a:pt x="59356" y="139004"/>
                                <a:pt x="15481" y="123442"/>
                              </a:cubicBezTo>
                              <a:cubicBezTo>
                                <a:pt x="14965" y="123160"/>
                                <a:pt x="14450" y="122973"/>
                                <a:pt x="13934" y="1227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7" name="任意多边形: 形状 866">
                          <a:extLst>
                            <a:ext uri="{FF2B5EF4-FFF2-40B4-BE49-F238E27FC236}">
                              <a16:creationId xmlns:a16="http://schemas.microsoft.com/office/drawing/2014/main" id="{CD96F2FC-D25F-333A-EA1C-8EB3A13076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23077" y="6840607"/>
                          <a:ext cx="262022" cy="137828"/>
                        </a:xfrm>
                        <a:custGeom>
                          <a:avLst/>
                          <a:gdLst>
                            <a:gd name="connsiteX0" fmla="*/ 4094 w 262022"/>
                            <a:gd name="connsiteY0" fmla="*/ 93705 h 137828"/>
                            <a:gd name="connsiteX1" fmla="*/ 1141 w 262022"/>
                            <a:gd name="connsiteY1" fmla="*/ 87611 h 137828"/>
                            <a:gd name="connsiteX2" fmla="*/ 15203 w 262022"/>
                            <a:gd name="connsiteY2" fmla="*/ 88455 h 137828"/>
                            <a:gd name="connsiteX3" fmla="*/ 96250 w 262022"/>
                            <a:gd name="connsiteY3" fmla="*/ 114471 h 137828"/>
                            <a:gd name="connsiteX4" fmla="*/ 129063 w 262022"/>
                            <a:gd name="connsiteY4" fmla="*/ 121971 h 137828"/>
                            <a:gd name="connsiteX5" fmla="*/ 156953 w 262022"/>
                            <a:gd name="connsiteY5" fmla="*/ 126002 h 137828"/>
                            <a:gd name="connsiteX6" fmla="*/ 198438 w 262022"/>
                            <a:gd name="connsiteY6" fmla="*/ 128111 h 137828"/>
                            <a:gd name="connsiteX7" fmla="*/ 223657 w 262022"/>
                            <a:gd name="connsiteY7" fmla="*/ 124548 h 137828"/>
                            <a:gd name="connsiteX8" fmla="*/ 243251 w 262022"/>
                            <a:gd name="connsiteY8" fmla="*/ 101626 h 137828"/>
                            <a:gd name="connsiteX9" fmla="*/ 214891 w 262022"/>
                            <a:gd name="connsiteY9" fmla="*/ 71298 h 137828"/>
                            <a:gd name="connsiteX10" fmla="*/ 164266 w 262022"/>
                            <a:gd name="connsiteY10" fmla="*/ 42939 h 137828"/>
                            <a:gd name="connsiteX11" fmla="*/ 116313 w 262022"/>
                            <a:gd name="connsiteY11" fmla="*/ 20064 h 137828"/>
                            <a:gd name="connsiteX12" fmla="*/ 94750 w 262022"/>
                            <a:gd name="connsiteY12" fmla="*/ 10127 h 137828"/>
                            <a:gd name="connsiteX13" fmla="*/ 87485 w 262022"/>
                            <a:gd name="connsiteY13" fmla="*/ 2158 h 137828"/>
                            <a:gd name="connsiteX14" fmla="*/ 96063 w 262022"/>
                            <a:gd name="connsiteY14" fmla="*/ 1220 h 137828"/>
                            <a:gd name="connsiteX15" fmla="*/ 121469 w 262022"/>
                            <a:gd name="connsiteY15" fmla="*/ 12892 h 137828"/>
                            <a:gd name="connsiteX16" fmla="*/ 173969 w 262022"/>
                            <a:gd name="connsiteY16" fmla="*/ 37876 h 137828"/>
                            <a:gd name="connsiteX17" fmla="*/ 202750 w 262022"/>
                            <a:gd name="connsiteY17" fmla="*/ 52924 h 137828"/>
                            <a:gd name="connsiteX18" fmla="*/ 216344 w 262022"/>
                            <a:gd name="connsiteY18" fmla="*/ 61033 h 137828"/>
                            <a:gd name="connsiteX19" fmla="*/ 229047 w 262022"/>
                            <a:gd name="connsiteY19" fmla="*/ 69002 h 137828"/>
                            <a:gd name="connsiteX20" fmla="*/ 260969 w 262022"/>
                            <a:gd name="connsiteY20" fmla="*/ 103783 h 137828"/>
                            <a:gd name="connsiteX21" fmla="*/ 236032 w 262022"/>
                            <a:gd name="connsiteY21" fmla="*/ 133174 h 137828"/>
                            <a:gd name="connsiteX22" fmla="*/ 197969 w 262022"/>
                            <a:gd name="connsiteY22" fmla="*/ 137768 h 137828"/>
                            <a:gd name="connsiteX23" fmla="*/ 145657 w 262022"/>
                            <a:gd name="connsiteY23" fmla="*/ 133689 h 137828"/>
                            <a:gd name="connsiteX24" fmla="*/ 80547 w 262022"/>
                            <a:gd name="connsiteY24" fmla="*/ 119674 h 137828"/>
                            <a:gd name="connsiteX25" fmla="*/ 44313 w 262022"/>
                            <a:gd name="connsiteY25" fmla="*/ 108471 h 137828"/>
                            <a:gd name="connsiteX26" fmla="*/ 5875 w 262022"/>
                            <a:gd name="connsiteY26" fmla="*/ 94595 h 137828"/>
                            <a:gd name="connsiteX27" fmla="*/ 4094 w 262022"/>
                            <a:gd name="connsiteY27" fmla="*/ 93705 h 1378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62022" h="137828">
                              <a:moveTo>
                                <a:pt x="4094" y="93705"/>
                              </a:moveTo>
                              <a:cubicBezTo>
                                <a:pt x="109" y="91643"/>
                                <a:pt x="-1156" y="89064"/>
                                <a:pt x="1141" y="87611"/>
                              </a:cubicBezTo>
                              <a:cubicBezTo>
                                <a:pt x="3812" y="85970"/>
                                <a:pt x="9906" y="86392"/>
                                <a:pt x="15203" y="88455"/>
                              </a:cubicBezTo>
                              <a:cubicBezTo>
                                <a:pt x="45953" y="99799"/>
                                <a:pt x="72203" y="108845"/>
                                <a:pt x="96250" y="114471"/>
                              </a:cubicBezTo>
                              <a:cubicBezTo>
                                <a:pt x="108110" y="117470"/>
                                <a:pt x="119032" y="119908"/>
                                <a:pt x="129063" y="121971"/>
                              </a:cubicBezTo>
                              <a:cubicBezTo>
                                <a:pt x="139188" y="123846"/>
                                <a:pt x="148516" y="125018"/>
                                <a:pt x="156953" y="126002"/>
                              </a:cubicBezTo>
                              <a:cubicBezTo>
                                <a:pt x="173922" y="127830"/>
                                <a:pt x="187422" y="128767"/>
                                <a:pt x="198438" y="128111"/>
                              </a:cubicBezTo>
                              <a:cubicBezTo>
                                <a:pt x="209454" y="127502"/>
                                <a:pt x="217657" y="126190"/>
                                <a:pt x="223657" y="124548"/>
                              </a:cubicBezTo>
                              <a:cubicBezTo>
                                <a:pt x="243485" y="119017"/>
                                <a:pt x="245172" y="108986"/>
                                <a:pt x="243251" y="101626"/>
                              </a:cubicBezTo>
                              <a:cubicBezTo>
                                <a:pt x="240438" y="91220"/>
                                <a:pt x="229516" y="80908"/>
                                <a:pt x="214891" y="71298"/>
                              </a:cubicBezTo>
                              <a:cubicBezTo>
                                <a:pt x="200313" y="61267"/>
                                <a:pt x="182172" y="51376"/>
                                <a:pt x="164266" y="42939"/>
                              </a:cubicBezTo>
                              <a:cubicBezTo>
                                <a:pt x="146641" y="33845"/>
                                <a:pt x="129344" y="25783"/>
                                <a:pt x="116313" y="20064"/>
                              </a:cubicBezTo>
                              <a:cubicBezTo>
                                <a:pt x="103516" y="14158"/>
                                <a:pt x="95078" y="10267"/>
                                <a:pt x="94750" y="10127"/>
                              </a:cubicBezTo>
                              <a:cubicBezTo>
                                <a:pt x="90531" y="8252"/>
                                <a:pt x="87110" y="4595"/>
                                <a:pt x="87485" y="2158"/>
                              </a:cubicBezTo>
                              <a:cubicBezTo>
                                <a:pt x="87906" y="-327"/>
                                <a:pt x="91657" y="-702"/>
                                <a:pt x="96063" y="1220"/>
                              </a:cubicBezTo>
                              <a:cubicBezTo>
                                <a:pt x="97469" y="1877"/>
                                <a:pt x="107219" y="6330"/>
                                <a:pt x="121469" y="12892"/>
                              </a:cubicBezTo>
                              <a:cubicBezTo>
                                <a:pt x="135953" y="19126"/>
                                <a:pt x="154657" y="28314"/>
                                <a:pt x="173969" y="37876"/>
                              </a:cubicBezTo>
                              <a:cubicBezTo>
                                <a:pt x="183672" y="42564"/>
                                <a:pt x="193422" y="47627"/>
                                <a:pt x="202750" y="52924"/>
                              </a:cubicBezTo>
                              <a:cubicBezTo>
                                <a:pt x="207391" y="55548"/>
                                <a:pt x="211938" y="58314"/>
                                <a:pt x="216344" y="61033"/>
                              </a:cubicBezTo>
                              <a:cubicBezTo>
                                <a:pt x="220797" y="63611"/>
                                <a:pt x="225016" y="66283"/>
                                <a:pt x="229047" y="69002"/>
                              </a:cubicBezTo>
                              <a:cubicBezTo>
                                <a:pt x="245079" y="79830"/>
                                <a:pt x="257219" y="91689"/>
                                <a:pt x="260969" y="103783"/>
                              </a:cubicBezTo>
                              <a:cubicBezTo>
                                <a:pt x="265188" y="116955"/>
                                <a:pt x="256704" y="127783"/>
                                <a:pt x="236032" y="133174"/>
                              </a:cubicBezTo>
                              <a:cubicBezTo>
                                <a:pt x="225954" y="135892"/>
                                <a:pt x="213204" y="137392"/>
                                <a:pt x="197969" y="137768"/>
                              </a:cubicBezTo>
                              <a:cubicBezTo>
                                <a:pt x="182735" y="138189"/>
                                <a:pt x="165438" y="136361"/>
                                <a:pt x="145657" y="133689"/>
                              </a:cubicBezTo>
                              <a:cubicBezTo>
                                <a:pt x="125782" y="131252"/>
                                <a:pt x="104313" y="125814"/>
                                <a:pt x="80547" y="119674"/>
                              </a:cubicBezTo>
                              <a:cubicBezTo>
                                <a:pt x="68547" y="116674"/>
                                <a:pt x="56735" y="112689"/>
                                <a:pt x="44313" y="108471"/>
                              </a:cubicBezTo>
                              <a:cubicBezTo>
                                <a:pt x="31938" y="104205"/>
                                <a:pt x="18953" y="99752"/>
                                <a:pt x="5875" y="94595"/>
                              </a:cubicBezTo>
                              <a:cubicBezTo>
                                <a:pt x="5172" y="94220"/>
                                <a:pt x="4609" y="93986"/>
                                <a:pt x="4094" y="9370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8" name="任意多边形: 形状 867">
                          <a:extLst>
                            <a:ext uri="{FF2B5EF4-FFF2-40B4-BE49-F238E27FC236}">
                              <a16:creationId xmlns:a16="http://schemas.microsoft.com/office/drawing/2014/main" id="{DEE94DAC-F766-990B-11D6-97FA337CA0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22932" y="6927302"/>
                          <a:ext cx="148883" cy="103302"/>
                        </a:xfrm>
                        <a:custGeom>
                          <a:avLst/>
                          <a:gdLst>
                            <a:gd name="connsiteX0" fmla="*/ 118567 w 148883"/>
                            <a:gd name="connsiteY0" fmla="*/ 101322 h 103302"/>
                            <a:gd name="connsiteX1" fmla="*/ 115754 w 148883"/>
                            <a:gd name="connsiteY1" fmla="*/ 96776 h 103302"/>
                            <a:gd name="connsiteX2" fmla="*/ 116879 w 148883"/>
                            <a:gd name="connsiteY2" fmla="*/ 72588 h 103302"/>
                            <a:gd name="connsiteX3" fmla="*/ 76004 w 148883"/>
                            <a:gd name="connsiteY3" fmla="*/ 43994 h 103302"/>
                            <a:gd name="connsiteX4" fmla="*/ 50879 w 148883"/>
                            <a:gd name="connsiteY4" fmla="*/ 30400 h 103302"/>
                            <a:gd name="connsiteX5" fmla="*/ 28098 w 148883"/>
                            <a:gd name="connsiteY5" fmla="*/ 18682 h 103302"/>
                            <a:gd name="connsiteX6" fmla="*/ 4566 w 148883"/>
                            <a:gd name="connsiteY6" fmla="*/ 7244 h 103302"/>
                            <a:gd name="connsiteX7" fmla="*/ 1988 w 148883"/>
                            <a:gd name="connsiteY7" fmla="*/ 635 h 103302"/>
                            <a:gd name="connsiteX8" fmla="*/ 16566 w 148883"/>
                            <a:gd name="connsiteY8" fmla="*/ 2369 h 103302"/>
                            <a:gd name="connsiteX9" fmla="*/ 44598 w 148883"/>
                            <a:gd name="connsiteY9" fmla="*/ 15635 h 103302"/>
                            <a:gd name="connsiteX10" fmla="*/ 69723 w 148883"/>
                            <a:gd name="connsiteY10" fmla="*/ 28525 h 103302"/>
                            <a:gd name="connsiteX11" fmla="*/ 97567 w 148883"/>
                            <a:gd name="connsiteY11" fmla="*/ 43010 h 103302"/>
                            <a:gd name="connsiteX12" fmla="*/ 122879 w 148883"/>
                            <a:gd name="connsiteY12" fmla="*/ 58666 h 103302"/>
                            <a:gd name="connsiteX13" fmla="*/ 141629 w 148883"/>
                            <a:gd name="connsiteY13" fmla="*/ 73807 h 103302"/>
                            <a:gd name="connsiteX14" fmla="*/ 139754 w 148883"/>
                            <a:gd name="connsiteY14" fmla="*/ 101744 h 103302"/>
                            <a:gd name="connsiteX15" fmla="*/ 122457 w 148883"/>
                            <a:gd name="connsiteY15" fmla="*/ 102447 h 103302"/>
                            <a:gd name="connsiteX16" fmla="*/ 118567 w 148883"/>
                            <a:gd name="connsiteY16" fmla="*/ 101322 h 1033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48883" h="103302">
                              <a:moveTo>
                                <a:pt x="118567" y="101322"/>
                              </a:moveTo>
                              <a:cubicBezTo>
                                <a:pt x="114770" y="99916"/>
                                <a:pt x="113504" y="98135"/>
                                <a:pt x="115754" y="96776"/>
                              </a:cubicBezTo>
                              <a:cubicBezTo>
                                <a:pt x="127239" y="90025"/>
                                <a:pt x="125504" y="81494"/>
                                <a:pt x="116879" y="72588"/>
                              </a:cubicBezTo>
                              <a:cubicBezTo>
                                <a:pt x="108301" y="63260"/>
                                <a:pt x="92832" y="53322"/>
                                <a:pt x="76004" y="43994"/>
                              </a:cubicBezTo>
                              <a:cubicBezTo>
                                <a:pt x="67613" y="39447"/>
                                <a:pt x="59035" y="34807"/>
                                <a:pt x="50879" y="30400"/>
                              </a:cubicBezTo>
                              <a:cubicBezTo>
                                <a:pt x="42723" y="26041"/>
                                <a:pt x="34941" y="22056"/>
                                <a:pt x="28098" y="18682"/>
                              </a:cubicBezTo>
                              <a:cubicBezTo>
                                <a:pt x="14457" y="12025"/>
                                <a:pt x="4895" y="7431"/>
                                <a:pt x="4566" y="7244"/>
                              </a:cubicBezTo>
                              <a:cubicBezTo>
                                <a:pt x="-496" y="4807"/>
                                <a:pt x="-1340" y="1947"/>
                                <a:pt x="1988" y="635"/>
                              </a:cubicBezTo>
                              <a:cubicBezTo>
                                <a:pt x="5363" y="-725"/>
                                <a:pt x="11645" y="213"/>
                                <a:pt x="16566" y="2369"/>
                              </a:cubicBezTo>
                              <a:cubicBezTo>
                                <a:pt x="18160" y="3072"/>
                                <a:pt x="29363" y="8135"/>
                                <a:pt x="44598" y="15635"/>
                              </a:cubicBezTo>
                              <a:cubicBezTo>
                                <a:pt x="52191" y="19385"/>
                                <a:pt x="60770" y="23791"/>
                                <a:pt x="69723" y="28525"/>
                              </a:cubicBezTo>
                              <a:cubicBezTo>
                                <a:pt x="78910" y="33026"/>
                                <a:pt x="88426" y="37900"/>
                                <a:pt x="97567" y="43010"/>
                              </a:cubicBezTo>
                              <a:cubicBezTo>
                                <a:pt x="106660" y="48072"/>
                                <a:pt x="115332" y="53369"/>
                                <a:pt x="122879" y="58666"/>
                              </a:cubicBezTo>
                              <a:cubicBezTo>
                                <a:pt x="130520" y="63682"/>
                                <a:pt x="137035" y="68744"/>
                                <a:pt x="141629" y="73807"/>
                              </a:cubicBezTo>
                              <a:cubicBezTo>
                                <a:pt x="150817" y="83791"/>
                                <a:pt x="152410" y="93588"/>
                                <a:pt x="139754" y="101744"/>
                              </a:cubicBezTo>
                              <a:cubicBezTo>
                                <a:pt x="136988" y="103525"/>
                                <a:pt x="129160" y="103807"/>
                                <a:pt x="122457" y="102447"/>
                              </a:cubicBezTo>
                              <a:cubicBezTo>
                                <a:pt x="120910" y="102119"/>
                                <a:pt x="119645" y="101744"/>
                                <a:pt x="118567" y="1013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69" name="任意多边形: 形状 868">
                          <a:extLst>
                            <a:ext uri="{FF2B5EF4-FFF2-40B4-BE49-F238E27FC236}">
                              <a16:creationId xmlns:a16="http://schemas.microsoft.com/office/drawing/2014/main" id="{D26D9D0B-0700-74A6-1B52-28D93DA630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70124" y="6617922"/>
                          <a:ext cx="169871" cy="145946"/>
                        </a:xfrm>
                        <a:custGeom>
                          <a:avLst/>
                          <a:gdLst>
                            <a:gd name="connsiteX0" fmla="*/ 40812 w 169871"/>
                            <a:gd name="connsiteY0" fmla="*/ 117452 h 145946"/>
                            <a:gd name="connsiteX1" fmla="*/ 32984 w 169871"/>
                            <a:gd name="connsiteY1" fmla="*/ 109952 h 145946"/>
                            <a:gd name="connsiteX2" fmla="*/ 37109 w 169871"/>
                            <a:gd name="connsiteY2" fmla="*/ 107514 h 145946"/>
                            <a:gd name="connsiteX3" fmla="*/ 66031 w 169871"/>
                            <a:gd name="connsiteY3" fmla="*/ 119327 h 145946"/>
                            <a:gd name="connsiteX4" fmla="*/ 90359 w 169871"/>
                            <a:gd name="connsiteY4" fmla="*/ 127061 h 145946"/>
                            <a:gd name="connsiteX5" fmla="*/ 125281 w 169871"/>
                            <a:gd name="connsiteY5" fmla="*/ 134655 h 145946"/>
                            <a:gd name="connsiteX6" fmla="*/ 153640 w 169871"/>
                            <a:gd name="connsiteY6" fmla="*/ 130202 h 145946"/>
                            <a:gd name="connsiteX7" fmla="*/ 144265 w 169871"/>
                            <a:gd name="connsiteY7" fmla="*/ 106717 h 145946"/>
                            <a:gd name="connsiteX8" fmla="*/ 127437 w 169871"/>
                            <a:gd name="connsiteY8" fmla="*/ 90921 h 145946"/>
                            <a:gd name="connsiteX9" fmla="*/ 106812 w 169871"/>
                            <a:gd name="connsiteY9" fmla="*/ 74701 h 145946"/>
                            <a:gd name="connsiteX10" fmla="*/ 61718 w 169871"/>
                            <a:gd name="connsiteY10" fmla="*/ 44046 h 145946"/>
                            <a:gd name="connsiteX11" fmla="*/ 50937 w 169871"/>
                            <a:gd name="connsiteY11" fmla="*/ 37295 h 145946"/>
                            <a:gd name="connsiteX12" fmla="*/ 41046 w 169871"/>
                            <a:gd name="connsiteY12" fmla="*/ 30686 h 145946"/>
                            <a:gd name="connsiteX13" fmla="*/ 24031 w 169871"/>
                            <a:gd name="connsiteY13" fmla="*/ 19764 h 145946"/>
                            <a:gd name="connsiteX14" fmla="*/ 7671 w 169871"/>
                            <a:gd name="connsiteY14" fmla="*/ 9780 h 145946"/>
                            <a:gd name="connsiteX15" fmla="*/ 171 w 169871"/>
                            <a:gd name="connsiteY15" fmla="*/ 1717 h 145946"/>
                            <a:gd name="connsiteX16" fmla="*/ 4765 w 169871"/>
                            <a:gd name="connsiteY16" fmla="*/ 1623 h 145946"/>
                            <a:gd name="connsiteX17" fmla="*/ 10530 w 169871"/>
                            <a:gd name="connsiteY17" fmla="*/ 5374 h 145946"/>
                            <a:gd name="connsiteX18" fmla="*/ 23702 w 169871"/>
                            <a:gd name="connsiteY18" fmla="*/ 13483 h 145946"/>
                            <a:gd name="connsiteX19" fmla="*/ 42312 w 169871"/>
                            <a:gd name="connsiteY19" fmla="*/ 25436 h 145946"/>
                            <a:gd name="connsiteX20" fmla="*/ 53046 w 169871"/>
                            <a:gd name="connsiteY20" fmla="*/ 32608 h 145946"/>
                            <a:gd name="connsiteX21" fmla="*/ 64718 w 169871"/>
                            <a:gd name="connsiteY21" fmla="*/ 39967 h 145946"/>
                            <a:gd name="connsiteX22" fmla="*/ 89046 w 169871"/>
                            <a:gd name="connsiteY22" fmla="*/ 56374 h 145946"/>
                            <a:gd name="connsiteX23" fmla="*/ 113703 w 169871"/>
                            <a:gd name="connsiteY23" fmla="*/ 73576 h 145946"/>
                            <a:gd name="connsiteX24" fmla="*/ 136531 w 169871"/>
                            <a:gd name="connsiteY24" fmla="*/ 91624 h 145946"/>
                            <a:gd name="connsiteX25" fmla="*/ 155843 w 169871"/>
                            <a:gd name="connsiteY25" fmla="*/ 109483 h 145946"/>
                            <a:gd name="connsiteX26" fmla="*/ 168125 w 169871"/>
                            <a:gd name="connsiteY26" fmla="*/ 139577 h 145946"/>
                            <a:gd name="connsiteX27" fmla="*/ 129265 w 169871"/>
                            <a:gd name="connsiteY27" fmla="*/ 144545 h 145946"/>
                            <a:gd name="connsiteX28" fmla="*/ 111640 w 169871"/>
                            <a:gd name="connsiteY28" fmla="*/ 141452 h 145946"/>
                            <a:gd name="connsiteX29" fmla="*/ 91296 w 169871"/>
                            <a:gd name="connsiteY29" fmla="*/ 135827 h 145946"/>
                            <a:gd name="connsiteX30" fmla="*/ 42031 w 169871"/>
                            <a:gd name="connsiteY30" fmla="*/ 117921 h 145946"/>
                            <a:gd name="connsiteX31" fmla="*/ 40812 w 169871"/>
                            <a:gd name="connsiteY31" fmla="*/ 117452 h 1459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69871" h="145946">
                              <a:moveTo>
                                <a:pt x="40812" y="117452"/>
                              </a:moveTo>
                              <a:cubicBezTo>
                                <a:pt x="37531" y="115671"/>
                                <a:pt x="34202" y="112530"/>
                                <a:pt x="32984" y="109952"/>
                              </a:cubicBezTo>
                              <a:cubicBezTo>
                                <a:pt x="31624" y="107045"/>
                                <a:pt x="33452" y="105967"/>
                                <a:pt x="37109" y="107514"/>
                              </a:cubicBezTo>
                              <a:cubicBezTo>
                                <a:pt x="47656" y="112014"/>
                                <a:pt x="57218" y="116046"/>
                                <a:pt x="66031" y="119327"/>
                              </a:cubicBezTo>
                              <a:cubicBezTo>
                                <a:pt x="74984" y="122374"/>
                                <a:pt x="83093" y="124952"/>
                                <a:pt x="90359" y="127061"/>
                              </a:cubicBezTo>
                              <a:cubicBezTo>
                                <a:pt x="104890" y="131327"/>
                                <a:pt x="116187" y="133905"/>
                                <a:pt x="125281" y="134655"/>
                              </a:cubicBezTo>
                              <a:cubicBezTo>
                                <a:pt x="143281" y="136530"/>
                                <a:pt x="150875" y="133858"/>
                                <a:pt x="153640" y="130202"/>
                              </a:cubicBezTo>
                              <a:cubicBezTo>
                                <a:pt x="158234" y="124202"/>
                                <a:pt x="150921" y="114077"/>
                                <a:pt x="144265" y="106717"/>
                              </a:cubicBezTo>
                              <a:cubicBezTo>
                                <a:pt x="139625" y="101421"/>
                                <a:pt x="133671" y="96498"/>
                                <a:pt x="127437" y="90921"/>
                              </a:cubicBezTo>
                              <a:cubicBezTo>
                                <a:pt x="121156" y="85436"/>
                                <a:pt x="114171" y="79998"/>
                                <a:pt x="106812" y="74701"/>
                              </a:cubicBezTo>
                              <a:cubicBezTo>
                                <a:pt x="91953" y="64483"/>
                                <a:pt x="76437" y="53327"/>
                                <a:pt x="61718" y="44046"/>
                              </a:cubicBezTo>
                              <a:cubicBezTo>
                                <a:pt x="58015" y="41702"/>
                                <a:pt x="54406" y="39452"/>
                                <a:pt x="50937" y="37295"/>
                              </a:cubicBezTo>
                              <a:cubicBezTo>
                                <a:pt x="47515" y="34998"/>
                                <a:pt x="44187" y="32795"/>
                                <a:pt x="41046" y="30686"/>
                              </a:cubicBezTo>
                              <a:cubicBezTo>
                                <a:pt x="34718" y="26514"/>
                                <a:pt x="28906" y="22858"/>
                                <a:pt x="24031" y="19764"/>
                              </a:cubicBezTo>
                              <a:cubicBezTo>
                                <a:pt x="14140" y="13764"/>
                                <a:pt x="7952" y="9967"/>
                                <a:pt x="7671" y="9780"/>
                              </a:cubicBezTo>
                              <a:cubicBezTo>
                                <a:pt x="4484" y="7717"/>
                                <a:pt x="968" y="4014"/>
                                <a:pt x="171" y="1717"/>
                              </a:cubicBezTo>
                              <a:cubicBezTo>
                                <a:pt x="-626" y="-533"/>
                                <a:pt x="1437" y="-580"/>
                                <a:pt x="4765" y="1623"/>
                              </a:cubicBezTo>
                              <a:cubicBezTo>
                                <a:pt x="5280" y="1952"/>
                                <a:pt x="7296" y="3264"/>
                                <a:pt x="10530" y="5374"/>
                              </a:cubicBezTo>
                              <a:cubicBezTo>
                                <a:pt x="13812" y="7389"/>
                                <a:pt x="18312" y="10155"/>
                                <a:pt x="23702" y="13483"/>
                              </a:cubicBezTo>
                              <a:cubicBezTo>
                                <a:pt x="29093" y="16858"/>
                                <a:pt x="35421" y="20889"/>
                                <a:pt x="42312" y="25436"/>
                              </a:cubicBezTo>
                              <a:cubicBezTo>
                                <a:pt x="45734" y="27733"/>
                                <a:pt x="49296" y="30124"/>
                                <a:pt x="53046" y="32608"/>
                              </a:cubicBezTo>
                              <a:cubicBezTo>
                                <a:pt x="56796" y="34998"/>
                                <a:pt x="60734" y="37436"/>
                                <a:pt x="64718" y="39967"/>
                              </a:cubicBezTo>
                              <a:cubicBezTo>
                                <a:pt x="72640" y="45077"/>
                                <a:pt x="80890" y="50561"/>
                                <a:pt x="89046" y="56374"/>
                              </a:cubicBezTo>
                              <a:cubicBezTo>
                                <a:pt x="97203" y="62233"/>
                                <a:pt x="105734" y="67577"/>
                                <a:pt x="113703" y="73576"/>
                              </a:cubicBezTo>
                              <a:cubicBezTo>
                                <a:pt x="121765" y="79389"/>
                                <a:pt x="129359" y="85671"/>
                                <a:pt x="136531" y="91624"/>
                              </a:cubicBezTo>
                              <a:cubicBezTo>
                                <a:pt x="143750" y="97483"/>
                                <a:pt x="150312" y="103436"/>
                                <a:pt x="155843" y="109483"/>
                              </a:cubicBezTo>
                              <a:cubicBezTo>
                                <a:pt x="168125" y="122936"/>
                                <a:pt x="172718" y="133342"/>
                                <a:pt x="168125" y="139577"/>
                              </a:cubicBezTo>
                              <a:cubicBezTo>
                                <a:pt x="163531" y="145858"/>
                                <a:pt x="150734" y="147452"/>
                                <a:pt x="129265" y="144545"/>
                              </a:cubicBezTo>
                              <a:cubicBezTo>
                                <a:pt x="123921" y="143796"/>
                                <a:pt x="118015" y="142764"/>
                                <a:pt x="111640" y="141452"/>
                              </a:cubicBezTo>
                              <a:cubicBezTo>
                                <a:pt x="105359" y="139952"/>
                                <a:pt x="98609" y="138030"/>
                                <a:pt x="91296" y="135827"/>
                              </a:cubicBezTo>
                              <a:cubicBezTo>
                                <a:pt x="76765" y="131374"/>
                                <a:pt x="59937" y="125936"/>
                                <a:pt x="42031" y="117921"/>
                              </a:cubicBezTo>
                              <a:cubicBezTo>
                                <a:pt x="41703" y="117874"/>
                                <a:pt x="41281" y="117686"/>
                                <a:pt x="40812" y="11745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70" name="图形 413">
                      <a:extLst>
                        <a:ext uri="{FF2B5EF4-FFF2-40B4-BE49-F238E27FC236}">
                          <a16:creationId xmlns:a16="http://schemas.microsoft.com/office/drawing/2014/main" id="{5B496B77-7F99-4BEF-4798-9C1DFFADB4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863377" y="6659893"/>
                      <a:ext cx="590529" cy="448208"/>
                      <a:chOff x="8863377" y="6659893"/>
                      <a:chExt cx="590529" cy="448208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71" name="图形 413">
                        <a:extLst>
                          <a:ext uri="{FF2B5EF4-FFF2-40B4-BE49-F238E27FC236}">
                            <a16:creationId xmlns:a16="http://schemas.microsoft.com/office/drawing/2014/main" id="{390788FD-D3F3-7C3E-ED20-188A486E927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863377" y="6659893"/>
                        <a:ext cx="408712" cy="420613"/>
                        <a:chOff x="8863377" y="6659893"/>
                        <a:chExt cx="408712" cy="42061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72" name="任意多边形: 形状 871">
                          <a:extLst>
                            <a:ext uri="{FF2B5EF4-FFF2-40B4-BE49-F238E27FC236}">
                              <a16:creationId xmlns:a16="http://schemas.microsoft.com/office/drawing/2014/main" id="{F27D81A6-8D94-A962-EDC7-7C9DE680B1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984326" y="6659893"/>
                          <a:ext cx="178109" cy="117569"/>
                        </a:xfrm>
                        <a:custGeom>
                          <a:avLst/>
                          <a:gdLst>
                            <a:gd name="connsiteX0" fmla="*/ 54673 w 178109"/>
                            <a:gd name="connsiteY0" fmla="*/ 100559 h 117569"/>
                            <a:gd name="connsiteX1" fmla="*/ 45860 w 178109"/>
                            <a:gd name="connsiteY1" fmla="*/ 94231 h 117569"/>
                            <a:gd name="connsiteX2" fmla="*/ 49048 w 178109"/>
                            <a:gd name="connsiteY2" fmla="*/ 91700 h 117569"/>
                            <a:gd name="connsiteX3" fmla="*/ 102063 w 178109"/>
                            <a:gd name="connsiteY3" fmla="*/ 105059 h 117569"/>
                            <a:gd name="connsiteX4" fmla="*/ 136001 w 178109"/>
                            <a:gd name="connsiteY4" fmla="*/ 108715 h 117569"/>
                            <a:gd name="connsiteX5" fmla="*/ 161876 w 178109"/>
                            <a:gd name="connsiteY5" fmla="*/ 102575 h 117569"/>
                            <a:gd name="connsiteX6" fmla="*/ 150110 w 178109"/>
                            <a:gd name="connsiteY6" fmla="*/ 83262 h 117569"/>
                            <a:gd name="connsiteX7" fmla="*/ 110688 w 178109"/>
                            <a:gd name="connsiteY7" fmla="*/ 58559 h 117569"/>
                            <a:gd name="connsiteX8" fmla="*/ 87251 w 178109"/>
                            <a:gd name="connsiteY8" fmla="*/ 46324 h 117569"/>
                            <a:gd name="connsiteX9" fmla="*/ 75391 w 178109"/>
                            <a:gd name="connsiteY9" fmla="*/ 40653 h 117569"/>
                            <a:gd name="connsiteX10" fmla="*/ 63907 w 178109"/>
                            <a:gd name="connsiteY10" fmla="*/ 34793 h 117569"/>
                            <a:gd name="connsiteX11" fmla="*/ 8219 w 178109"/>
                            <a:gd name="connsiteY11" fmla="*/ 7606 h 117569"/>
                            <a:gd name="connsiteX12" fmla="*/ 204 w 178109"/>
                            <a:gd name="connsiteY12" fmla="*/ 1324 h 117569"/>
                            <a:gd name="connsiteX13" fmla="*/ 4985 w 178109"/>
                            <a:gd name="connsiteY13" fmla="*/ 1278 h 117569"/>
                            <a:gd name="connsiteX14" fmla="*/ 66766 w 178109"/>
                            <a:gd name="connsiteY14" fmla="*/ 31606 h 117569"/>
                            <a:gd name="connsiteX15" fmla="*/ 92032 w 178109"/>
                            <a:gd name="connsiteY15" fmla="*/ 44121 h 117569"/>
                            <a:gd name="connsiteX16" fmla="*/ 117485 w 178109"/>
                            <a:gd name="connsiteY16" fmla="*/ 57575 h 117569"/>
                            <a:gd name="connsiteX17" fmla="*/ 161735 w 178109"/>
                            <a:gd name="connsiteY17" fmla="*/ 84996 h 117569"/>
                            <a:gd name="connsiteX18" fmla="*/ 177110 w 178109"/>
                            <a:gd name="connsiteY18" fmla="*/ 109419 h 117569"/>
                            <a:gd name="connsiteX19" fmla="*/ 55985 w 178109"/>
                            <a:gd name="connsiteY19" fmla="*/ 101028 h 117569"/>
                            <a:gd name="connsiteX20" fmla="*/ 54673 w 178109"/>
                            <a:gd name="connsiteY20" fmla="*/ 100559 h 1175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78109" h="117569">
                              <a:moveTo>
                                <a:pt x="54673" y="100559"/>
                              </a:moveTo>
                              <a:cubicBezTo>
                                <a:pt x="51204" y="99340"/>
                                <a:pt x="47548" y="96575"/>
                                <a:pt x="45860" y="94231"/>
                              </a:cubicBezTo>
                              <a:cubicBezTo>
                                <a:pt x="43985" y="91606"/>
                                <a:pt x="45438" y="90434"/>
                                <a:pt x="49048" y="91700"/>
                              </a:cubicBezTo>
                              <a:cubicBezTo>
                                <a:pt x="70329" y="98122"/>
                                <a:pt x="87860" y="102247"/>
                                <a:pt x="102063" y="105059"/>
                              </a:cubicBezTo>
                              <a:cubicBezTo>
                                <a:pt x="116454" y="107356"/>
                                <a:pt x="127516" y="108434"/>
                                <a:pt x="136001" y="108715"/>
                              </a:cubicBezTo>
                              <a:cubicBezTo>
                                <a:pt x="152923" y="109372"/>
                                <a:pt x="159767" y="105809"/>
                                <a:pt x="161876" y="102575"/>
                              </a:cubicBezTo>
                              <a:cubicBezTo>
                                <a:pt x="165392" y="96856"/>
                                <a:pt x="157142" y="89309"/>
                                <a:pt x="150110" y="83262"/>
                              </a:cubicBezTo>
                              <a:cubicBezTo>
                                <a:pt x="140126" y="74778"/>
                                <a:pt x="125923" y="66762"/>
                                <a:pt x="110688" y="58559"/>
                              </a:cubicBezTo>
                              <a:cubicBezTo>
                                <a:pt x="103095" y="54340"/>
                                <a:pt x="95173" y="50215"/>
                                <a:pt x="87251" y="46324"/>
                              </a:cubicBezTo>
                              <a:cubicBezTo>
                                <a:pt x="83266" y="44403"/>
                                <a:pt x="79282" y="42481"/>
                                <a:pt x="75391" y="40653"/>
                              </a:cubicBezTo>
                              <a:cubicBezTo>
                                <a:pt x="71501" y="38684"/>
                                <a:pt x="67657" y="36715"/>
                                <a:pt x="63907" y="34793"/>
                              </a:cubicBezTo>
                              <a:cubicBezTo>
                                <a:pt x="33673" y="20075"/>
                                <a:pt x="8735" y="7887"/>
                                <a:pt x="8219" y="7606"/>
                              </a:cubicBezTo>
                              <a:cubicBezTo>
                                <a:pt x="4797" y="6059"/>
                                <a:pt x="1094" y="3106"/>
                                <a:pt x="204" y="1324"/>
                              </a:cubicBezTo>
                              <a:cubicBezTo>
                                <a:pt x="-687" y="-410"/>
                                <a:pt x="1422" y="-457"/>
                                <a:pt x="4985" y="1278"/>
                              </a:cubicBezTo>
                              <a:cubicBezTo>
                                <a:pt x="7235" y="2356"/>
                                <a:pt x="34188" y="15622"/>
                                <a:pt x="66766" y="31606"/>
                              </a:cubicBezTo>
                              <a:cubicBezTo>
                                <a:pt x="74829" y="35918"/>
                                <a:pt x="83454" y="39809"/>
                                <a:pt x="92032" y="44121"/>
                              </a:cubicBezTo>
                              <a:cubicBezTo>
                                <a:pt x="100657" y="48387"/>
                                <a:pt x="109188" y="52981"/>
                                <a:pt x="117485" y="57575"/>
                              </a:cubicBezTo>
                              <a:cubicBezTo>
                                <a:pt x="134360" y="66012"/>
                                <a:pt x="149829" y="75809"/>
                                <a:pt x="161735" y="84996"/>
                              </a:cubicBezTo>
                              <a:cubicBezTo>
                                <a:pt x="174907" y="95075"/>
                                <a:pt x="180579" y="103606"/>
                                <a:pt x="177110" y="109419"/>
                              </a:cubicBezTo>
                              <a:cubicBezTo>
                                <a:pt x="170642" y="120434"/>
                                <a:pt x="129298" y="122637"/>
                                <a:pt x="55985" y="101028"/>
                              </a:cubicBezTo>
                              <a:cubicBezTo>
                                <a:pt x="55563" y="100840"/>
                                <a:pt x="55141" y="100699"/>
                                <a:pt x="54673" y="1005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3" name="任意多边形: 形状 872">
                          <a:extLst>
                            <a:ext uri="{FF2B5EF4-FFF2-40B4-BE49-F238E27FC236}">
                              <a16:creationId xmlns:a16="http://schemas.microsoft.com/office/drawing/2014/main" id="{70B3709F-8519-0F09-E100-078BD40AD91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30752" y="6753819"/>
                          <a:ext cx="202729" cy="128146"/>
                        </a:xfrm>
                        <a:custGeom>
                          <a:avLst/>
                          <a:gdLst>
                            <a:gd name="connsiteX0" fmla="*/ 51934 w 202729"/>
                            <a:gd name="connsiteY0" fmla="*/ 118055 h 128146"/>
                            <a:gd name="connsiteX1" fmla="*/ 43215 w 202729"/>
                            <a:gd name="connsiteY1" fmla="*/ 111961 h 128146"/>
                            <a:gd name="connsiteX2" fmla="*/ 48606 w 202729"/>
                            <a:gd name="connsiteY2" fmla="*/ 108773 h 128146"/>
                            <a:gd name="connsiteX3" fmla="*/ 111091 w 202729"/>
                            <a:gd name="connsiteY3" fmla="*/ 117961 h 128146"/>
                            <a:gd name="connsiteX4" fmla="*/ 151731 w 202729"/>
                            <a:gd name="connsiteY4" fmla="*/ 117820 h 128146"/>
                            <a:gd name="connsiteX5" fmla="*/ 184263 w 202729"/>
                            <a:gd name="connsiteY5" fmla="*/ 106195 h 128146"/>
                            <a:gd name="connsiteX6" fmla="*/ 172309 w 202729"/>
                            <a:gd name="connsiteY6" fmla="*/ 82382 h 128146"/>
                            <a:gd name="connsiteX7" fmla="*/ 74106 w 202729"/>
                            <a:gd name="connsiteY7" fmla="*/ 33867 h 128146"/>
                            <a:gd name="connsiteX8" fmla="*/ 49497 w 202729"/>
                            <a:gd name="connsiteY8" fmla="*/ 24586 h 128146"/>
                            <a:gd name="connsiteX9" fmla="*/ 29340 w 202729"/>
                            <a:gd name="connsiteY9" fmla="*/ 16570 h 128146"/>
                            <a:gd name="connsiteX10" fmla="*/ 15418 w 202729"/>
                            <a:gd name="connsiteY10" fmla="*/ 11367 h 128146"/>
                            <a:gd name="connsiteX11" fmla="*/ 10028 w 202729"/>
                            <a:gd name="connsiteY11" fmla="*/ 9445 h 128146"/>
                            <a:gd name="connsiteX12" fmla="*/ 418 w 202729"/>
                            <a:gd name="connsiteY12" fmla="*/ 2414 h 128146"/>
                            <a:gd name="connsiteX13" fmla="*/ 5012 w 202729"/>
                            <a:gd name="connsiteY13" fmla="*/ 820 h 128146"/>
                            <a:gd name="connsiteX14" fmla="*/ 27606 w 202729"/>
                            <a:gd name="connsiteY14" fmla="*/ 9210 h 128146"/>
                            <a:gd name="connsiteX15" fmla="*/ 49684 w 202729"/>
                            <a:gd name="connsiteY15" fmla="*/ 18023 h 128146"/>
                            <a:gd name="connsiteX16" fmla="*/ 76356 w 202729"/>
                            <a:gd name="connsiteY16" fmla="*/ 28336 h 128146"/>
                            <a:gd name="connsiteX17" fmla="*/ 134575 w 202729"/>
                            <a:gd name="connsiteY17" fmla="*/ 53320 h 128146"/>
                            <a:gd name="connsiteX18" fmla="*/ 185200 w 202729"/>
                            <a:gd name="connsiteY18" fmla="*/ 82570 h 128146"/>
                            <a:gd name="connsiteX19" fmla="*/ 200856 w 202729"/>
                            <a:gd name="connsiteY19" fmla="*/ 112476 h 128146"/>
                            <a:gd name="connsiteX20" fmla="*/ 185763 w 202729"/>
                            <a:gd name="connsiteY20" fmla="*/ 122367 h 128146"/>
                            <a:gd name="connsiteX21" fmla="*/ 155856 w 202729"/>
                            <a:gd name="connsiteY21" fmla="*/ 127570 h 128146"/>
                            <a:gd name="connsiteX22" fmla="*/ 53575 w 202729"/>
                            <a:gd name="connsiteY22" fmla="*/ 118430 h 128146"/>
                            <a:gd name="connsiteX23" fmla="*/ 51934 w 202729"/>
                            <a:gd name="connsiteY23" fmla="*/ 118055 h 1281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202729" h="128146">
                              <a:moveTo>
                                <a:pt x="51934" y="118055"/>
                              </a:moveTo>
                              <a:cubicBezTo>
                                <a:pt x="48090" y="116883"/>
                                <a:pt x="44387" y="114305"/>
                                <a:pt x="43215" y="111961"/>
                              </a:cubicBezTo>
                              <a:cubicBezTo>
                                <a:pt x="41903" y="109289"/>
                                <a:pt x="44247" y="107883"/>
                                <a:pt x="48606" y="108773"/>
                              </a:cubicBezTo>
                              <a:cubicBezTo>
                                <a:pt x="73356" y="114351"/>
                                <a:pt x="94122" y="116554"/>
                                <a:pt x="111091" y="117961"/>
                              </a:cubicBezTo>
                              <a:cubicBezTo>
                                <a:pt x="127966" y="119601"/>
                                <a:pt x="141419" y="118711"/>
                                <a:pt x="151731" y="117820"/>
                              </a:cubicBezTo>
                              <a:cubicBezTo>
                                <a:pt x="172403" y="115851"/>
                                <a:pt x="181169" y="111070"/>
                                <a:pt x="184263" y="106195"/>
                              </a:cubicBezTo>
                              <a:cubicBezTo>
                                <a:pt x="189325" y="98273"/>
                                <a:pt x="180325" y="89226"/>
                                <a:pt x="172309" y="82382"/>
                              </a:cubicBezTo>
                              <a:cubicBezTo>
                                <a:pt x="149341" y="63726"/>
                                <a:pt x="108559" y="48070"/>
                                <a:pt x="74106" y="33867"/>
                              </a:cubicBezTo>
                              <a:cubicBezTo>
                                <a:pt x="65481" y="30445"/>
                                <a:pt x="57137" y="27304"/>
                                <a:pt x="49497" y="24586"/>
                              </a:cubicBezTo>
                              <a:cubicBezTo>
                                <a:pt x="41997" y="21492"/>
                                <a:pt x="35153" y="18820"/>
                                <a:pt x="29340" y="16570"/>
                              </a:cubicBezTo>
                              <a:cubicBezTo>
                                <a:pt x="23528" y="14413"/>
                                <a:pt x="18793" y="12632"/>
                                <a:pt x="15418" y="11367"/>
                              </a:cubicBezTo>
                              <a:cubicBezTo>
                                <a:pt x="12090" y="10195"/>
                                <a:pt x="10168" y="9492"/>
                                <a:pt x="10028" y="9445"/>
                              </a:cubicBezTo>
                              <a:cubicBezTo>
                                <a:pt x="6043" y="8085"/>
                                <a:pt x="1731" y="4898"/>
                                <a:pt x="418" y="2414"/>
                              </a:cubicBezTo>
                              <a:cubicBezTo>
                                <a:pt x="-941" y="-24"/>
                                <a:pt x="1122" y="-727"/>
                                <a:pt x="5012" y="820"/>
                              </a:cubicBezTo>
                              <a:cubicBezTo>
                                <a:pt x="6231" y="1383"/>
                                <a:pt x="14809" y="4242"/>
                                <a:pt x="27606" y="9210"/>
                              </a:cubicBezTo>
                              <a:cubicBezTo>
                                <a:pt x="34028" y="11648"/>
                                <a:pt x="41481" y="14601"/>
                                <a:pt x="49684" y="18023"/>
                              </a:cubicBezTo>
                              <a:cubicBezTo>
                                <a:pt x="57934" y="21164"/>
                                <a:pt x="66981" y="24539"/>
                                <a:pt x="76356" y="28336"/>
                              </a:cubicBezTo>
                              <a:cubicBezTo>
                                <a:pt x="94965" y="36304"/>
                                <a:pt x="115544" y="43945"/>
                                <a:pt x="134575" y="53320"/>
                              </a:cubicBezTo>
                              <a:cubicBezTo>
                                <a:pt x="153700" y="62179"/>
                                <a:pt x="171653" y="71648"/>
                                <a:pt x="185200" y="82570"/>
                              </a:cubicBezTo>
                              <a:cubicBezTo>
                                <a:pt x="200294" y="94055"/>
                                <a:pt x="206060" y="104414"/>
                                <a:pt x="200856" y="112476"/>
                              </a:cubicBezTo>
                              <a:cubicBezTo>
                                <a:pt x="198325" y="116414"/>
                                <a:pt x="193309" y="119742"/>
                                <a:pt x="185763" y="122367"/>
                              </a:cubicBezTo>
                              <a:cubicBezTo>
                                <a:pt x="178216" y="125179"/>
                                <a:pt x="168278" y="126820"/>
                                <a:pt x="155856" y="127570"/>
                              </a:cubicBezTo>
                              <a:cubicBezTo>
                                <a:pt x="131059" y="129351"/>
                                <a:pt x="96465" y="127195"/>
                                <a:pt x="53575" y="118430"/>
                              </a:cubicBezTo>
                              <a:cubicBezTo>
                                <a:pt x="52965" y="118383"/>
                                <a:pt x="52403" y="118195"/>
                                <a:pt x="51934" y="1180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4" name="任意多边形: 形状 873">
                          <a:extLst>
                            <a:ext uri="{FF2B5EF4-FFF2-40B4-BE49-F238E27FC236}">
                              <a16:creationId xmlns:a16="http://schemas.microsoft.com/office/drawing/2014/main" id="{5B018D6C-6C2B-F020-5F7B-31B7A917201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048853" y="6862433"/>
                          <a:ext cx="223237" cy="126120"/>
                        </a:xfrm>
                        <a:custGeom>
                          <a:avLst/>
                          <a:gdLst>
                            <a:gd name="connsiteX0" fmla="*/ 6084 w 223237"/>
                            <a:gd name="connsiteY0" fmla="*/ 113831 h 126120"/>
                            <a:gd name="connsiteX1" fmla="*/ 178 w 223237"/>
                            <a:gd name="connsiteY1" fmla="*/ 108066 h 126120"/>
                            <a:gd name="connsiteX2" fmla="*/ 11240 w 223237"/>
                            <a:gd name="connsiteY2" fmla="*/ 105722 h 126120"/>
                            <a:gd name="connsiteX3" fmla="*/ 53147 w 223237"/>
                            <a:gd name="connsiteY3" fmla="*/ 112519 h 126120"/>
                            <a:gd name="connsiteX4" fmla="*/ 88819 w 223237"/>
                            <a:gd name="connsiteY4" fmla="*/ 116128 h 126120"/>
                            <a:gd name="connsiteX5" fmla="*/ 143194 w 223237"/>
                            <a:gd name="connsiteY5" fmla="*/ 115941 h 126120"/>
                            <a:gd name="connsiteX6" fmla="*/ 196397 w 223237"/>
                            <a:gd name="connsiteY6" fmla="*/ 102535 h 126120"/>
                            <a:gd name="connsiteX7" fmla="*/ 200428 w 223237"/>
                            <a:gd name="connsiteY7" fmla="*/ 76941 h 126120"/>
                            <a:gd name="connsiteX8" fmla="*/ 161428 w 223237"/>
                            <a:gd name="connsiteY8" fmla="*/ 51488 h 126120"/>
                            <a:gd name="connsiteX9" fmla="*/ 134334 w 223237"/>
                            <a:gd name="connsiteY9" fmla="*/ 40800 h 126120"/>
                            <a:gd name="connsiteX10" fmla="*/ 105928 w 223237"/>
                            <a:gd name="connsiteY10" fmla="*/ 31425 h 126120"/>
                            <a:gd name="connsiteX11" fmla="*/ 56287 w 223237"/>
                            <a:gd name="connsiteY11" fmla="*/ 16238 h 126120"/>
                            <a:gd name="connsiteX12" fmla="*/ 34303 w 223237"/>
                            <a:gd name="connsiteY12" fmla="*/ 9675 h 126120"/>
                            <a:gd name="connsiteX13" fmla="*/ 24928 w 223237"/>
                            <a:gd name="connsiteY13" fmla="*/ 2784 h 126120"/>
                            <a:gd name="connsiteX14" fmla="*/ 31678 w 223237"/>
                            <a:gd name="connsiteY14" fmla="*/ 581 h 126120"/>
                            <a:gd name="connsiteX15" fmla="*/ 57553 w 223237"/>
                            <a:gd name="connsiteY15" fmla="*/ 8315 h 126120"/>
                            <a:gd name="connsiteX16" fmla="*/ 111834 w 223237"/>
                            <a:gd name="connsiteY16" fmla="*/ 24956 h 126120"/>
                            <a:gd name="connsiteX17" fmla="*/ 172350 w 223237"/>
                            <a:gd name="connsiteY17" fmla="*/ 47081 h 126120"/>
                            <a:gd name="connsiteX18" fmla="*/ 197897 w 223237"/>
                            <a:gd name="connsiteY18" fmla="*/ 60581 h 126120"/>
                            <a:gd name="connsiteX19" fmla="*/ 216459 w 223237"/>
                            <a:gd name="connsiteY19" fmla="*/ 75816 h 126120"/>
                            <a:gd name="connsiteX20" fmla="*/ 211491 w 223237"/>
                            <a:gd name="connsiteY20" fmla="*/ 108581 h 126120"/>
                            <a:gd name="connsiteX21" fmla="*/ 138741 w 223237"/>
                            <a:gd name="connsiteY21" fmla="*/ 125785 h 126120"/>
                            <a:gd name="connsiteX22" fmla="*/ 79865 w 223237"/>
                            <a:gd name="connsiteY22" fmla="*/ 124707 h 126120"/>
                            <a:gd name="connsiteX23" fmla="*/ 45412 w 223237"/>
                            <a:gd name="connsiteY23" fmla="*/ 120629 h 126120"/>
                            <a:gd name="connsiteX24" fmla="*/ 7865 w 223237"/>
                            <a:gd name="connsiteY24" fmla="*/ 114300 h 126120"/>
                            <a:gd name="connsiteX25" fmla="*/ 6084 w 223237"/>
                            <a:gd name="connsiteY25" fmla="*/ 113831 h 1261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223237" h="126120">
                              <a:moveTo>
                                <a:pt x="6084" y="113831"/>
                              </a:moveTo>
                              <a:cubicBezTo>
                                <a:pt x="1818" y="112519"/>
                                <a:pt x="-713" y="110129"/>
                                <a:pt x="178" y="108066"/>
                              </a:cubicBezTo>
                              <a:cubicBezTo>
                                <a:pt x="1162" y="105722"/>
                                <a:pt x="6037" y="104691"/>
                                <a:pt x="11240" y="105722"/>
                              </a:cubicBezTo>
                              <a:cubicBezTo>
                                <a:pt x="26147" y="109050"/>
                                <a:pt x="40256" y="110785"/>
                                <a:pt x="53147" y="112519"/>
                              </a:cubicBezTo>
                              <a:cubicBezTo>
                                <a:pt x="66084" y="114066"/>
                                <a:pt x="77850" y="115706"/>
                                <a:pt x="88819" y="116128"/>
                              </a:cubicBezTo>
                              <a:cubicBezTo>
                                <a:pt x="110756" y="117113"/>
                                <a:pt x="128569" y="117207"/>
                                <a:pt x="143194" y="115941"/>
                              </a:cubicBezTo>
                              <a:cubicBezTo>
                                <a:pt x="172490" y="113035"/>
                                <a:pt x="188334" y="107785"/>
                                <a:pt x="196397" y="102535"/>
                              </a:cubicBezTo>
                              <a:cubicBezTo>
                                <a:pt x="209709" y="93535"/>
                                <a:pt x="205819" y="83644"/>
                                <a:pt x="200428" y="76941"/>
                              </a:cubicBezTo>
                              <a:cubicBezTo>
                                <a:pt x="192741" y="67238"/>
                                <a:pt x="178491" y="58660"/>
                                <a:pt x="161428" y="51488"/>
                              </a:cubicBezTo>
                              <a:cubicBezTo>
                                <a:pt x="152850" y="48019"/>
                                <a:pt x="143709" y="44222"/>
                                <a:pt x="134334" y="40800"/>
                              </a:cubicBezTo>
                              <a:cubicBezTo>
                                <a:pt x="124959" y="37378"/>
                                <a:pt x="115303" y="34237"/>
                                <a:pt x="105928" y="31425"/>
                              </a:cubicBezTo>
                              <a:cubicBezTo>
                                <a:pt x="87225" y="25285"/>
                                <a:pt x="69506" y="19847"/>
                                <a:pt x="56287" y="16238"/>
                              </a:cubicBezTo>
                              <a:cubicBezTo>
                                <a:pt x="43162" y="12300"/>
                                <a:pt x="34631" y="9769"/>
                                <a:pt x="34303" y="9675"/>
                              </a:cubicBezTo>
                              <a:cubicBezTo>
                                <a:pt x="29990" y="8550"/>
                                <a:pt x="25631" y="5316"/>
                                <a:pt x="24928" y="2784"/>
                              </a:cubicBezTo>
                              <a:cubicBezTo>
                                <a:pt x="24225" y="253"/>
                                <a:pt x="27225" y="-731"/>
                                <a:pt x="31678" y="581"/>
                              </a:cubicBezTo>
                              <a:cubicBezTo>
                                <a:pt x="33131" y="909"/>
                                <a:pt x="42975" y="3862"/>
                                <a:pt x="57553" y="8315"/>
                              </a:cubicBezTo>
                              <a:cubicBezTo>
                                <a:pt x="72225" y="12253"/>
                                <a:pt x="91444" y="18441"/>
                                <a:pt x="111834" y="24956"/>
                              </a:cubicBezTo>
                              <a:cubicBezTo>
                                <a:pt x="132225" y="31190"/>
                                <a:pt x="153506" y="39253"/>
                                <a:pt x="172350" y="47081"/>
                              </a:cubicBezTo>
                              <a:cubicBezTo>
                                <a:pt x="181725" y="51206"/>
                                <a:pt x="190397" y="55707"/>
                                <a:pt x="197897" y="60581"/>
                              </a:cubicBezTo>
                              <a:cubicBezTo>
                                <a:pt x="205444" y="65410"/>
                                <a:pt x="211819" y="70238"/>
                                <a:pt x="216459" y="75816"/>
                              </a:cubicBezTo>
                              <a:cubicBezTo>
                                <a:pt x="226819" y="88003"/>
                                <a:pt x="225413" y="99394"/>
                                <a:pt x="211491" y="108581"/>
                              </a:cubicBezTo>
                              <a:cubicBezTo>
                                <a:pt x="197803" y="117863"/>
                                <a:pt x="173334" y="123394"/>
                                <a:pt x="138741" y="125785"/>
                              </a:cubicBezTo>
                              <a:cubicBezTo>
                                <a:pt x="121537" y="126488"/>
                                <a:pt x="101897" y="126066"/>
                                <a:pt x="79865" y="124707"/>
                              </a:cubicBezTo>
                              <a:cubicBezTo>
                                <a:pt x="68944" y="123629"/>
                                <a:pt x="57459" y="122269"/>
                                <a:pt x="45412" y="120629"/>
                              </a:cubicBezTo>
                              <a:cubicBezTo>
                                <a:pt x="33412" y="119035"/>
                                <a:pt x="20803" y="117160"/>
                                <a:pt x="7865" y="114300"/>
                              </a:cubicBezTo>
                              <a:cubicBezTo>
                                <a:pt x="7209" y="114160"/>
                                <a:pt x="6647" y="113972"/>
                                <a:pt x="6084" y="1138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5" name="任意多边形: 形状 874">
                          <a:extLst>
                            <a:ext uri="{FF2B5EF4-FFF2-40B4-BE49-F238E27FC236}">
                              <a16:creationId xmlns:a16="http://schemas.microsoft.com/office/drawing/2014/main" id="{C1F8B5E8-BDAD-6E5C-6D49-45F8458C17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863377" y="6967740"/>
                          <a:ext cx="357251" cy="112765"/>
                        </a:xfrm>
                        <a:custGeom>
                          <a:avLst/>
                          <a:gdLst>
                            <a:gd name="connsiteX0" fmla="*/ 3262 w 357251"/>
                            <a:gd name="connsiteY0" fmla="*/ 70071 h 112765"/>
                            <a:gd name="connsiteX1" fmla="*/ 3778 w 357251"/>
                            <a:gd name="connsiteY1" fmla="*/ 65759 h 112765"/>
                            <a:gd name="connsiteX2" fmla="*/ 24965 w 357251"/>
                            <a:gd name="connsiteY2" fmla="*/ 68009 h 112765"/>
                            <a:gd name="connsiteX3" fmla="*/ 58293 w 357251"/>
                            <a:gd name="connsiteY3" fmla="*/ 78509 h 112765"/>
                            <a:gd name="connsiteX4" fmla="*/ 92465 w 357251"/>
                            <a:gd name="connsiteY4" fmla="*/ 87228 h 112765"/>
                            <a:gd name="connsiteX5" fmla="*/ 126872 w 357251"/>
                            <a:gd name="connsiteY5" fmla="*/ 94774 h 112765"/>
                            <a:gd name="connsiteX6" fmla="*/ 161372 w 357251"/>
                            <a:gd name="connsiteY6" fmla="*/ 100165 h 112765"/>
                            <a:gd name="connsiteX7" fmla="*/ 291591 w 357251"/>
                            <a:gd name="connsiteY7" fmla="*/ 99650 h 112765"/>
                            <a:gd name="connsiteX8" fmla="*/ 323513 w 357251"/>
                            <a:gd name="connsiteY8" fmla="*/ 88868 h 112765"/>
                            <a:gd name="connsiteX9" fmla="*/ 334716 w 357251"/>
                            <a:gd name="connsiteY9" fmla="*/ 77149 h 112765"/>
                            <a:gd name="connsiteX10" fmla="*/ 318263 w 357251"/>
                            <a:gd name="connsiteY10" fmla="*/ 52165 h 112765"/>
                            <a:gd name="connsiteX11" fmla="*/ 268622 w 357251"/>
                            <a:gd name="connsiteY11" fmla="*/ 31634 h 112765"/>
                            <a:gd name="connsiteX12" fmla="*/ 216591 w 357251"/>
                            <a:gd name="connsiteY12" fmla="*/ 15649 h 112765"/>
                            <a:gd name="connsiteX13" fmla="*/ 199013 w 357251"/>
                            <a:gd name="connsiteY13" fmla="*/ 10634 h 112765"/>
                            <a:gd name="connsiteX14" fmla="*/ 191981 w 357251"/>
                            <a:gd name="connsiteY14" fmla="*/ 8618 h 112765"/>
                            <a:gd name="connsiteX15" fmla="*/ 186028 w 357251"/>
                            <a:gd name="connsiteY15" fmla="*/ 2149 h 112765"/>
                            <a:gd name="connsiteX16" fmla="*/ 198075 w 357251"/>
                            <a:gd name="connsiteY16" fmla="*/ 743 h 112765"/>
                            <a:gd name="connsiteX17" fmla="*/ 227231 w 357251"/>
                            <a:gd name="connsiteY17" fmla="*/ 8806 h 112765"/>
                            <a:gd name="connsiteX18" fmla="*/ 284231 w 357251"/>
                            <a:gd name="connsiteY18" fmla="*/ 25915 h 112765"/>
                            <a:gd name="connsiteX19" fmla="*/ 313528 w 357251"/>
                            <a:gd name="connsiteY19" fmla="*/ 36556 h 112765"/>
                            <a:gd name="connsiteX20" fmla="*/ 338091 w 357251"/>
                            <a:gd name="connsiteY20" fmla="*/ 48181 h 112765"/>
                            <a:gd name="connsiteX21" fmla="*/ 356372 w 357251"/>
                            <a:gd name="connsiteY21" fmla="*/ 77055 h 112765"/>
                            <a:gd name="connsiteX22" fmla="*/ 301106 w 357251"/>
                            <a:gd name="connsiteY22" fmla="*/ 106540 h 112765"/>
                            <a:gd name="connsiteX23" fmla="*/ 266981 w 357251"/>
                            <a:gd name="connsiteY23" fmla="*/ 110994 h 112765"/>
                            <a:gd name="connsiteX24" fmla="*/ 231169 w 357251"/>
                            <a:gd name="connsiteY24" fmla="*/ 112728 h 112765"/>
                            <a:gd name="connsiteX25" fmla="*/ 156309 w 357251"/>
                            <a:gd name="connsiteY25" fmla="*/ 107618 h 112765"/>
                            <a:gd name="connsiteX26" fmla="*/ 118059 w 357251"/>
                            <a:gd name="connsiteY26" fmla="*/ 101572 h 112765"/>
                            <a:gd name="connsiteX27" fmla="*/ 79997 w 357251"/>
                            <a:gd name="connsiteY27" fmla="*/ 92852 h 112765"/>
                            <a:gd name="connsiteX28" fmla="*/ 5372 w 357251"/>
                            <a:gd name="connsiteY28" fmla="*/ 70774 h 112765"/>
                            <a:gd name="connsiteX29" fmla="*/ 3262 w 357251"/>
                            <a:gd name="connsiteY29" fmla="*/ 70071 h 112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357251" h="112765">
                              <a:moveTo>
                                <a:pt x="3262" y="70071"/>
                              </a:moveTo>
                              <a:cubicBezTo>
                                <a:pt x="-1238" y="68197"/>
                                <a:pt x="-1097" y="66415"/>
                                <a:pt x="3778" y="65759"/>
                              </a:cubicBezTo>
                              <a:cubicBezTo>
                                <a:pt x="9262" y="65056"/>
                                <a:pt x="18684" y="65993"/>
                                <a:pt x="24965" y="68009"/>
                              </a:cubicBezTo>
                              <a:cubicBezTo>
                                <a:pt x="35934" y="71618"/>
                                <a:pt x="47090" y="75134"/>
                                <a:pt x="58293" y="78509"/>
                              </a:cubicBezTo>
                              <a:cubicBezTo>
                                <a:pt x="69637" y="81556"/>
                                <a:pt x="81028" y="84462"/>
                                <a:pt x="92465" y="87228"/>
                              </a:cubicBezTo>
                              <a:cubicBezTo>
                                <a:pt x="103950" y="89900"/>
                                <a:pt x="115294" y="92806"/>
                                <a:pt x="126872" y="94774"/>
                              </a:cubicBezTo>
                              <a:cubicBezTo>
                                <a:pt x="138403" y="96790"/>
                                <a:pt x="149934" y="98618"/>
                                <a:pt x="161372" y="100165"/>
                              </a:cubicBezTo>
                              <a:cubicBezTo>
                                <a:pt x="207122" y="106352"/>
                                <a:pt x="251934" y="106540"/>
                                <a:pt x="291591" y="99650"/>
                              </a:cubicBezTo>
                              <a:cubicBezTo>
                                <a:pt x="306731" y="97259"/>
                                <a:pt x="316856" y="93040"/>
                                <a:pt x="323513" y="88868"/>
                              </a:cubicBezTo>
                              <a:cubicBezTo>
                                <a:pt x="330169" y="84696"/>
                                <a:pt x="333356" y="80478"/>
                                <a:pt x="334716" y="77149"/>
                              </a:cubicBezTo>
                              <a:cubicBezTo>
                                <a:pt x="338419" y="67774"/>
                                <a:pt x="331106" y="59431"/>
                                <a:pt x="318263" y="52165"/>
                              </a:cubicBezTo>
                              <a:cubicBezTo>
                                <a:pt x="305513" y="44571"/>
                                <a:pt x="287278" y="37540"/>
                                <a:pt x="268622" y="31634"/>
                              </a:cubicBezTo>
                              <a:cubicBezTo>
                                <a:pt x="250013" y="25493"/>
                                <a:pt x="231075" y="19587"/>
                                <a:pt x="216591" y="15649"/>
                              </a:cubicBezTo>
                              <a:cubicBezTo>
                                <a:pt x="209325" y="13774"/>
                                <a:pt x="203325" y="11900"/>
                                <a:pt x="199013" y="10634"/>
                              </a:cubicBezTo>
                              <a:cubicBezTo>
                                <a:pt x="194700" y="9415"/>
                                <a:pt x="192169" y="8665"/>
                                <a:pt x="191981" y="8618"/>
                              </a:cubicBezTo>
                              <a:cubicBezTo>
                                <a:pt x="186778" y="7212"/>
                                <a:pt x="184294" y="4306"/>
                                <a:pt x="186028" y="2149"/>
                              </a:cubicBezTo>
                              <a:cubicBezTo>
                                <a:pt x="187716" y="-7"/>
                                <a:pt x="193013" y="-663"/>
                                <a:pt x="198075" y="743"/>
                              </a:cubicBezTo>
                              <a:cubicBezTo>
                                <a:pt x="199716" y="1165"/>
                                <a:pt x="211059" y="4540"/>
                                <a:pt x="227231" y="8806"/>
                              </a:cubicBezTo>
                              <a:cubicBezTo>
                                <a:pt x="243356" y="13118"/>
                                <a:pt x="263935" y="19727"/>
                                <a:pt x="284231" y="25915"/>
                              </a:cubicBezTo>
                              <a:cubicBezTo>
                                <a:pt x="294403" y="29196"/>
                                <a:pt x="304341" y="32712"/>
                                <a:pt x="313528" y="36556"/>
                              </a:cubicBezTo>
                              <a:cubicBezTo>
                                <a:pt x="322669" y="40446"/>
                                <a:pt x="331153" y="43962"/>
                                <a:pt x="338091" y="48181"/>
                              </a:cubicBezTo>
                              <a:cubicBezTo>
                                <a:pt x="351966" y="56431"/>
                                <a:pt x="360028" y="66040"/>
                                <a:pt x="356372" y="77055"/>
                              </a:cubicBezTo>
                              <a:cubicBezTo>
                                <a:pt x="352294" y="89150"/>
                                <a:pt x="333075" y="100353"/>
                                <a:pt x="301106" y="106540"/>
                              </a:cubicBezTo>
                              <a:cubicBezTo>
                                <a:pt x="290091" y="108415"/>
                                <a:pt x="278700" y="109915"/>
                                <a:pt x="266981" y="110994"/>
                              </a:cubicBezTo>
                              <a:cubicBezTo>
                                <a:pt x="255309" y="112072"/>
                                <a:pt x="243263" y="112962"/>
                                <a:pt x="231169" y="112728"/>
                              </a:cubicBezTo>
                              <a:cubicBezTo>
                                <a:pt x="206934" y="112493"/>
                                <a:pt x="181575" y="111509"/>
                                <a:pt x="156309" y="107618"/>
                              </a:cubicBezTo>
                              <a:cubicBezTo>
                                <a:pt x="143606" y="105884"/>
                                <a:pt x="130856" y="103822"/>
                                <a:pt x="118059" y="101572"/>
                              </a:cubicBezTo>
                              <a:cubicBezTo>
                                <a:pt x="105403" y="98899"/>
                                <a:pt x="92700" y="95993"/>
                                <a:pt x="79997" y="92852"/>
                              </a:cubicBezTo>
                              <a:cubicBezTo>
                                <a:pt x="54497" y="86993"/>
                                <a:pt x="29793" y="78743"/>
                                <a:pt x="5372" y="70774"/>
                              </a:cubicBezTo>
                              <a:cubicBezTo>
                                <a:pt x="4481" y="70587"/>
                                <a:pt x="3825" y="70306"/>
                                <a:pt x="3262" y="700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76" name="图形 413">
                        <a:extLst>
                          <a:ext uri="{FF2B5EF4-FFF2-40B4-BE49-F238E27FC236}">
                            <a16:creationId xmlns:a16="http://schemas.microsoft.com/office/drawing/2014/main" id="{37660878-7F8F-1566-9D75-FCB50695BE9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139504" y="6745312"/>
                        <a:ext cx="314402" cy="362789"/>
                        <a:chOff x="9139504" y="6745312"/>
                        <a:chExt cx="314402" cy="36278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77" name="任意多边形: 形状 876">
                          <a:extLst>
                            <a:ext uri="{FF2B5EF4-FFF2-40B4-BE49-F238E27FC236}">
                              <a16:creationId xmlns:a16="http://schemas.microsoft.com/office/drawing/2014/main" id="{9A3A8F90-C415-51A3-9709-E4D14CC1AC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41087" y="6747310"/>
                          <a:ext cx="131149" cy="16787"/>
                        </a:xfrm>
                        <a:custGeom>
                          <a:avLst/>
                          <a:gdLst>
                            <a:gd name="connsiteX0" fmla="*/ 116022 w 131149"/>
                            <a:gd name="connsiteY0" fmla="*/ 908 h 16787"/>
                            <a:gd name="connsiteX1" fmla="*/ 115131 w 131149"/>
                            <a:gd name="connsiteY1" fmla="*/ 4986 h 16787"/>
                            <a:gd name="connsiteX2" fmla="*/ 3803 w 131149"/>
                            <a:gd name="connsiteY2" fmla="*/ 252 h 16787"/>
                            <a:gd name="connsiteX3" fmla="*/ 990 w 131149"/>
                            <a:gd name="connsiteY3" fmla="*/ 2455 h 16787"/>
                            <a:gd name="connsiteX4" fmla="*/ 10037 w 131149"/>
                            <a:gd name="connsiteY4" fmla="*/ 7048 h 16787"/>
                            <a:gd name="connsiteX5" fmla="*/ 11303 w 131149"/>
                            <a:gd name="connsiteY5" fmla="*/ 7330 h 16787"/>
                            <a:gd name="connsiteX6" fmla="*/ 129756 w 131149"/>
                            <a:gd name="connsiteY6" fmla="*/ 9580 h 16787"/>
                            <a:gd name="connsiteX7" fmla="*/ 130365 w 131149"/>
                            <a:gd name="connsiteY7" fmla="*/ 3486 h 16787"/>
                            <a:gd name="connsiteX8" fmla="*/ 116022 w 131149"/>
                            <a:gd name="connsiteY8" fmla="*/ 908 h 1678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31149" h="16787">
                              <a:moveTo>
                                <a:pt x="116022" y="908"/>
                              </a:moveTo>
                              <a:cubicBezTo>
                                <a:pt x="116537" y="2361"/>
                                <a:pt x="116444" y="3720"/>
                                <a:pt x="115131" y="4986"/>
                              </a:cubicBezTo>
                              <a:cubicBezTo>
                                <a:pt x="110209" y="9251"/>
                                <a:pt x="87334" y="17314"/>
                                <a:pt x="3803" y="252"/>
                              </a:cubicBezTo>
                              <a:cubicBezTo>
                                <a:pt x="193" y="-499"/>
                                <a:pt x="-1072" y="486"/>
                                <a:pt x="990" y="2455"/>
                              </a:cubicBezTo>
                              <a:cubicBezTo>
                                <a:pt x="2818" y="4189"/>
                                <a:pt x="6662" y="6111"/>
                                <a:pt x="10037" y="7048"/>
                              </a:cubicBezTo>
                              <a:cubicBezTo>
                                <a:pt x="10506" y="7142"/>
                                <a:pt x="10881" y="7236"/>
                                <a:pt x="11303" y="7330"/>
                              </a:cubicBezTo>
                              <a:cubicBezTo>
                                <a:pt x="82740" y="21720"/>
                                <a:pt x="122162" y="17361"/>
                                <a:pt x="129756" y="9580"/>
                              </a:cubicBezTo>
                              <a:cubicBezTo>
                                <a:pt x="131444" y="7798"/>
                                <a:pt x="131537" y="5736"/>
                                <a:pt x="130365" y="3486"/>
                              </a:cubicBezTo>
                              <a:cubicBezTo>
                                <a:pt x="124647" y="2408"/>
                                <a:pt x="121787" y="1939"/>
                                <a:pt x="116022" y="9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8" name="任意多边形: 形状 877">
                          <a:extLst>
                            <a:ext uri="{FF2B5EF4-FFF2-40B4-BE49-F238E27FC236}">
                              <a16:creationId xmlns:a16="http://schemas.microsoft.com/office/drawing/2014/main" id="{26C8543A-B302-78C6-2A73-D994B11311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08661" y="6837757"/>
                          <a:ext cx="218780" cy="111179"/>
                        </a:xfrm>
                        <a:custGeom>
                          <a:avLst/>
                          <a:gdLst>
                            <a:gd name="connsiteX0" fmla="*/ 54307 w 218780"/>
                            <a:gd name="connsiteY0" fmla="*/ 111038 h 111179"/>
                            <a:gd name="connsiteX1" fmla="*/ 45401 w 218780"/>
                            <a:gd name="connsiteY1" fmla="*/ 106539 h 111179"/>
                            <a:gd name="connsiteX2" fmla="*/ 51823 w 218780"/>
                            <a:gd name="connsiteY2" fmla="*/ 102273 h 111179"/>
                            <a:gd name="connsiteX3" fmla="*/ 88995 w 218780"/>
                            <a:gd name="connsiteY3" fmla="*/ 102226 h 111179"/>
                            <a:gd name="connsiteX4" fmla="*/ 119698 w 218780"/>
                            <a:gd name="connsiteY4" fmla="*/ 99742 h 111179"/>
                            <a:gd name="connsiteX5" fmla="*/ 144448 w 218780"/>
                            <a:gd name="connsiteY5" fmla="*/ 96366 h 111179"/>
                            <a:gd name="connsiteX6" fmla="*/ 163761 w 218780"/>
                            <a:gd name="connsiteY6" fmla="*/ 91820 h 111179"/>
                            <a:gd name="connsiteX7" fmla="*/ 199433 w 218780"/>
                            <a:gd name="connsiteY7" fmla="*/ 73070 h 111179"/>
                            <a:gd name="connsiteX8" fmla="*/ 187198 w 218780"/>
                            <a:gd name="connsiteY8" fmla="*/ 50335 h 111179"/>
                            <a:gd name="connsiteX9" fmla="*/ 139292 w 218780"/>
                            <a:gd name="connsiteY9" fmla="*/ 32382 h 111179"/>
                            <a:gd name="connsiteX10" fmla="*/ 81495 w 218780"/>
                            <a:gd name="connsiteY10" fmla="*/ 20054 h 111179"/>
                            <a:gd name="connsiteX11" fmla="*/ 54776 w 218780"/>
                            <a:gd name="connsiteY11" fmla="*/ 15460 h 111179"/>
                            <a:gd name="connsiteX12" fmla="*/ 32651 w 218780"/>
                            <a:gd name="connsiteY12" fmla="*/ 11523 h 111179"/>
                            <a:gd name="connsiteX13" fmla="*/ 17417 w 218780"/>
                            <a:gd name="connsiteY13" fmla="*/ 9038 h 111179"/>
                            <a:gd name="connsiteX14" fmla="*/ 11463 w 218780"/>
                            <a:gd name="connsiteY14" fmla="*/ 8195 h 111179"/>
                            <a:gd name="connsiteX15" fmla="*/ 589 w 218780"/>
                            <a:gd name="connsiteY15" fmla="*/ 2945 h 111179"/>
                            <a:gd name="connsiteX16" fmla="*/ 5229 w 218780"/>
                            <a:gd name="connsiteY16" fmla="*/ 226 h 111179"/>
                            <a:gd name="connsiteX17" fmla="*/ 30026 w 218780"/>
                            <a:gd name="connsiteY17" fmla="*/ 4117 h 111179"/>
                            <a:gd name="connsiteX18" fmla="*/ 54260 w 218780"/>
                            <a:gd name="connsiteY18" fmla="*/ 8523 h 111179"/>
                            <a:gd name="connsiteX19" fmla="*/ 83323 w 218780"/>
                            <a:gd name="connsiteY19" fmla="*/ 13632 h 111179"/>
                            <a:gd name="connsiteX20" fmla="*/ 98886 w 218780"/>
                            <a:gd name="connsiteY20" fmla="*/ 16820 h 111179"/>
                            <a:gd name="connsiteX21" fmla="*/ 114823 w 218780"/>
                            <a:gd name="connsiteY21" fmla="*/ 19867 h 111179"/>
                            <a:gd name="connsiteX22" fmla="*/ 146417 w 218780"/>
                            <a:gd name="connsiteY22" fmla="*/ 27460 h 111179"/>
                            <a:gd name="connsiteX23" fmla="*/ 200651 w 218780"/>
                            <a:gd name="connsiteY23" fmla="*/ 47663 h 111179"/>
                            <a:gd name="connsiteX24" fmla="*/ 216495 w 218780"/>
                            <a:gd name="connsiteY24" fmla="*/ 76398 h 111179"/>
                            <a:gd name="connsiteX25" fmla="*/ 167136 w 218780"/>
                            <a:gd name="connsiteY25" fmla="*/ 101101 h 111179"/>
                            <a:gd name="connsiteX26" fmla="*/ 144964 w 218780"/>
                            <a:gd name="connsiteY26" fmla="*/ 105741 h 111179"/>
                            <a:gd name="connsiteX27" fmla="*/ 118948 w 218780"/>
                            <a:gd name="connsiteY27" fmla="*/ 108882 h 111179"/>
                            <a:gd name="connsiteX28" fmla="*/ 89182 w 218780"/>
                            <a:gd name="connsiteY28" fmla="*/ 111038 h 111179"/>
                            <a:gd name="connsiteX29" fmla="*/ 55901 w 218780"/>
                            <a:gd name="connsiteY29" fmla="*/ 111038 h 111179"/>
                            <a:gd name="connsiteX30" fmla="*/ 54307 w 218780"/>
                            <a:gd name="connsiteY30" fmla="*/ 111038 h 1111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</a:cxnLst>
                          <a:rect l="l" t="t" r="r" b="b"/>
                          <a:pathLst>
                            <a:path w="218780" h="111179">
                              <a:moveTo>
                                <a:pt x="54307" y="111038"/>
                              </a:moveTo>
                              <a:cubicBezTo>
                                <a:pt x="50135" y="110570"/>
                                <a:pt x="46385" y="108742"/>
                                <a:pt x="45401" y="106539"/>
                              </a:cubicBezTo>
                              <a:cubicBezTo>
                                <a:pt x="44323" y="104148"/>
                                <a:pt x="47136" y="102226"/>
                                <a:pt x="51823" y="102273"/>
                              </a:cubicBezTo>
                              <a:cubicBezTo>
                                <a:pt x="65370" y="102507"/>
                                <a:pt x="77745" y="102460"/>
                                <a:pt x="88995" y="102226"/>
                              </a:cubicBezTo>
                              <a:cubicBezTo>
                                <a:pt x="100339" y="101663"/>
                                <a:pt x="110510" y="100726"/>
                                <a:pt x="119698" y="99742"/>
                              </a:cubicBezTo>
                              <a:cubicBezTo>
                                <a:pt x="128886" y="98710"/>
                                <a:pt x="137089" y="97726"/>
                                <a:pt x="144448" y="96366"/>
                              </a:cubicBezTo>
                              <a:cubicBezTo>
                                <a:pt x="151761" y="94914"/>
                                <a:pt x="158183" y="93366"/>
                                <a:pt x="163761" y="91820"/>
                              </a:cubicBezTo>
                              <a:cubicBezTo>
                                <a:pt x="186214" y="85586"/>
                                <a:pt x="196011" y="78882"/>
                                <a:pt x="199433" y="73070"/>
                              </a:cubicBezTo>
                              <a:cubicBezTo>
                                <a:pt x="205105" y="63601"/>
                                <a:pt x="195823" y="55866"/>
                                <a:pt x="187198" y="50335"/>
                              </a:cubicBezTo>
                              <a:cubicBezTo>
                                <a:pt x="174964" y="42554"/>
                                <a:pt x="157948" y="37163"/>
                                <a:pt x="139292" y="32382"/>
                              </a:cubicBezTo>
                              <a:cubicBezTo>
                                <a:pt x="120636" y="27086"/>
                                <a:pt x="100292" y="24039"/>
                                <a:pt x="81495" y="20054"/>
                              </a:cubicBezTo>
                              <a:cubicBezTo>
                                <a:pt x="72120" y="18273"/>
                                <a:pt x="63073" y="16773"/>
                                <a:pt x="54776" y="15460"/>
                              </a:cubicBezTo>
                              <a:cubicBezTo>
                                <a:pt x="46479" y="14148"/>
                                <a:pt x="39026" y="12554"/>
                                <a:pt x="32651" y="11523"/>
                              </a:cubicBezTo>
                              <a:cubicBezTo>
                                <a:pt x="26276" y="10492"/>
                                <a:pt x="21073" y="9648"/>
                                <a:pt x="17417" y="9038"/>
                              </a:cubicBezTo>
                              <a:cubicBezTo>
                                <a:pt x="13714" y="8476"/>
                                <a:pt x="11651" y="8195"/>
                                <a:pt x="11463" y="8195"/>
                              </a:cubicBezTo>
                              <a:cubicBezTo>
                                <a:pt x="7104" y="7632"/>
                                <a:pt x="2276" y="5288"/>
                                <a:pt x="589" y="2945"/>
                              </a:cubicBezTo>
                              <a:cubicBezTo>
                                <a:pt x="-1099" y="648"/>
                                <a:pt x="963" y="-524"/>
                                <a:pt x="5229" y="226"/>
                              </a:cubicBezTo>
                              <a:cubicBezTo>
                                <a:pt x="6588" y="413"/>
                                <a:pt x="15964" y="1679"/>
                                <a:pt x="30026" y="4117"/>
                              </a:cubicBezTo>
                              <a:cubicBezTo>
                                <a:pt x="37057" y="5429"/>
                                <a:pt x="45260" y="6882"/>
                                <a:pt x="54260" y="8523"/>
                              </a:cubicBezTo>
                              <a:cubicBezTo>
                                <a:pt x="63308" y="9976"/>
                                <a:pt x="73104" y="11663"/>
                                <a:pt x="83323" y="13632"/>
                              </a:cubicBezTo>
                              <a:cubicBezTo>
                                <a:pt x="88432" y="14664"/>
                                <a:pt x="93636" y="15742"/>
                                <a:pt x="98886" y="16820"/>
                              </a:cubicBezTo>
                              <a:cubicBezTo>
                                <a:pt x="104182" y="17757"/>
                                <a:pt x="109479" y="18789"/>
                                <a:pt x="114823" y="19867"/>
                              </a:cubicBezTo>
                              <a:cubicBezTo>
                                <a:pt x="125464" y="22023"/>
                                <a:pt x="136151" y="24601"/>
                                <a:pt x="146417" y="27460"/>
                              </a:cubicBezTo>
                              <a:cubicBezTo>
                                <a:pt x="166995" y="32289"/>
                                <a:pt x="186167" y="39367"/>
                                <a:pt x="200651" y="47663"/>
                              </a:cubicBezTo>
                              <a:cubicBezTo>
                                <a:pt x="216636" y="56898"/>
                                <a:pt x="222448" y="66789"/>
                                <a:pt x="216495" y="76398"/>
                              </a:cubicBezTo>
                              <a:cubicBezTo>
                                <a:pt x="210636" y="85726"/>
                                <a:pt x="194183" y="94820"/>
                                <a:pt x="167136" y="101101"/>
                              </a:cubicBezTo>
                              <a:cubicBezTo>
                                <a:pt x="160386" y="102741"/>
                                <a:pt x="152979" y="104289"/>
                                <a:pt x="144964" y="105741"/>
                              </a:cubicBezTo>
                              <a:cubicBezTo>
                                <a:pt x="136901" y="107148"/>
                                <a:pt x="128276" y="107991"/>
                                <a:pt x="118948" y="108882"/>
                              </a:cubicBezTo>
                              <a:cubicBezTo>
                                <a:pt x="109667" y="109773"/>
                                <a:pt x="99729" y="110523"/>
                                <a:pt x="89182" y="111038"/>
                              </a:cubicBezTo>
                              <a:cubicBezTo>
                                <a:pt x="78682" y="111226"/>
                                <a:pt x="67573" y="111226"/>
                                <a:pt x="55901" y="111038"/>
                              </a:cubicBezTo>
                              <a:cubicBezTo>
                                <a:pt x="55432" y="111132"/>
                                <a:pt x="54870" y="111085"/>
                                <a:pt x="54307" y="1110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79" name="任意多边形: 形状 878">
                          <a:extLst>
                            <a:ext uri="{FF2B5EF4-FFF2-40B4-BE49-F238E27FC236}">
                              <a16:creationId xmlns:a16="http://schemas.microsoft.com/office/drawing/2014/main" id="{1DA1F489-72DB-95EE-C4E9-3ED3CC54E23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96317" y="6940056"/>
                          <a:ext cx="257589" cy="116220"/>
                        </a:xfrm>
                        <a:custGeom>
                          <a:avLst/>
                          <a:gdLst>
                            <a:gd name="connsiteX0" fmla="*/ 5385 w 257589"/>
                            <a:gd name="connsiteY0" fmla="*/ 114584 h 116220"/>
                            <a:gd name="connsiteX1" fmla="*/ 698 w 257589"/>
                            <a:gd name="connsiteY1" fmla="*/ 109896 h 116220"/>
                            <a:gd name="connsiteX2" fmla="*/ 14760 w 257589"/>
                            <a:gd name="connsiteY2" fmla="*/ 106287 h 116220"/>
                            <a:gd name="connsiteX3" fmla="*/ 38714 w 257589"/>
                            <a:gd name="connsiteY3" fmla="*/ 107459 h 116220"/>
                            <a:gd name="connsiteX4" fmla="*/ 61026 w 257589"/>
                            <a:gd name="connsiteY4" fmla="*/ 107459 h 116220"/>
                            <a:gd name="connsiteX5" fmla="*/ 100776 w 257589"/>
                            <a:gd name="connsiteY5" fmla="*/ 106052 h 116220"/>
                            <a:gd name="connsiteX6" fmla="*/ 134292 w 257589"/>
                            <a:gd name="connsiteY6" fmla="*/ 102490 h 116220"/>
                            <a:gd name="connsiteX7" fmla="*/ 148823 w 257589"/>
                            <a:gd name="connsiteY7" fmla="*/ 100427 h 116220"/>
                            <a:gd name="connsiteX8" fmla="*/ 162042 w 257589"/>
                            <a:gd name="connsiteY8" fmla="*/ 97802 h 116220"/>
                            <a:gd name="connsiteX9" fmla="*/ 202167 w 257589"/>
                            <a:gd name="connsiteY9" fmla="*/ 86740 h 116220"/>
                            <a:gd name="connsiteX10" fmla="*/ 224949 w 257589"/>
                            <a:gd name="connsiteY10" fmla="*/ 75490 h 116220"/>
                            <a:gd name="connsiteX11" fmla="*/ 236480 w 257589"/>
                            <a:gd name="connsiteY11" fmla="*/ 47880 h 116220"/>
                            <a:gd name="connsiteX12" fmla="*/ 200339 w 257589"/>
                            <a:gd name="connsiteY12" fmla="*/ 28380 h 116220"/>
                            <a:gd name="connsiteX13" fmla="*/ 172917 w 257589"/>
                            <a:gd name="connsiteY13" fmla="*/ 22193 h 116220"/>
                            <a:gd name="connsiteX14" fmla="*/ 143526 w 257589"/>
                            <a:gd name="connsiteY14" fmla="*/ 17646 h 116220"/>
                            <a:gd name="connsiteX15" fmla="*/ 115167 w 257589"/>
                            <a:gd name="connsiteY15" fmla="*/ 13989 h 116220"/>
                            <a:gd name="connsiteX16" fmla="*/ 102323 w 257589"/>
                            <a:gd name="connsiteY16" fmla="*/ 12677 h 116220"/>
                            <a:gd name="connsiteX17" fmla="*/ 90886 w 257589"/>
                            <a:gd name="connsiteY17" fmla="*/ 11271 h 116220"/>
                            <a:gd name="connsiteX18" fmla="*/ 73823 w 257589"/>
                            <a:gd name="connsiteY18" fmla="*/ 9396 h 116220"/>
                            <a:gd name="connsiteX19" fmla="*/ 67073 w 257589"/>
                            <a:gd name="connsiteY19" fmla="*/ 8739 h 116220"/>
                            <a:gd name="connsiteX20" fmla="*/ 57557 w 257589"/>
                            <a:gd name="connsiteY20" fmla="*/ 3630 h 116220"/>
                            <a:gd name="connsiteX21" fmla="*/ 65432 w 257589"/>
                            <a:gd name="connsiteY21" fmla="*/ 68 h 116220"/>
                            <a:gd name="connsiteX22" fmla="*/ 93464 w 257589"/>
                            <a:gd name="connsiteY22" fmla="*/ 2974 h 116220"/>
                            <a:gd name="connsiteX23" fmla="*/ 151073 w 257589"/>
                            <a:gd name="connsiteY23" fmla="*/ 10005 h 116220"/>
                            <a:gd name="connsiteX24" fmla="*/ 183042 w 257589"/>
                            <a:gd name="connsiteY24" fmla="*/ 14880 h 116220"/>
                            <a:gd name="connsiteX25" fmla="*/ 212948 w 257589"/>
                            <a:gd name="connsiteY25" fmla="*/ 21771 h 116220"/>
                            <a:gd name="connsiteX26" fmla="*/ 253823 w 257589"/>
                            <a:gd name="connsiteY26" fmla="*/ 44177 h 116220"/>
                            <a:gd name="connsiteX27" fmla="*/ 239198 w 257589"/>
                            <a:gd name="connsiteY27" fmla="*/ 79474 h 116220"/>
                            <a:gd name="connsiteX28" fmla="*/ 204558 w 257589"/>
                            <a:gd name="connsiteY28" fmla="*/ 95787 h 116220"/>
                            <a:gd name="connsiteX29" fmla="*/ 153417 w 257589"/>
                            <a:gd name="connsiteY29" fmla="*/ 108396 h 116220"/>
                            <a:gd name="connsiteX30" fmla="*/ 87183 w 257589"/>
                            <a:gd name="connsiteY30" fmla="*/ 115521 h 116220"/>
                            <a:gd name="connsiteX31" fmla="*/ 7308 w 257589"/>
                            <a:gd name="connsiteY31" fmla="*/ 114631 h 116220"/>
                            <a:gd name="connsiteX32" fmla="*/ 5385 w 257589"/>
                            <a:gd name="connsiteY32" fmla="*/ 114584 h 1162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257589" h="116220">
                              <a:moveTo>
                                <a:pt x="5385" y="114584"/>
                              </a:moveTo>
                              <a:cubicBezTo>
                                <a:pt x="839" y="113927"/>
                                <a:pt x="-1177" y="111958"/>
                                <a:pt x="698" y="109896"/>
                              </a:cubicBezTo>
                              <a:cubicBezTo>
                                <a:pt x="2807" y="107552"/>
                                <a:pt x="9042" y="105958"/>
                                <a:pt x="14760" y="106287"/>
                              </a:cubicBezTo>
                              <a:cubicBezTo>
                                <a:pt x="23057" y="106755"/>
                                <a:pt x="31026" y="107318"/>
                                <a:pt x="38714" y="107459"/>
                              </a:cubicBezTo>
                              <a:cubicBezTo>
                                <a:pt x="46448" y="107459"/>
                                <a:pt x="53854" y="107459"/>
                                <a:pt x="61026" y="107459"/>
                              </a:cubicBezTo>
                              <a:cubicBezTo>
                                <a:pt x="75370" y="107224"/>
                                <a:pt x="88542" y="107177"/>
                                <a:pt x="100776" y="106052"/>
                              </a:cubicBezTo>
                              <a:cubicBezTo>
                                <a:pt x="112964" y="105021"/>
                                <a:pt x="124120" y="103802"/>
                                <a:pt x="134292" y="102490"/>
                              </a:cubicBezTo>
                              <a:cubicBezTo>
                                <a:pt x="139355" y="101786"/>
                                <a:pt x="144183" y="101084"/>
                                <a:pt x="148823" y="100427"/>
                              </a:cubicBezTo>
                              <a:cubicBezTo>
                                <a:pt x="153464" y="99583"/>
                                <a:pt x="157870" y="98646"/>
                                <a:pt x="162042" y="97802"/>
                              </a:cubicBezTo>
                              <a:cubicBezTo>
                                <a:pt x="178730" y="94193"/>
                                <a:pt x="191855" y="90396"/>
                                <a:pt x="202167" y="86740"/>
                              </a:cubicBezTo>
                              <a:cubicBezTo>
                                <a:pt x="212433" y="82896"/>
                                <a:pt x="219745" y="78912"/>
                                <a:pt x="224949" y="75490"/>
                              </a:cubicBezTo>
                              <a:cubicBezTo>
                                <a:pt x="242011" y="64052"/>
                                <a:pt x="240558" y="54115"/>
                                <a:pt x="236480" y="47880"/>
                              </a:cubicBezTo>
                              <a:cubicBezTo>
                                <a:pt x="230620" y="38974"/>
                                <a:pt x="217167" y="33068"/>
                                <a:pt x="200339" y="28380"/>
                              </a:cubicBezTo>
                              <a:cubicBezTo>
                                <a:pt x="191902" y="25943"/>
                                <a:pt x="182574" y="23880"/>
                                <a:pt x="172917" y="22193"/>
                              </a:cubicBezTo>
                              <a:cubicBezTo>
                                <a:pt x="163261" y="20458"/>
                                <a:pt x="153323" y="19286"/>
                                <a:pt x="143526" y="17646"/>
                              </a:cubicBezTo>
                              <a:cubicBezTo>
                                <a:pt x="133729" y="16193"/>
                                <a:pt x="124120" y="14974"/>
                                <a:pt x="115167" y="13989"/>
                              </a:cubicBezTo>
                              <a:cubicBezTo>
                                <a:pt x="110667" y="13568"/>
                                <a:pt x="106355" y="13099"/>
                                <a:pt x="102323" y="12677"/>
                              </a:cubicBezTo>
                              <a:cubicBezTo>
                                <a:pt x="98292" y="12161"/>
                                <a:pt x="94448" y="11693"/>
                                <a:pt x="90886" y="11271"/>
                              </a:cubicBezTo>
                              <a:cubicBezTo>
                                <a:pt x="83855" y="10474"/>
                                <a:pt x="77995" y="9817"/>
                                <a:pt x="73823" y="9396"/>
                              </a:cubicBezTo>
                              <a:cubicBezTo>
                                <a:pt x="69698" y="8974"/>
                                <a:pt x="67261" y="8786"/>
                                <a:pt x="67073" y="8739"/>
                              </a:cubicBezTo>
                              <a:cubicBezTo>
                                <a:pt x="62433" y="8365"/>
                                <a:pt x="57979" y="6021"/>
                                <a:pt x="57557" y="3630"/>
                              </a:cubicBezTo>
                              <a:cubicBezTo>
                                <a:pt x="57089" y="1240"/>
                                <a:pt x="60604" y="-354"/>
                                <a:pt x="65432" y="68"/>
                              </a:cubicBezTo>
                              <a:cubicBezTo>
                                <a:pt x="66979" y="208"/>
                                <a:pt x="77761" y="1099"/>
                                <a:pt x="93464" y="2974"/>
                              </a:cubicBezTo>
                              <a:cubicBezTo>
                                <a:pt x="109120" y="4990"/>
                                <a:pt x="129792" y="6536"/>
                                <a:pt x="151073" y="10005"/>
                              </a:cubicBezTo>
                              <a:cubicBezTo>
                                <a:pt x="161714" y="11459"/>
                                <a:pt x="172542" y="12864"/>
                                <a:pt x="183042" y="14880"/>
                              </a:cubicBezTo>
                              <a:cubicBezTo>
                                <a:pt x="193542" y="16755"/>
                                <a:pt x="203714" y="19427"/>
                                <a:pt x="212948" y="21771"/>
                              </a:cubicBezTo>
                              <a:cubicBezTo>
                                <a:pt x="231464" y="26786"/>
                                <a:pt x="246558" y="33911"/>
                                <a:pt x="253823" y="44177"/>
                              </a:cubicBezTo>
                              <a:cubicBezTo>
                                <a:pt x="261839" y="55474"/>
                                <a:pt x="257105" y="67756"/>
                                <a:pt x="239198" y="79474"/>
                              </a:cubicBezTo>
                              <a:cubicBezTo>
                                <a:pt x="230433" y="85193"/>
                                <a:pt x="218855" y="90724"/>
                                <a:pt x="204558" y="95787"/>
                              </a:cubicBezTo>
                              <a:cubicBezTo>
                                <a:pt x="190167" y="100427"/>
                                <a:pt x="173105" y="104693"/>
                                <a:pt x="153417" y="108396"/>
                              </a:cubicBezTo>
                              <a:cubicBezTo>
                                <a:pt x="133823" y="111631"/>
                                <a:pt x="111651" y="114115"/>
                                <a:pt x="87183" y="115521"/>
                              </a:cubicBezTo>
                              <a:cubicBezTo>
                                <a:pt x="62761" y="116271"/>
                                <a:pt x="35948" y="116927"/>
                                <a:pt x="7308" y="114631"/>
                              </a:cubicBezTo>
                              <a:cubicBezTo>
                                <a:pt x="6604" y="114771"/>
                                <a:pt x="5995" y="114677"/>
                                <a:pt x="5385" y="1145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0" name="任意多边形: 形状 879">
                          <a:extLst>
                            <a:ext uri="{FF2B5EF4-FFF2-40B4-BE49-F238E27FC236}">
                              <a16:creationId xmlns:a16="http://schemas.microsoft.com/office/drawing/2014/main" id="{62578ED1-B6BF-69C6-6A26-825938D12C0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96227" y="7046357"/>
                          <a:ext cx="168613" cy="61744"/>
                        </a:xfrm>
                        <a:custGeom>
                          <a:avLst/>
                          <a:gdLst>
                            <a:gd name="connsiteX0" fmla="*/ 142445 w 168613"/>
                            <a:gd name="connsiteY0" fmla="*/ 61720 h 61744"/>
                            <a:gd name="connsiteX1" fmla="*/ 138601 w 168613"/>
                            <a:gd name="connsiteY1" fmla="*/ 58251 h 61744"/>
                            <a:gd name="connsiteX2" fmla="*/ 86101 w 168613"/>
                            <a:gd name="connsiteY2" fmla="*/ 21267 h 61744"/>
                            <a:gd name="connsiteX3" fmla="*/ 32241 w 168613"/>
                            <a:gd name="connsiteY3" fmla="*/ 12361 h 61744"/>
                            <a:gd name="connsiteX4" fmla="*/ 13491 w 168613"/>
                            <a:gd name="connsiteY4" fmla="*/ 9455 h 61744"/>
                            <a:gd name="connsiteX5" fmla="*/ 5897 w 168613"/>
                            <a:gd name="connsiteY5" fmla="*/ 8423 h 61744"/>
                            <a:gd name="connsiteX6" fmla="*/ 1397 w 168613"/>
                            <a:gd name="connsiteY6" fmla="*/ 3033 h 61744"/>
                            <a:gd name="connsiteX7" fmla="*/ 16257 w 168613"/>
                            <a:gd name="connsiteY7" fmla="*/ 173 h 61744"/>
                            <a:gd name="connsiteX8" fmla="*/ 106445 w 168613"/>
                            <a:gd name="connsiteY8" fmla="*/ 13486 h 61744"/>
                            <a:gd name="connsiteX9" fmla="*/ 157304 w 168613"/>
                            <a:gd name="connsiteY9" fmla="*/ 28579 h 61744"/>
                            <a:gd name="connsiteX10" fmla="*/ 162929 w 168613"/>
                            <a:gd name="connsiteY10" fmla="*/ 55392 h 61744"/>
                            <a:gd name="connsiteX11" fmla="*/ 146523 w 168613"/>
                            <a:gd name="connsiteY11" fmla="*/ 61533 h 61744"/>
                            <a:gd name="connsiteX12" fmla="*/ 142445 w 168613"/>
                            <a:gd name="connsiteY12" fmla="*/ 61720 h 617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68613" h="61744">
                              <a:moveTo>
                                <a:pt x="142445" y="61720"/>
                              </a:moveTo>
                              <a:cubicBezTo>
                                <a:pt x="138366" y="61533"/>
                                <a:pt x="136726" y="60173"/>
                                <a:pt x="138601" y="58251"/>
                              </a:cubicBezTo>
                              <a:cubicBezTo>
                                <a:pt x="157023" y="38752"/>
                                <a:pt x="123460" y="28205"/>
                                <a:pt x="86101" y="21267"/>
                              </a:cubicBezTo>
                              <a:cubicBezTo>
                                <a:pt x="67398" y="17329"/>
                                <a:pt x="47523" y="14517"/>
                                <a:pt x="32241" y="12361"/>
                              </a:cubicBezTo>
                              <a:cubicBezTo>
                                <a:pt x="24601" y="11189"/>
                                <a:pt x="18132" y="10157"/>
                                <a:pt x="13491" y="9455"/>
                              </a:cubicBezTo>
                              <a:cubicBezTo>
                                <a:pt x="8851" y="8845"/>
                                <a:pt x="6085" y="8423"/>
                                <a:pt x="5897" y="8423"/>
                              </a:cubicBezTo>
                              <a:cubicBezTo>
                                <a:pt x="179" y="7767"/>
                                <a:pt x="-1509" y="5330"/>
                                <a:pt x="1397" y="3033"/>
                              </a:cubicBezTo>
                              <a:cubicBezTo>
                                <a:pt x="4304" y="782"/>
                                <a:pt x="10866" y="-483"/>
                                <a:pt x="16257" y="173"/>
                              </a:cubicBezTo>
                              <a:cubicBezTo>
                                <a:pt x="19726" y="923"/>
                                <a:pt x="65897" y="5986"/>
                                <a:pt x="106445" y="13486"/>
                              </a:cubicBezTo>
                              <a:cubicBezTo>
                                <a:pt x="126788" y="17001"/>
                                <a:pt x="145726" y="22345"/>
                                <a:pt x="157304" y="28579"/>
                              </a:cubicBezTo>
                              <a:cubicBezTo>
                                <a:pt x="168788" y="35001"/>
                                <a:pt x="173007" y="43673"/>
                                <a:pt x="162929" y="55392"/>
                              </a:cubicBezTo>
                              <a:cubicBezTo>
                                <a:pt x="160726" y="57923"/>
                                <a:pt x="153320" y="60736"/>
                                <a:pt x="146523" y="61533"/>
                              </a:cubicBezTo>
                              <a:cubicBezTo>
                                <a:pt x="144929" y="61767"/>
                                <a:pt x="143616" y="61767"/>
                                <a:pt x="142445" y="617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1" name="任意多边形: 形状 880">
                          <a:extLst>
                            <a:ext uri="{FF2B5EF4-FFF2-40B4-BE49-F238E27FC236}">
                              <a16:creationId xmlns:a16="http://schemas.microsoft.com/office/drawing/2014/main" id="{D3301365-42CB-180F-A720-EBCDF07F1F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139504" y="6745312"/>
                          <a:ext cx="205969" cy="100129"/>
                        </a:xfrm>
                        <a:custGeom>
                          <a:avLst/>
                          <a:gdLst>
                            <a:gd name="connsiteX0" fmla="*/ 78558 w 205969"/>
                            <a:gd name="connsiteY0" fmla="*/ 98062 h 100129"/>
                            <a:gd name="connsiteX1" fmla="*/ 68574 w 205969"/>
                            <a:gd name="connsiteY1" fmla="*/ 93374 h 100129"/>
                            <a:gd name="connsiteX2" fmla="*/ 71620 w 205969"/>
                            <a:gd name="connsiteY2" fmla="*/ 89999 h 100129"/>
                            <a:gd name="connsiteX3" fmla="*/ 103027 w 205969"/>
                            <a:gd name="connsiteY3" fmla="*/ 91968 h 100129"/>
                            <a:gd name="connsiteX4" fmla="*/ 128480 w 205969"/>
                            <a:gd name="connsiteY4" fmla="*/ 92202 h 100129"/>
                            <a:gd name="connsiteX5" fmla="*/ 163870 w 205969"/>
                            <a:gd name="connsiteY5" fmla="*/ 88593 h 100129"/>
                            <a:gd name="connsiteX6" fmla="*/ 188808 w 205969"/>
                            <a:gd name="connsiteY6" fmla="*/ 75843 h 100129"/>
                            <a:gd name="connsiteX7" fmla="*/ 171792 w 205969"/>
                            <a:gd name="connsiteY7" fmla="*/ 57374 h 100129"/>
                            <a:gd name="connsiteX8" fmla="*/ 125480 w 205969"/>
                            <a:gd name="connsiteY8" fmla="*/ 39140 h 100129"/>
                            <a:gd name="connsiteX9" fmla="*/ 98855 w 205969"/>
                            <a:gd name="connsiteY9" fmla="*/ 31078 h 100129"/>
                            <a:gd name="connsiteX10" fmla="*/ 85495 w 205969"/>
                            <a:gd name="connsiteY10" fmla="*/ 27562 h 100129"/>
                            <a:gd name="connsiteX11" fmla="*/ 72558 w 205969"/>
                            <a:gd name="connsiteY11" fmla="*/ 23765 h 100129"/>
                            <a:gd name="connsiteX12" fmla="*/ 28964 w 205969"/>
                            <a:gd name="connsiteY12" fmla="*/ 11999 h 100129"/>
                            <a:gd name="connsiteX13" fmla="*/ 15558 w 205969"/>
                            <a:gd name="connsiteY13" fmla="*/ 8390 h 100129"/>
                            <a:gd name="connsiteX14" fmla="*/ 10355 w 205969"/>
                            <a:gd name="connsiteY14" fmla="*/ 7031 h 100129"/>
                            <a:gd name="connsiteX15" fmla="*/ 511 w 205969"/>
                            <a:gd name="connsiteY15" fmla="*/ 1921 h 100129"/>
                            <a:gd name="connsiteX16" fmla="*/ 4730 w 205969"/>
                            <a:gd name="connsiteY16" fmla="*/ 468 h 100129"/>
                            <a:gd name="connsiteX17" fmla="*/ 26526 w 205969"/>
                            <a:gd name="connsiteY17" fmla="*/ 6233 h 100129"/>
                            <a:gd name="connsiteX18" fmla="*/ 47948 w 205969"/>
                            <a:gd name="connsiteY18" fmla="*/ 12281 h 100129"/>
                            <a:gd name="connsiteX19" fmla="*/ 73917 w 205969"/>
                            <a:gd name="connsiteY19" fmla="*/ 19265 h 100129"/>
                            <a:gd name="connsiteX20" fmla="*/ 87933 w 205969"/>
                            <a:gd name="connsiteY20" fmla="*/ 23390 h 100129"/>
                            <a:gd name="connsiteX21" fmla="*/ 102417 w 205969"/>
                            <a:gd name="connsiteY21" fmla="*/ 27280 h 100129"/>
                            <a:gd name="connsiteX22" fmla="*/ 131480 w 205969"/>
                            <a:gd name="connsiteY22" fmla="*/ 36187 h 100129"/>
                            <a:gd name="connsiteX23" fmla="*/ 159230 w 205969"/>
                            <a:gd name="connsiteY23" fmla="*/ 45562 h 100129"/>
                            <a:gd name="connsiteX24" fmla="*/ 171933 w 205969"/>
                            <a:gd name="connsiteY24" fmla="*/ 50953 h 100129"/>
                            <a:gd name="connsiteX25" fmla="*/ 183558 w 205969"/>
                            <a:gd name="connsiteY25" fmla="*/ 56343 h 100129"/>
                            <a:gd name="connsiteX26" fmla="*/ 205636 w 205969"/>
                            <a:gd name="connsiteY26" fmla="*/ 79921 h 100129"/>
                            <a:gd name="connsiteX27" fmla="*/ 171089 w 205969"/>
                            <a:gd name="connsiteY27" fmla="*/ 96656 h 100129"/>
                            <a:gd name="connsiteX28" fmla="*/ 79917 w 205969"/>
                            <a:gd name="connsiteY28" fmla="*/ 98202 h 100129"/>
                            <a:gd name="connsiteX29" fmla="*/ 78558 w 205969"/>
                            <a:gd name="connsiteY29" fmla="*/ 98062 h 1001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205969" h="100129">
                              <a:moveTo>
                                <a:pt x="78558" y="98062"/>
                              </a:moveTo>
                              <a:cubicBezTo>
                                <a:pt x="74808" y="97546"/>
                                <a:pt x="70542" y="95531"/>
                                <a:pt x="68574" y="93374"/>
                              </a:cubicBezTo>
                              <a:cubicBezTo>
                                <a:pt x="66323" y="91030"/>
                                <a:pt x="67683" y="89484"/>
                                <a:pt x="71620" y="89999"/>
                              </a:cubicBezTo>
                              <a:cubicBezTo>
                                <a:pt x="83105" y="91077"/>
                                <a:pt x="93605" y="91546"/>
                                <a:pt x="103027" y="91968"/>
                              </a:cubicBezTo>
                              <a:cubicBezTo>
                                <a:pt x="112495" y="92249"/>
                                <a:pt x="120886" y="92718"/>
                                <a:pt x="128480" y="92202"/>
                              </a:cubicBezTo>
                              <a:cubicBezTo>
                                <a:pt x="143620" y="91499"/>
                                <a:pt x="155152" y="90234"/>
                                <a:pt x="163870" y="88593"/>
                              </a:cubicBezTo>
                              <a:cubicBezTo>
                                <a:pt x="181308" y="85077"/>
                                <a:pt x="187496" y="79874"/>
                                <a:pt x="188808" y="75843"/>
                              </a:cubicBezTo>
                              <a:cubicBezTo>
                                <a:pt x="190964" y="68905"/>
                                <a:pt x="180605" y="62015"/>
                                <a:pt x="171792" y="57374"/>
                              </a:cubicBezTo>
                              <a:cubicBezTo>
                                <a:pt x="159324" y="50249"/>
                                <a:pt x="142917" y="44531"/>
                                <a:pt x="125480" y="39140"/>
                              </a:cubicBezTo>
                              <a:cubicBezTo>
                                <a:pt x="116808" y="36234"/>
                                <a:pt x="107808" y="33561"/>
                                <a:pt x="98855" y="31078"/>
                              </a:cubicBezTo>
                              <a:cubicBezTo>
                                <a:pt x="94355" y="29906"/>
                                <a:pt x="89902" y="28734"/>
                                <a:pt x="85495" y="27562"/>
                              </a:cubicBezTo>
                              <a:cubicBezTo>
                                <a:pt x="81136" y="26296"/>
                                <a:pt x="76777" y="25030"/>
                                <a:pt x="72558" y="23765"/>
                              </a:cubicBezTo>
                              <a:cubicBezTo>
                                <a:pt x="55636" y="18983"/>
                                <a:pt x="40120" y="15421"/>
                                <a:pt x="28964" y="11999"/>
                              </a:cubicBezTo>
                              <a:cubicBezTo>
                                <a:pt x="23339" y="10499"/>
                                <a:pt x="18792" y="9234"/>
                                <a:pt x="15558" y="8390"/>
                              </a:cubicBezTo>
                              <a:cubicBezTo>
                                <a:pt x="12370" y="7593"/>
                                <a:pt x="10495" y="7077"/>
                                <a:pt x="10355" y="7031"/>
                              </a:cubicBezTo>
                              <a:cubicBezTo>
                                <a:pt x="6651" y="6093"/>
                                <a:pt x="2058" y="3749"/>
                                <a:pt x="511" y="1921"/>
                              </a:cubicBezTo>
                              <a:cubicBezTo>
                                <a:pt x="-989" y="93"/>
                                <a:pt x="933" y="-517"/>
                                <a:pt x="4730" y="468"/>
                              </a:cubicBezTo>
                              <a:cubicBezTo>
                                <a:pt x="5995" y="796"/>
                                <a:pt x="14198" y="2812"/>
                                <a:pt x="26526" y="6233"/>
                              </a:cubicBezTo>
                              <a:cubicBezTo>
                                <a:pt x="32714" y="7874"/>
                                <a:pt x="39933" y="10218"/>
                                <a:pt x="47948" y="12281"/>
                              </a:cubicBezTo>
                              <a:cubicBezTo>
                                <a:pt x="56011" y="14343"/>
                                <a:pt x="64777" y="16640"/>
                                <a:pt x="73917" y="19265"/>
                              </a:cubicBezTo>
                              <a:cubicBezTo>
                                <a:pt x="78511" y="20624"/>
                                <a:pt x="83152" y="21983"/>
                                <a:pt x="87933" y="23390"/>
                              </a:cubicBezTo>
                              <a:cubicBezTo>
                                <a:pt x="92714" y="24655"/>
                                <a:pt x="97589" y="25968"/>
                                <a:pt x="102417" y="27280"/>
                              </a:cubicBezTo>
                              <a:cubicBezTo>
                                <a:pt x="112167" y="29952"/>
                                <a:pt x="121917" y="33093"/>
                                <a:pt x="131480" y="36187"/>
                              </a:cubicBezTo>
                              <a:cubicBezTo>
                                <a:pt x="141089" y="38999"/>
                                <a:pt x="150417" y="42093"/>
                                <a:pt x="159230" y="45562"/>
                              </a:cubicBezTo>
                              <a:cubicBezTo>
                                <a:pt x="163589" y="47296"/>
                                <a:pt x="167855" y="49077"/>
                                <a:pt x="171933" y="50953"/>
                              </a:cubicBezTo>
                              <a:cubicBezTo>
                                <a:pt x="176011" y="52734"/>
                                <a:pt x="179902" y="54421"/>
                                <a:pt x="183558" y="56343"/>
                              </a:cubicBezTo>
                              <a:cubicBezTo>
                                <a:pt x="199777" y="64640"/>
                                <a:pt x="207746" y="72843"/>
                                <a:pt x="205636" y="79921"/>
                              </a:cubicBezTo>
                              <a:cubicBezTo>
                                <a:pt x="203574" y="86905"/>
                                <a:pt x="192089" y="92578"/>
                                <a:pt x="171089" y="96656"/>
                              </a:cubicBezTo>
                              <a:cubicBezTo>
                                <a:pt x="150089" y="100031"/>
                                <a:pt x="119527" y="101671"/>
                                <a:pt x="79917" y="98202"/>
                              </a:cubicBezTo>
                              <a:cubicBezTo>
                                <a:pt x="79542" y="98202"/>
                                <a:pt x="79027" y="98155"/>
                                <a:pt x="78558" y="98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882" name="图形 413">
                      <a:extLst>
                        <a:ext uri="{FF2B5EF4-FFF2-40B4-BE49-F238E27FC236}">
                          <a16:creationId xmlns:a16="http://schemas.microsoft.com/office/drawing/2014/main" id="{D917F23A-887F-B0BC-389A-350E6CD9E0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65495" y="6749717"/>
                      <a:ext cx="544144" cy="390844"/>
                      <a:chOff x="9265495" y="6749717"/>
                      <a:chExt cx="544144" cy="39084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83" name="图形 413">
                        <a:extLst>
                          <a:ext uri="{FF2B5EF4-FFF2-40B4-BE49-F238E27FC236}">
                            <a16:creationId xmlns:a16="http://schemas.microsoft.com/office/drawing/2014/main" id="{D6292072-9E6E-7568-34C6-5BA24CB2383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65495" y="6752847"/>
                        <a:ext cx="368042" cy="387714"/>
                        <a:chOff x="9265495" y="6752847"/>
                        <a:chExt cx="368042" cy="38771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84" name="任意多边形: 形状 883">
                          <a:extLst>
                            <a:ext uri="{FF2B5EF4-FFF2-40B4-BE49-F238E27FC236}">
                              <a16:creationId xmlns:a16="http://schemas.microsoft.com/office/drawing/2014/main" id="{E9A79BED-93F4-1F0D-69A2-7733380ABC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65495" y="6752847"/>
                          <a:ext cx="204676" cy="75338"/>
                        </a:xfrm>
                        <a:custGeom>
                          <a:avLst/>
                          <a:gdLst>
                            <a:gd name="connsiteX0" fmla="*/ 86911 w 204676"/>
                            <a:gd name="connsiteY0" fmla="*/ 75245 h 75338"/>
                            <a:gd name="connsiteX1" fmla="*/ 76411 w 204676"/>
                            <a:gd name="connsiteY1" fmla="*/ 72058 h 75338"/>
                            <a:gd name="connsiteX2" fmla="*/ 78520 w 204676"/>
                            <a:gd name="connsiteY2" fmla="*/ 68682 h 75338"/>
                            <a:gd name="connsiteX3" fmla="*/ 108567 w 204676"/>
                            <a:gd name="connsiteY3" fmla="*/ 67136 h 75338"/>
                            <a:gd name="connsiteX4" fmla="*/ 132754 w 204676"/>
                            <a:gd name="connsiteY4" fmla="*/ 64651 h 75338"/>
                            <a:gd name="connsiteX5" fmla="*/ 165801 w 204676"/>
                            <a:gd name="connsiteY5" fmla="*/ 57573 h 75338"/>
                            <a:gd name="connsiteX6" fmla="*/ 187832 w 204676"/>
                            <a:gd name="connsiteY6" fmla="*/ 44167 h 75338"/>
                            <a:gd name="connsiteX7" fmla="*/ 169973 w 204676"/>
                            <a:gd name="connsiteY7" fmla="*/ 30292 h 75338"/>
                            <a:gd name="connsiteX8" fmla="*/ 71910 w 204676"/>
                            <a:gd name="connsiteY8" fmla="*/ 12761 h 75338"/>
                            <a:gd name="connsiteX9" fmla="*/ 48192 w 204676"/>
                            <a:gd name="connsiteY9" fmla="*/ 9948 h 75338"/>
                            <a:gd name="connsiteX10" fmla="*/ 28692 w 204676"/>
                            <a:gd name="connsiteY10" fmla="*/ 7229 h 75338"/>
                            <a:gd name="connsiteX11" fmla="*/ 10176 w 204676"/>
                            <a:gd name="connsiteY11" fmla="*/ 5026 h 75338"/>
                            <a:gd name="connsiteX12" fmla="*/ 473 w 204676"/>
                            <a:gd name="connsiteY12" fmla="*/ 1557 h 75338"/>
                            <a:gd name="connsiteX13" fmla="*/ 4879 w 204676"/>
                            <a:gd name="connsiteY13" fmla="*/ 245 h 75338"/>
                            <a:gd name="connsiteX14" fmla="*/ 26535 w 204676"/>
                            <a:gd name="connsiteY14" fmla="*/ 2964 h 75338"/>
                            <a:gd name="connsiteX15" fmla="*/ 47770 w 204676"/>
                            <a:gd name="connsiteY15" fmla="*/ 5964 h 75338"/>
                            <a:gd name="connsiteX16" fmla="*/ 73457 w 204676"/>
                            <a:gd name="connsiteY16" fmla="*/ 9104 h 75338"/>
                            <a:gd name="connsiteX17" fmla="*/ 130270 w 204676"/>
                            <a:gd name="connsiteY17" fmla="*/ 17167 h 75338"/>
                            <a:gd name="connsiteX18" fmla="*/ 181504 w 204676"/>
                            <a:gd name="connsiteY18" fmla="*/ 28557 h 75338"/>
                            <a:gd name="connsiteX19" fmla="*/ 204567 w 204676"/>
                            <a:gd name="connsiteY19" fmla="*/ 45761 h 75338"/>
                            <a:gd name="connsiteX20" fmla="*/ 174239 w 204676"/>
                            <a:gd name="connsiteY20" fmla="*/ 63808 h 75338"/>
                            <a:gd name="connsiteX21" fmla="*/ 138332 w 204676"/>
                            <a:gd name="connsiteY21" fmla="*/ 71167 h 75338"/>
                            <a:gd name="connsiteX22" fmla="*/ 88364 w 204676"/>
                            <a:gd name="connsiteY22" fmla="*/ 75339 h 75338"/>
                            <a:gd name="connsiteX23" fmla="*/ 86911 w 204676"/>
                            <a:gd name="connsiteY23" fmla="*/ 75245 h 753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204676" h="75338">
                              <a:moveTo>
                                <a:pt x="86911" y="75245"/>
                              </a:moveTo>
                              <a:cubicBezTo>
                                <a:pt x="83254" y="75011"/>
                                <a:pt x="78801" y="73698"/>
                                <a:pt x="76411" y="72058"/>
                              </a:cubicBezTo>
                              <a:cubicBezTo>
                                <a:pt x="73739" y="70229"/>
                                <a:pt x="74676" y="68729"/>
                                <a:pt x="78520" y="68682"/>
                              </a:cubicBezTo>
                              <a:cubicBezTo>
                                <a:pt x="89582" y="68729"/>
                                <a:pt x="99567" y="67933"/>
                                <a:pt x="108567" y="67136"/>
                              </a:cubicBezTo>
                              <a:cubicBezTo>
                                <a:pt x="117567" y="66385"/>
                                <a:pt x="125583" y="65542"/>
                                <a:pt x="132754" y="64651"/>
                              </a:cubicBezTo>
                              <a:cubicBezTo>
                                <a:pt x="147004" y="62542"/>
                                <a:pt x="157739" y="59917"/>
                                <a:pt x="165801" y="57573"/>
                              </a:cubicBezTo>
                              <a:cubicBezTo>
                                <a:pt x="181833" y="52885"/>
                                <a:pt x="187036" y="47870"/>
                                <a:pt x="187832" y="44167"/>
                              </a:cubicBezTo>
                              <a:cubicBezTo>
                                <a:pt x="189098" y="38073"/>
                                <a:pt x="178739" y="33573"/>
                                <a:pt x="169973" y="30292"/>
                              </a:cubicBezTo>
                              <a:cubicBezTo>
                                <a:pt x="145129" y="21573"/>
                                <a:pt x="105426" y="17542"/>
                                <a:pt x="71910" y="12761"/>
                              </a:cubicBezTo>
                              <a:cubicBezTo>
                                <a:pt x="63520" y="11776"/>
                                <a:pt x="55504" y="10839"/>
                                <a:pt x="48192" y="9948"/>
                              </a:cubicBezTo>
                              <a:cubicBezTo>
                                <a:pt x="40879" y="8916"/>
                                <a:pt x="34270" y="8026"/>
                                <a:pt x="28692" y="7229"/>
                              </a:cubicBezTo>
                              <a:cubicBezTo>
                                <a:pt x="17489" y="5870"/>
                                <a:pt x="10457" y="5026"/>
                                <a:pt x="10176" y="5026"/>
                              </a:cubicBezTo>
                              <a:cubicBezTo>
                                <a:pt x="6426" y="4745"/>
                                <a:pt x="1926" y="2823"/>
                                <a:pt x="473" y="1557"/>
                              </a:cubicBezTo>
                              <a:cubicBezTo>
                                <a:pt x="-980" y="198"/>
                                <a:pt x="1035" y="-365"/>
                                <a:pt x="4879" y="245"/>
                              </a:cubicBezTo>
                              <a:cubicBezTo>
                                <a:pt x="6098" y="573"/>
                                <a:pt x="14254" y="1323"/>
                                <a:pt x="26535" y="2964"/>
                              </a:cubicBezTo>
                              <a:cubicBezTo>
                                <a:pt x="32676" y="3807"/>
                                <a:pt x="39895" y="4838"/>
                                <a:pt x="47770" y="5964"/>
                              </a:cubicBezTo>
                              <a:cubicBezTo>
                                <a:pt x="55739" y="6948"/>
                                <a:pt x="64411" y="7979"/>
                                <a:pt x="73457" y="9104"/>
                              </a:cubicBezTo>
                              <a:cubicBezTo>
                                <a:pt x="91598" y="11870"/>
                                <a:pt x="111379" y="13792"/>
                                <a:pt x="130270" y="17167"/>
                              </a:cubicBezTo>
                              <a:cubicBezTo>
                                <a:pt x="149114" y="20167"/>
                                <a:pt x="167067" y="23495"/>
                                <a:pt x="181504" y="28557"/>
                              </a:cubicBezTo>
                              <a:cubicBezTo>
                                <a:pt x="197442" y="33573"/>
                                <a:pt x="205739" y="39526"/>
                                <a:pt x="204567" y="45761"/>
                              </a:cubicBezTo>
                              <a:cubicBezTo>
                                <a:pt x="203442" y="51760"/>
                                <a:pt x="193504" y="58370"/>
                                <a:pt x="174239" y="63808"/>
                              </a:cubicBezTo>
                              <a:cubicBezTo>
                                <a:pt x="164583" y="66432"/>
                                <a:pt x="152630" y="68917"/>
                                <a:pt x="138332" y="71167"/>
                              </a:cubicBezTo>
                              <a:cubicBezTo>
                                <a:pt x="123989" y="72995"/>
                                <a:pt x="107348" y="74401"/>
                                <a:pt x="88364" y="75339"/>
                              </a:cubicBezTo>
                              <a:cubicBezTo>
                                <a:pt x="87848" y="75245"/>
                                <a:pt x="87379" y="75245"/>
                                <a:pt x="86911" y="752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5" name="任意多边形: 形状 884">
                          <a:extLst>
                            <a:ext uri="{FF2B5EF4-FFF2-40B4-BE49-F238E27FC236}">
                              <a16:creationId xmlns:a16="http://schemas.microsoft.com/office/drawing/2014/main" id="{1F5D202A-113D-89DD-57DB-F7285A6543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342654" y="6823621"/>
                          <a:ext cx="226028" cy="93498"/>
                        </a:xfrm>
                        <a:custGeom>
                          <a:avLst/>
                          <a:gdLst>
                            <a:gd name="connsiteX0" fmla="*/ 89206 w 226028"/>
                            <a:gd name="connsiteY0" fmla="*/ 93487 h 93498"/>
                            <a:gd name="connsiteX1" fmla="*/ 78987 w 226028"/>
                            <a:gd name="connsiteY1" fmla="*/ 90581 h 93498"/>
                            <a:gd name="connsiteX2" fmla="*/ 82924 w 226028"/>
                            <a:gd name="connsiteY2" fmla="*/ 85940 h 93498"/>
                            <a:gd name="connsiteX3" fmla="*/ 144237 w 226028"/>
                            <a:gd name="connsiteY3" fmla="*/ 74925 h 93498"/>
                            <a:gd name="connsiteX4" fmla="*/ 181924 w 226028"/>
                            <a:gd name="connsiteY4" fmla="*/ 62316 h 93498"/>
                            <a:gd name="connsiteX5" fmla="*/ 208315 w 226028"/>
                            <a:gd name="connsiteY5" fmla="*/ 41690 h 93498"/>
                            <a:gd name="connsiteX6" fmla="*/ 189284 w 226028"/>
                            <a:gd name="connsiteY6" fmla="*/ 23362 h 93498"/>
                            <a:gd name="connsiteX7" fmla="*/ 80956 w 226028"/>
                            <a:gd name="connsiteY7" fmla="*/ 9019 h 93498"/>
                            <a:gd name="connsiteX8" fmla="*/ 33002 w 226028"/>
                            <a:gd name="connsiteY8" fmla="*/ 7050 h 93498"/>
                            <a:gd name="connsiteX9" fmla="*/ 18190 w 226028"/>
                            <a:gd name="connsiteY9" fmla="*/ 6675 h 93498"/>
                            <a:gd name="connsiteX10" fmla="*/ 12424 w 226028"/>
                            <a:gd name="connsiteY10" fmla="*/ 6581 h 93498"/>
                            <a:gd name="connsiteX11" fmla="*/ 940 w 226028"/>
                            <a:gd name="connsiteY11" fmla="*/ 2925 h 93498"/>
                            <a:gd name="connsiteX12" fmla="*/ 4643 w 226028"/>
                            <a:gd name="connsiteY12" fmla="*/ 18 h 93498"/>
                            <a:gd name="connsiteX13" fmla="*/ 12049 w 226028"/>
                            <a:gd name="connsiteY13" fmla="*/ 393 h 93498"/>
                            <a:gd name="connsiteX14" fmla="*/ 28737 w 226028"/>
                            <a:gd name="connsiteY14" fmla="*/ 862 h 93498"/>
                            <a:gd name="connsiteX15" fmla="*/ 81049 w 226028"/>
                            <a:gd name="connsiteY15" fmla="*/ 3206 h 93498"/>
                            <a:gd name="connsiteX16" fmla="*/ 112315 w 226028"/>
                            <a:gd name="connsiteY16" fmla="*/ 5221 h 93498"/>
                            <a:gd name="connsiteX17" fmla="*/ 144143 w 226028"/>
                            <a:gd name="connsiteY17" fmla="*/ 8128 h 93498"/>
                            <a:gd name="connsiteX18" fmla="*/ 201237 w 226028"/>
                            <a:gd name="connsiteY18" fmla="*/ 19659 h 93498"/>
                            <a:gd name="connsiteX19" fmla="*/ 225706 w 226028"/>
                            <a:gd name="connsiteY19" fmla="*/ 42581 h 93498"/>
                            <a:gd name="connsiteX20" fmla="*/ 214925 w 226028"/>
                            <a:gd name="connsiteY20" fmla="*/ 56222 h 93498"/>
                            <a:gd name="connsiteX21" fmla="*/ 203862 w 226028"/>
                            <a:gd name="connsiteY21" fmla="*/ 63347 h 93498"/>
                            <a:gd name="connsiteX22" fmla="*/ 188909 w 226028"/>
                            <a:gd name="connsiteY22" fmla="*/ 70096 h 93498"/>
                            <a:gd name="connsiteX23" fmla="*/ 90752 w 226028"/>
                            <a:gd name="connsiteY23" fmla="*/ 93394 h 93498"/>
                            <a:gd name="connsiteX24" fmla="*/ 89206 w 226028"/>
                            <a:gd name="connsiteY24" fmla="*/ 93487 h 9349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226028" h="93498">
                              <a:moveTo>
                                <a:pt x="89206" y="93487"/>
                              </a:moveTo>
                              <a:cubicBezTo>
                                <a:pt x="85174" y="93628"/>
                                <a:pt x="80862" y="92409"/>
                                <a:pt x="78987" y="90581"/>
                              </a:cubicBezTo>
                              <a:cubicBezTo>
                                <a:pt x="76877" y="88519"/>
                                <a:pt x="78612" y="86456"/>
                                <a:pt x="82924" y="85940"/>
                              </a:cubicBezTo>
                              <a:cubicBezTo>
                                <a:pt x="108049" y="83269"/>
                                <a:pt x="128018" y="78862"/>
                                <a:pt x="144237" y="74925"/>
                              </a:cubicBezTo>
                              <a:cubicBezTo>
                                <a:pt x="160502" y="71174"/>
                                <a:pt x="172596" y="66206"/>
                                <a:pt x="181924" y="62316"/>
                              </a:cubicBezTo>
                              <a:cubicBezTo>
                                <a:pt x="200440" y="54253"/>
                                <a:pt x="207050" y="47081"/>
                                <a:pt x="208315" y="41690"/>
                              </a:cubicBezTo>
                              <a:cubicBezTo>
                                <a:pt x="210424" y="32925"/>
                                <a:pt x="199081" y="27206"/>
                                <a:pt x="189284" y="23362"/>
                              </a:cubicBezTo>
                              <a:cubicBezTo>
                                <a:pt x="161628" y="13097"/>
                                <a:pt x="118221" y="11315"/>
                                <a:pt x="80956" y="9019"/>
                              </a:cubicBezTo>
                              <a:cubicBezTo>
                                <a:pt x="62346" y="8268"/>
                                <a:pt x="45424" y="7518"/>
                                <a:pt x="33002" y="7050"/>
                              </a:cubicBezTo>
                              <a:cubicBezTo>
                                <a:pt x="26768" y="6909"/>
                                <a:pt x="21752" y="6768"/>
                                <a:pt x="18190" y="6675"/>
                              </a:cubicBezTo>
                              <a:cubicBezTo>
                                <a:pt x="14627" y="6628"/>
                                <a:pt x="12612" y="6581"/>
                                <a:pt x="12424" y="6581"/>
                              </a:cubicBezTo>
                              <a:cubicBezTo>
                                <a:pt x="8205" y="6393"/>
                                <a:pt x="3096" y="4706"/>
                                <a:pt x="940" y="2925"/>
                              </a:cubicBezTo>
                              <a:cubicBezTo>
                                <a:pt x="-1217" y="1096"/>
                                <a:pt x="471" y="-169"/>
                                <a:pt x="4643" y="18"/>
                              </a:cubicBezTo>
                              <a:cubicBezTo>
                                <a:pt x="5299" y="65"/>
                                <a:pt x="7924" y="159"/>
                                <a:pt x="12049" y="393"/>
                              </a:cubicBezTo>
                              <a:cubicBezTo>
                                <a:pt x="16174" y="487"/>
                                <a:pt x="21846" y="675"/>
                                <a:pt x="28737" y="862"/>
                              </a:cubicBezTo>
                              <a:cubicBezTo>
                                <a:pt x="42424" y="1471"/>
                                <a:pt x="60846" y="2315"/>
                                <a:pt x="81049" y="3206"/>
                              </a:cubicBezTo>
                              <a:cubicBezTo>
                                <a:pt x="91127" y="3628"/>
                                <a:pt x="101768" y="4800"/>
                                <a:pt x="112315" y="5221"/>
                              </a:cubicBezTo>
                              <a:cubicBezTo>
                                <a:pt x="122909" y="5878"/>
                                <a:pt x="133643" y="6815"/>
                                <a:pt x="144143" y="8128"/>
                              </a:cubicBezTo>
                              <a:cubicBezTo>
                                <a:pt x="165049" y="10425"/>
                                <a:pt x="184971" y="13706"/>
                                <a:pt x="201237" y="19659"/>
                              </a:cubicBezTo>
                              <a:cubicBezTo>
                                <a:pt x="219143" y="25706"/>
                                <a:pt x="227862" y="33581"/>
                                <a:pt x="225706" y="42581"/>
                              </a:cubicBezTo>
                              <a:cubicBezTo>
                                <a:pt x="224628" y="46987"/>
                                <a:pt x="221018" y="51534"/>
                                <a:pt x="214925" y="56222"/>
                              </a:cubicBezTo>
                              <a:cubicBezTo>
                                <a:pt x="211878" y="58565"/>
                                <a:pt x="208222" y="60956"/>
                                <a:pt x="203862" y="63347"/>
                              </a:cubicBezTo>
                              <a:cubicBezTo>
                                <a:pt x="199503" y="65597"/>
                                <a:pt x="194534" y="67847"/>
                                <a:pt x="188909" y="70096"/>
                              </a:cubicBezTo>
                              <a:cubicBezTo>
                                <a:pt x="166456" y="79237"/>
                                <a:pt x="133830" y="87956"/>
                                <a:pt x="90752" y="93394"/>
                              </a:cubicBezTo>
                              <a:cubicBezTo>
                                <a:pt x="90237" y="93440"/>
                                <a:pt x="89721" y="93487"/>
                                <a:pt x="89206" y="934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6" name="任意多边形: 形状 885">
                          <a:extLst>
                            <a:ext uri="{FF2B5EF4-FFF2-40B4-BE49-F238E27FC236}">
                              <a16:creationId xmlns:a16="http://schemas.microsoft.com/office/drawing/2014/main" id="{39DC706A-A25C-1310-E58C-59B2A07473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20735" y="6906986"/>
                          <a:ext cx="212803" cy="116115"/>
                        </a:xfrm>
                        <a:custGeom>
                          <a:avLst/>
                          <a:gdLst>
                            <a:gd name="connsiteX0" fmla="*/ 18296 w 212803"/>
                            <a:gd name="connsiteY0" fmla="*/ 116106 h 116115"/>
                            <a:gd name="connsiteX1" fmla="*/ 10984 w 212803"/>
                            <a:gd name="connsiteY1" fmla="*/ 112591 h 116115"/>
                            <a:gd name="connsiteX2" fmla="*/ 20734 w 212803"/>
                            <a:gd name="connsiteY2" fmla="*/ 106872 h 116115"/>
                            <a:gd name="connsiteX3" fmla="*/ 61890 w 212803"/>
                            <a:gd name="connsiteY3" fmla="*/ 100028 h 116115"/>
                            <a:gd name="connsiteX4" fmla="*/ 96062 w 212803"/>
                            <a:gd name="connsiteY4" fmla="*/ 92200 h 116115"/>
                            <a:gd name="connsiteX5" fmla="*/ 146125 w 212803"/>
                            <a:gd name="connsiteY5" fmla="*/ 75372 h 116115"/>
                            <a:gd name="connsiteX6" fmla="*/ 190937 w 212803"/>
                            <a:gd name="connsiteY6" fmla="*/ 46966 h 116115"/>
                            <a:gd name="connsiteX7" fmla="*/ 186953 w 212803"/>
                            <a:gd name="connsiteY7" fmla="*/ 21841 h 116115"/>
                            <a:gd name="connsiteX8" fmla="*/ 143172 w 212803"/>
                            <a:gd name="connsiteY8" fmla="*/ 9653 h 116115"/>
                            <a:gd name="connsiteX9" fmla="*/ 129297 w 212803"/>
                            <a:gd name="connsiteY9" fmla="*/ 8716 h 116115"/>
                            <a:gd name="connsiteX10" fmla="*/ 114765 w 212803"/>
                            <a:gd name="connsiteY10" fmla="*/ 7919 h 116115"/>
                            <a:gd name="connsiteX11" fmla="*/ 85422 w 212803"/>
                            <a:gd name="connsiteY11" fmla="*/ 7825 h 116115"/>
                            <a:gd name="connsiteX12" fmla="*/ 34328 w 212803"/>
                            <a:gd name="connsiteY12" fmla="*/ 9231 h 116115"/>
                            <a:gd name="connsiteX13" fmla="*/ 11546 w 212803"/>
                            <a:gd name="connsiteY13" fmla="*/ 10122 h 116115"/>
                            <a:gd name="connsiteX14" fmla="*/ 437 w 212803"/>
                            <a:gd name="connsiteY14" fmla="*/ 6700 h 116115"/>
                            <a:gd name="connsiteX15" fmla="*/ 6015 w 212803"/>
                            <a:gd name="connsiteY15" fmla="*/ 2481 h 116115"/>
                            <a:gd name="connsiteX16" fmla="*/ 32828 w 212803"/>
                            <a:gd name="connsiteY16" fmla="*/ 1544 h 116115"/>
                            <a:gd name="connsiteX17" fmla="*/ 88750 w 212803"/>
                            <a:gd name="connsiteY17" fmla="*/ 90 h 116115"/>
                            <a:gd name="connsiteX18" fmla="*/ 151843 w 212803"/>
                            <a:gd name="connsiteY18" fmla="*/ 2341 h 116115"/>
                            <a:gd name="connsiteX19" fmla="*/ 179641 w 212803"/>
                            <a:gd name="connsiteY19" fmla="*/ 7403 h 116115"/>
                            <a:gd name="connsiteX20" fmla="*/ 201297 w 212803"/>
                            <a:gd name="connsiteY20" fmla="*/ 16216 h 116115"/>
                            <a:gd name="connsiteX21" fmla="*/ 206453 w 212803"/>
                            <a:gd name="connsiteY21" fmla="*/ 48372 h 116115"/>
                            <a:gd name="connsiteX22" fmla="*/ 183672 w 212803"/>
                            <a:gd name="connsiteY22" fmla="*/ 67310 h 116115"/>
                            <a:gd name="connsiteX23" fmla="*/ 144859 w 212803"/>
                            <a:gd name="connsiteY23" fmla="*/ 86060 h 116115"/>
                            <a:gd name="connsiteX24" fmla="*/ 90250 w 212803"/>
                            <a:gd name="connsiteY24" fmla="*/ 103122 h 116115"/>
                            <a:gd name="connsiteX25" fmla="*/ 57062 w 212803"/>
                            <a:gd name="connsiteY25" fmla="*/ 110154 h 116115"/>
                            <a:gd name="connsiteX26" fmla="*/ 20031 w 212803"/>
                            <a:gd name="connsiteY26" fmla="*/ 116106 h 116115"/>
                            <a:gd name="connsiteX27" fmla="*/ 18296 w 212803"/>
                            <a:gd name="connsiteY27" fmla="*/ 116106 h 1161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12803" h="116115">
                              <a:moveTo>
                                <a:pt x="18296" y="116106"/>
                              </a:moveTo>
                              <a:cubicBezTo>
                                <a:pt x="13890" y="116247"/>
                                <a:pt x="10796" y="114794"/>
                                <a:pt x="10984" y="112591"/>
                              </a:cubicBezTo>
                              <a:cubicBezTo>
                                <a:pt x="11218" y="110107"/>
                                <a:pt x="15484" y="107528"/>
                                <a:pt x="20734" y="106872"/>
                              </a:cubicBezTo>
                              <a:cubicBezTo>
                                <a:pt x="35921" y="105185"/>
                                <a:pt x="49375" y="102419"/>
                                <a:pt x="61890" y="100028"/>
                              </a:cubicBezTo>
                              <a:cubicBezTo>
                                <a:pt x="74359" y="97450"/>
                                <a:pt x="85890" y="95247"/>
                                <a:pt x="96062" y="92200"/>
                              </a:cubicBezTo>
                              <a:cubicBezTo>
                                <a:pt x="116547" y="86341"/>
                                <a:pt x="133140" y="81091"/>
                                <a:pt x="146125" y="75372"/>
                              </a:cubicBezTo>
                              <a:cubicBezTo>
                                <a:pt x="172094" y="63888"/>
                                <a:pt x="185219" y="54419"/>
                                <a:pt x="190937" y="46966"/>
                              </a:cubicBezTo>
                              <a:cubicBezTo>
                                <a:pt x="200453" y="34684"/>
                                <a:pt x="193937" y="26528"/>
                                <a:pt x="186953" y="21841"/>
                              </a:cubicBezTo>
                              <a:cubicBezTo>
                                <a:pt x="177062" y="15185"/>
                                <a:pt x="161172" y="11294"/>
                                <a:pt x="143172" y="9653"/>
                              </a:cubicBezTo>
                              <a:cubicBezTo>
                                <a:pt x="138672" y="9231"/>
                                <a:pt x="134031" y="8903"/>
                                <a:pt x="129297" y="8716"/>
                              </a:cubicBezTo>
                              <a:cubicBezTo>
                                <a:pt x="124515" y="8341"/>
                                <a:pt x="119687" y="8107"/>
                                <a:pt x="114765" y="7919"/>
                              </a:cubicBezTo>
                              <a:cubicBezTo>
                                <a:pt x="104968" y="7591"/>
                                <a:pt x="95078" y="7591"/>
                                <a:pt x="85422" y="7825"/>
                              </a:cubicBezTo>
                              <a:cubicBezTo>
                                <a:pt x="66109" y="8013"/>
                                <a:pt x="47781" y="8434"/>
                                <a:pt x="34328" y="9231"/>
                              </a:cubicBezTo>
                              <a:cubicBezTo>
                                <a:pt x="20734" y="9747"/>
                                <a:pt x="11874" y="10122"/>
                                <a:pt x="11546" y="10122"/>
                              </a:cubicBezTo>
                              <a:cubicBezTo>
                                <a:pt x="7140" y="10403"/>
                                <a:pt x="1984" y="8810"/>
                                <a:pt x="437" y="6700"/>
                              </a:cubicBezTo>
                              <a:cubicBezTo>
                                <a:pt x="-1063" y="4591"/>
                                <a:pt x="1421" y="2716"/>
                                <a:pt x="6015" y="2481"/>
                              </a:cubicBezTo>
                              <a:cubicBezTo>
                                <a:pt x="7468" y="2388"/>
                                <a:pt x="17734" y="1966"/>
                                <a:pt x="32828" y="1544"/>
                              </a:cubicBezTo>
                              <a:cubicBezTo>
                                <a:pt x="47781" y="607"/>
                                <a:pt x="67750" y="372"/>
                                <a:pt x="88750" y="90"/>
                              </a:cubicBezTo>
                              <a:cubicBezTo>
                                <a:pt x="109703" y="-284"/>
                                <a:pt x="132015" y="513"/>
                                <a:pt x="151843" y="2341"/>
                              </a:cubicBezTo>
                              <a:cubicBezTo>
                                <a:pt x="161781" y="3419"/>
                                <a:pt x="171203" y="5013"/>
                                <a:pt x="179641" y="7403"/>
                              </a:cubicBezTo>
                              <a:cubicBezTo>
                                <a:pt x="187984" y="9512"/>
                                <a:pt x="195344" y="12372"/>
                                <a:pt x="201297" y="16216"/>
                              </a:cubicBezTo>
                              <a:cubicBezTo>
                                <a:pt x="214469" y="24654"/>
                                <a:pt x="216531" y="35763"/>
                                <a:pt x="206453" y="48372"/>
                              </a:cubicBezTo>
                              <a:cubicBezTo>
                                <a:pt x="201531" y="54466"/>
                                <a:pt x="194031" y="61122"/>
                                <a:pt x="183672" y="67310"/>
                              </a:cubicBezTo>
                              <a:cubicBezTo>
                                <a:pt x="173312" y="73497"/>
                                <a:pt x="160375" y="79778"/>
                                <a:pt x="144859" y="86060"/>
                              </a:cubicBezTo>
                              <a:cubicBezTo>
                                <a:pt x="129297" y="92153"/>
                                <a:pt x="110922" y="97591"/>
                                <a:pt x="90250" y="103122"/>
                              </a:cubicBezTo>
                              <a:cubicBezTo>
                                <a:pt x="79843" y="105653"/>
                                <a:pt x="68734" y="107903"/>
                                <a:pt x="57062" y="110154"/>
                              </a:cubicBezTo>
                              <a:cubicBezTo>
                                <a:pt x="45390" y="112404"/>
                                <a:pt x="33156" y="114653"/>
                                <a:pt x="20031" y="116106"/>
                              </a:cubicBezTo>
                              <a:cubicBezTo>
                                <a:pt x="19468" y="116060"/>
                                <a:pt x="18859" y="116106"/>
                                <a:pt x="18296" y="1161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87" name="任意多边形: 形状 886">
                          <a:extLst>
                            <a:ext uri="{FF2B5EF4-FFF2-40B4-BE49-F238E27FC236}">
                              <a16:creationId xmlns:a16="http://schemas.microsoft.com/office/drawing/2014/main" id="{B0937741-7EB9-6A01-25A3-982C1AC537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71961" y="7010338"/>
                          <a:ext cx="338880" cy="130223"/>
                        </a:xfrm>
                        <a:custGeom>
                          <a:avLst/>
                          <a:gdLst>
                            <a:gd name="connsiteX0" fmla="*/ 3804 w 338880"/>
                            <a:gd name="connsiteY0" fmla="*/ 130177 h 130223"/>
                            <a:gd name="connsiteX1" fmla="*/ 3241 w 338880"/>
                            <a:gd name="connsiteY1" fmla="*/ 125911 h 130223"/>
                            <a:gd name="connsiteX2" fmla="*/ 24335 w 338880"/>
                            <a:gd name="connsiteY2" fmla="*/ 121458 h 130223"/>
                            <a:gd name="connsiteX3" fmla="*/ 94742 w 338880"/>
                            <a:gd name="connsiteY3" fmla="*/ 118083 h 130223"/>
                            <a:gd name="connsiteX4" fmla="*/ 129851 w 338880"/>
                            <a:gd name="connsiteY4" fmla="*/ 114333 h 130223"/>
                            <a:gd name="connsiteX5" fmla="*/ 164211 w 338880"/>
                            <a:gd name="connsiteY5" fmla="*/ 108380 h 130223"/>
                            <a:gd name="connsiteX6" fmla="*/ 228805 w 338880"/>
                            <a:gd name="connsiteY6" fmla="*/ 91598 h 130223"/>
                            <a:gd name="connsiteX7" fmla="*/ 243898 w 338880"/>
                            <a:gd name="connsiteY7" fmla="*/ 86395 h 130223"/>
                            <a:gd name="connsiteX8" fmla="*/ 258336 w 338880"/>
                            <a:gd name="connsiteY8" fmla="*/ 80442 h 130223"/>
                            <a:gd name="connsiteX9" fmla="*/ 285617 w 338880"/>
                            <a:gd name="connsiteY9" fmla="*/ 67411 h 130223"/>
                            <a:gd name="connsiteX10" fmla="*/ 312101 w 338880"/>
                            <a:gd name="connsiteY10" fmla="*/ 47536 h 130223"/>
                            <a:gd name="connsiteX11" fmla="*/ 319180 w 338880"/>
                            <a:gd name="connsiteY11" fmla="*/ 33098 h 130223"/>
                            <a:gd name="connsiteX12" fmla="*/ 297383 w 338880"/>
                            <a:gd name="connsiteY12" fmla="*/ 14302 h 130223"/>
                            <a:gd name="connsiteX13" fmla="*/ 245773 w 338880"/>
                            <a:gd name="connsiteY13" fmla="*/ 10223 h 130223"/>
                            <a:gd name="connsiteX14" fmla="*/ 192758 w 338880"/>
                            <a:gd name="connsiteY14" fmla="*/ 11582 h 130223"/>
                            <a:gd name="connsiteX15" fmla="*/ 174711 w 338880"/>
                            <a:gd name="connsiteY15" fmla="*/ 12426 h 130223"/>
                            <a:gd name="connsiteX16" fmla="*/ 167398 w 338880"/>
                            <a:gd name="connsiteY16" fmla="*/ 12754 h 130223"/>
                            <a:gd name="connsiteX17" fmla="*/ 159804 w 338880"/>
                            <a:gd name="connsiteY17" fmla="*/ 8630 h 130223"/>
                            <a:gd name="connsiteX18" fmla="*/ 170773 w 338880"/>
                            <a:gd name="connsiteY18" fmla="*/ 3473 h 130223"/>
                            <a:gd name="connsiteX19" fmla="*/ 200492 w 338880"/>
                            <a:gd name="connsiteY19" fmla="*/ 1739 h 130223"/>
                            <a:gd name="connsiteX20" fmla="*/ 258476 w 338880"/>
                            <a:gd name="connsiteY20" fmla="*/ 4 h 130223"/>
                            <a:gd name="connsiteX21" fmla="*/ 288570 w 338880"/>
                            <a:gd name="connsiteY21" fmla="*/ 1082 h 130223"/>
                            <a:gd name="connsiteX22" fmla="*/ 314352 w 338880"/>
                            <a:gd name="connsiteY22" fmla="*/ 4645 h 130223"/>
                            <a:gd name="connsiteX23" fmla="*/ 338867 w 338880"/>
                            <a:gd name="connsiteY23" fmla="*/ 26583 h 130223"/>
                            <a:gd name="connsiteX24" fmla="*/ 296023 w 338880"/>
                            <a:gd name="connsiteY24" fmla="*/ 71020 h 130223"/>
                            <a:gd name="connsiteX25" fmla="*/ 161210 w 338880"/>
                            <a:gd name="connsiteY25" fmla="*/ 117005 h 130223"/>
                            <a:gd name="connsiteX26" fmla="*/ 5913 w 338880"/>
                            <a:gd name="connsiteY26" fmla="*/ 130224 h 130223"/>
                            <a:gd name="connsiteX27" fmla="*/ 3804 w 338880"/>
                            <a:gd name="connsiteY27" fmla="*/ 130177 h 1302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338880" h="130223">
                              <a:moveTo>
                                <a:pt x="3804" y="130177"/>
                              </a:moveTo>
                              <a:cubicBezTo>
                                <a:pt x="-1024" y="129708"/>
                                <a:pt x="-1305" y="127927"/>
                                <a:pt x="3241" y="125911"/>
                              </a:cubicBezTo>
                              <a:cubicBezTo>
                                <a:pt x="8398" y="123755"/>
                                <a:pt x="17726" y="121552"/>
                                <a:pt x="24335" y="121458"/>
                              </a:cubicBezTo>
                              <a:cubicBezTo>
                                <a:pt x="47632" y="121036"/>
                                <a:pt x="71210" y="120567"/>
                                <a:pt x="94742" y="118083"/>
                              </a:cubicBezTo>
                              <a:cubicBezTo>
                                <a:pt x="106507" y="117005"/>
                                <a:pt x="118273" y="115739"/>
                                <a:pt x="129851" y="114333"/>
                              </a:cubicBezTo>
                              <a:cubicBezTo>
                                <a:pt x="141429" y="112552"/>
                                <a:pt x="152914" y="110536"/>
                                <a:pt x="164211" y="108380"/>
                              </a:cubicBezTo>
                              <a:cubicBezTo>
                                <a:pt x="186992" y="104301"/>
                                <a:pt x="208414" y="98255"/>
                                <a:pt x="228805" y="91598"/>
                              </a:cubicBezTo>
                              <a:cubicBezTo>
                                <a:pt x="233914" y="89911"/>
                                <a:pt x="238929" y="88177"/>
                                <a:pt x="243898" y="86395"/>
                              </a:cubicBezTo>
                              <a:cubicBezTo>
                                <a:pt x="248820" y="84520"/>
                                <a:pt x="253601" y="82504"/>
                                <a:pt x="258336" y="80442"/>
                              </a:cubicBezTo>
                              <a:cubicBezTo>
                                <a:pt x="267804" y="76364"/>
                                <a:pt x="276898" y="72004"/>
                                <a:pt x="285617" y="67411"/>
                              </a:cubicBezTo>
                              <a:cubicBezTo>
                                <a:pt x="299023" y="60520"/>
                                <a:pt x="307133" y="53442"/>
                                <a:pt x="312101" y="47536"/>
                              </a:cubicBezTo>
                              <a:cubicBezTo>
                                <a:pt x="317070" y="41583"/>
                                <a:pt x="318851" y="36661"/>
                                <a:pt x="319180" y="33098"/>
                              </a:cubicBezTo>
                              <a:cubicBezTo>
                                <a:pt x="320023" y="23114"/>
                                <a:pt x="311070" y="17395"/>
                                <a:pt x="297383" y="14302"/>
                              </a:cubicBezTo>
                              <a:cubicBezTo>
                                <a:pt x="283602" y="11114"/>
                                <a:pt x="264711" y="9989"/>
                                <a:pt x="245773" y="10223"/>
                              </a:cubicBezTo>
                              <a:cubicBezTo>
                                <a:pt x="226789" y="10317"/>
                                <a:pt x="207336" y="10645"/>
                                <a:pt x="192758" y="11582"/>
                              </a:cubicBezTo>
                              <a:cubicBezTo>
                                <a:pt x="185445" y="12099"/>
                                <a:pt x="179164" y="12286"/>
                                <a:pt x="174711" y="12426"/>
                              </a:cubicBezTo>
                              <a:cubicBezTo>
                                <a:pt x="170257" y="12661"/>
                                <a:pt x="167632" y="12754"/>
                                <a:pt x="167398" y="12754"/>
                              </a:cubicBezTo>
                              <a:cubicBezTo>
                                <a:pt x="162054" y="13130"/>
                                <a:pt x="158867" y="11161"/>
                                <a:pt x="159804" y="8630"/>
                              </a:cubicBezTo>
                              <a:cubicBezTo>
                                <a:pt x="160742" y="6051"/>
                                <a:pt x="165570" y="3755"/>
                                <a:pt x="170773" y="3473"/>
                              </a:cubicBezTo>
                              <a:cubicBezTo>
                                <a:pt x="172461" y="3333"/>
                                <a:pt x="184273" y="2817"/>
                                <a:pt x="200492" y="1739"/>
                              </a:cubicBezTo>
                              <a:cubicBezTo>
                                <a:pt x="216805" y="801"/>
                                <a:pt x="237992" y="380"/>
                                <a:pt x="258476" y="4"/>
                              </a:cubicBezTo>
                              <a:cubicBezTo>
                                <a:pt x="268789" y="-43"/>
                                <a:pt x="279008" y="286"/>
                                <a:pt x="288570" y="1082"/>
                              </a:cubicBezTo>
                              <a:cubicBezTo>
                                <a:pt x="298086" y="1786"/>
                                <a:pt x="306804" y="2723"/>
                                <a:pt x="314352" y="4645"/>
                              </a:cubicBezTo>
                              <a:cubicBezTo>
                                <a:pt x="329351" y="8348"/>
                                <a:pt x="339289" y="15052"/>
                                <a:pt x="338867" y="26583"/>
                              </a:cubicBezTo>
                              <a:cubicBezTo>
                                <a:pt x="338352" y="39286"/>
                                <a:pt x="323727" y="55458"/>
                                <a:pt x="296023" y="71020"/>
                              </a:cubicBezTo>
                              <a:cubicBezTo>
                                <a:pt x="257304" y="91786"/>
                                <a:pt x="211554" y="107723"/>
                                <a:pt x="161210" y="117005"/>
                              </a:cubicBezTo>
                              <a:cubicBezTo>
                                <a:pt x="111054" y="127130"/>
                                <a:pt x="57382" y="130130"/>
                                <a:pt x="5913" y="130224"/>
                              </a:cubicBezTo>
                              <a:cubicBezTo>
                                <a:pt x="5116" y="130224"/>
                                <a:pt x="4413" y="130224"/>
                                <a:pt x="3804" y="1301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888" name="图形 413">
                        <a:extLst>
                          <a:ext uri="{FF2B5EF4-FFF2-40B4-BE49-F238E27FC236}">
                            <a16:creationId xmlns:a16="http://schemas.microsoft.com/office/drawing/2014/main" id="{FA26D06D-E9EE-B26F-843C-1C899A9F0E5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441213" y="6749717"/>
                        <a:ext cx="368427" cy="314811"/>
                        <a:chOff x="9441213" y="6749717"/>
                        <a:chExt cx="368427" cy="31481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89" name="任意多边形: 形状 888">
                          <a:extLst>
                            <a:ext uri="{FF2B5EF4-FFF2-40B4-BE49-F238E27FC236}">
                              <a16:creationId xmlns:a16="http://schemas.microsoft.com/office/drawing/2014/main" id="{5FA58557-002D-53CF-7C37-25AC3F7561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43410" y="6749717"/>
                          <a:ext cx="125839" cy="38571"/>
                        </a:xfrm>
                        <a:custGeom>
                          <a:avLst/>
                          <a:gdLst>
                            <a:gd name="connsiteX0" fmla="*/ 109387 w 125839"/>
                            <a:gd name="connsiteY0" fmla="*/ 1969 h 38571"/>
                            <a:gd name="connsiteX1" fmla="*/ 109903 w 125839"/>
                            <a:gd name="connsiteY1" fmla="*/ 5812 h 38571"/>
                            <a:gd name="connsiteX2" fmla="*/ 3403 w 125839"/>
                            <a:gd name="connsiteY2" fmla="*/ 34359 h 38571"/>
                            <a:gd name="connsiteX3" fmla="*/ 1527 w 125839"/>
                            <a:gd name="connsiteY3" fmla="*/ 37172 h 38571"/>
                            <a:gd name="connsiteX4" fmla="*/ 11653 w 125839"/>
                            <a:gd name="connsiteY4" fmla="*/ 38531 h 38571"/>
                            <a:gd name="connsiteX5" fmla="*/ 12965 w 125839"/>
                            <a:gd name="connsiteY5" fmla="*/ 38437 h 38571"/>
                            <a:gd name="connsiteX6" fmla="*/ 125371 w 125839"/>
                            <a:gd name="connsiteY6" fmla="*/ 5532 h 38571"/>
                            <a:gd name="connsiteX7" fmla="*/ 123918 w 125839"/>
                            <a:gd name="connsiteY7" fmla="*/ 0 h 38571"/>
                            <a:gd name="connsiteX8" fmla="*/ 109387 w 125839"/>
                            <a:gd name="connsiteY8" fmla="*/ 1969 h 385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25839" h="38571">
                              <a:moveTo>
                                <a:pt x="109387" y="1969"/>
                              </a:moveTo>
                              <a:cubicBezTo>
                                <a:pt x="110325" y="3047"/>
                                <a:pt x="110699" y="4313"/>
                                <a:pt x="109903" y="5812"/>
                              </a:cubicBezTo>
                              <a:cubicBezTo>
                                <a:pt x="106668" y="11016"/>
                                <a:pt x="87684" y="24516"/>
                                <a:pt x="3403" y="34359"/>
                              </a:cubicBezTo>
                              <a:cubicBezTo>
                                <a:pt x="-254" y="34782"/>
                                <a:pt x="-1098" y="35906"/>
                                <a:pt x="1527" y="37172"/>
                              </a:cubicBezTo>
                              <a:cubicBezTo>
                                <a:pt x="3871" y="38250"/>
                                <a:pt x="8137" y="38719"/>
                                <a:pt x="11653" y="38531"/>
                              </a:cubicBezTo>
                              <a:cubicBezTo>
                                <a:pt x="12121" y="38484"/>
                                <a:pt x="12543" y="38437"/>
                                <a:pt x="12965" y="38437"/>
                              </a:cubicBezTo>
                              <a:cubicBezTo>
                                <a:pt x="84918" y="29812"/>
                                <a:pt x="120684" y="14672"/>
                                <a:pt x="125371" y="5532"/>
                              </a:cubicBezTo>
                              <a:cubicBezTo>
                                <a:pt x="126356" y="3469"/>
                                <a:pt x="125746" y="1641"/>
                                <a:pt x="123918" y="0"/>
                              </a:cubicBezTo>
                              <a:cubicBezTo>
                                <a:pt x="118106" y="797"/>
                                <a:pt x="115200" y="1219"/>
                                <a:pt x="109387" y="196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0" name="任意多边形: 形状 889">
                          <a:extLst>
                            <a:ext uri="{FF2B5EF4-FFF2-40B4-BE49-F238E27FC236}">
                              <a16:creationId xmlns:a16="http://schemas.microsoft.com/office/drawing/2014/main" id="{40CC1C78-2F49-BB3F-4E17-28DF4BC3E1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38202" y="6829825"/>
                          <a:ext cx="224077" cy="104212"/>
                        </a:xfrm>
                        <a:custGeom>
                          <a:avLst/>
                          <a:gdLst>
                            <a:gd name="connsiteX0" fmla="*/ 84954 w 224077"/>
                            <a:gd name="connsiteY0" fmla="*/ 103877 h 104212"/>
                            <a:gd name="connsiteX1" fmla="*/ 75439 w 224077"/>
                            <a:gd name="connsiteY1" fmla="*/ 102237 h 104212"/>
                            <a:gd name="connsiteX2" fmla="*/ 80079 w 224077"/>
                            <a:gd name="connsiteY2" fmla="*/ 96424 h 104212"/>
                            <a:gd name="connsiteX3" fmla="*/ 114158 w 224077"/>
                            <a:gd name="connsiteY3" fmla="*/ 85690 h 104212"/>
                            <a:gd name="connsiteX4" fmla="*/ 141533 w 224077"/>
                            <a:gd name="connsiteY4" fmla="*/ 74908 h 104212"/>
                            <a:gd name="connsiteX5" fmla="*/ 179501 w 224077"/>
                            <a:gd name="connsiteY5" fmla="*/ 55596 h 104212"/>
                            <a:gd name="connsiteX6" fmla="*/ 206923 w 224077"/>
                            <a:gd name="connsiteY6" fmla="*/ 28783 h 104212"/>
                            <a:gd name="connsiteX7" fmla="*/ 189158 w 224077"/>
                            <a:gd name="connsiteY7" fmla="*/ 10642 h 104212"/>
                            <a:gd name="connsiteX8" fmla="*/ 139470 w 224077"/>
                            <a:gd name="connsiteY8" fmla="*/ 6658 h 104212"/>
                            <a:gd name="connsiteX9" fmla="*/ 81954 w 224077"/>
                            <a:gd name="connsiteY9" fmla="*/ 11393 h 104212"/>
                            <a:gd name="connsiteX10" fmla="*/ 33767 w 224077"/>
                            <a:gd name="connsiteY10" fmla="*/ 17768 h 104212"/>
                            <a:gd name="connsiteX11" fmla="*/ 18767 w 224077"/>
                            <a:gd name="connsiteY11" fmla="*/ 19971 h 104212"/>
                            <a:gd name="connsiteX12" fmla="*/ 12954 w 224077"/>
                            <a:gd name="connsiteY12" fmla="*/ 20955 h 104212"/>
                            <a:gd name="connsiteX13" fmla="*/ 1095 w 224077"/>
                            <a:gd name="connsiteY13" fmla="*/ 19408 h 104212"/>
                            <a:gd name="connsiteX14" fmla="*/ 4517 w 224077"/>
                            <a:gd name="connsiteY14" fmla="*/ 15518 h 104212"/>
                            <a:gd name="connsiteX15" fmla="*/ 28939 w 224077"/>
                            <a:gd name="connsiteY15" fmla="*/ 11767 h 104212"/>
                            <a:gd name="connsiteX16" fmla="*/ 52939 w 224077"/>
                            <a:gd name="connsiteY16" fmla="*/ 8674 h 104212"/>
                            <a:gd name="connsiteX17" fmla="*/ 81673 w 224077"/>
                            <a:gd name="connsiteY17" fmla="*/ 5065 h 104212"/>
                            <a:gd name="connsiteX18" fmla="*/ 112892 w 224077"/>
                            <a:gd name="connsiteY18" fmla="*/ 1971 h 104212"/>
                            <a:gd name="connsiteX19" fmla="*/ 144579 w 224077"/>
                            <a:gd name="connsiteY19" fmla="*/ 283 h 104212"/>
                            <a:gd name="connsiteX20" fmla="*/ 200783 w 224077"/>
                            <a:gd name="connsiteY20" fmla="*/ 4830 h 104212"/>
                            <a:gd name="connsiteX21" fmla="*/ 223517 w 224077"/>
                            <a:gd name="connsiteY21" fmla="*/ 27752 h 104212"/>
                            <a:gd name="connsiteX22" fmla="*/ 185220 w 224077"/>
                            <a:gd name="connsiteY22" fmla="*/ 63565 h 104212"/>
                            <a:gd name="connsiteX23" fmla="*/ 143501 w 224077"/>
                            <a:gd name="connsiteY23" fmla="*/ 83768 h 104212"/>
                            <a:gd name="connsiteX24" fmla="*/ 116970 w 224077"/>
                            <a:gd name="connsiteY24" fmla="*/ 93987 h 104212"/>
                            <a:gd name="connsiteX25" fmla="*/ 86454 w 224077"/>
                            <a:gd name="connsiteY25" fmla="*/ 103549 h 104212"/>
                            <a:gd name="connsiteX26" fmla="*/ 84954 w 224077"/>
                            <a:gd name="connsiteY26" fmla="*/ 103877 h 104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224077" h="104212">
                              <a:moveTo>
                                <a:pt x="84954" y="103877"/>
                              </a:moveTo>
                              <a:cubicBezTo>
                                <a:pt x="81017" y="104674"/>
                                <a:pt x="76986" y="104018"/>
                                <a:pt x="75439" y="102237"/>
                              </a:cubicBezTo>
                              <a:cubicBezTo>
                                <a:pt x="73704" y="100268"/>
                                <a:pt x="75767" y="97690"/>
                                <a:pt x="80079" y="96424"/>
                              </a:cubicBezTo>
                              <a:cubicBezTo>
                                <a:pt x="92548" y="92721"/>
                                <a:pt x="103892" y="89205"/>
                                <a:pt x="114158" y="85690"/>
                              </a:cubicBezTo>
                              <a:cubicBezTo>
                                <a:pt x="124283" y="81939"/>
                                <a:pt x="133376" y="78330"/>
                                <a:pt x="141533" y="74908"/>
                              </a:cubicBezTo>
                              <a:cubicBezTo>
                                <a:pt x="157845" y="68205"/>
                                <a:pt x="170173" y="61502"/>
                                <a:pt x="179501" y="55596"/>
                              </a:cubicBezTo>
                              <a:cubicBezTo>
                                <a:pt x="198251" y="43830"/>
                                <a:pt x="205377" y="35064"/>
                                <a:pt x="206923" y="28783"/>
                              </a:cubicBezTo>
                              <a:cubicBezTo>
                                <a:pt x="209502" y="18518"/>
                                <a:pt x="198720" y="13549"/>
                                <a:pt x="189158" y="10642"/>
                              </a:cubicBezTo>
                              <a:cubicBezTo>
                                <a:pt x="175611" y="6611"/>
                                <a:pt x="158220" y="6049"/>
                                <a:pt x="139470" y="6658"/>
                              </a:cubicBezTo>
                              <a:cubicBezTo>
                                <a:pt x="120532" y="6893"/>
                                <a:pt x="100704" y="9611"/>
                                <a:pt x="81954" y="11393"/>
                              </a:cubicBezTo>
                              <a:cubicBezTo>
                                <a:pt x="63345" y="13549"/>
                                <a:pt x="46376" y="16221"/>
                                <a:pt x="33767" y="17768"/>
                              </a:cubicBezTo>
                              <a:cubicBezTo>
                                <a:pt x="27486" y="18705"/>
                                <a:pt x="22376" y="19455"/>
                                <a:pt x="18767" y="19971"/>
                              </a:cubicBezTo>
                              <a:cubicBezTo>
                                <a:pt x="15204" y="20580"/>
                                <a:pt x="13095" y="20908"/>
                                <a:pt x="12954" y="20955"/>
                              </a:cubicBezTo>
                              <a:cubicBezTo>
                                <a:pt x="8689" y="21705"/>
                                <a:pt x="3439" y="21049"/>
                                <a:pt x="1095" y="19408"/>
                              </a:cubicBezTo>
                              <a:cubicBezTo>
                                <a:pt x="-1249" y="17815"/>
                                <a:pt x="298" y="16127"/>
                                <a:pt x="4517" y="15518"/>
                              </a:cubicBezTo>
                              <a:cubicBezTo>
                                <a:pt x="5876" y="15283"/>
                                <a:pt x="15017" y="13689"/>
                                <a:pt x="28939" y="11767"/>
                              </a:cubicBezTo>
                              <a:cubicBezTo>
                                <a:pt x="35876" y="10877"/>
                                <a:pt x="44032" y="9846"/>
                                <a:pt x="52939" y="8674"/>
                              </a:cubicBezTo>
                              <a:cubicBezTo>
                                <a:pt x="61845" y="7408"/>
                                <a:pt x="71501" y="6143"/>
                                <a:pt x="81673" y="5065"/>
                              </a:cubicBezTo>
                              <a:cubicBezTo>
                                <a:pt x="91798" y="4080"/>
                                <a:pt x="102345" y="3002"/>
                                <a:pt x="112892" y="1971"/>
                              </a:cubicBezTo>
                              <a:cubicBezTo>
                                <a:pt x="123486" y="1033"/>
                                <a:pt x="134173" y="424"/>
                                <a:pt x="144579" y="283"/>
                              </a:cubicBezTo>
                              <a:cubicBezTo>
                                <a:pt x="165205" y="-655"/>
                                <a:pt x="184986" y="705"/>
                                <a:pt x="200783" y="4830"/>
                              </a:cubicBezTo>
                              <a:cubicBezTo>
                                <a:pt x="218220" y="9377"/>
                                <a:pt x="226376" y="17252"/>
                                <a:pt x="223517" y="27752"/>
                              </a:cubicBezTo>
                              <a:cubicBezTo>
                                <a:pt x="220751" y="37971"/>
                                <a:pt x="208142" y="50533"/>
                                <a:pt x="185220" y="63565"/>
                              </a:cubicBezTo>
                              <a:cubicBezTo>
                                <a:pt x="173876" y="70174"/>
                                <a:pt x="160048" y="77252"/>
                                <a:pt x="143501" y="83768"/>
                              </a:cubicBezTo>
                              <a:cubicBezTo>
                                <a:pt x="135251" y="87143"/>
                                <a:pt x="126392" y="90565"/>
                                <a:pt x="116970" y="93987"/>
                              </a:cubicBezTo>
                              <a:cubicBezTo>
                                <a:pt x="107407" y="97268"/>
                                <a:pt x="97236" y="100361"/>
                                <a:pt x="86454" y="103549"/>
                              </a:cubicBezTo>
                              <a:cubicBezTo>
                                <a:pt x="85986" y="103689"/>
                                <a:pt x="85470" y="103830"/>
                                <a:pt x="84954" y="1038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1" name="任意多边形: 形状 890">
                          <a:extLst>
                            <a:ext uri="{FF2B5EF4-FFF2-40B4-BE49-F238E27FC236}">
                              <a16:creationId xmlns:a16="http://schemas.microsoft.com/office/drawing/2014/main" id="{435E0AA4-D662-6D7E-0E20-EBD94723E3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91262" y="6906402"/>
                          <a:ext cx="218377" cy="145336"/>
                        </a:xfrm>
                        <a:custGeom>
                          <a:avLst/>
                          <a:gdLst>
                            <a:gd name="connsiteX0" fmla="*/ 5832 w 218377"/>
                            <a:gd name="connsiteY0" fmla="*/ 145144 h 145336"/>
                            <a:gd name="connsiteX1" fmla="*/ 300 w 218377"/>
                            <a:gd name="connsiteY1" fmla="*/ 142050 h 145336"/>
                            <a:gd name="connsiteX2" fmla="*/ 12206 w 218377"/>
                            <a:gd name="connsiteY2" fmla="*/ 134503 h 145336"/>
                            <a:gd name="connsiteX3" fmla="*/ 142988 w 218377"/>
                            <a:gd name="connsiteY3" fmla="*/ 85331 h 145336"/>
                            <a:gd name="connsiteX4" fmla="*/ 176082 w 218377"/>
                            <a:gd name="connsiteY4" fmla="*/ 64472 h 145336"/>
                            <a:gd name="connsiteX5" fmla="*/ 193660 w 218377"/>
                            <a:gd name="connsiteY5" fmla="*/ 48113 h 145336"/>
                            <a:gd name="connsiteX6" fmla="*/ 197035 w 218377"/>
                            <a:gd name="connsiteY6" fmla="*/ 18956 h 145336"/>
                            <a:gd name="connsiteX7" fmla="*/ 159301 w 218377"/>
                            <a:gd name="connsiteY7" fmla="*/ 9394 h 145336"/>
                            <a:gd name="connsiteX8" fmla="*/ 104785 w 218377"/>
                            <a:gd name="connsiteY8" fmla="*/ 14175 h 145336"/>
                            <a:gd name="connsiteX9" fmla="*/ 54910 w 218377"/>
                            <a:gd name="connsiteY9" fmla="*/ 22800 h 145336"/>
                            <a:gd name="connsiteX10" fmla="*/ 38691 w 218377"/>
                            <a:gd name="connsiteY10" fmla="*/ 25893 h 145336"/>
                            <a:gd name="connsiteX11" fmla="*/ 32316 w 218377"/>
                            <a:gd name="connsiteY11" fmla="*/ 27253 h 145336"/>
                            <a:gd name="connsiteX12" fmla="*/ 22050 w 218377"/>
                            <a:gd name="connsiteY12" fmla="*/ 25191 h 145336"/>
                            <a:gd name="connsiteX13" fmla="*/ 28191 w 218377"/>
                            <a:gd name="connsiteY13" fmla="*/ 19612 h 145336"/>
                            <a:gd name="connsiteX14" fmla="*/ 54769 w 218377"/>
                            <a:gd name="connsiteY14" fmla="*/ 14362 h 145336"/>
                            <a:gd name="connsiteX15" fmla="*/ 109472 w 218377"/>
                            <a:gd name="connsiteY15" fmla="*/ 5034 h 145336"/>
                            <a:gd name="connsiteX16" fmla="*/ 168957 w 218377"/>
                            <a:gd name="connsiteY16" fmla="*/ 19 h 145336"/>
                            <a:gd name="connsiteX17" fmla="*/ 211707 w 218377"/>
                            <a:gd name="connsiteY17" fmla="*/ 11268 h 145336"/>
                            <a:gd name="connsiteX18" fmla="*/ 207348 w 218377"/>
                            <a:gd name="connsiteY18" fmla="*/ 48534 h 145336"/>
                            <a:gd name="connsiteX19" fmla="*/ 180394 w 218377"/>
                            <a:gd name="connsiteY19" fmla="*/ 72581 h 145336"/>
                            <a:gd name="connsiteX20" fmla="*/ 137926 w 218377"/>
                            <a:gd name="connsiteY20" fmla="*/ 97706 h 145336"/>
                            <a:gd name="connsiteX21" fmla="*/ 80269 w 218377"/>
                            <a:gd name="connsiteY21" fmla="*/ 122550 h 145336"/>
                            <a:gd name="connsiteX22" fmla="*/ 7519 w 218377"/>
                            <a:gd name="connsiteY22" fmla="*/ 144722 h 145336"/>
                            <a:gd name="connsiteX23" fmla="*/ 5832 w 218377"/>
                            <a:gd name="connsiteY23" fmla="*/ 145144 h 1453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218377" h="145336">
                              <a:moveTo>
                                <a:pt x="5832" y="145144"/>
                              </a:moveTo>
                              <a:cubicBezTo>
                                <a:pt x="1472" y="145847"/>
                                <a:pt x="-872" y="144581"/>
                                <a:pt x="300" y="142050"/>
                              </a:cubicBezTo>
                              <a:cubicBezTo>
                                <a:pt x="1613" y="139238"/>
                                <a:pt x="6863" y="135863"/>
                                <a:pt x="12206" y="134503"/>
                              </a:cubicBezTo>
                              <a:cubicBezTo>
                                <a:pt x="73613" y="118472"/>
                                <a:pt x="114910" y="100519"/>
                                <a:pt x="142988" y="85331"/>
                              </a:cubicBezTo>
                              <a:cubicBezTo>
                                <a:pt x="157004" y="77597"/>
                                <a:pt x="167785" y="70612"/>
                                <a:pt x="176082" y="64472"/>
                              </a:cubicBezTo>
                              <a:cubicBezTo>
                                <a:pt x="184332" y="58237"/>
                                <a:pt x="189863" y="52660"/>
                                <a:pt x="193660" y="48113"/>
                              </a:cubicBezTo>
                              <a:cubicBezTo>
                                <a:pt x="206129" y="33019"/>
                                <a:pt x="202285" y="23925"/>
                                <a:pt x="197035" y="18956"/>
                              </a:cubicBezTo>
                              <a:cubicBezTo>
                                <a:pt x="189535" y="11925"/>
                                <a:pt x="175801" y="9534"/>
                                <a:pt x="159301" y="9394"/>
                              </a:cubicBezTo>
                              <a:cubicBezTo>
                                <a:pt x="142613" y="8972"/>
                                <a:pt x="123441" y="11503"/>
                                <a:pt x="104785" y="14175"/>
                              </a:cubicBezTo>
                              <a:cubicBezTo>
                                <a:pt x="86035" y="16659"/>
                                <a:pt x="68363" y="20409"/>
                                <a:pt x="54910" y="22800"/>
                              </a:cubicBezTo>
                              <a:cubicBezTo>
                                <a:pt x="48207" y="24066"/>
                                <a:pt x="42628" y="25144"/>
                                <a:pt x="38691" y="25893"/>
                              </a:cubicBezTo>
                              <a:cubicBezTo>
                                <a:pt x="34800" y="26737"/>
                                <a:pt x="32457" y="27206"/>
                                <a:pt x="32316" y="27253"/>
                              </a:cubicBezTo>
                              <a:cubicBezTo>
                                <a:pt x="27956" y="28191"/>
                                <a:pt x="23175" y="27300"/>
                                <a:pt x="22050" y="25191"/>
                              </a:cubicBezTo>
                              <a:cubicBezTo>
                                <a:pt x="20925" y="23081"/>
                                <a:pt x="23597" y="20597"/>
                                <a:pt x="28191" y="19612"/>
                              </a:cubicBezTo>
                              <a:cubicBezTo>
                                <a:pt x="29644" y="19284"/>
                                <a:pt x="39816" y="17035"/>
                                <a:pt x="54769" y="14362"/>
                              </a:cubicBezTo>
                              <a:cubicBezTo>
                                <a:pt x="69675" y="11597"/>
                                <a:pt x="89035" y="7613"/>
                                <a:pt x="109472" y="5034"/>
                              </a:cubicBezTo>
                              <a:cubicBezTo>
                                <a:pt x="129535" y="1753"/>
                                <a:pt x="150769" y="-216"/>
                                <a:pt x="168957" y="19"/>
                              </a:cubicBezTo>
                              <a:cubicBezTo>
                                <a:pt x="187051" y="206"/>
                                <a:pt x="202566" y="3253"/>
                                <a:pt x="211707" y="11268"/>
                              </a:cubicBezTo>
                              <a:cubicBezTo>
                                <a:pt x="221832" y="20128"/>
                                <a:pt x="220472" y="32972"/>
                                <a:pt x="207348" y="48534"/>
                              </a:cubicBezTo>
                              <a:cubicBezTo>
                                <a:pt x="200926" y="56128"/>
                                <a:pt x="191926" y="64191"/>
                                <a:pt x="180394" y="72581"/>
                              </a:cubicBezTo>
                              <a:cubicBezTo>
                                <a:pt x="168722" y="80691"/>
                                <a:pt x="154519" y="89128"/>
                                <a:pt x="137926" y="97706"/>
                              </a:cubicBezTo>
                              <a:cubicBezTo>
                                <a:pt x="121191" y="106050"/>
                                <a:pt x="101879" y="114347"/>
                                <a:pt x="80269" y="122550"/>
                              </a:cubicBezTo>
                              <a:cubicBezTo>
                                <a:pt x="58285" y="130097"/>
                                <a:pt x="34425" y="138347"/>
                                <a:pt x="7519" y="144722"/>
                              </a:cubicBezTo>
                              <a:cubicBezTo>
                                <a:pt x="6956" y="144956"/>
                                <a:pt x="6347" y="145050"/>
                                <a:pt x="5832" y="1451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2" name="任意多边形: 形状 891">
                          <a:extLst>
                            <a:ext uri="{FF2B5EF4-FFF2-40B4-BE49-F238E27FC236}">
                              <a16:creationId xmlns:a16="http://schemas.microsoft.com/office/drawing/2014/main" id="{CA12C9C1-E9B7-E7BF-0A4C-82692F4590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91120" y="7026128"/>
                          <a:ext cx="161657" cy="38400"/>
                        </a:xfrm>
                        <a:custGeom>
                          <a:avLst/>
                          <a:gdLst>
                            <a:gd name="connsiteX0" fmla="*/ 142474 w 161657"/>
                            <a:gd name="connsiteY0" fmla="*/ 38074 h 38400"/>
                            <a:gd name="connsiteX1" fmla="*/ 138208 w 161657"/>
                            <a:gd name="connsiteY1" fmla="*/ 35777 h 38400"/>
                            <a:gd name="connsiteX2" fmla="*/ 82474 w 161657"/>
                            <a:gd name="connsiteY2" fmla="*/ 14542 h 38400"/>
                            <a:gd name="connsiteX3" fmla="*/ 31427 w 161657"/>
                            <a:gd name="connsiteY3" fmla="*/ 21433 h 38400"/>
                            <a:gd name="connsiteX4" fmla="*/ 13520 w 161657"/>
                            <a:gd name="connsiteY4" fmla="*/ 24199 h 38400"/>
                            <a:gd name="connsiteX5" fmla="*/ 6302 w 161657"/>
                            <a:gd name="connsiteY5" fmla="*/ 25465 h 38400"/>
                            <a:gd name="connsiteX6" fmla="*/ 771 w 161657"/>
                            <a:gd name="connsiteY6" fmla="*/ 21714 h 38400"/>
                            <a:gd name="connsiteX7" fmla="*/ 13567 w 161657"/>
                            <a:gd name="connsiteY7" fmla="*/ 14589 h 38400"/>
                            <a:gd name="connsiteX8" fmla="*/ 98833 w 161657"/>
                            <a:gd name="connsiteY8" fmla="*/ 1511 h 38400"/>
                            <a:gd name="connsiteX9" fmla="*/ 159114 w 161657"/>
                            <a:gd name="connsiteY9" fmla="*/ 26777 h 38400"/>
                            <a:gd name="connsiteX10" fmla="*/ 145990 w 161657"/>
                            <a:gd name="connsiteY10" fmla="*/ 36855 h 38400"/>
                            <a:gd name="connsiteX11" fmla="*/ 142474 w 161657"/>
                            <a:gd name="connsiteY11" fmla="*/ 38074 h 384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61657" h="38400">
                              <a:moveTo>
                                <a:pt x="142474" y="38074"/>
                              </a:moveTo>
                              <a:cubicBezTo>
                                <a:pt x="138817" y="38918"/>
                                <a:pt x="136990" y="38121"/>
                                <a:pt x="138208" y="35777"/>
                              </a:cubicBezTo>
                              <a:cubicBezTo>
                                <a:pt x="150208" y="12152"/>
                                <a:pt x="117724" y="10746"/>
                                <a:pt x="82474" y="14542"/>
                              </a:cubicBezTo>
                              <a:cubicBezTo>
                                <a:pt x="64521" y="16090"/>
                                <a:pt x="45817" y="18996"/>
                                <a:pt x="31427" y="21433"/>
                              </a:cubicBezTo>
                              <a:cubicBezTo>
                                <a:pt x="24161" y="22558"/>
                                <a:pt x="17927" y="23543"/>
                                <a:pt x="13520" y="24199"/>
                              </a:cubicBezTo>
                              <a:cubicBezTo>
                                <a:pt x="9067" y="24949"/>
                                <a:pt x="6489" y="25465"/>
                                <a:pt x="6302" y="25465"/>
                              </a:cubicBezTo>
                              <a:cubicBezTo>
                                <a:pt x="864" y="26543"/>
                                <a:pt x="-1292" y="24714"/>
                                <a:pt x="771" y="21714"/>
                              </a:cubicBezTo>
                              <a:cubicBezTo>
                                <a:pt x="2833" y="18714"/>
                                <a:pt x="8458" y="15574"/>
                                <a:pt x="13567" y="14589"/>
                              </a:cubicBezTo>
                              <a:cubicBezTo>
                                <a:pt x="16989" y="14214"/>
                                <a:pt x="60442" y="5449"/>
                                <a:pt x="98833" y="1511"/>
                              </a:cubicBezTo>
                              <a:cubicBezTo>
                                <a:pt x="137224" y="-2192"/>
                                <a:pt x="171396" y="-926"/>
                                <a:pt x="159114" y="26777"/>
                              </a:cubicBezTo>
                              <a:cubicBezTo>
                                <a:pt x="157755" y="29777"/>
                                <a:pt x="151896" y="34371"/>
                                <a:pt x="145990" y="36855"/>
                              </a:cubicBezTo>
                              <a:cubicBezTo>
                                <a:pt x="144724" y="37417"/>
                                <a:pt x="143505" y="37793"/>
                                <a:pt x="142474" y="3807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3" name="任意多边形: 形状 892">
                          <a:extLst>
                            <a:ext uri="{FF2B5EF4-FFF2-40B4-BE49-F238E27FC236}">
                              <a16:creationId xmlns:a16="http://schemas.microsoft.com/office/drawing/2014/main" id="{BBF2B8F1-3F40-364A-5EC6-64226B7084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441213" y="6776984"/>
                          <a:ext cx="219963" cy="72314"/>
                        </a:xfrm>
                        <a:custGeom>
                          <a:avLst/>
                          <a:gdLst>
                            <a:gd name="connsiteX0" fmla="*/ 107084 w 219963"/>
                            <a:gd name="connsiteY0" fmla="*/ 72062 h 72314"/>
                            <a:gd name="connsiteX1" fmla="*/ 96209 w 219963"/>
                            <a:gd name="connsiteY1" fmla="*/ 70796 h 72314"/>
                            <a:gd name="connsiteX2" fmla="*/ 97944 w 219963"/>
                            <a:gd name="connsiteY2" fmla="*/ 66718 h 72314"/>
                            <a:gd name="connsiteX3" fmla="*/ 151662 w 219963"/>
                            <a:gd name="connsiteY3" fmla="*/ 51999 h 72314"/>
                            <a:gd name="connsiteX4" fmla="*/ 183491 w 219963"/>
                            <a:gd name="connsiteY4" fmla="*/ 38546 h 72314"/>
                            <a:gd name="connsiteX5" fmla="*/ 202756 w 219963"/>
                            <a:gd name="connsiteY5" fmla="*/ 19890 h 72314"/>
                            <a:gd name="connsiteX6" fmla="*/ 180819 w 219963"/>
                            <a:gd name="connsiteY6" fmla="*/ 7796 h 72314"/>
                            <a:gd name="connsiteX7" fmla="*/ 131225 w 219963"/>
                            <a:gd name="connsiteY7" fmla="*/ 4515 h 72314"/>
                            <a:gd name="connsiteX8" fmla="*/ 76194 w 219963"/>
                            <a:gd name="connsiteY8" fmla="*/ 6202 h 72314"/>
                            <a:gd name="connsiteX9" fmla="*/ 51490 w 219963"/>
                            <a:gd name="connsiteY9" fmla="*/ 7655 h 72314"/>
                            <a:gd name="connsiteX10" fmla="*/ 31147 w 219963"/>
                            <a:gd name="connsiteY10" fmla="*/ 8640 h 72314"/>
                            <a:gd name="connsiteX11" fmla="*/ 17272 w 219963"/>
                            <a:gd name="connsiteY11" fmla="*/ 9483 h 72314"/>
                            <a:gd name="connsiteX12" fmla="*/ 11928 w 219963"/>
                            <a:gd name="connsiteY12" fmla="*/ 9858 h 72314"/>
                            <a:gd name="connsiteX13" fmla="*/ 912 w 219963"/>
                            <a:gd name="connsiteY13" fmla="*/ 8124 h 72314"/>
                            <a:gd name="connsiteX14" fmla="*/ 4428 w 219963"/>
                            <a:gd name="connsiteY14" fmla="*/ 5686 h 72314"/>
                            <a:gd name="connsiteX15" fmla="*/ 26928 w 219963"/>
                            <a:gd name="connsiteY15" fmla="*/ 4233 h 72314"/>
                            <a:gd name="connsiteX16" fmla="*/ 49147 w 219963"/>
                            <a:gd name="connsiteY16" fmla="*/ 3249 h 72314"/>
                            <a:gd name="connsiteX17" fmla="*/ 75959 w 219963"/>
                            <a:gd name="connsiteY17" fmla="*/ 1749 h 72314"/>
                            <a:gd name="connsiteX18" fmla="*/ 90537 w 219963"/>
                            <a:gd name="connsiteY18" fmla="*/ 1280 h 72314"/>
                            <a:gd name="connsiteX19" fmla="*/ 105537 w 219963"/>
                            <a:gd name="connsiteY19" fmla="*/ 530 h 72314"/>
                            <a:gd name="connsiteX20" fmla="*/ 135959 w 219963"/>
                            <a:gd name="connsiteY20" fmla="*/ 108 h 72314"/>
                            <a:gd name="connsiteX21" fmla="*/ 191694 w 219963"/>
                            <a:gd name="connsiteY21" fmla="*/ 3577 h 72314"/>
                            <a:gd name="connsiteX22" fmla="*/ 219959 w 219963"/>
                            <a:gd name="connsiteY22" fmla="*/ 18952 h 72314"/>
                            <a:gd name="connsiteX23" fmla="*/ 192912 w 219963"/>
                            <a:gd name="connsiteY23" fmla="*/ 43890 h 72314"/>
                            <a:gd name="connsiteX24" fmla="*/ 108491 w 219963"/>
                            <a:gd name="connsiteY24" fmla="*/ 71780 h 72314"/>
                            <a:gd name="connsiteX25" fmla="*/ 107084 w 219963"/>
                            <a:gd name="connsiteY25" fmla="*/ 72062 h 72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219963" h="72314">
                              <a:moveTo>
                                <a:pt x="107084" y="72062"/>
                              </a:moveTo>
                              <a:cubicBezTo>
                                <a:pt x="103428" y="72670"/>
                                <a:pt x="98834" y="72155"/>
                                <a:pt x="96209" y="70796"/>
                              </a:cubicBezTo>
                              <a:cubicBezTo>
                                <a:pt x="93303" y="69296"/>
                                <a:pt x="94053" y="67514"/>
                                <a:pt x="97944" y="66718"/>
                              </a:cubicBezTo>
                              <a:cubicBezTo>
                                <a:pt x="120022" y="61561"/>
                                <a:pt x="137741" y="56921"/>
                                <a:pt x="151662" y="51999"/>
                              </a:cubicBezTo>
                              <a:cubicBezTo>
                                <a:pt x="165584" y="47030"/>
                                <a:pt x="175897" y="42530"/>
                                <a:pt x="183491" y="38546"/>
                              </a:cubicBezTo>
                              <a:cubicBezTo>
                                <a:pt x="198631" y="30437"/>
                                <a:pt x="202803" y="24015"/>
                                <a:pt x="202756" y="19890"/>
                              </a:cubicBezTo>
                              <a:cubicBezTo>
                                <a:pt x="202569" y="12905"/>
                                <a:pt x="190662" y="9624"/>
                                <a:pt x="180819" y="7796"/>
                              </a:cubicBezTo>
                              <a:cubicBezTo>
                                <a:pt x="166756" y="4889"/>
                                <a:pt x="149459" y="4421"/>
                                <a:pt x="131225" y="4515"/>
                              </a:cubicBezTo>
                              <a:cubicBezTo>
                                <a:pt x="112850" y="4233"/>
                                <a:pt x="93819" y="5780"/>
                                <a:pt x="76194" y="6202"/>
                              </a:cubicBezTo>
                              <a:cubicBezTo>
                                <a:pt x="67428" y="6624"/>
                                <a:pt x="59084" y="7092"/>
                                <a:pt x="51490" y="7655"/>
                              </a:cubicBezTo>
                              <a:cubicBezTo>
                                <a:pt x="43897" y="8171"/>
                                <a:pt x="36959" y="8264"/>
                                <a:pt x="31147" y="8640"/>
                              </a:cubicBezTo>
                              <a:cubicBezTo>
                                <a:pt x="25334" y="8967"/>
                                <a:pt x="20600" y="9249"/>
                                <a:pt x="17272" y="9483"/>
                              </a:cubicBezTo>
                              <a:cubicBezTo>
                                <a:pt x="13943" y="9718"/>
                                <a:pt x="12068" y="9858"/>
                                <a:pt x="11928" y="9858"/>
                              </a:cubicBezTo>
                              <a:cubicBezTo>
                                <a:pt x="8131" y="10139"/>
                                <a:pt x="3022" y="9436"/>
                                <a:pt x="912" y="8124"/>
                              </a:cubicBezTo>
                              <a:cubicBezTo>
                                <a:pt x="-1150" y="6858"/>
                                <a:pt x="396" y="5827"/>
                                <a:pt x="4428" y="5686"/>
                              </a:cubicBezTo>
                              <a:cubicBezTo>
                                <a:pt x="5693" y="5593"/>
                                <a:pt x="14084" y="4889"/>
                                <a:pt x="26928" y="4233"/>
                              </a:cubicBezTo>
                              <a:cubicBezTo>
                                <a:pt x="33350" y="3952"/>
                                <a:pt x="40850" y="3624"/>
                                <a:pt x="49147" y="3249"/>
                              </a:cubicBezTo>
                              <a:cubicBezTo>
                                <a:pt x="57397" y="2686"/>
                                <a:pt x="66490" y="2124"/>
                                <a:pt x="75959" y="1749"/>
                              </a:cubicBezTo>
                              <a:cubicBezTo>
                                <a:pt x="80740" y="1608"/>
                                <a:pt x="85615" y="1421"/>
                                <a:pt x="90537" y="1280"/>
                              </a:cubicBezTo>
                              <a:cubicBezTo>
                                <a:pt x="95459" y="1046"/>
                                <a:pt x="100475" y="811"/>
                                <a:pt x="105537" y="530"/>
                              </a:cubicBezTo>
                              <a:cubicBezTo>
                                <a:pt x="115615" y="155"/>
                                <a:pt x="125834" y="-32"/>
                                <a:pt x="135959" y="108"/>
                              </a:cubicBezTo>
                              <a:cubicBezTo>
                                <a:pt x="155928" y="-408"/>
                                <a:pt x="175522" y="952"/>
                                <a:pt x="191694" y="3577"/>
                              </a:cubicBezTo>
                              <a:cubicBezTo>
                                <a:pt x="209647" y="6577"/>
                                <a:pt x="219725" y="11827"/>
                                <a:pt x="219959" y="18952"/>
                              </a:cubicBezTo>
                              <a:cubicBezTo>
                                <a:pt x="220194" y="25889"/>
                                <a:pt x="211241" y="34280"/>
                                <a:pt x="192912" y="43890"/>
                              </a:cubicBezTo>
                              <a:cubicBezTo>
                                <a:pt x="174397" y="52936"/>
                                <a:pt x="146459" y="63155"/>
                                <a:pt x="108491" y="71780"/>
                              </a:cubicBezTo>
                              <a:cubicBezTo>
                                <a:pt x="108022" y="71921"/>
                                <a:pt x="107553" y="72015"/>
                                <a:pt x="107084" y="720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894" name="图形 413">
                    <a:extLst>
                      <a:ext uri="{FF2B5EF4-FFF2-40B4-BE49-F238E27FC236}">
                        <a16:creationId xmlns:a16="http://schemas.microsoft.com/office/drawing/2014/main" id="{C210652D-D6D4-3AB0-CB6E-8D87F4C83880}"/>
                      </a:ext>
                    </a:extLst>
                  </p:cNvPr>
                  <p:cNvGrpSpPr/>
                  <p:nvPr/>
                </p:nvGrpSpPr>
                <p:grpSpPr>
                  <a:xfrm>
                    <a:off x="9555950" y="5494834"/>
                    <a:ext cx="2225573" cy="1619530"/>
                    <a:chOff x="9555950" y="5494834"/>
                    <a:chExt cx="2225573" cy="1619530"/>
                  </a:xfrm>
                  <a:solidFill>
                    <a:srgbClr val="D87429"/>
                  </a:solidFill>
                </p:grpSpPr>
                <p:grpSp>
                  <p:nvGrpSpPr>
                    <p:cNvPr id="895" name="图形 413">
                      <a:extLst>
                        <a:ext uri="{FF2B5EF4-FFF2-40B4-BE49-F238E27FC236}">
                          <a16:creationId xmlns:a16="http://schemas.microsoft.com/office/drawing/2014/main" id="{AFF9F78D-C279-3710-FC3B-341F4566B24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55950" y="6674389"/>
                      <a:ext cx="560837" cy="439975"/>
                      <a:chOff x="9555950" y="6674389"/>
                      <a:chExt cx="560837" cy="439975"/>
                    </a:xfrm>
                    <a:solidFill>
                      <a:srgbClr val="D87429"/>
                    </a:solidFill>
                  </p:grpSpPr>
                  <p:grpSp>
                    <p:nvGrpSpPr>
                      <p:cNvPr id="896" name="图形 413">
                        <a:extLst>
                          <a:ext uri="{FF2B5EF4-FFF2-40B4-BE49-F238E27FC236}">
                            <a16:creationId xmlns:a16="http://schemas.microsoft.com/office/drawing/2014/main" id="{0B8EEAA3-1F99-D611-F0BD-815E04C2AED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55950" y="6730953"/>
                        <a:ext cx="398447" cy="383412"/>
                        <a:chOff x="9555950" y="6730953"/>
                        <a:chExt cx="398447" cy="38341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897" name="任意多边形: 形状 896">
                          <a:extLst>
                            <a:ext uri="{FF2B5EF4-FFF2-40B4-BE49-F238E27FC236}">
                              <a16:creationId xmlns:a16="http://schemas.microsoft.com/office/drawing/2014/main" id="{B355DB43-CF68-AF6C-E194-C9338B89B79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55950" y="6730953"/>
                          <a:ext cx="209079" cy="67737"/>
                        </a:xfrm>
                        <a:custGeom>
                          <a:avLst/>
                          <a:gdLst>
                            <a:gd name="connsiteX0" fmla="*/ 105926 w 209079"/>
                            <a:gd name="connsiteY0" fmla="*/ 67139 h 67737"/>
                            <a:gd name="connsiteX1" fmla="*/ 95144 w 209079"/>
                            <a:gd name="connsiteY1" fmla="*/ 67139 h 67737"/>
                            <a:gd name="connsiteX2" fmla="*/ 96082 w 209079"/>
                            <a:gd name="connsiteY2" fmla="*/ 63484 h 67737"/>
                            <a:gd name="connsiteX3" fmla="*/ 146004 w 209079"/>
                            <a:gd name="connsiteY3" fmla="*/ 45437 h 67737"/>
                            <a:gd name="connsiteX4" fmla="*/ 175301 w 209079"/>
                            <a:gd name="connsiteY4" fmla="*/ 30671 h 67737"/>
                            <a:gd name="connsiteX5" fmla="*/ 192598 w 209079"/>
                            <a:gd name="connsiteY5" fmla="*/ 12999 h 67737"/>
                            <a:gd name="connsiteX6" fmla="*/ 171551 w 209079"/>
                            <a:gd name="connsiteY6" fmla="*/ 4749 h 67737"/>
                            <a:gd name="connsiteX7" fmla="*/ 149754 w 209079"/>
                            <a:gd name="connsiteY7" fmla="*/ 5124 h 67737"/>
                            <a:gd name="connsiteX8" fmla="*/ 124722 w 209079"/>
                            <a:gd name="connsiteY8" fmla="*/ 7280 h 67737"/>
                            <a:gd name="connsiteX9" fmla="*/ 72504 w 209079"/>
                            <a:gd name="connsiteY9" fmla="*/ 14780 h 67737"/>
                            <a:gd name="connsiteX10" fmla="*/ 60316 w 209079"/>
                            <a:gd name="connsiteY10" fmla="*/ 16890 h 67737"/>
                            <a:gd name="connsiteX11" fmla="*/ 48878 w 209079"/>
                            <a:gd name="connsiteY11" fmla="*/ 18577 h 67737"/>
                            <a:gd name="connsiteX12" fmla="*/ 29519 w 209079"/>
                            <a:gd name="connsiteY12" fmla="*/ 21765 h 67737"/>
                            <a:gd name="connsiteX13" fmla="*/ 16301 w 209079"/>
                            <a:gd name="connsiteY13" fmla="*/ 24062 h 67737"/>
                            <a:gd name="connsiteX14" fmla="*/ 11144 w 209079"/>
                            <a:gd name="connsiteY14" fmla="*/ 24859 h 67737"/>
                            <a:gd name="connsiteX15" fmla="*/ 738 w 209079"/>
                            <a:gd name="connsiteY15" fmla="*/ 24483 h 67737"/>
                            <a:gd name="connsiteX16" fmla="*/ 4488 w 209079"/>
                            <a:gd name="connsiteY16" fmla="*/ 22046 h 67737"/>
                            <a:gd name="connsiteX17" fmla="*/ 72785 w 209079"/>
                            <a:gd name="connsiteY17" fmla="*/ 11124 h 67737"/>
                            <a:gd name="connsiteX18" fmla="*/ 100910 w 209079"/>
                            <a:gd name="connsiteY18" fmla="*/ 6999 h 67737"/>
                            <a:gd name="connsiteX19" fmla="*/ 129644 w 209079"/>
                            <a:gd name="connsiteY19" fmla="*/ 3109 h 67737"/>
                            <a:gd name="connsiteX20" fmla="*/ 182098 w 209079"/>
                            <a:gd name="connsiteY20" fmla="*/ 249 h 67737"/>
                            <a:gd name="connsiteX21" fmla="*/ 209051 w 209079"/>
                            <a:gd name="connsiteY21" fmla="*/ 10374 h 67737"/>
                            <a:gd name="connsiteX22" fmla="*/ 185051 w 209079"/>
                            <a:gd name="connsiteY22" fmla="*/ 34187 h 67737"/>
                            <a:gd name="connsiteX23" fmla="*/ 107285 w 209079"/>
                            <a:gd name="connsiteY23" fmla="*/ 66812 h 67737"/>
                            <a:gd name="connsiteX24" fmla="*/ 105926 w 209079"/>
                            <a:gd name="connsiteY24" fmla="*/ 67139 h 677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209079" h="67737">
                              <a:moveTo>
                                <a:pt x="105926" y="67139"/>
                              </a:moveTo>
                              <a:cubicBezTo>
                                <a:pt x="102410" y="67937"/>
                                <a:pt x="97863" y="67937"/>
                                <a:pt x="95144" y="67139"/>
                              </a:cubicBezTo>
                              <a:cubicBezTo>
                                <a:pt x="92051" y="66202"/>
                                <a:pt x="92473" y="64609"/>
                                <a:pt x="96082" y="63484"/>
                              </a:cubicBezTo>
                              <a:cubicBezTo>
                                <a:pt x="116894" y="57390"/>
                                <a:pt x="133019" y="50827"/>
                                <a:pt x="146004" y="45437"/>
                              </a:cubicBezTo>
                              <a:cubicBezTo>
                                <a:pt x="158988" y="40093"/>
                                <a:pt x="168363" y="34936"/>
                                <a:pt x="175301" y="30671"/>
                              </a:cubicBezTo>
                              <a:cubicBezTo>
                                <a:pt x="189129" y="22140"/>
                                <a:pt x="192832" y="16515"/>
                                <a:pt x="192598" y="12999"/>
                              </a:cubicBezTo>
                              <a:cubicBezTo>
                                <a:pt x="192176" y="7140"/>
                                <a:pt x="180832" y="5312"/>
                                <a:pt x="171551" y="4749"/>
                              </a:cubicBezTo>
                              <a:cubicBezTo>
                                <a:pt x="164988" y="4374"/>
                                <a:pt x="157629" y="4514"/>
                                <a:pt x="149754" y="5124"/>
                              </a:cubicBezTo>
                              <a:cubicBezTo>
                                <a:pt x="141832" y="5546"/>
                                <a:pt x="133347" y="6249"/>
                                <a:pt x="124722" y="7280"/>
                              </a:cubicBezTo>
                              <a:cubicBezTo>
                                <a:pt x="107472" y="9577"/>
                                <a:pt x="89144" y="12015"/>
                                <a:pt x="72504" y="14780"/>
                              </a:cubicBezTo>
                              <a:cubicBezTo>
                                <a:pt x="68332" y="15484"/>
                                <a:pt x="64254" y="16186"/>
                                <a:pt x="60316" y="16890"/>
                              </a:cubicBezTo>
                              <a:cubicBezTo>
                                <a:pt x="56379" y="17452"/>
                                <a:pt x="52535" y="18014"/>
                                <a:pt x="48878" y="18577"/>
                              </a:cubicBezTo>
                              <a:cubicBezTo>
                                <a:pt x="41613" y="19749"/>
                                <a:pt x="35051" y="20827"/>
                                <a:pt x="29519" y="21765"/>
                              </a:cubicBezTo>
                              <a:cubicBezTo>
                                <a:pt x="23988" y="22749"/>
                                <a:pt x="19488" y="23546"/>
                                <a:pt x="16301" y="24062"/>
                              </a:cubicBezTo>
                              <a:cubicBezTo>
                                <a:pt x="13113" y="24530"/>
                                <a:pt x="11285" y="24812"/>
                                <a:pt x="11144" y="24859"/>
                              </a:cubicBezTo>
                              <a:cubicBezTo>
                                <a:pt x="7441" y="25515"/>
                                <a:pt x="2566" y="25280"/>
                                <a:pt x="738" y="24483"/>
                              </a:cubicBezTo>
                              <a:cubicBezTo>
                                <a:pt x="-1090" y="23687"/>
                                <a:pt x="597" y="22608"/>
                                <a:pt x="4488" y="22046"/>
                              </a:cubicBezTo>
                              <a:cubicBezTo>
                                <a:pt x="6972" y="21624"/>
                                <a:pt x="36644" y="16890"/>
                                <a:pt x="72785" y="11124"/>
                              </a:cubicBezTo>
                              <a:cubicBezTo>
                                <a:pt x="81832" y="9624"/>
                                <a:pt x="91301" y="8218"/>
                                <a:pt x="100910" y="6999"/>
                              </a:cubicBezTo>
                              <a:cubicBezTo>
                                <a:pt x="110472" y="5593"/>
                                <a:pt x="120129" y="4093"/>
                                <a:pt x="129644" y="3109"/>
                              </a:cubicBezTo>
                              <a:cubicBezTo>
                                <a:pt x="148769" y="1186"/>
                                <a:pt x="166863" y="-689"/>
                                <a:pt x="182098" y="249"/>
                              </a:cubicBezTo>
                              <a:cubicBezTo>
                                <a:pt x="199020" y="1280"/>
                                <a:pt x="208395" y="4280"/>
                                <a:pt x="209051" y="10374"/>
                              </a:cubicBezTo>
                              <a:cubicBezTo>
                                <a:pt x="209613" y="16280"/>
                                <a:pt x="201832" y="24577"/>
                                <a:pt x="185051" y="34187"/>
                              </a:cubicBezTo>
                              <a:cubicBezTo>
                                <a:pt x="168316" y="44124"/>
                                <a:pt x="142582" y="55421"/>
                                <a:pt x="107285" y="66812"/>
                              </a:cubicBezTo>
                              <a:cubicBezTo>
                                <a:pt x="106816" y="66905"/>
                                <a:pt x="106394" y="67046"/>
                                <a:pt x="105926" y="671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8" name="任意多边形: 形状 897">
                          <a:extLst>
                            <a:ext uri="{FF2B5EF4-FFF2-40B4-BE49-F238E27FC236}">
                              <a16:creationId xmlns:a16="http://schemas.microsoft.com/office/drawing/2014/main" id="{A795A720-D301-DA98-8B58-939FF6806A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51807" y="6764600"/>
                          <a:ext cx="224195" cy="96969"/>
                        </a:xfrm>
                        <a:custGeom>
                          <a:avLst/>
                          <a:gdLst>
                            <a:gd name="connsiteX0" fmla="*/ 109678 w 224195"/>
                            <a:gd name="connsiteY0" fmla="*/ 96165 h 96969"/>
                            <a:gd name="connsiteX1" fmla="*/ 99506 w 224195"/>
                            <a:gd name="connsiteY1" fmla="*/ 95977 h 96969"/>
                            <a:gd name="connsiteX2" fmla="*/ 101850 w 224195"/>
                            <a:gd name="connsiteY2" fmla="*/ 90587 h 96969"/>
                            <a:gd name="connsiteX3" fmla="*/ 131990 w 224195"/>
                            <a:gd name="connsiteY3" fmla="*/ 77696 h 96969"/>
                            <a:gd name="connsiteX4" fmla="*/ 155803 w 224195"/>
                            <a:gd name="connsiteY4" fmla="*/ 65556 h 96969"/>
                            <a:gd name="connsiteX5" fmla="*/ 187865 w 224195"/>
                            <a:gd name="connsiteY5" fmla="*/ 45211 h 96969"/>
                            <a:gd name="connsiteX6" fmla="*/ 207553 w 224195"/>
                            <a:gd name="connsiteY6" fmla="*/ 19993 h 96969"/>
                            <a:gd name="connsiteX7" fmla="*/ 184912 w 224195"/>
                            <a:gd name="connsiteY7" fmla="*/ 7009 h 96969"/>
                            <a:gd name="connsiteX8" fmla="*/ 161240 w 224195"/>
                            <a:gd name="connsiteY8" fmla="*/ 6633 h 96969"/>
                            <a:gd name="connsiteX9" fmla="*/ 134334 w 224195"/>
                            <a:gd name="connsiteY9" fmla="*/ 9165 h 96969"/>
                            <a:gd name="connsiteX10" fmla="*/ 78553 w 224195"/>
                            <a:gd name="connsiteY10" fmla="*/ 19477 h 96969"/>
                            <a:gd name="connsiteX11" fmla="*/ 53428 w 224195"/>
                            <a:gd name="connsiteY11" fmla="*/ 25055 h 96969"/>
                            <a:gd name="connsiteX12" fmla="*/ 32803 w 224195"/>
                            <a:gd name="connsiteY12" fmla="*/ 29931 h 96969"/>
                            <a:gd name="connsiteX13" fmla="*/ 13256 w 224195"/>
                            <a:gd name="connsiteY13" fmla="*/ 34758 h 96969"/>
                            <a:gd name="connsiteX14" fmla="*/ 1349 w 224195"/>
                            <a:gd name="connsiteY14" fmla="*/ 34571 h 96969"/>
                            <a:gd name="connsiteX15" fmla="*/ 3928 w 224195"/>
                            <a:gd name="connsiteY15" fmla="*/ 30868 h 96969"/>
                            <a:gd name="connsiteX16" fmla="*/ 26896 w 224195"/>
                            <a:gd name="connsiteY16" fmla="*/ 25383 h 96969"/>
                            <a:gd name="connsiteX17" fmla="*/ 49537 w 224195"/>
                            <a:gd name="connsiteY17" fmla="*/ 20039 h 96969"/>
                            <a:gd name="connsiteX18" fmla="*/ 76959 w 224195"/>
                            <a:gd name="connsiteY18" fmla="*/ 14087 h 96969"/>
                            <a:gd name="connsiteX19" fmla="*/ 107100 w 224195"/>
                            <a:gd name="connsiteY19" fmla="*/ 8180 h 96969"/>
                            <a:gd name="connsiteX20" fmla="*/ 138037 w 224195"/>
                            <a:gd name="connsiteY20" fmla="*/ 3118 h 96969"/>
                            <a:gd name="connsiteX21" fmla="*/ 195272 w 224195"/>
                            <a:gd name="connsiteY21" fmla="*/ 821 h 96969"/>
                            <a:gd name="connsiteX22" fmla="*/ 224194 w 224195"/>
                            <a:gd name="connsiteY22" fmla="*/ 17180 h 96969"/>
                            <a:gd name="connsiteX23" fmla="*/ 196256 w 224195"/>
                            <a:gd name="connsiteY23" fmla="*/ 50931 h 96969"/>
                            <a:gd name="connsiteX24" fmla="*/ 180459 w 224195"/>
                            <a:gd name="connsiteY24" fmla="*/ 61571 h 96969"/>
                            <a:gd name="connsiteX25" fmla="*/ 160959 w 224195"/>
                            <a:gd name="connsiteY25" fmla="*/ 72493 h 96969"/>
                            <a:gd name="connsiteX26" fmla="*/ 137896 w 224195"/>
                            <a:gd name="connsiteY26" fmla="*/ 84071 h 96969"/>
                            <a:gd name="connsiteX27" fmla="*/ 110990 w 224195"/>
                            <a:gd name="connsiteY27" fmla="*/ 95602 h 96969"/>
                            <a:gd name="connsiteX28" fmla="*/ 109678 w 224195"/>
                            <a:gd name="connsiteY28" fmla="*/ 96165 h 969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224195" h="96969">
                              <a:moveTo>
                                <a:pt x="109678" y="96165"/>
                              </a:moveTo>
                              <a:cubicBezTo>
                                <a:pt x="106021" y="97290"/>
                                <a:pt x="101756" y="97243"/>
                                <a:pt x="99506" y="95977"/>
                              </a:cubicBezTo>
                              <a:cubicBezTo>
                                <a:pt x="96975" y="94571"/>
                                <a:pt x="98006" y="92180"/>
                                <a:pt x="101850" y="90587"/>
                              </a:cubicBezTo>
                              <a:cubicBezTo>
                                <a:pt x="112959" y="86040"/>
                                <a:pt x="122990" y="81727"/>
                                <a:pt x="131990" y="77696"/>
                              </a:cubicBezTo>
                              <a:cubicBezTo>
                                <a:pt x="140897" y="73430"/>
                                <a:pt x="148772" y="69305"/>
                                <a:pt x="155803" y="65556"/>
                              </a:cubicBezTo>
                              <a:cubicBezTo>
                                <a:pt x="169865" y="57962"/>
                                <a:pt x="180319" y="51258"/>
                                <a:pt x="187865" y="45211"/>
                              </a:cubicBezTo>
                              <a:cubicBezTo>
                                <a:pt x="203147" y="33259"/>
                                <a:pt x="207600" y="25196"/>
                                <a:pt x="207553" y="19993"/>
                              </a:cubicBezTo>
                              <a:cubicBezTo>
                                <a:pt x="207365" y="11368"/>
                                <a:pt x="195037" y="8227"/>
                                <a:pt x="184912" y="7009"/>
                              </a:cubicBezTo>
                              <a:cubicBezTo>
                                <a:pt x="177740" y="6165"/>
                                <a:pt x="169725" y="6118"/>
                                <a:pt x="161240" y="6633"/>
                              </a:cubicBezTo>
                              <a:cubicBezTo>
                                <a:pt x="152662" y="7009"/>
                                <a:pt x="143568" y="7852"/>
                                <a:pt x="134334" y="9165"/>
                              </a:cubicBezTo>
                              <a:cubicBezTo>
                                <a:pt x="115865" y="11977"/>
                                <a:pt x="96318" y="15493"/>
                                <a:pt x="78553" y="19477"/>
                              </a:cubicBezTo>
                              <a:cubicBezTo>
                                <a:pt x="69740" y="21540"/>
                                <a:pt x="61209" y="23368"/>
                                <a:pt x="53428" y="25055"/>
                              </a:cubicBezTo>
                              <a:cubicBezTo>
                                <a:pt x="45693" y="26790"/>
                                <a:pt x="38709" y="28477"/>
                                <a:pt x="32803" y="29931"/>
                              </a:cubicBezTo>
                              <a:cubicBezTo>
                                <a:pt x="20990" y="32837"/>
                                <a:pt x="13537" y="34711"/>
                                <a:pt x="13256" y="34758"/>
                              </a:cubicBezTo>
                              <a:cubicBezTo>
                                <a:pt x="9271" y="35743"/>
                                <a:pt x="3928" y="35649"/>
                                <a:pt x="1349" y="34571"/>
                              </a:cubicBezTo>
                              <a:cubicBezTo>
                                <a:pt x="-1182" y="33493"/>
                                <a:pt x="-57" y="31852"/>
                                <a:pt x="3928" y="30868"/>
                              </a:cubicBezTo>
                              <a:cubicBezTo>
                                <a:pt x="5240" y="30540"/>
                                <a:pt x="13818" y="28524"/>
                                <a:pt x="26896" y="25383"/>
                              </a:cubicBezTo>
                              <a:cubicBezTo>
                                <a:pt x="33412" y="23743"/>
                                <a:pt x="41100" y="21915"/>
                                <a:pt x="49537" y="20039"/>
                              </a:cubicBezTo>
                              <a:cubicBezTo>
                                <a:pt x="58021" y="18212"/>
                                <a:pt x="67256" y="16196"/>
                                <a:pt x="76959" y="14087"/>
                              </a:cubicBezTo>
                              <a:cubicBezTo>
                                <a:pt x="86615" y="11977"/>
                                <a:pt x="96787" y="9962"/>
                                <a:pt x="107100" y="8180"/>
                              </a:cubicBezTo>
                              <a:cubicBezTo>
                                <a:pt x="117412" y="6352"/>
                                <a:pt x="127725" y="4430"/>
                                <a:pt x="138037" y="3118"/>
                              </a:cubicBezTo>
                              <a:cubicBezTo>
                                <a:pt x="158662" y="634"/>
                                <a:pt x="178350" y="-1101"/>
                                <a:pt x="195272" y="821"/>
                              </a:cubicBezTo>
                              <a:cubicBezTo>
                                <a:pt x="214068" y="2930"/>
                                <a:pt x="224053" y="8180"/>
                                <a:pt x="224194" y="17180"/>
                              </a:cubicBezTo>
                              <a:cubicBezTo>
                                <a:pt x="224334" y="25993"/>
                                <a:pt x="215053" y="37384"/>
                                <a:pt x="196256" y="50931"/>
                              </a:cubicBezTo>
                              <a:cubicBezTo>
                                <a:pt x="191569" y="54352"/>
                                <a:pt x="186319" y="57868"/>
                                <a:pt x="180459" y="61571"/>
                              </a:cubicBezTo>
                              <a:cubicBezTo>
                                <a:pt x="174600" y="65133"/>
                                <a:pt x="168037" y="68743"/>
                                <a:pt x="160959" y="72493"/>
                              </a:cubicBezTo>
                              <a:cubicBezTo>
                                <a:pt x="153834" y="76243"/>
                                <a:pt x="146193" y="80134"/>
                                <a:pt x="137896" y="84071"/>
                              </a:cubicBezTo>
                              <a:cubicBezTo>
                                <a:pt x="129600" y="87915"/>
                                <a:pt x="120553" y="91712"/>
                                <a:pt x="110990" y="95602"/>
                              </a:cubicBezTo>
                              <a:cubicBezTo>
                                <a:pt x="110615" y="95884"/>
                                <a:pt x="110146" y="96024"/>
                                <a:pt x="109678" y="961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899" name="任意多边形: 形状 898">
                          <a:extLst>
                            <a:ext uri="{FF2B5EF4-FFF2-40B4-BE49-F238E27FC236}">
                              <a16:creationId xmlns:a16="http://schemas.microsoft.com/office/drawing/2014/main" id="{B969F313-44AE-D595-42AC-C9E644222F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49940" y="6820303"/>
                          <a:ext cx="204457" cy="140116"/>
                        </a:xfrm>
                        <a:custGeom>
                          <a:avLst/>
                          <a:gdLst>
                            <a:gd name="connsiteX0" fmla="*/ 45061 w 204457"/>
                            <a:gd name="connsiteY0" fmla="*/ 139509 h 140116"/>
                            <a:gd name="connsiteX1" fmla="*/ 37701 w 204457"/>
                            <a:gd name="connsiteY1" fmla="*/ 137915 h 140116"/>
                            <a:gd name="connsiteX2" fmla="*/ 45061 w 204457"/>
                            <a:gd name="connsiteY2" fmla="*/ 130087 h 140116"/>
                            <a:gd name="connsiteX3" fmla="*/ 109983 w 204457"/>
                            <a:gd name="connsiteY3" fmla="*/ 98962 h 140116"/>
                            <a:gd name="connsiteX4" fmla="*/ 151842 w 204457"/>
                            <a:gd name="connsiteY4" fmla="*/ 72196 h 140116"/>
                            <a:gd name="connsiteX5" fmla="*/ 186764 w 204457"/>
                            <a:gd name="connsiteY5" fmla="*/ 35868 h 140116"/>
                            <a:gd name="connsiteX6" fmla="*/ 177530 w 204457"/>
                            <a:gd name="connsiteY6" fmla="*/ 12618 h 140116"/>
                            <a:gd name="connsiteX7" fmla="*/ 134123 w 204457"/>
                            <a:gd name="connsiteY7" fmla="*/ 10087 h 140116"/>
                            <a:gd name="connsiteX8" fmla="*/ 79842 w 204457"/>
                            <a:gd name="connsiteY8" fmla="*/ 20868 h 140116"/>
                            <a:gd name="connsiteX9" fmla="*/ 32732 w 204457"/>
                            <a:gd name="connsiteY9" fmla="*/ 34040 h 140116"/>
                            <a:gd name="connsiteX10" fmla="*/ 17779 w 204457"/>
                            <a:gd name="connsiteY10" fmla="*/ 38540 h 140116"/>
                            <a:gd name="connsiteX11" fmla="*/ 11920 w 204457"/>
                            <a:gd name="connsiteY11" fmla="*/ 40415 h 140116"/>
                            <a:gd name="connsiteX12" fmla="*/ 811 w 204457"/>
                            <a:gd name="connsiteY12" fmla="*/ 39993 h 140116"/>
                            <a:gd name="connsiteX13" fmla="*/ 4748 w 204457"/>
                            <a:gd name="connsiteY13" fmla="*/ 34603 h 140116"/>
                            <a:gd name="connsiteX14" fmla="*/ 29264 w 204457"/>
                            <a:gd name="connsiteY14" fmla="*/ 27102 h 140116"/>
                            <a:gd name="connsiteX15" fmla="*/ 80967 w 204457"/>
                            <a:gd name="connsiteY15" fmla="*/ 12806 h 140116"/>
                            <a:gd name="connsiteX16" fmla="*/ 140358 w 204457"/>
                            <a:gd name="connsiteY16" fmla="*/ 1274 h 140116"/>
                            <a:gd name="connsiteX17" fmla="*/ 189670 w 204457"/>
                            <a:gd name="connsiteY17" fmla="*/ 4556 h 140116"/>
                            <a:gd name="connsiteX18" fmla="*/ 201436 w 204457"/>
                            <a:gd name="connsiteY18" fmla="*/ 34368 h 140116"/>
                            <a:gd name="connsiteX19" fmla="*/ 46608 w 204457"/>
                            <a:gd name="connsiteY19" fmla="*/ 138993 h 140116"/>
                            <a:gd name="connsiteX20" fmla="*/ 45061 w 204457"/>
                            <a:gd name="connsiteY20" fmla="*/ 139509 h 1401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204457" h="140116">
                              <a:moveTo>
                                <a:pt x="45061" y="139509"/>
                              </a:moveTo>
                              <a:cubicBezTo>
                                <a:pt x="41170" y="140727"/>
                                <a:pt x="38029" y="140072"/>
                                <a:pt x="37701" y="137915"/>
                              </a:cubicBezTo>
                              <a:cubicBezTo>
                                <a:pt x="37279" y="135477"/>
                                <a:pt x="40514" y="132009"/>
                                <a:pt x="45061" y="130087"/>
                              </a:cubicBezTo>
                              <a:cubicBezTo>
                                <a:pt x="71357" y="119493"/>
                                <a:pt x="92264" y="108384"/>
                                <a:pt x="109983" y="98962"/>
                              </a:cubicBezTo>
                              <a:cubicBezTo>
                                <a:pt x="127420" y="89118"/>
                                <a:pt x="141014" y="80071"/>
                                <a:pt x="151842" y="72196"/>
                              </a:cubicBezTo>
                              <a:cubicBezTo>
                                <a:pt x="173217" y="56118"/>
                                <a:pt x="182920" y="43978"/>
                                <a:pt x="186764" y="35868"/>
                              </a:cubicBezTo>
                              <a:cubicBezTo>
                                <a:pt x="193045" y="22415"/>
                                <a:pt x="185170" y="15806"/>
                                <a:pt x="177530" y="12618"/>
                              </a:cubicBezTo>
                              <a:cubicBezTo>
                                <a:pt x="166702" y="8071"/>
                                <a:pt x="151233" y="7884"/>
                                <a:pt x="134123" y="10087"/>
                              </a:cubicBezTo>
                              <a:cubicBezTo>
                                <a:pt x="116686" y="11868"/>
                                <a:pt x="97795" y="16321"/>
                                <a:pt x="79842" y="20868"/>
                              </a:cubicBezTo>
                              <a:cubicBezTo>
                                <a:pt x="61795" y="25181"/>
                                <a:pt x="45201" y="30431"/>
                                <a:pt x="32732" y="34040"/>
                              </a:cubicBezTo>
                              <a:cubicBezTo>
                                <a:pt x="26498" y="35915"/>
                                <a:pt x="21389" y="37462"/>
                                <a:pt x="17779" y="38540"/>
                              </a:cubicBezTo>
                              <a:cubicBezTo>
                                <a:pt x="14170" y="39712"/>
                                <a:pt x="12108" y="40368"/>
                                <a:pt x="11920" y="40415"/>
                              </a:cubicBezTo>
                              <a:cubicBezTo>
                                <a:pt x="7936" y="41774"/>
                                <a:pt x="2779" y="41587"/>
                                <a:pt x="811" y="39993"/>
                              </a:cubicBezTo>
                              <a:cubicBezTo>
                                <a:pt x="-1158" y="38352"/>
                                <a:pt x="576" y="35962"/>
                                <a:pt x="4748" y="34603"/>
                              </a:cubicBezTo>
                              <a:cubicBezTo>
                                <a:pt x="6107" y="34133"/>
                                <a:pt x="15342" y="31087"/>
                                <a:pt x="29264" y="27102"/>
                              </a:cubicBezTo>
                              <a:cubicBezTo>
                                <a:pt x="43186" y="23071"/>
                                <a:pt x="61279" y="17399"/>
                                <a:pt x="80967" y="12806"/>
                              </a:cubicBezTo>
                              <a:cubicBezTo>
                                <a:pt x="100373" y="7696"/>
                                <a:pt x="121326" y="3431"/>
                                <a:pt x="140358" y="1274"/>
                              </a:cubicBezTo>
                              <a:cubicBezTo>
                                <a:pt x="159295" y="-976"/>
                                <a:pt x="176826" y="-460"/>
                                <a:pt x="189670" y="4556"/>
                              </a:cubicBezTo>
                              <a:cubicBezTo>
                                <a:pt x="203780" y="9993"/>
                                <a:pt x="207998" y="20259"/>
                                <a:pt x="201436" y="34368"/>
                              </a:cubicBezTo>
                              <a:cubicBezTo>
                                <a:pt x="188217" y="61227"/>
                                <a:pt x="136936" y="101306"/>
                                <a:pt x="46608" y="138993"/>
                              </a:cubicBezTo>
                              <a:cubicBezTo>
                                <a:pt x="46139" y="139134"/>
                                <a:pt x="45576" y="139321"/>
                                <a:pt x="45061" y="1395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0" name="任意多边形: 形状 899">
                          <a:extLst>
                            <a:ext uri="{FF2B5EF4-FFF2-40B4-BE49-F238E27FC236}">
                              <a16:creationId xmlns:a16="http://schemas.microsoft.com/office/drawing/2014/main" id="{8758F374-5E06-F5AC-5146-A69B99C5B7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72264" y="6919946"/>
                          <a:ext cx="281237" cy="194419"/>
                        </a:xfrm>
                        <a:custGeom>
                          <a:avLst/>
                          <a:gdLst>
                            <a:gd name="connsiteX0" fmla="*/ 3767 w 281237"/>
                            <a:gd name="connsiteY0" fmla="*/ 194178 h 194419"/>
                            <a:gd name="connsiteX1" fmla="*/ 2408 w 281237"/>
                            <a:gd name="connsiteY1" fmla="*/ 190241 h 194419"/>
                            <a:gd name="connsiteX2" fmla="*/ 20455 w 281237"/>
                            <a:gd name="connsiteY2" fmla="*/ 180444 h 194419"/>
                            <a:gd name="connsiteX3" fmla="*/ 241190 w 281237"/>
                            <a:gd name="connsiteY3" fmla="*/ 66725 h 194419"/>
                            <a:gd name="connsiteX4" fmla="*/ 264627 w 281237"/>
                            <a:gd name="connsiteY4" fmla="*/ 26741 h 194419"/>
                            <a:gd name="connsiteX5" fmla="*/ 193424 w 281237"/>
                            <a:gd name="connsiteY5" fmla="*/ 19616 h 194419"/>
                            <a:gd name="connsiteX6" fmla="*/ 145705 w 281237"/>
                            <a:gd name="connsiteY6" fmla="*/ 32788 h 194419"/>
                            <a:gd name="connsiteX7" fmla="*/ 129533 w 281237"/>
                            <a:gd name="connsiteY7" fmla="*/ 37709 h 194419"/>
                            <a:gd name="connsiteX8" fmla="*/ 123112 w 281237"/>
                            <a:gd name="connsiteY8" fmla="*/ 39772 h 194419"/>
                            <a:gd name="connsiteX9" fmla="*/ 115283 w 281237"/>
                            <a:gd name="connsiteY9" fmla="*/ 37615 h 194419"/>
                            <a:gd name="connsiteX10" fmla="*/ 123815 w 281237"/>
                            <a:gd name="connsiteY10" fmla="*/ 30022 h 194419"/>
                            <a:gd name="connsiteX11" fmla="*/ 150393 w 281237"/>
                            <a:gd name="connsiteY11" fmla="*/ 21585 h 194419"/>
                            <a:gd name="connsiteX12" fmla="*/ 202658 w 281237"/>
                            <a:gd name="connsiteY12" fmla="*/ 7053 h 194419"/>
                            <a:gd name="connsiteX13" fmla="*/ 254409 w 281237"/>
                            <a:gd name="connsiteY13" fmla="*/ 68 h 194419"/>
                            <a:gd name="connsiteX14" fmla="*/ 280987 w 281237"/>
                            <a:gd name="connsiteY14" fmla="*/ 16475 h 194419"/>
                            <a:gd name="connsiteX15" fmla="*/ 251127 w 281237"/>
                            <a:gd name="connsiteY15" fmla="*/ 68084 h 194419"/>
                            <a:gd name="connsiteX16" fmla="*/ 5689 w 281237"/>
                            <a:gd name="connsiteY16" fmla="*/ 193663 h 194419"/>
                            <a:gd name="connsiteX17" fmla="*/ 3767 w 281237"/>
                            <a:gd name="connsiteY17" fmla="*/ 194178 h 1944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281237" h="194419">
                              <a:moveTo>
                                <a:pt x="3767" y="194178"/>
                              </a:moveTo>
                              <a:cubicBezTo>
                                <a:pt x="-639" y="195069"/>
                                <a:pt x="-1295" y="193428"/>
                                <a:pt x="2408" y="190241"/>
                              </a:cubicBezTo>
                              <a:cubicBezTo>
                                <a:pt x="6533" y="186538"/>
                                <a:pt x="14642" y="182319"/>
                                <a:pt x="20455" y="180444"/>
                              </a:cubicBezTo>
                              <a:cubicBezTo>
                                <a:pt x="103893" y="154850"/>
                                <a:pt x="186721" y="117022"/>
                                <a:pt x="241190" y="66725"/>
                              </a:cubicBezTo>
                              <a:cubicBezTo>
                                <a:pt x="262237" y="47460"/>
                                <a:pt x="265518" y="33772"/>
                                <a:pt x="264627" y="26741"/>
                              </a:cubicBezTo>
                              <a:cubicBezTo>
                                <a:pt x="262237" y="7147"/>
                                <a:pt x="227690" y="11225"/>
                                <a:pt x="193424" y="19616"/>
                              </a:cubicBezTo>
                              <a:cubicBezTo>
                                <a:pt x="176033" y="23506"/>
                                <a:pt x="158830" y="28710"/>
                                <a:pt x="145705" y="32788"/>
                              </a:cubicBezTo>
                              <a:cubicBezTo>
                                <a:pt x="139096" y="34803"/>
                                <a:pt x="133518" y="36491"/>
                                <a:pt x="129533" y="37709"/>
                              </a:cubicBezTo>
                              <a:cubicBezTo>
                                <a:pt x="125596" y="38975"/>
                                <a:pt x="123252" y="39725"/>
                                <a:pt x="123112" y="39772"/>
                              </a:cubicBezTo>
                              <a:cubicBezTo>
                                <a:pt x="118424" y="41413"/>
                                <a:pt x="115096" y="40335"/>
                                <a:pt x="115283" y="37615"/>
                              </a:cubicBezTo>
                              <a:cubicBezTo>
                                <a:pt x="115518" y="34944"/>
                                <a:pt x="119268" y="31569"/>
                                <a:pt x="123815" y="30022"/>
                              </a:cubicBezTo>
                              <a:cubicBezTo>
                                <a:pt x="125268" y="29459"/>
                                <a:pt x="135768" y="26131"/>
                                <a:pt x="150393" y="21585"/>
                              </a:cubicBezTo>
                              <a:cubicBezTo>
                                <a:pt x="164877" y="16850"/>
                                <a:pt x="184002" y="11553"/>
                                <a:pt x="202658" y="7053"/>
                              </a:cubicBezTo>
                              <a:cubicBezTo>
                                <a:pt x="221221" y="2459"/>
                                <a:pt x="240065" y="-494"/>
                                <a:pt x="254409" y="68"/>
                              </a:cubicBezTo>
                              <a:cubicBezTo>
                                <a:pt x="268752" y="631"/>
                                <a:pt x="279065" y="5178"/>
                                <a:pt x="280987" y="16475"/>
                              </a:cubicBezTo>
                              <a:cubicBezTo>
                                <a:pt x="282955" y="28897"/>
                                <a:pt x="273346" y="47834"/>
                                <a:pt x="251127" y="68084"/>
                              </a:cubicBezTo>
                              <a:cubicBezTo>
                                <a:pt x="190658" y="124475"/>
                                <a:pt x="99205" y="166897"/>
                                <a:pt x="5689" y="193663"/>
                              </a:cubicBezTo>
                              <a:cubicBezTo>
                                <a:pt x="4986" y="193897"/>
                                <a:pt x="4330" y="194085"/>
                                <a:pt x="3767" y="19417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01" name="图形 413">
                        <a:extLst>
                          <a:ext uri="{FF2B5EF4-FFF2-40B4-BE49-F238E27FC236}">
                            <a16:creationId xmlns:a16="http://schemas.microsoft.com/office/drawing/2014/main" id="{0F6E9CCE-DFF2-256E-4ACD-39F2207B0E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733231" y="6674389"/>
                        <a:ext cx="383556" cy="280009"/>
                        <a:chOff x="9733231" y="6674389"/>
                        <a:chExt cx="383556" cy="28000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02" name="任意多边形: 形状 901">
                          <a:extLst>
                            <a:ext uri="{FF2B5EF4-FFF2-40B4-BE49-F238E27FC236}">
                              <a16:creationId xmlns:a16="http://schemas.microsoft.com/office/drawing/2014/main" id="{4FD24361-E3E6-5381-B442-46F1ED995F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35705" y="6674389"/>
                          <a:ext cx="113848" cy="62385"/>
                        </a:xfrm>
                        <a:custGeom>
                          <a:avLst/>
                          <a:gdLst>
                            <a:gd name="connsiteX0" fmla="*/ 97452 w 113848"/>
                            <a:gd name="connsiteY0" fmla="*/ 5297 h 62385"/>
                            <a:gd name="connsiteX1" fmla="*/ 98811 w 113848"/>
                            <a:gd name="connsiteY1" fmla="*/ 8578 h 62385"/>
                            <a:gd name="connsiteX2" fmla="*/ 79498 w 113848"/>
                            <a:gd name="connsiteY2" fmla="*/ 24797 h 62385"/>
                            <a:gd name="connsiteX3" fmla="*/ 50717 w 113848"/>
                            <a:gd name="connsiteY3" fmla="*/ 39797 h 62385"/>
                            <a:gd name="connsiteX4" fmla="*/ 2905 w 113848"/>
                            <a:gd name="connsiteY4" fmla="*/ 59297 h 62385"/>
                            <a:gd name="connsiteX5" fmla="*/ 1873 w 113848"/>
                            <a:gd name="connsiteY5" fmla="*/ 62250 h 62385"/>
                            <a:gd name="connsiteX6" fmla="*/ 12045 w 113848"/>
                            <a:gd name="connsiteY6" fmla="*/ 61219 h 62385"/>
                            <a:gd name="connsiteX7" fmla="*/ 13311 w 113848"/>
                            <a:gd name="connsiteY7" fmla="*/ 60797 h 62385"/>
                            <a:gd name="connsiteX8" fmla="*/ 56858 w 113848"/>
                            <a:gd name="connsiteY8" fmla="*/ 42656 h 62385"/>
                            <a:gd name="connsiteX9" fmla="*/ 87655 w 113848"/>
                            <a:gd name="connsiteY9" fmla="*/ 26625 h 62385"/>
                            <a:gd name="connsiteX10" fmla="*/ 113717 w 113848"/>
                            <a:gd name="connsiteY10" fmla="*/ 4594 h 62385"/>
                            <a:gd name="connsiteX11" fmla="*/ 111046 w 113848"/>
                            <a:gd name="connsiteY11" fmla="*/ 0 h 62385"/>
                            <a:gd name="connsiteX12" fmla="*/ 97452 w 113848"/>
                            <a:gd name="connsiteY12" fmla="*/ 5297 h 623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13848" h="62385">
                              <a:moveTo>
                                <a:pt x="97452" y="5297"/>
                              </a:moveTo>
                              <a:cubicBezTo>
                                <a:pt x="98624" y="6046"/>
                                <a:pt x="99280" y="7078"/>
                                <a:pt x="98811" y="8578"/>
                              </a:cubicBezTo>
                              <a:cubicBezTo>
                                <a:pt x="97967" y="11578"/>
                                <a:pt x="93467" y="16546"/>
                                <a:pt x="79498" y="24797"/>
                              </a:cubicBezTo>
                              <a:cubicBezTo>
                                <a:pt x="72467" y="28875"/>
                                <a:pt x="63233" y="34078"/>
                                <a:pt x="50717" y="39797"/>
                              </a:cubicBezTo>
                              <a:cubicBezTo>
                                <a:pt x="38108" y="45281"/>
                                <a:pt x="22639" y="52312"/>
                                <a:pt x="2905" y="59297"/>
                              </a:cubicBezTo>
                              <a:cubicBezTo>
                                <a:pt x="-517" y="60515"/>
                                <a:pt x="-986" y="61828"/>
                                <a:pt x="1873" y="62250"/>
                              </a:cubicBezTo>
                              <a:cubicBezTo>
                                <a:pt x="4405" y="62625"/>
                                <a:pt x="8717" y="62203"/>
                                <a:pt x="12045" y="61219"/>
                              </a:cubicBezTo>
                              <a:cubicBezTo>
                                <a:pt x="12467" y="61078"/>
                                <a:pt x="12889" y="60938"/>
                                <a:pt x="13311" y="60797"/>
                              </a:cubicBezTo>
                              <a:cubicBezTo>
                                <a:pt x="29951" y="54375"/>
                                <a:pt x="44389" y="48187"/>
                                <a:pt x="56858" y="42656"/>
                              </a:cubicBezTo>
                              <a:cubicBezTo>
                                <a:pt x="69139" y="36750"/>
                                <a:pt x="79358" y="31406"/>
                                <a:pt x="87655" y="26625"/>
                              </a:cubicBezTo>
                              <a:cubicBezTo>
                                <a:pt x="104249" y="17203"/>
                                <a:pt x="112545" y="9281"/>
                                <a:pt x="113717" y="4594"/>
                              </a:cubicBezTo>
                              <a:cubicBezTo>
                                <a:pt x="114233" y="2531"/>
                                <a:pt x="113202" y="1031"/>
                                <a:pt x="111046" y="0"/>
                              </a:cubicBezTo>
                              <a:cubicBezTo>
                                <a:pt x="105608" y="2203"/>
                                <a:pt x="102936" y="3234"/>
                                <a:pt x="97452" y="529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3" name="任意多边形: 形状 902">
                          <a:extLst>
                            <a:ext uri="{FF2B5EF4-FFF2-40B4-BE49-F238E27FC236}">
                              <a16:creationId xmlns:a16="http://schemas.microsoft.com/office/drawing/2014/main" id="{1ABEBF1A-DF3A-EF4E-E7BE-D2F35CAF4DD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42785" y="6718572"/>
                          <a:ext cx="215128" cy="117297"/>
                        </a:xfrm>
                        <a:custGeom>
                          <a:avLst/>
                          <a:gdLst>
                            <a:gd name="connsiteX0" fmla="*/ 100294 w 215128"/>
                            <a:gd name="connsiteY0" fmla="*/ 116130 h 117297"/>
                            <a:gd name="connsiteX1" fmla="*/ 91060 w 215128"/>
                            <a:gd name="connsiteY1" fmla="*/ 116318 h 117297"/>
                            <a:gd name="connsiteX2" fmla="*/ 94107 w 215128"/>
                            <a:gd name="connsiteY2" fmla="*/ 109896 h 117297"/>
                            <a:gd name="connsiteX3" fmla="*/ 199388 w 215128"/>
                            <a:gd name="connsiteY3" fmla="*/ 22192 h 117297"/>
                            <a:gd name="connsiteX4" fmla="*/ 178810 w 215128"/>
                            <a:gd name="connsiteY4" fmla="*/ 7990 h 117297"/>
                            <a:gd name="connsiteX5" fmla="*/ 156263 w 215128"/>
                            <a:gd name="connsiteY5" fmla="*/ 8645 h 117297"/>
                            <a:gd name="connsiteX6" fmla="*/ 130435 w 215128"/>
                            <a:gd name="connsiteY6" fmla="*/ 13193 h 117297"/>
                            <a:gd name="connsiteX7" fmla="*/ 76622 w 215128"/>
                            <a:gd name="connsiteY7" fmla="*/ 28896 h 117297"/>
                            <a:gd name="connsiteX8" fmla="*/ 32185 w 215128"/>
                            <a:gd name="connsiteY8" fmla="*/ 44880 h 117297"/>
                            <a:gd name="connsiteX9" fmla="*/ 13200 w 215128"/>
                            <a:gd name="connsiteY9" fmla="*/ 52333 h 117297"/>
                            <a:gd name="connsiteX10" fmla="*/ 1434 w 215128"/>
                            <a:gd name="connsiteY10" fmla="*/ 53317 h 117297"/>
                            <a:gd name="connsiteX11" fmla="*/ 3685 w 215128"/>
                            <a:gd name="connsiteY11" fmla="*/ 48911 h 117297"/>
                            <a:gd name="connsiteX12" fmla="*/ 74794 w 215128"/>
                            <a:gd name="connsiteY12" fmla="*/ 22895 h 117297"/>
                            <a:gd name="connsiteX13" fmla="*/ 104044 w 215128"/>
                            <a:gd name="connsiteY13" fmla="*/ 13849 h 117297"/>
                            <a:gd name="connsiteX14" fmla="*/ 133904 w 215128"/>
                            <a:gd name="connsiteY14" fmla="*/ 6021 h 117297"/>
                            <a:gd name="connsiteX15" fmla="*/ 188794 w 215128"/>
                            <a:gd name="connsiteY15" fmla="*/ 349 h 117297"/>
                            <a:gd name="connsiteX16" fmla="*/ 215091 w 215128"/>
                            <a:gd name="connsiteY16" fmla="*/ 18443 h 117297"/>
                            <a:gd name="connsiteX17" fmla="*/ 101513 w 215128"/>
                            <a:gd name="connsiteY17" fmla="*/ 115380 h 117297"/>
                            <a:gd name="connsiteX18" fmla="*/ 100294 w 215128"/>
                            <a:gd name="connsiteY18" fmla="*/ 116130 h 11729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215128" h="117297">
                              <a:moveTo>
                                <a:pt x="100294" y="116130"/>
                              </a:moveTo>
                              <a:cubicBezTo>
                                <a:pt x="96825" y="117630"/>
                                <a:pt x="92841" y="117677"/>
                                <a:pt x="91060" y="116318"/>
                              </a:cubicBezTo>
                              <a:cubicBezTo>
                                <a:pt x="88950" y="114771"/>
                                <a:pt x="90310" y="111911"/>
                                <a:pt x="94107" y="109896"/>
                              </a:cubicBezTo>
                              <a:cubicBezTo>
                                <a:pt x="180591" y="62224"/>
                                <a:pt x="198451" y="34146"/>
                                <a:pt x="199388" y="22192"/>
                              </a:cubicBezTo>
                              <a:cubicBezTo>
                                <a:pt x="199951" y="12068"/>
                                <a:pt x="188419" y="8927"/>
                                <a:pt x="178810" y="7990"/>
                              </a:cubicBezTo>
                              <a:cubicBezTo>
                                <a:pt x="172013" y="7333"/>
                                <a:pt x="164419" y="7708"/>
                                <a:pt x="156263" y="8645"/>
                              </a:cubicBezTo>
                              <a:cubicBezTo>
                                <a:pt x="148060" y="9536"/>
                                <a:pt x="139341" y="11130"/>
                                <a:pt x="130435" y="13193"/>
                              </a:cubicBezTo>
                              <a:cubicBezTo>
                                <a:pt x="112716" y="17458"/>
                                <a:pt x="93825" y="23036"/>
                                <a:pt x="76622" y="28896"/>
                              </a:cubicBezTo>
                              <a:cubicBezTo>
                                <a:pt x="59560" y="34989"/>
                                <a:pt x="43575" y="40333"/>
                                <a:pt x="32185" y="44880"/>
                              </a:cubicBezTo>
                              <a:cubicBezTo>
                                <a:pt x="20747" y="49380"/>
                                <a:pt x="13481" y="52239"/>
                                <a:pt x="13200" y="52333"/>
                              </a:cubicBezTo>
                              <a:cubicBezTo>
                                <a:pt x="9356" y="53880"/>
                                <a:pt x="4059" y="54255"/>
                                <a:pt x="1434" y="53317"/>
                              </a:cubicBezTo>
                              <a:cubicBezTo>
                                <a:pt x="-1144" y="52380"/>
                                <a:pt x="-159" y="50411"/>
                                <a:pt x="3685" y="48911"/>
                              </a:cubicBezTo>
                              <a:cubicBezTo>
                                <a:pt x="6216" y="48067"/>
                                <a:pt x="37153" y="35364"/>
                                <a:pt x="74794" y="22895"/>
                              </a:cubicBezTo>
                              <a:cubicBezTo>
                                <a:pt x="84169" y="19755"/>
                                <a:pt x="94013" y="16661"/>
                                <a:pt x="104044" y="13849"/>
                              </a:cubicBezTo>
                              <a:cubicBezTo>
                                <a:pt x="114029" y="10989"/>
                                <a:pt x="124013" y="8177"/>
                                <a:pt x="133904" y="6021"/>
                              </a:cubicBezTo>
                              <a:cubicBezTo>
                                <a:pt x="153779" y="1755"/>
                                <a:pt x="172716" y="-1011"/>
                                <a:pt x="188794" y="349"/>
                              </a:cubicBezTo>
                              <a:cubicBezTo>
                                <a:pt x="206560" y="1802"/>
                                <a:pt x="215794" y="8036"/>
                                <a:pt x="215091" y="18443"/>
                              </a:cubicBezTo>
                              <a:cubicBezTo>
                                <a:pt x="213591" y="38645"/>
                                <a:pt x="176232" y="74411"/>
                                <a:pt x="101513" y="115380"/>
                              </a:cubicBezTo>
                              <a:cubicBezTo>
                                <a:pt x="101138" y="115708"/>
                                <a:pt x="100716" y="115942"/>
                                <a:pt x="100294" y="1161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4" name="任意多边形: 形状 903">
                          <a:extLst>
                            <a:ext uri="{FF2B5EF4-FFF2-40B4-BE49-F238E27FC236}">
                              <a16:creationId xmlns:a16="http://schemas.microsoft.com/office/drawing/2014/main" id="{6BF6A906-022E-1D0C-B811-FF865387B76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2875" y="6782647"/>
                          <a:ext cx="183912" cy="171583"/>
                        </a:xfrm>
                        <a:custGeom>
                          <a:avLst/>
                          <a:gdLst>
                            <a:gd name="connsiteX0" fmla="*/ 10954 w 183912"/>
                            <a:gd name="connsiteY0" fmla="*/ 170789 h 171583"/>
                            <a:gd name="connsiteX1" fmla="*/ 5376 w 183912"/>
                            <a:gd name="connsiteY1" fmla="*/ 168867 h 171583"/>
                            <a:gd name="connsiteX2" fmla="*/ 14564 w 183912"/>
                            <a:gd name="connsiteY2" fmla="*/ 159117 h 171583"/>
                            <a:gd name="connsiteX3" fmla="*/ 124392 w 183912"/>
                            <a:gd name="connsiteY3" fmla="*/ 88195 h 171583"/>
                            <a:gd name="connsiteX4" fmla="*/ 164658 w 183912"/>
                            <a:gd name="connsiteY4" fmla="*/ 44133 h 171583"/>
                            <a:gd name="connsiteX5" fmla="*/ 162736 w 183912"/>
                            <a:gd name="connsiteY5" fmla="*/ 15398 h 171583"/>
                            <a:gd name="connsiteX6" fmla="*/ 125470 w 183912"/>
                            <a:gd name="connsiteY6" fmla="*/ 11976 h 171583"/>
                            <a:gd name="connsiteX7" fmla="*/ 101001 w 183912"/>
                            <a:gd name="connsiteY7" fmla="*/ 17742 h 171583"/>
                            <a:gd name="connsiteX8" fmla="*/ 75361 w 183912"/>
                            <a:gd name="connsiteY8" fmla="*/ 25851 h 171583"/>
                            <a:gd name="connsiteX9" fmla="*/ 30548 w 183912"/>
                            <a:gd name="connsiteY9" fmla="*/ 43242 h 171583"/>
                            <a:gd name="connsiteX10" fmla="*/ 16204 w 183912"/>
                            <a:gd name="connsiteY10" fmla="*/ 49429 h 171583"/>
                            <a:gd name="connsiteX11" fmla="*/ 10579 w 183912"/>
                            <a:gd name="connsiteY11" fmla="*/ 51961 h 171583"/>
                            <a:gd name="connsiteX12" fmla="*/ 501 w 183912"/>
                            <a:gd name="connsiteY12" fmla="*/ 51914 h 171583"/>
                            <a:gd name="connsiteX13" fmla="*/ 5048 w 183912"/>
                            <a:gd name="connsiteY13" fmla="*/ 45445 h 171583"/>
                            <a:gd name="connsiteX14" fmla="*/ 28579 w 183912"/>
                            <a:gd name="connsiteY14" fmla="*/ 35133 h 171583"/>
                            <a:gd name="connsiteX15" fmla="*/ 51407 w 183912"/>
                            <a:gd name="connsiteY15" fmla="*/ 26039 h 171583"/>
                            <a:gd name="connsiteX16" fmla="*/ 77845 w 183912"/>
                            <a:gd name="connsiteY16" fmla="*/ 16148 h 171583"/>
                            <a:gd name="connsiteX17" fmla="*/ 132783 w 183912"/>
                            <a:gd name="connsiteY17" fmla="*/ 1429 h 171583"/>
                            <a:gd name="connsiteX18" fmla="*/ 174970 w 183912"/>
                            <a:gd name="connsiteY18" fmla="*/ 5601 h 171583"/>
                            <a:gd name="connsiteX19" fmla="*/ 177455 w 183912"/>
                            <a:gd name="connsiteY19" fmla="*/ 42539 h 171583"/>
                            <a:gd name="connsiteX20" fmla="*/ 12454 w 183912"/>
                            <a:gd name="connsiteY20" fmla="*/ 170039 h 171583"/>
                            <a:gd name="connsiteX21" fmla="*/ 10954 w 183912"/>
                            <a:gd name="connsiteY21" fmla="*/ 170789 h 1715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83912" h="171583">
                              <a:moveTo>
                                <a:pt x="10954" y="170789"/>
                              </a:moveTo>
                              <a:cubicBezTo>
                                <a:pt x="7204" y="172336"/>
                                <a:pt x="4861" y="171586"/>
                                <a:pt x="5376" y="168867"/>
                              </a:cubicBezTo>
                              <a:cubicBezTo>
                                <a:pt x="5986" y="165820"/>
                                <a:pt x="10017" y="161508"/>
                                <a:pt x="14564" y="159117"/>
                              </a:cubicBezTo>
                              <a:cubicBezTo>
                                <a:pt x="67064" y="131930"/>
                                <a:pt x="101189" y="107414"/>
                                <a:pt x="124392" y="88195"/>
                              </a:cubicBezTo>
                              <a:cubicBezTo>
                                <a:pt x="147501" y="68789"/>
                                <a:pt x="159080" y="53977"/>
                                <a:pt x="164658" y="44133"/>
                              </a:cubicBezTo>
                              <a:cubicBezTo>
                                <a:pt x="173752" y="27680"/>
                                <a:pt x="168455" y="19289"/>
                                <a:pt x="162736" y="15398"/>
                              </a:cubicBezTo>
                              <a:cubicBezTo>
                                <a:pt x="154533" y="9820"/>
                                <a:pt x="140986" y="9398"/>
                                <a:pt x="125470" y="11976"/>
                              </a:cubicBezTo>
                              <a:cubicBezTo>
                                <a:pt x="117689" y="13242"/>
                                <a:pt x="109486" y="15305"/>
                                <a:pt x="101001" y="17742"/>
                              </a:cubicBezTo>
                              <a:cubicBezTo>
                                <a:pt x="92470" y="20086"/>
                                <a:pt x="83798" y="22851"/>
                                <a:pt x="75361" y="25851"/>
                              </a:cubicBezTo>
                              <a:cubicBezTo>
                                <a:pt x="58580" y="31945"/>
                                <a:pt x="42501" y="38273"/>
                                <a:pt x="30548" y="43242"/>
                              </a:cubicBezTo>
                              <a:cubicBezTo>
                                <a:pt x="24595" y="45820"/>
                                <a:pt x="19673" y="47929"/>
                                <a:pt x="16204" y="49429"/>
                              </a:cubicBezTo>
                              <a:cubicBezTo>
                                <a:pt x="12736" y="51023"/>
                                <a:pt x="10720" y="51914"/>
                                <a:pt x="10579" y="51961"/>
                              </a:cubicBezTo>
                              <a:cubicBezTo>
                                <a:pt x="6736" y="53789"/>
                                <a:pt x="2001" y="53695"/>
                                <a:pt x="501" y="51914"/>
                              </a:cubicBezTo>
                              <a:cubicBezTo>
                                <a:pt x="-999" y="50086"/>
                                <a:pt x="970" y="47273"/>
                                <a:pt x="5048" y="45445"/>
                              </a:cubicBezTo>
                              <a:cubicBezTo>
                                <a:pt x="6314" y="44836"/>
                                <a:pt x="15267" y="40664"/>
                                <a:pt x="28579" y="35133"/>
                              </a:cubicBezTo>
                              <a:cubicBezTo>
                                <a:pt x="35236" y="32320"/>
                                <a:pt x="42970" y="29226"/>
                                <a:pt x="51407" y="26039"/>
                              </a:cubicBezTo>
                              <a:cubicBezTo>
                                <a:pt x="59704" y="22711"/>
                                <a:pt x="68611" y="19289"/>
                                <a:pt x="77845" y="16148"/>
                              </a:cubicBezTo>
                              <a:cubicBezTo>
                                <a:pt x="96408" y="9914"/>
                                <a:pt x="115579" y="4008"/>
                                <a:pt x="132783" y="1429"/>
                              </a:cubicBezTo>
                              <a:cubicBezTo>
                                <a:pt x="150079" y="-1055"/>
                                <a:pt x="165033" y="-680"/>
                                <a:pt x="174970" y="5601"/>
                              </a:cubicBezTo>
                              <a:cubicBezTo>
                                <a:pt x="185939" y="12585"/>
                                <a:pt x="186877" y="25336"/>
                                <a:pt x="177455" y="42539"/>
                              </a:cubicBezTo>
                              <a:cubicBezTo>
                                <a:pt x="158611" y="75727"/>
                                <a:pt x="103204" y="122977"/>
                                <a:pt x="12454" y="170039"/>
                              </a:cubicBezTo>
                              <a:cubicBezTo>
                                <a:pt x="11939" y="170367"/>
                                <a:pt x="11423" y="170602"/>
                                <a:pt x="10954" y="1707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5" name="任意多边形: 形状 904">
                          <a:extLst>
                            <a:ext uri="{FF2B5EF4-FFF2-40B4-BE49-F238E27FC236}">
                              <a16:creationId xmlns:a16="http://schemas.microsoft.com/office/drawing/2014/main" id="{7A0C5333-B469-7BBF-88BD-DA2EE181EC4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38115" y="6905625"/>
                          <a:ext cx="145156" cy="48774"/>
                        </a:xfrm>
                        <a:custGeom>
                          <a:avLst/>
                          <a:gdLst>
                            <a:gd name="connsiteX0" fmla="*/ 130917 w 145156"/>
                            <a:gd name="connsiteY0" fmla="*/ 36281 h 48774"/>
                            <a:gd name="connsiteX1" fmla="*/ 126745 w 145156"/>
                            <a:gd name="connsiteY1" fmla="*/ 34687 h 48774"/>
                            <a:gd name="connsiteX2" fmla="*/ 114136 w 145156"/>
                            <a:gd name="connsiteY2" fmla="*/ 15749 h 48774"/>
                            <a:gd name="connsiteX3" fmla="*/ 95527 w 145156"/>
                            <a:gd name="connsiteY3" fmla="*/ 17296 h 48774"/>
                            <a:gd name="connsiteX4" fmla="*/ 72698 w 145156"/>
                            <a:gd name="connsiteY4" fmla="*/ 22921 h 48774"/>
                            <a:gd name="connsiteX5" fmla="*/ 27792 w 145156"/>
                            <a:gd name="connsiteY5" fmla="*/ 38859 h 48774"/>
                            <a:gd name="connsiteX6" fmla="*/ 12276 w 145156"/>
                            <a:gd name="connsiteY6" fmla="*/ 45093 h 48774"/>
                            <a:gd name="connsiteX7" fmla="*/ 6042 w 145156"/>
                            <a:gd name="connsiteY7" fmla="*/ 47765 h 48774"/>
                            <a:gd name="connsiteX8" fmla="*/ 323 w 145156"/>
                            <a:gd name="connsiteY8" fmla="*/ 45187 h 48774"/>
                            <a:gd name="connsiteX9" fmla="*/ 10401 w 145156"/>
                            <a:gd name="connsiteY9" fmla="*/ 35718 h 48774"/>
                            <a:gd name="connsiteX10" fmla="*/ 36183 w 145156"/>
                            <a:gd name="connsiteY10" fmla="*/ 25124 h 48774"/>
                            <a:gd name="connsiteX11" fmla="*/ 85308 w 145156"/>
                            <a:gd name="connsiteY11" fmla="*/ 7546 h 48774"/>
                            <a:gd name="connsiteX12" fmla="*/ 144230 w 145156"/>
                            <a:gd name="connsiteY12" fmla="*/ 22640 h 48774"/>
                            <a:gd name="connsiteX13" fmla="*/ 133870 w 145156"/>
                            <a:gd name="connsiteY13" fmla="*/ 34499 h 48774"/>
                            <a:gd name="connsiteX14" fmla="*/ 130917 w 145156"/>
                            <a:gd name="connsiteY14" fmla="*/ 36281 h 487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45156" h="48774">
                              <a:moveTo>
                                <a:pt x="130917" y="36281"/>
                              </a:moveTo>
                              <a:cubicBezTo>
                                <a:pt x="127777" y="37734"/>
                                <a:pt x="126089" y="37218"/>
                                <a:pt x="126745" y="34687"/>
                              </a:cubicBezTo>
                              <a:cubicBezTo>
                                <a:pt x="130214" y="22030"/>
                                <a:pt x="124495" y="16687"/>
                                <a:pt x="114136" y="15749"/>
                              </a:cubicBezTo>
                              <a:cubicBezTo>
                                <a:pt x="108933" y="15281"/>
                                <a:pt x="102605" y="15937"/>
                                <a:pt x="95527" y="17296"/>
                              </a:cubicBezTo>
                              <a:cubicBezTo>
                                <a:pt x="88401" y="18562"/>
                                <a:pt x="80620" y="20578"/>
                                <a:pt x="72698" y="22921"/>
                              </a:cubicBezTo>
                              <a:cubicBezTo>
                                <a:pt x="56948" y="27750"/>
                                <a:pt x="40589" y="34031"/>
                                <a:pt x="27792" y="38859"/>
                              </a:cubicBezTo>
                              <a:cubicBezTo>
                                <a:pt x="21464" y="41296"/>
                                <a:pt x="16073" y="43500"/>
                                <a:pt x="12276" y="45093"/>
                              </a:cubicBezTo>
                              <a:cubicBezTo>
                                <a:pt x="8480" y="46734"/>
                                <a:pt x="6183" y="47718"/>
                                <a:pt x="6042" y="47765"/>
                              </a:cubicBezTo>
                              <a:cubicBezTo>
                                <a:pt x="1401" y="49875"/>
                                <a:pt x="-896" y="48515"/>
                                <a:pt x="323" y="45187"/>
                              </a:cubicBezTo>
                              <a:cubicBezTo>
                                <a:pt x="1542" y="41859"/>
                                <a:pt x="5995" y="37640"/>
                                <a:pt x="10401" y="35718"/>
                              </a:cubicBezTo>
                              <a:cubicBezTo>
                                <a:pt x="11807" y="35109"/>
                                <a:pt x="21980" y="30656"/>
                                <a:pt x="36183" y="25124"/>
                              </a:cubicBezTo>
                              <a:cubicBezTo>
                                <a:pt x="50292" y="19546"/>
                                <a:pt x="68011" y="12562"/>
                                <a:pt x="85308" y="7546"/>
                              </a:cubicBezTo>
                              <a:cubicBezTo>
                                <a:pt x="119339" y="-2813"/>
                                <a:pt x="151027" y="-6376"/>
                                <a:pt x="144230" y="22640"/>
                              </a:cubicBezTo>
                              <a:cubicBezTo>
                                <a:pt x="143480" y="25828"/>
                                <a:pt x="138792" y="31171"/>
                                <a:pt x="133870" y="34499"/>
                              </a:cubicBezTo>
                              <a:cubicBezTo>
                                <a:pt x="132792" y="35296"/>
                                <a:pt x="131808" y="35859"/>
                                <a:pt x="130917" y="36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06" name="任意多边形: 形状 905">
                          <a:extLst>
                            <a:ext uri="{FF2B5EF4-FFF2-40B4-BE49-F238E27FC236}">
                              <a16:creationId xmlns:a16="http://schemas.microsoft.com/office/drawing/2014/main" id="{B9EB9DCE-3EFE-DB74-A3FA-B359B5302FD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33231" y="6688375"/>
                          <a:ext cx="215647" cy="82910"/>
                        </a:xfrm>
                        <a:custGeom>
                          <a:avLst/>
                          <a:gdLst>
                            <a:gd name="connsiteX0" fmla="*/ 119520 w 215647"/>
                            <a:gd name="connsiteY0" fmla="*/ 81546 h 82910"/>
                            <a:gd name="connsiteX1" fmla="*/ 108879 w 215647"/>
                            <a:gd name="connsiteY1" fmla="*/ 82624 h 82910"/>
                            <a:gd name="connsiteX2" fmla="*/ 109442 w 215647"/>
                            <a:gd name="connsiteY2" fmla="*/ 78452 h 82910"/>
                            <a:gd name="connsiteX3" fmla="*/ 184442 w 215647"/>
                            <a:gd name="connsiteY3" fmla="*/ 34061 h 82910"/>
                            <a:gd name="connsiteX4" fmla="*/ 198926 w 215647"/>
                            <a:gd name="connsiteY4" fmla="*/ 12968 h 82910"/>
                            <a:gd name="connsiteX5" fmla="*/ 174785 w 215647"/>
                            <a:gd name="connsiteY5" fmla="*/ 6030 h 82910"/>
                            <a:gd name="connsiteX6" fmla="*/ 151723 w 215647"/>
                            <a:gd name="connsiteY6" fmla="*/ 8608 h 82910"/>
                            <a:gd name="connsiteX7" fmla="*/ 125942 w 215647"/>
                            <a:gd name="connsiteY7" fmla="*/ 13623 h 82910"/>
                            <a:gd name="connsiteX8" fmla="*/ 73207 w 215647"/>
                            <a:gd name="connsiteY8" fmla="*/ 27733 h 82910"/>
                            <a:gd name="connsiteX9" fmla="*/ 30410 w 215647"/>
                            <a:gd name="connsiteY9" fmla="*/ 40670 h 82910"/>
                            <a:gd name="connsiteX10" fmla="*/ 17379 w 215647"/>
                            <a:gd name="connsiteY10" fmla="*/ 44936 h 82910"/>
                            <a:gd name="connsiteX11" fmla="*/ 12317 w 215647"/>
                            <a:gd name="connsiteY11" fmla="*/ 46483 h 82910"/>
                            <a:gd name="connsiteX12" fmla="*/ 1207 w 215647"/>
                            <a:gd name="connsiteY12" fmla="*/ 47515 h 82910"/>
                            <a:gd name="connsiteX13" fmla="*/ 3832 w 215647"/>
                            <a:gd name="connsiteY13" fmla="*/ 44374 h 82910"/>
                            <a:gd name="connsiteX14" fmla="*/ 71895 w 215647"/>
                            <a:gd name="connsiteY14" fmla="*/ 23702 h 82910"/>
                            <a:gd name="connsiteX15" fmla="*/ 100254 w 215647"/>
                            <a:gd name="connsiteY15" fmla="*/ 15921 h 82910"/>
                            <a:gd name="connsiteX16" fmla="*/ 129551 w 215647"/>
                            <a:gd name="connsiteY16" fmla="*/ 8561 h 82910"/>
                            <a:gd name="connsiteX17" fmla="*/ 184536 w 215647"/>
                            <a:gd name="connsiteY17" fmla="*/ 77 h 82910"/>
                            <a:gd name="connsiteX18" fmla="*/ 215379 w 215647"/>
                            <a:gd name="connsiteY18" fmla="*/ 8655 h 82910"/>
                            <a:gd name="connsiteX19" fmla="*/ 194754 w 215647"/>
                            <a:gd name="connsiteY19" fmla="*/ 37155 h 82910"/>
                            <a:gd name="connsiteX20" fmla="*/ 164707 w 215647"/>
                            <a:gd name="connsiteY20" fmla="*/ 57639 h 82910"/>
                            <a:gd name="connsiteX21" fmla="*/ 120879 w 215647"/>
                            <a:gd name="connsiteY21" fmla="*/ 81030 h 82910"/>
                            <a:gd name="connsiteX22" fmla="*/ 119520 w 215647"/>
                            <a:gd name="connsiteY22" fmla="*/ 81546 h 829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15647" h="82910">
                              <a:moveTo>
                                <a:pt x="119520" y="81546"/>
                              </a:moveTo>
                              <a:cubicBezTo>
                                <a:pt x="116098" y="82764"/>
                                <a:pt x="111645" y="83280"/>
                                <a:pt x="108879" y="82624"/>
                              </a:cubicBezTo>
                              <a:cubicBezTo>
                                <a:pt x="105739" y="81921"/>
                                <a:pt x="106020" y="80046"/>
                                <a:pt x="109442" y="78452"/>
                              </a:cubicBezTo>
                              <a:cubicBezTo>
                                <a:pt x="149145" y="59608"/>
                                <a:pt x="171786" y="44795"/>
                                <a:pt x="184442" y="34061"/>
                              </a:cubicBezTo>
                              <a:cubicBezTo>
                                <a:pt x="197145" y="23374"/>
                                <a:pt x="199958" y="16811"/>
                                <a:pt x="198926" y="12968"/>
                              </a:cubicBezTo>
                              <a:cubicBezTo>
                                <a:pt x="197239" y="6546"/>
                                <a:pt x="184770" y="5655"/>
                                <a:pt x="174785" y="6030"/>
                              </a:cubicBezTo>
                              <a:cubicBezTo>
                                <a:pt x="167708" y="6264"/>
                                <a:pt x="159926" y="7155"/>
                                <a:pt x="151723" y="8608"/>
                              </a:cubicBezTo>
                              <a:cubicBezTo>
                                <a:pt x="143473" y="9874"/>
                                <a:pt x="134754" y="11561"/>
                                <a:pt x="125942" y="13623"/>
                              </a:cubicBezTo>
                              <a:cubicBezTo>
                                <a:pt x="108364" y="17889"/>
                                <a:pt x="89895" y="22764"/>
                                <a:pt x="73207" y="27733"/>
                              </a:cubicBezTo>
                              <a:cubicBezTo>
                                <a:pt x="56614" y="32890"/>
                                <a:pt x="41332" y="37061"/>
                                <a:pt x="30410" y="40670"/>
                              </a:cubicBezTo>
                              <a:cubicBezTo>
                                <a:pt x="24926" y="42452"/>
                                <a:pt x="20520" y="43905"/>
                                <a:pt x="17379" y="44936"/>
                              </a:cubicBezTo>
                              <a:cubicBezTo>
                                <a:pt x="14238" y="45920"/>
                                <a:pt x="12410" y="46483"/>
                                <a:pt x="12317" y="46483"/>
                              </a:cubicBezTo>
                              <a:cubicBezTo>
                                <a:pt x="8707" y="47608"/>
                                <a:pt x="3551" y="48077"/>
                                <a:pt x="1207" y="47515"/>
                              </a:cubicBezTo>
                              <a:cubicBezTo>
                                <a:pt x="-1137" y="46952"/>
                                <a:pt x="35" y="45546"/>
                                <a:pt x="3832" y="44374"/>
                              </a:cubicBezTo>
                              <a:cubicBezTo>
                                <a:pt x="6317" y="43764"/>
                                <a:pt x="35520" y="34155"/>
                                <a:pt x="71895" y="23702"/>
                              </a:cubicBezTo>
                              <a:cubicBezTo>
                                <a:pt x="80942" y="21030"/>
                                <a:pt x="90504" y="18405"/>
                                <a:pt x="100254" y="15921"/>
                              </a:cubicBezTo>
                              <a:cubicBezTo>
                                <a:pt x="110004" y="13389"/>
                                <a:pt x="119754" y="10671"/>
                                <a:pt x="129551" y="8561"/>
                              </a:cubicBezTo>
                              <a:cubicBezTo>
                                <a:pt x="149145" y="4342"/>
                                <a:pt x="168036" y="640"/>
                                <a:pt x="184536" y="77"/>
                              </a:cubicBezTo>
                              <a:cubicBezTo>
                                <a:pt x="202864" y="-485"/>
                                <a:pt x="213504" y="1998"/>
                                <a:pt x="215379" y="8655"/>
                              </a:cubicBezTo>
                              <a:cubicBezTo>
                                <a:pt x="217114" y="15077"/>
                                <a:pt x="210458" y="24920"/>
                                <a:pt x="194754" y="37155"/>
                              </a:cubicBezTo>
                              <a:cubicBezTo>
                                <a:pt x="186926" y="43249"/>
                                <a:pt x="177036" y="50327"/>
                                <a:pt x="164707" y="57639"/>
                              </a:cubicBezTo>
                              <a:cubicBezTo>
                                <a:pt x="152285" y="64811"/>
                                <a:pt x="137848" y="72921"/>
                                <a:pt x="120879" y="81030"/>
                              </a:cubicBezTo>
                              <a:cubicBezTo>
                                <a:pt x="120410" y="81171"/>
                                <a:pt x="119989" y="81358"/>
                                <a:pt x="119520" y="8154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07" name="图形 413">
                      <a:extLst>
                        <a:ext uri="{FF2B5EF4-FFF2-40B4-BE49-F238E27FC236}">
                          <a16:creationId xmlns:a16="http://schemas.microsoft.com/office/drawing/2014/main" id="{E1C6CDF1-B84C-A357-C6E3-0C8C1BE1BCA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43083" y="6547547"/>
                      <a:ext cx="552941" cy="450478"/>
                      <a:chOff x="9843083" y="6547547"/>
                      <a:chExt cx="552941" cy="450478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08" name="图形 413">
                        <a:extLst>
                          <a:ext uri="{FF2B5EF4-FFF2-40B4-BE49-F238E27FC236}">
                            <a16:creationId xmlns:a16="http://schemas.microsoft.com/office/drawing/2014/main" id="{F28EA979-6041-CD25-B819-0B0F8857999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43083" y="6618375"/>
                        <a:ext cx="415897" cy="379650"/>
                        <a:chOff x="9843083" y="6618375"/>
                        <a:chExt cx="415897" cy="37965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09" name="任意多边形: 形状 908">
                          <a:extLst>
                            <a:ext uri="{FF2B5EF4-FFF2-40B4-BE49-F238E27FC236}">
                              <a16:creationId xmlns:a16="http://schemas.microsoft.com/office/drawing/2014/main" id="{AAB9D601-08A1-397A-F17E-9987C8A715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843083" y="6618375"/>
                          <a:ext cx="201882" cy="79861"/>
                        </a:xfrm>
                        <a:custGeom>
                          <a:avLst/>
                          <a:gdLst>
                            <a:gd name="connsiteX0" fmla="*/ 112934 w 201882"/>
                            <a:gd name="connsiteY0" fmla="*/ 77624 h 79861"/>
                            <a:gd name="connsiteX1" fmla="*/ 102574 w 201882"/>
                            <a:gd name="connsiteY1" fmla="*/ 79827 h 79861"/>
                            <a:gd name="connsiteX2" fmla="*/ 102621 w 201882"/>
                            <a:gd name="connsiteY2" fmla="*/ 76264 h 79861"/>
                            <a:gd name="connsiteX3" fmla="*/ 186012 w 201882"/>
                            <a:gd name="connsiteY3" fmla="*/ 10874 h 79861"/>
                            <a:gd name="connsiteX4" fmla="*/ 163887 w 201882"/>
                            <a:gd name="connsiteY4" fmla="*/ 7498 h 79861"/>
                            <a:gd name="connsiteX5" fmla="*/ 118371 w 201882"/>
                            <a:gd name="connsiteY5" fmla="*/ 19030 h 79861"/>
                            <a:gd name="connsiteX6" fmla="*/ 68731 w 201882"/>
                            <a:gd name="connsiteY6" fmla="*/ 36655 h 79861"/>
                            <a:gd name="connsiteX7" fmla="*/ 28277 w 201882"/>
                            <a:gd name="connsiteY7" fmla="*/ 52405 h 79861"/>
                            <a:gd name="connsiteX8" fmla="*/ 11027 w 201882"/>
                            <a:gd name="connsiteY8" fmla="*/ 59202 h 79861"/>
                            <a:gd name="connsiteX9" fmla="*/ 902 w 201882"/>
                            <a:gd name="connsiteY9" fmla="*/ 61358 h 79861"/>
                            <a:gd name="connsiteX10" fmla="*/ 3949 w 201882"/>
                            <a:gd name="connsiteY10" fmla="*/ 58265 h 79861"/>
                            <a:gd name="connsiteX11" fmla="*/ 24152 w 201882"/>
                            <a:gd name="connsiteY11" fmla="*/ 50342 h 79861"/>
                            <a:gd name="connsiteX12" fmla="*/ 68215 w 201882"/>
                            <a:gd name="connsiteY12" fmla="*/ 33280 h 79861"/>
                            <a:gd name="connsiteX13" fmla="*/ 122262 w 201882"/>
                            <a:gd name="connsiteY13" fmla="*/ 14155 h 79861"/>
                            <a:gd name="connsiteX14" fmla="*/ 173215 w 201882"/>
                            <a:gd name="connsiteY14" fmla="*/ 1217 h 79861"/>
                            <a:gd name="connsiteX15" fmla="*/ 201621 w 201882"/>
                            <a:gd name="connsiteY15" fmla="*/ 5530 h 79861"/>
                            <a:gd name="connsiteX16" fmla="*/ 114106 w 201882"/>
                            <a:gd name="connsiteY16" fmla="*/ 77015 h 79861"/>
                            <a:gd name="connsiteX17" fmla="*/ 112934 w 201882"/>
                            <a:gd name="connsiteY17" fmla="*/ 77624 h 798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201882" h="79861">
                              <a:moveTo>
                                <a:pt x="112934" y="77624"/>
                              </a:moveTo>
                              <a:cubicBezTo>
                                <a:pt x="109746" y="79077"/>
                                <a:pt x="105387" y="80062"/>
                                <a:pt x="102574" y="79827"/>
                              </a:cubicBezTo>
                              <a:cubicBezTo>
                                <a:pt x="99387" y="79639"/>
                                <a:pt x="99387" y="78046"/>
                                <a:pt x="102621" y="76264"/>
                              </a:cubicBezTo>
                              <a:cubicBezTo>
                                <a:pt x="176637" y="35390"/>
                                <a:pt x="187746" y="17108"/>
                                <a:pt x="186012" y="10874"/>
                              </a:cubicBezTo>
                              <a:cubicBezTo>
                                <a:pt x="184465" y="5577"/>
                                <a:pt x="173028" y="6140"/>
                                <a:pt x="163887" y="7498"/>
                              </a:cubicBezTo>
                              <a:cubicBezTo>
                                <a:pt x="150809" y="9233"/>
                                <a:pt x="134871" y="13499"/>
                                <a:pt x="118371" y="19030"/>
                              </a:cubicBezTo>
                              <a:cubicBezTo>
                                <a:pt x="101684" y="24233"/>
                                <a:pt x="84434" y="30655"/>
                                <a:pt x="68731" y="36655"/>
                              </a:cubicBezTo>
                              <a:cubicBezTo>
                                <a:pt x="52887" y="42468"/>
                                <a:pt x="38637" y="48186"/>
                                <a:pt x="28277" y="52405"/>
                              </a:cubicBezTo>
                              <a:cubicBezTo>
                                <a:pt x="17871" y="56530"/>
                                <a:pt x="11262" y="59108"/>
                                <a:pt x="11027" y="59202"/>
                              </a:cubicBezTo>
                              <a:cubicBezTo>
                                <a:pt x="7605" y="60655"/>
                                <a:pt x="2871" y="61593"/>
                                <a:pt x="902" y="61358"/>
                              </a:cubicBezTo>
                              <a:cubicBezTo>
                                <a:pt x="-1067" y="61124"/>
                                <a:pt x="293" y="59717"/>
                                <a:pt x="3949" y="58265"/>
                              </a:cubicBezTo>
                              <a:cubicBezTo>
                                <a:pt x="5121" y="57796"/>
                                <a:pt x="12668" y="54843"/>
                                <a:pt x="24152" y="50342"/>
                              </a:cubicBezTo>
                              <a:cubicBezTo>
                                <a:pt x="35683" y="45843"/>
                                <a:pt x="51012" y="39515"/>
                                <a:pt x="68215" y="33280"/>
                              </a:cubicBezTo>
                              <a:cubicBezTo>
                                <a:pt x="85230" y="26671"/>
                                <a:pt x="104074" y="20014"/>
                                <a:pt x="122262" y="14155"/>
                              </a:cubicBezTo>
                              <a:cubicBezTo>
                                <a:pt x="140356" y="8108"/>
                                <a:pt x="158262" y="3702"/>
                                <a:pt x="173215" y="1217"/>
                              </a:cubicBezTo>
                              <a:cubicBezTo>
                                <a:pt x="189856" y="-1314"/>
                                <a:pt x="199934" y="92"/>
                                <a:pt x="201621" y="5530"/>
                              </a:cubicBezTo>
                              <a:cubicBezTo>
                                <a:pt x="204903" y="15983"/>
                                <a:pt x="177293" y="41858"/>
                                <a:pt x="114106" y="77015"/>
                              </a:cubicBezTo>
                              <a:cubicBezTo>
                                <a:pt x="113731" y="77249"/>
                                <a:pt x="113355" y="77436"/>
                                <a:pt x="112934" y="7762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0" name="任意多边形: 形状 909">
                          <a:extLst>
                            <a:ext uri="{FF2B5EF4-FFF2-40B4-BE49-F238E27FC236}">
                              <a16:creationId xmlns:a16="http://schemas.microsoft.com/office/drawing/2014/main" id="{95072422-D63F-5002-ACA3-17FAF84F73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946213" y="6632226"/>
                          <a:ext cx="214383" cy="106549"/>
                        </a:xfrm>
                        <a:custGeom>
                          <a:avLst/>
                          <a:gdLst>
                            <a:gd name="connsiteX0" fmla="*/ 118506 w 214383"/>
                            <a:gd name="connsiteY0" fmla="*/ 104694 h 106549"/>
                            <a:gd name="connsiteX1" fmla="*/ 108756 w 214383"/>
                            <a:gd name="connsiteY1" fmla="*/ 106194 h 106549"/>
                            <a:gd name="connsiteX2" fmla="*/ 109975 w 214383"/>
                            <a:gd name="connsiteY2" fmla="*/ 100710 h 106549"/>
                            <a:gd name="connsiteX3" fmla="*/ 156756 w 214383"/>
                            <a:gd name="connsiteY3" fmla="*/ 67944 h 106549"/>
                            <a:gd name="connsiteX4" fmla="*/ 183897 w 214383"/>
                            <a:gd name="connsiteY4" fmla="*/ 43475 h 106549"/>
                            <a:gd name="connsiteX5" fmla="*/ 198475 w 214383"/>
                            <a:gd name="connsiteY5" fmla="*/ 16429 h 106549"/>
                            <a:gd name="connsiteX6" fmla="*/ 174288 w 214383"/>
                            <a:gd name="connsiteY6" fmla="*/ 7803 h 106549"/>
                            <a:gd name="connsiteX7" fmla="*/ 125444 w 214383"/>
                            <a:gd name="connsiteY7" fmla="*/ 18163 h 106549"/>
                            <a:gd name="connsiteX8" fmla="*/ 73178 w 214383"/>
                            <a:gd name="connsiteY8" fmla="*/ 37569 h 106549"/>
                            <a:gd name="connsiteX9" fmla="*/ 30990 w 214383"/>
                            <a:gd name="connsiteY9" fmla="*/ 55991 h 106549"/>
                            <a:gd name="connsiteX10" fmla="*/ 18053 w 214383"/>
                            <a:gd name="connsiteY10" fmla="*/ 61897 h 106549"/>
                            <a:gd name="connsiteX11" fmla="*/ 13084 w 214383"/>
                            <a:gd name="connsiteY11" fmla="*/ 64241 h 106549"/>
                            <a:gd name="connsiteX12" fmla="*/ 1600 w 214383"/>
                            <a:gd name="connsiteY12" fmla="*/ 66491 h 106549"/>
                            <a:gd name="connsiteX13" fmla="*/ 3287 w 214383"/>
                            <a:gd name="connsiteY13" fmla="*/ 62507 h 106549"/>
                            <a:gd name="connsiteX14" fmla="*/ 70553 w 214383"/>
                            <a:gd name="connsiteY14" fmla="*/ 32788 h 106549"/>
                            <a:gd name="connsiteX15" fmla="*/ 127928 w 214383"/>
                            <a:gd name="connsiteY15" fmla="*/ 11788 h 106549"/>
                            <a:gd name="connsiteX16" fmla="*/ 183288 w 214383"/>
                            <a:gd name="connsiteY16" fmla="*/ 210 h 106549"/>
                            <a:gd name="connsiteX17" fmla="*/ 214178 w 214383"/>
                            <a:gd name="connsiteY17" fmla="*/ 11272 h 106549"/>
                            <a:gd name="connsiteX18" fmla="*/ 119678 w 214383"/>
                            <a:gd name="connsiteY18" fmla="*/ 103944 h 106549"/>
                            <a:gd name="connsiteX19" fmla="*/ 118506 w 214383"/>
                            <a:gd name="connsiteY19" fmla="*/ 104694 h 1065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214383" h="106549">
                              <a:moveTo>
                                <a:pt x="118506" y="104694"/>
                              </a:moveTo>
                              <a:cubicBezTo>
                                <a:pt x="115272" y="106429"/>
                                <a:pt x="111100" y="106991"/>
                                <a:pt x="108756" y="106194"/>
                              </a:cubicBezTo>
                              <a:cubicBezTo>
                                <a:pt x="106038" y="105257"/>
                                <a:pt x="106553" y="102819"/>
                                <a:pt x="109975" y="100710"/>
                              </a:cubicBezTo>
                              <a:cubicBezTo>
                                <a:pt x="129288" y="88241"/>
                                <a:pt x="144709" y="77460"/>
                                <a:pt x="156756" y="67944"/>
                              </a:cubicBezTo>
                              <a:cubicBezTo>
                                <a:pt x="168709" y="58335"/>
                                <a:pt x="177522" y="50272"/>
                                <a:pt x="183897" y="43475"/>
                              </a:cubicBezTo>
                              <a:cubicBezTo>
                                <a:pt x="196647" y="29975"/>
                                <a:pt x="199413" y="21350"/>
                                <a:pt x="198475" y="16429"/>
                              </a:cubicBezTo>
                              <a:cubicBezTo>
                                <a:pt x="196835" y="8226"/>
                                <a:pt x="184366" y="7241"/>
                                <a:pt x="174288" y="7803"/>
                              </a:cubicBezTo>
                              <a:cubicBezTo>
                                <a:pt x="159897" y="8413"/>
                                <a:pt x="142881" y="12444"/>
                                <a:pt x="125444" y="18163"/>
                              </a:cubicBezTo>
                              <a:cubicBezTo>
                                <a:pt x="107678" y="23506"/>
                                <a:pt x="89725" y="30772"/>
                                <a:pt x="73178" y="37569"/>
                              </a:cubicBezTo>
                              <a:cubicBezTo>
                                <a:pt x="56537" y="44225"/>
                                <a:pt x="41865" y="51116"/>
                                <a:pt x="30990" y="55991"/>
                              </a:cubicBezTo>
                              <a:cubicBezTo>
                                <a:pt x="25600" y="58476"/>
                                <a:pt x="21147" y="60491"/>
                                <a:pt x="18053" y="61897"/>
                              </a:cubicBezTo>
                              <a:cubicBezTo>
                                <a:pt x="14959" y="63350"/>
                                <a:pt x="13225" y="64194"/>
                                <a:pt x="13084" y="64241"/>
                              </a:cubicBezTo>
                              <a:cubicBezTo>
                                <a:pt x="9428" y="65975"/>
                                <a:pt x="4272" y="66960"/>
                                <a:pt x="1600" y="66491"/>
                              </a:cubicBezTo>
                              <a:cubicBezTo>
                                <a:pt x="-1072" y="66022"/>
                                <a:pt x="-322" y="64241"/>
                                <a:pt x="3287" y="62507"/>
                              </a:cubicBezTo>
                              <a:cubicBezTo>
                                <a:pt x="5631" y="61382"/>
                                <a:pt x="34506" y="47553"/>
                                <a:pt x="70553" y="32788"/>
                              </a:cubicBezTo>
                              <a:cubicBezTo>
                                <a:pt x="88600" y="25428"/>
                                <a:pt x="108381" y="17741"/>
                                <a:pt x="127928" y="11788"/>
                              </a:cubicBezTo>
                              <a:cubicBezTo>
                                <a:pt x="147288" y="5553"/>
                                <a:pt x="166694" y="1381"/>
                                <a:pt x="183288" y="210"/>
                              </a:cubicBezTo>
                              <a:cubicBezTo>
                                <a:pt x="201803" y="-962"/>
                                <a:pt x="212631" y="2788"/>
                                <a:pt x="214178" y="11272"/>
                              </a:cubicBezTo>
                              <a:cubicBezTo>
                                <a:pt x="217225" y="27631"/>
                                <a:pt x="186335" y="61194"/>
                                <a:pt x="119678" y="103944"/>
                              </a:cubicBezTo>
                              <a:cubicBezTo>
                                <a:pt x="119350" y="104273"/>
                                <a:pt x="118928" y="104507"/>
                                <a:pt x="118506" y="1046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1" name="任意多边形: 形状 910">
                          <a:extLst>
                            <a:ext uri="{FF2B5EF4-FFF2-40B4-BE49-F238E27FC236}">
                              <a16:creationId xmlns:a16="http://schemas.microsoft.com/office/drawing/2014/main" id="{A6132A9E-46A9-19D6-4A0A-344B833318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53312" y="6674338"/>
                          <a:ext cx="192482" cy="153867"/>
                        </a:xfrm>
                        <a:custGeom>
                          <a:avLst/>
                          <a:gdLst>
                            <a:gd name="connsiteX0" fmla="*/ 61190 w 192482"/>
                            <a:gd name="connsiteY0" fmla="*/ 152629 h 153867"/>
                            <a:gd name="connsiteX1" fmla="*/ 54111 w 192482"/>
                            <a:gd name="connsiteY1" fmla="*/ 152208 h 153867"/>
                            <a:gd name="connsiteX2" fmla="*/ 59502 w 192482"/>
                            <a:gd name="connsiteY2" fmla="*/ 143442 h 153867"/>
                            <a:gd name="connsiteX3" fmla="*/ 89924 w 192482"/>
                            <a:gd name="connsiteY3" fmla="*/ 122582 h 153867"/>
                            <a:gd name="connsiteX4" fmla="*/ 114674 w 192482"/>
                            <a:gd name="connsiteY4" fmla="*/ 103645 h 153867"/>
                            <a:gd name="connsiteX5" fmla="*/ 134502 w 192482"/>
                            <a:gd name="connsiteY5" fmla="*/ 86863 h 153867"/>
                            <a:gd name="connsiteX6" fmla="*/ 149783 w 192482"/>
                            <a:gd name="connsiteY6" fmla="*/ 72004 h 153867"/>
                            <a:gd name="connsiteX7" fmla="*/ 177346 w 192482"/>
                            <a:gd name="connsiteY7" fmla="*/ 32301 h 153867"/>
                            <a:gd name="connsiteX8" fmla="*/ 164971 w 192482"/>
                            <a:gd name="connsiteY8" fmla="*/ 10973 h 153867"/>
                            <a:gd name="connsiteX9" fmla="*/ 122877 w 192482"/>
                            <a:gd name="connsiteY9" fmla="*/ 14348 h 153867"/>
                            <a:gd name="connsiteX10" fmla="*/ 97986 w 192482"/>
                            <a:gd name="connsiteY10" fmla="*/ 22551 h 153867"/>
                            <a:gd name="connsiteX11" fmla="*/ 72815 w 192482"/>
                            <a:gd name="connsiteY11" fmla="*/ 32676 h 153867"/>
                            <a:gd name="connsiteX12" fmla="*/ 30252 w 192482"/>
                            <a:gd name="connsiteY12" fmla="*/ 52739 h 153867"/>
                            <a:gd name="connsiteX13" fmla="*/ 16939 w 192482"/>
                            <a:gd name="connsiteY13" fmla="*/ 59629 h 153867"/>
                            <a:gd name="connsiteX14" fmla="*/ 11783 w 192482"/>
                            <a:gd name="connsiteY14" fmla="*/ 62442 h 153867"/>
                            <a:gd name="connsiteX15" fmla="*/ 1096 w 192482"/>
                            <a:gd name="connsiteY15" fmla="*/ 63848 h 153867"/>
                            <a:gd name="connsiteX16" fmla="*/ 3861 w 192482"/>
                            <a:gd name="connsiteY16" fmla="*/ 58129 h 153867"/>
                            <a:gd name="connsiteX17" fmla="*/ 25658 w 192482"/>
                            <a:gd name="connsiteY17" fmla="*/ 46692 h 153867"/>
                            <a:gd name="connsiteX18" fmla="*/ 47127 w 192482"/>
                            <a:gd name="connsiteY18" fmla="*/ 36333 h 153867"/>
                            <a:gd name="connsiteX19" fmla="*/ 72533 w 192482"/>
                            <a:gd name="connsiteY19" fmla="*/ 24754 h 153867"/>
                            <a:gd name="connsiteX20" fmla="*/ 127612 w 192482"/>
                            <a:gd name="connsiteY20" fmla="*/ 5067 h 153867"/>
                            <a:gd name="connsiteX21" fmla="*/ 175377 w 192482"/>
                            <a:gd name="connsiteY21" fmla="*/ 1504 h 153867"/>
                            <a:gd name="connsiteX22" fmla="*/ 191080 w 192482"/>
                            <a:gd name="connsiteY22" fmla="*/ 28832 h 153867"/>
                            <a:gd name="connsiteX23" fmla="*/ 178330 w 192482"/>
                            <a:gd name="connsiteY23" fmla="*/ 52833 h 153867"/>
                            <a:gd name="connsiteX24" fmla="*/ 152455 w 192482"/>
                            <a:gd name="connsiteY24" fmla="*/ 81895 h 153867"/>
                            <a:gd name="connsiteX25" fmla="*/ 113830 w 192482"/>
                            <a:gd name="connsiteY25" fmla="*/ 115223 h 153867"/>
                            <a:gd name="connsiteX26" fmla="*/ 62502 w 192482"/>
                            <a:gd name="connsiteY26" fmla="*/ 151739 h 153867"/>
                            <a:gd name="connsiteX27" fmla="*/ 61190 w 192482"/>
                            <a:gd name="connsiteY27" fmla="*/ 152629 h 1538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92482" h="153867">
                              <a:moveTo>
                                <a:pt x="61190" y="152629"/>
                              </a:moveTo>
                              <a:cubicBezTo>
                                <a:pt x="57814" y="154411"/>
                                <a:pt x="54814" y="154270"/>
                                <a:pt x="54111" y="152208"/>
                              </a:cubicBezTo>
                              <a:cubicBezTo>
                                <a:pt x="53268" y="149864"/>
                                <a:pt x="55658" y="145973"/>
                                <a:pt x="59502" y="143442"/>
                              </a:cubicBezTo>
                              <a:cubicBezTo>
                                <a:pt x="70612" y="136129"/>
                                <a:pt x="80689" y="129145"/>
                                <a:pt x="89924" y="122582"/>
                              </a:cubicBezTo>
                              <a:cubicBezTo>
                                <a:pt x="99111" y="115973"/>
                                <a:pt x="107221" y="109551"/>
                                <a:pt x="114674" y="103645"/>
                              </a:cubicBezTo>
                              <a:cubicBezTo>
                                <a:pt x="122033" y="97692"/>
                                <a:pt x="128643" y="92113"/>
                                <a:pt x="134502" y="86863"/>
                              </a:cubicBezTo>
                              <a:cubicBezTo>
                                <a:pt x="140268" y="81567"/>
                                <a:pt x="145330" y="76598"/>
                                <a:pt x="149783" y="72004"/>
                              </a:cubicBezTo>
                              <a:cubicBezTo>
                                <a:pt x="167502" y="53629"/>
                                <a:pt x="175096" y="40785"/>
                                <a:pt x="177346" y="32301"/>
                              </a:cubicBezTo>
                              <a:cubicBezTo>
                                <a:pt x="181190" y="18379"/>
                                <a:pt x="172705" y="13035"/>
                                <a:pt x="164971" y="10973"/>
                              </a:cubicBezTo>
                              <a:cubicBezTo>
                                <a:pt x="154049" y="8161"/>
                                <a:pt x="139096" y="9989"/>
                                <a:pt x="122877" y="14348"/>
                              </a:cubicBezTo>
                              <a:cubicBezTo>
                                <a:pt x="114768" y="16551"/>
                                <a:pt x="106424" y="19411"/>
                                <a:pt x="97986" y="22551"/>
                              </a:cubicBezTo>
                              <a:cubicBezTo>
                                <a:pt x="89455" y="25645"/>
                                <a:pt x="80971" y="29114"/>
                                <a:pt x="72815" y="32676"/>
                              </a:cubicBezTo>
                              <a:cubicBezTo>
                                <a:pt x="56596" y="39895"/>
                                <a:pt x="41408" y="47160"/>
                                <a:pt x="30252" y="52739"/>
                              </a:cubicBezTo>
                              <a:cubicBezTo>
                                <a:pt x="24721" y="55645"/>
                                <a:pt x="20127" y="57989"/>
                                <a:pt x="16939" y="59629"/>
                              </a:cubicBezTo>
                              <a:cubicBezTo>
                                <a:pt x="13752" y="61364"/>
                                <a:pt x="11924" y="62348"/>
                                <a:pt x="11783" y="62442"/>
                              </a:cubicBezTo>
                              <a:cubicBezTo>
                                <a:pt x="8314" y="64458"/>
                                <a:pt x="3252" y="65067"/>
                                <a:pt x="1096" y="63848"/>
                              </a:cubicBezTo>
                              <a:cubicBezTo>
                                <a:pt x="-1108" y="62629"/>
                                <a:pt x="111" y="60098"/>
                                <a:pt x="3861" y="58129"/>
                              </a:cubicBezTo>
                              <a:cubicBezTo>
                                <a:pt x="5080" y="57520"/>
                                <a:pt x="13236" y="52926"/>
                                <a:pt x="25658" y="46692"/>
                              </a:cubicBezTo>
                              <a:cubicBezTo>
                                <a:pt x="31846" y="43598"/>
                                <a:pt x="39111" y="40035"/>
                                <a:pt x="47127" y="36333"/>
                              </a:cubicBezTo>
                              <a:cubicBezTo>
                                <a:pt x="55096" y="32582"/>
                                <a:pt x="63580" y="28598"/>
                                <a:pt x="72533" y="24754"/>
                              </a:cubicBezTo>
                              <a:cubicBezTo>
                                <a:pt x="90487" y="17207"/>
                                <a:pt x="109658" y="9754"/>
                                <a:pt x="127612" y="5067"/>
                              </a:cubicBezTo>
                              <a:cubicBezTo>
                                <a:pt x="145705" y="520"/>
                                <a:pt x="162299" y="-1683"/>
                                <a:pt x="175377" y="1504"/>
                              </a:cubicBezTo>
                              <a:cubicBezTo>
                                <a:pt x="189815" y="5020"/>
                                <a:pt x="195346" y="14442"/>
                                <a:pt x="191080" y="28832"/>
                              </a:cubicBezTo>
                              <a:cubicBezTo>
                                <a:pt x="189018" y="35863"/>
                                <a:pt x="184752" y="43879"/>
                                <a:pt x="178330" y="52833"/>
                              </a:cubicBezTo>
                              <a:cubicBezTo>
                                <a:pt x="171909" y="61738"/>
                                <a:pt x="163190" y="71395"/>
                                <a:pt x="152455" y="81895"/>
                              </a:cubicBezTo>
                              <a:cubicBezTo>
                                <a:pt x="141861" y="92442"/>
                                <a:pt x="128830" y="103504"/>
                                <a:pt x="113830" y="115223"/>
                              </a:cubicBezTo>
                              <a:cubicBezTo>
                                <a:pt x="99018" y="127083"/>
                                <a:pt x="81580" y="139082"/>
                                <a:pt x="62502" y="151739"/>
                              </a:cubicBezTo>
                              <a:cubicBezTo>
                                <a:pt x="62080" y="152161"/>
                                <a:pt x="61611" y="152442"/>
                                <a:pt x="61190" y="1526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2" name="任意多边形: 形状 911">
                          <a:extLst>
                            <a:ext uri="{FF2B5EF4-FFF2-40B4-BE49-F238E27FC236}">
                              <a16:creationId xmlns:a16="http://schemas.microsoft.com/office/drawing/2014/main" id="{5323738A-721C-0F06-FCB5-0A4E1B655F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29583" y="6769868"/>
                          <a:ext cx="229397" cy="228156"/>
                        </a:xfrm>
                        <a:custGeom>
                          <a:avLst/>
                          <a:gdLst>
                            <a:gd name="connsiteX0" fmla="*/ 3449 w 229397"/>
                            <a:gd name="connsiteY0" fmla="*/ 227490 h 228156"/>
                            <a:gd name="connsiteX1" fmla="*/ 1574 w 229397"/>
                            <a:gd name="connsiteY1" fmla="*/ 223834 h 228156"/>
                            <a:gd name="connsiteX2" fmla="*/ 15918 w 229397"/>
                            <a:gd name="connsiteY2" fmla="*/ 211037 h 228156"/>
                            <a:gd name="connsiteX3" fmla="*/ 198497 w 229397"/>
                            <a:gd name="connsiteY3" fmla="*/ 67412 h 228156"/>
                            <a:gd name="connsiteX4" fmla="*/ 214434 w 229397"/>
                            <a:gd name="connsiteY4" fmla="*/ 25084 h 228156"/>
                            <a:gd name="connsiteX5" fmla="*/ 147121 w 229397"/>
                            <a:gd name="connsiteY5" fmla="*/ 27099 h 228156"/>
                            <a:gd name="connsiteX6" fmla="*/ 124668 w 229397"/>
                            <a:gd name="connsiteY6" fmla="*/ 37177 h 228156"/>
                            <a:gd name="connsiteX7" fmla="*/ 104887 w 229397"/>
                            <a:gd name="connsiteY7" fmla="*/ 46693 h 228156"/>
                            <a:gd name="connsiteX8" fmla="*/ 90871 w 229397"/>
                            <a:gd name="connsiteY8" fmla="*/ 54005 h 228156"/>
                            <a:gd name="connsiteX9" fmla="*/ 85340 w 229397"/>
                            <a:gd name="connsiteY9" fmla="*/ 57052 h 228156"/>
                            <a:gd name="connsiteX10" fmla="*/ 77746 w 229397"/>
                            <a:gd name="connsiteY10" fmla="*/ 56209 h 228156"/>
                            <a:gd name="connsiteX11" fmla="*/ 84262 w 229397"/>
                            <a:gd name="connsiteY11" fmla="*/ 47443 h 228156"/>
                            <a:gd name="connsiteX12" fmla="*/ 153871 w 229397"/>
                            <a:gd name="connsiteY12" fmla="*/ 13693 h 228156"/>
                            <a:gd name="connsiteX13" fmla="*/ 228450 w 229397"/>
                            <a:gd name="connsiteY13" fmla="*/ 13271 h 228156"/>
                            <a:gd name="connsiteX14" fmla="*/ 207919 w 229397"/>
                            <a:gd name="connsiteY14" fmla="*/ 67552 h 228156"/>
                            <a:gd name="connsiteX15" fmla="*/ 5137 w 229397"/>
                            <a:gd name="connsiteY15" fmla="*/ 226741 h 228156"/>
                            <a:gd name="connsiteX16" fmla="*/ 3449 w 229397"/>
                            <a:gd name="connsiteY16" fmla="*/ 227490 h 2281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229397" h="228156">
                              <a:moveTo>
                                <a:pt x="3449" y="227490"/>
                              </a:moveTo>
                              <a:cubicBezTo>
                                <a:pt x="-301" y="229131"/>
                                <a:pt x="-1098" y="227678"/>
                                <a:pt x="1574" y="223834"/>
                              </a:cubicBezTo>
                              <a:cubicBezTo>
                                <a:pt x="4621" y="219475"/>
                                <a:pt x="10996" y="213756"/>
                                <a:pt x="15918" y="211037"/>
                              </a:cubicBezTo>
                              <a:cubicBezTo>
                                <a:pt x="86325" y="171803"/>
                                <a:pt x="155418" y="123522"/>
                                <a:pt x="198497" y="67412"/>
                              </a:cubicBezTo>
                              <a:cubicBezTo>
                                <a:pt x="214997" y="45709"/>
                                <a:pt x="216122" y="31834"/>
                                <a:pt x="214434" y="25084"/>
                              </a:cubicBezTo>
                              <a:cubicBezTo>
                                <a:pt x="209278" y="5912"/>
                                <a:pt x="178106" y="14584"/>
                                <a:pt x="147121" y="27099"/>
                              </a:cubicBezTo>
                              <a:cubicBezTo>
                                <a:pt x="139434" y="30287"/>
                                <a:pt x="131793" y="33756"/>
                                <a:pt x="124668" y="37177"/>
                              </a:cubicBezTo>
                              <a:cubicBezTo>
                                <a:pt x="117403" y="40459"/>
                                <a:pt x="110653" y="43787"/>
                                <a:pt x="104887" y="46693"/>
                              </a:cubicBezTo>
                              <a:cubicBezTo>
                                <a:pt x="99121" y="49600"/>
                                <a:pt x="94293" y="52131"/>
                                <a:pt x="90871" y="54005"/>
                              </a:cubicBezTo>
                              <a:cubicBezTo>
                                <a:pt x="87496" y="55834"/>
                                <a:pt x="85481" y="56959"/>
                                <a:pt x="85340" y="57052"/>
                              </a:cubicBezTo>
                              <a:cubicBezTo>
                                <a:pt x="81262" y="59349"/>
                                <a:pt x="77981" y="58834"/>
                                <a:pt x="77746" y="56209"/>
                              </a:cubicBezTo>
                              <a:cubicBezTo>
                                <a:pt x="77465" y="53537"/>
                                <a:pt x="80371" y="49646"/>
                                <a:pt x="84262" y="47443"/>
                              </a:cubicBezTo>
                              <a:cubicBezTo>
                                <a:pt x="86793" y="45990"/>
                                <a:pt x="120403" y="27428"/>
                                <a:pt x="153871" y="13693"/>
                              </a:cubicBezTo>
                              <a:cubicBezTo>
                                <a:pt x="187528" y="99"/>
                                <a:pt x="221606" y="-8526"/>
                                <a:pt x="228450" y="13271"/>
                              </a:cubicBezTo>
                              <a:cubicBezTo>
                                <a:pt x="232106" y="25318"/>
                                <a:pt x="225169" y="44630"/>
                                <a:pt x="207919" y="67552"/>
                              </a:cubicBezTo>
                              <a:cubicBezTo>
                                <a:pt x="160293" y="130506"/>
                                <a:pt x="83746" y="183897"/>
                                <a:pt x="5137" y="226741"/>
                              </a:cubicBezTo>
                              <a:cubicBezTo>
                                <a:pt x="4527" y="227022"/>
                                <a:pt x="3965" y="227303"/>
                                <a:pt x="3449" y="22749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13" name="图形 413">
                        <a:extLst>
                          <a:ext uri="{FF2B5EF4-FFF2-40B4-BE49-F238E27FC236}">
                            <a16:creationId xmlns:a16="http://schemas.microsoft.com/office/drawing/2014/main" id="{6ED2FFCA-412F-90D9-381A-F72834C27B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012392" y="6547547"/>
                        <a:ext cx="383632" cy="254647"/>
                        <a:chOff x="10012392" y="6547547"/>
                        <a:chExt cx="383632" cy="25464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14" name="任意多边形: 形状 913">
                          <a:extLst>
                            <a:ext uri="{FF2B5EF4-FFF2-40B4-BE49-F238E27FC236}">
                              <a16:creationId xmlns:a16="http://schemas.microsoft.com/office/drawing/2014/main" id="{A341DA3D-9429-EDEA-ABB0-F2D1C3F94A0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14974" y="6548436"/>
                          <a:ext cx="102358" cy="76330"/>
                        </a:xfrm>
                        <a:custGeom>
                          <a:avLst/>
                          <a:gdLst>
                            <a:gd name="connsiteX0" fmla="*/ 86262 w 102358"/>
                            <a:gd name="connsiteY0" fmla="*/ 7031 h 76330"/>
                            <a:gd name="connsiteX1" fmla="*/ 88137 w 102358"/>
                            <a:gd name="connsiteY1" fmla="*/ 9750 h 76330"/>
                            <a:gd name="connsiteX2" fmla="*/ 2449 w 102358"/>
                            <a:gd name="connsiteY2" fmla="*/ 73406 h 76330"/>
                            <a:gd name="connsiteX3" fmla="*/ 2027 w 102358"/>
                            <a:gd name="connsiteY3" fmla="*/ 76312 h 76330"/>
                            <a:gd name="connsiteX4" fmla="*/ 11777 w 102358"/>
                            <a:gd name="connsiteY4" fmla="*/ 73312 h 76330"/>
                            <a:gd name="connsiteX5" fmla="*/ 12902 w 102358"/>
                            <a:gd name="connsiteY5" fmla="*/ 72703 h 76330"/>
                            <a:gd name="connsiteX6" fmla="*/ 102340 w 102358"/>
                            <a:gd name="connsiteY6" fmla="*/ 3656 h 76330"/>
                            <a:gd name="connsiteX7" fmla="*/ 99012 w 102358"/>
                            <a:gd name="connsiteY7" fmla="*/ 0 h 76330"/>
                            <a:gd name="connsiteX8" fmla="*/ 86262 w 102358"/>
                            <a:gd name="connsiteY8" fmla="*/ 7031 h 763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02358" h="76330">
                              <a:moveTo>
                                <a:pt x="86262" y="7031"/>
                              </a:moveTo>
                              <a:cubicBezTo>
                                <a:pt x="87528" y="7500"/>
                                <a:pt x="88371" y="8296"/>
                                <a:pt x="88137" y="9750"/>
                              </a:cubicBezTo>
                              <a:cubicBezTo>
                                <a:pt x="87199" y="15094"/>
                                <a:pt x="73934" y="31828"/>
                                <a:pt x="2449" y="73406"/>
                              </a:cubicBezTo>
                              <a:cubicBezTo>
                                <a:pt x="-644" y="75187"/>
                                <a:pt x="-832" y="76500"/>
                                <a:pt x="2027" y="76312"/>
                              </a:cubicBezTo>
                              <a:cubicBezTo>
                                <a:pt x="4606" y="76172"/>
                                <a:pt x="8684" y="74859"/>
                                <a:pt x="11777" y="73312"/>
                              </a:cubicBezTo>
                              <a:cubicBezTo>
                                <a:pt x="12199" y="73078"/>
                                <a:pt x="12527" y="72890"/>
                                <a:pt x="12902" y="72703"/>
                              </a:cubicBezTo>
                              <a:cubicBezTo>
                                <a:pt x="73652" y="37125"/>
                                <a:pt x="101449" y="12562"/>
                                <a:pt x="102340" y="3656"/>
                              </a:cubicBezTo>
                              <a:cubicBezTo>
                                <a:pt x="102527" y="1734"/>
                                <a:pt x="101309" y="516"/>
                                <a:pt x="99012" y="0"/>
                              </a:cubicBezTo>
                              <a:cubicBezTo>
                                <a:pt x="93903" y="2812"/>
                                <a:pt x="91371" y="4218"/>
                                <a:pt x="86262" y="70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5" name="任意多边形: 形状 914">
                          <a:extLst>
                            <a:ext uri="{FF2B5EF4-FFF2-40B4-BE49-F238E27FC236}">
                              <a16:creationId xmlns:a16="http://schemas.microsoft.com/office/drawing/2014/main" id="{ECF18D70-A493-0528-4829-17DC087B1E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26152" y="6562835"/>
                          <a:ext cx="204586" cy="124153"/>
                        </a:xfrm>
                        <a:custGeom>
                          <a:avLst/>
                          <a:gdLst>
                            <a:gd name="connsiteX0" fmla="*/ 107224 w 204586"/>
                            <a:gd name="connsiteY0" fmla="*/ 122195 h 124153"/>
                            <a:gd name="connsiteX1" fmla="*/ 98459 w 204586"/>
                            <a:gd name="connsiteY1" fmla="*/ 123601 h 124153"/>
                            <a:gd name="connsiteX2" fmla="*/ 100380 w 204586"/>
                            <a:gd name="connsiteY2" fmla="*/ 116992 h 124153"/>
                            <a:gd name="connsiteX3" fmla="*/ 146459 w 204586"/>
                            <a:gd name="connsiteY3" fmla="*/ 79398 h 124153"/>
                            <a:gd name="connsiteX4" fmla="*/ 173740 w 204586"/>
                            <a:gd name="connsiteY4" fmla="*/ 51320 h 124153"/>
                            <a:gd name="connsiteX5" fmla="*/ 189771 w 204586"/>
                            <a:gd name="connsiteY5" fmla="*/ 19726 h 124153"/>
                            <a:gd name="connsiteX6" fmla="*/ 167740 w 204586"/>
                            <a:gd name="connsiteY6" fmla="*/ 8570 h 124153"/>
                            <a:gd name="connsiteX7" fmla="*/ 70849 w 204586"/>
                            <a:gd name="connsiteY7" fmla="*/ 41898 h 124153"/>
                            <a:gd name="connsiteX8" fmla="*/ 30115 w 204586"/>
                            <a:gd name="connsiteY8" fmla="*/ 63555 h 124153"/>
                            <a:gd name="connsiteX9" fmla="*/ 17646 w 204586"/>
                            <a:gd name="connsiteY9" fmla="*/ 70632 h 124153"/>
                            <a:gd name="connsiteX10" fmla="*/ 12865 w 204586"/>
                            <a:gd name="connsiteY10" fmla="*/ 73492 h 124153"/>
                            <a:gd name="connsiteX11" fmla="*/ 1661 w 204586"/>
                            <a:gd name="connsiteY11" fmla="*/ 76351 h 124153"/>
                            <a:gd name="connsiteX12" fmla="*/ 3068 w 204586"/>
                            <a:gd name="connsiteY12" fmla="*/ 71804 h 124153"/>
                            <a:gd name="connsiteX13" fmla="*/ 68224 w 204586"/>
                            <a:gd name="connsiteY13" fmla="*/ 36508 h 124153"/>
                            <a:gd name="connsiteX14" fmla="*/ 123631 w 204586"/>
                            <a:gd name="connsiteY14" fmla="*/ 12414 h 124153"/>
                            <a:gd name="connsiteX15" fmla="*/ 176599 w 204586"/>
                            <a:gd name="connsiteY15" fmla="*/ 85 h 124153"/>
                            <a:gd name="connsiteX16" fmla="*/ 204537 w 204586"/>
                            <a:gd name="connsiteY16" fmla="*/ 14289 h 124153"/>
                            <a:gd name="connsiteX17" fmla="*/ 181381 w 204586"/>
                            <a:gd name="connsiteY17" fmla="*/ 56851 h 124153"/>
                            <a:gd name="connsiteX18" fmla="*/ 151099 w 204586"/>
                            <a:gd name="connsiteY18" fmla="*/ 86757 h 124153"/>
                            <a:gd name="connsiteX19" fmla="*/ 108349 w 204586"/>
                            <a:gd name="connsiteY19" fmla="*/ 121351 h 124153"/>
                            <a:gd name="connsiteX20" fmla="*/ 107224 w 204586"/>
                            <a:gd name="connsiteY20" fmla="*/ 122195 h 1241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204586" h="124153">
                              <a:moveTo>
                                <a:pt x="107224" y="122195"/>
                              </a:moveTo>
                              <a:cubicBezTo>
                                <a:pt x="104084" y="124070"/>
                                <a:pt x="100380" y="124726"/>
                                <a:pt x="98459" y="123601"/>
                              </a:cubicBezTo>
                              <a:cubicBezTo>
                                <a:pt x="96255" y="122382"/>
                                <a:pt x="97099" y="119429"/>
                                <a:pt x="100380" y="116992"/>
                              </a:cubicBezTo>
                              <a:cubicBezTo>
                                <a:pt x="119505" y="102929"/>
                                <a:pt x="134552" y="90367"/>
                                <a:pt x="146459" y="79398"/>
                              </a:cubicBezTo>
                              <a:cubicBezTo>
                                <a:pt x="158506" y="68570"/>
                                <a:pt x="167318" y="59242"/>
                                <a:pt x="173740" y="51320"/>
                              </a:cubicBezTo>
                              <a:cubicBezTo>
                                <a:pt x="186678" y="35570"/>
                                <a:pt x="190287" y="25632"/>
                                <a:pt x="189771" y="19726"/>
                              </a:cubicBezTo>
                              <a:cubicBezTo>
                                <a:pt x="188974" y="9929"/>
                                <a:pt x="177303" y="8242"/>
                                <a:pt x="167740" y="8570"/>
                              </a:cubicBezTo>
                              <a:cubicBezTo>
                                <a:pt x="140740" y="9414"/>
                                <a:pt x="102771" y="26054"/>
                                <a:pt x="70849" y="41898"/>
                              </a:cubicBezTo>
                              <a:cubicBezTo>
                                <a:pt x="54865" y="49773"/>
                                <a:pt x="40662" y="57788"/>
                                <a:pt x="30115" y="63555"/>
                              </a:cubicBezTo>
                              <a:cubicBezTo>
                                <a:pt x="24865" y="66507"/>
                                <a:pt x="20646" y="68945"/>
                                <a:pt x="17646" y="70632"/>
                              </a:cubicBezTo>
                              <a:cubicBezTo>
                                <a:pt x="14693" y="72366"/>
                                <a:pt x="12958" y="73398"/>
                                <a:pt x="12865" y="73492"/>
                              </a:cubicBezTo>
                              <a:cubicBezTo>
                                <a:pt x="9396" y="75601"/>
                                <a:pt x="4380" y="76820"/>
                                <a:pt x="1661" y="76351"/>
                              </a:cubicBezTo>
                              <a:cubicBezTo>
                                <a:pt x="-1010" y="75882"/>
                                <a:pt x="-401" y="73867"/>
                                <a:pt x="3068" y="71804"/>
                              </a:cubicBezTo>
                              <a:cubicBezTo>
                                <a:pt x="5224" y="70398"/>
                                <a:pt x="33396" y="53804"/>
                                <a:pt x="68224" y="36508"/>
                              </a:cubicBezTo>
                              <a:cubicBezTo>
                                <a:pt x="85802" y="28070"/>
                                <a:pt x="104740" y="19023"/>
                                <a:pt x="123631" y="12414"/>
                              </a:cubicBezTo>
                              <a:cubicBezTo>
                                <a:pt x="142334" y="5616"/>
                                <a:pt x="160615" y="695"/>
                                <a:pt x="176599" y="85"/>
                              </a:cubicBezTo>
                              <a:cubicBezTo>
                                <a:pt x="194131" y="-712"/>
                                <a:pt x="203834" y="4070"/>
                                <a:pt x="204537" y="14289"/>
                              </a:cubicBezTo>
                              <a:cubicBezTo>
                                <a:pt x="205287" y="24273"/>
                                <a:pt x="197459" y="38664"/>
                                <a:pt x="181381" y="56851"/>
                              </a:cubicBezTo>
                              <a:cubicBezTo>
                                <a:pt x="173412" y="65945"/>
                                <a:pt x="163380" y="76023"/>
                                <a:pt x="151099" y="86757"/>
                              </a:cubicBezTo>
                              <a:cubicBezTo>
                                <a:pt x="138959" y="97539"/>
                                <a:pt x="124755" y="109211"/>
                                <a:pt x="108349" y="121351"/>
                              </a:cubicBezTo>
                              <a:cubicBezTo>
                                <a:pt x="108068" y="121679"/>
                                <a:pt x="107646" y="121961"/>
                                <a:pt x="107224" y="1221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6" name="任意多边形: 形状 915">
                          <a:extLst>
                            <a:ext uri="{FF2B5EF4-FFF2-40B4-BE49-F238E27FC236}">
                              <a16:creationId xmlns:a16="http://schemas.microsoft.com/office/drawing/2014/main" id="{00CF2D04-69E9-79A3-EB97-6E69EC4F65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23411" y="6618078"/>
                          <a:ext cx="172614" cy="183887"/>
                        </a:xfrm>
                        <a:custGeom>
                          <a:avLst/>
                          <a:gdLst>
                            <a:gd name="connsiteX0" fmla="*/ 28012 w 172614"/>
                            <a:gd name="connsiteY0" fmla="*/ 182734 h 183887"/>
                            <a:gd name="connsiteX1" fmla="*/ 22575 w 172614"/>
                            <a:gd name="connsiteY1" fmla="*/ 181468 h 183887"/>
                            <a:gd name="connsiteX2" fmla="*/ 29841 w 172614"/>
                            <a:gd name="connsiteY2" fmla="*/ 170921 h 183887"/>
                            <a:gd name="connsiteX3" fmla="*/ 123638 w 172614"/>
                            <a:gd name="connsiteY3" fmla="*/ 89311 h 183887"/>
                            <a:gd name="connsiteX4" fmla="*/ 156638 w 172614"/>
                            <a:gd name="connsiteY4" fmla="*/ 42108 h 183887"/>
                            <a:gd name="connsiteX5" fmla="*/ 151341 w 172614"/>
                            <a:gd name="connsiteY5" fmla="*/ 14171 h 183887"/>
                            <a:gd name="connsiteX6" fmla="*/ 68888 w 172614"/>
                            <a:gd name="connsiteY6" fmla="*/ 33717 h 183887"/>
                            <a:gd name="connsiteX7" fmla="*/ 28341 w 172614"/>
                            <a:gd name="connsiteY7" fmla="*/ 55936 h 183887"/>
                            <a:gd name="connsiteX8" fmla="*/ 15403 w 172614"/>
                            <a:gd name="connsiteY8" fmla="*/ 63671 h 183887"/>
                            <a:gd name="connsiteX9" fmla="*/ 10341 w 172614"/>
                            <a:gd name="connsiteY9" fmla="*/ 66812 h 183887"/>
                            <a:gd name="connsiteX10" fmla="*/ 731 w 172614"/>
                            <a:gd name="connsiteY10" fmla="*/ 68077 h 183887"/>
                            <a:gd name="connsiteX11" fmla="*/ 4012 w 172614"/>
                            <a:gd name="connsiteY11" fmla="*/ 61233 h 183887"/>
                            <a:gd name="connsiteX12" fmla="*/ 25247 w 172614"/>
                            <a:gd name="connsiteY12" fmla="*/ 48389 h 183887"/>
                            <a:gd name="connsiteX13" fmla="*/ 69966 w 172614"/>
                            <a:gd name="connsiteY13" fmla="*/ 24061 h 183887"/>
                            <a:gd name="connsiteX14" fmla="*/ 120966 w 172614"/>
                            <a:gd name="connsiteY14" fmla="*/ 3717 h 183887"/>
                            <a:gd name="connsiteX15" fmla="*/ 161982 w 172614"/>
                            <a:gd name="connsiteY15" fmla="*/ 3483 h 183887"/>
                            <a:gd name="connsiteX16" fmla="*/ 168591 w 172614"/>
                            <a:gd name="connsiteY16" fmla="*/ 39296 h 183887"/>
                            <a:gd name="connsiteX17" fmla="*/ 29325 w 172614"/>
                            <a:gd name="connsiteY17" fmla="*/ 181843 h 183887"/>
                            <a:gd name="connsiteX18" fmla="*/ 28012 w 172614"/>
                            <a:gd name="connsiteY18" fmla="*/ 182734 h 18388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72614" h="183887">
                              <a:moveTo>
                                <a:pt x="28012" y="182734"/>
                              </a:moveTo>
                              <a:cubicBezTo>
                                <a:pt x="24731" y="184656"/>
                                <a:pt x="22434" y="184139"/>
                                <a:pt x="22575" y="181468"/>
                              </a:cubicBezTo>
                              <a:cubicBezTo>
                                <a:pt x="22716" y="178421"/>
                                <a:pt x="25903" y="173733"/>
                                <a:pt x="29841" y="170921"/>
                              </a:cubicBezTo>
                              <a:cubicBezTo>
                                <a:pt x="74700" y="137921"/>
                                <a:pt x="104138" y="110687"/>
                                <a:pt x="123638" y="89311"/>
                              </a:cubicBezTo>
                              <a:cubicBezTo>
                                <a:pt x="142950" y="67843"/>
                                <a:pt x="152700" y="52514"/>
                                <a:pt x="156638" y="42108"/>
                              </a:cubicBezTo>
                              <a:cubicBezTo>
                                <a:pt x="163247" y="24999"/>
                                <a:pt x="157388" y="17499"/>
                                <a:pt x="151341" y="14171"/>
                              </a:cubicBezTo>
                              <a:cubicBezTo>
                                <a:pt x="134232" y="4936"/>
                                <a:pt x="99638" y="18295"/>
                                <a:pt x="68888" y="33717"/>
                              </a:cubicBezTo>
                              <a:cubicBezTo>
                                <a:pt x="53419" y="41311"/>
                                <a:pt x="39075" y="49655"/>
                                <a:pt x="28341" y="55936"/>
                              </a:cubicBezTo>
                              <a:cubicBezTo>
                                <a:pt x="22997" y="59124"/>
                                <a:pt x="18544" y="61749"/>
                                <a:pt x="15403" y="63671"/>
                              </a:cubicBezTo>
                              <a:cubicBezTo>
                                <a:pt x="12309" y="65593"/>
                                <a:pt x="10481" y="66718"/>
                                <a:pt x="10341" y="66812"/>
                              </a:cubicBezTo>
                              <a:cubicBezTo>
                                <a:pt x="6919" y="68968"/>
                                <a:pt x="2466" y="69624"/>
                                <a:pt x="731" y="68077"/>
                              </a:cubicBezTo>
                              <a:cubicBezTo>
                                <a:pt x="-1003" y="66530"/>
                                <a:pt x="450" y="63483"/>
                                <a:pt x="4012" y="61233"/>
                              </a:cubicBezTo>
                              <a:cubicBezTo>
                                <a:pt x="5137" y="60483"/>
                                <a:pt x="13200" y="55327"/>
                                <a:pt x="25247" y="48389"/>
                              </a:cubicBezTo>
                              <a:cubicBezTo>
                                <a:pt x="37200" y="41311"/>
                                <a:pt x="52997" y="32312"/>
                                <a:pt x="69966" y="24061"/>
                              </a:cubicBezTo>
                              <a:cubicBezTo>
                                <a:pt x="86794" y="15671"/>
                                <a:pt x="104653" y="7983"/>
                                <a:pt x="120966" y="3717"/>
                              </a:cubicBezTo>
                              <a:cubicBezTo>
                                <a:pt x="137091" y="-689"/>
                                <a:pt x="151716" y="-1673"/>
                                <a:pt x="161982" y="3483"/>
                              </a:cubicBezTo>
                              <a:cubicBezTo>
                                <a:pt x="173372" y="9249"/>
                                <a:pt x="175669" y="21624"/>
                                <a:pt x="168591" y="39296"/>
                              </a:cubicBezTo>
                              <a:cubicBezTo>
                                <a:pt x="154528" y="73749"/>
                                <a:pt x="107278" y="125124"/>
                                <a:pt x="29325" y="181843"/>
                              </a:cubicBezTo>
                              <a:cubicBezTo>
                                <a:pt x="28903" y="182171"/>
                                <a:pt x="28434" y="182499"/>
                                <a:pt x="28012" y="18273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7" name="任意多边形: 形状 916">
                          <a:extLst>
                            <a:ext uri="{FF2B5EF4-FFF2-40B4-BE49-F238E27FC236}">
                              <a16:creationId xmlns:a16="http://schemas.microsoft.com/office/drawing/2014/main" id="{C195AD34-56C6-E2CF-5B77-313C93CAFC2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45954" y="6740939"/>
                          <a:ext cx="131508" cy="61255"/>
                        </a:xfrm>
                        <a:custGeom>
                          <a:avLst/>
                          <a:gdLst>
                            <a:gd name="connsiteX0" fmla="*/ 120313 w 131508"/>
                            <a:gd name="connsiteY0" fmla="*/ 35591 h 61255"/>
                            <a:gd name="connsiteX1" fmla="*/ 116282 w 131508"/>
                            <a:gd name="connsiteY1" fmla="*/ 34419 h 61255"/>
                            <a:gd name="connsiteX2" fmla="*/ 64719 w 131508"/>
                            <a:gd name="connsiteY2" fmla="*/ 28044 h 61255"/>
                            <a:gd name="connsiteX3" fmla="*/ 24876 w 131508"/>
                            <a:gd name="connsiteY3" fmla="*/ 48576 h 61255"/>
                            <a:gd name="connsiteX4" fmla="*/ 11282 w 131508"/>
                            <a:gd name="connsiteY4" fmla="*/ 56498 h 61255"/>
                            <a:gd name="connsiteX5" fmla="*/ 5797 w 131508"/>
                            <a:gd name="connsiteY5" fmla="*/ 59826 h 61255"/>
                            <a:gd name="connsiteX6" fmla="*/ 126 w 131508"/>
                            <a:gd name="connsiteY6" fmla="*/ 57951 h 61255"/>
                            <a:gd name="connsiteX7" fmla="*/ 8282 w 131508"/>
                            <a:gd name="connsiteY7" fmla="*/ 47545 h 61255"/>
                            <a:gd name="connsiteX8" fmla="*/ 30829 w 131508"/>
                            <a:gd name="connsiteY8" fmla="*/ 34091 h 61255"/>
                            <a:gd name="connsiteX9" fmla="*/ 74516 w 131508"/>
                            <a:gd name="connsiteY9" fmla="*/ 11497 h 61255"/>
                            <a:gd name="connsiteX10" fmla="*/ 131282 w 131508"/>
                            <a:gd name="connsiteY10" fmla="*/ 20919 h 61255"/>
                            <a:gd name="connsiteX11" fmla="*/ 122985 w 131508"/>
                            <a:gd name="connsiteY11" fmla="*/ 33670 h 61255"/>
                            <a:gd name="connsiteX12" fmla="*/ 120313 w 131508"/>
                            <a:gd name="connsiteY12" fmla="*/ 35591 h 612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31508" h="61255">
                              <a:moveTo>
                                <a:pt x="120313" y="35591"/>
                              </a:moveTo>
                              <a:cubicBezTo>
                                <a:pt x="117595" y="37326"/>
                                <a:pt x="115860" y="36951"/>
                                <a:pt x="116282" y="34419"/>
                              </a:cubicBezTo>
                              <a:cubicBezTo>
                                <a:pt x="119938" y="8638"/>
                                <a:pt x="92798" y="15248"/>
                                <a:pt x="64719" y="28044"/>
                              </a:cubicBezTo>
                              <a:cubicBezTo>
                                <a:pt x="50469" y="34325"/>
                                <a:pt x="35938" y="42248"/>
                                <a:pt x="24876" y="48576"/>
                              </a:cubicBezTo>
                              <a:cubicBezTo>
                                <a:pt x="19344" y="51810"/>
                                <a:pt x="14610" y="54529"/>
                                <a:pt x="11282" y="56498"/>
                              </a:cubicBezTo>
                              <a:cubicBezTo>
                                <a:pt x="7907" y="58513"/>
                                <a:pt x="5938" y="59732"/>
                                <a:pt x="5797" y="59826"/>
                              </a:cubicBezTo>
                              <a:cubicBezTo>
                                <a:pt x="1719" y="62404"/>
                                <a:pt x="-578" y="61326"/>
                                <a:pt x="126" y="57951"/>
                              </a:cubicBezTo>
                              <a:cubicBezTo>
                                <a:pt x="829" y="54529"/>
                                <a:pt x="4438" y="49935"/>
                                <a:pt x="8282" y="47545"/>
                              </a:cubicBezTo>
                              <a:cubicBezTo>
                                <a:pt x="9547" y="46794"/>
                                <a:pt x="18454" y="41217"/>
                                <a:pt x="30829" y="34091"/>
                              </a:cubicBezTo>
                              <a:cubicBezTo>
                                <a:pt x="43157" y="26919"/>
                                <a:pt x="59282" y="18435"/>
                                <a:pt x="74516" y="11497"/>
                              </a:cubicBezTo>
                              <a:cubicBezTo>
                                <a:pt x="105313" y="-2143"/>
                                <a:pt x="134376" y="-8612"/>
                                <a:pt x="131282" y="20919"/>
                              </a:cubicBezTo>
                              <a:cubicBezTo>
                                <a:pt x="130954" y="24201"/>
                                <a:pt x="127204" y="29919"/>
                                <a:pt x="122985" y="33670"/>
                              </a:cubicBezTo>
                              <a:cubicBezTo>
                                <a:pt x="121954" y="34419"/>
                                <a:pt x="121110" y="35076"/>
                                <a:pt x="120313" y="355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18" name="任意多边形: 形状 917">
                          <a:extLst>
                            <a:ext uri="{FF2B5EF4-FFF2-40B4-BE49-F238E27FC236}">
                              <a16:creationId xmlns:a16="http://schemas.microsoft.com/office/drawing/2014/main" id="{01F99649-775D-08D4-36AC-23E2C0650B6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12392" y="6547547"/>
                          <a:ext cx="206289" cy="91088"/>
                        </a:xfrm>
                        <a:custGeom>
                          <a:avLst/>
                          <a:gdLst>
                            <a:gd name="connsiteX0" fmla="*/ 123390 w 206289"/>
                            <a:gd name="connsiteY0" fmla="*/ 88264 h 91088"/>
                            <a:gd name="connsiteX1" fmla="*/ 113265 w 206289"/>
                            <a:gd name="connsiteY1" fmla="*/ 91077 h 91088"/>
                            <a:gd name="connsiteX2" fmla="*/ 113078 w 206289"/>
                            <a:gd name="connsiteY2" fmla="*/ 87046 h 91088"/>
                            <a:gd name="connsiteX3" fmla="*/ 179172 w 206289"/>
                            <a:gd name="connsiteY3" fmla="*/ 33842 h 91088"/>
                            <a:gd name="connsiteX4" fmla="*/ 190093 w 206289"/>
                            <a:gd name="connsiteY4" fmla="*/ 11811 h 91088"/>
                            <a:gd name="connsiteX5" fmla="*/ 165250 w 206289"/>
                            <a:gd name="connsiteY5" fmla="*/ 9046 h 91088"/>
                            <a:gd name="connsiteX6" fmla="*/ 118234 w 206289"/>
                            <a:gd name="connsiteY6" fmla="*/ 23811 h 91088"/>
                            <a:gd name="connsiteX7" fmla="*/ 68546 w 206289"/>
                            <a:gd name="connsiteY7" fmla="*/ 45702 h 91088"/>
                            <a:gd name="connsiteX8" fmla="*/ 28796 w 206289"/>
                            <a:gd name="connsiteY8" fmla="*/ 65296 h 91088"/>
                            <a:gd name="connsiteX9" fmla="*/ 16655 w 206289"/>
                            <a:gd name="connsiteY9" fmla="*/ 71483 h 91088"/>
                            <a:gd name="connsiteX10" fmla="*/ 12015 w 206289"/>
                            <a:gd name="connsiteY10" fmla="*/ 73921 h 91088"/>
                            <a:gd name="connsiteX11" fmla="*/ 1327 w 206289"/>
                            <a:gd name="connsiteY11" fmla="*/ 77108 h 91088"/>
                            <a:gd name="connsiteX12" fmla="*/ 3343 w 206289"/>
                            <a:gd name="connsiteY12" fmla="*/ 73733 h 91088"/>
                            <a:gd name="connsiteX13" fmla="*/ 66531 w 206289"/>
                            <a:gd name="connsiteY13" fmla="*/ 42327 h 91088"/>
                            <a:gd name="connsiteX14" fmla="*/ 120952 w 206289"/>
                            <a:gd name="connsiteY14" fmla="*/ 18608 h 91088"/>
                            <a:gd name="connsiteX15" fmla="*/ 173922 w 206289"/>
                            <a:gd name="connsiteY15" fmla="*/ 2061 h 91088"/>
                            <a:gd name="connsiteX16" fmla="*/ 205609 w 206289"/>
                            <a:gd name="connsiteY16" fmla="*/ 5483 h 91088"/>
                            <a:gd name="connsiteX17" fmla="*/ 124515 w 206289"/>
                            <a:gd name="connsiteY17" fmla="*/ 87655 h 91088"/>
                            <a:gd name="connsiteX18" fmla="*/ 123390 w 206289"/>
                            <a:gd name="connsiteY18" fmla="*/ 88264 h 910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206289" h="91088">
                              <a:moveTo>
                                <a:pt x="123390" y="88264"/>
                              </a:moveTo>
                              <a:cubicBezTo>
                                <a:pt x="120296" y="90045"/>
                                <a:pt x="116078" y="91217"/>
                                <a:pt x="113265" y="91077"/>
                              </a:cubicBezTo>
                              <a:cubicBezTo>
                                <a:pt x="110124" y="90936"/>
                                <a:pt x="110031" y="89108"/>
                                <a:pt x="113078" y="87046"/>
                              </a:cubicBezTo>
                              <a:cubicBezTo>
                                <a:pt x="148515" y="63045"/>
                                <a:pt x="168297" y="45655"/>
                                <a:pt x="179172" y="33842"/>
                              </a:cubicBezTo>
                              <a:cubicBezTo>
                                <a:pt x="190047" y="21983"/>
                                <a:pt x="191687" y="15233"/>
                                <a:pt x="190093" y="11811"/>
                              </a:cubicBezTo>
                              <a:cubicBezTo>
                                <a:pt x="187421" y="6046"/>
                                <a:pt x="175187" y="7311"/>
                                <a:pt x="165250" y="9046"/>
                              </a:cubicBezTo>
                              <a:cubicBezTo>
                                <a:pt x="151281" y="11530"/>
                                <a:pt x="135015" y="17155"/>
                                <a:pt x="118234" y="23811"/>
                              </a:cubicBezTo>
                              <a:cubicBezTo>
                                <a:pt x="101312" y="30280"/>
                                <a:pt x="84296" y="38483"/>
                                <a:pt x="68546" y="45702"/>
                              </a:cubicBezTo>
                              <a:cubicBezTo>
                                <a:pt x="52843" y="52968"/>
                                <a:pt x="39062" y="60280"/>
                                <a:pt x="28796" y="65296"/>
                              </a:cubicBezTo>
                              <a:cubicBezTo>
                                <a:pt x="23734" y="67874"/>
                                <a:pt x="19562" y="69983"/>
                                <a:pt x="16655" y="71483"/>
                              </a:cubicBezTo>
                              <a:cubicBezTo>
                                <a:pt x="13796" y="72983"/>
                                <a:pt x="12109" y="73827"/>
                                <a:pt x="12015" y="73921"/>
                              </a:cubicBezTo>
                              <a:cubicBezTo>
                                <a:pt x="8734" y="75655"/>
                                <a:pt x="3765" y="77155"/>
                                <a:pt x="1327" y="77108"/>
                              </a:cubicBezTo>
                              <a:cubicBezTo>
                                <a:pt x="-1063" y="77061"/>
                                <a:pt x="-126" y="75514"/>
                                <a:pt x="3343" y="73733"/>
                              </a:cubicBezTo>
                              <a:cubicBezTo>
                                <a:pt x="5546" y="72467"/>
                                <a:pt x="32546" y="58405"/>
                                <a:pt x="66531" y="42327"/>
                              </a:cubicBezTo>
                              <a:cubicBezTo>
                                <a:pt x="83687" y="34452"/>
                                <a:pt x="102249" y="25686"/>
                                <a:pt x="120952" y="18608"/>
                              </a:cubicBezTo>
                              <a:cubicBezTo>
                                <a:pt x="139421" y="11202"/>
                                <a:pt x="157797" y="5202"/>
                                <a:pt x="173922" y="2061"/>
                              </a:cubicBezTo>
                              <a:cubicBezTo>
                                <a:pt x="191734" y="-1548"/>
                                <a:pt x="202890" y="-423"/>
                                <a:pt x="205609" y="5483"/>
                              </a:cubicBezTo>
                              <a:cubicBezTo>
                                <a:pt x="210953" y="16920"/>
                                <a:pt x="184937" y="46217"/>
                                <a:pt x="124515" y="87655"/>
                              </a:cubicBezTo>
                              <a:cubicBezTo>
                                <a:pt x="124187" y="87795"/>
                                <a:pt x="123765" y="88030"/>
                                <a:pt x="123390" y="882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19" name="图形 413">
                      <a:extLst>
                        <a:ext uri="{FF2B5EF4-FFF2-40B4-BE49-F238E27FC236}">
                          <a16:creationId xmlns:a16="http://schemas.microsoft.com/office/drawing/2014/main" id="{AB443590-B69F-1733-2965-C875BB6EE23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06372" y="6383312"/>
                      <a:ext cx="539900" cy="455794"/>
                      <a:chOff x="10106372" y="6383312"/>
                      <a:chExt cx="539900" cy="45579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20" name="图形 413">
                        <a:extLst>
                          <a:ext uri="{FF2B5EF4-FFF2-40B4-BE49-F238E27FC236}">
                            <a16:creationId xmlns:a16="http://schemas.microsoft.com/office/drawing/2014/main" id="{0B169904-CD42-C8A4-D528-47541218015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06372" y="6470564"/>
                        <a:ext cx="419493" cy="368541"/>
                        <a:chOff x="10106372" y="6470564"/>
                        <a:chExt cx="419493" cy="36854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21" name="任意多边形: 形状 920">
                          <a:extLst>
                            <a:ext uri="{FF2B5EF4-FFF2-40B4-BE49-F238E27FC236}">
                              <a16:creationId xmlns:a16="http://schemas.microsoft.com/office/drawing/2014/main" id="{73384808-ED4C-4773-DA44-65AB4DF1CA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106372" y="6470564"/>
                          <a:ext cx="192974" cy="86708"/>
                        </a:xfrm>
                        <a:custGeom>
                          <a:avLst/>
                          <a:gdLst>
                            <a:gd name="connsiteX0" fmla="*/ 114348 w 192974"/>
                            <a:gd name="connsiteY0" fmla="*/ 83168 h 86708"/>
                            <a:gd name="connsiteX1" fmla="*/ 104363 w 192974"/>
                            <a:gd name="connsiteY1" fmla="*/ 86684 h 86708"/>
                            <a:gd name="connsiteX2" fmla="*/ 103894 w 192974"/>
                            <a:gd name="connsiteY2" fmla="*/ 83309 h 86708"/>
                            <a:gd name="connsiteX3" fmla="*/ 177629 w 192974"/>
                            <a:gd name="connsiteY3" fmla="*/ 10746 h 86708"/>
                            <a:gd name="connsiteX4" fmla="*/ 155176 w 192974"/>
                            <a:gd name="connsiteY4" fmla="*/ 10605 h 86708"/>
                            <a:gd name="connsiteX5" fmla="*/ 64566 w 192974"/>
                            <a:gd name="connsiteY5" fmla="*/ 51762 h 86708"/>
                            <a:gd name="connsiteX6" fmla="*/ 26691 w 192974"/>
                            <a:gd name="connsiteY6" fmla="*/ 72668 h 86708"/>
                            <a:gd name="connsiteX7" fmla="*/ 10707 w 192974"/>
                            <a:gd name="connsiteY7" fmla="*/ 81856 h 86708"/>
                            <a:gd name="connsiteX8" fmla="*/ 957 w 192974"/>
                            <a:gd name="connsiteY8" fmla="*/ 85512 h 86708"/>
                            <a:gd name="connsiteX9" fmla="*/ 3535 w 192974"/>
                            <a:gd name="connsiteY9" fmla="*/ 82231 h 86708"/>
                            <a:gd name="connsiteX10" fmla="*/ 63582 w 192974"/>
                            <a:gd name="connsiteY10" fmla="*/ 48715 h 86708"/>
                            <a:gd name="connsiteX11" fmla="*/ 163707 w 192974"/>
                            <a:gd name="connsiteY11" fmla="*/ 3481 h 86708"/>
                            <a:gd name="connsiteX12" fmla="*/ 192442 w 192974"/>
                            <a:gd name="connsiteY12" fmla="*/ 3621 h 86708"/>
                            <a:gd name="connsiteX13" fmla="*/ 115285 w 192974"/>
                            <a:gd name="connsiteY13" fmla="*/ 82418 h 86708"/>
                            <a:gd name="connsiteX14" fmla="*/ 114348 w 192974"/>
                            <a:gd name="connsiteY14" fmla="*/ 83168 h 867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2974" h="86708">
                              <a:moveTo>
                                <a:pt x="114348" y="83168"/>
                              </a:moveTo>
                              <a:cubicBezTo>
                                <a:pt x="111347" y="84996"/>
                                <a:pt x="107176" y="86496"/>
                                <a:pt x="104363" y="86684"/>
                              </a:cubicBezTo>
                              <a:cubicBezTo>
                                <a:pt x="101176" y="86918"/>
                                <a:pt x="100988" y="85418"/>
                                <a:pt x="103894" y="83309"/>
                              </a:cubicBezTo>
                              <a:cubicBezTo>
                                <a:pt x="171113" y="34605"/>
                                <a:pt x="180160" y="16325"/>
                                <a:pt x="177629" y="10746"/>
                              </a:cubicBezTo>
                              <a:cubicBezTo>
                                <a:pt x="175426" y="6012"/>
                                <a:pt x="164129" y="8121"/>
                                <a:pt x="155176" y="10605"/>
                              </a:cubicBezTo>
                              <a:cubicBezTo>
                                <a:pt x="129723" y="17684"/>
                                <a:pt x="94191" y="35777"/>
                                <a:pt x="64566" y="51762"/>
                              </a:cubicBezTo>
                              <a:cubicBezTo>
                                <a:pt x="49754" y="59731"/>
                                <a:pt x="36347" y="67090"/>
                                <a:pt x="26691" y="72668"/>
                              </a:cubicBezTo>
                              <a:cubicBezTo>
                                <a:pt x="17035" y="78199"/>
                                <a:pt x="10941" y="81715"/>
                                <a:pt x="10707" y="81856"/>
                              </a:cubicBezTo>
                              <a:cubicBezTo>
                                <a:pt x="7519" y="83731"/>
                                <a:pt x="2925" y="85418"/>
                                <a:pt x="957" y="85512"/>
                              </a:cubicBezTo>
                              <a:cubicBezTo>
                                <a:pt x="-1012" y="85605"/>
                                <a:pt x="160" y="84153"/>
                                <a:pt x="3535" y="82231"/>
                              </a:cubicBezTo>
                              <a:cubicBezTo>
                                <a:pt x="5785" y="81106"/>
                                <a:pt x="31379" y="65871"/>
                                <a:pt x="63582" y="48715"/>
                              </a:cubicBezTo>
                              <a:cubicBezTo>
                                <a:pt x="95691" y="31418"/>
                                <a:pt x="134363" y="12012"/>
                                <a:pt x="163707" y="3481"/>
                              </a:cubicBezTo>
                              <a:cubicBezTo>
                                <a:pt x="179973" y="-1160"/>
                                <a:pt x="190098" y="-1207"/>
                                <a:pt x="192442" y="3621"/>
                              </a:cubicBezTo>
                              <a:cubicBezTo>
                                <a:pt x="196988" y="12949"/>
                                <a:pt x="172520" y="40559"/>
                                <a:pt x="115285" y="82418"/>
                              </a:cubicBezTo>
                              <a:cubicBezTo>
                                <a:pt x="115098" y="82652"/>
                                <a:pt x="114723" y="82934"/>
                                <a:pt x="114348" y="831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2" name="任意多边形: 形状 921">
                          <a:extLst>
                            <a:ext uri="{FF2B5EF4-FFF2-40B4-BE49-F238E27FC236}">
                              <a16:creationId xmlns:a16="http://schemas.microsoft.com/office/drawing/2014/main" id="{02161788-D888-3435-0471-A694E51961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11318" y="6470739"/>
                          <a:ext cx="205184" cy="111169"/>
                        </a:xfrm>
                        <a:custGeom>
                          <a:avLst/>
                          <a:gdLst>
                            <a:gd name="connsiteX0" fmla="*/ 121527 w 205184"/>
                            <a:gd name="connsiteY0" fmla="*/ 108493 h 111169"/>
                            <a:gd name="connsiteX1" fmla="*/ 112246 w 205184"/>
                            <a:gd name="connsiteY1" fmla="*/ 111025 h 111169"/>
                            <a:gd name="connsiteX2" fmla="*/ 112715 w 205184"/>
                            <a:gd name="connsiteY2" fmla="*/ 105587 h 111169"/>
                            <a:gd name="connsiteX3" fmla="*/ 189590 w 205184"/>
                            <a:gd name="connsiteY3" fmla="*/ 15212 h 111169"/>
                            <a:gd name="connsiteX4" fmla="*/ 164746 w 205184"/>
                            <a:gd name="connsiteY4" fmla="*/ 9493 h 111169"/>
                            <a:gd name="connsiteX5" fmla="*/ 117590 w 205184"/>
                            <a:gd name="connsiteY5" fmla="*/ 24915 h 111169"/>
                            <a:gd name="connsiteX6" fmla="*/ 68418 w 205184"/>
                            <a:gd name="connsiteY6" fmla="*/ 49759 h 111169"/>
                            <a:gd name="connsiteX7" fmla="*/ 29230 w 205184"/>
                            <a:gd name="connsiteY7" fmla="*/ 72681 h 111169"/>
                            <a:gd name="connsiteX8" fmla="*/ 12777 w 205184"/>
                            <a:gd name="connsiteY8" fmla="*/ 82947 h 111169"/>
                            <a:gd name="connsiteX9" fmla="*/ 1762 w 205184"/>
                            <a:gd name="connsiteY9" fmla="*/ 86649 h 111169"/>
                            <a:gd name="connsiteX10" fmla="*/ 2887 w 205184"/>
                            <a:gd name="connsiteY10" fmla="*/ 82665 h 111169"/>
                            <a:gd name="connsiteX11" fmla="*/ 22246 w 205184"/>
                            <a:gd name="connsiteY11" fmla="*/ 70618 h 111169"/>
                            <a:gd name="connsiteX12" fmla="*/ 65277 w 205184"/>
                            <a:gd name="connsiteY12" fmla="*/ 45587 h 111169"/>
                            <a:gd name="connsiteX13" fmla="*/ 172856 w 205184"/>
                            <a:gd name="connsiteY13" fmla="*/ 1290 h 111169"/>
                            <a:gd name="connsiteX14" fmla="*/ 204637 w 205184"/>
                            <a:gd name="connsiteY14" fmla="*/ 8602 h 111169"/>
                            <a:gd name="connsiteX15" fmla="*/ 122699 w 205184"/>
                            <a:gd name="connsiteY15" fmla="*/ 107556 h 111169"/>
                            <a:gd name="connsiteX16" fmla="*/ 121527 w 205184"/>
                            <a:gd name="connsiteY16" fmla="*/ 108493 h 1111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205184" h="111169">
                              <a:moveTo>
                                <a:pt x="121527" y="108493"/>
                              </a:moveTo>
                              <a:cubicBezTo>
                                <a:pt x="118574" y="110462"/>
                                <a:pt x="114684" y="111587"/>
                                <a:pt x="112246" y="111025"/>
                              </a:cubicBezTo>
                              <a:cubicBezTo>
                                <a:pt x="109527" y="110415"/>
                                <a:pt x="109715" y="108025"/>
                                <a:pt x="112715" y="105587"/>
                              </a:cubicBezTo>
                              <a:cubicBezTo>
                                <a:pt x="182137" y="49196"/>
                                <a:pt x="192496" y="24400"/>
                                <a:pt x="189590" y="15212"/>
                              </a:cubicBezTo>
                              <a:cubicBezTo>
                                <a:pt x="187059" y="7524"/>
                                <a:pt x="174637" y="7900"/>
                                <a:pt x="164746" y="9493"/>
                              </a:cubicBezTo>
                              <a:cubicBezTo>
                                <a:pt x="150637" y="11743"/>
                                <a:pt x="134231" y="17462"/>
                                <a:pt x="117590" y="24915"/>
                              </a:cubicBezTo>
                              <a:cubicBezTo>
                                <a:pt x="100903" y="32274"/>
                                <a:pt x="83746" y="41087"/>
                                <a:pt x="68418" y="49759"/>
                              </a:cubicBezTo>
                              <a:cubicBezTo>
                                <a:pt x="52949" y="58243"/>
                                <a:pt x="39168" y="66493"/>
                                <a:pt x="29230" y="72681"/>
                              </a:cubicBezTo>
                              <a:cubicBezTo>
                                <a:pt x="19293" y="78915"/>
                                <a:pt x="13012" y="82806"/>
                                <a:pt x="12777" y="82947"/>
                              </a:cubicBezTo>
                              <a:cubicBezTo>
                                <a:pt x="9449" y="85103"/>
                                <a:pt x="4481" y="86696"/>
                                <a:pt x="1762" y="86649"/>
                              </a:cubicBezTo>
                              <a:cubicBezTo>
                                <a:pt x="-957" y="86556"/>
                                <a:pt x="-488" y="84821"/>
                                <a:pt x="2887" y="82665"/>
                              </a:cubicBezTo>
                              <a:cubicBezTo>
                                <a:pt x="3918" y="81962"/>
                                <a:pt x="11090" y="77368"/>
                                <a:pt x="22246" y="70618"/>
                              </a:cubicBezTo>
                              <a:cubicBezTo>
                                <a:pt x="33309" y="63774"/>
                                <a:pt x="48309" y="54775"/>
                                <a:pt x="65277" y="45587"/>
                              </a:cubicBezTo>
                              <a:cubicBezTo>
                                <a:pt x="98934" y="26884"/>
                                <a:pt x="140043" y="6915"/>
                                <a:pt x="172856" y="1290"/>
                              </a:cubicBezTo>
                              <a:cubicBezTo>
                                <a:pt x="191043" y="-1804"/>
                                <a:pt x="202153" y="681"/>
                                <a:pt x="204637" y="8602"/>
                              </a:cubicBezTo>
                              <a:cubicBezTo>
                                <a:pt x="209465" y="24071"/>
                                <a:pt x="182372" y="59134"/>
                                <a:pt x="122699" y="107556"/>
                              </a:cubicBezTo>
                              <a:cubicBezTo>
                                <a:pt x="122278" y="107978"/>
                                <a:pt x="121903" y="108259"/>
                                <a:pt x="121527" y="1084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3" name="任意多边形: 形状 922">
                          <a:extLst>
                            <a:ext uri="{FF2B5EF4-FFF2-40B4-BE49-F238E27FC236}">
                              <a16:creationId xmlns:a16="http://schemas.microsoft.com/office/drawing/2014/main" id="{F14DFBE5-B53F-D528-3AE9-88B4DB4C174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21616" y="6503907"/>
                          <a:ext cx="182981" cy="159620"/>
                        </a:xfrm>
                        <a:custGeom>
                          <a:avLst/>
                          <a:gdLst>
                            <a:gd name="connsiteX0" fmla="*/ 69917 w 182981"/>
                            <a:gd name="connsiteY0" fmla="*/ 158013 h 159620"/>
                            <a:gd name="connsiteX1" fmla="*/ 63073 w 182981"/>
                            <a:gd name="connsiteY1" fmla="*/ 158201 h 159620"/>
                            <a:gd name="connsiteX2" fmla="*/ 67292 w 182981"/>
                            <a:gd name="connsiteY2" fmla="*/ 149107 h 159620"/>
                            <a:gd name="connsiteX3" fmla="*/ 115901 w 182981"/>
                            <a:gd name="connsiteY3" fmla="*/ 105279 h 159620"/>
                            <a:gd name="connsiteX4" fmla="*/ 146511 w 182981"/>
                            <a:gd name="connsiteY4" fmla="*/ 71388 h 159620"/>
                            <a:gd name="connsiteX5" fmla="*/ 169386 w 182981"/>
                            <a:gd name="connsiteY5" fmla="*/ 30326 h 159620"/>
                            <a:gd name="connsiteX6" fmla="*/ 155323 w 182981"/>
                            <a:gd name="connsiteY6" fmla="*/ 10591 h 159620"/>
                            <a:gd name="connsiteX7" fmla="*/ 114589 w 182981"/>
                            <a:gd name="connsiteY7" fmla="*/ 17529 h 159620"/>
                            <a:gd name="connsiteX8" fmla="*/ 67667 w 182981"/>
                            <a:gd name="connsiteY8" fmla="*/ 40075 h 159620"/>
                            <a:gd name="connsiteX9" fmla="*/ 28432 w 182981"/>
                            <a:gd name="connsiteY9" fmla="*/ 63888 h 159620"/>
                            <a:gd name="connsiteX10" fmla="*/ 16244 w 182981"/>
                            <a:gd name="connsiteY10" fmla="*/ 71951 h 159620"/>
                            <a:gd name="connsiteX11" fmla="*/ 11510 w 182981"/>
                            <a:gd name="connsiteY11" fmla="*/ 75185 h 159620"/>
                            <a:gd name="connsiteX12" fmla="*/ 1291 w 182981"/>
                            <a:gd name="connsiteY12" fmla="*/ 77763 h 159620"/>
                            <a:gd name="connsiteX13" fmla="*/ 3213 w 182981"/>
                            <a:gd name="connsiteY13" fmla="*/ 71904 h 159620"/>
                            <a:gd name="connsiteX14" fmla="*/ 66401 w 182981"/>
                            <a:gd name="connsiteY14" fmla="*/ 32482 h 159620"/>
                            <a:gd name="connsiteX15" fmla="*/ 164464 w 182981"/>
                            <a:gd name="connsiteY15" fmla="*/ 560 h 159620"/>
                            <a:gd name="connsiteX16" fmla="*/ 182323 w 182981"/>
                            <a:gd name="connsiteY16" fmla="*/ 25966 h 159620"/>
                            <a:gd name="connsiteX17" fmla="*/ 70995 w 182981"/>
                            <a:gd name="connsiteY17" fmla="*/ 157122 h 159620"/>
                            <a:gd name="connsiteX18" fmla="*/ 69917 w 182981"/>
                            <a:gd name="connsiteY18" fmla="*/ 158013 h 1596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82981" h="159620">
                              <a:moveTo>
                                <a:pt x="69917" y="158013"/>
                              </a:moveTo>
                              <a:cubicBezTo>
                                <a:pt x="66870" y="160076"/>
                                <a:pt x="64010" y="160169"/>
                                <a:pt x="63073" y="158201"/>
                              </a:cubicBezTo>
                              <a:cubicBezTo>
                                <a:pt x="62042" y="155997"/>
                                <a:pt x="63870" y="151966"/>
                                <a:pt x="67292" y="149107"/>
                              </a:cubicBezTo>
                              <a:cubicBezTo>
                                <a:pt x="87026" y="132841"/>
                                <a:pt x="102916" y="118216"/>
                                <a:pt x="115901" y="105279"/>
                              </a:cubicBezTo>
                              <a:cubicBezTo>
                                <a:pt x="128979" y="92435"/>
                                <a:pt x="138870" y="81091"/>
                                <a:pt x="146511" y="71388"/>
                              </a:cubicBezTo>
                              <a:cubicBezTo>
                                <a:pt x="161885" y="51982"/>
                                <a:pt x="167932" y="38716"/>
                                <a:pt x="169386" y="30326"/>
                              </a:cubicBezTo>
                              <a:cubicBezTo>
                                <a:pt x="171870" y="16450"/>
                                <a:pt x="163104" y="11903"/>
                                <a:pt x="155323" y="10591"/>
                              </a:cubicBezTo>
                              <a:cubicBezTo>
                                <a:pt x="144307" y="8716"/>
                                <a:pt x="130010" y="11856"/>
                                <a:pt x="114589" y="17529"/>
                              </a:cubicBezTo>
                              <a:cubicBezTo>
                                <a:pt x="99213" y="23247"/>
                                <a:pt x="82901" y="31638"/>
                                <a:pt x="67667" y="40075"/>
                              </a:cubicBezTo>
                              <a:cubicBezTo>
                                <a:pt x="52526" y="48560"/>
                                <a:pt x="38698" y="57326"/>
                                <a:pt x="28432" y="63888"/>
                              </a:cubicBezTo>
                              <a:cubicBezTo>
                                <a:pt x="23370" y="67216"/>
                                <a:pt x="19198" y="69982"/>
                                <a:pt x="16244" y="71951"/>
                              </a:cubicBezTo>
                              <a:cubicBezTo>
                                <a:pt x="13338" y="73966"/>
                                <a:pt x="11651" y="75138"/>
                                <a:pt x="11510" y="75185"/>
                              </a:cubicBezTo>
                              <a:cubicBezTo>
                                <a:pt x="8323" y="77482"/>
                                <a:pt x="3588" y="78653"/>
                                <a:pt x="1291" y="77763"/>
                              </a:cubicBezTo>
                              <a:cubicBezTo>
                                <a:pt x="-1006" y="76825"/>
                                <a:pt x="-162" y="74248"/>
                                <a:pt x="3213" y="71904"/>
                              </a:cubicBezTo>
                              <a:cubicBezTo>
                                <a:pt x="5323" y="70310"/>
                                <a:pt x="33260" y="50998"/>
                                <a:pt x="66401" y="32482"/>
                              </a:cubicBezTo>
                              <a:cubicBezTo>
                                <a:pt x="99729" y="14106"/>
                                <a:pt x="138448" y="-3378"/>
                                <a:pt x="164464" y="560"/>
                              </a:cubicBezTo>
                              <a:cubicBezTo>
                                <a:pt x="178901" y="2810"/>
                                <a:pt x="185136" y="11576"/>
                                <a:pt x="182323" y="25966"/>
                              </a:cubicBezTo>
                              <a:cubicBezTo>
                                <a:pt x="176886" y="54091"/>
                                <a:pt x="138776" y="100779"/>
                                <a:pt x="70995" y="157122"/>
                              </a:cubicBezTo>
                              <a:cubicBezTo>
                                <a:pt x="70713" y="157451"/>
                                <a:pt x="70292" y="157732"/>
                                <a:pt x="69917" y="1580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4" name="任意多边形: 形状 923">
                          <a:extLst>
                            <a:ext uri="{FF2B5EF4-FFF2-40B4-BE49-F238E27FC236}">
                              <a16:creationId xmlns:a16="http://schemas.microsoft.com/office/drawing/2014/main" id="{D00D0CAE-21F8-ACF3-6DBD-BB178AED6A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30922" y="6595696"/>
                          <a:ext cx="194943" cy="243410"/>
                        </a:xfrm>
                        <a:custGeom>
                          <a:avLst/>
                          <a:gdLst>
                            <a:gd name="connsiteX0" fmla="*/ 3236 w 194943"/>
                            <a:gd name="connsiteY0" fmla="*/ 242521 h 243410"/>
                            <a:gd name="connsiteX1" fmla="*/ 1126 w 194943"/>
                            <a:gd name="connsiteY1" fmla="*/ 239006 h 243410"/>
                            <a:gd name="connsiteX2" fmla="*/ 13033 w 194943"/>
                            <a:gd name="connsiteY2" fmla="*/ 224896 h 243410"/>
                            <a:gd name="connsiteX3" fmla="*/ 169502 w 194943"/>
                            <a:gd name="connsiteY3" fmla="*/ 67443 h 243410"/>
                            <a:gd name="connsiteX4" fmla="*/ 180986 w 194943"/>
                            <a:gd name="connsiteY4" fmla="*/ 24411 h 243410"/>
                            <a:gd name="connsiteX5" fmla="*/ 116955 w 194943"/>
                            <a:gd name="connsiteY5" fmla="*/ 31302 h 243410"/>
                            <a:gd name="connsiteX6" fmla="*/ 78611 w 194943"/>
                            <a:gd name="connsiteY6" fmla="*/ 54177 h 243410"/>
                            <a:gd name="connsiteX7" fmla="*/ 65955 w 194943"/>
                            <a:gd name="connsiteY7" fmla="*/ 62568 h 243410"/>
                            <a:gd name="connsiteX8" fmla="*/ 60939 w 194943"/>
                            <a:gd name="connsiteY8" fmla="*/ 66037 h 243410"/>
                            <a:gd name="connsiteX9" fmla="*/ 53580 w 194943"/>
                            <a:gd name="connsiteY9" fmla="*/ 65896 h 243410"/>
                            <a:gd name="connsiteX10" fmla="*/ 58876 w 194943"/>
                            <a:gd name="connsiteY10" fmla="*/ 56755 h 243410"/>
                            <a:gd name="connsiteX11" fmla="*/ 79830 w 194943"/>
                            <a:gd name="connsiteY11" fmla="*/ 42646 h 243410"/>
                            <a:gd name="connsiteX12" fmla="*/ 122111 w 194943"/>
                            <a:gd name="connsiteY12" fmla="*/ 17568 h 243410"/>
                            <a:gd name="connsiteX13" fmla="*/ 193314 w 194943"/>
                            <a:gd name="connsiteY13" fmla="*/ 11708 h 243410"/>
                            <a:gd name="connsiteX14" fmla="*/ 178314 w 194943"/>
                            <a:gd name="connsiteY14" fmla="*/ 66974 h 243410"/>
                            <a:gd name="connsiteX15" fmla="*/ 4642 w 194943"/>
                            <a:gd name="connsiteY15" fmla="*/ 241537 h 243410"/>
                            <a:gd name="connsiteX16" fmla="*/ 3236 w 194943"/>
                            <a:gd name="connsiteY16" fmla="*/ 242521 h 24341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94943" h="243410">
                              <a:moveTo>
                                <a:pt x="3236" y="242521"/>
                              </a:moveTo>
                              <a:cubicBezTo>
                                <a:pt x="-46" y="244490"/>
                                <a:pt x="-983" y="243131"/>
                                <a:pt x="1126" y="239006"/>
                              </a:cubicBezTo>
                              <a:cubicBezTo>
                                <a:pt x="3470" y="234412"/>
                                <a:pt x="8720" y="228131"/>
                                <a:pt x="13033" y="224896"/>
                              </a:cubicBezTo>
                              <a:cubicBezTo>
                                <a:pt x="73783" y="179146"/>
                                <a:pt x="133502" y="125990"/>
                                <a:pt x="169502" y="67443"/>
                              </a:cubicBezTo>
                              <a:cubicBezTo>
                                <a:pt x="183283" y="44756"/>
                                <a:pt x="183283" y="30974"/>
                                <a:pt x="180986" y="24411"/>
                              </a:cubicBezTo>
                              <a:cubicBezTo>
                                <a:pt x="174470" y="5755"/>
                                <a:pt x="145314" y="16443"/>
                                <a:pt x="116955" y="31302"/>
                              </a:cubicBezTo>
                              <a:cubicBezTo>
                                <a:pt x="102798" y="38755"/>
                                <a:pt x="89111" y="47474"/>
                                <a:pt x="78611" y="54177"/>
                              </a:cubicBezTo>
                              <a:cubicBezTo>
                                <a:pt x="73361" y="57552"/>
                                <a:pt x="69001" y="60459"/>
                                <a:pt x="65955" y="62568"/>
                              </a:cubicBezTo>
                              <a:cubicBezTo>
                                <a:pt x="62908" y="64724"/>
                                <a:pt x="61079" y="65943"/>
                                <a:pt x="60939" y="66037"/>
                              </a:cubicBezTo>
                              <a:cubicBezTo>
                                <a:pt x="57283" y="68662"/>
                                <a:pt x="54142" y="68474"/>
                                <a:pt x="53580" y="65896"/>
                              </a:cubicBezTo>
                              <a:cubicBezTo>
                                <a:pt x="53017" y="63318"/>
                                <a:pt x="55314" y="59287"/>
                                <a:pt x="58876" y="56755"/>
                              </a:cubicBezTo>
                              <a:cubicBezTo>
                                <a:pt x="60001" y="55958"/>
                                <a:pt x="68111" y="50193"/>
                                <a:pt x="79830" y="42646"/>
                              </a:cubicBezTo>
                              <a:cubicBezTo>
                                <a:pt x="91502" y="35099"/>
                                <a:pt x="106548" y="25583"/>
                                <a:pt x="122111" y="17568"/>
                              </a:cubicBezTo>
                              <a:cubicBezTo>
                                <a:pt x="152908" y="1396"/>
                                <a:pt x="185064" y="-9385"/>
                                <a:pt x="193314" y="11708"/>
                              </a:cubicBezTo>
                              <a:cubicBezTo>
                                <a:pt x="197908" y="23427"/>
                                <a:pt x="192752" y="43068"/>
                                <a:pt x="178314" y="66974"/>
                              </a:cubicBezTo>
                              <a:cubicBezTo>
                                <a:pt x="138517" y="132553"/>
                                <a:pt x="72517" y="191334"/>
                                <a:pt x="4642" y="241537"/>
                              </a:cubicBezTo>
                              <a:cubicBezTo>
                                <a:pt x="4126" y="241912"/>
                                <a:pt x="3657" y="242287"/>
                                <a:pt x="3236" y="2425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25" name="图形 413">
                        <a:extLst>
                          <a:ext uri="{FF2B5EF4-FFF2-40B4-BE49-F238E27FC236}">
                            <a16:creationId xmlns:a16="http://schemas.microsoft.com/office/drawing/2014/main" id="{20693581-BFE9-9940-628E-8F8DB4A76E5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266832" y="6383312"/>
                        <a:ext cx="379441" cy="243668"/>
                        <a:chOff x="10266832" y="6383312"/>
                        <a:chExt cx="379441" cy="24366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26" name="任意多边形: 形状 925">
                          <a:extLst>
                            <a:ext uri="{FF2B5EF4-FFF2-40B4-BE49-F238E27FC236}">
                              <a16:creationId xmlns:a16="http://schemas.microsoft.com/office/drawing/2014/main" id="{7ABEDB10-953F-9996-6F01-15DFD97300B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69411" y="6395483"/>
                          <a:ext cx="93996" cy="83387"/>
                        </a:xfrm>
                        <a:custGeom>
                          <a:avLst/>
                          <a:gdLst>
                            <a:gd name="connsiteX0" fmla="*/ 78340 w 93996"/>
                            <a:gd name="connsiteY0" fmla="*/ 8109 h 83387"/>
                            <a:gd name="connsiteX1" fmla="*/ 80449 w 93996"/>
                            <a:gd name="connsiteY1" fmla="*/ 10312 h 83387"/>
                            <a:gd name="connsiteX2" fmla="*/ 2168 w 93996"/>
                            <a:gd name="connsiteY2" fmla="*/ 80484 h 83387"/>
                            <a:gd name="connsiteX3" fmla="*/ 2121 w 93996"/>
                            <a:gd name="connsiteY3" fmla="*/ 83250 h 83387"/>
                            <a:gd name="connsiteX4" fmla="*/ 11449 w 93996"/>
                            <a:gd name="connsiteY4" fmla="*/ 79172 h 83387"/>
                            <a:gd name="connsiteX5" fmla="*/ 12481 w 93996"/>
                            <a:gd name="connsiteY5" fmla="*/ 78422 h 83387"/>
                            <a:gd name="connsiteX6" fmla="*/ 93996 w 93996"/>
                            <a:gd name="connsiteY6" fmla="*/ 2859 h 83387"/>
                            <a:gd name="connsiteX7" fmla="*/ 90387 w 93996"/>
                            <a:gd name="connsiteY7" fmla="*/ 0 h 83387"/>
                            <a:gd name="connsiteX8" fmla="*/ 78340 w 93996"/>
                            <a:gd name="connsiteY8" fmla="*/ 8109 h 8338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93996" h="83387">
                              <a:moveTo>
                                <a:pt x="78340" y="8109"/>
                              </a:moveTo>
                              <a:cubicBezTo>
                                <a:pt x="79653" y="8343"/>
                                <a:pt x="80496" y="8953"/>
                                <a:pt x="80449" y="10312"/>
                              </a:cubicBezTo>
                              <a:cubicBezTo>
                                <a:pt x="80075" y="15375"/>
                                <a:pt x="68309" y="32203"/>
                                <a:pt x="2168" y="80484"/>
                              </a:cubicBezTo>
                              <a:cubicBezTo>
                                <a:pt x="-691" y="82594"/>
                                <a:pt x="-738" y="83813"/>
                                <a:pt x="2121" y="83250"/>
                              </a:cubicBezTo>
                              <a:cubicBezTo>
                                <a:pt x="4653" y="82734"/>
                                <a:pt x="8590" y="81047"/>
                                <a:pt x="11449" y="79172"/>
                              </a:cubicBezTo>
                              <a:cubicBezTo>
                                <a:pt x="11778" y="78891"/>
                                <a:pt x="12152" y="78656"/>
                                <a:pt x="12481" y="78422"/>
                              </a:cubicBezTo>
                              <a:cubicBezTo>
                                <a:pt x="68543" y="37078"/>
                                <a:pt x="93903" y="11109"/>
                                <a:pt x="93996" y="2859"/>
                              </a:cubicBezTo>
                              <a:cubicBezTo>
                                <a:pt x="93996" y="1078"/>
                                <a:pt x="92684" y="140"/>
                                <a:pt x="90387" y="0"/>
                              </a:cubicBezTo>
                              <a:cubicBezTo>
                                <a:pt x="85512" y="3234"/>
                                <a:pt x="83121" y="4875"/>
                                <a:pt x="78340" y="81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7" name="任意多边形: 形状 926">
                          <a:extLst>
                            <a:ext uri="{FF2B5EF4-FFF2-40B4-BE49-F238E27FC236}">
                              <a16:creationId xmlns:a16="http://schemas.microsoft.com/office/drawing/2014/main" id="{955682DE-007F-1750-3D88-C2865C9A65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81439" y="6388372"/>
                          <a:ext cx="196440" cy="126985"/>
                        </a:xfrm>
                        <a:custGeom>
                          <a:avLst/>
                          <a:gdLst>
                            <a:gd name="connsiteX0" fmla="*/ 110219 w 196440"/>
                            <a:gd name="connsiteY0" fmla="*/ 124532 h 126985"/>
                            <a:gd name="connsiteX1" fmla="*/ 101781 w 196440"/>
                            <a:gd name="connsiteY1" fmla="*/ 126642 h 126985"/>
                            <a:gd name="connsiteX2" fmla="*/ 103000 w 196440"/>
                            <a:gd name="connsiteY2" fmla="*/ 120032 h 126985"/>
                            <a:gd name="connsiteX3" fmla="*/ 182078 w 196440"/>
                            <a:gd name="connsiteY3" fmla="*/ 18548 h 126985"/>
                            <a:gd name="connsiteX4" fmla="*/ 159391 w 196440"/>
                            <a:gd name="connsiteY4" fmla="*/ 9501 h 126985"/>
                            <a:gd name="connsiteX5" fmla="*/ 66625 w 196440"/>
                            <a:gd name="connsiteY5" fmla="*/ 50235 h 126985"/>
                            <a:gd name="connsiteX6" fmla="*/ 28562 w 196440"/>
                            <a:gd name="connsiteY6" fmla="*/ 75079 h 126985"/>
                            <a:gd name="connsiteX7" fmla="*/ 16938 w 196440"/>
                            <a:gd name="connsiteY7" fmla="*/ 83189 h 126985"/>
                            <a:gd name="connsiteX8" fmla="*/ 12531 w 196440"/>
                            <a:gd name="connsiteY8" fmla="*/ 86376 h 126985"/>
                            <a:gd name="connsiteX9" fmla="*/ 1797 w 196440"/>
                            <a:gd name="connsiteY9" fmla="*/ 90314 h 126985"/>
                            <a:gd name="connsiteX10" fmla="*/ 2687 w 196440"/>
                            <a:gd name="connsiteY10" fmla="*/ 85813 h 126985"/>
                            <a:gd name="connsiteX11" fmla="*/ 63484 w 196440"/>
                            <a:gd name="connsiteY11" fmla="*/ 45313 h 126985"/>
                            <a:gd name="connsiteX12" fmla="*/ 167406 w 196440"/>
                            <a:gd name="connsiteY12" fmla="*/ 595 h 126985"/>
                            <a:gd name="connsiteX13" fmla="*/ 196235 w 196440"/>
                            <a:gd name="connsiteY13" fmla="*/ 12126 h 126985"/>
                            <a:gd name="connsiteX14" fmla="*/ 111297 w 196440"/>
                            <a:gd name="connsiteY14" fmla="*/ 123595 h 126985"/>
                            <a:gd name="connsiteX15" fmla="*/ 110219 w 196440"/>
                            <a:gd name="connsiteY15" fmla="*/ 124532 h 1269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6440" h="126985">
                              <a:moveTo>
                                <a:pt x="110219" y="124532"/>
                              </a:moveTo>
                              <a:cubicBezTo>
                                <a:pt x="107313" y="126642"/>
                                <a:pt x="103797" y="127532"/>
                                <a:pt x="101781" y="126642"/>
                              </a:cubicBezTo>
                              <a:cubicBezTo>
                                <a:pt x="99485" y="125610"/>
                                <a:pt x="100000" y="122704"/>
                                <a:pt x="103000" y="120032"/>
                              </a:cubicBezTo>
                              <a:cubicBezTo>
                                <a:pt x="171719" y="58438"/>
                                <a:pt x="183860" y="29845"/>
                                <a:pt x="182078" y="18548"/>
                              </a:cubicBezTo>
                              <a:cubicBezTo>
                                <a:pt x="180485" y="9126"/>
                                <a:pt x="168813" y="8422"/>
                                <a:pt x="159391" y="9501"/>
                              </a:cubicBezTo>
                              <a:cubicBezTo>
                                <a:pt x="132719" y="12594"/>
                                <a:pt x="96578" y="31907"/>
                                <a:pt x="66625" y="50235"/>
                              </a:cubicBezTo>
                              <a:cubicBezTo>
                                <a:pt x="51578" y="59329"/>
                                <a:pt x="38360" y="68470"/>
                                <a:pt x="28562" y="75079"/>
                              </a:cubicBezTo>
                              <a:cubicBezTo>
                                <a:pt x="23688" y="78454"/>
                                <a:pt x="19750" y="81220"/>
                                <a:pt x="16938" y="83189"/>
                              </a:cubicBezTo>
                              <a:cubicBezTo>
                                <a:pt x="14172" y="85204"/>
                                <a:pt x="12625" y="86329"/>
                                <a:pt x="12531" y="86376"/>
                              </a:cubicBezTo>
                              <a:cubicBezTo>
                                <a:pt x="9344" y="88766"/>
                                <a:pt x="4516" y="90454"/>
                                <a:pt x="1797" y="90314"/>
                              </a:cubicBezTo>
                              <a:cubicBezTo>
                                <a:pt x="-922" y="90173"/>
                                <a:pt x="-500" y="88157"/>
                                <a:pt x="2687" y="85813"/>
                              </a:cubicBezTo>
                              <a:cubicBezTo>
                                <a:pt x="4703" y="84267"/>
                                <a:pt x="30672" y="65282"/>
                                <a:pt x="63484" y="45313"/>
                              </a:cubicBezTo>
                              <a:cubicBezTo>
                                <a:pt x="96391" y="25438"/>
                                <a:pt x="136094" y="4532"/>
                                <a:pt x="167406" y="595"/>
                              </a:cubicBezTo>
                              <a:cubicBezTo>
                                <a:pt x="184703" y="-1609"/>
                                <a:pt x="194735" y="2329"/>
                                <a:pt x="196235" y="12126"/>
                              </a:cubicBezTo>
                              <a:cubicBezTo>
                                <a:pt x="199188" y="31251"/>
                                <a:pt x="170360" y="70579"/>
                                <a:pt x="111297" y="123595"/>
                              </a:cubicBezTo>
                              <a:cubicBezTo>
                                <a:pt x="110969" y="123970"/>
                                <a:pt x="110594" y="124251"/>
                                <a:pt x="110219" y="12453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8" name="任意多边形: 形状 927">
                          <a:extLst>
                            <a:ext uri="{FF2B5EF4-FFF2-40B4-BE49-F238E27FC236}">
                              <a16:creationId xmlns:a16="http://schemas.microsoft.com/office/drawing/2014/main" id="{6227C5E1-7834-D63E-5F72-DAB6F0CB10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81866" y="6437751"/>
                          <a:ext cx="164406" cy="189030"/>
                        </a:xfrm>
                        <a:custGeom>
                          <a:avLst/>
                          <a:gdLst>
                            <a:gd name="connsiteX0" fmla="*/ 37589 w 164406"/>
                            <a:gd name="connsiteY0" fmla="*/ 187654 h 189030"/>
                            <a:gd name="connsiteX1" fmla="*/ 32245 w 164406"/>
                            <a:gd name="connsiteY1" fmla="*/ 186763 h 189030"/>
                            <a:gd name="connsiteX2" fmla="*/ 38292 w 164406"/>
                            <a:gd name="connsiteY2" fmla="*/ 175794 h 189030"/>
                            <a:gd name="connsiteX3" fmla="*/ 150183 w 164406"/>
                            <a:gd name="connsiteY3" fmla="*/ 40794 h 189030"/>
                            <a:gd name="connsiteX4" fmla="*/ 143105 w 164406"/>
                            <a:gd name="connsiteY4" fmla="*/ 13607 h 189030"/>
                            <a:gd name="connsiteX5" fmla="*/ 64308 w 164406"/>
                            <a:gd name="connsiteY5" fmla="*/ 38169 h 189030"/>
                            <a:gd name="connsiteX6" fmla="*/ 26667 w 164406"/>
                            <a:gd name="connsiteY6" fmla="*/ 62966 h 189030"/>
                            <a:gd name="connsiteX7" fmla="*/ 14761 w 164406"/>
                            <a:gd name="connsiteY7" fmla="*/ 71497 h 189030"/>
                            <a:gd name="connsiteX8" fmla="*/ 10120 w 164406"/>
                            <a:gd name="connsiteY8" fmla="*/ 74967 h 189030"/>
                            <a:gd name="connsiteX9" fmla="*/ 886 w 164406"/>
                            <a:gd name="connsiteY9" fmla="*/ 76982 h 189030"/>
                            <a:gd name="connsiteX10" fmla="*/ 3417 w 164406"/>
                            <a:gd name="connsiteY10" fmla="*/ 70044 h 189030"/>
                            <a:gd name="connsiteX11" fmla="*/ 22964 w 164406"/>
                            <a:gd name="connsiteY11" fmla="*/ 55794 h 189030"/>
                            <a:gd name="connsiteX12" fmla="*/ 64495 w 164406"/>
                            <a:gd name="connsiteY12" fmla="*/ 28654 h 189030"/>
                            <a:gd name="connsiteX13" fmla="*/ 112683 w 164406"/>
                            <a:gd name="connsiteY13" fmla="*/ 5216 h 189030"/>
                            <a:gd name="connsiteX14" fmla="*/ 152714 w 164406"/>
                            <a:gd name="connsiteY14" fmla="*/ 2544 h 189030"/>
                            <a:gd name="connsiteX15" fmla="*/ 161620 w 164406"/>
                            <a:gd name="connsiteY15" fmla="*/ 37420 h 189030"/>
                            <a:gd name="connsiteX16" fmla="*/ 38761 w 164406"/>
                            <a:gd name="connsiteY16" fmla="*/ 186717 h 189030"/>
                            <a:gd name="connsiteX17" fmla="*/ 37589 w 164406"/>
                            <a:gd name="connsiteY17" fmla="*/ 187654 h 1890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4406" h="189030">
                              <a:moveTo>
                                <a:pt x="37589" y="187654"/>
                              </a:moveTo>
                              <a:cubicBezTo>
                                <a:pt x="34589" y="189764"/>
                                <a:pt x="32386" y="189435"/>
                                <a:pt x="32245" y="186763"/>
                              </a:cubicBezTo>
                              <a:cubicBezTo>
                                <a:pt x="32151" y="183716"/>
                                <a:pt x="34776" y="178888"/>
                                <a:pt x="38292" y="175794"/>
                              </a:cubicBezTo>
                              <a:cubicBezTo>
                                <a:pt x="118120" y="104357"/>
                                <a:pt x="143574" y="61466"/>
                                <a:pt x="150183" y="40794"/>
                              </a:cubicBezTo>
                              <a:cubicBezTo>
                                <a:pt x="155433" y="23591"/>
                                <a:pt x="149245" y="16513"/>
                                <a:pt x="143105" y="13607"/>
                              </a:cubicBezTo>
                              <a:cubicBezTo>
                                <a:pt x="125761" y="5497"/>
                                <a:pt x="93042" y="20872"/>
                                <a:pt x="64308" y="38169"/>
                              </a:cubicBezTo>
                              <a:cubicBezTo>
                                <a:pt x="49870" y="46795"/>
                                <a:pt x="36511" y="55935"/>
                                <a:pt x="26667" y="62966"/>
                              </a:cubicBezTo>
                              <a:cubicBezTo>
                                <a:pt x="21745" y="66529"/>
                                <a:pt x="17667" y="69435"/>
                                <a:pt x="14761" y="71497"/>
                              </a:cubicBezTo>
                              <a:cubicBezTo>
                                <a:pt x="11901" y="73654"/>
                                <a:pt x="10261" y="74873"/>
                                <a:pt x="10120" y="74967"/>
                              </a:cubicBezTo>
                              <a:cubicBezTo>
                                <a:pt x="6979" y="77357"/>
                                <a:pt x="2714" y="78341"/>
                                <a:pt x="886" y="76982"/>
                              </a:cubicBezTo>
                              <a:cubicBezTo>
                                <a:pt x="-942" y="75622"/>
                                <a:pt x="136" y="72529"/>
                                <a:pt x="3417" y="70044"/>
                              </a:cubicBezTo>
                              <a:cubicBezTo>
                                <a:pt x="4448" y="69247"/>
                                <a:pt x="11854" y="63576"/>
                                <a:pt x="22964" y="55794"/>
                              </a:cubicBezTo>
                              <a:cubicBezTo>
                                <a:pt x="33933" y="47919"/>
                                <a:pt x="48651" y="37935"/>
                                <a:pt x="64495" y="28654"/>
                              </a:cubicBezTo>
                              <a:cubicBezTo>
                                <a:pt x="80198" y="19232"/>
                                <a:pt x="97120" y="10513"/>
                                <a:pt x="112683" y="5216"/>
                              </a:cubicBezTo>
                              <a:cubicBezTo>
                                <a:pt x="128151" y="-127"/>
                                <a:pt x="142308" y="-1956"/>
                                <a:pt x="152714" y="2544"/>
                              </a:cubicBezTo>
                              <a:cubicBezTo>
                                <a:pt x="164198" y="7513"/>
                                <a:pt x="167339" y="19607"/>
                                <a:pt x="161620" y="37420"/>
                              </a:cubicBezTo>
                              <a:cubicBezTo>
                                <a:pt x="150417" y="72247"/>
                                <a:pt x="108089" y="125357"/>
                                <a:pt x="38761" y="186717"/>
                              </a:cubicBezTo>
                              <a:cubicBezTo>
                                <a:pt x="38386" y="187091"/>
                                <a:pt x="37964" y="187373"/>
                                <a:pt x="37589" y="1876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29" name="任意多边形: 形状 928">
                          <a:extLst>
                            <a:ext uri="{FF2B5EF4-FFF2-40B4-BE49-F238E27FC236}">
                              <a16:creationId xmlns:a16="http://schemas.microsoft.com/office/drawing/2014/main" id="{3D41001F-F936-A5BD-4B48-2DD40C3F9E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14071" y="6559419"/>
                          <a:ext cx="121998" cy="67561"/>
                        </a:xfrm>
                        <a:custGeom>
                          <a:avLst/>
                          <a:gdLst>
                            <a:gd name="connsiteX0" fmla="*/ 112587 w 121998"/>
                            <a:gd name="connsiteY0" fmla="*/ 35423 h 67561"/>
                            <a:gd name="connsiteX1" fmla="*/ 108696 w 121998"/>
                            <a:gd name="connsiteY1" fmla="*/ 34392 h 67561"/>
                            <a:gd name="connsiteX2" fmla="*/ 59290 w 121998"/>
                            <a:gd name="connsiteY2" fmla="*/ 30642 h 67561"/>
                            <a:gd name="connsiteX3" fmla="*/ 22868 w 121998"/>
                            <a:gd name="connsiteY3" fmla="*/ 53470 h 67561"/>
                            <a:gd name="connsiteX4" fmla="*/ 10587 w 121998"/>
                            <a:gd name="connsiteY4" fmla="*/ 62236 h 67561"/>
                            <a:gd name="connsiteX5" fmla="*/ 5618 w 121998"/>
                            <a:gd name="connsiteY5" fmla="*/ 65892 h 67561"/>
                            <a:gd name="connsiteX6" fmla="*/ 40 w 121998"/>
                            <a:gd name="connsiteY6" fmla="*/ 64345 h 67561"/>
                            <a:gd name="connsiteX7" fmla="*/ 6930 w 121998"/>
                            <a:gd name="connsiteY7" fmla="*/ 53517 h 67561"/>
                            <a:gd name="connsiteX8" fmla="*/ 67353 w 121998"/>
                            <a:gd name="connsiteY8" fmla="*/ 13580 h 67561"/>
                            <a:gd name="connsiteX9" fmla="*/ 121962 w 121998"/>
                            <a:gd name="connsiteY9" fmla="*/ 20142 h 67561"/>
                            <a:gd name="connsiteX10" fmla="*/ 114884 w 121998"/>
                            <a:gd name="connsiteY10" fmla="*/ 33267 h 67561"/>
                            <a:gd name="connsiteX11" fmla="*/ 112587 w 121998"/>
                            <a:gd name="connsiteY11" fmla="*/ 35423 h 675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21998" h="67561">
                              <a:moveTo>
                                <a:pt x="112587" y="35423"/>
                              </a:moveTo>
                              <a:cubicBezTo>
                                <a:pt x="110103" y="37298"/>
                                <a:pt x="108509" y="36970"/>
                                <a:pt x="108696" y="34392"/>
                              </a:cubicBezTo>
                              <a:cubicBezTo>
                                <a:pt x="110525" y="8423"/>
                                <a:pt x="85165" y="16298"/>
                                <a:pt x="59290" y="30642"/>
                              </a:cubicBezTo>
                              <a:cubicBezTo>
                                <a:pt x="46212" y="37720"/>
                                <a:pt x="32946" y="46486"/>
                                <a:pt x="22868" y="53470"/>
                              </a:cubicBezTo>
                              <a:cubicBezTo>
                                <a:pt x="17899" y="57032"/>
                                <a:pt x="13634" y="60079"/>
                                <a:pt x="10587" y="62236"/>
                              </a:cubicBezTo>
                              <a:cubicBezTo>
                                <a:pt x="7587" y="64486"/>
                                <a:pt x="5759" y="65799"/>
                                <a:pt x="5618" y="65892"/>
                              </a:cubicBezTo>
                              <a:cubicBezTo>
                                <a:pt x="1962" y="68705"/>
                                <a:pt x="-335" y="67814"/>
                                <a:pt x="40" y="64345"/>
                              </a:cubicBezTo>
                              <a:cubicBezTo>
                                <a:pt x="415" y="60923"/>
                                <a:pt x="3462" y="56142"/>
                                <a:pt x="6930" y="53517"/>
                              </a:cubicBezTo>
                              <a:cubicBezTo>
                                <a:pt x="9134" y="51782"/>
                                <a:pt x="38993" y="28954"/>
                                <a:pt x="67353" y="13580"/>
                              </a:cubicBezTo>
                              <a:cubicBezTo>
                                <a:pt x="95806" y="-1702"/>
                                <a:pt x="123134" y="-9530"/>
                                <a:pt x="121962" y="20142"/>
                              </a:cubicBezTo>
                              <a:cubicBezTo>
                                <a:pt x="121868" y="23376"/>
                                <a:pt x="118634" y="29330"/>
                                <a:pt x="114884" y="33267"/>
                              </a:cubicBezTo>
                              <a:cubicBezTo>
                                <a:pt x="114134" y="34158"/>
                                <a:pt x="113290" y="34908"/>
                                <a:pt x="112587" y="354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30" name="任意多边形: 形状 929">
                          <a:extLst>
                            <a:ext uri="{FF2B5EF4-FFF2-40B4-BE49-F238E27FC236}">
                              <a16:creationId xmlns:a16="http://schemas.microsoft.com/office/drawing/2014/main" id="{727921E8-0C43-6576-A4CC-A56C95DF638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66832" y="6383312"/>
                          <a:ext cx="197973" cy="95687"/>
                        </a:xfrm>
                        <a:custGeom>
                          <a:avLst/>
                          <a:gdLst>
                            <a:gd name="connsiteX0" fmla="*/ 123857 w 197973"/>
                            <a:gd name="connsiteY0" fmla="*/ 91342 h 95687"/>
                            <a:gd name="connsiteX1" fmla="*/ 114154 w 197973"/>
                            <a:gd name="connsiteY1" fmla="*/ 95092 h 95687"/>
                            <a:gd name="connsiteX2" fmla="*/ 113498 w 197973"/>
                            <a:gd name="connsiteY2" fmla="*/ 91249 h 95687"/>
                            <a:gd name="connsiteX3" fmla="*/ 182076 w 197973"/>
                            <a:gd name="connsiteY3" fmla="*/ 11608 h 95687"/>
                            <a:gd name="connsiteX4" fmla="*/ 157045 w 197973"/>
                            <a:gd name="connsiteY4" fmla="*/ 11654 h 95687"/>
                            <a:gd name="connsiteX5" fmla="*/ 64560 w 197973"/>
                            <a:gd name="connsiteY5" fmla="*/ 57545 h 95687"/>
                            <a:gd name="connsiteX6" fmla="*/ 27295 w 197973"/>
                            <a:gd name="connsiteY6" fmla="*/ 81030 h 95687"/>
                            <a:gd name="connsiteX7" fmla="*/ 11638 w 197973"/>
                            <a:gd name="connsiteY7" fmla="*/ 91296 h 95687"/>
                            <a:gd name="connsiteX8" fmla="*/ 1420 w 197973"/>
                            <a:gd name="connsiteY8" fmla="*/ 95655 h 95687"/>
                            <a:gd name="connsiteX9" fmla="*/ 2967 w 197973"/>
                            <a:gd name="connsiteY9" fmla="*/ 92233 h 95687"/>
                            <a:gd name="connsiteX10" fmla="*/ 62170 w 197973"/>
                            <a:gd name="connsiteY10" fmla="*/ 54592 h 95687"/>
                            <a:gd name="connsiteX11" fmla="*/ 113826 w 197973"/>
                            <a:gd name="connsiteY11" fmla="*/ 25717 h 95687"/>
                            <a:gd name="connsiteX12" fmla="*/ 165014 w 197973"/>
                            <a:gd name="connsiteY12" fmla="*/ 4061 h 95687"/>
                            <a:gd name="connsiteX13" fmla="*/ 196936 w 197973"/>
                            <a:gd name="connsiteY13" fmla="*/ 3920 h 95687"/>
                            <a:gd name="connsiteX14" fmla="*/ 124935 w 197973"/>
                            <a:gd name="connsiteY14" fmla="*/ 90499 h 95687"/>
                            <a:gd name="connsiteX15" fmla="*/ 123857 w 197973"/>
                            <a:gd name="connsiteY15" fmla="*/ 91342 h 9568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7973" h="95687">
                              <a:moveTo>
                                <a:pt x="123857" y="91342"/>
                              </a:moveTo>
                              <a:cubicBezTo>
                                <a:pt x="120998" y="93311"/>
                                <a:pt x="116920" y="94905"/>
                                <a:pt x="114154" y="95092"/>
                              </a:cubicBezTo>
                              <a:cubicBezTo>
                                <a:pt x="111014" y="95280"/>
                                <a:pt x="110686" y="93546"/>
                                <a:pt x="113498" y="91249"/>
                              </a:cubicBezTo>
                              <a:cubicBezTo>
                                <a:pt x="178045" y="37670"/>
                                <a:pt x="185826" y="17795"/>
                                <a:pt x="182076" y="11608"/>
                              </a:cubicBezTo>
                              <a:cubicBezTo>
                                <a:pt x="178889" y="6404"/>
                                <a:pt x="166748" y="8889"/>
                                <a:pt x="157045" y="11654"/>
                              </a:cubicBezTo>
                              <a:cubicBezTo>
                                <a:pt x="129811" y="19670"/>
                                <a:pt x="94045" y="39779"/>
                                <a:pt x="64560" y="57545"/>
                              </a:cubicBezTo>
                              <a:cubicBezTo>
                                <a:pt x="49795" y="66358"/>
                                <a:pt x="36810" y="74889"/>
                                <a:pt x="27295" y="81030"/>
                              </a:cubicBezTo>
                              <a:cubicBezTo>
                                <a:pt x="17826" y="87264"/>
                                <a:pt x="11873" y="91155"/>
                                <a:pt x="11638" y="91296"/>
                              </a:cubicBezTo>
                              <a:cubicBezTo>
                                <a:pt x="8591" y="93311"/>
                                <a:pt x="3810" y="95374"/>
                                <a:pt x="1420" y="95655"/>
                              </a:cubicBezTo>
                              <a:cubicBezTo>
                                <a:pt x="-971" y="95936"/>
                                <a:pt x="-268" y="94389"/>
                                <a:pt x="2967" y="92233"/>
                              </a:cubicBezTo>
                              <a:cubicBezTo>
                                <a:pt x="5029" y="90826"/>
                                <a:pt x="30107" y="73905"/>
                                <a:pt x="62170" y="54592"/>
                              </a:cubicBezTo>
                              <a:cubicBezTo>
                                <a:pt x="78295" y="45030"/>
                                <a:pt x="95967" y="34623"/>
                                <a:pt x="113826" y="25717"/>
                              </a:cubicBezTo>
                              <a:cubicBezTo>
                                <a:pt x="131498" y="16576"/>
                                <a:pt x="149170" y="8795"/>
                                <a:pt x="165014" y="4061"/>
                              </a:cubicBezTo>
                              <a:cubicBezTo>
                                <a:pt x="182451" y="-1283"/>
                                <a:pt x="193655" y="-1376"/>
                                <a:pt x="196936" y="3920"/>
                              </a:cubicBezTo>
                              <a:cubicBezTo>
                                <a:pt x="203358" y="14280"/>
                                <a:pt x="180061" y="44514"/>
                                <a:pt x="124935" y="90499"/>
                              </a:cubicBezTo>
                              <a:cubicBezTo>
                                <a:pt x="124561" y="90780"/>
                                <a:pt x="124233" y="91061"/>
                                <a:pt x="123857" y="913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31" name="图形 413">
                      <a:extLst>
                        <a:ext uri="{FF2B5EF4-FFF2-40B4-BE49-F238E27FC236}">
                          <a16:creationId xmlns:a16="http://schemas.microsoft.com/office/drawing/2014/main" id="{309FDB9B-D21A-4F10-47F4-3A71FDBFCCA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57123" y="6200090"/>
                      <a:ext cx="527424" cy="455857"/>
                      <a:chOff x="10357123" y="6200090"/>
                      <a:chExt cx="527424" cy="455857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32" name="图形 413">
                        <a:extLst>
                          <a:ext uri="{FF2B5EF4-FFF2-40B4-BE49-F238E27FC236}">
                            <a16:creationId xmlns:a16="http://schemas.microsoft.com/office/drawing/2014/main" id="{5B4A9F27-DB1C-7046-A25F-98744F3DB5E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57123" y="6289689"/>
                        <a:ext cx="417411" cy="366258"/>
                        <a:chOff x="10357123" y="6289689"/>
                        <a:chExt cx="417411" cy="36625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33" name="任意多边形: 形状 932">
                          <a:extLst>
                            <a:ext uri="{FF2B5EF4-FFF2-40B4-BE49-F238E27FC236}">
                              <a16:creationId xmlns:a16="http://schemas.microsoft.com/office/drawing/2014/main" id="{89A4F2BE-0E9F-DC32-D83E-757290E190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57123" y="6299177"/>
                          <a:ext cx="185368" cy="101237"/>
                        </a:xfrm>
                        <a:custGeom>
                          <a:avLst/>
                          <a:gdLst>
                            <a:gd name="connsiteX0" fmla="*/ 113629 w 185368"/>
                            <a:gd name="connsiteY0" fmla="*/ 85477 h 101237"/>
                            <a:gd name="connsiteX1" fmla="*/ 104020 w 185368"/>
                            <a:gd name="connsiteY1" fmla="*/ 89837 h 101237"/>
                            <a:gd name="connsiteX2" fmla="*/ 103270 w 185368"/>
                            <a:gd name="connsiteY2" fmla="*/ 86696 h 101237"/>
                            <a:gd name="connsiteX3" fmla="*/ 170348 w 185368"/>
                            <a:gd name="connsiteY3" fmla="*/ 10759 h 101237"/>
                            <a:gd name="connsiteX4" fmla="*/ 147895 w 185368"/>
                            <a:gd name="connsiteY4" fmla="*/ 13055 h 101237"/>
                            <a:gd name="connsiteX5" fmla="*/ 61082 w 185368"/>
                            <a:gd name="connsiteY5" fmla="*/ 61852 h 101237"/>
                            <a:gd name="connsiteX6" fmla="*/ 25363 w 185368"/>
                            <a:gd name="connsiteY6" fmla="*/ 85946 h 101237"/>
                            <a:gd name="connsiteX7" fmla="*/ 10363 w 185368"/>
                            <a:gd name="connsiteY7" fmla="*/ 96540 h 101237"/>
                            <a:gd name="connsiteX8" fmla="*/ 988 w 185368"/>
                            <a:gd name="connsiteY8" fmla="*/ 101180 h 101237"/>
                            <a:gd name="connsiteX9" fmla="*/ 3285 w 185368"/>
                            <a:gd name="connsiteY9" fmla="*/ 97899 h 101237"/>
                            <a:gd name="connsiteX10" fmla="*/ 59863 w 185368"/>
                            <a:gd name="connsiteY10" fmla="*/ 59227 h 101237"/>
                            <a:gd name="connsiteX11" fmla="*/ 155864 w 185368"/>
                            <a:gd name="connsiteY11" fmla="*/ 5555 h 101237"/>
                            <a:gd name="connsiteX12" fmla="*/ 184598 w 185368"/>
                            <a:gd name="connsiteY12" fmla="*/ 2555 h 101237"/>
                            <a:gd name="connsiteX13" fmla="*/ 114567 w 185368"/>
                            <a:gd name="connsiteY13" fmla="*/ 84680 h 101237"/>
                            <a:gd name="connsiteX14" fmla="*/ 113629 w 185368"/>
                            <a:gd name="connsiteY14" fmla="*/ 85477 h 1012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5368" h="101237">
                              <a:moveTo>
                                <a:pt x="113629" y="85477"/>
                              </a:moveTo>
                              <a:cubicBezTo>
                                <a:pt x="110864" y="87493"/>
                                <a:pt x="106832" y="89368"/>
                                <a:pt x="104020" y="89837"/>
                              </a:cubicBezTo>
                              <a:cubicBezTo>
                                <a:pt x="100879" y="90399"/>
                                <a:pt x="100504" y="88993"/>
                                <a:pt x="103270" y="86696"/>
                              </a:cubicBezTo>
                              <a:cubicBezTo>
                                <a:pt x="165567" y="33680"/>
                                <a:pt x="173395" y="15774"/>
                                <a:pt x="170348" y="10759"/>
                              </a:cubicBezTo>
                              <a:cubicBezTo>
                                <a:pt x="167770" y="6540"/>
                                <a:pt x="156661" y="9727"/>
                                <a:pt x="147895" y="13055"/>
                              </a:cubicBezTo>
                              <a:cubicBezTo>
                                <a:pt x="123098" y="22477"/>
                                <a:pt x="89160" y="43430"/>
                                <a:pt x="61082" y="61852"/>
                              </a:cubicBezTo>
                              <a:cubicBezTo>
                                <a:pt x="47067" y="71134"/>
                                <a:pt x="34410" y="79571"/>
                                <a:pt x="25363" y="85946"/>
                              </a:cubicBezTo>
                              <a:cubicBezTo>
                                <a:pt x="16270" y="92368"/>
                                <a:pt x="10598" y="96353"/>
                                <a:pt x="10363" y="96540"/>
                              </a:cubicBezTo>
                              <a:cubicBezTo>
                                <a:pt x="7363" y="98696"/>
                                <a:pt x="2957" y="100805"/>
                                <a:pt x="988" y="101180"/>
                              </a:cubicBezTo>
                              <a:cubicBezTo>
                                <a:pt x="-980" y="101556"/>
                                <a:pt x="98" y="100055"/>
                                <a:pt x="3285" y="97899"/>
                              </a:cubicBezTo>
                              <a:cubicBezTo>
                                <a:pt x="5348" y="96540"/>
                                <a:pt x="29348" y="79102"/>
                                <a:pt x="59863" y="59227"/>
                              </a:cubicBezTo>
                              <a:cubicBezTo>
                                <a:pt x="90285" y="39258"/>
                                <a:pt x="127223" y="16711"/>
                                <a:pt x="155864" y="5555"/>
                              </a:cubicBezTo>
                              <a:cubicBezTo>
                                <a:pt x="171754" y="-585"/>
                                <a:pt x="181832" y="-1710"/>
                                <a:pt x="184598" y="2555"/>
                              </a:cubicBezTo>
                              <a:cubicBezTo>
                                <a:pt x="189942" y="10852"/>
                                <a:pt x="167583" y="39212"/>
                                <a:pt x="114567" y="84680"/>
                              </a:cubicBezTo>
                              <a:cubicBezTo>
                                <a:pt x="114332" y="84962"/>
                                <a:pt x="113957" y="85243"/>
                                <a:pt x="113629" y="854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34" name="任意多边形: 形状 933">
                          <a:extLst>
                            <a:ext uri="{FF2B5EF4-FFF2-40B4-BE49-F238E27FC236}">
                              <a16:creationId xmlns:a16="http://schemas.microsoft.com/office/drawing/2014/main" id="{CB77CE48-908D-B6AD-BB85-F76D5562DB5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61531" y="6289689"/>
                          <a:ext cx="197988" cy="112685"/>
                        </a:xfrm>
                        <a:custGeom>
                          <a:avLst/>
                          <a:gdLst>
                            <a:gd name="connsiteX0" fmla="*/ 122565 w 197988"/>
                            <a:gd name="connsiteY0" fmla="*/ 109496 h 112685"/>
                            <a:gd name="connsiteX1" fmla="*/ 113611 w 197988"/>
                            <a:gd name="connsiteY1" fmla="*/ 112637 h 112685"/>
                            <a:gd name="connsiteX2" fmla="*/ 113611 w 197988"/>
                            <a:gd name="connsiteY2" fmla="*/ 107340 h 112685"/>
                            <a:gd name="connsiteX3" fmla="*/ 182752 w 197988"/>
                            <a:gd name="connsiteY3" fmla="*/ 14434 h 112685"/>
                            <a:gd name="connsiteX4" fmla="*/ 157533 w 197988"/>
                            <a:gd name="connsiteY4" fmla="*/ 10871 h 112685"/>
                            <a:gd name="connsiteX5" fmla="*/ 64861 w 197988"/>
                            <a:gd name="connsiteY5" fmla="*/ 57606 h 112685"/>
                            <a:gd name="connsiteX6" fmla="*/ 27877 w 197988"/>
                            <a:gd name="connsiteY6" fmla="*/ 83199 h 112685"/>
                            <a:gd name="connsiteX7" fmla="*/ 12502 w 197988"/>
                            <a:gd name="connsiteY7" fmla="*/ 94637 h 112685"/>
                            <a:gd name="connsiteX8" fmla="*/ 1861 w 197988"/>
                            <a:gd name="connsiteY8" fmla="*/ 99278 h 112685"/>
                            <a:gd name="connsiteX9" fmla="*/ 2564 w 197988"/>
                            <a:gd name="connsiteY9" fmla="*/ 95434 h 112685"/>
                            <a:gd name="connsiteX10" fmla="*/ 61299 w 197988"/>
                            <a:gd name="connsiteY10" fmla="*/ 53996 h 112685"/>
                            <a:gd name="connsiteX11" fmla="*/ 164987 w 197988"/>
                            <a:gd name="connsiteY11" fmla="*/ 2434 h 112685"/>
                            <a:gd name="connsiteX12" fmla="*/ 197143 w 197988"/>
                            <a:gd name="connsiteY12" fmla="*/ 7074 h 112685"/>
                            <a:gd name="connsiteX13" fmla="*/ 123549 w 197988"/>
                            <a:gd name="connsiteY13" fmla="*/ 108606 h 112685"/>
                            <a:gd name="connsiteX14" fmla="*/ 122565 w 197988"/>
                            <a:gd name="connsiteY14" fmla="*/ 109496 h 1126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7988" h="112685">
                              <a:moveTo>
                                <a:pt x="122565" y="109496"/>
                              </a:moveTo>
                              <a:cubicBezTo>
                                <a:pt x="119799" y="111606"/>
                                <a:pt x="116049" y="112965"/>
                                <a:pt x="113611" y="112637"/>
                              </a:cubicBezTo>
                              <a:cubicBezTo>
                                <a:pt x="110846" y="112309"/>
                                <a:pt x="110846" y="109965"/>
                                <a:pt x="113611" y="107340"/>
                              </a:cubicBezTo>
                              <a:cubicBezTo>
                                <a:pt x="177549" y="47621"/>
                                <a:pt x="186362" y="23106"/>
                                <a:pt x="182752" y="14434"/>
                              </a:cubicBezTo>
                              <a:cubicBezTo>
                                <a:pt x="179658" y="7262"/>
                                <a:pt x="167330" y="8528"/>
                                <a:pt x="157533" y="10871"/>
                              </a:cubicBezTo>
                              <a:cubicBezTo>
                                <a:pt x="129830" y="17434"/>
                                <a:pt x="94065" y="38434"/>
                                <a:pt x="64861" y="57606"/>
                              </a:cubicBezTo>
                              <a:cubicBezTo>
                                <a:pt x="50236" y="67169"/>
                                <a:pt x="37205" y="76309"/>
                                <a:pt x="27877" y="83199"/>
                              </a:cubicBezTo>
                              <a:cubicBezTo>
                                <a:pt x="18596" y="90137"/>
                                <a:pt x="12689" y="94496"/>
                                <a:pt x="12502" y="94637"/>
                              </a:cubicBezTo>
                              <a:cubicBezTo>
                                <a:pt x="9361" y="96981"/>
                                <a:pt x="4627" y="99043"/>
                                <a:pt x="1861" y="99278"/>
                              </a:cubicBezTo>
                              <a:cubicBezTo>
                                <a:pt x="-858" y="99465"/>
                                <a:pt x="-576" y="97778"/>
                                <a:pt x="2564" y="95434"/>
                              </a:cubicBezTo>
                              <a:cubicBezTo>
                                <a:pt x="4627" y="93981"/>
                                <a:pt x="29236" y="74856"/>
                                <a:pt x="61299" y="53996"/>
                              </a:cubicBezTo>
                              <a:cubicBezTo>
                                <a:pt x="93268" y="33090"/>
                                <a:pt x="132643" y="10449"/>
                                <a:pt x="164987" y="2434"/>
                              </a:cubicBezTo>
                              <a:cubicBezTo>
                                <a:pt x="182893" y="-1972"/>
                                <a:pt x="194143" y="-379"/>
                                <a:pt x="197143" y="7074"/>
                              </a:cubicBezTo>
                              <a:cubicBezTo>
                                <a:pt x="203002" y="21652"/>
                                <a:pt x="178393" y="57230"/>
                                <a:pt x="123549" y="108606"/>
                              </a:cubicBezTo>
                              <a:cubicBezTo>
                                <a:pt x="123268" y="108934"/>
                                <a:pt x="122940" y="109215"/>
                                <a:pt x="122565" y="1094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35" name="任意多边形: 形状 934">
                          <a:extLst>
                            <a:ext uri="{FF2B5EF4-FFF2-40B4-BE49-F238E27FC236}">
                              <a16:creationId xmlns:a16="http://schemas.microsoft.com/office/drawing/2014/main" id="{5FE53204-B076-EB45-E1C4-A534C9BE76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73127" y="6316555"/>
                          <a:ext cx="176061" cy="161592"/>
                        </a:xfrm>
                        <a:custGeom>
                          <a:avLst/>
                          <a:gdLst>
                            <a:gd name="connsiteX0" fmla="*/ 74437 w 176061"/>
                            <a:gd name="connsiteY0" fmla="*/ 159740 h 161592"/>
                            <a:gd name="connsiteX1" fmla="*/ 67828 w 176061"/>
                            <a:gd name="connsiteY1" fmla="*/ 160350 h 161592"/>
                            <a:gd name="connsiteX2" fmla="*/ 71297 w 176061"/>
                            <a:gd name="connsiteY2" fmla="*/ 151209 h 161592"/>
                            <a:gd name="connsiteX3" fmla="*/ 143250 w 176061"/>
                            <a:gd name="connsiteY3" fmla="*/ 70537 h 161592"/>
                            <a:gd name="connsiteX4" fmla="*/ 163172 w 176061"/>
                            <a:gd name="connsiteY4" fmla="*/ 29100 h 161592"/>
                            <a:gd name="connsiteX5" fmla="*/ 148218 w 176061"/>
                            <a:gd name="connsiteY5" fmla="*/ 10490 h 161592"/>
                            <a:gd name="connsiteX6" fmla="*/ 63937 w 176061"/>
                            <a:gd name="connsiteY6" fmla="*/ 44474 h 161592"/>
                            <a:gd name="connsiteX7" fmla="*/ 27046 w 176061"/>
                            <a:gd name="connsiteY7" fmla="*/ 70349 h 161592"/>
                            <a:gd name="connsiteX8" fmla="*/ 15656 w 176061"/>
                            <a:gd name="connsiteY8" fmla="*/ 79068 h 161592"/>
                            <a:gd name="connsiteX9" fmla="*/ 11297 w 176061"/>
                            <a:gd name="connsiteY9" fmla="*/ 82537 h 161592"/>
                            <a:gd name="connsiteX10" fmla="*/ 1406 w 176061"/>
                            <a:gd name="connsiteY10" fmla="*/ 85818 h 161592"/>
                            <a:gd name="connsiteX11" fmla="*/ 2859 w 176061"/>
                            <a:gd name="connsiteY11" fmla="*/ 80006 h 161592"/>
                            <a:gd name="connsiteX12" fmla="*/ 62203 w 176061"/>
                            <a:gd name="connsiteY12" fmla="*/ 37162 h 161592"/>
                            <a:gd name="connsiteX13" fmla="*/ 156750 w 176061"/>
                            <a:gd name="connsiteY13" fmla="*/ 224 h 161592"/>
                            <a:gd name="connsiteX14" fmla="*/ 175734 w 176061"/>
                            <a:gd name="connsiteY14" fmla="*/ 24177 h 161592"/>
                            <a:gd name="connsiteX15" fmla="*/ 75609 w 176061"/>
                            <a:gd name="connsiteY15" fmla="*/ 158896 h 161592"/>
                            <a:gd name="connsiteX16" fmla="*/ 74437 w 176061"/>
                            <a:gd name="connsiteY16" fmla="*/ 159740 h 1615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76061" h="161592">
                              <a:moveTo>
                                <a:pt x="74437" y="159740"/>
                              </a:moveTo>
                              <a:cubicBezTo>
                                <a:pt x="71625" y="161943"/>
                                <a:pt x="68859" y="162224"/>
                                <a:pt x="67828" y="160350"/>
                              </a:cubicBezTo>
                              <a:cubicBezTo>
                                <a:pt x="66703" y="158240"/>
                                <a:pt x="68203" y="154209"/>
                                <a:pt x="71297" y="151209"/>
                              </a:cubicBezTo>
                              <a:cubicBezTo>
                                <a:pt x="107203" y="116896"/>
                                <a:pt x="129468" y="90412"/>
                                <a:pt x="143250" y="70537"/>
                              </a:cubicBezTo>
                              <a:cubicBezTo>
                                <a:pt x="157078" y="50709"/>
                                <a:pt x="162141" y="37350"/>
                                <a:pt x="163172" y="29100"/>
                              </a:cubicBezTo>
                              <a:cubicBezTo>
                                <a:pt x="164812" y="15365"/>
                                <a:pt x="155953" y="11381"/>
                                <a:pt x="148218" y="10490"/>
                              </a:cubicBezTo>
                              <a:cubicBezTo>
                                <a:pt x="126328" y="7959"/>
                                <a:pt x="92578" y="25959"/>
                                <a:pt x="63937" y="44474"/>
                              </a:cubicBezTo>
                              <a:cubicBezTo>
                                <a:pt x="49546" y="53709"/>
                                <a:pt x="36656" y="63224"/>
                                <a:pt x="27046" y="70349"/>
                              </a:cubicBezTo>
                              <a:cubicBezTo>
                                <a:pt x="22312" y="73959"/>
                                <a:pt x="18421" y="76912"/>
                                <a:pt x="15656" y="79068"/>
                              </a:cubicBezTo>
                              <a:cubicBezTo>
                                <a:pt x="12984" y="81225"/>
                                <a:pt x="11390" y="82443"/>
                                <a:pt x="11297" y="82537"/>
                              </a:cubicBezTo>
                              <a:cubicBezTo>
                                <a:pt x="8343" y="84974"/>
                                <a:pt x="3749" y="86521"/>
                                <a:pt x="1406" y="85818"/>
                              </a:cubicBezTo>
                              <a:cubicBezTo>
                                <a:pt x="-938" y="85115"/>
                                <a:pt x="-282" y="82537"/>
                                <a:pt x="2859" y="80006"/>
                              </a:cubicBezTo>
                              <a:cubicBezTo>
                                <a:pt x="4828" y="78365"/>
                                <a:pt x="30750" y="57365"/>
                                <a:pt x="62203" y="37162"/>
                              </a:cubicBezTo>
                              <a:cubicBezTo>
                                <a:pt x="93703" y="17005"/>
                                <a:pt x="130875" y="-2307"/>
                                <a:pt x="156750" y="224"/>
                              </a:cubicBezTo>
                              <a:cubicBezTo>
                                <a:pt x="171094" y="1631"/>
                                <a:pt x="177656" y="9974"/>
                                <a:pt x="175734" y="24177"/>
                              </a:cubicBezTo>
                              <a:cubicBezTo>
                                <a:pt x="171937" y="52068"/>
                                <a:pt x="137297" y="99646"/>
                                <a:pt x="75609" y="158896"/>
                              </a:cubicBezTo>
                              <a:cubicBezTo>
                                <a:pt x="75187" y="159131"/>
                                <a:pt x="74812" y="159459"/>
                                <a:pt x="74437" y="1597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36" name="任意多边形: 形状 935">
                          <a:extLst>
                            <a:ext uri="{FF2B5EF4-FFF2-40B4-BE49-F238E27FC236}">
                              <a16:creationId xmlns:a16="http://schemas.microsoft.com/office/drawing/2014/main" id="{105932DF-DD5C-CCE1-626E-390CA8CA4E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01729" y="6405591"/>
                          <a:ext cx="172804" cy="250356"/>
                        </a:xfrm>
                        <a:custGeom>
                          <a:avLst/>
                          <a:gdLst>
                            <a:gd name="connsiteX0" fmla="*/ 3038 w 172804"/>
                            <a:gd name="connsiteY0" fmla="*/ 249345 h 250356"/>
                            <a:gd name="connsiteX1" fmla="*/ 835 w 172804"/>
                            <a:gd name="connsiteY1" fmla="*/ 245923 h 250356"/>
                            <a:gd name="connsiteX2" fmla="*/ 11054 w 172804"/>
                            <a:gd name="connsiteY2" fmla="*/ 231204 h 250356"/>
                            <a:gd name="connsiteX3" fmla="*/ 150601 w 172804"/>
                            <a:gd name="connsiteY3" fmla="*/ 67282 h 250356"/>
                            <a:gd name="connsiteX4" fmla="*/ 159554 w 172804"/>
                            <a:gd name="connsiteY4" fmla="*/ 24016 h 250356"/>
                            <a:gd name="connsiteX5" fmla="*/ 98194 w 172804"/>
                            <a:gd name="connsiteY5" fmla="*/ 33438 h 250356"/>
                            <a:gd name="connsiteX6" fmla="*/ 62476 w 172804"/>
                            <a:gd name="connsiteY6" fmla="*/ 57954 h 250356"/>
                            <a:gd name="connsiteX7" fmla="*/ 50804 w 172804"/>
                            <a:gd name="connsiteY7" fmla="*/ 66907 h 250356"/>
                            <a:gd name="connsiteX8" fmla="*/ 46163 w 172804"/>
                            <a:gd name="connsiteY8" fmla="*/ 70610 h 250356"/>
                            <a:gd name="connsiteX9" fmla="*/ 39038 w 172804"/>
                            <a:gd name="connsiteY9" fmla="*/ 70844 h 250356"/>
                            <a:gd name="connsiteX10" fmla="*/ 43538 w 172804"/>
                            <a:gd name="connsiteY10" fmla="*/ 61563 h 250356"/>
                            <a:gd name="connsiteX11" fmla="*/ 62898 w 172804"/>
                            <a:gd name="connsiteY11" fmla="*/ 46470 h 250356"/>
                            <a:gd name="connsiteX12" fmla="*/ 102319 w 172804"/>
                            <a:gd name="connsiteY12" fmla="*/ 19610 h 250356"/>
                            <a:gd name="connsiteX13" fmla="*/ 170710 w 172804"/>
                            <a:gd name="connsiteY13" fmla="*/ 10938 h 250356"/>
                            <a:gd name="connsiteX14" fmla="*/ 159039 w 172804"/>
                            <a:gd name="connsiteY14" fmla="*/ 66579 h 250356"/>
                            <a:gd name="connsiteX15" fmla="*/ 4304 w 172804"/>
                            <a:gd name="connsiteY15" fmla="*/ 248360 h 250356"/>
                            <a:gd name="connsiteX16" fmla="*/ 3038 w 172804"/>
                            <a:gd name="connsiteY16" fmla="*/ 249345 h 2503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72804" h="250356">
                              <a:moveTo>
                                <a:pt x="3038" y="249345"/>
                              </a:moveTo>
                              <a:cubicBezTo>
                                <a:pt x="85" y="251501"/>
                                <a:pt x="-852" y="250142"/>
                                <a:pt x="835" y="245923"/>
                              </a:cubicBezTo>
                              <a:cubicBezTo>
                                <a:pt x="2710" y="241189"/>
                                <a:pt x="7351" y="234626"/>
                                <a:pt x="11054" y="231204"/>
                              </a:cubicBezTo>
                              <a:cubicBezTo>
                                <a:pt x="65429" y="182220"/>
                                <a:pt x="119101" y="126860"/>
                                <a:pt x="150601" y="67282"/>
                              </a:cubicBezTo>
                              <a:cubicBezTo>
                                <a:pt x="162742" y="44173"/>
                                <a:pt x="162039" y="30485"/>
                                <a:pt x="159554" y="24016"/>
                              </a:cubicBezTo>
                              <a:cubicBezTo>
                                <a:pt x="152429" y="5688"/>
                                <a:pt x="124632" y="17360"/>
                                <a:pt x="98194" y="33438"/>
                              </a:cubicBezTo>
                              <a:cubicBezTo>
                                <a:pt x="84929" y="41501"/>
                                <a:pt x="72179" y="50735"/>
                                <a:pt x="62476" y="57954"/>
                              </a:cubicBezTo>
                              <a:cubicBezTo>
                                <a:pt x="57648" y="61563"/>
                                <a:pt x="53616" y="64657"/>
                                <a:pt x="50804" y="66907"/>
                              </a:cubicBezTo>
                              <a:cubicBezTo>
                                <a:pt x="47991" y="69157"/>
                                <a:pt x="46304" y="70516"/>
                                <a:pt x="46163" y="70610"/>
                              </a:cubicBezTo>
                              <a:cubicBezTo>
                                <a:pt x="42835" y="73376"/>
                                <a:pt x="39741" y="73329"/>
                                <a:pt x="39038" y="70844"/>
                              </a:cubicBezTo>
                              <a:cubicBezTo>
                                <a:pt x="38335" y="68360"/>
                                <a:pt x="40257" y="64235"/>
                                <a:pt x="43538" y="61563"/>
                              </a:cubicBezTo>
                              <a:cubicBezTo>
                                <a:pt x="44569" y="60673"/>
                                <a:pt x="52070" y="54579"/>
                                <a:pt x="62898" y="46470"/>
                              </a:cubicBezTo>
                              <a:cubicBezTo>
                                <a:pt x="73632" y="38360"/>
                                <a:pt x="87788" y="28282"/>
                                <a:pt x="102319" y="19610"/>
                              </a:cubicBezTo>
                              <a:cubicBezTo>
                                <a:pt x="131195" y="2173"/>
                                <a:pt x="161804" y="-9734"/>
                                <a:pt x="170710" y="10938"/>
                              </a:cubicBezTo>
                              <a:cubicBezTo>
                                <a:pt x="175726" y="22423"/>
                                <a:pt x="171695" y="42204"/>
                                <a:pt x="159039" y="66579"/>
                              </a:cubicBezTo>
                              <a:cubicBezTo>
                                <a:pt x="124117" y="133235"/>
                                <a:pt x="64913" y="194408"/>
                                <a:pt x="4304" y="248360"/>
                              </a:cubicBezTo>
                              <a:cubicBezTo>
                                <a:pt x="3835" y="248736"/>
                                <a:pt x="3413" y="249064"/>
                                <a:pt x="3038" y="24934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37" name="图形 413">
                        <a:extLst>
                          <a:ext uri="{FF2B5EF4-FFF2-40B4-BE49-F238E27FC236}">
                            <a16:creationId xmlns:a16="http://schemas.microsoft.com/office/drawing/2014/main" id="{A81ADD42-6672-BDC9-2F9D-90E8991AE8C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509993" y="6200090"/>
                        <a:ext cx="374553" cy="236194"/>
                        <a:chOff x="10509993" y="6200090"/>
                        <a:chExt cx="374553" cy="23619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38" name="任意多边形: 形状 937">
                          <a:extLst>
                            <a:ext uri="{FF2B5EF4-FFF2-40B4-BE49-F238E27FC236}">
                              <a16:creationId xmlns:a16="http://schemas.microsoft.com/office/drawing/2014/main" id="{65E5B191-5A05-3098-015F-17DC2B9011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12581" y="6222576"/>
                          <a:ext cx="88207" cy="86561"/>
                        </a:xfrm>
                        <a:custGeom>
                          <a:avLst/>
                          <a:gdLst>
                            <a:gd name="connsiteX0" fmla="*/ 72968 w 88207"/>
                            <a:gd name="connsiteY0" fmla="*/ 8797 h 86561"/>
                            <a:gd name="connsiteX1" fmla="*/ 75171 w 88207"/>
                            <a:gd name="connsiteY1" fmla="*/ 10484 h 86561"/>
                            <a:gd name="connsiteX2" fmla="*/ 1999 w 88207"/>
                            <a:gd name="connsiteY2" fmla="*/ 83750 h 86561"/>
                            <a:gd name="connsiteX3" fmla="*/ 2186 w 88207"/>
                            <a:gd name="connsiteY3" fmla="*/ 86281 h 86561"/>
                            <a:gd name="connsiteX4" fmla="*/ 11140 w 88207"/>
                            <a:gd name="connsiteY4" fmla="*/ 81500 h 86561"/>
                            <a:gd name="connsiteX5" fmla="*/ 12124 w 88207"/>
                            <a:gd name="connsiteY5" fmla="*/ 80703 h 86561"/>
                            <a:gd name="connsiteX6" fmla="*/ 88202 w 88207"/>
                            <a:gd name="connsiteY6" fmla="*/ 2140 h 86561"/>
                            <a:gd name="connsiteX7" fmla="*/ 84452 w 88207"/>
                            <a:gd name="connsiteY7" fmla="*/ 31 h 86561"/>
                            <a:gd name="connsiteX8" fmla="*/ 72968 w 88207"/>
                            <a:gd name="connsiteY8" fmla="*/ 8797 h 865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88207" h="86561">
                              <a:moveTo>
                                <a:pt x="72968" y="8797"/>
                              </a:moveTo>
                              <a:cubicBezTo>
                                <a:pt x="74280" y="8844"/>
                                <a:pt x="75171" y="9265"/>
                                <a:pt x="75171" y="10484"/>
                              </a:cubicBezTo>
                              <a:cubicBezTo>
                                <a:pt x="75124" y="15125"/>
                                <a:pt x="64202" y="31765"/>
                                <a:pt x="1999" y="83750"/>
                              </a:cubicBezTo>
                              <a:cubicBezTo>
                                <a:pt x="-720" y="86000"/>
                                <a:pt x="-673" y="87125"/>
                                <a:pt x="2186" y="86281"/>
                              </a:cubicBezTo>
                              <a:cubicBezTo>
                                <a:pt x="4624" y="85531"/>
                                <a:pt x="8468" y="83515"/>
                                <a:pt x="11140" y="81500"/>
                              </a:cubicBezTo>
                              <a:cubicBezTo>
                                <a:pt x="11468" y="81219"/>
                                <a:pt x="11843" y="80938"/>
                                <a:pt x="12124" y="80703"/>
                              </a:cubicBezTo>
                              <a:cubicBezTo>
                                <a:pt x="64859" y="36265"/>
                                <a:pt x="88624" y="9687"/>
                                <a:pt x="88202" y="2140"/>
                              </a:cubicBezTo>
                              <a:cubicBezTo>
                                <a:pt x="88109" y="500"/>
                                <a:pt x="86749" y="-157"/>
                                <a:pt x="84452" y="31"/>
                              </a:cubicBezTo>
                              <a:cubicBezTo>
                                <a:pt x="79858" y="3547"/>
                                <a:pt x="77609" y="5281"/>
                                <a:pt x="72968" y="879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39" name="任意多边形: 形状 938">
                          <a:extLst>
                            <a:ext uri="{FF2B5EF4-FFF2-40B4-BE49-F238E27FC236}">
                              <a16:creationId xmlns:a16="http://schemas.microsoft.com/office/drawing/2014/main" id="{3A2053BF-D264-304D-4C26-7444B74927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24251" y="6200090"/>
                          <a:ext cx="190645" cy="127357"/>
                        </a:xfrm>
                        <a:custGeom>
                          <a:avLst/>
                          <a:gdLst>
                            <a:gd name="connsiteX0" fmla="*/ 111485 w 190645"/>
                            <a:gd name="connsiteY0" fmla="*/ 124611 h 127357"/>
                            <a:gd name="connsiteX1" fmla="*/ 103282 w 190645"/>
                            <a:gd name="connsiteY1" fmla="*/ 127096 h 127357"/>
                            <a:gd name="connsiteX2" fmla="*/ 104126 w 190645"/>
                            <a:gd name="connsiteY2" fmla="*/ 120580 h 127357"/>
                            <a:gd name="connsiteX3" fmla="*/ 176548 w 190645"/>
                            <a:gd name="connsiteY3" fmla="*/ 17736 h 127357"/>
                            <a:gd name="connsiteX4" fmla="*/ 153579 w 190645"/>
                            <a:gd name="connsiteY4" fmla="*/ 10189 h 127357"/>
                            <a:gd name="connsiteX5" fmla="*/ 63672 w 190645"/>
                            <a:gd name="connsiteY5" fmla="*/ 55189 h 127357"/>
                            <a:gd name="connsiteX6" fmla="*/ 27438 w 190645"/>
                            <a:gd name="connsiteY6" fmla="*/ 81768 h 127357"/>
                            <a:gd name="connsiteX7" fmla="*/ 16469 w 190645"/>
                            <a:gd name="connsiteY7" fmla="*/ 90393 h 127357"/>
                            <a:gd name="connsiteX8" fmla="*/ 12297 w 190645"/>
                            <a:gd name="connsiteY8" fmla="*/ 93814 h 127357"/>
                            <a:gd name="connsiteX9" fmla="*/ 1891 w 190645"/>
                            <a:gd name="connsiteY9" fmla="*/ 98408 h 127357"/>
                            <a:gd name="connsiteX10" fmla="*/ 2454 w 190645"/>
                            <a:gd name="connsiteY10" fmla="*/ 94049 h 127357"/>
                            <a:gd name="connsiteX11" fmla="*/ 60251 w 190645"/>
                            <a:gd name="connsiteY11" fmla="*/ 50690 h 127357"/>
                            <a:gd name="connsiteX12" fmla="*/ 161032 w 190645"/>
                            <a:gd name="connsiteY12" fmla="*/ 1095 h 127357"/>
                            <a:gd name="connsiteX13" fmla="*/ 190282 w 190645"/>
                            <a:gd name="connsiteY13" fmla="*/ 10846 h 127357"/>
                            <a:gd name="connsiteX14" fmla="*/ 112516 w 190645"/>
                            <a:gd name="connsiteY14" fmla="*/ 123674 h 127357"/>
                            <a:gd name="connsiteX15" fmla="*/ 111485 w 190645"/>
                            <a:gd name="connsiteY15" fmla="*/ 124611 h 1273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0645" h="127357">
                              <a:moveTo>
                                <a:pt x="111485" y="124611"/>
                              </a:moveTo>
                              <a:cubicBezTo>
                                <a:pt x="108766" y="126815"/>
                                <a:pt x="105344" y="127893"/>
                                <a:pt x="103282" y="127096"/>
                              </a:cubicBezTo>
                              <a:cubicBezTo>
                                <a:pt x="101032" y="126205"/>
                                <a:pt x="101360" y="123346"/>
                                <a:pt x="104126" y="120580"/>
                              </a:cubicBezTo>
                              <a:cubicBezTo>
                                <a:pt x="168110" y="56924"/>
                                <a:pt x="178938" y="28658"/>
                                <a:pt x="176548" y="17736"/>
                              </a:cubicBezTo>
                              <a:cubicBezTo>
                                <a:pt x="174485" y="8642"/>
                                <a:pt x="162907" y="8642"/>
                                <a:pt x="153579" y="10189"/>
                              </a:cubicBezTo>
                              <a:cubicBezTo>
                                <a:pt x="127235" y="14642"/>
                                <a:pt x="92360" y="35502"/>
                                <a:pt x="63672" y="55189"/>
                              </a:cubicBezTo>
                              <a:cubicBezTo>
                                <a:pt x="49329" y="64986"/>
                                <a:pt x="36673" y="74643"/>
                                <a:pt x="27438" y="81768"/>
                              </a:cubicBezTo>
                              <a:cubicBezTo>
                                <a:pt x="22844" y="85377"/>
                                <a:pt x="19094" y="88330"/>
                                <a:pt x="16469" y="90393"/>
                              </a:cubicBezTo>
                              <a:cubicBezTo>
                                <a:pt x="13891" y="92502"/>
                                <a:pt x="12391" y="93721"/>
                                <a:pt x="12297" y="93814"/>
                              </a:cubicBezTo>
                              <a:cubicBezTo>
                                <a:pt x="9297" y="96346"/>
                                <a:pt x="4610" y="98314"/>
                                <a:pt x="1891" y="98408"/>
                              </a:cubicBezTo>
                              <a:cubicBezTo>
                                <a:pt x="-827" y="98455"/>
                                <a:pt x="-593" y="96533"/>
                                <a:pt x="2454" y="94049"/>
                              </a:cubicBezTo>
                              <a:cubicBezTo>
                                <a:pt x="4376" y="92455"/>
                                <a:pt x="28797" y="72158"/>
                                <a:pt x="60251" y="50690"/>
                              </a:cubicBezTo>
                              <a:cubicBezTo>
                                <a:pt x="91704" y="29220"/>
                                <a:pt x="130095" y="6627"/>
                                <a:pt x="161032" y="1095"/>
                              </a:cubicBezTo>
                              <a:cubicBezTo>
                                <a:pt x="178142" y="-1952"/>
                                <a:pt x="188313" y="1377"/>
                                <a:pt x="190282" y="10846"/>
                              </a:cubicBezTo>
                              <a:cubicBezTo>
                                <a:pt x="194126" y="29314"/>
                                <a:pt x="167407" y="68877"/>
                                <a:pt x="112516" y="123674"/>
                              </a:cubicBezTo>
                              <a:cubicBezTo>
                                <a:pt x="112188" y="124002"/>
                                <a:pt x="111813" y="124330"/>
                                <a:pt x="111485" y="1246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0" name="任意多边形: 形状 939">
                          <a:extLst>
                            <a:ext uri="{FF2B5EF4-FFF2-40B4-BE49-F238E27FC236}">
                              <a16:creationId xmlns:a16="http://schemas.microsoft.com/office/drawing/2014/main" id="{D519F4E9-1216-BBA7-FBCA-979667792A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26112" y="6245558"/>
                          <a:ext cx="158434" cy="190530"/>
                        </a:xfrm>
                        <a:custGeom>
                          <a:avLst/>
                          <a:gdLst>
                            <a:gd name="connsiteX0" fmla="*/ 42671 w 158434"/>
                            <a:gd name="connsiteY0" fmla="*/ 189018 h 190530"/>
                            <a:gd name="connsiteX1" fmla="*/ 37515 w 158434"/>
                            <a:gd name="connsiteY1" fmla="*/ 188315 h 190530"/>
                            <a:gd name="connsiteX2" fmla="*/ 42812 w 158434"/>
                            <a:gd name="connsiteY2" fmla="*/ 177205 h 190530"/>
                            <a:gd name="connsiteX3" fmla="*/ 145281 w 158434"/>
                            <a:gd name="connsiteY3" fmla="*/ 39908 h 190530"/>
                            <a:gd name="connsiteX4" fmla="*/ 137312 w 158434"/>
                            <a:gd name="connsiteY4" fmla="*/ 13283 h 190530"/>
                            <a:gd name="connsiteX5" fmla="*/ 61187 w 158434"/>
                            <a:gd name="connsiteY5" fmla="*/ 40330 h 190530"/>
                            <a:gd name="connsiteX6" fmla="*/ 25468 w 158434"/>
                            <a:gd name="connsiteY6" fmla="*/ 66345 h 190530"/>
                            <a:gd name="connsiteX7" fmla="*/ 14312 w 158434"/>
                            <a:gd name="connsiteY7" fmla="*/ 75346 h 190530"/>
                            <a:gd name="connsiteX8" fmla="*/ 9952 w 158434"/>
                            <a:gd name="connsiteY8" fmla="*/ 79002 h 190530"/>
                            <a:gd name="connsiteX9" fmla="*/ 999 w 158434"/>
                            <a:gd name="connsiteY9" fmla="*/ 81439 h 190530"/>
                            <a:gd name="connsiteX10" fmla="*/ 3062 w 158434"/>
                            <a:gd name="connsiteY10" fmla="*/ 74549 h 190530"/>
                            <a:gd name="connsiteX11" fmla="*/ 60906 w 158434"/>
                            <a:gd name="connsiteY11" fmla="*/ 31002 h 190530"/>
                            <a:gd name="connsiteX12" fmla="*/ 146265 w 158434"/>
                            <a:gd name="connsiteY12" fmla="*/ 2080 h 190530"/>
                            <a:gd name="connsiteX13" fmla="*/ 156250 w 158434"/>
                            <a:gd name="connsiteY13" fmla="*/ 36299 h 190530"/>
                            <a:gd name="connsiteX14" fmla="*/ 43750 w 158434"/>
                            <a:gd name="connsiteY14" fmla="*/ 188127 h 190530"/>
                            <a:gd name="connsiteX15" fmla="*/ 42671 w 158434"/>
                            <a:gd name="connsiteY15" fmla="*/ 189018 h 1905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8434" h="190530">
                              <a:moveTo>
                                <a:pt x="42671" y="189018"/>
                              </a:moveTo>
                              <a:cubicBezTo>
                                <a:pt x="39906" y="191268"/>
                                <a:pt x="37749" y="190987"/>
                                <a:pt x="37515" y="188315"/>
                              </a:cubicBezTo>
                              <a:cubicBezTo>
                                <a:pt x="37281" y="185314"/>
                                <a:pt x="39624" y="180393"/>
                                <a:pt x="42812" y="177205"/>
                              </a:cubicBezTo>
                              <a:cubicBezTo>
                                <a:pt x="116265" y="103565"/>
                                <a:pt x="139750" y="60580"/>
                                <a:pt x="145281" y="39908"/>
                              </a:cubicBezTo>
                              <a:cubicBezTo>
                                <a:pt x="149734" y="22752"/>
                                <a:pt x="143453" y="15908"/>
                                <a:pt x="137312" y="13283"/>
                              </a:cubicBezTo>
                              <a:cubicBezTo>
                                <a:pt x="119968" y="5783"/>
                                <a:pt x="88515" y="22096"/>
                                <a:pt x="61187" y="40330"/>
                              </a:cubicBezTo>
                              <a:cubicBezTo>
                                <a:pt x="47453" y="49377"/>
                                <a:pt x="34796" y="58986"/>
                                <a:pt x="25468" y="66345"/>
                              </a:cubicBezTo>
                              <a:cubicBezTo>
                                <a:pt x="20828" y="70049"/>
                                <a:pt x="16984" y="73143"/>
                                <a:pt x="14312" y="75346"/>
                              </a:cubicBezTo>
                              <a:cubicBezTo>
                                <a:pt x="11640" y="77596"/>
                                <a:pt x="10046" y="78908"/>
                                <a:pt x="9952" y="79002"/>
                              </a:cubicBezTo>
                              <a:cubicBezTo>
                                <a:pt x="6999" y="81533"/>
                                <a:pt x="2921" y="82658"/>
                                <a:pt x="999" y="81439"/>
                              </a:cubicBezTo>
                              <a:cubicBezTo>
                                <a:pt x="-923" y="80221"/>
                                <a:pt x="15" y="77127"/>
                                <a:pt x="3062" y="74549"/>
                              </a:cubicBezTo>
                              <a:cubicBezTo>
                                <a:pt x="5078" y="72861"/>
                                <a:pt x="30718" y="50736"/>
                                <a:pt x="60906" y="31002"/>
                              </a:cubicBezTo>
                              <a:cubicBezTo>
                                <a:pt x="90999" y="11267"/>
                                <a:pt x="125593" y="-6123"/>
                                <a:pt x="146265" y="2080"/>
                              </a:cubicBezTo>
                              <a:cubicBezTo>
                                <a:pt x="157750" y="6627"/>
                                <a:pt x="161172" y="18486"/>
                                <a:pt x="156250" y="36299"/>
                              </a:cubicBezTo>
                              <a:cubicBezTo>
                                <a:pt x="146687" y="71080"/>
                                <a:pt x="107359" y="124705"/>
                                <a:pt x="43750" y="188127"/>
                              </a:cubicBezTo>
                              <a:cubicBezTo>
                                <a:pt x="43374" y="188408"/>
                                <a:pt x="42999" y="188736"/>
                                <a:pt x="42671" y="1890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1" name="任意多边形: 形状 940">
                          <a:extLst>
                            <a:ext uri="{FF2B5EF4-FFF2-40B4-BE49-F238E27FC236}">
                              <a16:creationId xmlns:a16="http://schemas.microsoft.com/office/drawing/2014/main" id="{E3499EAE-4AD4-DD71-32F6-21767D4E3B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63569" y="6366035"/>
                          <a:ext cx="115184" cy="70249"/>
                        </a:xfrm>
                        <a:custGeom>
                          <a:avLst/>
                          <a:gdLst>
                            <a:gd name="connsiteX0" fmla="*/ 106699 w 115184"/>
                            <a:gd name="connsiteY0" fmla="*/ 35447 h 70249"/>
                            <a:gd name="connsiteX1" fmla="*/ 102949 w 115184"/>
                            <a:gd name="connsiteY1" fmla="*/ 34463 h 70249"/>
                            <a:gd name="connsiteX2" fmla="*/ 55464 w 115184"/>
                            <a:gd name="connsiteY2" fmla="*/ 31650 h 70249"/>
                            <a:gd name="connsiteX3" fmla="*/ 21480 w 115184"/>
                            <a:gd name="connsiteY3" fmla="*/ 55510 h 70249"/>
                            <a:gd name="connsiteX4" fmla="*/ 10042 w 115184"/>
                            <a:gd name="connsiteY4" fmla="*/ 64651 h 70249"/>
                            <a:gd name="connsiteX5" fmla="*/ 5449 w 115184"/>
                            <a:gd name="connsiteY5" fmla="*/ 68447 h 70249"/>
                            <a:gd name="connsiteX6" fmla="*/ 11 w 115184"/>
                            <a:gd name="connsiteY6" fmla="*/ 67134 h 70249"/>
                            <a:gd name="connsiteX7" fmla="*/ 6105 w 115184"/>
                            <a:gd name="connsiteY7" fmla="*/ 56072 h 70249"/>
                            <a:gd name="connsiteX8" fmla="*/ 62589 w 115184"/>
                            <a:gd name="connsiteY8" fmla="*/ 14447 h 70249"/>
                            <a:gd name="connsiteX9" fmla="*/ 115183 w 115184"/>
                            <a:gd name="connsiteY9" fmla="*/ 19932 h 70249"/>
                            <a:gd name="connsiteX10" fmla="*/ 108808 w 115184"/>
                            <a:gd name="connsiteY10" fmla="*/ 33197 h 70249"/>
                            <a:gd name="connsiteX11" fmla="*/ 106699 w 115184"/>
                            <a:gd name="connsiteY11" fmla="*/ 35447 h 702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15184" h="70249">
                              <a:moveTo>
                                <a:pt x="106699" y="35447"/>
                              </a:moveTo>
                              <a:cubicBezTo>
                                <a:pt x="104355" y="37369"/>
                                <a:pt x="102855" y="37088"/>
                                <a:pt x="102949" y="34463"/>
                              </a:cubicBezTo>
                              <a:cubicBezTo>
                                <a:pt x="103886" y="8354"/>
                                <a:pt x="79792" y="16744"/>
                                <a:pt x="55464" y="31650"/>
                              </a:cubicBezTo>
                              <a:cubicBezTo>
                                <a:pt x="43230" y="39103"/>
                                <a:pt x="30808" y="48197"/>
                                <a:pt x="21480" y="55510"/>
                              </a:cubicBezTo>
                              <a:cubicBezTo>
                                <a:pt x="16839" y="59213"/>
                                <a:pt x="12902" y="62400"/>
                                <a:pt x="10042" y="64651"/>
                              </a:cubicBezTo>
                              <a:cubicBezTo>
                                <a:pt x="7230" y="66994"/>
                                <a:pt x="5589" y="68353"/>
                                <a:pt x="5449" y="68447"/>
                              </a:cubicBezTo>
                              <a:cubicBezTo>
                                <a:pt x="2073" y="71400"/>
                                <a:pt x="-177" y="70556"/>
                                <a:pt x="11" y="67134"/>
                              </a:cubicBezTo>
                              <a:cubicBezTo>
                                <a:pt x="199" y="63713"/>
                                <a:pt x="2870" y="58838"/>
                                <a:pt x="6105" y="56072"/>
                              </a:cubicBezTo>
                              <a:cubicBezTo>
                                <a:pt x="8120" y="54291"/>
                                <a:pt x="35870" y="30478"/>
                                <a:pt x="62589" y="14447"/>
                              </a:cubicBezTo>
                              <a:cubicBezTo>
                                <a:pt x="89402" y="-1584"/>
                                <a:pt x="115417" y="-9834"/>
                                <a:pt x="115183" y="19932"/>
                              </a:cubicBezTo>
                              <a:cubicBezTo>
                                <a:pt x="115136" y="23166"/>
                                <a:pt x="112277" y="29166"/>
                                <a:pt x="108808" y="33197"/>
                              </a:cubicBezTo>
                              <a:cubicBezTo>
                                <a:pt x="108105" y="34135"/>
                                <a:pt x="107355" y="34837"/>
                                <a:pt x="106699" y="354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2" name="任意多边形: 形状 941">
                          <a:extLst>
                            <a:ext uri="{FF2B5EF4-FFF2-40B4-BE49-F238E27FC236}">
                              <a16:creationId xmlns:a16="http://schemas.microsoft.com/office/drawing/2014/main" id="{ED5D30CB-FD31-51C2-63CE-B7BAD25459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09993" y="6202206"/>
                          <a:ext cx="191649" cy="107504"/>
                        </a:xfrm>
                        <a:custGeom>
                          <a:avLst/>
                          <a:gdLst>
                            <a:gd name="connsiteX0" fmla="*/ 123322 w 191649"/>
                            <a:gd name="connsiteY0" fmla="*/ 91839 h 107504"/>
                            <a:gd name="connsiteX1" fmla="*/ 113900 w 191649"/>
                            <a:gd name="connsiteY1" fmla="*/ 96198 h 107504"/>
                            <a:gd name="connsiteX2" fmla="*/ 113009 w 191649"/>
                            <a:gd name="connsiteY2" fmla="*/ 92542 h 107504"/>
                            <a:gd name="connsiteX3" fmla="*/ 175962 w 191649"/>
                            <a:gd name="connsiteY3" fmla="*/ 11354 h 107504"/>
                            <a:gd name="connsiteX4" fmla="*/ 150978 w 191649"/>
                            <a:gd name="connsiteY4" fmla="*/ 13510 h 107504"/>
                            <a:gd name="connsiteX5" fmla="*/ 61634 w 191649"/>
                            <a:gd name="connsiteY5" fmla="*/ 65167 h 107504"/>
                            <a:gd name="connsiteX6" fmla="*/ 26103 w 191649"/>
                            <a:gd name="connsiteY6" fmla="*/ 90901 h 107504"/>
                            <a:gd name="connsiteX7" fmla="*/ 11290 w 191649"/>
                            <a:gd name="connsiteY7" fmla="*/ 102198 h 107504"/>
                            <a:gd name="connsiteX8" fmla="*/ 1447 w 191649"/>
                            <a:gd name="connsiteY8" fmla="*/ 107401 h 107504"/>
                            <a:gd name="connsiteX9" fmla="*/ 2712 w 191649"/>
                            <a:gd name="connsiteY9" fmla="*/ 104073 h 107504"/>
                            <a:gd name="connsiteX10" fmla="*/ 158384 w 191649"/>
                            <a:gd name="connsiteY10" fmla="*/ 5729 h 107504"/>
                            <a:gd name="connsiteX11" fmla="*/ 190353 w 191649"/>
                            <a:gd name="connsiteY11" fmla="*/ 3010 h 107504"/>
                            <a:gd name="connsiteX12" fmla="*/ 124306 w 191649"/>
                            <a:gd name="connsiteY12" fmla="*/ 91042 h 107504"/>
                            <a:gd name="connsiteX13" fmla="*/ 123322 w 191649"/>
                            <a:gd name="connsiteY13" fmla="*/ 91839 h 10750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91649" h="107504">
                              <a:moveTo>
                                <a:pt x="123322" y="91839"/>
                              </a:moveTo>
                              <a:cubicBezTo>
                                <a:pt x="120603" y="93948"/>
                                <a:pt x="116666" y="95823"/>
                                <a:pt x="113900" y="96198"/>
                              </a:cubicBezTo>
                              <a:cubicBezTo>
                                <a:pt x="110759" y="96620"/>
                                <a:pt x="110337" y="95026"/>
                                <a:pt x="113009" y="92542"/>
                              </a:cubicBezTo>
                              <a:cubicBezTo>
                                <a:pt x="173431" y="36292"/>
                                <a:pt x="180181" y="16886"/>
                                <a:pt x="175962" y="11354"/>
                              </a:cubicBezTo>
                              <a:cubicBezTo>
                                <a:pt x="172447" y="6714"/>
                                <a:pt x="160447" y="9995"/>
                                <a:pt x="150978" y="13510"/>
                              </a:cubicBezTo>
                              <a:cubicBezTo>
                                <a:pt x="124259" y="23401"/>
                                <a:pt x="89759" y="45573"/>
                                <a:pt x="61634" y="65167"/>
                              </a:cubicBezTo>
                              <a:cubicBezTo>
                                <a:pt x="47525" y="74917"/>
                                <a:pt x="35150" y="84151"/>
                                <a:pt x="26103" y="90901"/>
                              </a:cubicBezTo>
                              <a:cubicBezTo>
                                <a:pt x="17150" y="97745"/>
                                <a:pt x="11525" y="102010"/>
                                <a:pt x="11290" y="102198"/>
                              </a:cubicBezTo>
                              <a:cubicBezTo>
                                <a:pt x="8384" y="104401"/>
                                <a:pt x="3837" y="106839"/>
                                <a:pt x="1447" y="107401"/>
                              </a:cubicBezTo>
                              <a:cubicBezTo>
                                <a:pt x="-897" y="107917"/>
                                <a:pt x="-335" y="106464"/>
                                <a:pt x="2712" y="104073"/>
                              </a:cubicBezTo>
                              <a:cubicBezTo>
                                <a:pt x="6837" y="101261"/>
                                <a:pt x="96603" y="29354"/>
                                <a:pt x="158384" y="5729"/>
                              </a:cubicBezTo>
                              <a:cubicBezTo>
                                <a:pt x="175541" y="-786"/>
                                <a:pt x="186697" y="-1817"/>
                                <a:pt x="190353" y="3010"/>
                              </a:cubicBezTo>
                              <a:cubicBezTo>
                                <a:pt x="197384" y="12338"/>
                                <a:pt x="175869" y="42807"/>
                                <a:pt x="124306" y="91042"/>
                              </a:cubicBezTo>
                              <a:cubicBezTo>
                                <a:pt x="124025" y="91276"/>
                                <a:pt x="123650" y="91557"/>
                                <a:pt x="123322" y="918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43" name="图形 413">
                      <a:extLst>
                        <a:ext uri="{FF2B5EF4-FFF2-40B4-BE49-F238E27FC236}">
                          <a16:creationId xmlns:a16="http://schemas.microsoft.com/office/drawing/2014/main" id="{E474BB3F-4A13-BE18-C0ED-241EE8C638F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591969" y="6010821"/>
                      <a:ext cx="517784" cy="454844"/>
                      <a:chOff x="10591969" y="6010821"/>
                      <a:chExt cx="517784" cy="45484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44" name="图形 413">
                        <a:extLst>
                          <a:ext uri="{FF2B5EF4-FFF2-40B4-BE49-F238E27FC236}">
                            <a16:creationId xmlns:a16="http://schemas.microsoft.com/office/drawing/2014/main" id="{23EC7365-D044-EA41-A387-8F009EAE0F8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591969" y="6102918"/>
                        <a:ext cx="413307" cy="362746"/>
                        <a:chOff x="10591969" y="6102918"/>
                        <a:chExt cx="413307" cy="36274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45" name="任意多边形: 形状 944">
                          <a:extLst>
                            <a:ext uri="{FF2B5EF4-FFF2-40B4-BE49-F238E27FC236}">
                              <a16:creationId xmlns:a16="http://schemas.microsoft.com/office/drawing/2014/main" id="{60A10B9F-F4A4-EEE1-88A4-A0C7FA703C8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591969" y="6118766"/>
                          <a:ext cx="180036" cy="110759"/>
                        </a:xfrm>
                        <a:custGeom>
                          <a:avLst/>
                          <a:gdLst>
                            <a:gd name="connsiteX0" fmla="*/ 112455 w 180036"/>
                            <a:gd name="connsiteY0" fmla="*/ 85607 h 110759"/>
                            <a:gd name="connsiteX1" fmla="*/ 103127 w 180036"/>
                            <a:gd name="connsiteY1" fmla="*/ 90482 h 110759"/>
                            <a:gd name="connsiteX2" fmla="*/ 102142 w 180036"/>
                            <a:gd name="connsiteY2" fmla="*/ 87575 h 110759"/>
                            <a:gd name="connsiteX3" fmla="*/ 165143 w 180036"/>
                            <a:gd name="connsiteY3" fmla="*/ 10748 h 110759"/>
                            <a:gd name="connsiteX4" fmla="*/ 142830 w 180036"/>
                            <a:gd name="connsiteY4" fmla="*/ 14779 h 110759"/>
                            <a:gd name="connsiteX5" fmla="*/ 58596 w 180036"/>
                            <a:gd name="connsiteY5" fmla="*/ 68170 h 110759"/>
                            <a:gd name="connsiteX6" fmla="*/ 24330 w 180036"/>
                            <a:gd name="connsiteY6" fmla="*/ 94044 h 110759"/>
                            <a:gd name="connsiteX7" fmla="*/ 9986 w 180036"/>
                            <a:gd name="connsiteY7" fmla="*/ 105341 h 110759"/>
                            <a:gd name="connsiteX8" fmla="*/ 986 w 180036"/>
                            <a:gd name="connsiteY8" fmla="*/ 110638 h 110759"/>
                            <a:gd name="connsiteX9" fmla="*/ 3095 w 180036"/>
                            <a:gd name="connsiteY9" fmla="*/ 107357 h 110759"/>
                            <a:gd name="connsiteX10" fmla="*/ 57330 w 180036"/>
                            <a:gd name="connsiteY10" fmla="*/ 65826 h 110759"/>
                            <a:gd name="connsiteX11" fmla="*/ 150518 w 180036"/>
                            <a:gd name="connsiteY11" fmla="*/ 7091 h 110759"/>
                            <a:gd name="connsiteX12" fmla="*/ 179112 w 180036"/>
                            <a:gd name="connsiteY12" fmla="*/ 1935 h 110759"/>
                            <a:gd name="connsiteX13" fmla="*/ 113486 w 180036"/>
                            <a:gd name="connsiteY13" fmla="*/ 84763 h 110759"/>
                            <a:gd name="connsiteX14" fmla="*/ 112455 w 180036"/>
                            <a:gd name="connsiteY14" fmla="*/ 85607 h 1107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0036" h="110759">
                              <a:moveTo>
                                <a:pt x="112455" y="85607"/>
                              </a:moveTo>
                              <a:cubicBezTo>
                                <a:pt x="109783" y="87763"/>
                                <a:pt x="105892" y="89779"/>
                                <a:pt x="103127" y="90482"/>
                              </a:cubicBezTo>
                              <a:cubicBezTo>
                                <a:pt x="100033" y="91232"/>
                                <a:pt x="99564" y="89966"/>
                                <a:pt x="102142" y="87575"/>
                              </a:cubicBezTo>
                              <a:cubicBezTo>
                                <a:pt x="161299" y="32544"/>
                                <a:pt x="168471" y="15201"/>
                                <a:pt x="165143" y="10748"/>
                              </a:cubicBezTo>
                              <a:cubicBezTo>
                                <a:pt x="162330" y="6997"/>
                                <a:pt x="151361" y="10935"/>
                                <a:pt x="142830" y="14779"/>
                              </a:cubicBezTo>
                              <a:cubicBezTo>
                                <a:pt x="118455" y="25747"/>
                                <a:pt x="85596" y="48341"/>
                                <a:pt x="58596" y="68170"/>
                              </a:cubicBezTo>
                              <a:cubicBezTo>
                                <a:pt x="45049" y="78060"/>
                                <a:pt x="33002" y="87248"/>
                                <a:pt x="24330" y="94044"/>
                              </a:cubicBezTo>
                              <a:cubicBezTo>
                                <a:pt x="15658" y="100888"/>
                                <a:pt x="10220" y="105201"/>
                                <a:pt x="9986" y="105341"/>
                              </a:cubicBezTo>
                              <a:cubicBezTo>
                                <a:pt x="7127" y="107638"/>
                                <a:pt x="2908" y="110076"/>
                                <a:pt x="986" y="110638"/>
                              </a:cubicBezTo>
                              <a:cubicBezTo>
                                <a:pt x="-936" y="111201"/>
                                <a:pt x="49" y="109748"/>
                                <a:pt x="3095" y="107357"/>
                              </a:cubicBezTo>
                              <a:cubicBezTo>
                                <a:pt x="5064" y="105904"/>
                                <a:pt x="27939" y="87295"/>
                                <a:pt x="57330" y="65826"/>
                              </a:cubicBezTo>
                              <a:cubicBezTo>
                                <a:pt x="86627" y="44310"/>
                                <a:pt x="122393" y="19888"/>
                                <a:pt x="150518" y="7091"/>
                              </a:cubicBezTo>
                              <a:cubicBezTo>
                                <a:pt x="166080" y="-34"/>
                                <a:pt x="176111" y="-1862"/>
                                <a:pt x="179112" y="1935"/>
                              </a:cubicBezTo>
                              <a:cubicBezTo>
                                <a:pt x="184877" y="9341"/>
                                <a:pt x="163783" y="37654"/>
                                <a:pt x="113486" y="84763"/>
                              </a:cubicBezTo>
                              <a:cubicBezTo>
                                <a:pt x="113111" y="85092"/>
                                <a:pt x="112783" y="85326"/>
                                <a:pt x="112455" y="856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6" name="任意多边形: 形状 945">
                          <a:extLst>
                            <a:ext uri="{FF2B5EF4-FFF2-40B4-BE49-F238E27FC236}">
                              <a16:creationId xmlns:a16="http://schemas.microsoft.com/office/drawing/2014/main" id="{62980EB8-25F7-EBD7-14AC-04649A8D3A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695476" y="6102918"/>
                          <a:ext cx="193320" cy="112212"/>
                        </a:xfrm>
                        <a:custGeom>
                          <a:avLst/>
                          <a:gdLst>
                            <a:gd name="connsiteX0" fmla="*/ 122574 w 193320"/>
                            <a:gd name="connsiteY0" fmla="*/ 108720 h 112212"/>
                            <a:gd name="connsiteX1" fmla="*/ 113855 w 193320"/>
                            <a:gd name="connsiteY1" fmla="*/ 112188 h 112212"/>
                            <a:gd name="connsiteX2" fmla="*/ 113621 w 193320"/>
                            <a:gd name="connsiteY2" fmla="*/ 107032 h 112212"/>
                            <a:gd name="connsiteX3" fmla="*/ 178167 w 193320"/>
                            <a:gd name="connsiteY3" fmla="*/ 13891 h 112212"/>
                            <a:gd name="connsiteX4" fmla="*/ 152855 w 193320"/>
                            <a:gd name="connsiteY4" fmla="*/ 11688 h 112212"/>
                            <a:gd name="connsiteX5" fmla="*/ 62480 w 193320"/>
                            <a:gd name="connsiteY5" fmla="*/ 61938 h 112212"/>
                            <a:gd name="connsiteX6" fmla="*/ 26949 w 193320"/>
                            <a:gd name="connsiteY6" fmla="*/ 88892 h 112212"/>
                            <a:gd name="connsiteX7" fmla="*/ 16308 w 193320"/>
                            <a:gd name="connsiteY7" fmla="*/ 97516 h 112212"/>
                            <a:gd name="connsiteX8" fmla="*/ 12230 w 193320"/>
                            <a:gd name="connsiteY8" fmla="*/ 100939 h 112212"/>
                            <a:gd name="connsiteX9" fmla="*/ 1917 w 193320"/>
                            <a:gd name="connsiteY9" fmla="*/ 106142 h 112212"/>
                            <a:gd name="connsiteX10" fmla="*/ 2386 w 193320"/>
                            <a:gd name="connsiteY10" fmla="*/ 102439 h 112212"/>
                            <a:gd name="connsiteX11" fmla="*/ 160027 w 193320"/>
                            <a:gd name="connsiteY11" fmla="*/ 3251 h 112212"/>
                            <a:gd name="connsiteX12" fmla="*/ 192277 w 193320"/>
                            <a:gd name="connsiteY12" fmla="*/ 6157 h 112212"/>
                            <a:gd name="connsiteX13" fmla="*/ 123605 w 193320"/>
                            <a:gd name="connsiteY13" fmla="*/ 107829 h 112212"/>
                            <a:gd name="connsiteX14" fmla="*/ 122574 w 193320"/>
                            <a:gd name="connsiteY14" fmla="*/ 108720 h 1122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3320" h="112212">
                              <a:moveTo>
                                <a:pt x="122574" y="108720"/>
                              </a:moveTo>
                              <a:cubicBezTo>
                                <a:pt x="119902" y="110923"/>
                                <a:pt x="116293" y="112423"/>
                                <a:pt x="113855" y="112188"/>
                              </a:cubicBezTo>
                              <a:cubicBezTo>
                                <a:pt x="111136" y="111954"/>
                                <a:pt x="110996" y="109704"/>
                                <a:pt x="113621" y="107032"/>
                              </a:cubicBezTo>
                              <a:cubicBezTo>
                                <a:pt x="174136" y="46048"/>
                                <a:pt x="182152" y="22095"/>
                                <a:pt x="178167" y="13891"/>
                              </a:cubicBezTo>
                              <a:cubicBezTo>
                                <a:pt x="174839" y="7095"/>
                                <a:pt x="162511" y="8923"/>
                                <a:pt x="152855" y="11688"/>
                              </a:cubicBezTo>
                              <a:cubicBezTo>
                                <a:pt x="125480" y="19470"/>
                                <a:pt x="90652" y="41642"/>
                                <a:pt x="62480" y="61938"/>
                              </a:cubicBezTo>
                              <a:cubicBezTo>
                                <a:pt x="48371" y="72064"/>
                                <a:pt x="35902" y="81720"/>
                                <a:pt x="26949" y="88892"/>
                              </a:cubicBezTo>
                              <a:cubicBezTo>
                                <a:pt x="22495" y="92501"/>
                                <a:pt x="18839" y="95454"/>
                                <a:pt x="16308" y="97516"/>
                              </a:cubicBezTo>
                              <a:cubicBezTo>
                                <a:pt x="13777" y="99626"/>
                                <a:pt x="12370" y="100845"/>
                                <a:pt x="12230" y="100939"/>
                              </a:cubicBezTo>
                              <a:cubicBezTo>
                                <a:pt x="9277" y="103423"/>
                                <a:pt x="4636" y="105720"/>
                                <a:pt x="1917" y="106142"/>
                              </a:cubicBezTo>
                              <a:cubicBezTo>
                                <a:pt x="-802" y="106517"/>
                                <a:pt x="-614" y="104876"/>
                                <a:pt x="2386" y="102439"/>
                              </a:cubicBezTo>
                              <a:cubicBezTo>
                                <a:pt x="6417" y="99392"/>
                                <a:pt x="96183" y="21954"/>
                                <a:pt x="160027" y="3251"/>
                              </a:cubicBezTo>
                              <a:cubicBezTo>
                                <a:pt x="177746" y="-1905"/>
                                <a:pt x="188996" y="-921"/>
                                <a:pt x="192277" y="6157"/>
                              </a:cubicBezTo>
                              <a:cubicBezTo>
                                <a:pt x="198699" y="19985"/>
                                <a:pt x="175449" y="55423"/>
                                <a:pt x="123605" y="107829"/>
                              </a:cubicBezTo>
                              <a:cubicBezTo>
                                <a:pt x="123230" y="108157"/>
                                <a:pt x="122949" y="108439"/>
                                <a:pt x="122574" y="1087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7" name="任意多边形: 形状 946">
                          <a:extLst>
                            <a:ext uri="{FF2B5EF4-FFF2-40B4-BE49-F238E27FC236}">
                              <a16:creationId xmlns:a16="http://schemas.microsoft.com/office/drawing/2014/main" id="{E7B6D5CA-6062-185C-2265-AB99E2A743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07250" y="6125931"/>
                          <a:ext cx="171225" cy="161123"/>
                        </a:xfrm>
                        <a:custGeom>
                          <a:avLst/>
                          <a:gdLst>
                            <a:gd name="connsiteX0" fmla="*/ 76378 w 171225"/>
                            <a:gd name="connsiteY0" fmla="*/ 159208 h 161123"/>
                            <a:gd name="connsiteX1" fmla="*/ 69956 w 171225"/>
                            <a:gd name="connsiteY1" fmla="*/ 159958 h 161123"/>
                            <a:gd name="connsiteX2" fmla="*/ 73003 w 171225"/>
                            <a:gd name="connsiteY2" fmla="*/ 150817 h 161123"/>
                            <a:gd name="connsiteX3" fmla="*/ 158925 w 171225"/>
                            <a:gd name="connsiteY3" fmla="*/ 28285 h 161123"/>
                            <a:gd name="connsiteX4" fmla="*/ 143644 w 171225"/>
                            <a:gd name="connsiteY4" fmla="*/ 10379 h 161123"/>
                            <a:gd name="connsiteX5" fmla="*/ 61565 w 171225"/>
                            <a:gd name="connsiteY5" fmla="*/ 46239 h 161123"/>
                            <a:gd name="connsiteX6" fmla="*/ 26175 w 171225"/>
                            <a:gd name="connsiteY6" fmla="*/ 72958 h 161123"/>
                            <a:gd name="connsiteX7" fmla="*/ 15300 w 171225"/>
                            <a:gd name="connsiteY7" fmla="*/ 81958 h 161123"/>
                            <a:gd name="connsiteX8" fmla="*/ 11128 w 171225"/>
                            <a:gd name="connsiteY8" fmla="*/ 85567 h 161123"/>
                            <a:gd name="connsiteX9" fmla="*/ 1471 w 171225"/>
                            <a:gd name="connsiteY9" fmla="*/ 89176 h 161123"/>
                            <a:gd name="connsiteX10" fmla="*/ 2596 w 171225"/>
                            <a:gd name="connsiteY10" fmla="*/ 83457 h 161123"/>
                            <a:gd name="connsiteX11" fmla="*/ 151659 w 171225"/>
                            <a:gd name="connsiteY11" fmla="*/ 113 h 161123"/>
                            <a:gd name="connsiteX12" fmla="*/ 171018 w 171225"/>
                            <a:gd name="connsiteY12" fmla="*/ 23223 h 161123"/>
                            <a:gd name="connsiteX13" fmla="*/ 77362 w 171225"/>
                            <a:gd name="connsiteY13" fmla="*/ 158317 h 161123"/>
                            <a:gd name="connsiteX14" fmla="*/ 76378 w 171225"/>
                            <a:gd name="connsiteY14" fmla="*/ 159208 h 1611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71225" h="161123">
                              <a:moveTo>
                                <a:pt x="76378" y="159208"/>
                              </a:moveTo>
                              <a:cubicBezTo>
                                <a:pt x="73706" y="161411"/>
                                <a:pt x="71034" y="161786"/>
                                <a:pt x="69956" y="159958"/>
                              </a:cubicBezTo>
                              <a:cubicBezTo>
                                <a:pt x="68784" y="157895"/>
                                <a:pt x="70050" y="153817"/>
                                <a:pt x="73003" y="150817"/>
                              </a:cubicBezTo>
                              <a:cubicBezTo>
                                <a:pt x="140221" y="81020"/>
                                <a:pt x="157378" y="44645"/>
                                <a:pt x="158925" y="28285"/>
                              </a:cubicBezTo>
                              <a:cubicBezTo>
                                <a:pt x="160143" y="14738"/>
                                <a:pt x="151284" y="11036"/>
                                <a:pt x="143644" y="10379"/>
                              </a:cubicBezTo>
                              <a:cubicBezTo>
                                <a:pt x="121987" y="8410"/>
                                <a:pt x="89175" y="27067"/>
                                <a:pt x="61565" y="46239"/>
                              </a:cubicBezTo>
                              <a:cubicBezTo>
                                <a:pt x="47737" y="55848"/>
                                <a:pt x="35315" y="65598"/>
                                <a:pt x="26175" y="72958"/>
                              </a:cubicBezTo>
                              <a:cubicBezTo>
                                <a:pt x="21628" y="76661"/>
                                <a:pt x="17925" y="79801"/>
                                <a:pt x="15300" y="81958"/>
                              </a:cubicBezTo>
                              <a:cubicBezTo>
                                <a:pt x="12721" y="84161"/>
                                <a:pt x="11221" y="85473"/>
                                <a:pt x="11128" y="85567"/>
                              </a:cubicBezTo>
                              <a:cubicBezTo>
                                <a:pt x="8315" y="88098"/>
                                <a:pt x="3862" y="89739"/>
                                <a:pt x="1471" y="89176"/>
                              </a:cubicBezTo>
                              <a:cubicBezTo>
                                <a:pt x="-872" y="88567"/>
                                <a:pt x="-357" y="86083"/>
                                <a:pt x="2596" y="83457"/>
                              </a:cubicBezTo>
                              <a:cubicBezTo>
                                <a:pt x="6627" y="80176"/>
                                <a:pt x="100612" y="-3495"/>
                                <a:pt x="151659" y="113"/>
                              </a:cubicBezTo>
                              <a:cubicBezTo>
                                <a:pt x="165862" y="1145"/>
                                <a:pt x="172518" y="9161"/>
                                <a:pt x="171018" y="23223"/>
                              </a:cubicBezTo>
                              <a:cubicBezTo>
                                <a:pt x="168019" y="50739"/>
                                <a:pt x="135300" y="98223"/>
                                <a:pt x="77362" y="158317"/>
                              </a:cubicBezTo>
                              <a:cubicBezTo>
                                <a:pt x="77081" y="158645"/>
                                <a:pt x="76706" y="158926"/>
                                <a:pt x="76378" y="15920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48" name="任意多边形: 形状 947">
                          <a:extLst>
                            <a:ext uri="{FF2B5EF4-FFF2-40B4-BE49-F238E27FC236}">
                              <a16:creationId xmlns:a16="http://schemas.microsoft.com/office/drawing/2014/main" id="{BA35D908-4F9C-4701-4939-E9ECE2C767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45587" y="6213096"/>
                          <a:ext cx="159688" cy="252569"/>
                        </a:xfrm>
                        <a:custGeom>
                          <a:avLst/>
                          <a:gdLst>
                            <a:gd name="connsiteX0" fmla="*/ 2884 w 159688"/>
                            <a:gd name="connsiteY0" fmla="*/ 251527 h 252569"/>
                            <a:gd name="connsiteX1" fmla="*/ 681 w 159688"/>
                            <a:gd name="connsiteY1" fmla="*/ 248105 h 252569"/>
                            <a:gd name="connsiteX2" fmla="*/ 9915 w 159688"/>
                            <a:gd name="connsiteY2" fmla="*/ 233105 h 252569"/>
                            <a:gd name="connsiteX3" fmla="*/ 139196 w 159688"/>
                            <a:gd name="connsiteY3" fmla="*/ 67214 h 252569"/>
                            <a:gd name="connsiteX4" fmla="*/ 146931 w 159688"/>
                            <a:gd name="connsiteY4" fmla="*/ 23902 h 252569"/>
                            <a:gd name="connsiteX5" fmla="*/ 87681 w 159688"/>
                            <a:gd name="connsiteY5" fmla="*/ 33933 h 252569"/>
                            <a:gd name="connsiteX6" fmla="*/ 53696 w 159688"/>
                            <a:gd name="connsiteY6" fmla="*/ 58917 h 252569"/>
                            <a:gd name="connsiteX7" fmla="*/ 42634 w 159688"/>
                            <a:gd name="connsiteY7" fmla="*/ 68105 h 252569"/>
                            <a:gd name="connsiteX8" fmla="*/ 38275 w 159688"/>
                            <a:gd name="connsiteY8" fmla="*/ 71902 h 252569"/>
                            <a:gd name="connsiteX9" fmla="*/ 31384 w 159688"/>
                            <a:gd name="connsiteY9" fmla="*/ 72277 h 252569"/>
                            <a:gd name="connsiteX10" fmla="*/ 35415 w 159688"/>
                            <a:gd name="connsiteY10" fmla="*/ 62995 h 252569"/>
                            <a:gd name="connsiteX11" fmla="*/ 91290 w 159688"/>
                            <a:gd name="connsiteY11" fmla="*/ 20105 h 252569"/>
                            <a:gd name="connsiteX12" fmla="*/ 157431 w 159688"/>
                            <a:gd name="connsiteY12" fmla="*/ 10776 h 252569"/>
                            <a:gd name="connsiteX13" fmla="*/ 147212 w 159688"/>
                            <a:gd name="connsiteY13" fmla="*/ 66418 h 252569"/>
                            <a:gd name="connsiteX14" fmla="*/ 3962 w 159688"/>
                            <a:gd name="connsiteY14" fmla="*/ 250402 h 252569"/>
                            <a:gd name="connsiteX15" fmla="*/ 2884 w 159688"/>
                            <a:gd name="connsiteY15" fmla="*/ 251527 h 2525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9688" h="252569">
                              <a:moveTo>
                                <a:pt x="2884" y="251527"/>
                              </a:moveTo>
                              <a:cubicBezTo>
                                <a:pt x="165" y="253730"/>
                                <a:pt x="-772" y="252371"/>
                                <a:pt x="681" y="248105"/>
                              </a:cubicBezTo>
                              <a:cubicBezTo>
                                <a:pt x="2321" y="243277"/>
                                <a:pt x="6446" y="236621"/>
                                <a:pt x="9915" y="233105"/>
                              </a:cubicBezTo>
                              <a:cubicBezTo>
                                <a:pt x="60259" y="182761"/>
                                <a:pt x="110134" y="126839"/>
                                <a:pt x="139196" y="67214"/>
                              </a:cubicBezTo>
                              <a:cubicBezTo>
                                <a:pt x="150447" y="44058"/>
                                <a:pt x="149509" y="30323"/>
                                <a:pt x="146931" y="23902"/>
                              </a:cubicBezTo>
                              <a:cubicBezTo>
                                <a:pt x="139665" y="5714"/>
                                <a:pt x="112947" y="17480"/>
                                <a:pt x="87681" y="33933"/>
                              </a:cubicBezTo>
                              <a:cubicBezTo>
                                <a:pt x="75024" y="42183"/>
                                <a:pt x="62884" y="51558"/>
                                <a:pt x="53696" y="58917"/>
                              </a:cubicBezTo>
                              <a:cubicBezTo>
                                <a:pt x="49103" y="62620"/>
                                <a:pt x="45306" y="65808"/>
                                <a:pt x="42634" y="68105"/>
                              </a:cubicBezTo>
                              <a:cubicBezTo>
                                <a:pt x="39962" y="70402"/>
                                <a:pt x="38368" y="71808"/>
                                <a:pt x="38275" y="71902"/>
                              </a:cubicBezTo>
                              <a:cubicBezTo>
                                <a:pt x="35134" y="74714"/>
                                <a:pt x="32134" y="74714"/>
                                <a:pt x="31384" y="72277"/>
                              </a:cubicBezTo>
                              <a:cubicBezTo>
                                <a:pt x="30587" y="69793"/>
                                <a:pt x="32368" y="65714"/>
                                <a:pt x="35415" y="62995"/>
                              </a:cubicBezTo>
                              <a:cubicBezTo>
                                <a:pt x="37431" y="61214"/>
                                <a:pt x="63587" y="37870"/>
                                <a:pt x="91290" y="20105"/>
                              </a:cubicBezTo>
                              <a:cubicBezTo>
                                <a:pt x="118946" y="2339"/>
                                <a:pt x="148384" y="-9801"/>
                                <a:pt x="157431" y="10776"/>
                              </a:cubicBezTo>
                              <a:cubicBezTo>
                                <a:pt x="162494" y="22167"/>
                                <a:pt x="159025" y="41995"/>
                                <a:pt x="147212" y="66418"/>
                              </a:cubicBezTo>
                              <a:cubicBezTo>
                                <a:pt x="115009" y="133074"/>
                                <a:pt x="59978" y="194902"/>
                                <a:pt x="3962" y="250402"/>
                              </a:cubicBezTo>
                              <a:cubicBezTo>
                                <a:pt x="3634" y="250918"/>
                                <a:pt x="3212" y="251246"/>
                                <a:pt x="2884" y="2515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49" name="图形 413">
                        <a:extLst>
                          <a:ext uri="{FF2B5EF4-FFF2-40B4-BE49-F238E27FC236}">
                            <a16:creationId xmlns:a16="http://schemas.microsoft.com/office/drawing/2014/main" id="{76C2A364-177B-45ED-2102-A6AB608146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739670" y="6010821"/>
                        <a:ext cx="370083" cy="232871"/>
                        <a:chOff x="10739670" y="6010821"/>
                        <a:chExt cx="370083" cy="23287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50" name="任意多边形: 形状 949">
                          <a:extLst>
                            <a:ext uri="{FF2B5EF4-FFF2-40B4-BE49-F238E27FC236}">
                              <a16:creationId xmlns:a16="http://schemas.microsoft.com/office/drawing/2014/main" id="{EB6EDACE-8A50-0982-5C2B-0063862DD70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42145" y="6042665"/>
                          <a:ext cx="84868" cy="87286"/>
                        </a:xfrm>
                        <a:custGeom>
                          <a:avLst/>
                          <a:gdLst>
                            <a:gd name="connsiteX0" fmla="*/ 69951 w 84868"/>
                            <a:gd name="connsiteY0" fmla="*/ 9270 h 87286"/>
                            <a:gd name="connsiteX1" fmla="*/ 72154 w 84868"/>
                            <a:gd name="connsiteY1" fmla="*/ 10582 h 87286"/>
                            <a:gd name="connsiteX2" fmla="*/ 1888 w 84868"/>
                            <a:gd name="connsiteY2" fmla="*/ 84504 h 87286"/>
                            <a:gd name="connsiteX3" fmla="*/ 2122 w 84868"/>
                            <a:gd name="connsiteY3" fmla="*/ 86894 h 87286"/>
                            <a:gd name="connsiteX4" fmla="*/ 10841 w 84868"/>
                            <a:gd name="connsiteY4" fmla="*/ 81644 h 87286"/>
                            <a:gd name="connsiteX5" fmla="*/ 11826 w 84868"/>
                            <a:gd name="connsiteY5" fmla="*/ 80801 h 87286"/>
                            <a:gd name="connsiteX6" fmla="*/ 84857 w 84868"/>
                            <a:gd name="connsiteY6" fmla="*/ 1676 h 87286"/>
                            <a:gd name="connsiteX7" fmla="*/ 81107 w 84868"/>
                            <a:gd name="connsiteY7" fmla="*/ 129 h 87286"/>
                            <a:gd name="connsiteX8" fmla="*/ 69951 w 84868"/>
                            <a:gd name="connsiteY8" fmla="*/ 9270 h 872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84868" h="87286">
                              <a:moveTo>
                                <a:pt x="69951" y="9270"/>
                              </a:moveTo>
                              <a:cubicBezTo>
                                <a:pt x="71263" y="9129"/>
                                <a:pt x="72154" y="9504"/>
                                <a:pt x="72154" y="10582"/>
                              </a:cubicBezTo>
                              <a:cubicBezTo>
                                <a:pt x="72201" y="14800"/>
                                <a:pt x="61701" y="30879"/>
                                <a:pt x="1888" y="84504"/>
                              </a:cubicBezTo>
                              <a:cubicBezTo>
                                <a:pt x="-690" y="86848"/>
                                <a:pt x="-643" y="87926"/>
                                <a:pt x="2122" y="86894"/>
                              </a:cubicBezTo>
                              <a:cubicBezTo>
                                <a:pt x="4560" y="86004"/>
                                <a:pt x="8263" y="83801"/>
                                <a:pt x="10841" y="81644"/>
                              </a:cubicBezTo>
                              <a:cubicBezTo>
                                <a:pt x="11169" y="81363"/>
                                <a:pt x="11497" y="81082"/>
                                <a:pt x="11826" y="80801"/>
                              </a:cubicBezTo>
                              <a:cubicBezTo>
                                <a:pt x="62498" y="35051"/>
                                <a:pt x="85466" y="8519"/>
                                <a:pt x="84857" y="1676"/>
                              </a:cubicBezTo>
                              <a:cubicBezTo>
                                <a:pt x="84716" y="175"/>
                                <a:pt x="83357" y="-246"/>
                                <a:pt x="81107" y="129"/>
                              </a:cubicBezTo>
                              <a:cubicBezTo>
                                <a:pt x="76654" y="3832"/>
                                <a:pt x="74451" y="5660"/>
                                <a:pt x="69951" y="92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1" name="任意多边形: 形状 950">
                          <a:extLst>
                            <a:ext uri="{FF2B5EF4-FFF2-40B4-BE49-F238E27FC236}">
                              <a16:creationId xmlns:a16="http://schemas.microsoft.com/office/drawing/2014/main" id="{082BB822-5268-B2AF-94A1-30381ECF99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53388" y="6010821"/>
                          <a:ext cx="187044" cy="125715"/>
                        </a:xfrm>
                        <a:custGeom>
                          <a:avLst/>
                          <a:gdLst>
                            <a:gd name="connsiteX0" fmla="*/ 111568 w 187044"/>
                            <a:gd name="connsiteY0" fmla="*/ 122864 h 125715"/>
                            <a:gd name="connsiteX1" fmla="*/ 103599 w 187044"/>
                            <a:gd name="connsiteY1" fmla="*/ 125489 h 125715"/>
                            <a:gd name="connsiteX2" fmla="*/ 104209 w 187044"/>
                            <a:gd name="connsiteY2" fmla="*/ 119114 h 125715"/>
                            <a:gd name="connsiteX3" fmla="*/ 173162 w 187044"/>
                            <a:gd name="connsiteY3" fmla="*/ 17067 h 125715"/>
                            <a:gd name="connsiteX4" fmla="*/ 150193 w 187044"/>
                            <a:gd name="connsiteY4" fmla="*/ 10316 h 125715"/>
                            <a:gd name="connsiteX5" fmla="*/ 61974 w 187044"/>
                            <a:gd name="connsiteY5" fmla="*/ 56911 h 125715"/>
                            <a:gd name="connsiteX6" fmla="*/ 26771 w 187044"/>
                            <a:gd name="connsiteY6" fmla="*/ 84145 h 125715"/>
                            <a:gd name="connsiteX7" fmla="*/ 16177 w 187044"/>
                            <a:gd name="connsiteY7" fmla="*/ 93004 h 125715"/>
                            <a:gd name="connsiteX8" fmla="*/ 12099 w 187044"/>
                            <a:gd name="connsiteY8" fmla="*/ 96520 h 125715"/>
                            <a:gd name="connsiteX9" fmla="*/ 1927 w 187044"/>
                            <a:gd name="connsiteY9" fmla="*/ 101442 h 125715"/>
                            <a:gd name="connsiteX10" fmla="*/ 2302 w 187044"/>
                            <a:gd name="connsiteY10" fmla="*/ 97223 h 125715"/>
                            <a:gd name="connsiteX11" fmla="*/ 157365 w 187044"/>
                            <a:gd name="connsiteY11" fmla="*/ 1364 h 125715"/>
                            <a:gd name="connsiteX12" fmla="*/ 186615 w 187044"/>
                            <a:gd name="connsiteY12" fmla="*/ 10176 h 125715"/>
                            <a:gd name="connsiteX13" fmla="*/ 112506 w 187044"/>
                            <a:gd name="connsiteY13" fmla="*/ 121973 h 125715"/>
                            <a:gd name="connsiteX14" fmla="*/ 111568 w 187044"/>
                            <a:gd name="connsiteY14" fmla="*/ 122864 h 1257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7044" h="125715">
                              <a:moveTo>
                                <a:pt x="111568" y="122864"/>
                              </a:moveTo>
                              <a:cubicBezTo>
                                <a:pt x="108943" y="125067"/>
                                <a:pt x="105615" y="126239"/>
                                <a:pt x="103599" y="125489"/>
                              </a:cubicBezTo>
                              <a:cubicBezTo>
                                <a:pt x="101302" y="124692"/>
                                <a:pt x="101584" y="121879"/>
                                <a:pt x="104209" y="119114"/>
                              </a:cubicBezTo>
                              <a:cubicBezTo>
                                <a:pt x="165474" y="55270"/>
                                <a:pt x="175881" y="27708"/>
                                <a:pt x="173162" y="17067"/>
                              </a:cubicBezTo>
                              <a:cubicBezTo>
                                <a:pt x="170912" y="8301"/>
                                <a:pt x="159381" y="8536"/>
                                <a:pt x="150193" y="10316"/>
                              </a:cubicBezTo>
                              <a:cubicBezTo>
                                <a:pt x="124084" y="15332"/>
                                <a:pt x="89865" y="36707"/>
                                <a:pt x="61974" y="56911"/>
                              </a:cubicBezTo>
                              <a:cubicBezTo>
                                <a:pt x="48005" y="67036"/>
                                <a:pt x="35677" y="76833"/>
                                <a:pt x="26771" y="84145"/>
                              </a:cubicBezTo>
                              <a:cubicBezTo>
                                <a:pt x="22318" y="87848"/>
                                <a:pt x="18708" y="90895"/>
                                <a:pt x="16177" y="93004"/>
                              </a:cubicBezTo>
                              <a:cubicBezTo>
                                <a:pt x="13646" y="95161"/>
                                <a:pt x="12240" y="96427"/>
                                <a:pt x="12099" y="96520"/>
                              </a:cubicBezTo>
                              <a:cubicBezTo>
                                <a:pt x="9193" y="99098"/>
                                <a:pt x="4646" y="101254"/>
                                <a:pt x="1927" y="101442"/>
                              </a:cubicBezTo>
                              <a:cubicBezTo>
                                <a:pt x="-792" y="101630"/>
                                <a:pt x="-604" y="99755"/>
                                <a:pt x="2302" y="97223"/>
                              </a:cubicBezTo>
                              <a:cubicBezTo>
                                <a:pt x="6146" y="93989"/>
                                <a:pt x="96193" y="13692"/>
                                <a:pt x="157365" y="1364"/>
                              </a:cubicBezTo>
                              <a:cubicBezTo>
                                <a:pt x="174334" y="-2058"/>
                                <a:pt x="184459" y="988"/>
                                <a:pt x="186615" y="10176"/>
                              </a:cubicBezTo>
                              <a:cubicBezTo>
                                <a:pt x="190740" y="28082"/>
                                <a:pt x="165099" y="67083"/>
                                <a:pt x="112506" y="121973"/>
                              </a:cubicBezTo>
                              <a:cubicBezTo>
                                <a:pt x="112271" y="122254"/>
                                <a:pt x="111943" y="122583"/>
                                <a:pt x="111568" y="1228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2" name="任意多边形: 形状 951">
                          <a:extLst>
                            <a:ext uri="{FF2B5EF4-FFF2-40B4-BE49-F238E27FC236}">
                              <a16:creationId xmlns:a16="http://schemas.microsoft.com/office/drawing/2014/main" id="{F7BCE66F-24D8-22AE-C02F-3F7B82CA118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55534" y="6054152"/>
                          <a:ext cx="154219" cy="189374"/>
                        </a:xfrm>
                        <a:custGeom>
                          <a:avLst/>
                          <a:gdLst>
                            <a:gd name="connsiteX0" fmla="*/ 44344 w 154219"/>
                            <a:gd name="connsiteY0" fmla="*/ 187862 h 189374"/>
                            <a:gd name="connsiteX1" fmla="*/ 39375 w 154219"/>
                            <a:gd name="connsiteY1" fmla="*/ 187158 h 189374"/>
                            <a:gd name="connsiteX2" fmla="*/ 44203 w 154219"/>
                            <a:gd name="connsiteY2" fmla="*/ 176002 h 189374"/>
                            <a:gd name="connsiteX3" fmla="*/ 141516 w 154219"/>
                            <a:gd name="connsiteY3" fmla="*/ 39455 h 189374"/>
                            <a:gd name="connsiteX4" fmla="*/ 133406 w 154219"/>
                            <a:gd name="connsiteY4" fmla="*/ 13205 h 189374"/>
                            <a:gd name="connsiteX5" fmla="*/ 59203 w 154219"/>
                            <a:gd name="connsiteY5" fmla="*/ 40392 h 189374"/>
                            <a:gd name="connsiteX6" fmla="*/ 24703 w 154219"/>
                            <a:gd name="connsiteY6" fmla="*/ 66595 h 189374"/>
                            <a:gd name="connsiteX7" fmla="*/ 13969 w 154219"/>
                            <a:gd name="connsiteY7" fmla="*/ 75642 h 189374"/>
                            <a:gd name="connsiteX8" fmla="*/ 9797 w 154219"/>
                            <a:gd name="connsiteY8" fmla="*/ 79299 h 189374"/>
                            <a:gd name="connsiteX9" fmla="*/ 1031 w 154219"/>
                            <a:gd name="connsiteY9" fmla="*/ 81924 h 189374"/>
                            <a:gd name="connsiteX10" fmla="*/ 2906 w 154219"/>
                            <a:gd name="connsiteY10" fmla="*/ 75080 h 189374"/>
                            <a:gd name="connsiteX11" fmla="*/ 142125 w 154219"/>
                            <a:gd name="connsiteY11" fmla="*/ 2049 h 189374"/>
                            <a:gd name="connsiteX12" fmla="*/ 152250 w 154219"/>
                            <a:gd name="connsiteY12" fmla="*/ 35892 h 189374"/>
                            <a:gd name="connsiteX13" fmla="*/ 45422 w 154219"/>
                            <a:gd name="connsiteY13" fmla="*/ 186783 h 189374"/>
                            <a:gd name="connsiteX14" fmla="*/ 44344 w 154219"/>
                            <a:gd name="connsiteY14" fmla="*/ 187862 h 1893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54219" h="189374">
                              <a:moveTo>
                                <a:pt x="44344" y="187862"/>
                              </a:moveTo>
                              <a:cubicBezTo>
                                <a:pt x="41719" y="190112"/>
                                <a:pt x="39656" y="189830"/>
                                <a:pt x="39375" y="187158"/>
                              </a:cubicBezTo>
                              <a:cubicBezTo>
                                <a:pt x="39094" y="184158"/>
                                <a:pt x="41156" y="179236"/>
                                <a:pt x="44203" y="176002"/>
                              </a:cubicBezTo>
                              <a:cubicBezTo>
                                <a:pt x="113812" y="102361"/>
                                <a:pt x="136453" y="59939"/>
                                <a:pt x="141516" y="39455"/>
                              </a:cubicBezTo>
                              <a:cubicBezTo>
                                <a:pt x="145688" y="22533"/>
                                <a:pt x="139406" y="15783"/>
                                <a:pt x="133406" y="13205"/>
                              </a:cubicBezTo>
                              <a:cubicBezTo>
                                <a:pt x="116344" y="5845"/>
                                <a:pt x="85734" y="22111"/>
                                <a:pt x="59203" y="40392"/>
                              </a:cubicBezTo>
                              <a:cubicBezTo>
                                <a:pt x="45937" y="49533"/>
                                <a:pt x="33656" y="59189"/>
                                <a:pt x="24703" y="66595"/>
                              </a:cubicBezTo>
                              <a:cubicBezTo>
                                <a:pt x="20250" y="70345"/>
                                <a:pt x="16547" y="73439"/>
                                <a:pt x="13969" y="75642"/>
                              </a:cubicBezTo>
                              <a:cubicBezTo>
                                <a:pt x="11390" y="77892"/>
                                <a:pt x="9890" y="79205"/>
                                <a:pt x="9797" y="79299"/>
                              </a:cubicBezTo>
                              <a:cubicBezTo>
                                <a:pt x="6984" y="81830"/>
                                <a:pt x="2953" y="83095"/>
                                <a:pt x="1031" y="81924"/>
                              </a:cubicBezTo>
                              <a:cubicBezTo>
                                <a:pt x="-891" y="80752"/>
                                <a:pt x="-47" y="77705"/>
                                <a:pt x="2906" y="75080"/>
                              </a:cubicBezTo>
                              <a:cubicBezTo>
                                <a:pt x="6844" y="71611"/>
                                <a:pt x="101531" y="-14217"/>
                                <a:pt x="142125" y="2049"/>
                              </a:cubicBezTo>
                              <a:cubicBezTo>
                                <a:pt x="153375" y="6502"/>
                                <a:pt x="156844" y="18267"/>
                                <a:pt x="152250" y="35892"/>
                              </a:cubicBezTo>
                              <a:cubicBezTo>
                                <a:pt x="143250" y="70252"/>
                                <a:pt x="105563" y="123268"/>
                                <a:pt x="45422" y="186783"/>
                              </a:cubicBezTo>
                              <a:cubicBezTo>
                                <a:pt x="45047" y="187205"/>
                                <a:pt x="44672" y="187580"/>
                                <a:pt x="44344" y="1878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3" name="任意多边形: 形状 952">
                          <a:extLst>
                            <a:ext uri="{FF2B5EF4-FFF2-40B4-BE49-F238E27FC236}">
                              <a16:creationId xmlns:a16="http://schemas.microsoft.com/office/drawing/2014/main" id="{5ACF1C36-6C9F-DB83-E613-F43A67125A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94903" y="6173711"/>
                          <a:ext cx="110257" cy="69981"/>
                        </a:xfrm>
                        <a:custGeom>
                          <a:avLst/>
                          <a:gdLst>
                            <a:gd name="connsiteX0" fmla="*/ 102194 w 110257"/>
                            <a:gd name="connsiteY0" fmla="*/ 35584 h 69981"/>
                            <a:gd name="connsiteX1" fmla="*/ 98585 w 110257"/>
                            <a:gd name="connsiteY1" fmla="*/ 34553 h 69981"/>
                            <a:gd name="connsiteX2" fmla="*/ 52928 w 110257"/>
                            <a:gd name="connsiteY2" fmla="*/ 31318 h 69981"/>
                            <a:gd name="connsiteX3" fmla="*/ 20491 w 110257"/>
                            <a:gd name="connsiteY3" fmla="*/ 55178 h 69981"/>
                            <a:gd name="connsiteX4" fmla="*/ 9616 w 110257"/>
                            <a:gd name="connsiteY4" fmla="*/ 64318 h 69981"/>
                            <a:gd name="connsiteX5" fmla="*/ 5256 w 110257"/>
                            <a:gd name="connsiteY5" fmla="*/ 68162 h 69981"/>
                            <a:gd name="connsiteX6" fmla="*/ 6 w 110257"/>
                            <a:gd name="connsiteY6" fmla="*/ 66896 h 69981"/>
                            <a:gd name="connsiteX7" fmla="*/ 5631 w 110257"/>
                            <a:gd name="connsiteY7" fmla="*/ 55834 h 69981"/>
                            <a:gd name="connsiteX8" fmla="*/ 110256 w 110257"/>
                            <a:gd name="connsiteY8" fmla="*/ 20209 h 69981"/>
                            <a:gd name="connsiteX9" fmla="*/ 104257 w 110257"/>
                            <a:gd name="connsiteY9" fmla="*/ 33428 h 69981"/>
                            <a:gd name="connsiteX10" fmla="*/ 102194 w 110257"/>
                            <a:gd name="connsiteY10" fmla="*/ 35584 h 6998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10257" h="69981">
                              <a:moveTo>
                                <a:pt x="102194" y="35584"/>
                              </a:moveTo>
                              <a:cubicBezTo>
                                <a:pt x="99991" y="37506"/>
                                <a:pt x="98491" y="37178"/>
                                <a:pt x="98585" y="34553"/>
                              </a:cubicBezTo>
                              <a:cubicBezTo>
                                <a:pt x="99335" y="8303"/>
                                <a:pt x="76272" y="16506"/>
                                <a:pt x="52928" y="31318"/>
                              </a:cubicBezTo>
                              <a:cubicBezTo>
                                <a:pt x="41256" y="38724"/>
                                <a:pt x="29397" y="47865"/>
                                <a:pt x="20491" y="55178"/>
                              </a:cubicBezTo>
                              <a:cubicBezTo>
                                <a:pt x="16038" y="58834"/>
                                <a:pt x="12288" y="62021"/>
                                <a:pt x="9616" y="64318"/>
                              </a:cubicBezTo>
                              <a:cubicBezTo>
                                <a:pt x="6944" y="66662"/>
                                <a:pt x="5350" y="68068"/>
                                <a:pt x="5256" y="68162"/>
                              </a:cubicBezTo>
                              <a:cubicBezTo>
                                <a:pt x="2069" y="71115"/>
                                <a:pt x="-134" y="70318"/>
                                <a:pt x="6" y="66896"/>
                              </a:cubicBezTo>
                              <a:cubicBezTo>
                                <a:pt x="100" y="63475"/>
                                <a:pt x="2584" y="58599"/>
                                <a:pt x="5631" y="55834"/>
                              </a:cubicBezTo>
                              <a:cubicBezTo>
                                <a:pt x="9709" y="52178"/>
                                <a:pt x="110585" y="-39651"/>
                                <a:pt x="110256" y="20209"/>
                              </a:cubicBezTo>
                              <a:cubicBezTo>
                                <a:pt x="110209" y="23443"/>
                                <a:pt x="107538" y="29396"/>
                                <a:pt x="104257" y="33428"/>
                              </a:cubicBezTo>
                              <a:cubicBezTo>
                                <a:pt x="103506" y="34365"/>
                                <a:pt x="102850" y="35068"/>
                                <a:pt x="102194" y="355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4" name="任意多边形: 形状 953">
                          <a:extLst>
                            <a:ext uri="{FF2B5EF4-FFF2-40B4-BE49-F238E27FC236}">
                              <a16:creationId xmlns:a16="http://schemas.microsoft.com/office/drawing/2014/main" id="{C4EFBB89-349E-8344-916C-06CEFCD95B4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739670" y="6016882"/>
                          <a:ext cx="187826" cy="113792"/>
                        </a:xfrm>
                        <a:custGeom>
                          <a:avLst/>
                          <a:gdLst>
                            <a:gd name="connsiteX0" fmla="*/ 122629 w 187826"/>
                            <a:gd name="connsiteY0" fmla="*/ 90787 h 113792"/>
                            <a:gd name="connsiteX1" fmla="*/ 113441 w 187826"/>
                            <a:gd name="connsiteY1" fmla="*/ 95428 h 113792"/>
                            <a:gd name="connsiteX2" fmla="*/ 112363 w 187826"/>
                            <a:gd name="connsiteY2" fmla="*/ 92006 h 113792"/>
                            <a:gd name="connsiteX3" fmla="*/ 172270 w 187826"/>
                            <a:gd name="connsiteY3" fmla="*/ 11147 h 113792"/>
                            <a:gd name="connsiteX4" fmla="*/ 147285 w 187826"/>
                            <a:gd name="connsiteY4" fmla="*/ 14568 h 113792"/>
                            <a:gd name="connsiteX5" fmla="*/ 59769 w 187826"/>
                            <a:gd name="connsiteY5" fmla="*/ 69272 h 113792"/>
                            <a:gd name="connsiteX6" fmla="*/ 25316 w 187826"/>
                            <a:gd name="connsiteY6" fmla="*/ 96178 h 113792"/>
                            <a:gd name="connsiteX7" fmla="*/ 11066 w 187826"/>
                            <a:gd name="connsiteY7" fmla="*/ 107944 h 113792"/>
                            <a:gd name="connsiteX8" fmla="*/ 1457 w 187826"/>
                            <a:gd name="connsiteY8" fmla="*/ 113615 h 113792"/>
                            <a:gd name="connsiteX9" fmla="*/ 2582 w 187826"/>
                            <a:gd name="connsiteY9" fmla="*/ 110428 h 113792"/>
                            <a:gd name="connsiteX10" fmla="*/ 154457 w 187826"/>
                            <a:gd name="connsiteY10" fmla="*/ 6787 h 113792"/>
                            <a:gd name="connsiteX11" fmla="*/ 186379 w 187826"/>
                            <a:gd name="connsiteY11" fmla="*/ 2428 h 113792"/>
                            <a:gd name="connsiteX12" fmla="*/ 123566 w 187826"/>
                            <a:gd name="connsiteY12" fmla="*/ 89943 h 113792"/>
                            <a:gd name="connsiteX13" fmla="*/ 122629 w 187826"/>
                            <a:gd name="connsiteY13" fmla="*/ 90787 h 1137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87826" h="113792">
                              <a:moveTo>
                                <a:pt x="122629" y="90787"/>
                              </a:moveTo>
                              <a:cubicBezTo>
                                <a:pt x="120051" y="92943"/>
                                <a:pt x="116207" y="94912"/>
                                <a:pt x="113441" y="95428"/>
                              </a:cubicBezTo>
                              <a:cubicBezTo>
                                <a:pt x="110348" y="95990"/>
                                <a:pt x="109832" y="94444"/>
                                <a:pt x="112363" y="92006"/>
                              </a:cubicBezTo>
                              <a:cubicBezTo>
                                <a:pt x="170395" y="34959"/>
                                <a:pt x="176676" y="16256"/>
                                <a:pt x="172270" y="11147"/>
                              </a:cubicBezTo>
                              <a:cubicBezTo>
                                <a:pt x="168566" y="6928"/>
                                <a:pt x="156660" y="10678"/>
                                <a:pt x="147285" y="14568"/>
                              </a:cubicBezTo>
                              <a:cubicBezTo>
                                <a:pt x="120848" y="25537"/>
                                <a:pt x="87144" y="48787"/>
                                <a:pt x="59769" y="69272"/>
                              </a:cubicBezTo>
                              <a:cubicBezTo>
                                <a:pt x="46082" y="79490"/>
                                <a:pt x="34082" y="89100"/>
                                <a:pt x="25316" y="96178"/>
                              </a:cubicBezTo>
                              <a:cubicBezTo>
                                <a:pt x="16691" y="103303"/>
                                <a:pt x="11254" y="107756"/>
                                <a:pt x="11066" y="107944"/>
                              </a:cubicBezTo>
                              <a:cubicBezTo>
                                <a:pt x="8254" y="110287"/>
                                <a:pt x="3801" y="112912"/>
                                <a:pt x="1457" y="113615"/>
                              </a:cubicBezTo>
                              <a:cubicBezTo>
                                <a:pt x="-887" y="114319"/>
                                <a:pt x="-324" y="112865"/>
                                <a:pt x="2582" y="110428"/>
                              </a:cubicBezTo>
                              <a:cubicBezTo>
                                <a:pt x="6472" y="107381"/>
                                <a:pt x="93191" y="32756"/>
                                <a:pt x="154457" y="6787"/>
                              </a:cubicBezTo>
                              <a:cubicBezTo>
                                <a:pt x="171426" y="-385"/>
                                <a:pt x="182582" y="-1932"/>
                                <a:pt x="186379" y="2428"/>
                              </a:cubicBezTo>
                              <a:cubicBezTo>
                                <a:pt x="193738" y="10959"/>
                                <a:pt x="173066" y="41006"/>
                                <a:pt x="123566" y="89943"/>
                              </a:cubicBezTo>
                              <a:cubicBezTo>
                                <a:pt x="123285" y="90131"/>
                                <a:pt x="122910" y="90459"/>
                                <a:pt x="122629" y="907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55" name="图形 413">
                      <a:extLst>
                        <a:ext uri="{FF2B5EF4-FFF2-40B4-BE49-F238E27FC236}">
                          <a16:creationId xmlns:a16="http://schemas.microsoft.com/office/drawing/2014/main" id="{C4466199-6E41-86F4-254F-C4CE3869B70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21064" y="5823713"/>
                      <a:ext cx="510915" cy="447690"/>
                      <a:chOff x="10821064" y="5823713"/>
                      <a:chExt cx="510915" cy="447690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56" name="图形 413">
                        <a:extLst>
                          <a:ext uri="{FF2B5EF4-FFF2-40B4-BE49-F238E27FC236}">
                            <a16:creationId xmlns:a16="http://schemas.microsoft.com/office/drawing/2014/main" id="{ACD8A7A4-92EA-2055-5CF1-1DC5EEB1C68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821064" y="5913053"/>
                        <a:ext cx="408230" cy="358350"/>
                        <a:chOff x="10821064" y="5913053"/>
                        <a:chExt cx="408230" cy="35835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57" name="任意多边形: 形状 956">
                          <a:extLst>
                            <a:ext uri="{FF2B5EF4-FFF2-40B4-BE49-F238E27FC236}">
                              <a16:creationId xmlns:a16="http://schemas.microsoft.com/office/drawing/2014/main" id="{F0C7CC5D-8FB9-9755-C7CD-84A6D35546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821064" y="5931992"/>
                          <a:ext cx="177140" cy="115386"/>
                        </a:xfrm>
                        <a:custGeom>
                          <a:avLst/>
                          <a:gdLst>
                            <a:gd name="connsiteX0" fmla="*/ 111688 w 177140"/>
                            <a:gd name="connsiteY0" fmla="*/ 84084 h 115386"/>
                            <a:gd name="connsiteX1" fmla="*/ 102501 w 177140"/>
                            <a:gd name="connsiteY1" fmla="*/ 89193 h 115386"/>
                            <a:gd name="connsiteX2" fmla="*/ 101423 w 177140"/>
                            <a:gd name="connsiteY2" fmla="*/ 86474 h 115386"/>
                            <a:gd name="connsiteX3" fmla="*/ 162407 w 177140"/>
                            <a:gd name="connsiteY3" fmla="*/ 10584 h 115386"/>
                            <a:gd name="connsiteX4" fmla="*/ 140142 w 177140"/>
                            <a:gd name="connsiteY4" fmla="*/ 15693 h 115386"/>
                            <a:gd name="connsiteX5" fmla="*/ 57220 w 177140"/>
                            <a:gd name="connsiteY5" fmla="*/ 71193 h 115386"/>
                            <a:gd name="connsiteX6" fmla="*/ 23751 w 177140"/>
                            <a:gd name="connsiteY6" fmla="*/ 97865 h 115386"/>
                            <a:gd name="connsiteX7" fmla="*/ 9782 w 177140"/>
                            <a:gd name="connsiteY7" fmla="*/ 109490 h 115386"/>
                            <a:gd name="connsiteX8" fmla="*/ 969 w 177140"/>
                            <a:gd name="connsiteY8" fmla="*/ 115209 h 115386"/>
                            <a:gd name="connsiteX9" fmla="*/ 2985 w 177140"/>
                            <a:gd name="connsiteY9" fmla="*/ 112021 h 115386"/>
                            <a:gd name="connsiteX10" fmla="*/ 147688 w 177140"/>
                            <a:gd name="connsiteY10" fmla="*/ 8053 h 115386"/>
                            <a:gd name="connsiteX11" fmla="*/ 176142 w 177140"/>
                            <a:gd name="connsiteY11" fmla="*/ 1537 h 115386"/>
                            <a:gd name="connsiteX12" fmla="*/ 112626 w 177140"/>
                            <a:gd name="connsiteY12" fmla="*/ 83193 h 115386"/>
                            <a:gd name="connsiteX13" fmla="*/ 111688 w 177140"/>
                            <a:gd name="connsiteY13" fmla="*/ 84084 h 1153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77140" h="115386">
                              <a:moveTo>
                                <a:pt x="111688" y="84084"/>
                              </a:moveTo>
                              <a:cubicBezTo>
                                <a:pt x="109110" y="86240"/>
                                <a:pt x="105266" y="88397"/>
                                <a:pt x="102501" y="89193"/>
                              </a:cubicBezTo>
                              <a:cubicBezTo>
                                <a:pt x="99407" y="90084"/>
                                <a:pt x="98938" y="88865"/>
                                <a:pt x="101423" y="86474"/>
                              </a:cubicBezTo>
                              <a:cubicBezTo>
                                <a:pt x="158938" y="31209"/>
                                <a:pt x="165876" y="14615"/>
                                <a:pt x="162407" y="10584"/>
                              </a:cubicBezTo>
                              <a:cubicBezTo>
                                <a:pt x="159548" y="7255"/>
                                <a:pt x="148626" y="11568"/>
                                <a:pt x="140142" y="15693"/>
                              </a:cubicBezTo>
                              <a:cubicBezTo>
                                <a:pt x="116001" y="27459"/>
                                <a:pt x="83657" y="50756"/>
                                <a:pt x="57220" y="71193"/>
                              </a:cubicBezTo>
                              <a:cubicBezTo>
                                <a:pt x="44001" y="81365"/>
                                <a:pt x="32235" y="90881"/>
                                <a:pt x="23751" y="97865"/>
                              </a:cubicBezTo>
                              <a:cubicBezTo>
                                <a:pt x="15313" y="104897"/>
                                <a:pt x="10016" y="109350"/>
                                <a:pt x="9782" y="109490"/>
                              </a:cubicBezTo>
                              <a:cubicBezTo>
                                <a:pt x="7016" y="111834"/>
                                <a:pt x="2891" y="114506"/>
                                <a:pt x="969" y="115209"/>
                              </a:cubicBezTo>
                              <a:cubicBezTo>
                                <a:pt x="-906" y="115912"/>
                                <a:pt x="32" y="114459"/>
                                <a:pt x="2985" y="112021"/>
                              </a:cubicBezTo>
                              <a:cubicBezTo>
                                <a:pt x="6875" y="108928"/>
                                <a:pt x="91907" y="35568"/>
                                <a:pt x="147688" y="8053"/>
                              </a:cubicBezTo>
                              <a:cubicBezTo>
                                <a:pt x="163157" y="459"/>
                                <a:pt x="173095" y="-1885"/>
                                <a:pt x="176142" y="1537"/>
                              </a:cubicBezTo>
                              <a:cubicBezTo>
                                <a:pt x="182095" y="8240"/>
                                <a:pt x="161517" y="35849"/>
                                <a:pt x="112626" y="83193"/>
                              </a:cubicBezTo>
                              <a:cubicBezTo>
                                <a:pt x="112344" y="83474"/>
                                <a:pt x="112016" y="83803"/>
                                <a:pt x="111688" y="840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8" name="任意多边形: 形状 957">
                          <a:extLst>
                            <a:ext uri="{FF2B5EF4-FFF2-40B4-BE49-F238E27FC236}">
                              <a16:creationId xmlns:a16="http://schemas.microsoft.com/office/drawing/2014/main" id="{44CCA8DC-A711-B60D-81ED-EFDE1B82BDC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23930" y="5913053"/>
                          <a:ext cx="190919" cy="109828"/>
                        </a:xfrm>
                        <a:custGeom>
                          <a:avLst/>
                          <a:gdLst>
                            <a:gd name="connsiteX0" fmla="*/ 122307 w 190919"/>
                            <a:gd name="connsiteY0" fmla="*/ 106257 h 109828"/>
                            <a:gd name="connsiteX1" fmla="*/ 113729 w 190919"/>
                            <a:gd name="connsiteY1" fmla="*/ 109819 h 109828"/>
                            <a:gd name="connsiteX2" fmla="*/ 113354 w 190919"/>
                            <a:gd name="connsiteY2" fmla="*/ 104803 h 109828"/>
                            <a:gd name="connsiteX3" fmla="*/ 175932 w 190919"/>
                            <a:gd name="connsiteY3" fmla="*/ 13444 h 109828"/>
                            <a:gd name="connsiteX4" fmla="*/ 150620 w 190919"/>
                            <a:gd name="connsiteY4" fmla="*/ 11850 h 109828"/>
                            <a:gd name="connsiteX5" fmla="*/ 61276 w 190919"/>
                            <a:gd name="connsiteY5" fmla="*/ 62897 h 109828"/>
                            <a:gd name="connsiteX6" fmla="*/ 26448 w 190919"/>
                            <a:gd name="connsiteY6" fmla="*/ 90178 h 109828"/>
                            <a:gd name="connsiteX7" fmla="*/ 16042 w 190919"/>
                            <a:gd name="connsiteY7" fmla="*/ 98944 h 109828"/>
                            <a:gd name="connsiteX8" fmla="*/ 12104 w 190919"/>
                            <a:gd name="connsiteY8" fmla="*/ 102366 h 109828"/>
                            <a:gd name="connsiteX9" fmla="*/ 1932 w 190919"/>
                            <a:gd name="connsiteY9" fmla="*/ 107850 h 109828"/>
                            <a:gd name="connsiteX10" fmla="*/ 2260 w 190919"/>
                            <a:gd name="connsiteY10" fmla="*/ 104288 h 109828"/>
                            <a:gd name="connsiteX11" fmla="*/ 157604 w 190919"/>
                            <a:gd name="connsiteY11" fmla="*/ 3553 h 109828"/>
                            <a:gd name="connsiteX12" fmla="*/ 189808 w 190919"/>
                            <a:gd name="connsiteY12" fmla="*/ 5756 h 109828"/>
                            <a:gd name="connsiteX13" fmla="*/ 123198 w 190919"/>
                            <a:gd name="connsiteY13" fmla="*/ 105413 h 109828"/>
                            <a:gd name="connsiteX14" fmla="*/ 122307 w 190919"/>
                            <a:gd name="connsiteY14" fmla="*/ 106257 h 1098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0919" h="109828">
                              <a:moveTo>
                                <a:pt x="122307" y="106257"/>
                              </a:moveTo>
                              <a:cubicBezTo>
                                <a:pt x="119729" y="108460"/>
                                <a:pt x="116120" y="109959"/>
                                <a:pt x="113729" y="109819"/>
                              </a:cubicBezTo>
                              <a:cubicBezTo>
                                <a:pt x="111011" y="109632"/>
                                <a:pt x="110823" y="107475"/>
                                <a:pt x="113354" y="104803"/>
                              </a:cubicBezTo>
                              <a:cubicBezTo>
                                <a:pt x="172136" y="44428"/>
                                <a:pt x="180011" y="21319"/>
                                <a:pt x="175932" y="13444"/>
                              </a:cubicBezTo>
                              <a:cubicBezTo>
                                <a:pt x="172511" y="6928"/>
                                <a:pt x="160276" y="8991"/>
                                <a:pt x="150620" y="11850"/>
                              </a:cubicBezTo>
                              <a:cubicBezTo>
                                <a:pt x="123433" y="19913"/>
                                <a:pt x="89026" y="42366"/>
                                <a:pt x="61276" y="62897"/>
                              </a:cubicBezTo>
                              <a:cubicBezTo>
                                <a:pt x="47448" y="73163"/>
                                <a:pt x="35214" y="82912"/>
                                <a:pt x="26448" y="90178"/>
                              </a:cubicBezTo>
                              <a:cubicBezTo>
                                <a:pt x="22088" y="93835"/>
                                <a:pt x="18526" y="96835"/>
                                <a:pt x="16042" y="98944"/>
                              </a:cubicBezTo>
                              <a:cubicBezTo>
                                <a:pt x="13604" y="101053"/>
                                <a:pt x="12198" y="102272"/>
                                <a:pt x="12104" y="102366"/>
                              </a:cubicBezTo>
                              <a:cubicBezTo>
                                <a:pt x="9198" y="104897"/>
                                <a:pt x="4651" y="107335"/>
                                <a:pt x="1932" y="107850"/>
                              </a:cubicBezTo>
                              <a:cubicBezTo>
                                <a:pt x="-786" y="108366"/>
                                <a:pt x="-599" y="106819"/>
                                <a:pt x="2260" y="104288"/>
                              </a:cubicBezTo>
                              <a:cubicBezTo>
                                <a:pt x="6010" y="101100"/>
                                <a:pt x="93901" y="22866"/>
                                <a:pt x="157604" y="3553"/>
                              </a:cubicBezTo>
                              <a:cubicBezTo>
                                <a:pt x="175229" y="-1838"/>
                                <a:pt x="186432" y="-1087"/>
                                <a:pt x="189808" y="5756"/>
                              </a:cubicBezTo>
                              <a:cubicBezTo>
                                <a:pt x="196417" y="19069"/>
                                <a:pt x="173495" y="53522"/>
                                <a:pt x="123198" y="105413"/>
                              </a:cubicBezTo>
                              <a:cubicBezTo>
                                <a:pt x="122964" y="105647"/>
                                <a:pt x="122635" y="105975"/>
                                <a:pt x="122307" y="1062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59" name="任意多边形: 形状 958">
                          <a:extLst>
                            <a:ext uri="{FF2B5EF4-FFF2-40B4-BE49-F238E27FC236}">
                              <a16:creationId xmlns:a16="http://schemas.microsoft.com/office/drawing/2014/main" id="{C29F9801-9219-ECF5-7CA4-E4BC35134E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35557" y="5934966"/>
                          <a:ext cx="168061" cy="158056"/>
                        </a:xfrm>
                        <a:custGeom>
                          <a:avLst/>
                          <a:gdLst>
                            <a:gd name="connsiteX0" fmla="*/ 76164 w 168061"/>
                            <a:gd name="connsiteY0" fmla="*/ 156203 h 158056"/>
                            <a:gd name="connsiteX1" fmla="*/ 69930 w 168061"/>
                            <a:gd name="connsiteY1" fmla="*/ 156906 h 158056"/>
                            <a:gd name="connsiteX2" fmla="*/ 72789 w 168061"/>
                            <a:gd name="connsiteY2" fmla="*/ 147859 h 158056"/>
                            <a:gd name="connsiteX3" fmla="*/ 155992 w 168061"/>
                            <a:gd name="connsiteY3" fmla="*/ 27812 h 158056"/>
                            <a:gd name="connsiteX4" fmla="*/ 140946 w 168061"/>
                            <a:gd name="connsiteY4" fmla="*/ 10093 h 158056"/>
                            <a:gd name="connsiteX5" fmla="*/ 60274 w 168061"/>
                            <a:gd name="connsiteY5" fmla="*/ 45203 h 158056"/>
                            <a:gd name="connsiteX6" fmla="*/ 25633 w 168061"/>
                            <a:gd name="connsiteY6" fmla="*/ 71687 h 158056"/>
                            <a:gd name="connsiteX7" fmla="*/ 15039 w 168061"/>
                            <a:gd name="connsiteY7" fmla="*/ 80640 h 158056"/>
                            <a:gd name="connsiteX8" fmla="*/ 10961 w 168061"/>
                            <a:gd name="connsiteY8" fmla="*/ 84203 h 158056"/>
                            <a:gd name="connsiteX9" fmla="*/ 1492 w 168061"/>
                            <a:gd name="connsiteY9" fmla="*/ 87906 h 158056"/>
                            <a:gd name="connsiteX10" fmla="*/ 2476 w 168061"/>
                            <a:gd name="connsiteY10" fmla="*/ 82328 h 158056"/>
                            <a:gd name="connsiteX11" fmla="*/ 148821 w 168061"/>
                            <a:gd name="connsiteY11" fmla="*/ 156 h 158056"/>
                            <a:gd name="connsiteX12" fmla="*/ 167852 w 168061"/>
                            <a:gd name="connsiteY12" fmla="*/ 22984 h 158056"/>
                            <a:gd name="connsiteX13" fmla="*/ 77102 w 168061"/>
                            <a:gd name="connsiteY13" fmla="*/ 155312 h 158056"/>
                            <a:gd name="connsiteX14" fmla="*/ 76164 w 168061"/>
                            <a:gd name="connsiteY14" fmla="*/ 156203 h 1580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68061" h="158056">
                              <a:moveTo>
                                <a:pt x="76164" y="156203"/>
                              </a:moveTo>
                              <a:cubicBezTo>
                                <a:pt x="73586" y="158359"/>
                                <a:pt x="71008" y="158688"/>
                                <a:pt x="69930" y="156906"/>
                              </a:cubicBezTo>
                              <a:cubicBezTo>
                                <a:pt x="68758" y="154843"/>
                                <a:pt x="69977" y="150859"/>
                                <a:pt x="72789" y="147859"/>
                              </a:cubicBezTo>
                              <a:cubicBezTo>
                                <a:pt x="137617" y="79140"/>
                                <a:pt x="154539" y="43937"/>
                                <a:pt x="155992" y="27812"/>
                              </a:cubicBezTo>
                              <a:cubicBezTo>
                                <a:pt x="157164" y="14500"/>
                                <a:pt x="148493" y="10796"/>
                                <a:pt x="140946" y="10093"/>
                              </a:cubicBezTo>
                              <a:cubicBezTo>
                                <a:pt x="119618" y="8031"/>
                                <a:pt x="87321" y="26218"/>
                                <a:pt x="60274" y="45203"/>
                              </a:cubicBezTo>
                              <a:cubicBezTo>
                                <a:pt x="46727" y="54718"/>
                                <a:pt x="34492" y="64375"/>
                                <a:pt x="25633" y="71687"/>
                              </a:cubicBezTo>
                              <a:cubicBezTo>
                                <a:pt x="21227" y="75390"/>
                                <a:pt x="17570" y="78484"/>
                                <a:pt x="15039" y="80640"/>
                              </a:cubicBezTo>
                              <a:cubicBezTo>
                                <a:pt x="12508" y="82843"/>
                                <a:pt x="11055" y="84156"/>
                                <a:pt x="10961" y="84203"/>
                              </a:cubicBezTo>
                              <a:cubicBezTo>
                                <a:pt x="8242" y="86687"/>
                                <a:pt x="3836" y="88422"/>
                                <a:pt x="1492" y="87906"/>
                              </a:cubicBezTo>
                              <a:cubicBezTo>
                                <a:pt x="-805" y="87390"/>
                                <a:pt x="-430" y="84906"/>
                                <a:pt x="2476" y="82328"/>
                              </a:cubicBezTo>
                              <a:cubicBezTo>
                                <a:pt x="6273" y="78859"/>
                                <a:pt x="98430" y="-4063"/>
                                <a:pt x="148821" y="156"/>
                              </a:cubicBezTo>
                              <a:cubicBezTo>
                                <a:pt x="162789" y="1281"/>
                                <a:pt x="169352" y="9250"/>
                                <a:pt x="167852" y="22984"/>
                              </a:cubicBezTo>
                              <a:cubicBezTo>
                                <a:pt x="164946" y="50031"/>
                                <a:pt x="132930" y="96062"/>
                                <a:pt x="77102" y="155312"/>
                              </a:cubicBezTo>
                              <a:cubicBezTo>
                                <a:pt x="76821" y="155547"/>
                                <a:pt x="76492" y="155875"/>
                                <a:pt x="76164" y="1562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60" name="任意多边形: 形状 959">
                          <a:extLst>
                            <a:ext uri="{FF2B5EF4-FFF2-40B4-BE49-F238E27FC236}">
                              <a16:creationId xmlns:a16="http://schemas.microsoft.com/office/drawing/2014/main" id="{BA1B0B45-4CF0-93A9-03B1-AD00355DCFD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76589" y="6021207"/>
                          <a:ext cx="152705" cy="250196"/>
                        </a:xfrm>
                        <a:custGeom>
                          <a:avLst/>
                          <a:gdLst>
                            <a:gd name="connsiteX0" fmla="*/ 2742 w 152705"/>
                            <a:gd name="connsiteY0" fmla="*/ 249166 h 250196"/>
                            <a:gd name="connsiteX1" fmla="*/ 633 w 152705"/>
                            <a:gd name="connsiteY1" fmla="*/ 245697 h 250196"/>
                            <a:gd name="connsiteX2" fmla="*/ 9351 w 152705"/>
                            <a:gd name="connsiteY2" fmla="*/ 230650 h 250196"/>
                            <a:gd name="connsiteX3" fmla="*/ 132820 w 152705"/>
                            <a:gd name="connsiteY3" fmla="*/ 66915 h 250196"/>
                            <a:gd name="connsiteX4" fmla="*/ 140508 w 152705"/>
                            <a:gd name="connsiteY4" fmla="*/ 23931 h 250196"/>
                            <a:gd name="connsiteX5" fmla="*/ 83226 w 152705"/>
                            <a:gd name="connsiteY5" fmla="*/ 32650 h 250196"/>
                            <a:gd name="connsiteX6" fmla="*/ 50320 w 152705"/>
                            <a:gd name="connsiteY6" fmla="*/ 57072 h 250196"/>
                            <a:gd name="connsiteX7" fmla="*/ 39632 w 152705"/>
                            <a:gd name="connsiteY7" fmla="*/ 66119 h 250196"/>
                            <a:gd name="connsiteX8" fmla="*/ 35414 w 152705"/>
                            <a:gd name="connsiteY8" fmla="*/ 69869 h 250196"/>
                            <a:gd name="connsiteX9" fmla="*/ 28664 w 152705"/>
                            <a:gd name="connsiteY9" fmla="*/ 70197 h 250196"/>
                            <a:gd name="connsiteX10" fmla="*/ 32508 w 152705"/>
                            <a:gd name="connsiteY10" fmla="*/ 61009 h 250196"/>
                            <a:gd name="connsiteX11" fmla="*/ 86648 w 152705"/>
                            <a:gd name="connsiteY11" fmla="*/ 19009 h 250196"/>
                            <a:gd name="connsiteX12" fmla="*/ 150633 w 152705"/>
                            <a:gd name="connsiteY12" fmla="*/ 11181 h 250196"/>
                            <a:gd name="connsiteX13" fmla="*/ 140508 w 152705"/>
                            <a:gd name="connsiteY13" fmla="*/ 66353 h 250196"/>
                            <a:gd name="connsiteX14" fmla="*/ 3773 w 152705"/>
                            <a:gd name="connsiteY14" fmla="*/ 248088 h 250196"/>
                            <a:gd name="connsiteX15" fmla="*/ 2742 w 152705"/>
                            <a:gd name="connsiteY15" fmla="*/ 249166 h 2501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2705" h="250196">
                              <a:moveTo>
                                <a:pt x="2742" y="249166"/>
                              </a:moveTo>
                              <a:cubicBezTo>
                                <a:pt x="164" y="251369"/>
                                <a:pt x="-727" y="249963"/>
                                <a:pt x="633" y="245697"/>
                              </a:cubicBezTo>
                              <a:cubicBezTo>
                                <a:pt x="2179" y="240822"/>
                                <a:pt x="6023" y="234119"/>
                                <a:pt x="9351" y="230650"/>
                              </a:cubicBezTo>
                              <a:cubicBezTo>
                                <a:pt x="57164" y="180447"/>
                                <a:pt x="104789" y="125462"/>
                                <a:pt x="132820" y="66915"/>
                              </a:cubicBezTo>
                              <a:cubicBezTo>
                                <a:pt x="143789" y="44040"/>
                                <a:pt x="142945" y="30400"/>
                                <a:pt x="140508" y="23931"/>
                              </a:cubicBezTo>
                              <a:cubicBezTo>
                                <a:pt x="133617" y="5603"/>
                                <a:pt x="107648" y="16712"/>
                                <a:pt x="83226" y="32650"/>
                              </a:cubicBezTo>
                              <a:cubicBezTo>
                                <a:pt x="70992" y="40666"/>
                                <a:pt x="59179" y="49853"/>
                                <a:pt x="50320" y="57072"/>
                              </a:cubicBezTo>
                              <a:cubicBezTo>
                                <a:pt x="45914" y="60681"/>
                                <a:pt x="42211" y="63822"/>
                                <a:pt x="39632" y="66119"/>
                              </a:cubicBezTo>
                              <a:cubicBezTo>
                                <a:pt x="37054" y="68416"/>
                                <a:pt x="35508" y="69728"/>
                                <a:pt x="35414" y="69869"/>
                              </a:cubicBezTo>
                              <a:cubicBezTo>
                                <a:pt x="32414" y="72681"/>
                                <a:pt x="29461" y="72634"/>
                                <a:pt x="28664" y="70197"/>
                              </a:cubicBezTo>
                              <a:cubicBezTo>
                                <a:pt x="27867" y="67759"/>
                                <a:pt x="29554" y="63681"/>
                                <a:pt x="32508" y="61009"/>
                              </a:cubicBezTo>
                              <a:cubicBezTo>
                                <a:pt x="34429" y="59275"/>
                                <a:pt x="59742" y="36213"/>
                                <a:pt x="86648" y="19009"/>
                              </a:cubicBezTo>
                              <a:cubicBezTo>
                                <a:pt x="113554" y="1759"/>
                                <a:pt x="142008" y="-9537"/>
                                <a:pt x="150633" y="11181"/>
                              </a:cubicBezTo>
                              <a:cubicBezTo>
                                <a:pt x="155367" y="22713"/>
                                <a:pt x="151992" y="42212"/>
                                <a:pt x="140508" y="66353"/>
                              </a:cubicBezTo>
                              <a:cubicBezTo>
                                <a:pt x="109336" y="131837"/>
                                <a:pt x="56929" y="192541"/>
                                <a:pt x="3773" y="248088"/>
                              </a:cubicBezTo>
                              <a:cubicBezTo>
                                <a:pt x="3398" y="248510"/>
                                <a:pt x="3070" y="248885"/>
                                <a:pt x="2742" y="24916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61" name="图形 413">
                        <a:extLst>
                          <a:ext uri="{FF2B5EF4-FFF2-40B4-BE49-F238E27FC236}">
                            <a16:creationId xmlns:a16="http://schemas.microsoft.com/office/drawing/2014/main" id="{0841DC23-9FBA-3AF5-5559-D338475B6DA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966008" y="5823713"/>
                        <a:ext cx="365971" cy="228150"/>
                        <a:chOff x="10966008" y="5823713"/>
                        <a:chExt cx="365971" cy="228150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62" name="任意多边形: 形状 961">
                          <a:extLst>
                            <a:ext uri="{FF2B5EF4-FFF2-40B4-BE49-F238E27FC236}">
                              <a16:creationId xmlns:a16="http://schemas.microsoft.com/office/drawing/2014/main" id="{F9145C96-6E7C-0058-CD08-6B1128E3C4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8474" y="5858249"/>
                          <a:ext cx="83821" cy="85550"/>
                        </a:xfrm>
                        <a:custGeom>
                          <a:avLst/>
                          <a:gdLst>
                            <a:gd name="connsiteX0" fmla="*/ 69044 w 83821"/>
                            <a:gd name="connsiteY0" fmla="*/ 9327 h 85550"/>
                            <a:gd name="connsiteX1" fmla="*/ 71201 w 83821"/>
                            <a:gd name="connsiteY1" fmla="*/ 10311 h 85550"/>
                            <a:gd name="connsiteX2" fmla="*/ 1826 w 83821"/>
                            <a:gd name="connsiteY2" fmla="*/ 82920 h 85550"/>
                            <a:gd name="connsiteX3" fmla="*/ 2153 w 83821"/>
                            <a:gd name="connsiteY3" fmla="*/ 85076 h 85550"/>
                            <a:gd name="connsiteX4" fmla="*/ 10825 w 83821"/>
                            <a:gd name="connsiteY4" fmla="*/ 79686 h 85550"/>
                            <a:gd name="connsiteX5" fmla="*/ 11763 w 83821"/>
                            <a:gd name="connsiteY5" fmla="*/ 78842 h 85550"/>
                            <a:gd name="connsiteX6" fmla="*/ 83810 w 83821"/>
                            <a:gd name="connsiteY6" fmla="*/ 1357 h 85550"/>
                            <a:gd name="connsiteX7" fmla="*/ 80107 w 83821"/>
                            <a:gd name="connsiteY7" fmla="*/ 232 h 85550"/>
                            <a:gd name="connsiteX8" fmla="*/ 69044 w 83821"/>
                            <a:gd name="connsiteY8" fmla="*/ 9327 h 855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83821" h="85550">
                              <a:moveTo>
                                <a:pt x="69044" y="9327"/>
                              </a:moveTo>
                              <a:cubicBezTo>
                                <a:pt x="70310" y="9139"/>
                                <a:pt x="71201" y="9327"/>
                                <a:pt x="71201" y="10311"/>
                              </a:cubicBezTo>
                              <a:cubicBezTo>
                                <a:pt x="71294" y="14154"/>
                                <a:pt x="60747" y="29389"/>
                                <a:pt x="1826" y="82920"/>
                              </a:cubicBezTo>
                              <a:cubicBezTo>
                                <a:pt x="-706" y="85264"/>
                                <a:pt x="-612" y="86201"/>
                                <a:pt x="2153" y="85076"/>
                              </a:cubicBezTo>
                              <a:cubicBezTo>
                                <a:pt x="4591" y="84092"/>
                                <a:pt x="8247" y="81795"/>
                                <a:pt x="10825" y="79686"/>
                              </a:cubicBezTo>
                              <a:cubicBezTo>
                                <a:pt x="11154" y="79405"/>
                                <a:pt x="11482" y="79123"/>
                                <a:pt x="11763" y="78842"/>
                              </a:cubicBezTo>
                              <a:cubicBezTo>
                                <a:pt x="61591" y="33186"/>
                                <a:pt x="84419" y="7498"/>
                                <a:pt x="83810" y="1357"/>
                              </a:cubicBezTo>
                              <a:cubicBezTo>
                                <a:pt x="83669" y="45"/>
                                <a:pt x="82357" y="-283"/>
                                <a:pt x="80107" y="232"/>
                              </a:cubicBezTo>
                              <a:cubicBezTo>
                                <a:pt x="75700" y="3936"/>
                                <a:pt x="73497" y="5717"/>
                                <a:pt x="69044" y="93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63" name="任意多边形: 形状 962">
                          <a:extLst>
                            <a:ext uri="{FF2B5EF4-FFF2-40B4-BE49-F238E27FC236}">
                              <a16:creationId xmlns:a16="http://schemas.microsoft.com/office/drawing/2014/main" id="{2B0671D5-64EF-BD6A-654E-A73413D2BB0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79538" y="5823713"/>
                          <a:ext cx="185529" cy="121560"/>
                        </a:xfrm>
                        <a:custGeom>
                          <a:avLst/>
                          <a:gdLst>
                            <a:gd name="connsiteX0" fmla="*/ 110840 w 185529"/>
                            <a:gd name="connsiteY0" fmla="*/ 118863 h 121560"/>
                            <a:gd name="connsiteX1" fmla="*/ 103012 w 185529"/>
                            <a:gd name="connsiteY1" fmla="*/ 121347 h 121560"/>
                            <a:gd name="connsiteX2" fmla="*/ 103621 w 185529"/>
                            <a:gd name="connsiteY2" fmla="*/ 115112 h 121560"/>
                            <a:gd name="connsiteX3" fmla="*/ 171824 w 185529"/>
                            <a:gd name="connsiteY3" fmla="*/ 16628 h 121560"/>
                            <a:gd name="connsiteX4" fmla="*/ 149090 w 185529"/>
                            <a:gd name="connsiteY4" fmla="*/ 9784 h 121560"/>
                            <a:gd name="connsiteX5" fmla="*/ 61387 w 185529"/>
                            <a:gd name="connsiteY5" fmla="*/ 54831 h 121560"/>
                            <a:gd name="connsiteX6" fmla="*/ 26511 w 185529"/>
                            <a:gd name="connsiteY6" fmla="*/ 81550 h 121560"/>
                            <a:gd name="connsiteX7" fmla="*/ 16058 w 185529"/>
                            <a:gd name="connsiteY7" fmla="*/ 90268 h 121560"/>
                            <a:gd name="connsiteX8" fmla="*/ 12074 w 185529"/>
                            <a:gd name="connsiteY8" fmla="*/ 93737 h 121560"/>
                            <a:gd name="connsiteX9" fmla="*/ 1949 w 185529"/>
                            <a:gd name="connsiteY9" fmla="*/ 98706 h 121560"/>
                            <a:gd name="connsiteX10" fmla="*/ 2277 w 185529"/>
                            <a:gd name="connsiteY10" fmla="*/ 94628 h 121560"/>
                            <a:gd name="connsiteX11" fmla="*/ 156262 w 185529"/>
                            <a:gd name="connsiteY11" fmla="*/ 1206 h 121560"/>
                            <a:gd name="connsiteX12" fmla="*/ 185137 w 185529"/>
                            <a:gd name="connsiteY12" fmla="*/ 10112 h 121560"/>
                            <a:gd name="connsiteX13" fmla="*/ 111730 w 185529"/>
                            <a:gd name="connsiteY13" fmla="*/ 117925 h 121560"/>
                            <a:gd name="connsiteX14" fmla="*/ 110840 w 185529"/>
                            <a:gd name="connsiteY14" fmla="*/ 118863 h 1215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5529" h="121560">
                              <a:moveTo>
                                <a:pt x="110840" y="118863"/>
                              </a:moveTo>
                              <a:cubicBezTo>
                                <a:pt x="108262" y="120972"/>
                                <a:pt x="104980" y="122050"/>
                                <a:pt x="103012" y="121347"/>
                              </a:cubicBezTo>
                              <a:cubicBezTo>
                                <a:pt x="100762" y="120550"/>
                                <a:pt x="100996" y="117784"/>
                                <a:pt x="103621" y="115112"/>
                              </a:cubicBezTo>
                              <a:cubicBezTo>
                                <a:pt x="163762" y="53378"/>
                                <a:pt x="174449" y="27128"/>
                                <a:pt x="171824" y="16628"/>
                              </a:cubicBezTo>
                              <a:cubicBezTo>
                                <a:pt x="169668" y="8050"/>
                                <a:pt x="158277" y="8144"/>
                                <a:pt x="149090" y="9784"/>
                              </a:cubicBezTo>
                              <a:cubicBezTo>
                                <a:pt x="123168" y="14331"/>
                                <a:pt x="89090" y="35097"/>
                                <a:pt x="61387" y="54831"/>
                              </a:cubicBezTo>
                              <a:cubicBezTo>
                                <a:pt x="47558" y="64675"/>
                                <a:pt x="35324" y="74378"/>
                                <a:pt x="26511" y="81550"/>
                              </a:cubicBezTo>
                              <a:cubicBezTo>
                                <a:pt x="22152" y="85206"/>
                                <a:pt x="18543" y="88159"/>
                                <a:pt x="16058" y="90268"/>
                              </a:cubicBezTo>
                              <a:cubicBezTo>
                                <a:pt x="13621" y="92425"/>
                                <a:pt x="12168" y="93644"/>
                                <a:pt x="12074" y="93737"/>
                              </a:cubicBezTo>
                              <a:cubicBezTo>
                                <a:pt x="9215" y="96268"/>
                                <a:pt x="4621" y="98471"/>
                                <a:pt x="1949" y="98706"/>
                              </a:cubicBezTo>
                              <a:cubicBezTo>
                                <a:pt x="-770" y="98941"/>
                                <a:pt x="-629" y="97159"/>
                                <a:pt x="2277" y="94628"/>
                              </a:cubicBezTo>
                              <a:cubicBezTo>
                                <a:pt x="5887" y="91347"/>
                                <a:pt x="95277" y="12315"/>
                                <a:pt x="156262" y="1206"/>
                              </a:cubicBezTo>
                              <a:cubicBezTo>
                                <a:pt x="173137" y="-1982"/>
                                <a:pt x="183121" y="1206"/>
                                <a:pt x="185137" y="10112"/>
                              </a:cubicBezTo>
                              <a:cubicBezTo>
                                <a:pt x="189074" y="27596"/>
                                <a:pt x="163293" y="64815"/>
                                <a:pt x="111730" y="117925"/>
                              </a:cubicBezTo>
                              <a:cubicBezTo>
                                <a:pt x="111496" y="118300"/>
                                <a:pt x="111168" y="118581"/>
                                <a:pt x="110840" y="1188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64" name="任意多边形: 形状 963">
                          <a:extLst>
                            <a:ext uri="{FF2B5EF4-FFF2-40B4-BE49-F238E27FC236}">
                              <a16:creationId xmlns:a16="http://schemas.microsoft.com/office/drawing/2014/main" id="{B6236463-3182-7AA8-8B9B-C2768DBB92A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81022" y="5867603"/>
                          <a:ext cx="150958" cy="184039"/>
                        </a:xfrm>
                        <a:custGeom>
                          <a:avLst/>
                          <a:gdLst>
                            <a:gd name="connsiteX0" fmla="*/ 43059 w 150958"/>
                            <a:gd name="connsiteY0" fmla="*/ 182644 h 184039"/>
                            <a:gd name="connsiteX1" fmla="*/ 38278 w 150958"/>
                            <a:gd name="connsiteY1" fmla="*/ 181800 h 184039"/>
                            <a:gd name="connsiteX2" fmla="*/ 42966 w 150958"/>
                            <a:gd name="connsiteY2" fmla="*/ 170878 h 184039"/>
                            <a:gd name="connsiteX3" fmla="*/ 138403 w 150958"/>
                            <a:gd name="connsiteY3" fmla="*/ 39160 h 184039"/>
                            <a:gd name="connsiteX4" fmla="*/ 130997 w 150958"/>
                            <a:gd name="connsiteY4" fmla="*/ 13050 h 184039"/>
                            <a:gd name="connsiteX5" fmla="*/ 58247 w 150958"/>
                            <a:gd name="connsiteY5" fmla="*/ 37425 h 184039"/>
                            <a:gd name="connsiteX6" fmla="*/ 24262 w 150958"/>
                            <a:gd name="connsiteY6" fmla="*/ 62503 h 184039"/>
                            <a:gd name="connsiteX7" fmla="*/ 13716 w 150958"/>
                            <a:gd name="connsiteY7" fmla="*/ 71269 h 184039"/>
                            <a:gd name="connsiteX8" fmla="*/ 9591 w 150958"/>
                            <a:gd name="connsiteY8" fmla="*/ 74831 h 184039"/>
                            <a:gd name="connsiteX9" fmla="*/ 1013 w 150958"/>
                            <a:gd name="connsiteY9" fmla="*/ 77269 h 184039"/>
                            <a:gd name="connsiteX10" fmla="*/ 2841 w 150958"/>
                            <a:gd name="connsiteY10" fmla="*/ 70613 h 184039"/>
                            <a:gd name="connsiteX11" fmla="*/ 57872 w 150958"/>
                            <a:gd name="connsiteY11" fmla="*/ 28425 h 184039"/>
                            <a:gd name="connsiteX12" fmla="*/ 139575 w 150958"/>
                            <a:gd name="connsiteY12" fmla="*/ 2503 h 184039"/>
                            <a:gd name="connsiteX13" fmla="*/ 148810 w 150958"/>
                            <a:gd name="connsiteY13" fmla="*/ 36159 h 184039"/>
                            <a:gd name="connsiteX14" fmla="*/ 44091 w 150958"/>
                            <a:gd name="connsiteY14" fmla="*/ 181613 h 184039"/>
                            <a:gd name="connsiteX15" fmla="*/ 43059 w 150958"/>
                            <a:gd name="connsiteY15" fmla="*/ 182644 h 1840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0958" h="184039">
                              <a:moveTo>
                                <a:pt x="43059" y="182644"/>
                              </a:moveTo>
                              <a:cubicBezTo>
                                <a:pt x="40528" y="184753"/>
                                <a:pt x="38560" y="184472"/>
                                <a:pt x="38278" y="181800"/>
                              </a:cubicBezTo>
                              <a:cubicBezTo>
                                <a:pt x="37997" y="178800"/>
                                <a:pt x="40013" y="173972"/>
                                <a:pt x="42966" y="170878"/>
                              </a:cubicBezTo>
                              <a:cubicBezTo>
                                <a:pt x="110560" y="99582"/>
                                <a:pt x="133107" y="59362"/>
                                <a:pt x="138403" y="39160"/>
                              </a:cubicBezTo>
                              <a:cubicBezTo>
                                <a:pt x="142716" y="22753"/>
                                <a:pt x="136810" y="15862"/>
                                <a:pt x="130997" y="13050"/>
                              </a:cubicBezTo>
                              <a:cubicBezTo>
                                <a:pt x="114497" y="5081"/>
                                <a:pt x="84403" y="20034"/>
                                <a:pt x="58247" y="37425"/>
                              </a:cubicBezTo>
                              <a:cubicBezTo>
                                <a:pt x="45216" y="46097"/>
                                <a:pt x="33122" y="55284"/>
                                <a:pt x="24262" y="62503"/>
                              </a:cubicBezTo>
                              <a:cubicBezTo>
                                <a:pt x="19903" y="66113"/>
                                <a:pt x="16247" y="69159"/>
                                <a:pt x="13716" y="71269"/>
                              </a:cubicBezTo>
                              <a:cubicBezTo>
                                <a:pt x="11184" y="73425"/>
                                <a:pt x="9731" y="74738"/>
                                <a:pt x="9591" y="74831"/>
                              </a:cubicBezTo>
                              <a:cubicBezTo>
                                <a:pt x="6825" y="77269"/>
                                <a:pt x="2887" y="78441"/>
                                <a:pt x="1013" y="77269"/>
                              </a:cubicBezTo>
                              <a:cubicBezTo>
                                <a:pt x="-862" y="76144"/>
                                <a:pt x="-65" y="73144"/>
                                <a:pt x="2841" y="70613"/>
                              </a:cubicBezTo>
                              <a:cubicBezTo>
                                <a:pt x="4669" y="69019"/>
                                <a:pt x="29044" y="47222"/>
                                <a:pt x="57872" y="28425"/>
                              </a:cubicBezTo>
                              <a:cubicBezTo>
                                <a:pt x="86700" y="9534"/>
                                <a:pt x="119935" y="-6310"/>
                                <a:pt x="139575" y="2503"/>
                              </a:cubicBezTo>
                              <a:cubicBezTo>
                                <a:pt x="150450" y="7378"/>
                                <a:pt x="153544" y="19097"/>
                                <a:pt x="148810" y="36159"/>
                              </a:cubicBezTo>
                              <a:cubicBezTo>
                                <a:pt x="139482" y="69628"/>
                                <a:pt x="102310" y="120113"/>
                                <a:pt x="44091" y="181613"/>
                              </a:cubicBezTo>
                              <a:cubicBezTo>
                                <a:pt x="43763" y="182035"/>
                                <a:pt x="43435" y="182363"/>
                                <a:pt x="43059" y="1826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65" name="任意多边形: 形状 964">
                          <a:extLst>
                            <a:ext uri="{FF2B5EF4-FFF2-40B4-BE49-F238E27FC236}">
                              <a16:creationId xmlns:a16="http://schemas.microsoft.com/office/drawing/2014/main" id="{215E5245-21A8-405E-0269-8EA6D6F6F38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19344" y="5985624"/>
                          <a:ext cx="106143" cy="66239"/>
                        </a:xfrm>
                        <a:custGeom>
                          <a:avLst/>
                          <a:gdLst>
                            <a:gd name="connsiteX0" fmla="*/ 98160 w 106143"/>
                            <a:gd name="connsiteY0" fmla="*/ 35889 h 66239"/>
                            <a:gd name="connsiteX1" fmla="*/ 94691 w 106143"/>
                            <a:gd name="connsiteY1" fmla="*/ 34717 h 66239"/>
                            <a:gd name="connsiteX2" fmla="*/ 51191 w 106143"/>
                            <a:gd name="connsiteY2" fmla="*/ 29420 h 66239"/>
                            <a:gd name="connsiteX3" fmla="*/ 19784 w 106143"/>
                            <a:gd name="connsiteY3" fmla="*/ 52014 h 66239"/>
                            <a:gd name="connsiteX4" fmla="*/ 9238 w 106143"/>
                            <a:gd name="connsiteY4" fmla="*/ 60826 h 66239"/>
                            <a:gd name="connsiteX5" fmla="*/ 5066 w 106143"/>
                            <a:gd name="connsiteY5" fmla="*/ 64530 h 66239"/>
                            <a:gd name="connsiteX6" fmla="*/ 3 w 106143"/>
                            <a:gd name="connsiteY6" fmla="*/ 63076 h 66239"/>
                            <a:gd name="connsiteX7" fmla="*/ 5488 w 106143"/>
                            <a:gd name="connsiteY7" fmla="*/ 52248 h 66239"/>
                            <a:gd name="connsiteX8" fmla="*/ 57894 w 106143"/>
                            <a:gd name="connsiteY8" fmla="*/ 12545 h 66239"/>
                            <a:gd name="connsiteX9" fmla="*/ 106128 w 106143"/>
                            <a:gd name="connsiteY9" fmla="*/ 20936 h 66239"/>
                            <a:gd name="connsiteX10" fmla="*/ 100175 w 106143"/>
                            <a:gd name="connsiteY10" fmla="*/ 33826 h 66239"/>
                            <a:gd name="connsiteX11" fmla="*/ 98160 w 106143"/>
                            <a:gd name="connsiteY11" fmla="*/ 35889 h 662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06143" h="66239">
                              <a:moveTo>
                                <a:pt x="98160" y="35889"/>
                              </a:moveTo>
                              <a:cubicBezTo>
                                <a:pt x="96003" y="37670"/>
                                <a:pt x="94597" y="37295"/>
                                <a:pt x="94691" y="34717"/>
                              </a:cubicBezTo>
                              <a:cubicBezTo>
                                <a:pt x="95816" y="8654"/>
                                <a:pt x="73831" y="15452"/>
                                <a:pt x="51191" y="29420"/>
                              </a:cubicBezTo>
                              <a:cubicBezTo>
                                <a:pt x="39847" y="36358"/>
                                <a:pt x="28456" y="44983"/>
                                <a:pt x="19784" y="52014"/>
                              </a:cubicBezTo>
                              <a:cubicBezTo>
                                <a:pt x="15472" y="55529"/>
                                <a:pt x="11816" y="58576"/>
                                <a:pt x="9238" y="60826"/>
                              </a:cubicBezTo>
                              <a:cubicBezTo>
                                <a:pt x="6660" y="63076"/>
                                <a:pt x="5159" y="64436"/>
                                <a:pt x="5066" y="64530"/>
                              </a:cubicBezTo>
                              <a:cubicBezTo>
                                <a:pt x="1972" y="67389"/>
                                <a:pt x="-90" y="66499"/>
                                <a:pt x="3" y="63076"/>
                              </a:cubicBezTo>
                              <a:cubicBezTo>
                                <a:pt x="97" y="59701"/>
                                <a:pt x="2488" y="54920"/>
                                <a:pt x="5488" y="52248"/>
                              </a:cubicBezTo>
                              <a:cubicBezTo>
                                <a:pt x="7362" y="50514"/>
                                <a:pt x="33050" y="27404"/>
                                <a:pt x="57894" y="12545"/>
                              </a:cubicBezTo>
                              <a:cubicBezTo>
                                <a:pt x="82738" y="-2220"/>
                                <a:pt x="106832" y="-8924"/>
                                <a:pt x="106128" y="20936"/>
                              </a:cubicBezTo>
                              <a:cubicBezTo>
                                <a:pt x="106035" y="24170"/>
                                <a:pt x="103316" y="30030"/>
                                <a:pt x="100175" y="33826"/>
                              </a:cubicBezTo>
                              <a:cubicBezTo>
                                <a:pt x="99425" y="34717"/>
                                <a:pt x="98769" y="35373"/>
                                <a:pt x="98160" y="358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66" name="任意多边形: 形状 965">
                          <a:extLst>
                            <a:ext uri="{FF2B5EF4-FFF2-40B4-BE49-F238E27FC236}">
                              <a16:creationId xmlns:a16="http://schemas.microsoft.com/office/drawing/2014/main" id="{CD5D6080-D692-2B0E-39D3-D9CCF87982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966008" y="5829925"/>
                          <a:ext cx="186741" cy="114706"/>
                        </a:xfrm>
                        <a:custGeom>
                          <a:avLst/>
                          <a:gdLst>
                            <a:gd name="connsiteX0" fmla="*/ 122370 w 186741"/>
                            <a:gd name="connsiteY0" fmla="*/ 87900 h 114706"/>
                            <a:gd name="connsiteX1" fmla="*/ 113276 w 186741"/>
                            <a:gd name="connsiteY1" fmla="*/ 92588 h 114706"/>
                            <a:gd name="connsiteX2" fmla="*/ 112150 w 186741"/>
                            <a:gd name="connsiteY2" fmla="*/ 89306 h 114706"/>
                            <a:gd name="connsiteX3" fmla="*/ 171213 w 186741"/>
                            <a:gd name="connsiteY3" fmla="*/ 10790 h 114706"/>
                            <a:gd name="connsiteX4" fmla="*/ 146182 w 186741"/>
                            <a:gd name="connsiteY4" fmla="*/ 14728 h 114706"/>
                            <a:gd name="connsiteX5" fmla="*/ 59088 w 186741"/>
                            <a:gd name="connsiteY5" fmla="*/ 69760 h 114706"/>
                            <a:gd name="connsiteX6" fmla="*/ 25057 w 186741"/>
                            <a:gd name="connsiteY6" fmla="*/ 96760 h 114706"/>
                            <a:gd name="connsiteX7" fmla="*/ 10994 w 186741"/>
                            <a:gd name="connsiteY7" fmla="*/ 108619 h 114706"/>
                            <a:gd name="connsiteX8" fmla="*/ 1478 w 186741"/>
                            <a:gd name="connsiteY8" fmla="*/ 114478 h 114706"/>
                            <a:gd name="connsiteX9" fmla="*/ 2510 w 186741"/>
                            <a:gd name="connsiteY9" fmla="*/ 111479 h 114706"/>
                            <a:gd name="connsiteX10" fmla="*/ 153260 w 186741"/>
                            <a:gd name="connsiteY10" fmla="*/ 7135 h 114706"/>
                            <a:gd name="connsiteX11" fmla="*/ 185276 w 186741"/>
                            <a:gd name="connsiteY11" fmla="*/ 2166 h 114706"/>
                            <a:gd name="connsiteX12" fmla="*/ 123307 w 186741"/>
                            <a:gd name="connsiteY12" fmla="*/ 87056 h 114706"/>
                            <a:gd name="connsiteX13" fmla="*/ 122370 w 186741"/>
                            <a:gd name="connsiteY13" fmla="*/ 87900 h 1147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86741" h="114706">
                              <a:moveTo>
                                <a:pt x="122370" y="87900"/>
                              </a:moveTo>
                              <a:cubicBezTo>
                                <a:pt x="119791" y="90056"/>
                                <a:pt x="115994" y="92025"/>
                                <a:pt x="113276" y="92588"/>
                              </a:cubicBezTo>
                              <a:cubicBezTo>
                                <a:pt x="110182" y="93197"/>
                                <a:pt x="109666" y="91791"/>
                                <a:pt x="112150" y="89306"/>
                              </a:cubicBezTo>
                              <a:cubicBezTo>
                                <a:pt x="169291" y="33244"/>
                                <a:pt x="175713" y="15572"/>
                                <a:pt x="171213" y="10790"/>
                              </a:cubicBezTo>
                              <a:cubicBezTo>
                                <a:pt x="167510" y="6900"/>
                                <a:pt x="155510" y="10790"/>
                                <a:pt x="146182" y="14728"/>
                              </a:cubicBezTo>
                              <a:cubicBezTo>
                                <a:pt x="119791" y="25932"/>
                                <a:pt x="86182" y="49181"/>
                                <a:pt x="59088" y="69760"/>
                              </a:cubicBezTo>
                              <a:cubicBezTo>
                                <a:pt x="45588" y="80072"/>
                                <a:pt x="33635" y="89682"/>
                                <a:pt x="25057" y="96760"/>
                              </a:cubicBezTo>
                              <a:cubicBezTo>
                                <a:pt x="16525" y="103931"/>
                                <a:pt x="11229" y="108432"/>
                                <a:pt x="10994" y="108619"/>
                              </a:cubicBezTo>
                              <a:cubicBezTo>
                                <a:pt x="8228" y="110963"/>
                                <a:pt x="3822" y="113682"/>
                                <a:pt x="1478" y="114478"/>
                              </a:cubicBezTo>
                              <a:cubicBezTo>
                                <a:pt x="-865" y="115275"/>
                                <a:pt x="-350" y="113916"/>
                                <a:pt x="2510" y="111479"/>
                              </a:cubicBezTo>
                              <a:cubicBezTo>
                                <a:pt x="6213" y="108291"/>
                                <a:pt x="91854" y="33385"/>
                                <a:pt x="153260" y="7135"/>
                              </a:cubicBezTo>
                              <a:cubicBezTo>
                                <a:pt x="170276" y="-131"/>
                                <a:pt x="181432" y="-1959"/>
                                <a:pt x="185276" y="2166"/>
                              </a:cubicBezTo>
                              <a:cubicBezTo>
                                <a:pt x="192682" y="10181"/>
                                <a:pt x="172010" y="39056"/>
                                <a:pt x="123307" y="87056"/>
                              </a:cubicBezTo>
                              <a:cubicBezTo>
                                <a:pt x="123026" y="87291"/>
                                <a:pt x="122697" y="87619"/>
                                <a:pt x="122370" y="8790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67" name="图形 413">
                      <a:extLst>
                        <a:ext uri="{FF2B5EF4-FFF2-40B4-BE49-F238E27FC236}">
                          <a16:creationId xmlns:a16="http://schemas.microsoft.com/office/drawing/2014/main" id="{C8628638-AB04-AEF4-3363-103DBE86E36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042594" y="5652951"/>
                      <a:ext cx="509248" cy="432941"/>
                      <a:chOff x="11042594" y="5652951"/>
                      <a:chExt cx="509248" cy="432941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68" name="图形 413">
                        <a:extLst>
                          <a:ext uri="{FF2B5EF4-FFF2-40B4-BE49-F238E27FC236}">
                            <a16:creationId xmlns:a16="http://schemas.microsoft.com/office/drawing/2014/main" id="{FCF3F3D5-6CCB-00F0-7DC2-2C7A1779BDB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042594" y="5734155"/>
                        <a:ext cx="401807" cy="351736"/>
                        <a:chOff x="11042594" y="5734155"/>
                        <a:chExt cx="401807" cy="35173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69" name="任意多边形: 形状 968">
                          <a:extLst>
                            <a:ext uri="{FF2B5EF4-FFF2-40B4-BE49-F238E27FC236}">
                              <a16:creationId xmlns:a16="http://schemas.microsoft.com/office/drawing/2014/main" id="{D9436BCD-B393-FB9B-6605-8F17AAB128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042594" y="5751751"/>
                          <a:ext cx="177361" cy="114207"/>
                        </a:xfrm>
                        <a:custGeom>
                          <a:avLst/>
                          <a:gdLst>
                            <a:gd name="connsiteX0" fmla="*/ 111503 w 177361"/>
                            <a:gd name="connsiteY0" fmla="*/ 80340 h 114207"/>
                            <a:gd name="connsiteX1" fmla="*/ 102362 w 177361"/>
                            <a:gd name="connsiteY1" fmla="*/ 85402 h 114207"/>
                            <a:gd name="connsiteX2" fmla="*/ 101284 w 177361"/>
                            <a:gd name="connsiteY2" fmla="*/ 82872 h 114207"/>
                            <a:gd name="connsiteX3" fmla="*/ 162503 w 177361"/>
                            <a:gd name="connsiteY3" fmla="*/ 10027 h 114207"/>
                            <a:gd name="connsiteX4" fmla="*/ 140143 w 177361"/>
                            <a:gd name="connsiteY4" fmla="*/ 15418 h 114207"/>
                            <a:gd name="connsiteX5" fmla="*/ 56987 w 177361"/>
                            <a:gd name="connsiteY5" fmla="*/ 70262 h 114207"/>
                            <a:gd name="connsiteX6" fmla="*/ 23565 w 177361"/>
                            <a:gd name="connsiteY6" fmla="*/ 96699 h 114207"/>
                            <a:gd name="connsiteX7" fmla="*/ 9690 w 177361"/>
                            <a:gd name="connsiteY7" fmla="*/ 108231 h 114207"/>
                            <a:gd name="connsiteX8" fmla="*/ 971 w 177361"/>
                            <a:gd name="connsiteY8" fmla="*/ 113997 h 114207"/>
                            <a:gd name="connsiteX9" fmla="*/ 2940 w 177361"/>
                            <a:gd name="connsiteY9" fmla="*/ 110997 h 114207"/>
                            <a:gd name="connsiteX10" fmla="*/ 147737 w 177361"/>
                            <a:gd name="connsiteY10" fmla="*/ 8105 h 114207"/>
                            <a:gd name="connsiteX11" fmla="*/ 176378 w 177361"/>
                            <a:gd name="connsiteY11" fmla="*/ 1356 h 114207"/>
                            <a:gd name="connsiteX12" fmla="*/ 112487 w 177361"/>
                            <a:gd name="connsiteY12" fmla="*/ 79543 h 114207"/>
                            <a:gd name="connsiteX13" fmla="*/ 111503 w 177361"/>
                            <a:gd name="connsiteY13" fmla="*/ 80340 h 11420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77361" h="114207">
                              <a:moveTo>
                                <a:pt x="111503" y="80340"/>
                              </a:moveTo>
                              <a:cubicBezTo>
                                <a:pt x="108925" y="82403"/>
                                <a:pt x="105081" y="84559"/>
                                <a:pt x="102362" y="85402"/>
                              </a:cubicBezTo>
                              <a:cubicBezTo>
                                <a:pt x="99268" y="86293"/>
                                <a:pt x="98800" y="85168"/>
                                <a:pt x="101284" y="82872"/>
                              </a:cubicBezTo>
                              <a:cubicBezTo>
                                <a:pt x="158706" y="29246"/>
                                <a:pt x="165972" y="13825"/>
                                <a:pt x="162503" y="10027"/>
                              </a:cubicBezTo>
                              <a:cubicBezTo>
                                <a:pt x="159644" y="6934"/>
                                <a:pt x="148722" y="11293"/>
                                <a:pt x="140143" y="15418"/>
                              </a:cubicBezTo>
                              <a:cubicBezTo>
                                <a:pt x="115862" y="27090"/>
                                <a:pt x="83378" y="50012"/>
                                <a:pt x="56987" y="70262"/>
                              </a:cubicBezTo>
                              <a:cubicBezTo>
                                <a:pt x="43768" y="80340"/>
                                <a:pt x="32049" y="89809"/>
                                <a:pt x="23565" y="96699"/>
                              </a:cubicBezTo>
                              <a:cubicBezTo>
                                <a:pt x="15175" y="103684"/>
                                <a:pt x="9878" y="108043"/>
                                <a:pt x="9690" y="108231"/>
                              </a:cubicBezTo>
                              <a:cubicBezTo>
                                <a:pt x="6924" y="110575"/>
                                <a:pt x="2846" y="113246"/>
                                <a:pt x="971" y="113997"/>
                              </a:cubicBezTo>
                              <a:cubicBezTo>
                                <a:pt x="-904" y="114746"/>
                                <a:pt x="34" y="113434"/>
                                <a:pt x="2940" y="110997"/>
                              </a:cubicBezTo>
                              <a:cubicBezTo>
                                <a:pt x="6643" y="107856"/>
                                <a:pt x="91534" y="35246"/>
                                <a:pt x="147737" y="8105"/>
                              </a:cubicBezTo>
                              <a:cubicBezTo>
                                <a:pt x="163300" y="559"/>
                                <a:pt x="173331" y="-1785"/>
                                <a:pt x="176378" y="1356"/>
                              </a:cubicBezTo>
                              <a:cubicBezTo>
                                <a:pt x="182331" y="7543"/>
                                <a:pt x="161284" y="33700"/>
                                <a:pt x="112487" y="79543"/>
                              </a:cubicBezTo>
                              <a:cubicBezTo>
                                <a:pt x="112159" y="79778"/>
                                <a:pt x="111831" y="80059"/>
                                <a:pt x="111503" y="8034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0" name="任意多边形: 形状 969">
                          <a:extLst>
                            <a:ext uri="{FF2B5EF4-FFF2-40B4-BE49-F238E27FC236}">
                              <a16:creationId xmlns:a16="http://schemas.microsoft.com/office/drawing/2014/main" id="{CF7CBCB4-AFFC-7209-9FE9-FC4A8442C45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45274" y="5734155"/>
                          <a:ext cx="191343" cy="104648"/>
                        </a:xfrm>
                        <a:custGeom>
                          <a:avLst/>
                          <a:gdLst>
                            <a:gd name="connsiteX0" fmla="*/ 121651 w 191343"/>
                            <a:gd name="connsiteY0" fmla="*/ 101357 h 104648"/>
                            <a:gd name="connsiteX1" fmla="*/ 113167 w 191343"/>
                            <a:gd name="connsiteY1" fmla="*/ 104639 h 104648"/>
                            <a:gd name="connsiteX2" fmla="*/ 112886 w 191343"/>
                            <a:gd name="connsiteY2" fmla="*/ 99810 h 104648"/>
                            <a:gd name="connsiteX3" fmla="*/ 176354 w 191343"/>
                            <a:gd name="connsiteY3" fmla="*/ 12857 h 104648"/>
                            <a:gd name="connsiteX4" fmla="*/ 151182 w 191343"/>
                            <a:gd name="connsiteY4" fmla="*/ 10795 h 104648"/>
                            <a:gd name="connsiteX5" fmla="*/ 61370 w 191343"/>
                            <a:gd name="connsiteY5" fmla="*/ 59076 h 104648"/>
                            <a:gd name="connsiteX6" fmla="*/ 26448 w 191343"/>
                            <a:gd name="connsiteY6" fmla="*/ 85466 h 104648"/>
                            <a:gd name="connsiteX7" fmla="*/ 16088 w 191343"/>
                            <a:gd name="connsiteY7" fmla="*/ 93998 h 104648"/>
                            <a:gd name="connsiteX8" fmla="*/ 12104 w 191343"/>
                            <a:gd name="connsiteY8" fmla="*/ 97326 h 104648"/>
                            <a:gd name="connsiteX9" fmla="*/ 1932 w 191343"/>
                            <a:gd name="connsiteY9" fmla="*/ 102717 h 104648"/>
                            <a:gd name="connsiteX10" fmla="*/ 2260 w 191343"/>
                            <a:gd name="connsiteY10" fmla="*/ 99342 h 104648"/>
                            <a:gd name="connsiteX11" fmla="*/ 158261 w 191343"/>
                            <a:gd name="connsiteY11" fmla="*/ 2966 h 104648"/>
                            <a:gd name="connsiteX12" fmla="*/ 190370 w 191343"/>
                            <a:gd name="connsiteY12" fmla="*/ 5825 h 104648"/>
                            <a:gd name="connsiteX13" fmla="*/ 122589 w 191343"/>
                            <a:gd name="connsiteY13" fmla="*/ 100607 h 104648"/>
                            <a:gd name="connsiteX14" fmla="*/ 121651 w 191343"/>
                            <a:gd name="connsiteY14" fmla="*/ 101357 h 10464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91343" h="104648">
                              <a:moveTo>
                                <a:pt x="121651" y="101357"/>
                              </a:moveTo>
                              <a:cubicBezTo>
                                <a:pt x="119073" y="103420"/>
                                <a:pt x="115557" y="104779"/>
                                <a:pt x="113167" y="104639"/>
                              </a:cubicBezTo>
                              <a:cubicBezTo>
                                <a:pt x="110495" y="104404"/>
                                <a:pt x="110354" y="102295"/>
                                <a:pt x="112886" y="99810"/>
                              </a:cubicBezTo>
                              <a:cubicBezTo>
                                <a:pt x="171573" y="42623"/>
                                <a:pt x="180339" y="20591"/>
                                <a:pt x="176354" y="12857"/>
                              </a:cubicBezTo>
                              <a:cubicBezTo>
                                <a:pt x="173073" y="6482"/>
                                <a:pt x="160839" y="8122"/>
                                <a:pt x="151182" y="10795"/>
                              </a:cubicBezTo>
                              <a:cubicBezTo>
                                <a:pt x="123854" y="18154"/>
                                <a:pt x="89120" y="39294"/>
                                <a:pt x="61370" y="59076"/>
                              </a:cubicBezTo>
                              <a:cubicBezTo>
                                <a:pt x="47448" y="68920"/>
                                <a:pt x="35213" y="78388"/>
                                <a:pt x="26448" y="85466"/>
                              </a:cubicBezTo>
                              <a:cubicBezTo>
                                <a:pt x="22089" y="89029"/>
                                <a:pt x="18526" y="91935"/>
                                <a:pt x="16088" y="93998"/>
                              </a:cubicBezTo>
                              <a:cubicBezTo>
                                <a:pt x="13651" y="96060"/>
                                <a:pt x="12245" y="97232"/>
                                <a:pt x="12104" y="97326"/>
                              </a:cubicBezTo>
                              <a:cubicBezTo>
                                <a:pt x="9198" y="99763"/>
                                <a:pt x="4651" y="102154"/>
                                <a:pt x="1932" y="102717"/>
                              </a:cubicBezTo>
                              <a:cubicBezTo>
                                <a:pt x="-787" y="103279"/>
                                <a:pt x="-599" y="101779"/>
                                <a:pt x="2260" y="99342"/>
                              </a:cubicBezTo>
                              <a:cubicBezTo>
                                <a:pt x="5917" y="96154"/>
                                <a:pt x="93995" y="20170"/>
                                <a:pt x="158261" y="2966"/>
                              </a:cubicBezTo>
                              <a:cubicBezTo>
                                <a:pt x="176026" y="-1815"/>
                                <a:pt x="187182" y="-783"/>
                                <a:pt x="190370" y="5825"/>
                              </a:cubicBezTo>
                              <a:cubicBezTo>
                                <a:pt x="196604" y="18857"/>
                                <a:pt x="172745" y="51435"/>
                                <a:pt x="122589" y="100607"/>
                              </a:cubicBezTo>
                              <a:cubicBezTo>
                                <a:pt x="122307" y="100794"/>
                                <a:pt x="122026" y="101076"/>
                                <a:pt x="121651" y="10135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1" name="任意多边形: 形状 970">
                          <a:extLst>
                            <a:ext uri="{FF2B5EF4-FFF2-40B4-BE49-F238E27FC236}">
                              <a16:creationId xmlns:a16="http://schemas.microsoft.com/office/drawing/2014/main" id="{B25DE064-122C-FE70-9E72-22560C19D4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56419" y="5757899"/>
                          <a:ext cx="166697" cy="151859"/>
                        </a:xfrm>
                        <a:custGeom>
                          <a:avLst/>
                          <a:gdLst>
                            <a:gd name="connsiteX0" fmla="*/ 73412 w 166697"/>
                            <a:gd name="connsiteY0" fmla="*/ 150223 h 151859"/>
                            <a:gd name="connsiteX1" fmla="*/ 67412 w 166697"/>
                            <a:gd name="connsiteY1" fmla="*/ 150598 h 151859"/>
                            <a:gd name="connsiteX2" fmla="*/ 70318 w 166697"/>
                            <a:gd name="connsiteY2" fmla="*/ 141833 h 151859"/>
                            <a:gd name="connsiteX3" fmla="*/ 154600 w 166697"/>
                            <a:gd name="connsiteY3" fmla="*/ 27879 h 151859"/>
                            <a:gd name="connsiteX4" fmla="*/ 140490 w 166697"/>
                            <a:gd name="connsiteY4" fmla="*/ 9785 h 151859"/>
                            <a:gd name="connsiteX5" fmla="*/ 60100 w 166697"/>
                            <a:gd name="connsiteY5" fmla="*/ 40864 h 151859"/>
                            <a:gd name="connsiteX6" fmla="*/ 25459 w 166697"/>
                            <a:gd name="connsiteY6" fmla="*/ 65614 h 151859"/>
                            <a:gd name="connsiteX7" fmla="*/ 14912 w 166697"/>
                            <a:gd name="connsiteY7" fmla="*/ 74004 h 151859"/>
                            <a:gd name="connsiteX8" fmla="*/ 10834 w 166697"/>
                            <a:gd name="connsiteY8" fmla="*/ 77380 h 151859"/>
                            <a:gd name="connsiteX9" fmla="*/ 1459 w 166697"/>
                            <a:gd name="connsiteY9" fmla="*/ 80754 h 151859"/>
                            <a:gd name="connsiteX10" fmla="*/ 2490 w 166697"/>
                            <a:gd name="connsiteY10" fmla="*/ 75364 h 151859"/>
                            <a:gd name="connsiteX11" fmla="*/ 58177 w 166697"/>
                            <a:gd name="connsiteY11" fmla="*/ 34067 h 151859"/>
                            <a:gd name="connsiteX12" fmla="*/ 105287 w 166697"/>
                            <a:gd name="connsiteY12" fmla="*/ 8801 h 151859"/>
                            <a:gd name="connsiteX13" fmla="*/ 148553 w 166697"/>
                            <a:gd name="connsiteY13" fmla="*/ 410 h 151859"/>
                            <a:gd name="connsiteX14" fmla="*/ 166318 w 166697"/>
                            <a:gd name="connsiteY14" fmla="*/ 23801 h 151859"/>
                            <a:gd name="connsiteX15" fmla="*/ 74349 w 166697"/>
                            <a:gd name="connsiteY15" fmla="*/ 149286 h 151859"/>
                            <a:gd name="connsiteX16" fmla="*/ 73412 w 166697"/>
                            <a:gd name="connsiteY16" fmla="*/ 150223 h 1518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66697" h="151859">
                              <a:moveTo>
                                <a:pt x="73412" y="150223"/>
                              </a:moveTo>
                              <a:cubicBezTo>
                                <a:pt x="70928" y="152239"/>
                                <a:pt x="68396" y="152427"/>
                                <a:pt x="67412" y="150598"/>
                              </a:cubicBezTo>
                              <a:cubicBezTo>
                                <a:pt x="66287" y="148536"/>
                                <a:pt x="67553" y="144645"/>
                                <a:pt x="70318" y="141833"/>
                              </a:cubicBezTo>
                              <a:cubicBezTo>
                                <a:pt x="134350" y="77380"/>
                                <a:pt x="152725" y="43723"/>
                                <a:pt x="154600" y="27879"/>
                              </a:cubicBezTo>
                              <a:cubicBezTo>
                                <a:pt x="156240" y="14988"/>
                                <a:pt x="147896" y="10863"/>
                                <a:pt x="140490" y="9785"/>
                              </a:cubicBezTo>
                              <a:cubicBezTo>
                                <a:pt x="119631" y="6926"/>
                                <a:pt x="87146" y="23098"/>
                                <a:pt x="60100" y="40864"/>
                              </a:cubicBezTo>
                              <a:cubicBezTo>
                                <a:pt x="46506" y="49629"/>
                                <a:pt x="34318" y="58629"/>
                                <a:pt x="25459" y="65614"/>
                              </a:cubicBezTo>
                              <a:cubicBezTo>
                                <a:pt x="21053" y="69129"/>
                                <a:pt x="17443" y="71989"/>
                                <a:pt x="14912" y="74004"/>
                              </a:cubicBezTo>
                              <a:cubicBezTo>
                                <a:pt x="12428" y="76114"/>
                                <a:pt x="10974" y="77286"/>
                                <a:pt x="10834" y="77380"/>
                              </a:cubicBezTo>
                              <a:cubicBezTo>
                                <a:pt x="8115" y="79723"/>
                                <a:pt x="3756" y="81270"/>
                                <a:pt x="1459" y="80754"/>
                              </a:cubicBezTo>
                              <a:cubicBezTo>
                                <a:pt x="-838" y="80192"/>
                                <a:pt x="-369" y="77801"/>
                                <a:pt x="2490" y="75364"/>
                              </a:cubicBezTo>
                              <a:cubicBezTo>
                                <a:pt x="4412" y="73864"/>
                                <a:pt x="28178" y="53192"/>
                                <a:pt x="58177" y="34067"/>
                              </a:cubicBezTo>
                              <a:cubicBezTo>
                                <a:pt x="73084" y="24364"/>
                                <a:pt x="89490" y="15223"/>
                                <a:pt x="105287" y="8801"/>
                              </a:cubicBezTo>
                              <a:cubicBezTo>
                                <a:pt x="121084" y="2379"/>
                                <a:pt x="136178" y="-1277"/>
                                <a:pt x="148553" y="410"/>
                              </a:cubicBezTo>
                              <a:cubicBezTo>
                                <a:pt x="162287" y="2192"/>
                                <a:pt x="168334" y="10395"/>
                                <a:pt x="166318" y="23801"/>
                              </a:cubicBezTo>
                              <a:cubicBezTo>
                                <a:pt x="162428" y="50098"/>
                                <a:pt x="129240" y="93786"/>
                                <a:pt x="74349" y="149286"/>
                              </a:cubicBezTo>
                              <a:cubicBezTo>
                                <a:pt x="74068" y="149614"/>
                                <a:pt x="73740" y="149942"/>
                                <a:pt x="73412" y="1502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2" name="任意多边形: 形状 971">
                          <a:extLst>
                            <a:ext uri="{FF2B5EF4-FFF2-40B4-BE49-F238E27FC236}">
                              <a16:creationId xmlns:a16="http://schemas.microsoft.com/office/drawing/2014/main" id="{97EA1452-1B7F-DB67-B2D1-2311A22BADC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93232" y="5844443"/>
                          <a:ext cx="151170" cy="241449"/>
                        </a:xfrm>
                        <a:custGeom>
                          <a:avLst/>
                          <a:gdLst>
                            <a:gd name="connsiteX0" fmla="*/ 2615 w 151170"/>
                            <a:gd name="connsiteY0" fmla="*/ 240492 h 241449"/>
                            <a:gd name="connsiteX1" fmla="*/ 647 w 151170"/>
                            <a:gd name="connsiteY1" fmla="*/ 236883 h 241449"/>
                            <a:gd name="connsiteX2" fmla="*/ 9131 w 151170"/>
                            <a:gd name="connsiteY2" fmla="*/ 222258 h 241449"/>
                            <a:gd name="connsiteX3" fmla="*/ 76350 w 151170"/>
                            <a:gd name="connsiteY3" fmla="*/ 147398 h 241449"/>
                            <a:gd name="connsiteX4" fmla="*/ 130303 w 151170"/>
                            <a:gd name="connsiteY4" fmla="*/ 66351 h 241449"/>
                            <a:gd name="connsiteX5" fmla="*/ 139303 w 151170"/>
                            <a:gd name="connsiteY5" fmla="*/ 24257 h 241449"/>
                            <a:gd name="connsiteX6" fmla="*/ 83897 w 151170"/>
                            <a:gd name="connsiteY6" fmla="*/ 29367 h 241449"/>
                            <a:gd name="connsiteX7" fmla="*/ 51459 w 151170"/>
                            <a:gd name="connsiteY7" fmla="*/ 51726 h 241449"/>
                            <a:gd name="connsiteX8" fmla="*/ 40959 w 151170"/>
                            <a:gd name="connsiteY8" fmla="*/ 60116 h 241449"/>
                            <a:gd name="connsiteX9" fmla="*/ 36834 w 151170"/>
                            <a:gd name="connsiteY9" fmla="*/ 63586 h 241449"/>
                            <a:gd name="connsiteX10" fmla="*/ 30319 w 151170"/>
                            <a:gd name="connsiteY10" fmla="*/ 63586 h 241449"/>
                            <a:gd name="connsiteX11" fmla="*/ 34209 w 151170"/>
                            <a:gd name="connsiteY11" fmla="*/ 54726 h 241449"/>
                            <a:gd name="connsiteX12" fmla="*/ 87694 w 151170"/>
                            <a:gd name="connsiteY12" fmla="*/ 16054 h 241449"/>
                            <a:gd name="connsiteX13" fmla="*/ 149616 w 151170"/>
                            <a:gd name="connsiteY13" fmla="*/ 12304 h 241449"/>
                            <a:gd name="connsiteX14" fmla="*/ 137709 w 151170"/>
                            <a:gd name="connsiteY14" fmla="*/ 66398 h 241449"/>
                            <a:gd name="connsiteX15" fmla="*/ 77990 w 151170"/>
                            <a:gd name="connsiteY15" fmla="*/ 156351 h 241449"/>
                            <a:gd name="connsiteX16" fmla="*/ 3600 w 151170"/>
                            <a:gd name="connsiteY16" fmla="*/ 239507 h 241449"/>
                            <a:gd name="connsiteX17" fmla="*/ 2615 w 151170"/>
                            <a:gd name="connsiteY17" fmla="*/ 240492 h 2414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51170" h="241449">
                              <a:moveTo>
                                <a:pt x="2615" y="240492"/>
                              </a:moveTo>
                              <a:cubicBezTo>
                                <a:pt x="131" y="242601"/>
                                <a:pt x="-713" y="241148"/>
                                <a:pt x="647" y="236883"/>
                              </a:cubicBezTo>
                              <a:cubicBezTo>
                                <a:pt x="2194" y="232101"/>
                                <a:pt x="5944" y="225633"/>
                                <a:pt x="9131" y="222258"/>
                              </a:cubicBezTo>
                              <a:cubicBezTo>
                                <a:pt x="32147" y="198211"/>
                                <a:pt x="55444" y="173273"/>
                                <a:pt x="76350" y="147398"/>
                              </a:cubicBezTo>
                              <a:cubicBezTo>
                                <a:pt x="97256" y="121476"/>
                                <a:pt x="115959" y="94757"/>
                                <a:pt x="130303" y="66351"/>
                              </a:cubicBezTo>
                              <a:cubicBezTo>
                                <a:pt x="141506" y="43992"/>
                                <a:pt x="141413" y="30866"/>
                                <a:pt x="139303" y="24257"/>
                              </a:cubicBezTo>
                              <a:cubicBezTo>
                                <a:pt x="133491" y="5695"/>
                                <a:pt x="107944" y="14789"/>
                                <a:pt x="83897" y="29367"/>
                              </a:cubicBezTo>
                              <a:cubicBezTo>
                                <a:pt x="71850" y="36586"/>
                                <a:pt x="60131" y="44929"/>
                                <a:pt x="51459" y="51726"/>
                              </a:cubicBezTo>
                              <a:cubicBezTo>
                                <a:pt x="47100" y="55101"/>
                                <a:pt x="43537" y="58007"/>
                                <a:pt x="40959" y="60116"/>
                              </a:cubicBezTo>
                              <a:cubicBezTo>
                                <a:pt x="38428" y="62226"/>
                                <a:pt x="36928" y="63492"/>
                                <a:pt x="36834" y="63586"/>
                              </a:cubicBezTo>
                              <a:cubicBezTo>
                                <a:pt x="33881" y="66164"/>
                                <a:pt x="31068" y="66023"/>
                                <a:pt x="30319" y="63586"/>
                              </a:cubicBezTo>
                              <a:cubicBezTo>
                                <a:pt x="29568" y="61148"/>
                                <a:pt x="31256" y="57257"/>
                                <a:pt x="34209" y="54726"/>
                              </a:cubicBezTo>
                              <a:cubicBezTo>
                                <a:pt x="36037" y="53085"/>
                                <a:pt x="61022" y="31570"/>
                                <a:pt x="87694" y="16054"/>
                              </a:cubicBezTo>
                              <a:cubicBezTo>
                                <a:pt x="114272" y="445"/>
                                <a:pt x="142256" y="-8790"/>
                                <a:pt x="149616" y="12304"/>
                              </a:cubicBezTo>
                              <a:cubicBezTo>
                                <a:pt x="153741" y="24070"/>
                                <a:pt x="149616" y="43242"/>
                                <a:pt x="137709" y="66398"/>
                              </a:cubicBezTo>
                              <a:cubicBezTo>
                                <a:pt x="121584" y="97992"/>
                                <a:pt x="101006" y="127570"/>
                                <a:pt x="77990" y="156351"/>
                              </a:cubicBezTo>
                              <a:cubicBezTo>
                                <a:pt x="54975" y="184945"/>
                                <a:pt x="29240" y="212930"/>
                                <a:pt x="3600" y="239507"/>
                              </a:cubicBezTo>
                              <a:cubicBezTo>
                                <a:pt x="3272" y="239883"/>
                                <a:pt x="2897" y="240211"/>
                                <a:pt x="2615" y="2404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73" name="图形 413">
                        <a:extLst>
                          <a:ext uri="{FF2B5EF4-FFF2-40B4-BE49-F238E27FC236}">
                            <a16:creationId xmlns:a16="http://schemas.microsoft.com/office/drawing/2014/main" id="{682B5F4A-923B-FC35-A9C5-F1D7B1BE36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187591" y="5652951"/>
                        <a:ext cx="364252" cy="222714"/>
                        <a:chOff x="11187591" y="5652951"/>
                        <a:chExt cx="364252" cy="22271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74" name="任意多边形: 形状 973">
                          <a:extLst>
                            <a:ext uri="{FF2B5EF4-FFF2-40B4-BE49-F238E27FC236}">
                              <a16:creationId xmlns:a16="http://schemas.microsoft.com/office/drawing/2014/main" id="{EED149E7-487C-F154-698A-73AF6BAF39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90012" y="5682582"/>
                          <a:ext cx="85403" cy="80713"/>
                        </a:xfrm>
                        <a:custGeom>
                          <a:avLst/>
                          <a:gdLst>
                            <a:gd name="connsiteX0" fmla="*/ 70491 w 85403"/>
                            <a:gd name="connsiteY0" fmla="*/ 8789 h 80713"/>
                            <a:gd name="connsiteX1" fmla="*/ 72600 w 85403"/>
                            <a:gd name="connsiteY1" fmla="*/ 9586 h 80713"/>
                            <a:gd name="connsiteX2" fmla="*/ 59616 w 85403"/>
                            <a:gd name="connsiteY2" fmla="*/ 26039 h 80713"/>
                            <a:gd name="connsiteX3" fmla="*/ 1866 w 85403"/>
                            <a:gd name="connsiteY3" fmla="*/ 78211 h 80713"/>
                            <a:gd name="connsiteX4" fmla="*/ 2147 w 85403"/>
                            <a:gd name="connsiteY4" fmla="*/ 80227 h 80713"/>
                            <a:gd name="connsiteX5" fmla="*/ 10819 w 85403"/>
                            <a:gd name="connsiteY5" fmla="*/ 74930 h 80713"/>
                            <a:gd name="connsiteX6" fmla="*/ 11756 w 85403"/>
                            <a:gd name="connsiteY6" fmla="*/ 74180 h 80713"/>
                            <a:gd name="connsiteX7" fmla="*/ 67678 w 85403"/>
                            <a:gd name="connsiteY7" fmla="*/ 23367 h 80713"/>
                            <a:gd name="connsiteX8" fmla="*/ 85397 w 85403"/>
                            <a:gd name="connsiteY8" fmla="*/ 1102 h 80713"/>
                            <a:gd name="connsiteX9" fmla="*/ 81741 w 85403"/>
                            <a:gd name="connsiteY9" fmla="*/ 305 h 80713"/>
                            <a:gd name="connsiteX10" fmla="*/ 70491 w 85403"/>
                            <a:gd name="connsiteY10" fmla="*/ 8789 h 807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85403" h="80713">
                              <a:moveTo>
                                <a:pt x="70491" y="8789"/>
                              </a:moveTo>
                              <a:cubicBezTo>
                                <a:pt x="71757" y="8555"/>
                                <a:pt x="72600" y="8649"/>
                                <a:pt x="72600" y="9586"/>
                              </a:cubicBezTo>
                              <a:cubicBezTo>
                                <a:pt x="72600" y="11274"/>
                                <a:pt x="69881" y="15727"/>
                                <a:pt x="59616" y="26039"/>
                              </a:cubicBezTo>
                              <a:cubicBezTo>
                                <a:pt x="49350" y="36305"/>
                                <a:pt x="31632" y="52524"/>
                                <a:pt x="1866" y="78211"/>
                              </a:cubicBezTo>
                              <a:cubicBezTo>
                                <a:pt x="-712" y="80461"/>
                                <a:pt x="-619" y="81352"/>
                                <a:pt x="2147" y="80227"/>
                              </a:cubicBezTo>
                              <a:cubicBezTo>
                                <a:pt x="4585" y="79243"/>
                                <a:pt x="8241" y="76946"/>
                                <a:pt x="10819" y="74930"/>
                              </a:cubicBezTo>
                              <a:cubicBezTo>
                                <a:pt x="11147" y="74649"/>
                                <a:pt x="11475" y="74414"/>
                                <a:pt x="11756" y="74180"/>
                              </a:cubicBezTo>
                              <a:cubicBezTo>
                                <a:pt x="36928" y="52289"/>
                                <a:pt x="55491" y="35508"/>
                                <a:pt x="67678" y="23367"/>
                              </a:cubicBezTo>
                              <a:cubicBezTo>
                                <a:pt x="79819" y="11180"/>
                                <a:pt x="85631" y="3821"/>
                                <a:pt x="85397" y="1102"/>
                              </a:cubicBezTo>
                              <a:cubicBezTo>
                                <a:pt x="85303" y="-70"/>
                                <a:pt x="83991" y="-257"/>
                                <a:pt x="81741" y="305"/>
                              </a:cubicBezTo>
                              <a:cubicBezTo>
                                <a:pt x="77288" y="3727"/>
                                <a:pt x="75038" y="5414"/>
                                <a:pt x="70491" y="87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5" name="任意多边形: 形状 974">
                          <a:extLst>
                            <a:ext uri="{FF2B5EF4-FFF2-40B4-BE49-F238E27FC236}">
                              <a16:creationId xmlns:a16="http://schemas.microsoft.com/office/drawing/2014/main" id="{55FB0328-9DFA-5F6D-7E8C-09628E638C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01514" y="5652951"/>
                          <a:ext cx="187405" cy="115406"/>
                        </a:xfrm>
                        <a:custGeom>
                          <a:avLst/>
                          <a:gdLst>
                            <a:gd name="connsiteX0" fmla="*/ 109084 w 187405"/>
                            <a:gd name="connsiteY0" fmla="*/ 113093 h 115406"/>
                            <a:gd name="connsiteX1" fmla="*/ 101302 w 187405"/>
                            <a:gd name="connsiteY1" fmla="*/ 115108 h 115406"/>
                            <a:gd name="connsiteX2" fmla="*/ 102099 w 187405"/>
                            <a:gd name="connsiteY2" fmla="*/ 109062 h 115406"/>
                            <a:gd name="connsiteX3" fmla="*/ 161724 w 187405"/>
                            <a:gd name="connsiteY3" fmla="*/ 45077 h 115406"/>
                            <a:gd name="connsiteX4" fmla="*/ 173584 w 187405"/>
                            <a:gd name="connsiteY4" fmla="*/ 16343 h 115406"/>
                            <a:gd name="connsiteX5" fmla="*/ 151271 w 187405"/>
                            <a:gd name="connsiteY5" fmla="*/ 8561 h 115406"/>
                            <a:gd name="connsiteX6" fmla="*/ 62302 w 187405"/>
                            <a:gd name="connsiteY6" fmla="*/ 48827 h 115406"/>
                            <a:gd name="connsiteX7" fmla="*/ 26818 w 187405"/>
                            <a:gd name="connsiteY7" fmla="*/ 73718 h 115406"/>
                            <a:gd name="connsiteX8" fmla="*/ 16177 w 187405"/>
                            <a:gd name="connsiteY8" fmla="*/ 81874 h 115406"/>
                            <a:gd name="connsiteX9" fmla="*/ 12146 w 187405"/>
                            <a:gd name="connsiteY9" fmla="*/ 85109 h 115406"/>
                            <a:gd name="connsiteX10" fmla="*/ 1927 w 187405"/>
                            <a:gd name="connsiteY10" fmla="*/ 89655 h 115406"/>
                            <a:gd name="connsiteX11" fmla="*/ 2302 w 187405"/>
                            <a:gd name="connsiteY11" fmla="*/ 85811 h 115406"/>
                            <a:gd name="connsiteX12" fmla="*/ 58833 w 187405"/>
                            <a:gd name="connsiteY12" fmla="*/ 44936 h 115406"/>
                            <a:gd name="connsiteX13" fmla="*/ 158865 w 187405"/>
                            <a:gd name="connsiteY13" fmla="*/ 640 h 115406"/>
                            <a:gd name="connsiteX14" fmla="*/ 187177 w 187405"/>
                            <a:gd name="connsiteY14" fmla="*/ 10764 h 115406"/>
                            <a:gd name="connsiteX15" fmla="*/ 110068 w 187405"/>
                            <a:gd name="connsiteY15" fmla="*/ 112249 h 115406"/>
                            <a:gd name="connsiteX16" fmla="*/ 109084 w 187405"/>
                            <a:gd name="connsiteY16" fmla="*/ 113093 h 1154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87405" h="115406">
                              <a:moveTo>
                                <a:pt x="109084" y="113093"/>
                              </a:moveTo>
                              <a:cubicBezTo>
                                <a:pt x="106459" y="115061"/>
                                <a:pt x="103224" y="115905"/>
                                <a:pt x="101302" y="115108"/>
                              </a:cubicBezTo>
                              <a:cubicBezTo>
                                <a:pt x="99099" y="114218"/>
                                <a:pt x="99427" y="111546"/>
                                <a:pt x="102099" y="109062"/>
                              </a:cubicBezTo>
                              <a:cubicBezTo>
                                <a:pt x="132802" y="80233"/>
                                <a:pt x="151271" y="59843"/>
                                <a:pt x="161724" y="45077"/>
                              </a:cubicBezTo>
                              <a:cubicBezTo>
                                <a:pt x="172130" y="30264"/>
                                <a:pt x="174662" y="21499"/>
                                <a:pt x="173584" y="16343"/>
                              </a:cubicBezTo>
                              <a:cubicBezTo>
                                <a:pt x="171849" y="7952"/>
                                <a:pt x="160506" y="7389"/>
                                <a:pt x="151271" y="8561"/>
                              </a:cubicBezTo>
                              <a:cubicBezTo>
                                <a:pt x="125302" y="11983"/>
                                <a:pt x="90427" y="30499"/>
                                <a:pt x="62302" y="48827"/>
                              </a:cubicBezTo>
                              <a:cubicBezTo>
                                <a:pt x="48146" y="57827"/>
                                <a:pt x="35818" y="66968"/>
                                <a:pt x="26818" y="73718"/>
                              </a:cubicBezTo>
                              <a:cubicBezTo>
                                <a:pt x="22365" y="77139"/>
                                <a:pt x="18708" y="79905"/>
                                <a:pt x="16177" y="81874"/>
                              </a:cubicBezTo>
                              <a:cubicBezTo>
                                <a:pt x="13646" y="83890"/>
                                <a:pt x="12240" y="85015"/>
                                <a:pt x="12146" y="85109"/>
                              </a:cubicBezTo>
                              <a:cubicBezTo>
                                <a:pt x="9240" y="87452"/>
                                <a:pt x="4646" y="89421"/>
                                <a:pt x="1927" y="89655"/>
                              </a:cubicBezTo>
                              <a:cubicBezTo>
                                <a:pt x="-792" y="89843"/>
                                <a:pt x="-604" y="88155"/>
                                <a:pt x="2302" y="85811"/>
                              </a:cubicBezTo>
                              <a:cubicBezTo>
                                <a:pt x="4224" y="84358"/>
                                <a:pt x="27802" y="64905"/>
                                <a:pt x="58833" y="44936"/>
                              </a:cubicBezTo>
                              <a:cubicBezTo>
                                <a:pt x="89818" y="24967"/>
                                <a:pt x="128302" y="4765"/>
                                <a:pt x="158865" y="640"/>
                              </a:cubicBezTo>
                              <a:cubicBezTo>
                                <a:pt x="175834" y="-1563"/>
                                <a:pt x="185631" y="1952"/>
                                <a:pt x="187177" y="10764"/>
                              </a:cubicBezTo>
                              <a:cubicBezTo>
                                <a:pt x="190224" y="28014"/>
                                <a:pt x="162662" y="62796"/>
                                <a:pt x="110068" y="112249"/>
                              </a:cubicBezTo>
                              <a:cubicBezTo>
                                <a:pt x="109740" y="112577"/>
                                <a:pt x="109412" y="112858"/>
                                <a:pt x="109084" y="1130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6" name="任意多边形: 形状 975">
                          <a:extLst>
                            <a:ext uri="{FF2B5EF4-FFF2-40B4-BE49-F238E27FC236}">
                              <a16:creationId xmlns:a16="http://schemas.microsoft.com/office/drawing/2014/main" id="{A727BCBB-B8F7-13C9-DF4E-3EA42DCABF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01410" y="5699340"/>
                          <a:ext cx="150432" cy="176149"/>
                        </a:xfrm>
                        <a:custGeom>
                          <a:avLst/>
                          <a:gdLst>
                            <a:gd name="connsiteX0" fmla="*/ 37687 w 150432"/>
                            <a:gd name="connsiteY0" fmla="*/ 174938 h 176149"/>
                            <a:gd name="connsiteX1" fmla="*/ 33141 w 150432"/>
                            <a:gd name="connsiteY1" fmla="*/ 173813 h 176149"/>
                            <a:gd name="connsiteX2" fmla="*/ 38062 w 150432"/>
                            <a:gd name="connsiteY2" fmla="*/ 163266 h 176149"/>
                            <a:gd name="connsiteX3" fmla="*/ 110719 w 150432"/>
                            <a:gd name="connsiteY3" fmla="*/ 84000 h 176149"/>
                            <a:gd name="connsiteX4" fmla="*/ 137109 w 150432"/>
                            <a:gd name="connsiteY4" fmla="*/ 39563 h 176149"/>
                            <a:gd name="connsiteX5" fmla="*/ 131391 w 150432"/>
                            <a:gd name="connsiteY5" fmla="*/ 13172 h 176149"/>
                            <a:gd name="connsiteX6" fmla="*/ 58828 w 150432"/>
                            <a:gd name="connsiteY6" fmla="*/ 32578 h 176149"/>
                            <a:gd name="connsiteX7" fmla="*/ 24375 w 150432"/>
                            <a:gd name="connsiteY7" fmla="*/ 55313 h 176149"/>
                            <a:gd name="connsiteX8" fmla="*/ 13640 w 150432"/>
                            <a:gd name="connsiteY8" fmla="*/ 63376 h 176149"/>
                            <a:gd name="connsiteX9" fmla="*/ 9469 w 150432"/>
                            <a:gd name="connsiteY9" fmla="*/ 66657 h 176149"/>
                            <a:gd name="connsiteX10" fmla="*/ 937 w 150432"/>
                            <a:gd name="connsiteY10" fmla="*/ 68579 h 176149"/>
                            <a:gd name="connsiteX11" fmla="*/ 2953 w 150432"/>
                            <a:gd name="connsiteY11" fmla="*/ 62204 h 176149"/>
                            <a:gd name="connsiteX12" fmla="*/ 58875 w 150432"/>
                            <a:gd name="connsiteY12" fmla="*/ 23766 h 176149"/>
                            <a:gd name="connsiteX13" fmla="*/ 140438 w 150432"/>
                            <a:gd name="connsiteY13" fmla="*/ 3375 h 176149"/>
                            <a:gd name="connsiteX14" fmla="*/ 147375 w 150432"/>
                            <a:gd name="connsiteY14" fmla="*/ 37360 h 176149"/>
                            <a:gd name="connsiteX15" fmla="*/ 38672 w 150432"/>
                            <a:gd name="connsiteY15" fmla="*/ 174141 h 176149"/>
                            <a:gd name="connsiteX16" fmla="*/ 37687 w 150432"/>
                            <a:gd name="connsiteY16" fmla="*/ 174938 h 1761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50432" h="176149">
                              <a:moveTo>
                                <a:pt x="37687" y="174938"/>
                              </a:moveTo>
                              <a:cubicBezTo>
                                <a:pt x="35203" y="176907"/>
                                <a:pt x="33281" y="176438"/>
                                <a:pt x="33141" y="173813"/>
                              </a:cubicBezTo>
                              <a:cubicBezTo>
                                <a:pt x="33000" y="170813"/>
                                <a:pt x="35156" y="166172"/>
                                <a:pt x="38062" y="163266"/>
                              </a:cubicBezTo>
                              <a:cubicBezTo>
                                <a:pt x="72047" y="130173"/>
                                <a:pt x="95203" y="104204"/>
                                <a:pt x="110719" y="84000"/>
                              </a:cubicBezTo>
                              <a:cubicBezTo>
                                <a:pt x="126141" y="63656"/>
                                <a:pt x="133969" y="49219"/>
                                <a:pt x="137109" y="39563"/>
                              </a:cubicBezTo>
                              <a:cubicBezTo>
                                <a:pt x="142313" y="23532"/>
                                <a:pt x="136969" y="16313"/>
                                <a:pt x="131391" y="13172"/>
                              </a:cubicBezTo>
                              <a:cubicBezTo>
                                <a:pt x="115734" y="4266"/>
                                <a:pt x="85266" y="16922"/>
                                <a:pt x="58828" y="32578"/>
                              </a:cubicBezTo>
                              <a:cubicBezTo>
                                <a:pt x="45516" y="40219"/>
                                <a:pt x="33328" y="48750"/>
                                <a:pt x="24375" y="55313"/>
                              </a:cubicBezTo>
                              <a:cubicBezTo>
                                <a:pt x="19922" y="58641"/>
                                <a:pt x="16219" y="61407"/>
                                <a:pt x="13640" y="63376"/>
                              </a:cubicBezTo>
                              <a:cubicBezTo>
                                <a:pt x="11062" y="65391"/>
                                <a:pt x="9562" y="66563"/>
                                <a:pt x="9469" y="66657"/>
                              </a:cubicBezTo>
                              <a:cubicBezTo>
                                <a:pt x="6656" y="68906"/>
                                <a:pt x="2719" y="69844"/>
                                <a:pt x="937" y="68579"/>
                              </a:cubicBezTo>
                              <a:cubicBezTo>
                                <a:pt x="-891" y="67360"/>
                                <a:pt x="47" y="64547"/>
                                <a:pt x="2953" y="62204"/>
                              </a:cubicBezTo>
                              <a:cubicBezTo>
                                <a:pt x="4922" y="60844"/>
                                <a:pt x="29531" y="40407"/>
                                <a:pt x="58875" y="23766"/>
                              </a:cubicBezTo>
                              <a:cubicBezTo>
                                <a:pt x="88031" y="6703"/>
                                <a:pt x="121735" y="-6468"/>
                                <a:pt x="140438" y="3375"/>
                              </a:cubicBezTo>
                              <a:cubicBezTo>
                                <a:pt x="150797" y="8860"/>
                                <a:pt x="153094" y="20719"/>
                                <a:pt x="147375" y="37360"/>
                              </a:cubicBezTo>
                              <a:cubicBezTo>
                                <a:pt x="136172" y="69750"/>
                                <a:pt x="97031" y="117188"/>
                                <a:pt x="38672" y="174141"/>
                              </a:cubicBezTo>
                              <a:cubicBezTo>
                                <a:pt x="38344" y="174375"/>
                                <a:pt x="38015" y="174657"/>
                                <a:pt x="37687" y="1749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7" name="任意多边形: 形状 976">
                          <a:extLst>
                            <a:ext uri="{FF2B5EF4-FFF2-40B4-BE49-F238E27FC236}">
                              <a16:creationId xmlns:a16="http://schemas.microsoft.com/office/drawing/2014/main" id="{E7EC003F-E0D8-82D7-EC8D-9F37C3ACF2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34531" y="5816303"/>
                          <a:ext cx="103847" cy="59362"/>
                        </a:xfrm>
                        <a:custGeom>
                          <a:avLst/>
                          <a:gdLst>
                            <a:gd name="connsiteX0" fmla="*/ 95223 w 103847"/>
                            <a:gd name="connsiteY0" fmla="*/ 36507 h 59362"/>
                            <a:gd name="connsiteX1" fmla="*/ 92035 w 103847"/>
                            <a:gd name="connsiteY1" fmla="*/ 35006 h 59362"/>
                            <a:gd name="connsiteX2" fmla="*/ 50738 w 103847"/>
                            <a:gd name="connsiteY2" fmla="*/ 26288 h 59362"/>
                            <a:gd name="connsiteX3" fmla="*/ 19519 w 103847"/>
                            <a:gd name="connsiteY3" fmla="*/ 46444 h 59362"/>
                            <a:gd name="connsiteX4" fmla="*/ 9019 w 103847"/>
                            <a:gd name="connsiteY4" fmla="*/ 54507 h 59362"/>
                            <a:gd name="connsiteX5" fmla="*/ 4801 w 103847"/>
                            <a:gd name="connsiteY5" fmla="*/ 57881 h 59362"/>
                            <a:gd name="connsiteX6" fmla="*/ 19 w 103847"/>
                            <a:gd name="connsiteY6" fmla="*/ 56100 h 59362"/>
                            <a:gd name="connsiteX7" fmla="*/ 5738 w 103847"/>
                            <a:gd name="connsiteY7" fmla="*/ 45694 h 59362"/>
                            <a:gd name="connsiteX8" fmla="*/ 23269 w 103847"/>
                            <a:gd name="connsiteY8" fmla="*/ 32006 h 59362"/>
                            <a:gd name="connsiteX9" fmla="*/ 57957 w 103847"/>
                            <a:gd name="connsiteY9" fmla="*/ 9975 h 59362"/>
                            <a:gd name="connsiteX10" fmla="*/ 103660 w 103847"/>
                            <a:gd name="connsiteY10" fmla="*/ 22257 h 59362"/>
                            <a:gd name="connsiteX11" fmla="*/ 97191 w 103847"/>
                            <a:gd name="connsiteY11" fmla="*/ 34632 h 59362"/>
                            <a:gd name="connsiteX12" fmla="*/ 95223 w 103847"/>
                            <a:gd name="connsiteY12" fmla="*/ 36507 h 593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03847" h="59362">
                              <a:moveTo>
                                <a:pt x="95223" y="36507"/>
                              </a:moveTo>
                              <a:cubicBezTo>
                                <a:pt x="93066" y="38100"/>
                                <a:pt x="91754" y="37585"/>
                                <a:pt x="92035" y="35006"/>
                              </a:cubicBezTo>
                              <a:cubicBezTo>
                                <a:pt x="94707" y="9038"/>
                                <a:pt x="73144" y="14053"/>
                                <a:pt x="50738" y="26288"/>
                              </a:cubicBezTo>
                              <a:cubicBezTo>
                                <a:pt x="39535" y="32382"/>
                                <a:pt x="28097" y="39975"/>
                                <a:pt x="19519" y="46444"/>
                              </a:cubicBezTo>
                              <a:cubicBezTo>
                                <a:pt x="15207" y="49631"/>
                                <a:pt x="11597" y="52444"/>
                                <a:pt x="9019" y="54507"/>
                              </a:cubicBezTo>
                              <a:cubicBezTo>
                                <a:pt x="6488" y="56569"/>
                                <a:pt x="4894" y="57788"/>
                                <a:pt x="4801" y="57881"/>
                              </a:cubicBezTo>
                              <a:cubicBezTo>
                                <a:pt x="1707" y="60507"/>
                                <a:pt x="-215" y="59476"/>
                                <a:pt x="19" y="56100"/>
                              </a:cubicBezTo>
                              <a:cubicBezTo>
                                <a:pt x="254" y="52725"/>
                                <a:pt x="2785" y="48132"/>
                                <a:pt x="5738" y="45694"/>
                              </a:cubicBezTo>
                              <a:cubicBezTo>
                                <a:pt x="6675" y="44897"/>
                                <a:pt x="13566" y="39178"/>
                                <a:pt x="23269" y="32006"/>
                              </a:cubicBezTo>
                              <a:cubicBezTo>
                                <a:pt x="33019" y="24975"/>
                                <a:pt x="45629" y="16491"/>
                                <a:pt x="57957" y="9975"/>
                              </a:cubicBezTo>
                              <a:cubicBezTo>
                                <a:pt x="82660" y="-2962"/>
                                <a:pt x="106191" y="-7415"/>
                                <a:pt x="103660" y="22257"/>
                              </a:cubicBezTo>
                              <a:cubicBezTo>
                                <a:pt x="103426" y="25538"/>
                                <a:pt x="100426" y="31116"/>
                                <a:pt x="97191" y="34632"/>
                              </a:cubicBezTo>
                              <a:cubicBezTo>
                                <a:pt x="96441" y="35429"/>
                                <a:pt x="95785" y="36038"/>
                                <a:pt x="95223" y="365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78" name="任意多边形: 形状 977">
                          <a:extLst>
                            <a:ext uri="{FF2B5EF4-FFF2-40B4-BE49-F238E27FC236}">
                              <a16:creationId xmlns:a16="http://schemas.microsoft.com/office/drawing/2014/main" id="{2A7EED2E-8FDE-63D4-B562-16B900C807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187591" y="5655533"/>
                          <a:ext cx="189353" cy="108592"/>
                        </a:xfrm>
                        <a:custGeom>
                          <a:avLst/>
                          <a:gdLst>
                            <a:gd name="connsiteX0" fmla="*/ 122741 w 189353"/>
                            <a:gd name="connsiteY0" fmla="*/ 82807 h 108592"/>
                            <a:gd name="connsiteX1" fmla="*/ 113553 w 189353"/>
                            <a:gd name="connsiteY1" fmla="*/ 87120 h 108592"/>
                            <a:gd name="connsiteX2" fmla="*/ 112522 w 189353"/>
                            <a:gd name="connsiteY2" fmla="*/ 84026 h 108592"/>
                            <a:gd name="connsiteX3" fmla="*/ 173600 w 189353"/>
                            <a:gd name="connsiteY3" fmla="*/ 10104 h 108592"/>
                            <a:gd name="connsiteX4" fmla="*/ 148381 w 189353"/>
                            <a:gd name="connsiteY4" fmla="*/ 13526 h 108592"/>
                            <a:gd name="connsiteX5" fmla="*/ 59741 w 189353"/>
                            <a:gd name="connsiteY5" fmla="*/ 65464 h 108592"/>
                            <a:gd name="connsiteX6" fmla="*/ 25241 w 189353"/>
                            <a:gd name="connsiteY6" fmla="*/ 91245 h 108592"/>
                            <a:gd name="connsiteX7" fmla="*/ 11037 w 189353"/>
                            <a:gd name="connsiteY7" fmla="*/ 102589 h 108592"/>
                            <a:gd name="connsiteX8" fmla="*/ 1475 w 189353"/>
                            <a:gd name="connsiteY8" fmla="*/ 108355 h 108592"/>
                            <a:gd name="connsiteX9" fmla="*/ 2553 w 189353"/>
                            <a:gd name="connsiteY9" fmla="*/ 105495 h 108592"/>
                            <a:gd name="connsiteX10" fmla="*/ 56975 w 189353"/>
                            <a:gd name="connsiteY10" fmla="*/ 63823 h 108592"/>
                            <a:gd name="connsiteX11" fmla="*/ 155741 w 189353"/>
                            <a:gd name="connsiteY11" fmla="*/ 6448 h 108592"/>
                            <a:gd name="connsiteX12" fmla="*/ 187991 w 189353"/>
                            <a:gd name="connsiteY12" fmla="*/ 2136 h 108592"/>
                            <a:gd name="connsiteX13" fmla="*/ 123772 w 189353"/>
                            <a:gd name="connsiteY13" fmla="*/ 82010 h 108592"/>
                            <a:gd name="connsiteX14" fmla="*/ 122741 w 189353"/>
                            <a:gd name="connsiteY14" fmla="*/ 82807 h 1085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9353" h="108592">
                              <a:moveTo>
                                <a:pt x="122741" y="82807"/>
                              </a:moveTo>
                              <a:cubicBezTo>
                                <a:pt x="120116" y="84823"/>
                                <a:pt x="116272" y="86652"/>
                                <a:pt x="113553" y="87120"/>
                              </a:cubicBezTo>
                              <a:cubicBezTo>
                                <a:pt x="110459" y="87683"/>
                                <a:pt x="109991" y="86323"/>
                                <a:pt x="112522" y="84026"/>
                              </a:cubicBezTo>
                              <a:cubicBezTo>
                                <a:pt x="170788" y="31339"/>
                                <a:pt x="178053" y="14792"/>
                                <a:pt x="173600" y="10104"/>
                              </a:cubicBezTo>
                              <a:cubicBezTo>
                                <a:pt x="169991" y="6354"/>
                                <a:pt x="157850" y="9870"/>
                                <a:pt x="148381" y="13526"/>
                              </a:cubicBezTo>
                              <a:cubicBezTo>
                                <a:pt x="121522" y="23933"/>
                                <a:pt x="87209" y="45776"/>
                                <a:pt x="59741" y="65464"/>
                              </a:cubicBezTo>
                              <a:cubicBezTo>
                                <a:pt x="45959" y="75214"/>
                                <a:pt x="33912" y="84448"/>
                                <a:pt x="25241" y="91245"/>
                              </a:cubicBezTo>
                              <a:cubicBezTo>
                                <a:pt x="16615" y="98089"/>
                                <a:pt x="11225" y="102401"/>
                                <a:pt x="11037" y="102589"/>
                              </a:cubicBezTo>
                              <a:cubicBezTo>
                                <a:pt x="8272" y="104885"/>
                                <a:pt x="3819" y="107558"/>
                                <a:pt x="1475" y="108355"/>
                              </a:cubicBezTo>
                              <a:cubicBezTo>
                                <a:pt x="-869" y="109151"/>
                                <a:pt x="-353" y="107885"/>
                                <a:pt x="2553" y="105495"/>
                              </a:cubicBezTo>
                              <a:cubicBezTo>
                                <a:pt x="4428" y="103948"/>
                                <a:pt x="26928" y="85151"/>
                                <a:pt x="56975" y="63823"/>
                              </a:cubicBezTo>
                              <a:cubicBezTo>
                                <a:pt x="86975" y="42401"/>
                                <a:pt x="124475" y="18542"/>
                                <a:pt x="155741" y="6448"/>
                              </a:cubicBezTo>
                              <a:cubicBezTo>
                                <a:pt x="173038" y="-255"/>
                                <a:pt x="184288" y="-1802"/>
                                <a:pt x="187991" y="2136"/>
                              </a:cubicBezTo>
                              <a:cubicBezTo>
                                <a:pt x="195256" y="10010"/>
                                <a:pt x="173413" y="36870"/>
                                <a:pt x="123772" y="82010"/>
                              </a:cubicBezTo>
                              <a:cubicBezTo>
                                <a:pt x="123397" y="82292"/>
                                <a:pt x="123069" y="82526"/>
                                <a:pt x="122741" y="828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79" name="图形 413">
                      <a:extLst>
                        <a:ext uri="{FF2B5EF4-FFF2-40B4-BE49-F238E27FC236}">
                          <a16:creationId xmlns:a16="http://schemas.microsoft.com/office/drawing/2014/main" id="{B2024F10-1C59-7C7A-5B49-BBF008999A9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269520" y="5494834"/>
                      <a:ext cx="512002" cy="417618"/>
                      <a:chOff x="11269520" y="5494834"/>
                      <a:chExt cx="512002" cy="417618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80" name="图形 413">
                        <a:extLst>
                          <a:ext uri="{FF2B5EF4-FFF2-40B4-BE49-F238E27FC236}">
                            <a16:creationId xmlns:a16="http://schemas.microsoft.com/office/drawing/2014/main" id="{23649882-B779-AFAB-4430-530E517DDF0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269520" y="5567295"/>
                        <a:ext cx="396574" cy="345158"/>
                        <a:chOff x="11269520" y="5567295"/>
                        <a:chExt cx="396574" cy="34515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81" name="任意多边形: 形状 980">
                          <a:extLst>
                            <a:ext uri="{FF2B5EF4-FFF2-40B4-BE49-F238E27FC236}">
                              <a16:creationId xmlns:a16="http://schemas.microsoft.com/office/drawing/2014/main" id="{132DA44E-6845-29E9-9D49-DD191E03BE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269520" y="5580318"/>
                          <a:ext cx="181760" cy="106353"/>
                        </a:xfrm>
                        <a:custGeom>
                          <a:avLst/>
                          <a:gdLst>
                            <a:gd name="connsiteX0" fmla="*/ 112858 w 181760"/>
                            <a:gd name="connsiteY0" fmla="*/ 74492 h 106353"/>
                            <a:gd name="connsiteX1" fmla="*/ 103530 w 181760"/>
                            <a:gd name="connsiteY1" fmla="*/ 79085 h 106353"/>
                            <a:gd name="connsiteX2" fmla="*/ 102499 w 181760"/>
                            <a:gd name="connsiteY2" fmla="*/ 76648 h 106353"/>
                            <a:gd name="connsiteX3" fmla="*/ 166624 w 181760"/>
                            <a:gd name="connsiteY3" fmla="*/ 9194 h 106353"/>
                            <a:gd name="connsiteX4" fmla="*/ 143889 w 181760"/>
                            <a:gd name="connsiteY4" fmla="*/ 13976 h 106353"/>
                            <a:gd name="connsiteX5" fmla="*/ 58389 w 181760"/>
                            <a:gd name="connsiteY5" fmla="*/ 64929 h 106353"/>
                            <a:gd name="connsiteX6" fmla="*/ 24124 w 181760"/>
                            <a:gd name="connsiteY6" fmla="*/ 89773 h 106353"/>
                            <a:gd name="connsiteX7" fmla="*/ 9874 w 181760"/>
                            <a:gd name="connsiteY7" fmla="*/ 100648 h 106353"/>
                            <a:gd name="connsiteX8" fmla="*/ 967 w 181760"/>
                            <a:gd name="connsiteY8" fmla="*/ 106132 h 106353"/>
                            <a:gd name="connsiteX9" fmla="*/ 3030 w 181760"/>
                            <a:gd name="connsiteY9" fmla="*/ 103413 h 106353"/>
                            <a:gd name="connsiteX10" fmla="*/ 57077 w 181760"/>
                            <a:gd name="connsiteY10" fmla="*/ 63476 h 106353"/>
                            <a:gd name="connsiteX11" fmla="*/ 151811 w 181760"/>
                            <a:gd name="connsiteY11" fmla="*/ 7366 h 106353"/>
                            <a:gd name="connsiteX12" fmla="*/ 180874 w 181760"/>
                            <a:gd name="connsiteY12" fmla="*/ 1320 h 106353"/>
                            <a:gd name="connsiteX13" fmla="*/ 113796 w 181760"/>
                            <a:gd name="connsiteY13" fmla="*/ 73742 h 106353"/>
                            <a:gd name="connsiteX14" fmla="*/ 112858 w 181760"/>
                            <a:gd name="connsiteY14" fmla="*/ 74492 h 1063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1760" h="106353">
                              <a:moveTo>
                                <a:pt x="112858" y="74492"/>
                              </a:moveTo>
                              <a:cubicBezTo>
                                <a:pt x="110186" y="76413"/>
                                <a:pt x="106296" y="78382"/>
                                <a:pt x="103530" y="79085"/>
                              </a:cubicBezTo>
                              <a:cubicBezTo>
                                <a:pt x="100390" y="79929"/>
                                <a:pt x="99968" y="78804"/>
                                <a:pt x="102499" y="76648"/>
                              </a:cubicBezTo>
                              <a:cubicBezTo>
                                <a:pt x="161890" y="27054"/>
                                <a:pt x="170046" y="12804"/>
                                <a:pt x="166624" y="9194"/>
                              </a:cubicBezTo>
                              <a:cubicBezTo>
                                <a:pt x="163858" y="6288"/>
                                <a:pt x="152702" y="10226"/>
                                <a:pt x="143889" y="13976"/>
                              </a:cubicBezTo>
                              <a:cubicBezTo>
                                <a:pt x="119046" y="24804"/>
                                <a:pt x="85530" y="45897"/>
                                <a:pt x="58389" y="64929"/>
                              </a:cubicBezTo>
                              <a:cubicBezTo>
                                <a:pt x="44749" y="74304"/>
                                <a:pt x="32749" y="83210"/>
                                <a:pt x="24124" y="89773"/>
                              </a:cubicBezTo>
                              <a:cubicBezTo>
                                <a:pt x="15499" y="96335"/>
                                <a:pt x="10108" y="100460"/>
                                <a:pt x="9874" y="100648"/>
                              </a:cubicBezTo>
                              <a:cubicBezTo>
                                <a:pt x="7061" y="102851"/>
                                <a:pt x="2842" y="105382"/>
                                <a:pt x="967" y="106132"/>
                              </a:cubicBezTo>
                              <a:cubicBezTo>
                                <a:pt x="-908" y="106882"/>
                                <a:pt x="30" y="105663"/>
                                <a:pt x="3030" y="103413"/>
                              </a:cubicBezTo>
                              <a:cubicBezTo>
                                <a:pt x="4999" y="102054"/>
                                <a:pt x="27545" y="83961"/>
                                <a:pt x="57077" y="63476"/>
                              </a:cubicBezTo>
                              <a:cubicBezTo>
                                <a:pt x="86561" y="42851"/>
                                <a:pt x="123030" y="19835"/>
                                <a:pt x="151811" y="7366"/>
                              </a:cubicBezTo>
                              <a:cubicBezTo>
                                <a:pt x="167749" y="476"/>
                                <a:pt x="177968" y="-1680"/>
                                <a:pt x="180874" y="1320"/>
                              </a:cubicBezTo>
                              <a:cubicBezTo>
                                <a:pt x="186640" y="7319"/>
                                <a:pt x="164280" y="31366"/>
                                <a:pt x="113796" y="73742"/>
                              </a:cubicBezTo>
                              <a:cubicBezTo>
                                <a:pt x="113515" y="73929"/>
                                <a:pt x="113186" y="74210"/>
                                <a:pt x="112858" y="744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2" name="任意多边形: 形状 981">
                          <a:extLst>
                            <a:ext uri="{FF2B5EF4-FFF2-40B4-BE49-F238E27FC236}">
                              <a16:creationId xmlns:a16="http://schemas.microsoft.com/office/drawing/2014/main" id="{C5ABD781-24B3-6AFD-2F92-79C47C21A0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373378" y="5567295"/>
                          <a:ext cx="195412" cy="98116"/>
                        </a:xfrm>
                        <a:custGeom>
                          <a:avLst/>
                          <a:gdLst>
                            <a:gd name="connsiteX0" fmla="*/ 121407 w 195412"/>
                            <a:gd name="connsiteY0" fmla="*/ 95342 h 98116"/>
                            <a:gd name="connsiteX1" fmla="*/ 112829 w 195412"/>
                            <a:gd name="connsiteY1" fmla="*/ 98061 h 98116"/>
                            <a:gd name="connsiteX2" fmla="*/ 112782 w 195412"/>
                            <a:gd name="connsiteY2" fmla="*/ 93327 h 98116"/>
                            <a:gd name="connsiteX3" fmla="*/ 180282 w 195412"/>
                            <a:gd name="connsiteY3" fmla="*/ 12421 h 98116"/>
                            <a:gd name="connsiteX4" fmla="*/ 155251 w 195412"/>
                            <a:gd name="connsiteY4" fmla="*/ 9093 h 98116"/>
                            <a:gd name="connsiteX5" fmla="*/ 109547 w 195412"/>
                            <a:gd name="connsiteY5" fmla="*/ 25874 h 98116"/>
                            <a:gd name="connsiteX6" fmla="*/ 63141 w 195412"/>
                            <a:gd name="connsiteY6" fmla="*/ 51843 h 98116"/>
                            <a:gd name="connsiteX7" fmla="*/ 27141 w 195412"/>
                            <a:gd name="connsiteY7" fmla="*/ 76030 h 98116"/>
                            <a:gd name="connsiteX8" fmla="*/ 16407 w 195412"/>
                            <a:gd name="connsiteY8" fmla="*/ 83858 h 98116"/>
                            <a:gd name="connsiteX9" fmla="*/ 12282 w 195412"/>
                            <a:gd name="connsiteY9" fmla="*/ 86905 h 98116"/>
                            <a:gd name="connsiteX10" fmla="*/ 1922 w 195412"/>
                            <a:gd name="connsiteY10" fmla="*/ 91827 h 98116"/>
                            <a:gd name="connsiteX11" fmla="*/ 2344 w 195412"/>
                            <a:gd name="connsiteY11" fmla="*/ 88640 h 98116"/>
                            <a:gd name="connsiteX12" fmla="*/ 59391 w 195412"/>
                            <a:gd name="connsiteY12" fmla="*/ 49124 h 98116"/>
                            <a:gd name="connsiteX13" fmla="*/ 162797 w 195412"/>
                            <a:gd name="connsiteY13" fmla="*/ 1968 h 98116"/>
                            <a:gd name="connsiteX14" fmla="*/ 194672 w 195412"/>
                            <a:gd name="connsiteY14" fmla="*/ 6420 h 98116"/>
                            <a:gd name="connsiteX15" fmla="*/ 180141 w 195412"/>
                            <a:gd name="connsiteY15" fmla="*/ 38343 h 98116"/>
                            <a:gd name="connsiteX16" fmla="*/ 156516 w 195412"/>
                            <a:gd name="connsiteY16" fmla="*/ 63561 h 98116"/>
                            <a:gd name="connsiteX17" fmla="*/ 122438 w 195412"/>
                            <a:gd name="connsiteY17" fmla="*/ 94593 h 98116"/>
                            <a:gd name="connsiteX18" fmla="*/ 121407 w 195412"/>
                            <a:gd name="connsiteY18" fmla="*/ 95342 h 981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5412" h="98116">
                              <a:moveTo>
                                <a:pt x="121407" y="95342"/>
                              </a:moveTo>
                              <a:cubicBezTo>
                                <a:pt x="118782" y="97217"/>
                                <a:pt x="115173" y="98389"/>
                                <a:pt x="112829" y="98061"/>
                              </a:cubicBezTo>
                              <a:cubicBezTo>
                                <a:pt x="110204" y="97733"/>
                                <a:pt x="110110" y="95624"/>
                                <a:pt x="112782" y="93327"/>
                              </a:cubicBezTo>
                              <a:cubicBezTo>
                                <a:pt x="173907" y="40639"/>
                                <a:pt x="183891" y="20108"/>
                                <a:pt x="180282" y="12421"/>
                              </a:cubicBezTo>
                              <a:cubicBezTo>
                                <a:pt x="177422" y="6139"/>
                                <a:pt x="165001" y="7030"/>
                                <a:pt x="155251" y="9093"/>
                              </a:cubicBezTo>
                              <a:cubicBezTo>
                                <a:pt x="141469" y="12045"/>
                                <a:pt x="125579" y="18233"/>
                                <a:pt x="109547" y="25874"/>
                              </a:cubicBezTo>
                              <a:cubicBezTo>
                                <a:pt x="93563" y="33561"/>
                                <a:pt x="77532" y="42983"/>
                                <a:pt x="63141" y="51843"/>
                              </a:cubicBezTo>
                              <a:cubicBezTo>
                                <a:pt x="48750" y="60702"/>
                                <a:pt x="36235" y="69608"/>
                                <a:pt x="27141" y="76030"/>
                              </a:cubicBezTo>
                              <a:cubicBezTo>
                                <a:pt x="22641" y="79311"/>
                                <a:pt x="18985" y="81983"/>
                                <a:pt x="16407" y="83858"/>
                              </a:cubicBezTo>
                              <a:cubicBezTo>
                                <a:pt x="13875" y="85733"/>
                                <a:pt x="12375" y="86858"/>
                                <a:pt x="12282" y="86905"/>
                              </a:cubicBezTo>
                              <a:cubicBezTo>
                                <a:pt x="9282" y="89108"/>
                                <a:pt x="4641" y="91311"/>
                                <a:pt x="1922" y="91827"/>
                              </a:cubicBezTo>
                              <a:cubicBezTo>
                                <a:pt x="-797" y="92296"/>
                                <a:pt x="-609" y="90889"/>
                                <a:pt x="2344" y="88640"/>
                              </a:cubicBezTo>
                              <a:cubicBezTo>
                                <a:pt x="4266" y="87186"/>
                                <a:pt x="27938" y="68858"/>
                                <a:pt x="59391" y="49124"/>
                              </a:cubicBezTo>
                              <a:cubicBezTo>
                                <a:pt x="90844" y="29483"/>
                                <a:pt x="130313" y="8858"/>
                                <a:pt x="162797" y="1968"/>
                              </a:cubicBezTo>
                              <a:cubicBezTo>
                                <a:pt x="180844" y="-1736"/>
                                <a:pt x="191860" y="-189"/>
                                <a:pt x="194672" y="6420"/>
                              </a:cubicBezTo>
                              <a:cubicBezTo>
                                <a:pt x="197438" y="12889"/>
                                <a:pt x="192423" y="23718"/>
                                <a:pt x="180141" y="38343"/>
                              </a:cubicBezTo>
                              <a:cubicBezTo>
                                <a:pt x="174048" y="45749"/>
                                <a:pt x="166173" y="54233"/>
                                <a:pt x="156516" y="63561"/>
                              </a:cubicBezTo>
                              <a:cubicBezTo>
                                <a:pt x="146813" y="72843"/>
                                <a:pt x="135422" y="83155"/>
                                <a:pt x="122438" y="94593"/>
                              </a:cubicBezTo>
                              <a:cubicBezTo>
                                <a:pt x="122110" y="94827"/>
                                <a:pt x="121782" y="95061"/>
                                <a:pt x="121407" y="953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3" name="任意多边形: 形状 982">
                          <a:extLst>
                            <a:ext uri="{FF2B5EF4-FFF2-40B4-BE49-F238E27FC236}">
                              <a16:creationId xmlns:a16="http://schemas.microsoft.com/office/drawing/2014/main" id="{8B94F28D-F947-101A-7536-0CD742F6FE3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84313" y="5595155"/>
                          <a:ext cx="167847" cy="144304"/>
                        </a:xfrm>
                        <a:custGeom>
                          <a:avLst/>
                          <a:gdLst>
                            <a:gd name="connsiteX0" fmla="*/ 68082 w 167847"/>
                            <a:gd name="connsiteY0" fmla="*/ 142904 h 144304"/>
                            <a:gd name="connsiteX1" fmla="*/ 62175 w 167847"/>
                            <a:gd name="connsiteY1" fmla="*/ 142857 h 144304"/>
                            <a:gd name="connsiteX2" fmla="*/ 65597 w 167847"/>
                            <a:gd name="connsiteY2" fmla="*/ 134373 h 144304"/>
                            <a:gd name="connsiteX3" fmla="*/ 134222 w 167847"/>
                            <a:gd name="connsiteY3" fmla="*/ 65138 h 144304"/>
                            <a:gd name="connsiteX4" fmla="*/ 155269 w 167847"/>
                            <a:gd name="connsiteY4" fmla="*/ 28529 h 144304"/>
                            <a:gd name="connsiteX5" fmla="*/ 142660 w 167847"/>
                            <a:gd name="connsiteY5" fmla="*/ 9638 h 144304"/>
                            <a:gd name="connsiteX6" fmla="*/ 104925 w 167847"/>
                            <a:gd name="connsiteY6" fmla="*/ 14467 h 144304"/>
                            <a:gd name="connsiteX7" fmla="*/ 61613 w 167847"/>
                            <a:gd name="connsiteY7" fmla="*/ 34342 h 144304"/>
                            <a:gd name="connsiteX8" fmla="*/ 25941 w 167847"/>
                            <a:gd name="connsiteY8" fmla="*/ 56373 h 144304"/>
                            <a:gd name="connsiteX9" fmla="*/ 15066 w 167847"/>
                            <a:gd name="connsiteY9" fmla="*/ 64107 h 144304"/>
                            <a:gd name="connsiteX10" fmla="*/ 10847 w 167847"/>
                            <a:gd name="connsiteY10" fmla="*/ 67201 h 144304"/>
                            <a:gd name="connsiteX11" fmla="*/ 1378 w 167847"/>
                            <a:gd name="connsiteY11" fmla="*/ 69966 h 144304"/>
                            <a:gd name="connsiteX12" fmla="*/ 2644 w 167847"/>
                            <a:gd name="connsiteY12" fmla="*/ 64810 h 144304"/>
                            <a:gd name="connsiteX13" fmla="*/ 60066 w 167847"/>
                            <a:gd name="connsiteY13" fmla="*/ 27591 h 144304"/>
                            <a:gd name="connsiteX14" fmla="*/ 108113 w 167847"/>
                            <a:gd name="connsiteY14" fmla="*/ 6076 h 144304"/>
                            <a:gd name="connsiteX15" fmla="*/ 151238 w 167847"/>
                            <a:gd name="connsiteY15" fmla="*/ 1060 h 144304"/>
                            <a:gd name="connsiteX16" fmla="*/ 167082 w 167847"/>
                            <a:gd name="connsiteY16" fmla="*/ 25435 h 144304"/>
                            <a:gd name="connsiteX17" fmla="*/ 157378 w 167847"/>
                            <a:gd name="connsiteY17" fmla="*/ 47185 h 144304"/>
                            <a:gd name="connsiteX18" fmla="*/ 137363 w 167847"/>
                            <a:gd name="connsiteY18" fmla="*/ 74232 h 144304"/>
                            <a:gd name="connsiteX19" fmla="*/ 107691 w 167847"/>
                            <a:gd name="connsiteY19" fmla="*/ 105873 h 144304"/>
                            <a:gd name="connsiteX20" fmla="*/ 69160 w 167847"/>
                            <a:gd name="connsiteY20" fmla="*/ 142013 h 144304"/>
                            <a:gd name="connsiteX21" fmla="*/ 68082 w 167847"/>
                            <a:gd name="connsiteY21" fmla="*/ 142904 h 14430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67847" h="144304">
                              <a:moveTo>
                                <a:pt x="68082" y="142904"/>
                              </a:moveTo>
                              <a:cubicBezTo>
                                <a:pt x="65550" y="144779"/>
                                <a:pt x="63066" y="144779"/>
                                <a:pt x="62175" y="142857"/>
                              </a:cubicBezTo>
                              <a:cubicBezTo>
                                <a:pt x="61238" y="140701"/>
                                <a:pt x="62691" y="136951"/>
                                <a:pt x="65597" y="134373"/>
                              </a:cubicBezTo>
                              <a:cubicBezTo>
                                <a:pt x="98785" y="104795"/>
                                <a:pt x="120441" y="82154"/>
                                <a:pt x="134222" y="65138"/>
                              </a:cubicBezTo>
                              <a:cubicBezTo>
                                <a:pt x="148003" y="48029"/>
                                <a:pt x="153723" y="36029"/>
                                <a:pt x="155269" y="28529"/>
                              </a:cubicBezTo>
                              <a:cubicBezTo>
                                <a:pt x="157801" y="16013"/>
                                <a:pt x="149832" y="11279"/>
                                <a:pt x="142660" y="9638"/>
                              </a:cubicBezTo>
                              <a:cubicBezTo>
                                <a:pt x="132441" y="7201"/>
                                <a:pt x="119176" y="9732"/>
                                <a:pt x="104925" y="14467"/>
                              </a:cubicBezTo>
                              <a:cubicBezTo>
                                <a:pt x="90676" y="19248"/>
                                <a:pt x="75394" y="26466"/>
                                <a:pt x="61613" y="34342"/>
                              </a:cubicBezTo>
                              <a:cubicBezTo>
                                <a:pt x="47738" y="42170"/>
                                <a:pt x="35081" y="50138"/>
                                <a:pt x="25941" y="56373"/>
                              </a:cubicBezTo>
                              <a:cubicBezTo>
                                <a:pt x="21394" y="59560"/>
                                <a:pt x="17691" y="62232"/>
                                <a:pt x="15066" y="64107"/>
                              </a:cubicBezTo>
                              <a:cubicBezTo>
                                <a:pt x="12488" y="66029"/>
                                <a:pt x="10988" y="67107"/>
                                <a:pt x="10847" y="67201"/>
                              </a:cubicBezTo>
                              <a:cubicBezTo>
                                <a:pt x="8035" y="69404"/>
                                <a:pt x="3675" y="70670"/>
                                <a:pt x="1378" y="69966"/>
                              </a:cubicBezTo>
                              <a:cubicBezTo>
                                <a:pt x="-872" y="69310"/>
                                <a:pt x="-309" y="67013"/>
                                <a:pt x="2644" y="64810"/>
                              </a:cubicBezTo>
                              <a:cubicBezTo>
                                <a:pt x="4566" y="63357"/>
                                <a:pt x="29363" y="44420"/>
                                <a:pt x="60066" y="27591"/>
                              </a:cubicBezTo>
                              <a:cubicBezTo>
                                <a:pt x="75300" y="18966"/>
                                <a:pt x="92222" y="11326"/>
                                <a:pt x="108113" y="6076"/>
                              </a:cubicBezTo>
                              <a:cubicBezTo>
                                <a:pt x="124003" y="779"/>
                                <a:pt x="139191" y="-1518"/>
                                <a:pt x="151238" y="1060"/>
                              </a:cubicBezTo>
                              <a:cubicBezTo>
                                <a:pt x="164597" y="3873"/>
                                <a:pt x="169988" y="12451"/>
                                <a:pt x="167082" y="25435"/>
                              </a:cubicBezTo>
                              <a:cubicBezTo>
                                <a:pt x="165675" y="31810"/>
                                <a:pt x="162394" y="39076"/>
                                <a:pt x="157378" y="47185"/>
                              </a:cubicBezTo>
                              <a:cubicBezTo>
                                <a:pt x="152410" y="55435"/>
                                <a:pt x="145707" y="64482"/>
                                <a:pt x="137363" y="74232"/>
                              </a:cubicBezTo>
                              <a:cubicBezTo>
                                <a:pt x="129019" y="83935"/>
                                <a:pt x="119082" y="94435"/>
                                <a:pt x="107691" y="105873"/>
                              </a:cubicBezTo>
                              <a:cubicBezTo>
                                <a:pt x="96300" y="117263"/>
                                <a:pt x="83363" y="129029"/>
                                <a:pt x="69160" y="142013"/>
                              </a:cubicBezTo>
                              <a:cubicBezTo>
                                <a:pt x="68785" y="142435"/>
                                <a:pt x="68456" y="142670"/>
                                <a:pt x="68082" y="14290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4" name="任意多边形: 形状 983">
                          <a:extLst>
                            <a:ext uri="{FF2B5EF4-FFF2-40B4-BE49-F238E27FC236}">
                              <a16:creationId xmlns:a16="http://schemas.microsoft.com/office/drawing/2014/main" id="{E9F18A5F-6109-223E-F4B2-9A522B53CE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506869" y="5682541"/>
                          <a:ext cx="159225" cy="229912"/>
                        </a:xfrm>
                        <a:custGeom>
                          <a:avLst/>
                          <a:gdLst>
                            <a:gd name="connsiteX0" fmla="*/ 2447 w 159225"/>
                            <a:gd name="connsiteY0" fmla="*/ 229144 h 229912"/>
                            <a:gd name="connsiteX1" fmla="*/ 806 w 159225"/>
                            <a:gd name="connsiteY1" fmla="*/ 225347 h 229912"/>
                            <a:gd name="connsiteX2" fmla="*/ 9619 w 159225"/>
                            <a:gd name="connsiteY2" fmla="*/ 211472 h 229912"/>
                            <a:gd name="connsiteX3" fmla="*/ 135760 w 159225"/>
                            <a:gd name="connsiteY3" fmla="*/ 66113 h 229912"/>
                            <a:gd name="connsiteX4" fmla="*/ 147572 w 159225"/>
                            <a:gd name="connsiteY4" fmla="*/ 25050 h 229912"/>
                            <a:gd name="connsiteX5" fmla="*/ 93760 w 159225"/>
                            <a:gd name="connsiteY5" fmla="*/ 25190 h 229912"/>
                            <a:gd name="connsiteX6" fmla="*/ 60760 w 159225"/>
                            <a:gd name="connsiteY6" fmla="*/ 44737 h 229912"/>
                            <a:gd name="connsiteX7" fmla="*/ 50025 w 159225"/>
                            <a:gd name="connsiteY7" fmla="*/ 52331 h 229912"/>
                            <a:gd name="connsiteX8" fmla="*/ 45760 w 159225"/>
                            <a:gd name="connsiteY8" fmla="*/ 55519 h 229912"/>
                            <a:gd name="connsiteX9" fmla="*/ 39431 w 159225"/>
                            <a:gd name="connsiteY9" fmla="*/ 55049 h 229912"/>
                            <a:gd name="connsiteX10" fmla="*/ 43744 w 159225"/>
                            <a:gd name="connsiteY10" fmla="*/ 46518 h 229912"/>
                            <a:gd name="connsiteX11" fmla="*/ 98307 w 159225"/>
                            <a:gd name="connsiteY11" fmla="*/ 12206 h 229912"/>
                            <a:gd name="connsiteX12" fmla="*/ 158400 w 159225"/>
                            <a:gd name="connsiteY12" fmla="*/ 14081 h 229912"/>
                            <a:gd name="connsiteX13" fmla="*/ 142838 w 159225"/>
                            <a:gd name="connsiteY13" fmla="*/ 66815 h 229912"/>
                            <a:gd name="connsiteX14" fmla="*/ 3431 w 159225"/>
                            <a:gd name="connsiteY14" fmla="*/ 228253 h 229912"/>
                            <a:gd name="connsiteX15" fmla="*/ 2447 w 159225"/>
                            <a:gd name="connsiteY15" fmla="*/ 229144 h 2299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59225" h="229912">
                              <a:moveTo>
                                <a:pt x="2447" y="229144"/>
                              </a:moveTo>
                              <a:cubicBezTo>
                                <a:pt x="9" y="230972"/>
                                <a:pt x="-740" y="229472"/>
                                <a:pt x="806" y="225347"/>
                              </a:cubicBezTo>
                              <a:cubicBezTo>
                                <a:pt x="2541" y="220706"/>
                                <a:pt x="6431" y="214519"/>
                                <a:pt x="9619" y="211472"/>
                              </a:cubicBezTo>
                              <a:cubicBezTo>
                                <a:pt x="56072" y="167175"/>
                                <a:pt x="104307" y="119737"/>
                                <a:pt x="135760" y="66113"/>
                              </a:cubicBezTo>
                              <a:cubicBezTo>
                                <a:pt x="148229" y="45019"/>
                                <a:pt x="149072" y="31800"/>
                                <a:pt x="147572" y="25050"/>
                              </a:cubicBezTo>
                              <a:cubicBezTo>
                                <a:pt x="143400" y="6065"/>
                                <a:pt x="118041" y="12628"/>
                                <a:pt x="93760" y="25190"/>
                              </a:cubicBezTo>
                              <a:cubicBezTo>
                                <a:pt x="81619" y="31378"/>
                                <a:pt x="69713" y="38784"/>
                                <a:pt x="60760" y="44737"/>
                              </a:cubicBezTo>
                              <a:cubicBezTo>
                                <a:pt x="56306" y="47784"/>
                                <a:pt x="52650" y="50409"/>
                                <a:pt x="50025" y="52331"/>
                              </a:cubicBezTo>
                              <a:cubicBezTo>
                                <a:pt x="47400" y="54253"/>
                                <a:pt x="45900" y="55425"/>
                                <a:pt x="45760" y="55519"/>
                              </a:cubicBezTo>
                              <a:cubicBezTo>
                                <a:pt x="42713" y="57862"/>
                                <a:pt x="39994" y="57534"/>
                                <a:pt x="39431" y="55049"/>
                              </a:cubicBezTo>
                              <a:cubicBezTo>
                                <a:pt x="38916" y="52566"/>
                                <a:pt x="40791" y="48815"/>
                                <a:pt x="43744" y="46518"/>
                              </a:cubicBezTo>
                              <a:cubicBezTo>
                                <a:pt x="45619" y="44878"/>
                                <a:pt x="71494" y="25565"/>
                                <a:pt x="98307" y="12206"/>
                              </a:cubicBezTo>
                              <a:cubicBezTo>
                                <a:pt x="125260" y="-872"/>
                                <a:pt x="152916" y="-7716"/>
                                <a:pt x="158400" y="14081"/>
                              </a:cubicBezTo>
                              <a:cubicBezTo>
                                <a:pt x="161447" y="26128"/>
                                <a:pt x="156010" y="45019"/>
                                <a:pt x="142838" y="66815"/>
                              </a:cubicBezTo>
                              <a:cubicBezTo>
                                <a:pt x="107447" y="126347"/>
                                <a:pt x="55088" y="178941"/>
                                <a:pt x="3431" y="228253"/>
                              </a:cubicBezTo>
                              <a:cubicBezTo>
                                <a:pt x="3103" y="228534"/>
                                <a:pt x="2775" y="228863"/>
                                <a:pt x="2447" y="22914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85" name="图形 413">
                        <a:extLst>
                          <a:ext uri="{FF2B5EF4-FFF2-40B4-BE49-F238E27FC236}">
                            <a16:creationId xmlns:a16="http://schemas.microsoft.com/office/drawing/2014/main" id="{D2837401-AF13-2033-E9B6-757767B4411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418394" y="5494834"/>
                        <a:ext cx="363128" cy="220064"/>
                        <a:chOff x="11418394" y="5494834"/>
                        <a:chExt cx="363128" cy="22006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86" name="任意多边形: 形状 985">
                          <a:extLst>
                            <a:ext uri="{FF2B5EF4-FFF2-40B4-BE49-F238E27FC236}">
                              <a16:creationId xmlns:a16="http://schemas.microsoft.com/office/drawing/2014/main" id="{0EE994BB-0C6C-FF0B-E623-F0FADAB27D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21031" y="5517514"/>
                          <a:ext cx="89504" cy="73283"/>
                        </a:xfrm>
                        <a:custGeom>
                          <a:avLst/>
                          <a:gdLst>
                            <a:gd name="connsiteX0" fmla="*/ 74035 w 89504"/>
                            <a:gd name="connsiteY0" fmla="*/ 7967 h 73283"/>
                            <a:gd name="connsiteX1" fmla="*/ 76098 w 89504"/>
                            <a:gd name="connsiteY1" fmla="*/ 8576 h 73283"/>
                            <a:gd name="connsiteX2" fmla="*/ 62270 w 89504"/>
                            <a:gd name="connsiteY2" fmla="*/ 23436 h 73283"/>
                            <a:gd name="connsiteX3" fmla="*/ 1941 w 89504"/>
                            <a:gd name="connsiteY3" fmla="*/ 71014 h 73283"/>
                            <a:gd name="connsiteX4" fmla="*/ 2176 w 89504"/>
                            <a:gd name="connsiteY4" fmla="*/ 72843 h 73283"/>
                            <a:gd name="connsiteX5" fmla="*/ 11176 w 89504"/>
                            <a:gd name="connsiteY5" fmla="*/ 68061 h 73283"/>
                            <a:gd name="connsiteX6" fmla="*/ 12160 w 89504"/>
                            <a:gd name="connsiteY6" fmla="*/ 67358 h 73283"/>
                            <a:gd name="connsiteX7" fmla="*/ 89504 w 89504"/>
                            <a:gd name="connsiteY7" fmla="*/ 936 h 73283"/>
                            <a:gd name="connsiteX8" fmla="*/ 85895 w 89504"/>
                            <a:gd name="connsiteY8" fmla="*/ 326 h 73283"/>
                            <a:gd name="connsiteX9" fmla="*/ 74035 w 89504"/>
                            <a:gd name="connsiteY9" fmla="*/ 7967 h 732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89504" h="73283">
                              <a:moveTo>
                                <a:pt x="74035" y="7967"/>
                              </a:moveTo>
                              <a:cubicBezTo>
                                <a:pt x="75301" y="7686"/>
                                <a:pt x="76191" y="7780"/>
                                <a:pt x="76098" y="8576"/>
                              </a:cubicBezTo>
                              <a:cubicBezTo>
                                <a:pt x="76004" y="10077"/>
                                <a:pt x="73004" y="14061"/>
                                <a:pt x="62270" y="23436"/>
                              </a:cubicBezTo>
                              <a:cubicBezTo>
                                <a:pt x="51488" y="32811"/>
                                <a:pt x="32879" y="47389"/>
                                <a:pt x="1941" y="71014"/>
                              </a:cubicBezTo>
                              <a:cubicBezTo>
                                <a:pt x="-730" y="73030"/>
                                <a:pt x="-637" y="73874"/>
                                <a:pt x="2176" y="72843"/>
                              </a:cubicBezTo>
                              <a:cubicBezTo>
                                <a:pt x="4707" y="71952"/>
                                <a:pt x="8457" y="69936"/>
                                <a:pt x="11176" y="68061"/>
                              </a:cubicBezTo>
                              <a:cubicBezTo>
                                <a:pt x="11504" y="67827"/>
                                <a:pt x="11832" y="67593"/>
                                <a:pt x="12160" y="67358"/>
                              </a:cubicBezTo>
                              <a:cubicBezTo>
                                <a:pt x="64613" y="27420"/>
                                <a:pt x="89645" y="5764"/>
                                <a:pt x="89504" y="936"/>
                              </a:cubicBezTo>
                              <a:cubicBezTo>
                                <a:pt x="89457" y="-95"/>
                                <a:pt x="88191" y="-236"/>
                                <a:pt x="85895" y="326"/>
                              </a:cubicBezTo>
                              <a:cubicBezTo>
                                <a:pt x="81113" y="3373"/>
                                <a:pt x="78769" y="4921"/>
                                <a:pt x="74035" y="79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7" name="任意多边形: 形状 986">
                          <a:extLst>
                            <a:ext uri="{FF2B5EF4-FFF2-40B4-BE49-F238E27FC236}">
                              <a16:creationId xmlns:a16="http://schemas.microsoft.com/office/drawing/2014/main" id="{FA7998DF-EFE6-7CD0-EF37-97249E167E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533816" y="5498865"/>
                          <a:ext cx="190725" cy="107259"/>
                        </a:xfrm>
                        <a:custGeom>
                          <a:avLst/>
                          <a:gdLst>
                            <a:gd name="connsiteX0" fmla="*/ 106704 w 190725"/>
                            <a:gd name="connsiteY0" fmla="*/ 105459 h 107259"/>
                            <a:gd name="connsiteX1" fmla="*/ 98923 w 190725"/>
                            <a:gd name="connsiteY1" fmla="*/ 106819 h 107259"/>
                            <a:gd name="connsiteX2" fmla="*/ 100142 w 190725"/>
                            <a:gd name="connsiteY2" fmla="*/ 100960 h 107259"/>
                            <a:gd name="connsiteX3" fmla="*/ 163141 w 190725"/>
                            <a:gd name="connsiteY3" fmla="*/ 43397 h 107259"/>
                            <a:gd name="connsiteX4" fmla="*/ 176923 w 190725"/>
                            <a:gd name="connsiteY4" fmla="*/ 16538 h 107259"/>
                            <a:gd name="connsiteX5" fmla="*/ 155407 w 190725"/>
                            <a:gd name="connsiteY5" fmla="*/ 7116 h 107259"/>
                            <a:gd name="connsiteX6" fmla="*/ 64470 w 190725"/>
                            <a:gd name="connsiteY6" fmla="*/ 39834 h 107259"/>
                            <a:gd name="connsiteX7" fmla="*/ 27626 w 190725"/>
                            <a:gd name="connsiteY7" fmla="*/ 61725 h 107259"/>
                            <a:gd name="connsiteX8" fmla="*/ 16563 w 190725"/>
                            <a:gd name="connsiteY8" fmla="*/ 68991 h 107259"/>
                            <a:gd name="connsiteX9" fmla="*/ 12344 w 190725"/>
                            <a:gd name="connsiteY9" fmla="*/ 71897 h 107259"/>
                            <a:gd name="connsiteX10" fmla="*/ 1891 w 190725"/>
                            <a:gd name="connsiteY10" fmla="*/ 75694 h 107259"/>
                            <a:gd name="connsiteX11" fmla="*/ 2454 w 190725"/>
                            <a:gd name="connsiteY11" fmla="*/ 72038 h 107259"/>
                            <a:gd name="connsiteX12" fmla="*/ 61094 w 190725"/>
                            <a:gd name="connsiteY12" fmla="*/ 35803 h 107259"/>
                            <a:gd name="connsiteX13" fmla="*/ 163376 w 190725"/>
                            <a:gd name="connsiteY13" fmla="*/ 84 h 107259"/>
                            <a:gd name="connsiteX14" fmla="*/ 190657 w 190725"/>
                            <a:gd name="connsiteY14" fmla="*/ 12319 h 107259"/>
                            <a:gd name="connsiteX15" fmla="*/ 107688 w 190725"/>
                            <a:gd name="connsiteY15" fmla="*/ 104756 h 107259"/>
                            <a:gd name="connsiteX16" fmla="*/ 106704 w 190725"/>
                            <a:gd name="connsiteY16" fmla="*/ 105459 h 1072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90725" h="107259">
                              <a:moveTo>
                                <a:pt x="106704" y="105459"/>
                              </a:moveTo>
                              <a:cubicBezTo>
                                <a:pt x="104032" y="107147"/>
                                <a:pt x="100751" y="107756"/>
                                <a:pt x="98923" y="106819"/>
                              </a:cubicBezTo>
                              <a:cubicBezTo>
                                <a:pt x="96813" y="105740"/>
                                <a:pt x="97329" y="103163"/>
                                <a:pt x="100142" y="100960"/>
                              </a:cubicBezTo>
                              <a:cubicBezTo>
                                <a:pt x="132204" y="75085"/>
                                <a:pt x="151844" y="56944"/>
                                <a:pt x="163141" y="43397"/>
                              </a:cubicBezTo>
                              <a:cubicBezTo>
                                <a:pt x="174438" y="29756"/>
                                <a:pt x="177626" y="21647"/>
                                <a:pt x="176923" y="16538"/>
                              </a:cubicBezTo>
                              <a:cubicBezTo>
                                <a:pt x="175798" y="8194"/>
                                <a:pt x="164642" y="6787"/>
                                <a:pt x="155407" y="7116"/>
                              </a:cubicBezTo>
                              <a:cubicBezTo>
                                <a:pt x="129485" y="8522"/>
                                <a:pt x="93532" y="23803"/>
                                <a:pt x="64470" y="39834"/>
                              </a:cubicBezTo>
                              <a:cubicBezTo>
                                <a:pt x="49844" y="47616"/>
                                <a:pt x="36954" y="55678"/>
                                <a:pt x="27626" y="61725"/>
                              </a:cubicBezTo>
                              <a:cubicBezTo>
                                <a:pt x="23032" y="64772"/>
                                <a:pt x="19235" y="67303"/>
                                <a:pt x="16563" y="68991"/>
                              </a:cubicBezTo>
                              <a:cubicBezTo>
                                <a:pt x="13985" y="70819"/>
                                <a:pt x="12438" y="71803"/>
                                <a:pt x="12344" y="71897"/>
                              </a:cubicBezTo>
                              <a:cubicBezTo>
                                <a:pt x="9297" y="74006"/>
                                <a:pt x="4610" y="75647"/>
                                <a:pt x="1891" y="75694"/>
                              </a:cubicBezTo>
                              <a:cubicBezTo>
                                <a:pt x="-828" y="75741"/>
                                <a:pt x="-593" y="74100"/>
                                <a:pt x="2454" y="72038"/>
                              </a:cubicBezTo>
                              <a:cubicBezTo>
                                <a:pt x="4469" y="70866"/>
                                <a:pt x="28985" y="53053"/>
                                <a:pt x="61094" y="35803"/>
                              </a:cubicBezTo>
                              <a:cubicBezTo>
                                <a:pt x="93110" y="18365"/>
                                <a:pt x="132813" y="1631"/>
                                <a:pt x="163376" y="84"/>
                              </a:cubicBezTo>
                              <a:cubicBezTo>
                                <a:pt x="180345" y="-666"/>
                                <a:pt x="189767" y="3600"/>
                                <a:pt x="190657" y="12319"/>
                              </a:cubicBezTo>
                              <a:cubicBezTo>
                                <a:pt x="192344" y="29381"/>
                                <a:pt x="162579" y="60506"/>
                                <a:pt x="107688" y="104756"/>
                              </a:cubicBezTo>
                              <a:cubicBezTo>
                                <a:pt x="107407" y="105038"/>
                                <a:pt x="107079" y="105272"/>
                                <a:pt x="106704" y="1054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8" name="任意多边形: 形状 987">
                          <a:extLst>
                            <a:ext uri="{FF2B5EF4-FFF2-40B4-BE49-F238E27FC236}">
                              <a16:creationId xmlns:a16="http://schemas.microsoft.com/office/drawing/2014/main" id="{646A5998-AC6E-70D1-2A4E-8339B94CDF4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31557" y="5548982"/>
                          <a:ext cx="149966" cy="165693"/>
                        </a:xfrm>
                        <a:custGeom>
                          <a:avLst/>
                          <a:gdLst>
                            <a:gd name="connsiteX0" fmla="*/ 28791 w 149966"/>
                            <a:gd name="connsiteY0" fmla="*/ 164749 h 165693"/>
                            <a:gd name="connsiteX1" fmla="*/ 24525 w 149966"/>
                            <a:gd name="connsiteY1" fmla="*/ 163203 h 165693"/>
                            <a:gd name="connsiteX2" fmla="*/ 30103 w 149966"/>
                            <a:gd name="connsiteY2" fmla="*/ 153171 h 165693"/>
                            <a:gd name="connsiteX3" fmla="*/ 106182 w 149966"/>
                            <a:gd name="connsiteY3" fmla="*/ 81781 h 165693"/>
                            <a:gd name="connsiteX4" fmla="*/ 135338 w 149966"/>
                            <a:gd name="connsiteY4" fmla="*/ 40671 h 165693"/>
                            <a:gd name="connsiteX5" fmla="*/ 132104 w 149966"/>
                            <a:gd name="connsiteY5" fmla="*/ 14093 h 165693"/>
                            <a:gd name="connsiteX6" fmla="*/ 60010 w 149966"/>
                            <a:gd name="connsiteY6" fmla="*/ 26046 h 165693"/>
                            <a:gd name="connsiteX7" fmla="*/ 40697 w 149966"/>
                            <a:gd name="connsiteY7" fmla="*/ 35843 h 165693"/>
                            <a:gd name="connsiteX8" fmla="*/ 24666 w 149966"/>
                            <a:gd name="connsiteY8" fmla="*/ 45312 h 165693"/>
                            <a:gd name="connsiteX9" fmla="*/ 13604 w 149966"/>
                            <a:gd name="connsiteY9" fmla="*/ 52343 h 165693"/>
                            <a:gd name="connsiteX10" fmla="*/ 9291 w 149966"/>
                            <a:gd name="connsiteY10" fmla="*/ 55202 h 165693"/>
                            <a:gd name="connsiteX11" fmla="*/ 806 w 149966"/>
                            <a:gd name="connsiteY11" fmla="*/ 56421 h 165693"/>
                            <a:gd name="connsiteX12" fmla="*/ 3244 w 149966"/>
                            <a:gd name="connsiteY12" fmla="*/ 50280 h 165693"/>
                            <a:gd name="connsiteX13" fmla="*/ 60760 w 149966"/>
                            <a:gd name="connsiteY13" fmla="*/ 17281 h 165693"/>
                            <a:gd name="connsiteX14" fmla="*/ 83588 w 149966"/>
                            <a:gd name="connsiteY14" fmla="*/ 7718 h 165693"/>
                            <a:gd name="connsiteX15" fmla="*/ 106041 w 149966"/>
                            <a:gd name="connsiteY15" fmla="*/ 1577 h 165693"/>
                            <a:gd name="connsiteX16" fmla="*/ 141760 w 149966"/>
                            <a:gd name="connsiteY16" fmla="*/ 5186 h 165693"/>
                            <a:gd name="connsiteX17" fmla="*/ 145557 w 149966"/>
                            <a:gd name="connsiteY17" fmla="*/ 39405 h 165693"/>
                            <a:gd name="connsiteX18" fmla="*/ 29963 w 149966"/>
                            <a:gd name="connsiteY18" fmla="*/ 163812 h 165693"/>
                            <a:gd name="connsiteX19" fmla="*/ 28791 w 149966"/>
                            <a:gd name="connsiteY19" fmla="*/ 164749 h 1656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49966" h="165693">
                              <a:moveTo>
                                <a:pt x="28791" y="164749"/>
                              </a:moveTo>
                              <a:cubicBezTo>
                                <a:pt x="26260" y="166437"/>
                                <a:pt x="24432" y="165827"/>
                                <a:pt x="24525" y="163203"/>
                              </a:cubicBezTo>
                              <a:cubicBezTo>
                                <a:pt x="24572" y="160203"/>
                                <a:pt x="27057" y="155749"/>
                                <a:pt x="30103" y="153171"/>
                              </a:cubicBezTo>
                              <a:cubicBezTo>
                                <a:pt x="65260" y="123500"/>
                                <a:pt x="89635" y="100155"/>
                                <a:pt x="106182" y="81781"/>
                              </a:cubicBezTo>
                              <a:cubicBezTo>
                                <a:pt x="122682" y="63124"/>
                                <a:pt x="131494" y="49952"/>
                                <a:pt x="135338" y="40671"/>
                              </a:cubicBezTo>
                              <a:cubicBezTo>
                                <a:pt x="141760" y="25437"/>
                                <a:pt x="137213" y="17749"/>
                                <a:pt x="132104" y="14093"/>
                              </a:cubicBezTo>
                              <a:cubicBezTo>
                                <a:pt x="117713" y="3734"/>
                                <a:pt x="87010" y="12968"/>
                                <a:pt x="60010" y="26046"/>
                              </a:cubicBezTo>
                              <a:cubicBezTo>
                                <a:pt x="53260" y="29233"/>
                                <a:pt x="46744" y="32609"/>
                                <a:pt x="40697" y="35843"/>
                              </a:cubicBezTo>
                              <a:cubicBezTo>
                                <a:pt x="34744" y="39218"/>
                                <a:pt x="29260" y="42499"/>
                                <a:pt x="24666" y="45312"/>
                              </a:cubicBezTo>
                              <a:cubicBezTo>
                                <a:pt x="20119" y="48218"/>
                                <a:pt x="16322" y="50656"/>
                                <a:pt x="13604" y="52343"/>
                              </a:cubicBezTo>
                              <a:cubicBezTo>
                                <a:pt x="10978" y="54124"/>
                                <a:pt x="9432" y="55108"/>
                                <a:pt x="9291" y="55202"/>
                              </a:cubicBezTo>
                              <a:cubicBezTo>
                                <a:pt x="6385" y="57171"/>
                                <a:pt x="2494" y="57781"/>
                                <a:pt x="806" y="56421"/>
                              </a:cubicBezTo>
                              <a:cubicBezTo>
                                <a:pt x="-881" y="55062"/>
                                <a:pt x="150" y="52390"/>
                                <a:pt x="3244" y="50280"/>
                              </a:cubicBezTo>
                              <a:cubicBezTo>
                                <a:pt x="5213" y="49155"/>
                                <a:pt x="30807" y="30921"/>
                                <a:pt x="60760" y="17281"/>
                              </a:cubicBezTo>
                              <a:cubicBezTo>
                                <a:pt x="68260" y="13812"/>
                                <a:pt x="75947" y="10530"/>
                                <a:pt x="83588" y="7718"/>
                              </a:cubicBezTo>
                              <a:cubicBezTo>
                                <a:pt x="91229" y="4999"/>
                                <a:pt x="98822" y="2936"/>
                                <a:pt x="106041" y="1577"/>
                              </a:cubicBezTo>
                              <a:cubicBezTo>
                                <a:pt x="120385" y="-1095"/>
                                <a:pt x="133135" y="-673"/>
                                <a:pt x="141760" y="5186"/>
                              </a:cubicBezTo>
                              <a:cubicBezTo>
                                <a:pt x="151322" y="11655"/>
                                <a:pt x="152448" y="23609"/>
                                <a:pt x="145557" y="39405"/>
                              </a:cubicBezTo>
                              <a:cubicBezTo>
                                <a:pt x="131916" y="70109"/>
                                <a:pt x="90291" y="112671"/>
                                <a:pt x="29963" y="163812"/>
                              </a:cubicBezTo>
                              <a:cubicBezTo>
                                <a:pt x="29494" y="164234"/>
                                <a:pt x="29119" y="164515"/>
                                <a:pt x="28791" y="1647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89" name="任意多边形: 形状 988">
                          <a:extLst>
                            <a:ext uri="{FF2B5EF4-FFF2-40B4-BE49-F238E27FC236}">
                              <a16:creationId xmlns:a16="http://schemas.microsoft.com/office/drawing/2014/main" id="{26B8BC17-4B43-26A1-1D12-248431550CF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56089" y="5664414"/>
                          <a:ext cx="102530" cy="50484"/>
                        </a:xfrm>
                        <a:custGeom>
                          <a:avLst/>
                          <a:gdLst>
                            <a:gd name="connsiteX0" fmla="*/ 92430 w 102530"/>
                            <a:gd name="connsiteY0" fmla="*/ 37270 h 50484"/>
                            <a:gd name="connsiteX1" fmla="*/ 89524 w 102530"/>
                            <a:gd name="connsiteY1" fmla="*/ 35395 h 50484"/>
                            <a:gd name="connsiteX2" fmla="*/ 51040 w 102530"/>
                            <a:gd name="connsiteY2" fmla="*/ 22270 h 50484"/>
                            <a:gd name="connsiteX3" fmla="*/ 19493 w 102530"/>
                            <a:gd name="connsiteY3" fmla="*/ 39192 h 50484"/>
                            <a:gd name="connsiteX4" fmla="*/ 8805 w 102530"/>
                            <a:gd name="connsiteY4" fmla="*/ 46270 h 50484"/>
                            <a:gd name="connsiteX5" fmla="*/ 4539 w 102530"/>
                            <a:gd name="connsiteY5" fmla="*/ 49270 h 50484"/>
                            <a:gd name="connsiteX6" fmla="*/ 87 w 102530"/>
                            <a:gd name="connsiteY6" fmla="*/ 47067 h 50484"/>
                            <a:gd name="connsiteX7" fmla="*/ 6368 w 102530"/>
                            <a:gd name="connsiteY7" fmla="*/ 37223 h 50484"/>
                            <a:gd name="connsiteX8" fmla="*/ 24321 w 102530"/>
                            <a:gd name="connsiteY8" fmla="*/ 25270 h 50484"/>
                            <a:gd name="connsiteX9" fmla="*/ 59430 w 102530"/>
                            <a:gd name="connsiteY9" fmla="*/ 6801 h 50484"/>
                            <a:gd name="connsiteX10" fmla="*/ 101805 w 102530"/>
                            <a:gd name="connsiteY10" fmla="*/ 24051 h 50484"/>
                            <a:gd name="connsiteX11" fmla="*/ 94586 w 102530"/>
                            <a:gd name="connsiteY11" fmla="*/ 35629 h 50484"/>
                            <a:gd name="connsiteX12" fmla="*/ 92430 w 102530"/>
                            <a:gd name="connsiteY12" fmla="*/ 37270 h 504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02530" h="50484">
                              <a:moveTo>
                                <a:pt x="92430" y="37270"/>
                              </a:moveTo>
                              <a:cubicBezTo>
                                <a:pt x="90274" y="38582"/>
                                <a:pt x="89055" y="37926"/>
                                <a:pt x="89524" y="35395"/>
                              </a:cubicBezTo>
                              <a:cubicBezTo>
                                <a:pt x="94399" y="9895"/>
                                <a:pt x="73446" y="12285"/>
                                <a:pt x="51040" y="22270"/>
                              </a:cubicBezTo>
                              <a:cubicBezTo>
                                <a:pt x="39836" y="27239"/>
                                <a:pt x="28258" y="33614"/>
                                <a:pt x="19493" y="39192"/>
                              </a:cubicBezTo>
                              <a:cubicBezTo>
                                <a:pt x="15086" y="42005"/>
                                <a:pt x="11430" y="44442"/>
                                <a:pt x="8805" y="46270"/>
                              </a:cubicBezTo>
                              <a:cubicBezTo>
                                <a:pt x="6180" y="48098"/>
                                <a:pt x="4633" y="49176"/>
                                <a:pt x="4539" y="49270"/>
                              </a:cubicBezTo>
                              <a:cubicBezTo>
                                <a:pt x="1399" y="51614"/>
                                <a:pt x="-429" y="50395"/>
                                <a:pt x="87" y="47067"/>
                              </a:cubicBezTo>
                              <a:cubicBezTo>
                                <a:pt x="602" y="43739"/>
                                <a:pt x="3321" y="39426"/>
                                <a:pt x="6368" y="37223"/>
                              </a:cubicBezTo>
                              <a:cubicBezTo>
                                <a:pt x="7352" y="36614"/>
                                <a:pt x="14383" y="31364"/>
                                <a:pt x="24321" y="25270"/>
                              </a:cubicBezTo>
                              <a:cubicBezTo>
                                <a:pt x="34258" y="19223"/>
                                <a:pt x="47055" y="12004"/>
                                <a:pt x="59430" y="6801"/>
                              </a:cubicBezTo>
                              <a:cubicBezTo>
                                <a:pt x="84227" y="-3465"/>
                                <a:pt x="106914" y="-5246"/>
                                <a:pt x="101805" y="24051"/>
                              </a:cubicBezTo>
                              <a:cubicBezTo>
                                <a:pt x="101290" y="27286"/>
                                <a:pt x="97962" y="32489"/>
                                <a:pt x="94586" y="35629"/>
                              </a:cubicBezTo>
                              <a:cubicBezTo>
                                <a:pt x="93743" y="36332"/>
                                <a:pt x="93040" y="36895"/>
                                <a:pt x="92430" y="372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90" name="任意多边形: 形状 989">
                          <a:extLst>
                            <a:ext uri="{FF2B5EF4-FFF2-40B4-BE49-F238E27FC236}">
                              <a16:creationId xmlns:a16="http://schemas.microsoft.com/office/drawing/2014/main" id="{4BBF569A-E4DE-90E4-284D-A3ACC375D37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18394" y="5494834"/>
                          <a:ext cx="195053" cy="96761"/>
                        </a:xfrm>
                        <a:custGeom>
                          <a:avLst/>
                          <a:gdLst>
                            <a:gd name="connsiteX0" fmla="*/ 124484 w 195053"/>
                            <a:gd name="connsiteY0" fmla="*/ 76022 h 96761"/>
                            <a:gd name="connsiteX1" fmla="*/ 115062 w 195053"/>
                            <a:gd name="connsiteY1" fmla="*/ 79678 h 96761"/>
                            <a:gd name="connsiteX2" fmla="*/ 114125 w 195053"/>
                            <a:gd name="connsiteY2" fmla="*/ 76631 h 96761"/>
                            <a:gd name="connsiteX3" fmla="*/ 171078 w 195053"/>
                            <a:gd name="connsiteY3" fmla="*/ 26850 h 96761"/>
                            <a:gd name="connsiteX4" fmla="*/ 179141 w 195053"/>
                            <a:gd name="connsiteY4" fmla="*/ 9225 h 96761"/>
                            <a:gd name="connsiteX5" fmla="*/ 153594 w 195053"/>
                            <a:gd name="connsiteY5" fmla="*/ 11381 h 96761"/>
                            <a:gd name="connsiteX6" fmla="*/ 108125 w 195053"/>
                            <a:gd name="connsiteY6" fmla="*/ 31022 h 96761"/>
                            <a:gd name="connsiteX7" fmla="*/ 61953 w 195053"/>
                            <a:gd name="connsiteY7" fmla="*/ 57412 h 96761"/>
                            <a:gd name="connsiteX8" fmla="*/ 26094 w 195053"/>
                            <a:gd name="connsiteY8" fmla="*/ 80897 h 96761"/>
                            <a:gd name="connsiteX9" fmla="*/ 11375 w 195053"/>
                            <a:gd name="connsiteY9" fmla="*/ 91350 h 96761"/>
                            <a:gd name="connsiteX10" fmla="*/ 1484 w 195053"/>
                            <a:gd name="connsiteY10" fmla="*/ 96553 h 96761"/>
                            <a:gd name="connsiteX11" fmla="*/ 2703 w 195053"/>
                            <a:gd name="connsiteY11" fmla="*/ 93975 h 96761"/>
                            <a:gd name="connsiteX12" fmla="*/ 20000 w 195053"/>
                            <a:gd name="connsiteY12" fmla="*/ 81646 h 96761"/>
                            <a:gd name="connsiteX13" fmla="*/ 37437 w 195053"/>
                            <a:gd name="connsiteY13" fmla="*/ 69694 h 96761"/>
                            <a:gd name="connsiteX14" fmla="*/ 59187 w 195053"/>
                            <a:gd name="connsiteY14" fmla="*/ 55865 h 96761"/>
                            <a:gd name="connsiteX15" fmla="*/ 109906 w 195053"/>
                            <a:gd name="connsiteY15" fmla="*/ 26990 h 96761"/>
                            <a:gd name="connsiteX16" fmla="*/ 136156 w 195053"/>
                            <a:gd name="connsiteY16" fmla="*/ 14475 h 96761"/>
                            <a:gd name="connsiteX17" fmla="*/ 161281 w 195053"/>
                            <a:gd name="connsiteY17" fmla="*/ 5053 h 96761"/>
                            <a:gd name="connsiteX18" fmla="*/ 193907 w 195053"/>
                            <a:gd name="connsiteY18" fmla="*/ 2381 h 96761"/>
                            <a:gd name="connsiteX19" fmla="*/ 181719 w 195053"/>
                            <a:gd name="connsiteY19" fmla="*/ 26568 h 96761"/>
                            <a:gd name="connsiteX20" fmla="*/ 158938 w 195053"/>
                            <a:gd name="connsiteY20" fmla="*/ 47756 h 96761"/>
                            <a:gd name="connsiteX21" fmla="*/ 125422 w 195053"/>
                            <a:gd name="connsiteY21" fmla="*/ 75318 h 96761"/>
                            <a:gd name="connsiteX22" fmla="*/ 124484 w 195053"/>
                            <a:gd name="connsiteY22" fmla="*/ 76022 h 967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95053" h="96761">
                              <a:moveTo>
                                <a:pt x="124484" y="76022"/>
                              </a:moveTo>
                              <a:cubicBezTo>
                                <a:pt x="121766" y="77803"/>
                                <a:pt x="117828" y="79350"/>
                                <a:pt x="115062" y="79678"/>
                              </a:cubicBezTo>
                              <a:cubicBezTo>
                                <a:pt x="111922" y="80006"/>
                                <a:pt x="111500" y="78693"/>
                                <a:pt x="114125" y="76631"/>
                              </a:cubicBezTo>
                              <a:cubicBezTo>
                                <a:pt x="144641" y="52912"/>
                                <a:pt x="161844" y="37022"/>
                                <a:pt x="171078" y="26850"/>
                              </a:cubicBezTo>
                              <a:cubicBezTo>
                                <a:pt x="180266" y="16584"/>
                                <a:pt x="181203" y="11428"/>
                                <a:pt x="179141" y="9225"/>
                              </a:cubicBezTo>
                              <a:cubicBezTo>
                                <a:pt x="175719" y="5474"/>
                                <a:pt x="163297" y="8334"/>
                                <a:pt x="153594" y="11381"/>
                              </a:cubicBezTo>
                              <a:cubicBezTo>
                                <a:pt x="139719" y="15553"/>
                                <a:pt x="124063" y="22865"/>
                                <a:pt x="108125" y="31022"/>
                              </a:cubicBezTo>
                              <a:cubicBezTo>
                                <a:pt x="92141" y="39084"/>
                                <a:pt x="76203" y="48506"/>
                                <a:pt x="61953" y="57412"/>
                              </a:cubicBezTo>
                              <a:cubicBezTo>
                                <a:pt x="47656" y="66272"/>
                                <a:pt x="35047" y="74568"/>
                                <a:pt x="26094" y="80897"/>
                              </a:cubicBezTo>
                              <a:cubicBezTo>
                                <a:pt x="17141" y="87225"/>
                                <a:pt x="11562" y="91162"/>
                                <a:pt x="11375" y="91350"/>
                              </a:cubicBezTo>
                              <a:cubicBezTo>
                                <a:pt x="8515" y="93412"/>
                                <a:pt x="3922" y="95803"/>
                                <a:pt x="1484" y="96553"/>
                              </a:cubicBezTo>
                              <a:cubicBezTo>
                                <a:pt x="-906" y="97256"/>
                                <a:pt x="-344" y="96131"/>
                                <a:pt x="2703" y="93975"/>
                              </a:cubicBezTo>
                              <a:cubicBezTo>
                                <a:pt x="3687" y="93272"/>
                                <a:pt x="10109" y="88725"/>
                                <a:pt x="20000" y="81646"/>
                              </a:cubicBezTo>
                              <a:cubicBezTo>
                                <a:pt x="25016" y="78225"/>
                                <a:pt x="30922" y="74193"/>
                                <a:pt x="37437" y="69694"/>
                              </a:cubicBezTo>
                              <a:cubicBezTo>
                                <a:pt x="44094" y="65381"/>
                                <a:pt x="51406" y="60693"/>
                                <a:pt x="59187" y="55865"/>
                              </a:cubicBezTo>
                              <a:cubicBezTo>
                                <a:pt x="74750" y="46115"/>
                                <a:pt x="92187" y="35850"/>
                                <a:pt x="109906" y="26990"/>
                              </a:cubicBezTo>
                              <a:cubicBezTo>
                                <a:pt x="118719" y="22490"/>
                                <a:pt x="127531" y="18272"/>
                                <a:pt x="136156" y="14475"/>
                              </a:cubicBezTo>
                              <a:cubicBezTo>
                                <a:pt x="144781" y="10771"/>
                                <a:pt x="153313" y="7631"/>
                                <a:pt x="161281" y="5053"/>
                              </a:cubicBezTo>
                              <a:cubicBezTo>
                                <a:pt x="179000" y="-572"/>
                                <a:pt x="190391" y="-1557"/>
                                <a:pt x="193907" y="2381"/>
                              </a:cubicBezTo>
                              <a:cubicBezTo>
                                <a:pt x="197282" y="6178"/>
                                <a:pt x="193203" y="14381"/>
                                <a:pt x="181719" y="26568"/>
                              </a:cubicBezTo>
                              <a:cubicBezTo>
                                <a:pt x="176000" y="32662"/>
                                <a:pt x="168359" y="39693"/>
                                <a:pt x="158938" y="47756"/>
                              </a:cubicBezTo>
                              <a:cubicBezTo>
                                <a:pt x="149609" y="56006"/>
                                <a:pt x="138406" y="65193"/>
                                <a:pt x="125422" y="75318"/>
                              </a:cubicBezTo>
                              <a:cubicBezTo>
                                <a:pt x="125188" y="75553"/>
                                <a:pt x="124859" y="75787"/>
                                <a:pt x="124484" y="760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991" name="图形 413">
                    <a:extLst>
                      <a:ext uri="{FF2B5EF4-FFF2-40B4-BE49-F238E27FC236}">
                        <a16:creationId xmlns:a16="http://schemas.microsoft.com/office/drawing/2014/main" id="{0A91979B-88A5-3693-2B1C-AE46D1B7A3B2}"/>
                      </a:ext>
                    </a:extLst>
                  </p:cNvPr>
                  <p:cNvGrpSpPr/>
                  <p:nvPr/>
                </p:nvGrpSpPr>
                <p:grpSpPr>
                  <a:xfrm>
                    <a:off x="11495782" y="5205075"/>
                    <a:ext cx="2246633" cy="660895"/>
                    <a:chOff x="11495782" y="5205075"/>
                    <a:chExt cx="2246633" cy="660895"/>
                  </a:xfrm>
                  <a:solidFill>
                    <a:srgbClr val="D87429"/>
                  </a:solidFill>
                </p:grpSpPr>
                <p:grpSp>
                  <p:nvGrpSpPr>
                    <p:cNvPr id="992" name="图形 413">
                      <a:extLst>
                        <a:ext uri="{FF2B5EF4-FFF2-40B4-BE49-F238E27FC236}">
                          <a16:creationId xmlns:a16="http://schemas.microsoft.com/office/drawing/2014/main" id="{FAA5EF6F-2437-6000-5068-DBFBEB1E82D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495782" y="5364341"/>
                      <a:ext cx="511139" cy="399642"/>
                      <a:chOff x="11495782" y="5364341"/>
                      <a:chExt cx="511139" cy="399642"/>
                    </a:xfrm>
                    <a:solidFill>
                      <a:srgbClr val="D87429"/>
                    </a:solidFill>
                  </p:grpSpPr>
                  <p:grpSp>
                    <p:nvGrpSpPr>
                      <p:cNvPr id="993" name="图形 413">
                        <a:extLst>
                          <a:ext uri="{FF2B5EF4-FFF2-40B4-BE49-F238E27FC236}">
                            <a16:creationId xmlns:a16="http://schemas.microsoft.com/office/drawing/2014/main" id="{256762DD-F36E-3F46-1BBD-4AF8AA6BCD5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495782" y="5428313"/>
                        <a:ext cx="387876" cy="335669"/>
                        <a:chOff x="11495782" y="5428313"/>
                        <a:chExt cx="387876" cy="33566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94" name="任意多边形: 形状 993">
                          <a:extLst>
                            <a:ext uri="{FF2B5EF4-FFF2-40B4-BE49-F238E27FC236}">
                              <a16:creationId xmlns:a16="http://schemas.microsoft.com/office/drawing/2014/main" id="{97084E84-0730-F648-FEB8-15A09FBDCA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495782" y="5433251"/>
                          <a:ext cx="188229" cy="93446"/>
                        </a:xfrm>
                        <a:custGeom>
                          <a:avLst/>
                          <a:gdLst>
                            <a:gd name="connsiteX0" fmla="*/ 114971 w 188229"/>
                            <a:gd name="connsiteY0" fmla="*/ 66870 h 93446"/>
                            <a:gd name="connsiteX1" fmla="*/ 105362 w 188229"/>
                            <a:gd name="connsiteY1" fmla="*/ 70808 h 93446"/>
                            <a:gd name="connsiteX2" fmla="*/ 104471 w 188229"/>
                            <a:gd name="connsiteY2" fmla="*/ 68464 h 93446"/>
                            <a:gd name="connsiteX3" fmla="*/ 163065 w 188229"/>
                            <a:gd name="connsiteY3" fmla="*/ 22995 h 93446"/>
                            <a:gd name="connsiteX4" fmla="*/ 172628 w 188229"/>
                            <a:gd name="connsiteY4" fmla="*/ 8089 h 93446"/>
                            <a:gd name="connsiteX5" fmla="*/ 149424 w 188229"/>
                            <a:gd name="connsiteY5" fmla="*/ 11557 h 93446"/>
                            <a:gd name="connsiteX6" fmla="*/ 106019 w 188229"/>
                            <a:gd name="connsiteY6" fmla="*/ 30823 h 93446"/>
                            <a:gd name="connsiteX7" fmla="*/ 60690 w 188229"/>
                            <a:gd name="connsiteY7" fmla="*/ 56136 h 93446"/>
                            <a:gd name="connsiteX8" fmla="*/ 25018 w 188229"/>
                            <a:gd name="connsiteY8" fmla="*/ 78448 h 93446"/>
                            <a:gd name="connsiteX9" fmla="*/ 10159 w 188229"/>
                            <a:gd name="connsiteY9" fmla="*/ 88245 h 93446"/>
                            <a:gd name="connsiteX10" fmla="*/ 971 w 188229"/>
                            <a:gd name="connsiteY10" fmla="*/ 93214 h 93446"/>
                            <a:gd name="connsiteX11" fmla="*/ 3174 w 188229"/>
                            <a:gd name="connsiteY11" fmla="*/ 90776 h 93446"/>
                            <a:gd name="connsiteX12" fmla="*/ 59471 w 188229"/>
                            <a:gd name="connsiteY12" fmla="*/ 54823 h 93446"/>
                            <a:gd name="connsiteX13" fmla="*/ 109018 w 188229"/>
                            <a:gd name="connsiteY13" fmla="*/ 27260 h 93446"/>
                            <a:gd name="connsiteX14" fmla="*/ 157815 w 188229"/>
                            <a:gd name="connsiteY14" fmla="*/ 5698 h 93446"/>
                            <a:gd name="connsiteX15" fmla="*/ 187487 w 188229"/>
                            <a:gd name="connsiteY15" fmla="*/ 1479 h 93446"/>
                            <a:gd name="connsiteX16" fmla="*/ 116002 w 188229"/>
                            <a:gd name="connsiteY16" fmla="*/ 66214 h 93446"/>
                            <a:gd name="connsiteX17" fmla="*/ 114971 w 188229"/>
                            <a:gd name="connsiteY17" fmla="*/ 66870 h 934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88229" h="93446">
                              <a:moveTo>
                                <a:pt x="114971" y="66870"/>
                              </a:moveTo>
                              <a:cubicBezTo>
                                <a:pt x="112206" y="68605"/>
                                <a:pt x="108175" y="70292"/>
                                <a:pt x="105362" y="70808"/>
                              </a:cubicBezTo>
                              <a:cubicBezTo>
                                <a:pt x="102174" y="71417"/>
                                <a:pt x="101800" y="70386"/>
                                <a:pt x="104471" y="68464"/>
                              </a:cubicBezTo>
                              <a:cubicBezTo>
                                <a:pt x="135503" y="46151"/>
                                <a:pt x="153549" y="32370"/>
                                <a:pt x="163065" y="22995"/>
                              </a:cubicBezTo>
                              <a:cubicBezTo>
                                <a:pt x="172769" y="13995"/>
                                <a:pt x="174221" y="9823"/>
                                <a:pt x="172628" y="8089"/>
                              </a:cubicBezTo>
                              <a:cubicBezTo>
                                <a:pt x="170050" y="5323"/>
                                <a:pt x="158425" y="8229"/>
                                <a:pt x="149424" y="11557"/>
                              </a:cubicBezTo>
                              <a:cubicBezTo>
                                <a:pt x="136674" y="16151"/>
                                <a:pt x="121534" y="23088"/>
                                <a:pt x="106019" y="30823"/>
                              </a:cubicBezTo>
                              <a:cubicBezTo>
                                <a:pt x="90596" y="38745"/>
                                <a:pt x="74893" y="47839"/>
                                <a:pt x="60690" y="56136"/>
                              </a:cubicBezTo>
                              <a:cubicBezTo>
                                <a:pt x="46487" y="64433"/>
                                <a:pt x="34112" y="72683"/>
                                <a:pt x="25018" y="78448"/>
                              </a:cubicBezTo>
                              <a:cubicBezTo>
                                <a:pt x="16018" y="84401"/>
                                <a:pt x="10393" y="88104"/>
                                <a:pt x="10159" y="88245"/>
                              </a:cubicBezTo>
                              <a:cubicBezTo>
                                <a:pt x="7206" y="90261"/>
                                <a:pt x="2846" y="92464"/>
                                <a:pt x="971" y="93214"/>
                              </a:cubicBezTo>
                              <a:cubicBezTo>
                                <a:pt x="-951" y="93964"/>
                                <a:pt x="81" y="92839"/>
                                <a:pt x="3174" y="90776"/>
                              </a:cubicBezTo>
                              <a:cubicBezTo>
                                <a:pt x="5237" y="89558"/>
                                <a:pt x="28815" y="73245"/>
                                <a:pt x="59471" y="54823"/>
                              </a:cubicBezTo>
                              <a:cubicBezTo>
                                <a:pt x="74940" y="45823"/>
                                <a:pt x="91956" y="35839"/>
                                <a:pt x="109018" y="27260"/>
                              </a:cubicBezTo>
                              <a:cubicBezTo>
                                <a:pt x="126175" y="18776"/>
                                <a:pt x="142956" y="10948"/>
                                <a:pt x="157815" y="5698"/>
                              </a:cubicBezTo>
                              <a:cubicBezTo>
                                <a:pt x="174315" y="26"/>
                                <a:pt x="184721" y="-1474"/>
                                <a:pt x="187487" y="1479"/>
                              </a:cubicBezTo>
                              <a:cubicBezTo>
                                <a:pt x="192878" y="7292"/>
                                <a:pt x="168925" y="28620"/>
                                <a:pt x="116002" y="66214"/>
                              </a:cubicBezTo>
                              <a:cubicBezTo>
                                <a:pt x="115675" y="66448"/>
                                <a:pt x="115347" y="66683"/>
                                <a:pt x="114971" y="6687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95" name="任意多边形: 形状 994">
                          <a:extLst>
                            <a:ext uri="{FF2B5EF4-FFF2-40B4-BE49-F238E27FC236}">
                              <a16:creationId xmlns:a16="http://schemas.microsoft.com/office/drawing/2014/main" id="{981C1EE3-049F-B752-0FD6-37F7829C06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01660" y="5428313"/>
                          <a:ext cx="199946" cy="89308"/>
                        </a:xfrm>
                        <a:custGeom>
                          <a:avLst/>
                          <a:gdLst>
                            <a:gd name="connsiteX0" fmla="*/ 120422 w 199946"/>
                            <a:gd name="connsiteY0" fmla="*/ 87277 h 89308"/>
                            <a:gd name="connsiteX1" fmla="*/ 111750 w 199946"/>
                            <a:gd name="connsiteY1" fmla="*/ 89152 h 89308"/>
                            <a:gd name="connsiteX2" fmla="*/ 112078 w 199946"/>
                            <a:gd name="connsiteY2" fmla="*/ 84558 h 89308"/>
                            <a:gd name="connsiteX3" fmla="*/ 173578 w 199946"/>
                            <a:gd name="connsiteY3" fmla="*/ 34261 h 89308"/>
                            <a:gd name="connsiteX4" fmla="*/ 184781 w 199946"/>
                            <a:gd name="connsiteY4" fmla="*/ 12277 h 89308"/>
                            <a:gd name="connsiteX5" fmla="*/ 160219 w 199946"/>
                            <a:gd name="connsiteY5" fmla="*/ 6980 h 89308"/>
                            <a:gd name="connsiteX6" fmla="*/ 113484 w 199946"/>
                            <a:gd name="connsiteY6" fmla="*/ 19308 h 89308"/>
                            <a:gd name="connsiteX7" fmla="*/ 65390 w 199946"/>
                            <a:gd name="connsiteY7" fmla="*/ 40870 h 89308"/>
                            <a:gd name="connsiteX8" fmla="*/ 27984 w 199946"/>
                            <a:gd name="connsiteY8" fmla="*/ 61871 h 89308"/>
                            <a:gd name="connsiteX9" fmla="*/ 16781 w 199946"/>
                            <a:gd name="connsiteY9" fmla="*/ 68668 h 89308"/>
                            <a:gd name="connsiteX10" fmla="*/ 12515 w 199946"/>
                            <a:gd name="connsiteY10" fmla="*/ 71433 h 89308"/>
                            <a:gd name="connsiteX11" fmla="*/ 1921 w 199946"/>
                            <a:gd name="connsiteY11" fmla="*/ 75652 h 89308"/>
                            <a:gd name="connsiteX12" fmla="*/ 2531 w 199946"/>
                            <a:gd name="connsiteY12" fmla="*/ 72605 h 89308"/>
                            <a:gd name="connsiteX13" fmla="*/ 61875 w 199946"/>
                            <a:gd name="connsiteY13" fmla="*/ 38011 h 89308"/>
                            <a:gd name="connsiteX14" fmla="*/ 114985 w 199946"/>
                            <a:gd name="connsiteY14" fmla="*/ 14386 h 89308"/>
                            <a:gd name="connsiteX15" fmla="*/ 168188 w 199946"/>
                            <a:gd name="connsiteY15" fmla="*/ 652 h 89308"/>
                            <a:gd name="connsiteX16" fmla="*/ 199500 w 199946"/>
                            <a:gd name="connsiteY16" fmla="*/ 7965 h 89308"/>
                            <a:gd name="connsiteX17" fmla="*/ 121500 w 199946"/>
                            <a:gd name="connsiteY17" fmla="*/ 86668 h 89308"/>
                            <a:gd name="connsiteX18" fmla="*/ 120422 w 199946"/>
                            <a:gd name="connsiteY18" fmla="*/ 87277 h 893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9946" h="89308">
                              <a:moveTo>
                                <a:pt x="120422" y="87277"/>
                              </a:moveTo>
                              <a:cubicBezTo>
                                <a:pt x="117656" y="88871"/>
                                <a:pt x="114047" y="89668"/>
                                <a:pt x="111750" y="89152"/>
                              </a:cubicBezTo>
                              <a:cubicBezTo>
                                <a:pt x="109171" y="88590"/>
                                <a:pt x="109265" y="86574"/>
                                <a:pt x="112078" y="84558"/>
                              </a:cubicBezTo>
                              <a:cubicBezTo>
                                <a:pt x="144000" y="61309"/>
                                <a:pt x="163078" y="45746"/>
                                <a:pt x="173578" y="34261"/>
                              </a:cubicBezTo>
                              <a:cubicBezTo>
                                <a:pt x="184078" y="22730"/>
                                <a:pt x="186234" y="16121"/>
                                <a:pt x="184781" y="12277"/>
                              </a:cubicBezTo>
                              <a:cubicBezTo>
                                <a:pt x="182390" y="5855"/>
                                <a:pt x="170063" y="5714"/>
                                <a:pt x="160219" y="6980"/>
                              </a:cubicBezTo>
                              <a:cubicBezTo>
                                <a:pt x="146297" y="8714"/>
                                <a:pt x="129984" y="13121"/>
                                <a:pt x="113484" y="19308"/>
                              </a:cubicBezTo>
                              <a:cubicBezTo>
                                <a:pt x="97078" y="25636"/>
                                <a:pt x="80344" y="33371"/>
                                <a:pt x="65390" y="40870"/>
                              </a:cubicBezTo>
                              <a:cubicBezTo>
                                <a:pt x="50578" y="48699"/>
                                <a:pt x="37453" y="56246"/>
                                <a:pt x="27984" y="61871"/>
                              </a:cubicBezTo>
                              <a:cubicBezTo>
                                <a:pt x="23297" y="64730"/>
                                <a:pt x="19453" y="67027"/>
                                <a:pt x="16781" y="68668"/>
                              </a:cubicBezTo>
                              <a:cubicBezTo>
                                <a:pt x="14156" y="70355"/>
                                <a:pt x="12656" y="71339"/>
                                <a:pt x="12515" y="71433"/>
                              </a:cubicBezTo>
                              <a:cubicBezTo>
                                <a:pt x="9422" y="73449"/>
                                <a:pt x="4687" y="75324"/>
                                <a:pt x="1921" y="75652"/>
                              </a:cubicBezTo>
                              <a:cubicBezTo>
                                <a:pt x="-844" y="75980"/>
                                <a:pt x="-610" y="74621"/>
                                <a:pt x="2531" y="72605"/>
                              </a:cubicBezTo>
                              <a:cubicBezTo>
                                <a:pt x="4406" y="71152"/>
                                <a:pt x="29297" y="55121"/>
                                <a:pt x="61875" y="38011"/>
                              </a:cubicBezTo>
                              <a:cubicBezTo>
                                <a:pt x="78281" y="29761"/>
                                <a:pt x="96703" y="21418"/>
                                <a:pt x="114985" y="14386"/>
                              </a:cubicBezTo>
                              <a:cubicBezTo>
                                <a:pt x="133453" y="7824"/>
                                <a:pt x="151875" y="2715"/>
                                <a:pt x="168188" y="652"/>
                              </a:cubicBezTo>
                              <a:cubicBezTo>
                                <a:pt x="186375" y="-1363"/>
                                <a:pt x="197250" y="1355"/>
                                <a:pt x="199500" y="7965"/>
                              </a:cubicBezTo>
                              <a:cubicBezTo>
                                <a:pt x="203860" y="20995"/>
                                <a:pt x="176156" y="47199"/>
                                <a:pt x="121500" y="86668"/>
                              </a:cubicBezTo>
                              <a:cubicBezTo>
                                <a:pt x="121078" y="86855"/>
                                <a:pt x="120750" y="87043"/>
                                <a:pt x="120422" y="872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96" name="任意多边形: 形状 995">
                          <a:extLst>
                            <a:ext uri="{FF2B5EF4-FFF2-40B4-BE49-F238E27FC236}">
                              <a16:creationId xmlns:a16="http://schemas.microsoft.com/office/drawing/2014/main" id="{36D29C49-76A8-BD1B-A4D5-BFBC21341D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711602" y="5462701"/>
                          <a:ext cx="167780" cy="133475"/>
                        </a:xfrm>
                        <a:custGeom>
                          <a:avLst/>
                          <a:gdLst>
                            <a:gd name="connsiteX0" fmla="*/ 60496 w 167780"/>
                            <a:gd name="connsiteY0" fmla="*/ 132483 h 133475"/>
                            <a:gd name="connsiteX1" fmla="*/ 54824 w 167780"/>
                            <a:gd name="connsiteY1" fmla="*/ 131780 h 133475"/>
                            <a:gd name="connsiteX2" fmla="*/ 58809 w 167780"/>
                            <a:gd name="connsiteY2" fmla="*/ 123764 h 133475"/>
                            <a:gd name="connsiteX3" fmla="*/ 154668 w 167780"/>
                            <a:gd name="connsiteY3" fmla="*/ 29920 h 133475"/>
                            <a:gd name="connsiteX4" fmla="*/ 144309 w 167780"/>
                            <a:gd name="connsiteY4" fmla="*/ 9952 h 133475"/>
                            <a:gd name="connsiteX5" fmla="*/ 107230 w 167780"/>
                            <a:gd name="connsiteY5" fmla="*/ 10514 h 133475"/>
                            <a:gd name="connsiteX6" fmla="*/ 85152 w 167780"/>
                            <a:gd name="connsiteY6" fmla="*/ 16654 h 133475"/>
                            <a:gd name="connsiteX7" fmla="*/ 63168 w 167780"/>
                            <a:gd name="connsiteY7" fmla="*/ 25420 h 133475"/>
                            <a:gd name="connsiteX8" fmla="*/ 26418 w 167780"/>
                            <a:gd name="connsiteY8" fmla="*/ 43561 h 133475"/>
                            <a:gd name="connsiteX9" fmla="*/ 15121 w 167780"/>
                            <a:gd name="connsiteY9" fmla="*/ 50076 h 133475"/>
                            <a:gd name="connsiteX10" fmla="*/ 10762 w 167780"/>
                            <a:gd name="connsiteY10" fmla="*/ 52702 h 133475"/>
                            <a:gd name="connsiteX11" fmla="*/ 1246 w 167780"/>
                            <a:gd name="connsiteY11" fmla="*/ 54576 h 133475"/>
                            <a:gd name="connsiteX12" fmla="*/ 2886 w 167780"/>
                            <a:gd name="connsiteY12" fmla="*/ 49655 h 133475"/>
                            <a:gd name="connsiteX13" fmla="*/ 62184 w 167780"/>
                            <a:gd name="connsiteY13" fmla="*/ 18764 h 133475"/>
                            <a:gd name="connsiteX14" fmla="*/ 86465 w 167780"/>
                            <a:gd name="connsiteY14" fmla="*/ 9295 h 133475"/>
                            <a:gd name="connsiteX15" fmla="*/ 111028 w 167780"/>
                            <a:gd name="connsiteY15" fmla="*/ 2780 h 133475"/>
                            <a:gd name="connsiteX16" fmla="*/ 153402 w 167780"/>
                            <a:gd name="connsiteY16" fmla="*/ 2826 h 133475"/>
                            <a:gd name="connsiteX17" fmla="*/ 166293 w 167780"/>
                            <a:gd name="connsiteY17" fmla="*/ 28561 h 133475"/>
                            <a:gd name="connsiteX18" fmla="*/ 61480 w 167780"/>
                            <a:gd name="connsiteY18" fmla="*/ 131780 h 133475"/>
                            <a:gd name="connsiteX19" fmla="*/ 60496 w 167780"/>
                            <a:gd name="connsiteY19" fmla="*/ 132483 h 13347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7780" h="133475">
                              <a:moveTo>
                                <a:pt x="60496" y="132483"/>
                              </a:moveTo>
                              <a:cubicBezTo>
                                <a:pt x="57871" y="134030"/>
                                <a:pt x="55480" y="133748"/>
                                <a:pt x="54824" y="131780"/>
                              </a:cubicBezTo>
                              <a:cubicBezTo>
                                <a:pt x="54074" y="129576"/>
                                <a:pt x="55809" y="126014"/>
                                <a:pt x="58809" y="123764"/>
                              </a:cubicBezTo>
                              <a:cubicBezTo>
                                <a:pt x="127762" y="72624"/>
                                <a:pt x="150356" y="45014"/>
                                <a:pt x="154668" y="29920"/>
                              </a:cubicBezTo>
                              <a:cubicBezTo>
                                <a:pt x="158324" y="18061"/>
                                <a:pt x="151105" y="12482"/>
                                <a:pt x="144309" y="9952"/>
                              </a:cubicBezTo>
                              <a:cubicBezTo>
                                <a:pt x="134699" y="6623"/>
                                <a:pt x="121574" y="7420"/>
                                <a:pt x="107230" y="10514"/>
                              </a:cubicBezTo>
                              <a:cubicBezTo>
                                <a:pt x="100105" y="12108"/>
                                <a:pt x="92558" y="14077"/>
                                <a:pt x="85152" y="16654"/>
                              </a:cubicBezTo>
                              <a:cubicBezTo>
                                <a:pt x="77699" y="19327"/>
                                <a:pt x="70293" y="22326"/>
                                <a:pt x="63168" y="25420"/>
                              </a:cubicBezTo>
                              <a:cubicBezTo>
                                <a:pt x="48918" y="31608"/>
                                <a:pt x="35840" y="38077"/>
                                <a:pt x="26418" y="43561"/>
                              </a:cubicBezTo>
                              <a:cubicBezTo>
                                <a:pt x="21730" y="46233"/>
                                <a:pt x="17887" y="48483"/>
                                <a:pt x="15121" y="50076"/>
                              </a:cubicBezTo>
                              <a:cubicBezTo>
                                <a:pt x="12402" y="51717"/>
                                <a:pt x="10856" y="52655"/>
                                <a:pt x="10762" y="52702"/>
                              </a:cubicBezTo>
                              <a:cubicBezTo>
                                <a:pt x="7855" y="54576"/>
                                <a:pt x="3402" y="55420"/>
                                <a:pt x="1246" y="54576"/>
                              </a:cubicBezTo>
                              <a:cubicBezTo>
                                <a:pt x="-910" y="53733"/>
                                <a:pt x="-208" y="51577"/>
                                <a:pt x="2886" y="49655"/>
                              </a:cubicBezTo>
                              <a:cubicBezTo>
                                <a:pt x="4902" y="48577"/>
                                <a:pt x="30637" y="31889"/>
                                <a:pt x="62184" y="18764"/>
                              </a:cubicBezTo>
                              <a:cubicBezTo>
                                <a:pt x="70059" y="15389"/>
                                <a:pt x="78215" y="12061"/>
                                <a:pt x="86465" y="9295"/>
                              </a:cubicBezTo>
                              <a:cubicBezTo>
                                <a:pt x="94761" y="6670"/>
                                <a:pt x="103058" y="4420"/>
                                <a:pt x="111028" y="2780"/>
                              </a:cubicBezTo>
                              <a:cubicBezTo>
                                <a:pt x="127058" y="-502"/>
                                <a:pt x="141918" y="-1345"/>
                                <a:pt x="153402" y="2826"/>
                              </a:cubicBezTo>
                              <a:cubicBezTo>
                                <a:pt x="166059" y="7232"/>
                                <a:pt x="170371" y="16233"/>
                                <a:pt x="166293" y="28561"/>
                              </a:cubicBezTo>
                              <a:cubicBezTo>
                                <a:pt x="158277" y="52795"/>
                                <a:pt x="120590" y="87623"/>
                                <a:pt x="61480" y="131780"/>
                              </a:cubicBezTo>
                              <a:cubicBezTo>
                                <a:pt x="61199" y="132061"/>
                                <a:pt x="60824" y="132295"/>
                                <a:pt x="60496" y="1324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997" name="任意多边形: 形状 996">
                          <a:extLst>
                            <a:ext uri="{FF2B5EF4-FFF2-40B4-BE49-F238E27FC236}">
                              <a16:creationId xmlns:a16="http://schemas.microsoft.com/office/drawing/2014/main" id="{63E86A4F-B777-5CEA-387E-F502121F09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714055" y="5550956"/>
                          <a:ext cx="169603" cy="213026"/>
                        </a:xfrm>
                        <a:custGeom>
                          <a:avLst/>
                          <a:gdLst>
                            <a:gd name="connsiteX0" fmla="*/ 2261 w 169603"/>
                            <a:gd name="connsiteY0" fmla="*/ 212368 h 213026"/>
                            <a:gd name="connsiteX1" fmla="*/ 1043 w 169603"/>
                            <a:gd name="connsiteY1" fmla="*/ 208384 h 213026"/>
                            <a:gd name="connsiteX2" fmla="*/ 10558 w 169603"/>
                            <a:gd name="connsiteY2" fmla="*/ 195447 h 213026"/>
                            <a:gd name="connsiteX3" fmla="*/ 142887 w 169603"/>
                            <a:gd name="connsiteY3" fmla="*/ 65321 h 213026"/>
                            <a:gd name="connsiteX4" fmla="*/ 155965 w 169603"/>
                            <a:gd name="connsiteY4" fmla="*/ 40993 h 213026"/>
                            <a:gd name="connsiteX5" fmla="*/ 158121 w 169603"/>
                            <a:gd name="connsiteY5" fmla="*/ 26134 h 213026"/>
                            <a:gd name="connsiteX6" fmla="*/ 107027 w 169603"/>
                            <a:gd name="connsiteY6" fmla="*/ 19618 h 213026"/>
                            <a:gd name="connsiteX7" fmla="*/ 73652 w 169603"/>
                            <a:gd name="connsiteY7" fmla="*/ 35181 h 213026"/>
                            <a:gd name="connsiteX8" fmla="*/ 62637 w 169603"/>
                            <a:gd name="connsiteY8" fmla="*/ 41509 h 213026"/>
                            <a:gd name="connsiteX9" fmla="*/ 58277 w 169603"/>
                            <a:gd name="connsiteY9" fmla="*/ 44181 h 213026"/>
                            <a:gd name="connsiteX10" fmla="*/ 52184 w 169603"/>
                            <a:gd name="connsiteY10" fmla="*/ 43056 h 213026"/>
                            <a:gd name="connsiteX11" fmla="*/ 57059 w 169603"/>
                            <a:gd name="connsiteY11" fmla="*/ 35134 h 213026"/>
                            <a:gd name="connsiteX12" fmla="*/ 75433 w 169603"/>
                            <a:gd name="connsiteY12" fmla="*/ 24352 h 213026"/>
                            <a:gd name="connsiteX13" fmla="*/ 112559 w 169603"/>
                            <a:gd name="connsiteY13" fmla="*/ 7431 h 213026"/>
                            <a:gd name="connsiteX14" fmla="*/ 150012 w 169603"/>
                            <a:gd name="connsiteY14" fmla="*/ 118 h 213026"/>
                            <a:gd name="connsiteX15" fmla="*/ 169371 w 169603"/>
                            <a:gd name="connsiteY15" fmla="*/ 16806 h 213026"/>
                            <a:gd name="connsiteX16" fmla="*/ 149402 w 169603"/>
                            <a:gd name="connsiteY16" fmla="*/ 66962 h 213026"/>
                            <a:gd name="connsiteX17" fmla="*/ 3246 w 169603"/>
                            <a:gd name="connsiteY17" fmla="*/ 211666 h 213026"/>
                            <a:gd name="connsiteX18" fmla="*/ 2261 w 169603"/>
                            <a:gd name="connsiteY18" fmla="*/ 212368 h 2130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69603" h="213026">
                              <a:moveTo>
                                <a:pt x="2261" y="212368"/>
                              </a:moveTo>
                              <a:cubicBezTo>
                                <a:pt x="-176" y="214056"/>
                                <a:pt x="-739" y="212415"/>
                                <a:pt x="1043" y="208384"/>
                              </a:cubicBezTo>
                              <a:cubicBezTo>
                                <a:pt x="3059" y="203837"/>
                                <a:pt x="7277" y="198166"/>
                                <a:pt x="10558" y="195447"/>
                              </a:cubicBezTo>
                              <a:cubicBezTo>
                                <a:pt x="58465" y="155697"/>
                                <a:pt x="108105" y="114071"/>
                                <a:pt x="142887" y="65321"/>
                              </a:cubicBezTo>
                              <a:cubicBezTo>
                                <a:pt x="149777" y="55431"/>
                                <a:pt x="153808" y="47415"/>
                                <a:pt x="155965" y="40993"/>
                              </a:cubicBezTo>
                              <a:cubicBezTo>
                                <a:pt x="158168" y="34525"/>
                                <a:pt x="158496" y="29556"/>
                                <a:pt x="158121" y="26134"/>
                              </a:cubicBezTo>
                              <a:cubicBezTo>
                                <a:pt x="156106" y="6868"/>
                                <a:pt x="131449" y="9915"/>
                                <a:pt x="107027" y="19618"/>
                              </a:cubicBezTo>
                              <a:cubicBezTo>
                                <a:pt x="94840" y="24399"/>
                                <a:pt x="82699" y="29978"/>
                                <a:pt x="73652" y="35181"/>
                              </a:cubicBezTo>
                              <a:cubicBezTo>
                                <a:pt x="69105" y="37712"/>
                                <a:pt x="65308" y="39915"/>
                                <a:pt x="62637" y="41509"/>
                              </a:cubicBezTo>
                              <a:cubicBezTo>
                                <a:pt x="59965" y="43149"/>
                                <a:pt x="58371" y="44134"/>
                                <a:pt x="58277" y="44181"/>
                              </a:cubicBezTo>
                              <a:cubicBezTo>
                                <a:pt x="55137" y="46149"/>
                                <a:pt x="52511" y="45540"/>
                                <a:pt x="52184" y="43056"/>
                              </a:cubicBezTo>
                              <a:cubicBezTo>
                                <a:pt x="51902" y="40572"/>
                                <a:pt x="54012" y="37056"/>
                                <a:pt x="57059" y="35134"/>
                              </a:cubicBezTo>
                              <a:cubicBezTo>
                                <a:pt x="58043" y="34525"/>
                                <a:pt x="65168" y="30025"/>
                                <a:pt x="75433" y="24352"/>
                              </a:cubicBezTo>
                              <a:cubicBezTo>
                                <a:pt x="85699" y="18915"/>
                                <a:pt x="99106" y="12447"/>
                                <a:pt x="112559" y="7431"/>
                              </a:cubicBezTo>
                              <a:cubicBezTo>
                                <a:pt x="125965" y="2228"/>
                                <a:pt x="139559" y="-632"/>
                                <a:pt x="150012" y="118"/>
                              </a:cubicBezTo>
                              <a:cubicBezTo>
                                <a:pt x="160465" y="915"/>
                                <a:pt x="167918" y="5696"/>
                                <a:pt x="169371" y="16806"/>
                              </a:cubicBezTo>
                              <a:cubicBezTo>
                                <a:pt x="171012" y="29275"/>
                                <a:pt x="163934" y="46759"/>
                                <a:pt x="149402" y="66962"/>
                              </a:cubicBezTo>
                              <a:cubicBezTo>
                                <a:pt x="110403" y="121056"/>
                                <a:pt x="56449" y="167415"/>
                                <a:pt x="3246" y="211666"/>
                              </a:cubicBezTo>
                              <a:cubicBezTo>
                                <a:pt x="2965" y="211900"/>
                                <a:pt x="2590" y="212181"/>
                                <a:pt x="2261" y="2123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998" name="图形 413">
                        <a:extLst>
                          <a:ext uri="{FF2B5EF4-FFF2-40B4-BE49-F238E27FC236}">
                            <a16:creationId xmlns:a16="http://schemas.microsoft.com/office/drawing/2014/main" id="{B8BA4B73-EE4A-9E4A-E4EA-7A755B65AD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650373" y="5364341"/>
                        <a:ext cx="356549" cy="220735"/>
                        <a:chOff x="11650373" y="5364341"/>
                        <a:chExt cx="356549" cy="22073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999" name="任意多边形: 形状 998">
                          <a:extLst>
                            <a:ext uri="{FF2B5EF4-FFF2-40B4-BE49-F238E27FC236}">
                              <a16:creationId xmlns:a16="http://schemas.microsoft.com/office/drawing/2014/main" id="{F34A8CE9-9ACF-D46E-9001-46B277501EE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53000" y="5378827"/>
                          <a:ext cx="94536" cy="62992"/>
                        </a:xfrm>
                        <a:custGeom>
                          <a:avLst/>
                          <a:gdLst>
                            <a:gd name="connsiteX0" fmla="*/ 78645 w 94536"/>
                            <a:gd name="connsiteY0" fmla="*/ 6872 h 62992"/>
                            <a:gd name="connsiteX1" fmla="*/ 80660 w 94536"/>
                            <a:gd name="connsiteY1" fmla="*/ 7388 h 62992"/>
                            <a:gd name="connsiteX2" fmla="*/ 65754 w 94536"/>
                            <a:gd name="connsiteY2" fmla="*/ 20044 h 62992"/>
                            <a:gd name="connsiteX3" fmla="*/ 41801 w 94536"/>
                            <a:gd name="connsiteY3" fmla="*/ 35794 h 62992"/>
                            <a:gd name="connsiteX4" fmla="*/ 2098 w 94536"/>
                            <a:gd name="connsiteY4" fmla="*/ 60966 h 62992"/>
                            <a:gd name="connsiteX5" fmla="*/ 2191 w 94536"/>
                            <a:gd name="connsiteY5" fmla="*/ 62654 h 62992"/>
                            <a:gd name="connsiteX6" fmla="*/ 11566 w 94536"/>
                            <a:gd name="connsiteY6" fmla="*/ 58670 h 62992"/>
                            <a:gd name="connsiteX7" fmla="*/ 12598 w 94536"/>
                            <a:gd name="connsiteY7" fmla="*/ 58013 h 62992"/>
                            <a:gd name="connsiteX8" fmla="*/ 48598 w 94536"/>
                            <a:gd name="connsiteY8" fmla="*/ 34997 h 62992"/>
                            <a:gd name="connsiteX9" fmla="*/ 74238 w 94536"/>
                            <a:gd name="connsiteY9" fmla="*/ 18169 h 62992"/>
                            <a:gd name="connsiteX10" fmla="*/ 94536 w 94536"/>
                            <a:gd name="connsiteY10" fmla="*/ 825 h 62992"/>
                            <a:gd name="connsiteX11" fmla="*/ 90973 w 94536"/>
                            <a:gd name="connsiteY11" fmla="*/ 263 h 62992"/>
                            <a:gd name="connsiteX12" fmla="*/ 78645 w 94536"/>
                            <a:gd name="connsiteY12" fmla="*/ 6872 h 629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94536" h="62992">
                              <a:moveTo>
                                <a:pt x="78645" y="6872"/>
                              </a:moveTo>
                              <a:cubicBezTo>
                                <a:pt x="79958" y="6638"/>
                                <a:pt x="80801" y="6732"/>
                                <a:pt x="80660" y="7388"/>
                              </a:cubicBezTo>
                              <a:cubicBezTo>
                                <a:pt x="80473" y="8701"/>
                                <a:pt x="77192" y="12122"/>
                                <a:pt x="65754" y="20044"/>
                              </a:cubicBezTo>
                              <a:cubicBezTo>
                                <a:pt x="60036" y="24076"/>
                                <a:pt x="52160" y="28997"/>
                                <a:pt x="41801" y="35794"/>
                              </a:cubicBezTo>
                              <a:cubicBezTo>
                                <a:pt x="31441" y="42591"/>
                                <a:pt x="18458" y="50888"/>
                                <a:pt x="2098" y="60966"/>
                              </a:cubicBezTo>
                              <a:cubicBezTo>
                                <a:pt x="-715" y="62701"/>
                                <a:pt x="-715" y="63497"/>
                                <a:pt x="2191" y="62654"/>
                              </a:cubicBezTo>
                              <a:cubicBezTo>
                                <a:pt x="4770" y="61951"/>
                                <a:pt x="8707" y="60263"/>
                                <a:pt x="11566" y="58670"/>
                              </a:cubicBezTo>
                              <a:cubicBezTo>
                                <a:pt x="11895" y="58435"/>
                                <a:pt x="12270" y="58247"/>
                                <a:pt x="12598" y="58013"/>
                              </a:cubicBezTo>
                              <a:cubicBezTo>
                                <a:pt x="26426" y="49435"/>
                                <a:pt x="38379" y="41701"/>
                                <a:pt x="48598" y="34997"/>
                              </a:cubicBezTo>
                              <a:cubicBezTo>
                                <a:pt x="58911" y="28482"/>
                                <a:pt x="67442" y="22904"/>
                                <a:pt x="74238" y="18169"/>
                              </a:cubicBezTo>
                              <a:cubicBezTo>
                                <a:pt x="87832" y="8747"/>
                                <a:pt x="94442" y="2935"/>
                                <a:pt x="94536" y="825"/>
                              </a:cubicBezTo>
                              <a:cubicBezTo>
                                <a:pt x="94583" y="-65"/>
                                <a:pt x="93270" y="-206"/>
                                <a:pt x="90973" y="263"/>
                              </a:cubicBezTo>
                              <a:cubicBezTo>
                                <a:pt x="86051" y="2982"/>
                                <a:pt x="83613" y="4247"/>
                                <a:pt x="78645" y="68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0" name="任意多边形: 形状 999">
                          <a:extLst>
                            <a:ext uri="{FF2B5EF4-FFF2-40B4-BE49-F238E27FC236}">
                              <a16:creationId xmlns:a16="http://schemas.microsoft.com/office/drawing/2014/main" id="{3DEEF1A5-59A2-2600-EBE4-2B681FDBB9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767203" y="5378655"/>
                          <a:ext cx="192677" cy="96415"/>
                        </a:xfrm>
                        <a:custGeom>
                          <a:avLst/>
                          <a:gdLst>
                            <a:gd name="connsiteX0" fmla="*/ 101879 w 192677"/>
                            <a:gd name="connsiteY0" fmla="*/ 95310 h 96415"/>
                            <a:gd name="connsiteX1" fmla="*/ 94238 w 192677"/>
                            <a:gd name="connsiteY1" fmla="*/ 95638 h 96415"/>
                            <a:gd name="connsiteX2" fmla="*/ 95973 w 192677"/>
                            <a:gd name="connsiteY2" fmla="*/ 90107 h 96415"/>
                            <a:gd name="connsiteX3" fmla="*/ 137223 w 192677"/>
                            <a:gd name="connsiteY3" fmla="*/ 62497 h 96415"/>
                            <a:gd name="connsiteX4" fmla="*/ 162676 w 192677"/>
                            <a:gd name="connsiteY4" fmla="*/ 42295 h 96415"/>
                            <a:gd name="connsiteX5" fmla="*/ 178895 w 192677"/>
                            <a:gd name="connsiteY5" fmla="*/ 18107 h 96415"/>
                            <a:gd name="connsiteX6" fmla="*/ 159020 w 192677"/>
                            <a:gd name="connsiteY6" fmla="*/ 6154 h 96415"/>
                            <a:gd name="connsiteX7" fmla="*/ 114583 w 192677"/>
                            <a:gd name="connsiteY7" fmla="*/ 10982 h 96415"/>
                            <a:gd name="connsiteX8" fmla="*/ 66629 w 192677"/>
                            <a:gd name="connsiteY8" fmla="*/ 26873 h 96415"/>
                            <a:gd name="connsiteX9" fmla="*/ 28426 w 192677"/>
                            <a:gd name="connsiteY9" fmla="*/ 44357 h 96415"/>
                            <a:gd name="connsiteX10" fmla="*/ 16894 w 192677"/>
                            <a:gd name="connsiteY10" fmla="*/ 50263 h 96415"/>
                            <a:gd name="connsiteX11" fmla="*/ 12442 w 192677"/>
                            <a:gd name="connsiteY11" fmla="*/ 52654 h 96415"/>
                            <a:gd name="connsiteX12" fmla="*/ 1801 w 192677"/>
                            <a:gd name="connsiteY12" fmla="*/ 55466 h 96415"/>
                            <a:gd name="connsiteX13" fmla="*/ 2645 w 192677"/>
                            <a:gd name="connsiteY13" fmla="*/ 51904 h 96415"/>
                            <a:gd name="connsiteX14" fmla="*/ 21489 w 192677"/>
                            <a:gd name="connsiteY14" fmla="*/ 42013 h 96415"/>
                            <a:gd name="connsiteX15" fmla="*/ 63723 w 192677"/>
                            <a:gd name="connsiteY15" fmla="*/ 22701 h 96415"/>
                            <a:gd name="connsiteX16" fmla="*/ 116879 w 192677"/>
                            <a:gd name="connsiteY16" fmla="*/ 5498 h 96415"/>
                            <a:gd name="connsiteX17" fmla="*/ 167598 w 192677"/>
                            <a:gd name="connsiteY17" fmla="*/ 388 h 96415"/>
                            <a:gd name="connsiteX18" fmla="*/ 192676 w 192677"/>
                            <a:gd name="connsiteY18" fmla="*/ 16045 h 96415"/>
                            <a:gd name="connsiteX19" fmla="*/ 186583 w 192677"/>
                            <a:gd name="connsiteY19" fmla="*/ 30247 h 96415"/>
                            <a:gd name="connsiteX20" fmla="*/ 169192 w 192677"/>
                            <a:gd name="connsiteY20" fmla="*/ 48060 h 96415"/>
                            <a:gd name="connsiteX21" fmla="*/ 141113 w 192677"/>
                            <a:gd name="connsiteY21" fmla="*/ 69389 h 96415"/>
                            <a:gd name="connsiteX22" fmla="*/ 103004 w 192677"/>
                            <a:gd name="connsiteY22" fmla="*/ 94701 h 96415"/>
                            <a:gd name="connsiteX23" fmla="*/ 101879 w 192677"/>
                            <a:gd name="connsiteY23" fmla="*/ 95310 h 9641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92677" h="96415">
                              <a:moveTo>
                                <a:pt x="101879" y="95310"/>
                              </a:moveTo>
                              <a:cubicBezTo>
                                <a:pt x="99160" y="96623"/>
                                <a:pt x="95926" y="96810"/>
                                <a:pt x="94238" y="95638"/>
                              </a:cubicBezTo>
                              <a:cubicBezTo>
                                <a:pt x="92317" y="94373"/>
                                <a:pt x="93066" y="91888"/>
                                <a:pt x="95973" y="90107"/>
                              </a:cubicBezTo>
                              <a:cubicBezTo>
                                <a:pt x="112801" y="79795"/>
                                <a:pt x="126301" y="70279"/>
                                <a:pt x="137223" y="62497"/>
                              </a:cubicBezTo>
                              <a:cubicBezTo>
                                <a:pt x="148192" y="54810"/>
                                <a:pt x="156489" y="48107"/>
                                <a:pt x="162676" y="42295"/>
                              </a:cubicBezTo>
                              <a:cubicBezTo>
                                <a:pt x="175005" y="30576"/>
                                <a:pt x="178989" y="23076"/>
                                <a:pt x="178895" y="18107"/>
                              </a:cubicBezTo>
                              <a:cubicBezTo>
                                <a:pt x="178754" y="9998"/>
                                <a:pt x="168020" y="6763"/>
                                <a:pt x="159020" y="6154"/>
                              </a:cubicBezTo>
                              <a:cubicBezTo>
                                <a:pt x="146317" y="5169"/>
                                <a:pt x="130754" y="7279"/>
                                <a:pt x="114583" y="10982"/>
                              </a:cubicBezTo>
                              <a:cubicBezTo>
                                <a:pt x="98410" y="14873"/>
                                <a:pt x="81770" y="21013"/>
                                <a:pt x="66629" y="26873"/>
                              </a:cubicBezTo>
                              <a:cubicBezTo>
                                <a:pt x="51488" y="32732"/>
                                <a:pt x="38176" y="39622"/>
                                <a:pt x="28426" y="44357"/>
                              </a:cubicBezTo>
                              <a:cubicBezTo>
                                <a:pt x="23598" y="46841"/>
                                <a:pt x="19614" y="48857"/>
                                <a:pt x="16894" y="50263"/>
                              </a:cubicBezTo>
                              <a:cubicBezTo>
                                <a:pt x="14176" y="51763"/>
                                <a:pt x="12582" y="52560"/>
                                <a:pt x="12442" y="52654"/>
                              </a:cubicBezTo>
                              <a:cubicBezTo>
                                <a:pt x="9254" y="54341"/>
                                <a:pt x="4520" y="55607"/>
                                <a:pt x="1801" y="55466"/>
                              </a:cubicBezTo>
                              <a:cubicBezTo>
                                <a:pt x="-918" y="55279"/>
                                <a:pt x="-496" y="53732"/>
                                <a:pt x="2645" y="51904"/>
                              </a:cubicBezTo>
                              <a:cubicBezTo>
                                <a:pt x="3629" y="51294"/>
                                <a:pt x="10613" y="47451"/>
                                <a:pt x="21489" y="42013"/>
                              </a:cubicBezTo>
                              <a:cubicBezTo>
                                <a:pt x="32410" y="36669"/>
                                <a:pt x="47035" y="29263"/>
                                <a:pt x="63723" y="22701"/>
                              </a:cubicBezTo>
                              <a:cubicBezTo>
                                <a:pt x="80410" y="16326"/>
                                <a:pt x="98739" y="9482"/>
                                <a:pt x="116879" y="5498"/>
                              </a:cubicBezTo>
                              <a:cubicBezTo>
                                <a:pt x="135020" y="1560"/>
                                <a:pt x="152551" y="-1018"/>
                                <a:pt x="167598" y="388"/>
                              </a:cubicBezTo>
                              <a:cubicBezTo>
                                <a:pt x="184239" y="2029"/>
                                <a:pt x="192817" y="7513"/>
                                <a:pt x="192676" y="16045"/>
                              </a:cubicBezTo>
                              <a:cubicBezTo>
                                <a:pt x="192629" y="20216"/>
                                <a:pt x="190520" y="24997"/>
                                <a:pt x="186583" y="30247"/>
                              </a:cubicBezTo>
                              <a:cubicBezTo>
                                <a:pt x="182598" y="35497"/>
                                <a:pt x="176786" y="41310"/>
                                <a:pt x="169192" y="48060"/>
                              </a:cubicBezTo>
                              <a:cubicBezTo>
                                <a:pt x="161552" y="54670"/>
                                <a:pt x="152176" y="61841"/>
                                <a:pt x="141113" y="69389"/>
                              </a:cubicBezTo>
                              <a:cubicBezTo>
                                <a:pt x="130051" y="77029"/>
                                <a:pt x="117348" y="85841"/>
                                <a:pt x="103004" y="94701"/>
                              </a:cubicBezTo>
                              <a:cubicBezTo>
                                <a:pt x="102582" y="94935"/>
                                <a:pt x="102254" y="95123"/>
                                <a:pt x="101879" y="953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1" name="任意多边形: 形状 1000">
                          <a:extLst>
                            <a:ext uri="{FF2B5EF4-FFF2-40B4-BE49-F238E27FC236}">
                              <a16:creationId xmlns:a16="http://schemas.microsoft.com/office/drawing/2014/main" id="{3E582BE7-31A3-BBF4-765F-5ECF9CB041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860459" y="5434846"/>
                          <a:ext cx="146462" cy="149730"/>
                        </a:xfrm>
                        <a:custGeom>
                          <a:avLst/>
                          <a:gdLst>
                            <a:gd name="connsiteX0" fmla="*/ 16639 w 146462"/>
                            <a:gd name="connsiteY0" fmla="*/ 149088 h 149730"/>
                            <a:gd name="connsiteX1" fmla="*/ 12748 w 146462"/>
                            <a:gd name="connsiteY1" fmla="*/ 146979 h 149730"/>
                            <a:gd name="connsiteX2" fmla="*/ 18983 w 146462"/>
                            <a:gd name="connsiteY2" fmla="*/ 137838 h 149730"/>
                            <a:gd name="connsiteX3" fmla="*/ 65529 w 146462"/>
                            <a:gd name="connsiteY3" fmla="*/ 104650 h 149730"/>
                            <a:gd name="connsiteX4" fmla="*/ 98155 w 146462"/>
                            <a:gd name="connsiteY4" fmla="*/ 78353 h 149730"/>
                            <a:gd name="connsiteX5" fmla="*/ 119014 w 146462"/>
                            <a:gd name="connsiteY5" fmla="*/ 57635 h 149730"/>
                            <a:gd name="connsiteX6" fmla="*/ 130264 w 146462"/>
                            <a:gd name="connsiteY6" fmla="*/ 42635 h 149730"/>
                            <a:gd name="connsiteX7" fmla="*/ 130498 w 146462"/>
                            <a:gd name="connsiteY7" fmla="*/ 16197 h 149730"/>
                            <a:gd name="connsiteX8" fmla="*/ 101295 w 146462"/>
                            <a:gd name="connsiteY8" fmla="*/ 8510 h 149730"/>
                            <a:gd name="connsiteX9" fmla="*/ 60795 w 146462"/>
                            <a:gd name="connsiteY9" fmla="*/ 17135 h 149730"/>
                            <a:gd name="connsiteX10" fmla="*/ 24795 w 146462"/>
                            <a:gd name="connsiteY10" fmla="*/ 31338 h 149730"/>
                            <a:gd name="connsiteX11" fmla="*/ 13404 w 146462"/>
                            <a:gd name="connsiteY11" fmla="*/ 36775 h 149730"/>
                            <a:gd name="connsiteX12" fmla="*/ 8951 w 146462"/>
                            <a:gd name="connsiteY12" fmla="*/ 39025 h 149730"/>
                            <a:gd name="connsiteX13" fmla="*/ 608 w 146462"/>
                            <a:gd name="connsiteY13" fmla="*/ 39166 h 149730"/>
                            <a:gd name="connsiteX14" fmla="*/ 3561 w 146462"/>
                            <a:gd name="connsiteY14" fmla="*/ 33541 h 149730"/>
                            <a:gd name="connsiteX15" fmla="*/ 22452 w 146462"/>
                            <a:gd name="connsiteY15" fmla="*/ 24354 h 149730"/>
                            <a:gd name="connsiteX16" fmla="*/ 40779 w 146462"/>
                            <a:gd name="connsiteY16" fmla="*/ 16338 h 149730"/>
                            <a:gd name="connsiteX17" fmla="*/ 62436 w 146462"/>
                            <a:gd name="connsiteY17" fmla="*/ 8838 h 149730"/>
                            <a:gd name="connsiteX18" fmla="*/ 140623 w 146462"/>
                            <a:gd name="connsiteY18" fmla="*/ 9213 h 149730"/>
                            <a:gd name="connsiteX19" fmla="*/ 139873 w 146462"/>
                            <a:gd name="connsiteY19" fmla="*/ 43244 h 149730"/>
                            <a:gd name="connsiteX20" fmla="*/ 122577 w 146462"/>
                            <a:gd name="connsiteY20" fmla="*/ 65323 h 149730"/>
                            <a:gd name="connsiteX21" fmla="*/ 95858 w 146462"/>
                            <a:gd name="connsiteY21" fmla="*/ 90401 h 149730"/>
                            <a:gd name="connsiteX22" fmla="*/ 79311 w 146462"/>
                            <a:gd name="connsiteY22" fmla="*/ 103713 h 149730"/>
                            <a:gd name="connsiteX23" fmla="*/ 60701 w 146462"/>
                            <a:gd name="connsiteY23" fmla="*/ 118057 h 149730"/>
                            <a:gd name="connsiteX24" fmla="*/ 40170 w 146462"/>
                            <a:gd name="connsiteY24" fmla="*/ 132775 h 149730"/>
                            <a:gd name="connsiteX25" fmla="*/ 17811 w 146462"/>
                            <a:gd name="connsiteY25" fmla="*/ 148573 h 149730"/>
                            <a:gd name="connsiteX26" fmla="*/ 16639 w 146462"/>
                            <a:gd name="connsiteY26" fmla="*/ 149088 h 1497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46462" h="149730">
                              <a:moveTo>
                                <a:pt x="16639" y="149088"/>
                              </a:moveTo>
                              <a:cubicBezTo>
                                <a:pt x="14061" y="150447"/>
                                <a:pt x="12420" y="149604"/>
                                <a:pt x="12748" y="146979"/>
                              </a:cubicBezTo>
                              <a:cubicBezTo>
                                <a:pt x="13123" y="144026"/>
                                <a:pt x="15889" y="139994"/>
                                <a:pt x="18983" y="137838"/>
                              </a:cubicBezTo>
                              <a:cubicBezTo>
                                <a:pt x="37077" y="125182"/>
                                <a:pt x="52452" y="114635"/>
                                <a:pt x="65529" y="104650"/>
                              </a:cubicBezTo>
                              <a:cubicBezTo>
                                <a:pt x="78608" y="94432"/>
                                <a:pt x="89342" y="86135"/>
                                <a:pt x="98155" y="78353"/>
                              </a:cubicBezTo>
                              <a:cubicBezTo>
                                <a:pt x="106921" y="70620"/>
                                <a:pt x="113811" y="63447"/>
                                <a:pt x="119014" y="57635"/>
                              </a:cubicBezTo>
                              <a:cubicBezTo>
                                <a:pt x="124264" y="51823"/>
                                <a:pt x="127874" y="46807"/>
                                <a:pt x="130264" y="42635"/>
                              </a:cubicBezTo>
                              <a:cubicBezTo>
                                <a:pt x="138092" y="28807"/>
                                <a:pt x="134811" y="20557"/>
                                <a:pt x="130498" y="16197"/>
                              </a:cubicBezTo>
                              <a:cubicBezTo>
                                <a:pt x="124358" y="10010"/>
                                <a:pt x="113764" y="7994"/>
                                <a:pt x="101295" y="8510"/>
                              </a:cubicBezTo>
                              <a:cubicBezTo>
                                <a:pt x="88780" y="9026"/>
                                <a:pt x="74389" y="12916"/>
                                <a:pt x="60795" y="17135"/>
                              </a:cubicBezTo>
                              <a:cubicBezTo>
                                <a:pt x="47108" y="21260"/>
                                <a:pt x="34264" y="26979"/>
                                <a:pt x="24795" y="31338"/>
                              </a:cubicBezTo>
                              <a:cubicBezTo>
                                <a:pt x="20061" y="33588"/>
                                <a:pt x="16170" y="35463"/>
                                <a:pt x="13404" y="36775"/>
                              </a:cubicBezTo>
                              <a:cubicBezTo>
                                <a:pt x="10639" y="38182"/>
                                <a:pt x="9045" y="38979"/>
                                <a:pt x="8951" y="39025"/>
                              </a:cubicBezTo>
                              <a:cubicBezTo>
                                <a:pt x="5951" y="40572"/>
                                <a:pt x="2107" y="40666"/>
                                <a:pt x="608" y="39166"/>
                              </a:cubicBezTo>
                              <a:cubicBezTo>
                                <a:pt x="-845" y="37666"/>
                                <a:pt x="373" y="35135"/>
                                <a:pt x="3561" y="33541"/>
                              </a:cubicBezTo>
                              <a:cubicBezTo>
                                <a:pt x="4545" y="33026"/>
                                <a:pt x="11764" y="29275"/>
                                <a:pt x="22452" y="24354"/>
                              </a:cubicBezTo>
                              <a:cubicBezTo>
                                <a:pt x="27795" y="21869"/>
                                <a:pt x="34030" y="19150"/>
                                <a:pt x="40779" y="16338"/>
                              </a:cubicBezTo>
                              <a:cubicBezTo>
                                <a:pt x="47530" y="13619"/>
                                <a:pt x="54936" y="11182"/>
                                <a:pt x="62436" y="8838"/>
                              </a:cubicBezTo>
                              <a:cubicBezTo>
                                <a:pt x="92623" y="-1100"/>
                                <a:pt x="125998" y="-4803"/>
                                <a:pt x="140623" y="9213"/>
                              </a:cubicBezTo>
                              <a:cubicBezTo>
                                <a:pt x="148780" y="17041"/>
                                <a:pt x="148264" y="28948"/>
                                <a:pt x="139873" y="43244"/>
                              </a:cubicBezTo>
                              <a:cubicBezTo>
                                <a:pt x="135748" y="50275"/>
                                <a:pt x="129936" y="57635"/>
                                <a:pt x="122577" y="65323"/>
                              </a:cubicBezTo>
                              <a:cubicBezTo>
                                <a:pt x="115217" y="73057"/>
                                <a:pt x="106264" y="81776"/>
                                <a:pt x="95858" y="90401"/>
                              </a:cubicBezTo>
                              <a:cubicBezTo>
                                <a:pt x="90701" y="94760"/>
                                <a:pt x="85170" y="98979"/>
                                <a:pt x="79311" y="103713"/>
                              </a:cubicBezTo>
                              <a:cubicBezTo>
                                <a:pt x="73405" y="108447"/>
                                <a:pt x="67217" y="113229"/>
                                <a:pt x="60701" y="118057"/>
                              </a:cubicBezTo>
                              <a:cubicBezTo>
                                <a:pt x="54139" y="122932"/>
                                <a:pt x="47295" y="127713"/>
                                <a:pt x="40170" y="132775"/>
                              </a:cubicBezTo>
                              <a:cubicBezTo>
                                <a:pt x="32998" y="137979"/>
                                <a:pt x="25545" y="143276"/>
                                <a:pt x="17811" y="148573"/>
                              </a:cubicBezTo>
                              <a:cubicBezTo>
                                <a:pt x="17342" y="148713"/>
                                <a:pt x="16967" y="148901"/>
                                <a:pt x="16639" y="14908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2" name="任意多边形: 形状 1001">
                          <a:extLst>
                            <a:ext uri="{FF2B5EF4-FFF2-40B4-BE49-F238E27FC236}">
                              <a16:creationId xmlns:a16="http://schemas.microsoft.com/office/drawing/2014/main" id="{310088A7-4C5B-AB64-48E9-D5C8E11AD6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873098" y="5546374"/>
                          <a:ext cx="99165" cy="38703"/>
                        </a:xfrm>
                        <a:custGeom>
                          <a:avLst/>
                          <a:gdLst>
                            <a:gd name="connsiteX0" fmla="*/ 87344 w 99165"/>
                            <a:gd name="connsiteY0" fmla="*/ 38263 h 38703"/>
                            <a:gd name="connsiteX1" fmla="*/ 84907 w 99165"/>
                            <a:gd name="connsiteY1" fmla="*/ 36013 h 38703"/>
                            <a:gd name="connsiteX2" fmla="*/ 78906 w 99165"/>
                            <a:gd name="connsiteY2" fmla="*/ 14873 h 38703"/>
                            <a:gd name="connsiteX3" fmla="*/ 50734 w 99165"/>
                            <a:gd name="connsiteY3" fmla="*/ 17310 h 38703"/>
                            <a:gd name="connsiteX4" fmla="*/ 19375 w 99165"/>
                            <a:gd name="connsiteY4" fmla="*/ 29685 h 38703"/>
                            <a:gd name="connsiteX5" fmla="*/ 8547 w 99165"/>
                            <a:gd name="connsiteY5" fmla="*/ 35170 h 38703"/>
                            <a:gd name="connsiteX6" fmla="*/ 4187 w 99165"/>
                            <a:gd name="connsiteY6" fmla="*/ 37561 h 38703"/>
                            <a:gd name="connsiteX7" fmla="*/ 203 w 99165"/>
                            <a:gd name="connsiteY7" fmla="*/ 34795 h 38703"/>
                            <a:gd name="connsiteX8" fmla="*/ 7093 w 99165"/>
                            <a:gd name="connsiteY8" fmla="*/ 25935 h 38703"/>
                            <a:gd name="connsiteX9" fmla="*/ 25281 w 99165"/>
                            <a:gd name="connsiteY9" fmla="*/ 16420 h 38703"/>
                            <a:gd name="connsiteX10" fmla="*/ 60203 w 99165"/>
                            <a:gd name="connsiteY10" fmla="*/ 3248 h 38703"/>
                            <a:gd name="connsiteX11" fmla="*/ 91000 w 99165"/>
                            <a:gd name="connsiteY11" fmla="*/ 1982 h 38703"/>
                            <a:gd name="connsiteX12" fmla="*/ 97422 w 99165"/>
                            <a:gd name="connsiteY12" fmla="*/ 26685 h 38703"/>
                            <a:gd name="connsiteX13" fmla="*/ 89453 w 99165"/>
                            <a:gd name="connsiteY13" fmla="*/ 36857 h 38703"/>
                            <a:gd name="connsiteX14" fmla="*/ 87344 w 99165"/>
                            <a:gd name="connsiteY14" fmla="*/ 38263 h 387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99165" h="38703">
                              <a:moveTo>
                                <a:pt x="87344" y="38263"/>
                              </a:moveTo>
                              <a:cubicBezTo>
                                <a:pt x="85187" y="39295"/>
                                <a:pt x="84156" y="38498"/>
                                <a:pt x="84907" y="36013"/>
                              </a:cubicBezTo>
                              <a:cubicBezTo>
                                <a:pt x="88609" y="23545"/>
                                <a:pt x="85609" y="17404"/>
                                <a:pt x="78906" y="14873"/>
                              </a:cubicBezTo>
                              <a:cubicBezTo>
                                <a:pt x="72156" y="12529"/>
                                <a:pt x="61750" y="14123"/>
                                <a:pt x="50734" y="17310"/>
                              </a:cubicBezTo>
                              <a:cubicBezTo>
                                <a:pt x="39719" y="20451"/>
                                <a:pt x="28187" y="25139"/>
                                <a:pt x="19375" y="29685"/>
                              </a:cubicBezTo>
                              <a:cubicBezTo>
                                <a:pt x="14969" y="31841"/>
                                <a:pt x="11218" y="33763"/>
                                <a:pt x="8547" y="35170"/>
                              </a:cubicBezTo>
                              <a:cubicBezTo>
                                <a:pt x="5922" y="36623"/>
                                <a:pt x="4328" y="37467"/>
                                <a:pt x="4187" y="37561"/>
                              </a:cubicBezTo>
                              <a:cubicBezTo>
                                <a:pt x="1000" y="39435"/>
                                <a:pt x="-594" y="37982"/>
                                <a:pt x="203" y="34795"/>
                              </a:cubicBezTo>
                              <a:cubicBezTo>
                                <a:pt x="1000" y="31607"/>
                                <a:pt x="4047" y="27670"/>
                                <a:pt x="7093" y="25935"/>
                              </a:cubicBezTo>
                              <a:cubicBezTo>
                                <a:pt x="8078" y="25373"/>
                                <a:pt x="15297" y="21341"/>
                                <a:pt x="25281" y="16420"/>
                              </a:cubicBezTo>
                              <a:cubicBezTo>
                                <a:pt x="35265" y="11826"/>
                                <a:pt x="48109" y="6670"/>
                                <a:pt x="60203" y="3248"/>
                              </a:cubicBezTo>
                              <a:cubicBezTo>
                                <a:pt x="72297" y="-315"/>
                                <a:pt x="83688" y="-1252"/>
                                <a:pt x="91000" y="1982"/>
                              </a:cubicBezTo>
                              <a:cubicBezTo>
                                <a:pt x="98266" y="5170"/>
                                <a:pt x="101406" y="12670"/>
                                <a:pt x="97422" y="26685"/>
                              </a:cubicBezTo>
                              <a:cubicBezTo>
                                <a:pt x="96531" y="29779"/>
                                <a:pt x="92922" y="34279"/>
                                <a:pt x="89453" y="36857"/>
                              </a:cubicBezTo>
                              <a:cubicBezTo>
                                <a:pt x="88703" y="37514"/>
                                <a:pt x="87953" y="37935"/>
                                <a:pt x="87344" y="382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3" name="任意多边形: 形状 1002">
                          <a:extLst>
                            <a:ext uri="{FF2B5EF4-FFF2-40B4-BE49-F238E27FC236}">
                              <a16:creationId xmlns:a16="http://schemas.microsoft.com/office/drawing/2014/main" id="{48DFE988-AC82-7B37-7D21-08DFBCB6AA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650373" y="5364341"/>
                          <a:ext cx="201852" cy="78103"/>
                        </a:xfrm>
                        <a:custGeom>
                          <a:avLst/>
                          <a:gdLst>
                            <a:gd name="connsiteX0" fmla="*/ 125991 w 201852"/>
                            <a:gd name="connsiteY0" fmla="*/ 66687 h 78103"/>
                            <a:gd name="connsiteX1" fmla="*/ 116382 w 201852"/>
                            <a:gd name="connsiteY1" fmla="*/ 69499 h 78103"/>
                            <a:gd name="connsiteX2" fmla="*/ 115678 w 201852"/>
                            <a:gd name="connsiteY2" fmla="*/ 66499 h 78103"/>
                            <a:gd name="connsiteX3" fmla="*/ 185569 w 201852"/>
                            <a:gd name="connsiteY3" fmla="*/ 8233 h 78103"/>
                            <a:gd name="connsiteX4" fmla="*/ 159835 w 201852"/>
                            <a:gd name="connsiteY4" fmla="*/ 7858 h 78103"/>
                            <a:gd name="connsiteX5" fmla="*/ 112866 w 201852"/>
                            <a:gd name="connsiteY5" fmla="*/ 22811 h 78103"/>
                            <a:gd name="connsiteX6" fmla="*/ 64725 w 201852"/>
                            <a:gd name="connsiteY6" fmla="*/ 44561 h 78103"/>
                            <a:gd name="connsiteX7" fmla="*/ 27272 w 201852"/>
                            <a:gd name="connsiteY7" fmla="*/ 64624 h 78103"/>
                            <a:gd name="connsiteX8" fmla="*/ 11757 w 201852"/>
                            <a:gd name="connsiteY8" fmla="*/ 73577 h 78103"/>
                            <a:gd name="connsiteX9" fmla="*/ 1491 w 201852"/>
                            <a:gd name="connsiteY9" fmla="*/ 77936 h 78103"/>
                            <a:gd name="connsiteX10" fmla="*/ 2897 w 201852"/>
                            <a:gd name="connsiteY10" fmla="*/ 75593 h 78103"/>
                            <a:gd name="connsiteX11" fmla="*/ 62054 w 201852"/>
                            <a:gd name="connsiteY11" fmla="*/ 42968 h 78103"/>
                            <a:gd name="connsiteX12" fmla="*/ 168132 w 201852"/>
                            <a:gd name="connsiteY12" fmla="*/ 2608 h 78103"/>
                            <a:gd name="connsiteX13" fmla="*/ 200944 w 201852"/>
                            <a:gd name="connsiteY13" fmla="*/ 3171 h 78103"/>
                            <a:gd name="connsiteX14" fmla="*/ 127022 w 201852"/>
                            <a:gd name="connsiteY14" fmla="*/ 66078 h 78103"/>
                            <a:gd name="connsiteX15" fmla="*/ 125991 w 201852"/>
                            <a:gd name="connsiteY15" fmla="*/ 66687 h 781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201852" h="78103">
                              <a:moveTo>
                                <a:pt x="125991" y="66687"/>
                              </a:moveTo>
                              <a:cubicBezTo>
                                <a:pt x="123178" y="68140"/>
                                <a:pt x="119147" y="69405"/>
                                <a:pt x="116382" y="69499"/>
                              </a:cubicBezTo>
                              <a:cubicBezTo>
                                <a:pt x="113241" y="69593"/>
                                <a:pt x="112913" y="68281"/>
                                <a:pt x="115678" y="66499"/>
                              </a:cubicBezTo>
                              <a:cubicBezTo>
                                <a:pt x="179804" y="26327"/>
                                <a:pt x="189413" y="13108"/>
                                <a:pt x="185569" y="8233"/>
                              </a:cubicBezTo>
                              <a:cubicBezTo>
                                <a:pt x="182475" y="4390"/>
                                <a:pt x="169819" y="5889"/>
                                <a:pt x="159835" y="7858"/>
                              </a:cubicBezTo>
                              <a:cubicBezTo>
                                <a:pt x="145725" y="10859"/>
                                <a:pt x="129460" y="16436"/>
                                <a:pt x="112866" y="22811"/>
                              </a:cubicBezTo>
                              <a:cubicBezTo>
                                <a:pt x="96225" y="29140"/>
                                <a:pt x="79679" y="37296"/>
                                <a:pt x="64725" y="44561"/>
                              </a:cubicBezTo>
                              <a:cubicBezTo>
                                <a:pt x="49725" y="51780"/>
                                <a:pt x="36741" y="59327"/>
                                <a:pt x="27272" y="64624"/>
                              </a:cubicBezTo>
                              <a:cubicBezTo>
                                <a:pt x="17850" y="70062"/>
                                <a:pt x="12038" y="73484"/>
                                <a:pt x="11757" y="73577"/>
                              </a:cubicBezTo>
                              <a:cubicBezTo>
                                <a:pt x="8710" y="75359"/>
                                <a:pt x="3975" y="77374"/>
                                <a:pt x="1491" y="77936"/>
                              </a:cubicBezTo>
                              <a:cubicBezTo>
                                <a:pt x="-947" y="78546"/>
                                <a:pt x="-337" y="77421"/>
                                <a:pt x="2897" y="75593"/>
                              </a:cubicBezTo>
                              <a:cubicBezTo>
                                <a:pt x="5006" y="74562"/>
                                <a:pt x="29522" y="59280"/>
                                <a:pt x="62054" y="42968"/>
                              </a:cubicBezTo>
                              <a:cubicBezTo>
                                <a:pt x="94585" y="26608"/>
                                <a:pt x="135272" y="9452"/>
                                <a:pt x="168132" y="2608"/>
                              </a:cubicBezTo>
                              <a:cubicBezTo>
                                <a:pt x="186366" y="-1048"/>
                                <a:pt x="197804" y="-860"/>
                                <a:pt x="200944" y="3171"/>
                              </a:cubicBezTo>
                              <a:cubicBezTo>
                                <a:pt x="207132" y="11374"/>
                                <a:pt x="181632" y="31765"/>
                                <a:pt x="127022" y="66078"/>
                              </a:cubicBezTo>
                              <a:cubicBezTo>
                                <a:pt x="126694" y="66312"/>
                                <a:pt x="126366" y="66546"/>
                                <a:pt x="125991" y="666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04" name="图形 413">
                      <a:extLst>
                        <a:ext uri="{FF2B5EF4-FFF2-40B4-BE49-F238E27FC236}">
                          <a16:creationId xmlns:a16="http://schemas.microsoft.com/office/drawing/2014/main" id="{C66FB19C-A3DB-C171-806F-60A09D43653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41207" y="5268636"/>
                      <a:ext cx="505731" cy="368871"/>
                      <a:chOff x="11741207" y="5268636"/>
                      <a:chExt cx="505731" cy="368871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05" name="图形 413">
                        <a:extLst>
                          <a:ext uri="{FF2B5EF4-FFF2-40B4-BE49-F238E27FC236}">
                            <a16:creationId xmlns:a16="http://schemas.microsoft.com/office/drawing/2014/main" id="{C855D74D-D8C1-3995-1DAD-E8A5E99EF54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741207" y="5310656"/>
                        <a:ext cx="379228" cy="326851"/>
                        <a:chOff x="11741207" y="5310656"/>
                        <a:chExt cx="379228" cy="32685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06" name="任意多边形: 形状 1005">
                          <a:extLst>
                            <a:ext uri="{FF2B5EF4-FFF2-40B4-BE49-F238E27FC236}">
                              <a16:creationId xmlns:a16="http://schemas.microsoft.com/office/drawing/2014/main" id="{72C83320-97CF-D32D-1EB4-3959765A769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741207" y="5310656"/>
                          <a:ext cx="196036" cy="71385"/>
                        </a:xfrm>
                        <a:custGeom>
                          <a:avLst/>
                          <a:gdLst>
                            <a:gd name="connsiteX0" fmla="*/ 117282 w 196036"/>
                            <a:gd name="connsiteY0" fmla="*/ 55262 h 71385"/>
                            <a:gd name="connsiteX1" fmla="*/ 107391 w 196036"/>
                            <a:gd name="connsiteY1" fmla="*/ 58028 h 71385"/>
                            <a:gd name="connsiteX2" fmla="*/ 106735 w 196036"/>
                            <a:gd name="connsiteY2" fmla="*/ 55731 h 71385"/>
                            <a:gd name="connsiteX3" fmla="*/ 146344 w 196036"/>
                            <a:gd name="connsiteY3" fmla="*/ 33746 h 71385"/>
                            <a:gd name="connsiteX4" fmla="*/ 169126 w 196036"/>
                            <a:gd name="connsiteY4" fmla="*/ 19262 h 71385"/>
                            <a:gd name="connsiteX5" fmla="*/ 180047 w 196036"/>
                            <a:gd name="connsiteY5" fmla="*/ 6559 h 71385"/>
                            <a:gd name="connsiteX6" fmla="*/ 156516 w 196036"/>
                            <a:gd name="connsiteY6" fmla="*/ 7355 h 71385"/>
                            <a:gd name="connsiteX7" fmla="*/ 111329 w 196036"/>
                            <a:gd name="connsiteY7" fmla="*/ 21137 h 71385"/>
                            <a:gd name="connsiteX8" fmla="*/ 63751 w 196036"/>
                            <a:gd name="connsiteY8" fmla="*/ 40871 h 71385"/>
                            <a:gd name="connsiteX9" fmla="*/ 26251 w 196036"/>
                            <a:gd name="connsiteY9" fmla="*/ 59059 h 71385"/>
                            <a:gd name="connsiteX10" fmla="*/ 10594 w 196036"/>
                            <a:gd name="connsiteY10" fmla="*/ 67075 h 71385"/>
                            <a:gd name="connsiteX11" fmla="*/ 985 w 196036"/>
                            <a:gd name="connsiteY11" fmla="*/ 71200 h 71385"/>
                            <a:gd name="connsiteX12" fmla="*/ 3375 w 196036"/>
                            <a:gd name="connsiteY12" fmla="*/ 69090 h 71385"/>
                            <a:gd name="connsiteX13" fmla="*/ 62626 w 196036"/>
                            <a:gd name="connsiteY13" fmla="*/ 39606 h 71385"/>
                            <a:gd name="connsiteX14" fmla="*/ 114610 w 196036"/>
                            <a:gd name="connsiteY14" fmla="*/ 18184 h 71385"/>
                            <a:gd name="connsiteX15" fmla="*/ 165422 w 196036"/>
                            <a:gd name="connsiteY15" fmla="*/ 2809 h 71385"/>
                            <a:gd name="connsiteX16" fmla="*/ 195469 w 196036"/>
                            <a:gd name="connsiteY16" fmla="*/ 2105 h 71385"/>
                            <a:gd name="connsiteX17" fmla="*/ 118313 w 196036"/>
                            <a:gd name="connsiteY17" fmla="*/ 54700 h 71385"/>
                            <a:gd name="connsiteX18" fmla="*/ 117282 w 196036"/>
                            <a:gd name="connsiteY18" fmla="*/ 55262 h 713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96036" h="71385">
                              <a:moveTo>
                                <a:pt x="117282" y="55262"/>
                              </a:moveTo>
                              <a:cubicBezTo>
                                <a:pt x="114422" y="56621"/>
                                <a:pt x="110250" y="57793"/>
                                <a:pt x="107391" y="58028"/>
                              </a:cubicBezTo>
                              <a:cubicBezTo>
                                <a:pt x="104204" y="58309"/>
                                <a:pt x="103875" y="57278"/>
                                <a:pt x="106735" y="55731"/>
                              </a:cubicBezTo>
                              <a:cubicBezTo>
                                <a:pt x="123048" y="46450"/>
                                <a:pt x="136172" y="39793"/>
                                <a:pt x="146344" y="33746"/>
                              </a:cubicBezTo>
                              <a:cubicBezTo>
                                <a:pt x="156563" y="27840"/>
                                <a:pt x="163876" y="22965"/>
                                <a:pt x="169126" y="19262"/>
                              </a:cubicBezTo>
                              <a:cubicBezTo>
                                <a:pt x="179673" y="12043"/>
                                <a:pt x="181454" y="8293"/>
                                <a:pt x="180047" y="6559"/>
                              </a:cubicBezTo>
                              <a:cubicBezTo>
                                <a:pt x="177751" y="3747"/>
                                <a:pt x="165845" y="5106"/>
                                <a:pt x="156516" y="7355"/>
                              </a:cubicBezTo>
                              <a:cubicBezTo>
                                <a:pt x="143344" y="10449"/>
                                <a:pt x="127548" y="15418"/>
                                <a:pt x="111329" y="21137"/>
                              </a:cubicBezTo>
                              <a:cubicBezTo>
                                <a:pt x="95204" y="27184"/>
                                <a:pt x="78703" y="34309"/>
                                <a:pt x="63751" y="40871"/>
                              </a:cubicBezTo>
                              <a:cubicBezTo>
                                <a:pt x="48844" y="47481"/>
                                <a:pt x="35813" y="54324"/>
                                <a:pt x="26251" y="59059"/>
                              </a:cubicBezTo>
                              <a:cubicBezTo>
                                <a:pt x="16782" y="63934"/>
                                <a:pt x="10828" y="66981"/>
                                <a:pt x="10594" y="67075"/>
                              </a:cubicBezTo>
                              <a:cubicBezTo>
                                <a:pt x="7454" y="68622"/>
                                <a:pt x="3000" y="70590"/>
                                <a:pt x="985" y="71200"/>
                              </a:cubicBezTo>
                              <a:cubicBezTo>
                                <a:pt x="-984" y="71809"/>
                                <a:pt x="94" y="70871"/>
                                <a:pt x="3375" y="69090"/>
                              </a:cubicBezTo>
                              <a:cubicBezTo>
                                <a:pt x="5485" y="67965"/>
                                <a:pt x="30422" y="54606"/>
                                <a:pt x="62626" y="39606"/>
                              </a:cubicBezTo>
                              <a:cubicBezTo>
                                <a:pt x="78891" y="32574"/>
                                <a:pt x="96750" y="24606"/>
                                <a:pt x="114610" y="18184"/>
                              </a:cubicBezTo>
                              <a:cubicBezTo>
                                <a:pt x="132563" y="11950"/>
                                <a:pt x="150094" y="6184"/>
                                <a:pt x="165422" y="2809"/>
                              </a:cubicBezTo>
                              <a:cubicBezTo>
                                <a:pt x="182485" y="-660"/>
                                <a:pt x="192985" y="-941"/>
                                <a:pt x="195469" y="2105"/>
                              </a:cubicBezTo>
                              <a:cubicBezTo>
                                <a:pt x="200298" y="8199"/>
                                <a:pt x="174282" y="24887"/>
                                <a:pt x="118313" y="54700"/>
                              </a:cubicBezTo>
                              <a:cubicBezTo>
                                <a:pt x="118032" y="54934"/>
                                <a:pt x="117657" y="55075"/>
                                <a:pt x="117282" y="552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7" name="任意多边形: 形状 1006">
                          <a:extLst>
                            <a:ext uri="{FF2B5EF4-FFF2-40B4-BE49-F238E27FC236}">
                              <a16:creationId xmlns:a16="http://schemas.microsoft.com/office/drawing/2014/main" id="{47D45646-3BEB-B2E1-F281-DEFC22405C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849137" y="5319315"/>
                          <a:ext cx="203220" cy="76799"/>
                        </a:xfrm>
                        <a:custGeom>
                          <a:avLst/>
                          <a:gdLst>
                            <a:gd name="connsiteX0" fmla="*/ 116648 w 203220"/>
                            <a:gd name="connsiteY0" fmla="*/ 75759 h 76799"/>
                            <a:gd name="connsiteX1" fmla="*/ 108117 w 203220"/>
                            <a:gd name="connsiteY1" fmla="*/ 76322 h 76799"/>
                            <a:gd name="connsiteX2" fmla="*/ 108961 w 203220"/>
                            <a:gd name="connsiteY2" fmla="*/ 71962 h 76799"/>
                            <a:gd name="connsiteX3" fmla="*/ 131649 w 203220"/>
                            <a:gd name="connsiteY3" fmla="*/ 59588 h 76799"/>
                            <a:gd name="connsiteX4" fmla="*/ 149836 w 203220"/>
                            <a:gd name="connsiteY4" fmla="*/ 49463 h 76799"/>
                            <a:gd name="connsiteX5" fmla="*/ 174305 w 203220"/>
                            <a:gd name="connsiteY5" fmla="*/ 33056 h 76799"/>
                            <a:gd name="connsiteX6" fmla="*/ 188227 w 203220"/>
                            <a:gd name="connsiteY6" fmla="*/ 14166 h 76799"/>
                            <a:gd name="connsiteX7" fmla="*/ 164883 w 203220"/>
                            <a:gd name="connsiteY7" fmla="*/ 4837 h 76799"/>
                            <a:gd name="connsiteX8" fmla="*/ 117773 w 203220"/>
                            <a:gd name="connsiteY8" fmla="*/ 9572 h 76799"/>
                            <a:gd name="connsiteX9" fmla="*/ 68133 w 203220"/>
                            <a:gd name="connsiteY9" fmla="*/ 23775 h 76799"/>
                            <a:gd name="connsiteX10" fmla="*/ 29039 w 203220"/>
                            <a:gd name="connsiteY10" fmla="*/ 39337 h 76799"/>
                            <a:gd name="connsiteX11" fmla="*/ 17273 w 203220"/>
                            <a:gd name="connsiteY11" fmla="*/ 44494 h 76799"/>
                            <a:gd name="connsiteX12" fmla="*/ 12820 w 203220"/>
                            <a:gd name="connsiteY12" fmla="*/ 46650 h 76799"/>
                            <a:gd name="connsiteX13" fmla="*/ 1851 w 203220"/>
                            <a:gd name="connsiteY13" fmla="*/ 49556 h 76799"/>
                            <a:gd name="connsiteX14" fmla="*/ 2695 w 203220"/>
                            <a:gd name="connsiteY14" fmla="*/ 46744 h 76799"/>
                            <a:gd name="connsiteX15" fmla="*/ 64852 w 203220"/>
                            <a:gd name="connsiteY15" fmla="*/ 20587 h 76799"/>
                            <a:gd name="connsiteX16" fmla="*/ 119789 w 203220"/>
                            <a:gd name="connsiteY16" fmla="*/ 5212 h 76799"/>
                            <a:gd name="connsiteX17" fmla="*/ 173508 w 203220"/>
                            <a:gd name="connsiteY17" fmla="*/ 197 h 76799"/>
                            <a:gd name="connsiteX18" fmla="*/ 203086 w 203220"/>
                            <a:gd name="connsiteY18" fmla="*/ 12478 h 76799"/>
                            <a:gd name="connsiteX19" fmla="*/ 182508 w 203220"/>
                            <a:gd name="connsiteY19" fmla="*/ 37556 h 76799"/>
                            <a:gd name="connsiteX20" fmla="*/ 155461 w 203220"/>
                            <a:gd name="connsiteY20" fmla="*/ 54806 h 76799"/>
                            <a:gd name="connsiteX21" fmla="*/ 137883 w 203220"/>
                            <a:gd name="connsiteY21" fmla="*/ 64369 h 76799"/>
                            <a:gd name="connsiteX22" fmla="*/ 117726 w 203220"/>
                            <a:gd name="connsiteY22" fmla="*/ 75338 h 76799"/>
                            <a:gd name="connsiteX23" fmla="*/ 116648 w 203220"/>
                            <a:gd name="connsiteY23" fmla="*/ 75759 h 767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203220" h="76799">
                              <a:moveTo>
                                <a:pt x="116648" y="75759"/>
                              </a:moveTo>
                              <a:cubicBezTo>
                                <a:pt x="113836" y="76838"/>
                                <a:pt x="110226" y="77166"/>
                                <a:pt x="108117" y="76322"/>
                              </a:cubicBezTo>
                              <a:cubicBezTo>
                                <a:pt x="105680" y="75385"/>
                                <a:pt x="106008" y="73463"/>
                                <a:pt x="108961" y="71962"/>
                              </a:cubicBezTo>
                              <a:cubicBezTo>
                                <a:pt x="117352" y="67603"/>
                                <a:pt x="124851" y="63478"/>
                                <a:pt x="131649" y="59588"/>
                              </a:cubicBezTo>
                              <a:cubicBezTo>
                                <a:pt x="138445" y="55791"/>
                                <a:pt x="144492" y="52650"/>
                                <a:pt x="149836" y="49463"/>
                              </a:cubicBezTo>
                              <a:cubicBezTo>
                                <a:pt x="160570" y="43182"/>
                                <a:pt x="168492" y="37744"/>
                                <a:pt x="174305" y="33056"/>
                              </a:cubicBezTo>
                              <a:cubicBezTo>
                                <a:pt x="186024" y="23962"/>
                                <a:pt x="189164" y="18150"/>
                                <a:pt x="188227" y="14166"/>
                              </a:cubicBezTo>
                              <a:cubicBezTo>
                                <a:pt x="186821" y="7791"/>
                                <a:pt x="174680" y="5212"/>
                                <a:pt x="164883" y="4837"/>
                              </a:cubicBezTo>
                              <a:cubicBezTo>
                                <a:pt x="151102" y="4369"/>
                                <a:pt x="134696" y="6337"/>
                                <a:pt x="117773" y="9572"/>
                              </a:cubicBezTo>
                              <a:cubicBezTo>
                                <a:pt x="100945" y="13368"/>
                                <a:pt x="83696" y="18618"/>
                                <a:pt x="68133" y="23775"/>
                              </a:cubicBezTo>
                              <a:cubicBezTo>
                                <a:pt x="52664" y="29306"/>
                                <a:pt x="38977" y="35119"/>
                                <a:pt x="29039" y="39337"/>
                              </a:cubicBezTo>
                              <a:cubicBezTo>
                                <a:pt x="24117" y="41494"/>
                                <a:pt x="20086" y="43275"/>
                                <a:pt x="17273" y="44494"/>
                              </a:cubicBezTo>
                              <a:cubicBezTo>
                                <a:pt x="14461" y="45712"/>
                                <a:pt x="12914" y="46603"/>
                                <a:pt x="12820" y="46650"/>
                              </a:cubicBezTo>
                              <a:cubicBezTo>
                                <a:pt x="9586" y="48244"/>
                                <a:pt x="4664" y="49556"/>
                                <a:pt x="1851" y="49556"/>
                              </a:cubicBezTo>
                              <a:cubicBezTo>
                                <a:pt x="-914" y="49603"/>
                                <a:pt x="-539" y="48385"/>
                                <a:pt x="2695" y="46744"/>
                              </a:cubicBezTo>
                              <a:cubicBezTo>
                                <a:pt x="4664" y="45478"/>
                                <a:pt x="30914" y="33009"/>
                                <a:pt x="64852" y="20587"/>
                              </a:cubicBezTo>
                              <a:cubicBezTo>
                                <a:pt x="82008" y="15010"/>
                                <a:pt x="100945" y="9103"/>
                                <a:pt x="119789" y="5212"/>
                              </a:cubicBezTo>
                              <a:cubicBezTo>
                                <a:pt x="138727" y="1790"/>
                                <a:pt x="157195" y="-740"/>
                                <a:pt x="173508" y="197"/>
                              </a:cubicBezTo>
                              <a:cubicBezTo>
                                <a:pt x="191648" y="1463"/>
                                <a:pt x="201821" y="5728"/>
                                <a:pt x="203086" y="12478"/>
                              </a:cubicBezTo>
                              <a:cubicBezTo>
                                <a:pt x="204305" y="19041"/>
                                <a:pt x="197227" y="27572"/>
                                <a:pt x="182508" y="37556"/>
                              </a:cubicBezTo>
                              <a:cubicBezTo>
                                <a:pt x="175242" y="42665"/>
                                <a:pt x="166289" y="48666"/>
                                <a:pt x="155461" y="54806"/>
                              </a:cubicBezTo>
                              <a:cubicBezTo>
                                <a:pt x="150070" y="57900"/>
                                <a:pt x="144164" y="61088"/>
                                <a:pt x="137883" y="64369"/>
                              </a:cubicBezTo>
                              <a:cubicBezTo>
                                <a:pt x="131602" y="67837"/>
                                <a:pt x="124898" y="71588"/>
                                <a:pt x="117726" y="75338"/>
                              </a:cubicBezTo>
                              <a:cubicBezTo>
                                <a:pt x="117398" y="75432"/>
                                <a:pt x="117024" y="75572"/>
                                <a:pt x="116648" y="757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8" name="任意多边形: 形状 1007">
                          <a:extLst>
                            <a:ext uri="{FF2B5EF4-FFF2-40B4-BE49-F238E27FC236}">
                              <a16:creationId xmlns:a16="http://schemas.microsoft.com/office/drawing/2014/main" id="{40A786E1-A905-2487-A231-B1692E22B1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955758" y="5363601"/>
                          <a:ext cx="164676" cy="117300"/>
                        </a:xfrm>
                        <a:custGeom>
                          <a:avLst/>
                          <a:gdLst>
                            <a:gd name="connsiteX0" fmla="*/ 47387 w 164676"/>
                            <a:gd name="connsiteY0" fmla="*/ 116786 h 117300"/>
                            <a:gd name="connsiteX1" fmla="*/ 42230 w 164676"/>
                            <a:gd name="connsiteY1" fmla="*/ 115192 h 117300"/>
                            <a:gd name="connsiteX2" fmla="*/ 46965 w 164676"/>
                            <a:gd name="connsiteY2" fmla="*/ 108020 h 117300"/>
                            <a:gd name="connsiteX3" fmla="*/ 59668 w 164676"/>
                            <a:gd name="connsiteY3" fmla="*/ 100802 h 117300"/>
                            <a:gd name="connsiteX4" fmla="*/ 71340 w 164676"/>
                            <a:gd name="connsiteY4" fmla="*/ 94473 h 117300"/>
                            <a:gd name="connsiteX5" fmla="*/ 91731 w 164676"/>
                            <a:gd name="connsiteY5" fmla="*/ 82427 h 117300"/>
                            <a:gd name="connsiteX6" fmla="*/ 100543 w 164676"/>
                            <a:gd name="connsiteY6" fmla="*/ 76755 h 117300"/>
                            <a:gd name="connsiteX7" fmla="*/ 108699 w 164676"/>
                            <a:gd name="connsiteY7" fmla="*/ 71739 h 117300"/>
                            <a:gd name="connsiteX8" fmla="*/ 122527 w 164676"/>
                            <a:gd name="connsiteY8" fmla="*/ 62411 h 117300"/>
                            <a:gd name="connsiteX9" fmla="*/ 150231 w 164676"/>
                            <a:gd name="connsiteY9" fmla="*/ 34239 h 117300"/>
                            <a:gd name="connsiteX10" fmla="*/ 143668 w 164676"/>
                            <a:gd name="connsiteY10" fmla="*/ 12958 h 117300"/>
                            <a:gd name="connsiteX11" fmla="*/ 108231 w 164676"/>
                            <a:gd name="connsiteY11" fmla="*/ 6817 h 117300"/>
                            <a:gd name="connsiteX12" fmla="*/ 63980 w 164676"/>
                            <a:gd name="connsiteY12" fmla="*/ 13286 h 117300"/>
                            <a:gd name="connsiteX13" fmla="*/ 26574 w 164676"/>
                            <a:gd name="connsiteY13" fmla="*/ 24723 h 117300"/>
                            <a:gd name="connsiteX14" fmla="*/ 14949 w 164676"/>
                            <a:gd name="connsiteY14" fmla="*/ 29411 h 117300"/>
                            <a:gd name="connsiteX15" fmla="*/ 10449 w 164676"/>
                            <a:gd name="connsiteY15" fmla="*/ 31333 h 117300"/>
                            <a:gd name="connsiteX16" fmla="*/ 1028 w 164676"/>
                            <a:gd name="connsiteY16" fmla="*/ 31754 h 117300"/>
                            <a:gd name="connsiteX17" fmla="*/ 3184 w 164676"/>
                            <a:gd name="connsiteY17" fmla="*/ 27255 h 117300"/>
                            <a:gd name="connsiteX18" fmla="*/ 22402 w 164676"/>
                            <a:gd name="connsiteY18" fmla="*/ 19380 h 117300"/>
                            <a:gd name="connsiteX19" fmla="*/ 63934 w 164676"/>
                            <a:gd name="connsiteY19" fmla="*/ 6676 h 117300"/>
                            <a:gd name="connsiteX20" fmla="*/ 76028 w 164676"/>
                            <a:gd name="connsiteY20" fmla="*/ 3817 h 117300"/>
                            <a:gd name="connsiteX21" fmla="*/ 88543 w 164676"/>
                            <a:gd name="connsiteY21" fmla="*/ 1942 h 117300"/>
                            <a:gd name="connsiteX22" fmla="*/ 113152 w 164676"/>
                            <a:gd name="connsiteY22" fmla="*/ 21 h 117300"/>
                            <a:gd name="connsiteX23" fmla="*/ 153559 w 164676"/>
                            <a:gd name="connsiteY23" fmla="*/ 7427 h 117300"/>
                            <a:gd name="connsiteX24" fmla="*/ 161528 w 164676"/>
                            <a:gd name="connsiteY24" fmla="*/ 34848 h 117300"/>
                            <a:gd name="connsiteX25" fmla="*/ 123043 w 164676"/>
                            <a:gd name="connsiteY25" fmla="*/ 71880 h 117300"/>
                            <a:gd name="connsiteX26" fmla="*/ 89715 w 164676"/>
                            <a:gd name="connsiteY26" fmla="*/ 92786 h 117300"/>
                            <a:gd name="connsiteX27" fmla="*/ 48512 w 164676"/>
                            <a:gd name="connsiteY27" fmla="*/ 116270 h 117300"/>
                            <a:gd name="connsiteX28" fmla="*/ 47387 w 164676"/>
                            <a:gd name="connsiteY28" fmla="*/ 116786 h 1173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164676" h="117300">
                              <a:moveTo>
                                <a:pt x="47387" y="116786"/>
                              </a:moveTo>
                              <a:cubicBezTo>
                                <a:pt x="44762" y="117865"/>
                                <a:pt x="42559" y="117208"/>
                                <a:pt x="42230" y="115192"/>
                              </a:cubicBezTo>
                              <a:cubicBezTo>
                                <a:pt x="41856" y="112896"/>
                                <a:pt x="43918" y="109708"/>
                                <a:pt x="46965" y="108020"/>
                              </a:cubicBezTo>
                              <a:cubicBezTo>
                                <a:pt x="51371" y="105536"/>
                                <a:pt x="55590" y="103099"/>
                                <a:pt x="59668" y="100802"/>
                              </a:cubicBezTo>
                              <a:cubicBezTo>
                                <a:pt x="63700" y="98598"/>
                                <a:pt x="67590" y="96489"/>
                                <a:pt x="71340" y="94473"/>
                              </a:cubicBezTo>
                              <a:cubicBezTo>
                                <a:pt x="78793" y="90302"/>
                                <a:pt x="85543" y="86317"/>
                                <a:pt x="91731" y="82427"/>
                              </a:cubicBezTo>
                              <a:cubicBezTo>
                                <a:pt x="94778" y="80458"/>
                                <a:pt x="97731" y="78536"/>
                                <a:pt x="100543" y="76755"/>
                              </a:cubicBezTo>
                              <a:cubicBezTo>
                                <a:pt x="103403" y="75021"/>
                                <a:pt x="106121" y="73333"/>
                                <a:pt x="108699" y="71739"/>
                              </a:cubicBezTo>
                              <a:cubicBezTo>
                                <a:pt x="113856" y="68505"/>
                                <a:pt x="118496" y="65364"/>
                                <a:pt x="122527" y="62411"/>
                              </a:cubicBezTo>
                              <a:cubicBezTo>
                                <a:pt x="138887" y="50551"/>
                                <a:pt x="146997" y="40989"/>
                                <a:pt x="150231" y="34239"/>
                              </a:cubicBezTo>
                              <a:cubicBezTo>
                                <a:pt x="155621" y="23083"/>
                                <a:pt x="149762" y="16474"/>
                                <a:pt x="143668" y="12958"/>
                              </a:cubicBezTo>
                              <a:cubicBezTo>
                                <a:pt x="135043" y="7989"/>
                                <a:pt x="122434" y="6442"/>
                                <a:pt x="108231" y="6817"/>
                              </a:cubicBezTo>
                              <a:cubicBezTo>
                                <a:pt x="94074" y="7286"/>
                                <a:pt x="78184" y="9302"/>
                                <a:pt x="63980" y="13286"/>
                              </a:cubicBezTo>
                              <a:cubicBezTo>
                                <a:pt x="49637" y="17083"/>
                                <a:pt x="36278" y="21020"/>
                                <a:pt x="26574" y="24723"/>
                              </a:cubicBezTo>
                              <a:cubicBezTo>
                                <a:pt x="21746" y="26692"/>
                                <a:pt x="17762" y="28286"/>
                                <a:pt x="14949" y="29411"/>
                              </a:cubicBezTo>
                              <a:cubicBezTo>
                                <a:pt x="12184" y="30583"/>
                                <a:pt x="10543" y="31286"/>
                                <a:pt x="10449" y="31333"/>
                              </a:cubicBezTo>
                              <a:cubicBezTo>
                                <a:pt x="7402" y="32692"/>
                                <a:pt x="3043" y="32880"/>
                                <a:pt x="1028" y="31754"/>
                              </a:cubicBezTo>
                              <a:cubicBezTo>
                                <a:pt x="-941" y="30630"/>
                                <a:pt x="-4" y="28661"/>
                                <a:pt x="3184" y="27255"/>
                              </a:cubicBezTo>
                              <a:cubicBezTo>
                                <a:pt x="4215" y="26833"/>
                                <a:pt x="11434" y="23645"/>
                                <a:pt x="22402" y="19380"/>
                              </a:cubicBezTo>
                              <a:cubicBezTo>
                                <a:pt x="33325" y="15067"/>
                                <a:pt x="48090" y="10801"/>
                                <a:pt x="63934" y="6676"/>
                              </a:cubicBezTo>
                              <a:cubicBezTo>
                                <a:pt x="67871" y="5645"/>
                                <a:pt x="71950" y="4708"/>
                                <a:pt x="76028" y="3817"/>
                              </a:cubicBezTo>
                              <a:cubicBezTo>
                                <a:pt x="80153" y="3067"/>
                                <a:pt x="84371" y="2504"/>
                                <a:pt x="88543" y="1942"/>
                              </a:cubicBezTo>
                              <a:cubicBezTo>
                                <a:pt x="96934" y="864"/>
                                <a:pt x="105184" y="161"/>
                                <a:pt x="113152" y="21"/>
                              </a:cubicBezTo>
                              <a:cubicBezTo>
                                <a:pt x="129043" y="-214"/>
                                <a:pt x="143293" y="1520"/>
                                <a:pt x="153559" y="7427"/>
                              </a:cubicBezTo>
                              <a:cubicBezTo>
                                <a:pt x="164997" y="14223"/>
                                <a:pt x="167528" y="23786"/>
                                <a:pt x="161528" y="34848"/>
                              </a:cubicBezTo>
                              <a:cubicBezTo>
                                <a:pt x="155668" y="45817"/>
                                <a:pt x="142496" y="58708"/>
                                <a:pt x="123043" y="71880"/>
                              </a:cubicBezTo>
                              <a:cubicBezTo>
                                <a:pt x="113293" y="78489"/>
                                <a:pt x="101949" y="85052"/>
                                <a:pt x="89715" y="92786"/>
                              </a:cubicBezTo>
                              <a:cubicBezTo>
                                <a:pt x="77340" y="100380"/>
                                <a:pt x="63606" y="107458"/>
                                <a:pt x="48512" y="116270"/>
                              </a:cubicBezTo>
                              <a:cubicBezTo>
                                <a:pt x="48090" y="116458"/>
                                <a:pt x="47715" y="116646"/>
                                <a:pt x="47387" y="1167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09" name="任意多边形: 形状 1008">
                          <a:extLst>
                            <a:ext uri="{FF2B5EF4-FFF2-40B4-BE49-F238E27FC236}">
                              <a16:creationId xmlns:a16="http://schemas.microsoft.com/office/drawing/2014/main" id="{8088F4CF-BC69-10AA-5E77-2B95ECE43A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929561" y="5452484"/>
                          <a:ext cx="179845" cy="185023"/>
                        </a:xfrm>
                        <a:custGeom>
                          <a:avLst/>
                          <a:gdLst>
                            <a:gd name="connsiteX0" fmla="*/ 2053 w 179845"/>
                            <a:gd name="connsiteY0" fmla="*/ 184606 h 185023"/>
                            <a:gd name="connsiteX1" fmla="*/ 1397 w 179845"/>
                            <a:gd name="connsiteY1" fmla="*/ 180481 h 185023"/>
                            <a:gd name="connsiteX2" fmla="*/ 11569 w 179845"/>
                            <a:gd name="connsiteY2" fmla="*/ 169091 h 185023"/>
                            <a:gd name="connsiteX3" fmla="*/ 147647 w 179845"/>
                            <a:gd name="connsiteY3" fmla="*/ 64091 h 185023"/>
                            <a:gd name="connsiteX4" fmla="*/ 167851 w 179845"/>
                            <a:gd name="connsiteY4" fmla="*/ 28981 h 185023"/>
                            <a:gd name="connsiteX5" fmla="*/ 154397 w 179845"/>
                            <a:gd name="connsiteY5" fmla="*/ 11825 h 185023"/>
                            <a:gd name="connsiteX6" fmla="*/ 121960 w 179845"/>
                            <a:gd name="connsiteY6" fmla="*/ 12575 h 185023"/>
                            <a:gd name="connsiteX7" fmla="*/ 89241 w 179845"/>
                            <a:gd name="connsiteY7" fmla="*/ 21575 h 185023"/>
                            <a:gd name="connsiteX8" fmla="*/ 78225 w 179845"/>
                            <a:gd name="connsiteY8" fmla="*/ 25981 h 185023"/>
                            <a:gd name="connsiteX9" fmla="*/ 73819 w 179845"/>
                            <a:gd name="connsiteY9" fmla="*/ 27903 h 185023"/>
                            <a:gd name="connsiteX10" fmla="*/ 68381 w 179845"/>
                            <a:gd name="connsiteY10" fmla="*/ 25794 h 185023"/>
                            <a:gd name="connsiteX11" fmla="*/ 73913 w 179845"/>
                            <a:gd name="connsiteY11" fmla="*/ 18856 h 185023"/>
                            <a:gd name="connsiteX12" fmla="*/ 92335 w 179845"/>
                            <a:gd name="connsiteY12" fmla="*/ 11543 h 185023"/>
                            <a:gd name="connsiteX13" fmla="*/ 128803 w 179845"/>
                            <a:gd name="connsiteY13" fmla="*/ 1653 h 185023"/>
                            <a:gd name="connsiteX14" fmla="*/ 179803 w 179845"/>
                            <a:gd name="connsiteY14" fmla="*/ 22043 h 185023"/>
                            <a:gd name="connsiteX15" fmla="*/ 153179 w 179845"/>
                            <a:gd name="connsiteY15" fmla="*/ 66903 h 185023"/>
                            <a:gd name="connsiteX16" fmla="*/ 119569 w 179845"/>
                            <a:gd name="connsiteY16" fmla="*/ 99106 h 185023"/>
                            <a:gd name="connsiteX17" fmla="*/ 82631 w 179845"/>
                            <a:gd name="connsiteY17" fmla="*/ 128731 h 185023"/>
                            <a:gd name="connsiteX18" fmla="*/ 43397 w 179845"/>
                            <a:gd name="connsiteY18" fmla="*/ 156809 h 185023"/>
                            <a:gd name="connsiteX19" fmla="*/ 3038 w 179845"/>
                            <a:gd name="connsiteY19" fmla="*/ 183997 h 185023"/>
                            <a:gd name="connsiteX20" fmla="*/ 2053 w 179845"/>
                            <a:gd name="connsiteY20" fmla="*/ 184606 h 1850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79845" h="185023">
                              <a:moveTo>
                                <a:pt x="2053" y="184606"/>
                              </a:moveTo>
                              <a:cubicBezTo>
                                <a:pt x="-384" y="185872"/>
                                <a:pt x="-713" y="184185"/>
                                <a:pt x="1397" y="180481"/>
                              </a:cubicBezTo>
                              <a:cubicBezTo>
                                <a:pt x="3788" y="176122"/>
                                <a:pt x="8241" y="171294"/>
                                <a:pt x="11569" y="169091"/>
                              </a:cubicBezTo>
                              <a:cubicBezTo>
                                <a:pt x="60272" y="137028"/>
                                <a:pt x="110053" y="104637"/>
                                <a:pt x="147647" y="64091"/>
                              </a:cubicBezTo>
                              <a:cubicBezTo>
                                <a:pt x="163116" y="47919"/>
                                <a:pt x="167475" y="35919"/>
                                <a:pt x="167851" y="28981"/>
                              </a:cubicBezTo>
                              <a:cubicBezTo>
                                <a:pt x="168507" y="19325"/>
                                <a:pt x="163069" y="14122"/>
                                <a:pt x="154397" y="11825"/>
                              </a:cubicBezTo>
                              <a:cubicBezTo>
                                <a:pt x="145679" y="9575"/>
                                <a:pt x="133631" y="9950"/>
                                <a:pt x="121960" y="12575"/>
                              </a:cubicBezTo>
                              <a:cubicBezTo>
                                <a:pt x="110147" y="14965"/>
                                <a:pt x="98241" y="18528"/>
                                <a:pt x="89241" y="21575"/>
                              </a:cubicBezTo>
                              <a:cubicBezTo>
                                <a:pt x="84741" y="23309"/>
                                <a:pt x="80944" y="24856"/>
                                <a:pt x="78225" y="25981"/>
                              </a:cubicBezTo>
                              <a:cubicBezTo>
                                <a:pt x="75553" y="27153"/>
                                <a:pt x="73960" y="27856"/>
                                <a:pt x="73819" y="27903"/>
                              </a:cubicBezTo>
                              <a:cubicBezTo>
                                <a:pt x="70679" y="29356"/>
                                <a:pt x="68335" y="28278"/>
                                <a:pt x="68381" y="25794"/>
                              </a:cubicBezTo>
                              <a:cubicBezTo>
                                <a:pt x="68381" y="23309"/>
                                <a:pt x="70819" y="20215"/>
                                <a:pt x="73913" y="18856"/>
                              </a:cubicBezTo>
                              <a:cubicBezTo>
                                <a:pt x="74897" y="18528"/>
                                <a:pt x="82116" y="14919"/>
                                <a:pt x="92335" y="11543"/>
                              </a:cubicBezTo>
                              <a:cubicBezTo>
                                <a:pt x="102506" y="8122"/>
                                <a:pt x="115772" y="4184"/>
                                <a:pt x="128803" y="1653"/>
                              </a:cubicBezTo>
                              <a:cubicBezTo>
                                <a:pt x="155475" y="-2378"/>
                                <a:pt x="181022" y="-269"/>
                                <a:pt x="179803" y="22043"/>
                              </a:cubicBezTo>
                              <a:cubicBezTo>
                                <a:pt x="179241" y="34419"/>
                                <a:pt x="169679" y="50591"/>
                                <a:pt x="153179" y="66903"/>
                              </a:cubicBezTo>
                              <a:cubicBezTo>
                                <a:pt x="142538" y="78528"/>
                                <a:pt x="131288" y="89263"/>
                                <a:pt x="119569" y="99106"/>
                              </a:cubicBezTo>
                              <a:cubicBezTo>
                                <a:pt x="107709" y="109653"/>
                                <a:pt x="95334" y="119544"/>
                                <a:pt x="82631" y="128731"/>
                              </a:cubicBezTo>
                              <a:cubicBezTo>
                                <a:pt x="69835" y="138716"/>
                                <a:pt x="56709" y="147857"/>
                                <a:pt x="43397" y="156809"/>
                              </a:cubicBezTo>
                              <a:cubicBezTo>
                                <a:pt x="29991" y="166372"/>
                                <a:pt x="16491" y="175138"/>
                                <a:pt x="3038" y="183997"/>
                              </a:cubicBezTo>
                              <a:cubicBezTo>
                                <a:pt x="2710" y="184232"/>
                                <a:pt x="2334" y="184419"/>
                                <a:pt x="2053" y="1846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10" name="图形 413">
                        <a:extLst>
                          <a:ext uri="{FF2B5EF4-FFF2-40B4-BE49-F238E27FC236}">
                            <a16:creationId xmlns:a16="http://schemas.microsoft.com/office/drawing/2014/main" id="{BE037EB8-B337-DBF9-08B7-5229C718040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903176" y="5268636"/>
                        <a:ext cx="343761" cy="238245"/>
                        <a:chOff x="11903176" y="5268636"/>
                        <a:chExt cx="343761" cy="23824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11" name="任意多边形: 形状 1010">
                          <a:extLst>
                            <a:ext uri="{FF2B5EF4-FFF2-40B4-BE49-F238E27FC236}">
                              <a16:creationId xmlns:a16="http://schemas.microsoft.com/office/drawing/2014/main" id="{8B419210-7674-F22D-3F27-A74430FD7E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905827" y="5269836"/>
                          <a:ext cx="100563" cy="46305"/>
                        </a:xfrm>
                        <a:custGeom>
                          <a:avLst/>
                          <a:gdLst>
                            <a:gd name="connsiteX0" fmla="*/ 84006 w 100563"/>
                            <a:gd name="connsiteY0" fmla="*/ 4394 h 46305"/>
                            <a:gd name="connsiteX1" fmla="*/ 85975 w 100563"/>
                            <a:gd name="connsiteY1" fmla="*/ 4957 h 46305"/>
                            <a:gd name="connsiteX2" fmla="*/ 69803 w 100563"/>
                            <a:gd name="connsiteY2" fmla="*/ 14519 h 46305"/>
                            <a:gd name="connsiteX3" fmla="*/ 44303 w 100563"/>
                            <a:gd name="connsiteY3" fmla="*/ 25863 h 46305"/>
                            <a:gd name="connsiteX4" fmla="*/ 2256 w 100563"/>
                            <a:gd name="connsiteY4" fmla="*/ 44613 h 46305"/>
                            <a:gd name="connsiteX5" fmla="*/ 2209 w 100563"/>
                            <a:gd name="connsiteY5" fmla="*/ 46160 h 46305"/>
                            <a:gd name="connsiteX6" fmla="*/ 11912 w 100563"/>
                            <a:gd name="connsiteY6" fmla="*/ 43488 h 46305"/>
                            <a:gd name="connsiteX7" fmla="*/ 13037 w 100563"/>
                            <a:gd name="connsiteY7" fmla="*/ 43019 h 46305"/>
                            <a:gd name="connsiteX8" fmla="*/ 51193 w 100563"/>
                            <a:gd name="connsiteY8" fmla="*/ 25957 h 46305"/>
                            <a:gd name="connsiteX9" fmla="*/ 78475 w 100563"/>
                            <a:gd name="connsiteY9" fmla="*/ 13816 h 46305"/>
                            <a:gd name="connsiteX10" fmla="*/ 94787 w 100563"/>
                            <a:gd name="connsiteY10" fmla="*/ 5332 h 46305"/>
                            <a:gd name="connsiteX11" fmla="*/ 100553 w 100563"/>
                            <a:gd name="connsiteY11" fmla="*/ 925 h 46305"/>
                            <a:gd name="connsiteX12" fmla="*/ 97037 w 100563"/>
                            <a:gd name="connsiteY12" fmla="*/ 35 h 46305"/>
                            <a:gd name="connsiteX13" fmla="*/ 84006 w 100563"/>
                            <a:gd name="connsiteY13" fmla="*/ 4394 h 4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0563" h="46305">
                              <a:moveTo>
                                <a:pt x="84006" y="4394"/>
                              </a:moveTo>
                              <a:cubicBezTo>
                                <a:pt x="85318" y="4300"/>
                                <a:pt x="86162" y="4394"/>
                                <a:pt x="85975" y="4957"/>
                              </a:cubicBezTo>
                              <a:cubicBezTo>
                                <a:pt x="85646" y="6035"/>
                                <a:pt x="82084" y="8707"/>
                                <a:pt x="69803" y="14519"/>
                              </a:cubicBezTo>
                              <a:cubicBezTo>
                                <a:pt x="63709" y="17472"/>
                                <a:pt x="55365" y="20988"/>
                                <a:pt x="44303" y="25863"/>
                              </a:cubicBezTo>
                              <a:cubicBezTo>
                                <a:pt x="33334" y="30972"/>
                                <a:pt x="19506" y="37160"/>
                                <a:pt x="2256" y="44613"/>
                              </a:cubicBezTo>
                              <a:cubicBezTo>
                                <a:pt x="-744" y="45925"/>
                                <a:pt x="-744" y="46629"/>
                                <a:pt x="2209" y="46160"/>
                              </a:cubicBezTo>
                              <a:cubicBezTo>
                                <a:pt x="4834" y="45785"/>
                                <a:pt x="8959" y="44613"/>
                                <a:pt x="11912" y="43488"/>
                              </a:cubicBezTo>
                              <a:cubicBezTo>
                                <a:pt x="12287" y="43348"/>
                                <a:pt x="12662" y="43160"/>
                                <a:pt x="13037" y="43019"/>
                              </a:cubicBezTo>
                              <a:cubicBezTo>
                                <a:pt x="27569" y="36503"/>
                                <a:pt x="40319" y="30785"/>
                                <a:pt x="51193" y="25957"/>
                              </a:cubicBezTo>
                              <a:cubicBezTo>
                                <a:pt x="62162" y="21316"/>
                                <a:pt x="71209" y="17238"/>
                                <a:pt x="78475" y="13816"/>
                              </a:cubicBezTo>
                              <a:cubicBezTo>
                                <a:pt x="85693" y="10347"/>
                                <a:pt x="91131" y="7535"/>
                                <a:pt x="94787" y="5332"/>
                              </a:cubicBezTo>
                              <a:cubicBezTo>
                                <a:pt x="98444" y="3175"/>
                                <a:pt x="100412" y="1816"/>
                                <a:pt x="100553" y="925"/>
                              </a:cubicBezTo>
                              <a:cubicBezTo>
                                <a:pt x="100694" y="175"/>
                                <a:pt x="99428" y="-106"/>
                                <a:pt x="97037" y="35"/>
                              </a:cubicBezTo>
                              <a:cubicBezTo>
                                <a:pt x="91787" y="1629"/>
                                <a:pt x="89209" y="2660"/>
                                <a:pt x="84006" y="43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12" name="任意多边形: 形状 1011">
                          <a:extLst>
                            <a:ext uri="{FF2B5EF4-FFF2-40B4-BE49-F238E27FC236}">
                              <a16:creationId xmlns:a16="http://schemas.microsoft.com/office/drawing/2014/main" id="{0DCF91E7-98FC-BEBF-6101-7C68C8F1FD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019450" y="5296237"/>
                          <a:ext cx="193825" cy="84037"/>
                        </a:xfrm>
                        <a:custGeom>
                          <a:avLst/>
                          <a:gdLst>
                            <a:gd name="connsiteX0" fmla="*/ 92258 w 193825"/>
                            <a:gd name="connsiteY0" fmla="*/ 83697 h 84037"/>
                            <a:gd name="connsiteX1" fmla="*/ 84946 w 193825"/>
                            <a:gd name="connsiteY1" fmla="*/ 82712 h 84037"/>
                            <a:gd name="connsiteX2" fmla="*/ 87477 w 193825"/>
                            <a:gd name="connsiteY2" fmla="*/ 77509 h 84037"/>
                            <a:gd name="connsiteX3" fmla="*/ 131727 w 193825"/>
                            <a:gd name="connsiteY3" fmla="*/ 59041 h 84037"/>
                            <a:gd name="connsiteX4" fmla="*/ 159758 w 193825"/>
                            <a:gd name="connsiteY4" fmla="*/ 44134 h 84037"/>
                            <a:gd name="connsiteX5" fmla="*/ 179821 w 193825"/>
                            <a:gd name="connsiteY5" fmla="*/ 24259 h 84037"/>
                            <a:gd name="connsiteX6" fmla="*/ 162524 w 193825"/>
                            <a:gd name="connsiteY6" fmla="*/ 8931 h 84037"/>
                            <a:gd name="connsiteX7" fmla="*/ 141899 w 193825"/>
                            <a:gd name="connsiteY7" fmla="*/ 5040 h 84037"/>
                            <a:gd name="connsiteX8" fmla="*/ 118368 w 193825"/>
                            <a:gd name="connsiteY8" fmla="*/ 5228 h 84037"/>
                            <a:gd name="connsiteX9" fmla="*/ 69008 w 193825"/>
                            <a:gd name="connsiteY9" fmla="*/ 11368 h 84037"/>
                            <a:gd name="connsiteX10" fmla="*/ 29258 w 193825"/>
                            <a:gd name="connsiteY10" fmla="*/ 21915 h 84037"/>
                            <a:gd name="connsiteX11" fmla="*/ 17164 w 193825"/>
                            <a:gd name="connsiteY11" fmla="*/ 25619 h 84037"/>
                            <a:gd name="connsiteX12" fmla="*/ 12477 w 193825"/>
                            <a:gd name="connsiteY12" fmla="*/ 27118 h 84037"/>
                            <a:gd name="connsiteX13" fmla="*/ 1649 w 193825"/>
                            <a:gd name="connsiteY13" fmla="*/ 27869 h 84037"/>
                            <a:gd name="connsiteX14" fmla="*/ 2961 w 193825"/>
                            <a:gd name="connsiteY14" fmla="*/ 24728 h 84037"/>
                            <a:gd name="connsiteX15" fmla="*/ 66758 w 193825"/>
                            <a:gd name="connsiteY15" fmla="*/ 6869 h 84037"/>
                            <a:gd name="connsiteX16" fmla="*/ 171852 w 193825"/>
                            <a:gd name="connsiteY16" fmla="*/ 5040 h 84037"/>
                            <a:gd name="connsiteX17" fmla="*/ 193602 w 193825"/>
                            <a:gd name="connsiteY17" fmla="*/ 24775 h 84037"/>
                            <a:gd name="connsiteX18" fmla="*/ 164961 w 193825"/>
                            <a:gd name="connsiteY18" fmla="*/ 51071 h 84037"/>
                            <a:gd name="connsiteX19" fmla="*/ 150805 w 193825"/>
                            <a:gd name="connsiteY19" fmla="*/ 58244 h 84037"/>
                            <a:gd name="connsiteX20" fmla="*/ 134165 w 193825"/>
                            <a:gd name="connsiteY20" fmla="*/ 66447 h 84037"/>
                            <a:gd name="connsiteX21" fmla="*/ 93290 w 193825"/>
                            <a:gd name="connsiteY21" fmla="*/ 83275 h 84037"/>
                            <a:gd name="connsiteX22" fmla="*/ 92258 w 193825"/>
                            <a:gd name="connsiteY22" fmla="*/ 83697 h 840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93825" h="84037">
                              <a:moveTo>
                                <a:pt x="92258" y="83697"/>
                              </a:moveTo>
                              <a:cubicBezTo>
                                <a:pt x="89399" y="84306"/>
                                <a:pt x="86399" y="84166"/>
                                <a:pt x="84946" y="82712"/>
                              </a:cubicBezTo>
                              <a:cubicBezTo>
                                <a:pt x="83352" y="81166"/>
                                <a:pt x="84430" y="78869"/>
                                <a:pt x="87477" y="77509"/>
                              </a:cubicBezTo>
                              <a:cubicBezTo>
                                <a:pt x="105336" y="70853"/>
                                <a:pt x="119914" y="64712"/>
                                <a:pt x="131727" y="59041"/>
                              </a:cubicBezTo>
                              <a:cubicBezTo>
                                <a:pt x="143587" y="53415"/>
                                <a:pt x="152680" y="48119"/>
                                <a:pt x="159758" y="44134"/>
                              </a:cubicBezTo>
                              <a:cubicBezTo>
                                <a:pt x="173821" y="35791"/>
                                <a:pt x="179071" y="29040"/>
                                <a:pt x="179821" y="24259"/>
                              </a:cubicBezTo>
                              <a:cubicBezTo>
                                <a:pt x="181134" y="16291"/>
                                <a:pt x="171196" y="11509"/>
                                <a:pt x="162524" y="8931"/>
                              </a:cubicBezTo>
                              <a:cubicBezTo>
                                <a:pt x="156383" y="7103"/>
                                <a:pt x="149399" y="5837"/>
                                <a:pt x="141899" y="5040"/>
                              </a:cubicBezTo>
                              <a:cubicBezTo>
                                <a:pt x="134493" y="4619"/>
                                <a:pt x="126524" y="4759"/>
                                <a:pt x="118368" y="5228"/>
                              </a:cubicBezTo>
                              <a:cubicBezTo>
                                <a:pt x="102008" y="6212"/>
                                <a:pt x="84711" y="8509"/>
                                <a:pt x="69008" y="11368"/>
                              </a:cubicBezTo>
                              <a:cubicBezTo>
                                <a:pt x="53446" y="14978"/>
                                <a:pt x="39477" y="18915"/>
                                <a:pt x="29258" y="21915"/>
                              </a:cubicBezTo>
                              <a:cubicBezTo>
                                <a:pt x="24195" y="23463"/>
                                <a:pt x="20024" y="24728"/>
                                <a:pt x="17164" y="25619"/>
                              </a:cubicBezTo>
                              <a:cubicBezTo>
                                <a:pt x="14258" y="26556"/>
                                <a:pt x="12617" y="27071"/>
                                <a:pt x="12477" y="27118"/>
                              </a:cubicBezTo>
                              <a:cubicBezTo>
                                <a:pt x="9149" y="28243"/>
                                <a:pt x="4273" y="28525"/>
                                <a:pt x="1649" y="27869"/>
                              </a:cubicBezTo>
                              <a:cubicBezTo>
                                <a:pt x="-977" y="27212"/>
                                <a:pt x="-414" y="25806"/>
                                <a:pt x="2961" y="24728"/>
                              </a:cubicBezTo>
                              <a:cubicBezTo>
                                <a:pt x="5070" y="24025"/>
                                <a:pt x="32539" y="14743"/>
                                <a:pt x="66758" y="6869"/>
                              </a:cubicBezTo>
                              <a:cubicBezTo>
                                <a:pt x="101446" y="915"/>
                                <a:pt x="142790" y="-4147"/>
                                <a:pt x="171852" y="5040"/>
                              </a:cubicBezTo>
                              <a:cubicBezTo>
                                <a:pt x="187836" y="9634"/>
                                <a:pt x="195243" y="16525"/>
                                <a:pt x="193602" y="24775"/>
                              </a:cubicBezTo>
                              <a:cubicBezTo>
                                <a:pt x="191961" y="32791"/>
                                <a:pt x="182071" y="41743"/>
                                <a:pt x="164961" y="51071"/>
                              </a:cubicBezTo>
                              <a:cubicBezTo>
                                <a:pt x="160696" y="53462"/>
                                <a:pt x="155915" y="55619"/>
                                <a:pt x="150805" y="58244"/>
                              </a:cubicBezTo>
                              <a:cubicBezTo>
                                <a:pt x="145696" y="60963"/>
                                <a:pt x="140118" y="63681"/>
                                <a:pt x="134165" y="66447"/>
                              </a:cubicBezTo>
                              <a:cubicBezTo>
                                <a:pt x="122211" y="71978"/>
                                <a:pt x="108570" y="77603"/>
                                <a:pt x="93290" y="83275"/>
                              </a:cubicBezTo>
                              <a:cubicBezTo>
                                <a:pt x="93008" y="83462"/>
                                <a:pt x="92633" y="83603"/>
                                <a:pt x="92258" y="8369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13" name="任意多边形: 形状 1012">
                          <a:extLst>
                            <a:ext uri="{FF2B5EF4-FFF2-40B4-BE49-F238E27FC236}">
                              <a16:creationId xmlns:a16="http://schemas.microsoft.com/office/drawing/2014/main" id="{72C208E6-99FB-F84D-734A-C82F5909C5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097393" y="5359737"/>
                          <a:ext cx="149544" cy="129662"/>
                        </a:xfrm>
                        <a:custGeom>
                          <a:avLst/>
                          <a:gdLst>
                            <a:gd name="connsiteX0" fmla="*/ 3393 w 149544"/>
                            <a:gd name="connsiteY0" fmla="*/ 129415 h 129662"/>
                            <a:gd name="connsiteX1" fmla="*/ 205 w 149544"/>
                            <a:gd name="connsiteY1" fmla="*/ 126602 h 129662"/>
                            <a:gd name="connsiteX2" fmla="*/ 7471 w 149544"/>
                            <a:gd name="connsiteY2" fmla="*/ 118868 h 129662"/>
                            <a:gd name="connsiteX3" fmla="*/ 33627 w 149544"/>
                            <a:gd name="connsiteY3" fmla="*/ 106212 h 129662"/>
                            <a:gd name="connsiteX4" fmla="*/ 56408 w 149544"/>
                            <a:gd name="connsiteY4" fmla="*/ 95571 h 129662"/>
                            <a:gd name="connsiteX5" fmla="*/ 91893 w 149544"/>
                            <a:gd name="connsiteY5" fmla="*/ 75884 h 129662"/>
                            <a:gd name="connsiteX6" fmla="*/ 129627 w 149544"/>
                            <a:gd name="connsiteY6" fmla="*/ 47853 h 129662"/>
                            <a:gd name="connsiteX7" fmla="*/ 135159 w 149544"/>
                            <a:gd name="connsiteY7" fmla="*/ 21977 h 129662"/>
                            <a:gd name="connsiteX8" fmla="*/ 108533 w 149544"/>
                            <a:gd name="connsiteY8" fmla="*/ 8993 h 129662"/>
                            <a:gd name="connsiteX9" fmla="*/ 88893 w 149544"/>
                            <a:gd name="connsiteY9" fmla="*/ 7587 h 129662"/>
                            <a:gd name="connsiteX10" fmla="*/ 78440 w 149544"/>
                            <a:gd name="connsiteY10" fmla="*/ 7774 h 129662"/>
                            <a:gd name="connsiteX11" fmla="*/ 68034 w 149544"/>
                            <a:gd name="connsiteY11" fmla="*/ 9040 h 129662"/>
                            <a:gd name="connsiteX12" fmla="*/ 31190 w 149544"/>
                            <a:gd name="connsiteY12" fmla="*/ 16024 h 129662"/>
                            <a:gd name="connsiteX13" fmla="*/ 19331 w 149544"/>
                            <a:gd name="connsiteY13" fmla="*/ 18930 h 129662"/>
                            <a:gd name="connsiteX14" fmla="*/ 14690 w 149544"/>
                            <a:gd name="connsiteY14" fmla="*/ 20196 h 129662"/>
                            <a:gd name="connsiteX15" fmla="*/ 6674 w 149544"/>
                            <a:gd name="connsiteY15" fmla="*/ 18884 h 129662"/>
                            <a:gd name="connsiteX16" fmla="*/ 10377 w 149544"/>
                            <a:gd name="connsiteY16" fmla="*/ 13774 h 129662"/>
                            <a:gd name="connsiteX17" fmla="*/ 71080 w 149544"/>
                            <a:gd name="connsiteY17" fmla="*/ 1071 h 129662"/>
                            <a:gd name="connsiteX18" fmla="*/ 146268 w 149544"/>
                            <a:gd name="connsiteY18" fmla="*/ 16915 h 129662"/>
                            <a:gd name="connsiteX19" fmla="*/ 138674 w 149544"/>
                            <a:gd name="connsiteY19" fmla="*/ 50196 h 129662"/>
                            <a:gd name="connsiteX20" fmla="*/ 117581 w 149544"/>
                            <a:gd name="connsiteY20" fmla="*/ 68571 h 129662"/>
                            <a:gd name="connsiteX21" fmla="*/ 103518 w 149544"/>
                            <a:gd name="connsiteY21" fmla="*/ 77712 h 129662"/>
                            <a:gd name="connsiteX22" fmla="*/ 87346 w 149544"/>
                            <a:gd name="connsiteY22" fmla="*/ 87227 h 129662"/>
                            <a:gd name="connsiteX23" fmla="*/ 49331 w 149544"/>
                            <a:gd name="connsiteY23" fmla="*/ 107337 h 129662"/>
                            <a:gd name="connsiteX24" fmla="*/ 38643 w 149544"/>
                            <a:gd name="connsiteY24" fmla="*/ 112259 h 129662"/>
                            <a:gd name="connsiteX25" fmla="*/ 27674 w 149544"/>
                            <a:gd name="connsiteY25" fmla="*/ 117790 h 129662"/>
                            <a:gd name="connsiteX26" fmla="*/ 4471 w 149544"/>
                            <a:gd name="connsiteY26" fmla="*/ 128946 h 129662"/>
                            <a:gd name="connsiteX27" fmla="*/ 3393 w 149544"/>
                            <a:gd name="connsiteY27" fmla="*/ 129415 h 1296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49544" h="129662">
                              <a:moveTo>
                                <a:pt x="3393" y="129415"/>
                              </a:moveTo>
                              <a:cubicBezTo>
                                <a:pt x="815" y="130212"/>
                                <a:pt x="-544" y="129040"/>
                                <a:pt x="205" y="126602"/>
                              </a:cubicBezTo>
                              <a:cubicBezTo>
                                <a:pt x="1049" y="123790"/>
                                <a:pt x="4236" y="120368"/>
                                <a:pt x="7471" y="118868"/>
                              </a:cubicBezTo>
                              <a:cubicBezTo>
                                <a:pt x="16799" y="114556"/>
                                <a:pt x="25518" y="110337"/>
                                <a:pt x="33627" y="106212"/>
                              </a:cubicBezTo>
                              <a:cubicBezTo>
                                <a:pt x="41783" y="102415"/>
                                <a:pt x="49377" y="99087"/>
                                <a:pt x="56408" y="95571"/>
                              </a:cubicBezTo>
                              <a:cubicBezTo>
                                <a:pt x="70425" y="88681"/>
                                <a:pt x="82143" y="82071"/>
                                <a:pt x="91893" y="75884"/>
                              </a:cubicBezTo>
                              <a:cubicBezTo>
                                <a:pt x="111627" y="64774"/>
                                <a:pt x="123393" y="55165"/>
                                <a:pt x="129627" y="47853"/>
                              </a:cubicBezTo>
                              <a:cubicBezTo>
                                <a:pt x="139987" y="35758"/>
                                <a:pt x="138487" y="27040"/>
                                <a:pt x="135159" y="21977"/>
                              </a:cubicBezTo>
                              <a:cubicBezTo>
                                <a:pt x="130518" y="14759"/>
                                <a:pt x="120721" y="10821"/>
                                <a:pt x="108533" y="8993"/>
                              </a:cubicBezTo>
                              <a:cubicBezTo>
                                <a:pt x="102440" y="8056"/>
                                <a:pt x="95784" y="7633"/>
                                <a:pt x="88893" y="7587"/>
                              </a:cubicBezTo>
                              <a:cubicBezTo>
                                <a:pt x="85471" y="7587"/>
                                <a:pt x="81956" y="7633"/>
                                <a:pt x="78440" y="7774"/>
                              </a:cubicBezTo>
                              <a:cubicBezTo>
                                <a:pt x="74971" y="8102"/>
                                <a:pt x="71456" y="8571"/>
                                <a:pt x="68034" y="9040"/>
                              </a:cubicBezTo>
                              <a:cubicBezTo>
                                <a:pt x="54205" y="10962"/>
                                <a:pt x="40987" y="13727"/>
                                <a:pt x="31190" y="16024"/>
                              </a:cubicBezTo>
                              <a:cubicBezTo>
                                <a:pt x="26268" y="17243"/>
                                <a:pt x="22190" y="18227"/>
                                <a:pt x="19331" y="18930"/>
                              </a:cubicBezTo>
                              <a:cubicBezTo>
                                <a:pt x="16471" y="19681"/>
                                <a:pt x="14783" y="20149"/>
                                <a:pt x="14690" y="20196"/>
                              </a:cubicBezTo>
                              <a:cubicBezTo>
                                <a:pt x="11502" y="20993"/>
                                <a:pt x="7893" y="20665"/>
                                <a:pt x="6674" y="18884"/>
                              </a:cubicBezTo>
                              <a:cubicBezTo>
                                <a:pt x="5502" y="17149"/>
                                <a:pt x="7096" y="14852"/>
                                <a:pt x="10377" y="13774"/>
                              </a:cubicBezTo>
                              <a:cubicBezTo>
                                <a:pt x="12486" y="13212"/>
                                <a:pt x="40518" y="5149"/>
                                <a:pt x="71080" y="1071"/>
                              </a:cubicBezTo>
                              <a:cubicBezTo>
                                <a:pt x="101878" y="-1835"/>
                                <a:pt x="135018" y="461"/>
                                <a:pt x="146268" y="16915"/>
                              </a:cubicBezTo>
                              <a:cubicBezTo>
                                <a:pt x="152596" y="26290"/>
                                <a:pt x="149596" y="37587"/>
                                <a:pt x="138674" y="50196"/>
                              </a:cubicBezTo>
                              <a:cubicBezTo>
                                <a:pt x="133284" y="56290"/>
                                <a:pt x="126205" y="62431"/>
                                <a:pt x="117581" y="68571"/>
                              </a:cubicBezTo>
                              <a:cubicBezTo>
                                <a:pt x="113268" y="71618"/>
                                <a:pt x="108580" y="74665"/>
                                <a:pt x="103518" y="77712"/>
                              </a:cubicBezTo>
                              <a:cubicBezTo>
                                <a:pt x="98456" y="80712"/>
                                <a:pt x="93018" y="83712"/>
                                <a:pt x="87346" y="87227"/>
                              </a:cubicBezTo>
                              <a:cubicBezTo>
                                <a:pt x="75955" y="94024"/>
                                <a:pt x="63252" y="100727"/>
                                <a:pt x="49331" y="107337"/>
                              </a:cubicBezTo>
                              <a:cubicBezTo>
                                <a:pt x="45815" y="108930"/>
                                <a:pt x="42253" y="110618"/>
                                <a:pt x="38643" y="112259"/>
                              </a:cubicBezTo>
                              <a:cubicBezTo>
                                <a:pt x="35034" y="113946"/>
                                <a:pt x="31377" y="115962"/>
                                <a:pt x="27674" y="117790"/>
                              </a:cubicBezTo>
                              <a:cubicBezTo>
                                <a:pt x="20221" y="121540"/>
                                <a:pt x="12486" y="125243"/>
                                <a:pt x="4471" y="128946"/>
                              </a:cubicBezTo>
                              <a:cubicBezTo>
                                <a:pt x="4096" y="129181"/>
                                <a:pt x="3721" y="129275"/>
                                <a:pt x="3393" y="12941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14" name="任意多边形: 形状 1013">
                          <a:extLst>
                            <a:ext uri="{FF2B5EF4-FFF2-40B4-BE49-F238E27FC236}">
                              <a16:creationId xmlns:a16="http://schemas.microsoft.com/office/drawing/2014/main" id="{37FBB94F-80F5-7D13-D117-B4CA92DC1E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097334" y="5466495"/>
                          <a:ext cx="95527" cy="40386"/>
                        </a:xfrm>
                        <a:custGeom>
                          <a:avLst/>
                          <a:gdLst>
                            <a:gd name="connsiteX0" fmla="*/ 79530 w 95527"/>
                            <a:gd name="connsiteY0" fmla="*/ 40235 h 40386"/>
                            <a:gd name="connsiteX1" fmla="*/ 77749 w 95527"/>
                            <a:gd name="connsiteY1" fmla="*/ 37517 h 40386"/>
                            <a:gd name="connsiteX2" fmla="*/ 49952 w 95527"/>
                            <a:gd name="connsiteY2" fmla="*/ 11783 h 40386"/>
                            <a:gd name="connsiteX3" fmla="*/ 18921 w 95527"/>
                            <a:gd name="connsiteY3" fmla="*/ 17876 h 40386"/>
                            <a:gd name="connsiteX4" fmla="*/ 8093 w 95527"/>
                            <a:gd name="connsiteY4" fmla="*/ 21158 h 40386"/>
                            <a:gd name="connsiteX5" fmla="*/ 3687 w 95527"/>
                            <a:gd name="connsiteY5" fmla="*/ 22657 h 40386"/>
                            <a:gd name="connsiteX6" fmla="*/ 499 w 95527"/>
                            <a:gd name="connsiteY6" fmla="*/ 19189 h 40386"/>
                            <a:gd name="connsiteX7" fmla="*/ 8374 w 95527"/>
                            <a:gd name="connsiteY7" fmla="*/ 11876 h 40386"/>
                            <a:gd name="connsiteX8" fmla="*/ 61436 w 95527"/>
                            <a:gd name="connsiteY8" fmla="*/ 204 h 40386"/>
                            <a:gd name="connsiteX9" fmla="*/ 91202 w 95527"/>
                            <a:gd name="connsiteY9" fmla="*/ 30767 h 40386"/>
                            <a:gd name="connsiteX10" fmla="*/ 81827 w 95527"/>
                            <a:gd name="connsiteY10" fmla="*/ 39439 h 40386"/>
                            <a:gd name="connsiteX11" fmla="*/ 79530 w 95527"/>
                            <a:gd name="connsiteY11" fmla="*/ 40235 h 403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95527" h="40386">
                              <a:moveTo>
                                <a:pt x="79530" y="40235"/>
                              </a:moveTo>
                              <a:cubicBezTo>
                                <a:pt x="77374" y="40798"/>
                                <a:pt x="76577" y="39767"/>
                                <a:pt x="77749" y="37517"/>
                              </a:cubicBezTo>
                              <a:cubicBezTo>
                                <a:pt x="89468" y="14689"/>
                                <a:pt x="71609" y="10329"/>
                                <a:pt x="49952" y="11783"/>
                              </a:cubicBezTo>
                              <a:cubicBezTo>
                                <a:pt x="39077" y="12204"/>
                                <a:pt x="27733" y="15439"/>
                                <a:pt x="18921" y="17876"/>
                              </a:cubicBezTo>
                              <a:cubicBezTo>
                                <a:pt x="14514" y="19142"/>
                                <a:pt x="10718" y="20314"/>
                                <a:pt x="8093" y="21158"/>
                              </a:cubicBezTo>
                              <a:cubicBezTo>
                                <a:pt x="5421" y="22048"/>
                                <a:pt x="3827" y="22610"/>
                                <a:pt x="3687" y="22657"/>
                              </a:cubicBezTo>
                              <a:cubicBezTo>
                                <a:pt x="405" y="23876"/>
                                <a:pt x="-767" y="22142"/>
                                <a:pt x="499" y="19189"/>
                              </a:cubicBezTo>
                              <a:cubicBezTo>
                                <a:pt x="1765" y="16188"/>
                                <a:pt x="5233" y="12954"/>
                                <a:pt x="8374" y="11876"/>
                              </a:cubicBezTo>
                              <a:cubicBezTo>
                                <a:pt x="10342" y="11314"/>
                                <a:pt x="37577" y="861"/>
                                <a:pt x="61436" y="204"/>
                              </a:cubicBezTo>
                              <a:cubicBezTo>
                                <a:pt x="85296" y="-1202"/>
                                <a:pt x="104421" y="4189"/>
                                <a:pt x="91202" y="30767"/>
                              </a:cubicBezTo>
                              <a:cubicBezTo>
                                <a:pt x="89796" y="33673"/>
                                <a:pt x="85530" y="37564"/>
                                <a:pt x="81827" y="39439"/>
                              </a:cubicBezTo>
                              <a:cubicBezTo>
                                <a:pt x="80890" y="39814"/>
                                <a:pt x="80140" y="40095"/>
                                <a:pt x="79530" y="4023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15" name="任意多边形: 形状 1014">
                          <a:extLst>
                            <a:ext uri="{FF2B5EF4-FFF2-40B4-BE49-F238E27FC236}">
                              <a16:creationId xmlns:a16="http://schemas.microsoft.com/office/drawing/2014/main" id="{64B22B0A-98D5-F321-A141-F2FE254075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903176" y="5268636"/>
                          <a:ext cx="208621" cy="55016"/>
                        </a:xfrm>
                        <a:custGeom>
                          <a:avLst/>
                          <a:gdLst>
                            <a:gd name="connsiteX0" fmla="*/ 125610 w 208621"/>
                            <a:gd name="connsiteY0" fmla="*/ 54017 h 55016"/>
                            <a:gd name="connsiteX1" fmla="*/ 115766 w 208621"/>
                            <a:gd name="connsiteY1" fmla="*/ 54813 h 55016"/>
                            <a:gd name="connsiteX2" fmla="*/ 115484 w 208621"/>
                            <a:gd name="connsiteY2" fmla="*/ 51860 h 55016"/>
                            <a:gd name="connsiteX3" fmla="*/ 180500 w 208621"/>
                            <a:gd name="connsiteY3" fmla="*/ 21532 h 55016"/>
                            <a:gd name="connsiteX4" fmla="*/ 192078 w 208621"/>
                            <a:gd name="connsiteY4" fmla="*/ 8314 h 55016"/>
                            <a:gd name="connsiteX5" fmla="*/ 166672 w 208621"/>
                            <a:gd name="connsiteY5" fmla="*/ 3860 h 55016"/>
                            <a:gd name="connsiteX6" fmla="*/ 67859 w 208621"/>
                            <a:gd name="connsiteY6" fmla="*/ 24157 h 55016"/>
                            <a:gd name="connsiteX7" fmla="*/ 28484 w 208621"/>
                            <a:gd name="connsiteY7" fmla="*/ 38173 h 55016"/>
                            <a:gd name="connsiteX8" fmla="*/ 12171 w 208621"/>
                            <a:gd name="connsiteY8" fmla="*/ 44735 h 55016"/>
                            <a:gd name="connsiteX9" fmla="*/ 1484 w 208621"/>
                            <a:gd name="connsiteY9" fmla="*/ 47641 h 55016"/>
                            <a:gd name="connsiteX10" fmla="*/ 3078 w 208621"/>
                            <a:gd name="connsiteY10" fmla="*/ 45673 h 55016"/>
                            <a:gd name="connsiteX11" fmla="*/ 22250 w 208621"/>
                            <a:gd name="connsiteY11" fmla="*/ 37938 h 55016"/>
                            <a:gd name="connsiteX12" fmla="*/ 65375 w 208621"/>
                            <a:gd name="connsiteY12" fmla="*/ 22376 h 55016"/>
                            <a:gd name="connsiteX13" fmla="*/ 175532 w 208621"/>
                            <a:gd name="connsiteY13" fmla="*/ 17 h 55016"/>
                            <a:gd name="connsiteX14" fmla="*/ 208063 w 208621"/>
                            <a:gd name="connsiteY14" fmla="*/ 6392 h 55016"/>
                            <a:gd name="connsiteX15" fmla="*/ 190953 w 208621"/>
                            <a:gd name="connsiteY15" fmla="*/ 24157 h 55016"/>
                            <a:gd name="connsiteX16" fmla="*/ 164609 w 208621"/>
                            <a:gd name="connsiteY16" fmla="*/ 37423 h 55016"/>
                            <a:gd name="connsiteX17" fmla="*/ 126735 w 208621"/>
                            <a:gd name="connsiteY17" fmla="*/ 53548 h 55016"/>
                            <a:gd name="connsiteX18" fmla="*/ 125610 w 208621"/>
                            <a:gd name="connsiteY18" fmla="*/ 54017 h 550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208621" h="55016">
                              <a:moveTo>
                                <a:pt x="125610" y="54017"/>
                              </a:moveTo>
                              <a:cubicBezTo>
                                <a:pt x="122609" y="54907"/>
                                <a:pt x="118531" y="55282"/>
                                <a:pt x="115766" y="54813"/>
                              </a:cubicBezTo>
                              <a:cubicBezTo>
                                <a:pt x="112719" y="54392"/>
                                <a:pt x="112531" y="53032"/>
                                <a:pt x="115484" y="51860"/>
                              </a:cubicBezTo>
                              <a:cubicBezTo>
                                <a:pt x="149703" y="38501"/>
                                <a:pt x="169578" y="28610"/>
                                <a:pt x="180500" y="21532"/>
                              </a:cubicBezTo>
                              <a:cubicBezTo>
                                <a:pt x="191609" y="14970"/>
                                <a:pt x="193625" y="10845"/>
                                <a:pt x="192078" y="8314"/>
                              </a:cubicBezTo>
                              <a:cubicBezTo>
                                <a:pt x="189547" y="4236"/>
                                <a:pt x="176704" y="3017"/>
                                <a:pt x="166672" y="3860"/>
                              </a:cubicBezTo>
                              <a:cubicBezTo>
                                <a:pt x="138125" y="5641"/>
                                <a:pt x="98843" y="13657"/>
                                <a:pt x="67859" y="24157"/>
                              </a:cubicBezTo>
                              <a:cubicBezTo>
                                <a:pt x="52109" y="28798"/>
                                <a:pt x="38422" y="34235"/>
                                <a:pt x="28484" y="38173"/>
                              </a:cubicBezTo>
                              <a:cubicBezTo>
                                <a:pt x="18593" y="42157"/>
                                <a:pt x="12406" y="44642"/>
                                <a:pt x="12171" y="44735"/>
                              </a:cubicBezTo>
                              <a:cubicBezTo>
                                <a:pt x="8984" y="46001"/>
                                <a:pt x="4015" y="47360"/>
                                <a:pt x="1484" y="47641"/>
                              </a:cubicBezTo>
                              <a:cubicBezTo>
                                <a:pt x="-1000" y="47876"/>
                                <a:pt x="-297" y="47032"/>
                                <a:pt x="3078" y="45673"/>
                              </a:cubicBezTo>
                              <a:cubicBezTo>
                                <a:pt x="4156" y="45251"/>
                                <a:pt x="11281" y="42391"/>
                                <a:pt x="22250" y="37938"/>
                              </a:cubicBezTo>
                              <a:cubicBezTo>
                                <a:pt x="33312" y="33673"/>
                                <a:pt x="48219" y="27485"/>
                                <a:pt x="65375" y="22376"/>
                              </a:cubicBezTo>
                              <a:cubicBezTo>
                                <a:pt x="99313" y="10845"/>
                                <a:pt x="142344" y="2313"/>
                                <a:pt x="175532" y="17"/>
                              </a:cubicBezTo>
                              <a:cubicBezTo>
                                <a:pt x="194235" y="-218"/>
                                <a:pt x="205531" y="2032"/>
                                <a:pt x="208063" y="6392"/>
                              </a:cubicBezTo>
                              <a:cubicBezTo>
                                <a:pt x="210547" y="10657"/>
                                <a:pt x="204735" y="16704"/>
                                <a:pt x="190953" y="24157"/>
                              </a:cubicBezTo>
                              <a:cubicBezTo>
                                <a:pt x="184016" y="27626"/>
                                <a:pt x="175297" y="32454"/>
                                <a:pt x="164609" y="37423"/>
                              </a:cubicBezTo>
                              <a:cubicBezTo>
                                <a:pt x="153922" y="42391"/>
                                <a:pt x="141266" y="47782"/>
                                <a:pt x="126735" y="53548"/>
                              </a:cubicBezTo>
                              <a:cubicBezTo>
                                <a:pt x="126360" y="53735"/>
                                <a:pt x="125984" y="53876"/>
                                <a:pt x="125610" y="54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16" name="图形 413">
                      <a:extLst>
                        <a:ext uri="{FF2B5EF4-FFF2-40B4-BE49-F238E27FC236}">
                          <a16:creationId xmlns:a16="http://schemas.microsoft.com/office/drawing/2014/main" id="{802ACA07-5B99-2B55-3ED3-01F7B3F616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995246" y="5212168"/>
                      <a:ext cx="496926" cy="341564"/>
                      <a:chOff x="11995246" y="5212168"/>
                      <a:chExt cx="496926" cy="341564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17" name="图形 413">
                        <a:extLst>
                          <a:ext uri="{FF2B5EF4-FFF2-40B4-BE49-F238E27FC236}">
                            <a16:creationId xmlns:a16="http://schemas.microsoft.com/office/drawing/2014/main" id="{8AC57B5C-5567-48CE-80F3-03D10E05E8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1995246" y="5235287"/>
                        <a:ext cx="372149" cy="318445"/>
                        <a:chOff x="11995246" y="5235287"/>
                        <a:chExt cx="372149" cy="318445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18" name="任意多边形: 形状 1017">
                          <a:extLst>
                            <a:ext uri="{FF2B5EF4-FFF2-40B4-BE49-F238E27FC236}">
                              <a16:creationId xmlns:a16="http://schemas.microsoft.com/office/drawing/2014/main" id="{5FEF31E1-619E-53B1-61D2-1A818F893A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1995246" y="5235287"/>
                          <a:ext cx="204074" cy="41687"/>
                        </a:xfrm>
                        <a:custGeom>
                          <a:avLst/>
                          <a:gdLst>
                            <a:gd name="connsiteX0" fmla="*/ 118712 w 204074"/>
                            <a:gd name="connsiteY0" fmla="*/ 40772 h 41687"/>
                            <a:gd name="connsiteX1" fmla="*/ 108540 w 204074"/>
                            <a:gd name="connsiteY1" fmla="*/ 41569 h 41687"/>
                            <a:gd name="connsiteX2" fmla="*/ 108165 w 204074"/>
                            <a:gd name="connsiteY2" fmla="*/ 39272 h 41687"/>
                            <a:gd name="connsiteX3" fmla="*/ 150352 w 204074"/>
                            <a:gd name="connsiteY3" fmla="*/ 25069 h 41687"/>
                            <a:gd name="connsiteX4" fmla="*/ 164650 w 204074"/>
                            <a:gd name="connsiteY4" fmla="*/ 19959 h 41687"/>
                            <a:gd name="connsiteX5" fmla="*/ 175056 w 204074"/>
                            <a:gd name="connsiteY5" fmla="*/ 15881 h 41687"/>
                            <a:gd name="connsiteX6" fmla="*/ 187665 w 204074"/>
                            <a:gd name="connsiteY6" fmla="*/ 5897 h 41687"/>
                            <a:gd name="connsiteX7" fmla="*/ 164040 w 204074"/>
                            <a:gd name="connsiteY7" fmla="*/ 2662 h 41687"/>
                            <a:gd name="connsiteX8" fmla="*/ 153259 w 204074"/>
                            <a:gd name="connsiteY8" fmla="*/ 3131 h 41687"/>
                            <a:gd name="connsiteX9" fmla="*/ 141775 w 204074"/>
                            <a:gd name="connsiteY9" fmla="*/ 4537 h 41687"/>
                            <a:gd name="connsiteX10" fmla="*/ 117165 w 204074"/>
                            <a:gd name="connsiteY10" fmla="*/ 8428 h 41687"/>
                            <a:gd name="connsiteX11" fmla="*/ 91665 w 204074"/>
                            <a:gd name="connsiteY11" fmla="*/ 13256 h 41687"/>
                            <a:gd name="connsiteX12" fmla="*/ 79149 w 204074"/>
                            <a:gd name="connsiteY12" fmla="*/ 15834 h 41687"/>
                            <a:gd name="connsiteX13" fmla="*/ 67196 w 204074"/>
                            <a:gd name="connsiteY13" fmla="*/ 19068 h 41687"/>
                            <a:gd name="connsiteX14" fmla="*/ 27634 w 204074"/>
                            <a:gd name="connsiteY14" fmla="*/ 30553 h 41687"/>
                            <a:gd name="connsiteX15" fmla="*/ 11040 w 204074"/>
                            <a:gd name="connsiteY15" fmla="*/ 35662 h 41687"/>
                            <a:gd name="connsiteX16" fmla="*/ 1008 w 204074"/>
                            <a:gd name="connsiteY16" fmla="*/ 38193 h 41687"/>
                            <a:gd name="connsiteX17" fmla="*/ 3587 w 204074"/>
                            <a:gd name="connsiteY17" fmla="*/ 36647 h 41687"/>
                            <a:gd name="connsiteX18" fmla="*/ 66212 w 204074"/>
                            <a:gd name="connsiteY18" fmla="*/ 17897 h 41687"/>
                            <a:gd name="connsiteX19" fmla="*/ 79243 w 204074"/>
                            <a:gd name="connsiteY19" fmla="*/ 14381 h 41687"/>
                            <a:gd name="connsiteX20" fmla="*/ 92930 w 204074"/>
                            <a:gd name="connsiteY20" fmla="*/ 11522 h 41687"/>
                            <a:gd name="connsiteX21" fmla="*/ 120868 w 204074"/>
                            <a:gd name="connsiteY21" fmla="*/ 6178 h 41687"/>
                            <a:gd name="connsiteX22" fmla="*/ 148243 w 204074"/>
                            <a:gd name="connsiteY22" fmla="*/ 1819 h 41687"/>
                            <a:gd name="connsiteX23" fmla="*/ 173603 w 204074"/>
                            <a:gd name="connsiteY23" fmla="*/ 84 h 41687"/>
                            <a:gd name="connsiteX24" fmla="*/ 203696 w 204074"/>
                            <a:gd name="connsiteY24" fmla="*/ 4303 h 41687"/>
                            <a:gd name="connsiteX25" fmla="*/ 185603 w 204074"/>
                            <a:gd name="connsiteY25" fmla="*/ 17850 h 41687"/>
                            <a:gd name="connsiteX26" fmla="*/ 158556 w 204074"/>
                            <a:gd name="connsiteY26" fmla="*/ 27318 h 41687"/>
                            <a:gd name="connsiteX27" fmla="*/ 119884 w 204074"/>
                            <a:gd name="connsiteY27" fmla="*/ 40397 h 41687"/>
                            <a:gd name="connsiteX28" fmla="*/ 118712 w 204074"/>
                            <a:gd name="connsiteY28" fmla="*/ 40772 h 4168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</a:cxnLst>
                          <a:rect l="l" t="t" r="r" b="b"/>
                          <a:pathLst>
                            <a:path w="204074" h="41687">
                              <a:moveTo>
                                <a:pt x="118712" y="40772"/>
                              </a:moveTo>
                              <a:cubicBezTo>
                                <a:pt x="115665" y="41522"/>
                                <a:pt x="111400" y="41897"/>
                                <a:pt x="108540" y="41569"/>
                              </a:cubicBezTo>
                              <a:cubicBezTo>
                                <a:pt x="105306" y="41240"/>
                                <a:pt x="105165" y="40209"/>
                                <a:pt x="108165" y="39272"/>
                              </a:cubicBezTo>
                              <a:cubicBezTo>
                                <a:pt x="125650" y="33834"/>
                                <a:pt x="139478" y="29100"/>
                                <a:pt x="150352" y="25069"/>
                              </a:cubicBezTo>
                              <a:cubicBezTo>
                                <a:pt x="155743" y="22912"/>
                                <a:pt x="160571" y="21412"/>
                                <a:pt x="164650" y="19959"/>
                              </a:cubicBezTo>
                              <a:cubicBezTo>
                                <a:pt x="168728" y="18506"/>
                                <a:pt x="172196" y="17146"/>
                                <a:pt x="175056" y="15881"/>
                              </a:cubicBezTo>
                              <a:cubicBezTo>
                                <a:pt x="186540" y="10912"/>
                                <a:pt x="188837" y="7771"/>
                                <a:pt x="187665" y="5897"/>
                              </a:cubicBezTo>
                              <a:cubicBezTo>
                                <a:pt x="185696" y="2850"/>
                                <a:pt x="173697" y="2428"/>
                                <a:pt x="164040" y="2662"/>
                              </a:cubicBezTo>
                              <a:cubicBezTo>
                                <a:pt x="160618" y="2756"/>
                                <a:pt x="157009" y="2897"/>
                                <a:pt x="153259" y="3131"/>
                              </a:cubicBezTo>
                              <a:cubicBezTo>
                                <a:pt x="149556" y="3459"/>
                                <a:pt x="145712" y="4022"/>
                                <a:pt x="141775" y="4537"/>
                              </a:cubicBezTo>
                              <a:cubicBezTo>
                                <a:pt x="133900" y="5615"/>
                                <a:pt x="125603" y="6975"/>
                                <a:pt x="117165" y="8428"/>
                              </a:cubicBezTo>
                              <a:cubicBezTo>
                                <a:pt x="108681" y="9928"/>
                                <a:pt x="100102" y="11568"/>
                                <a:pt x="91665" y="13256"/>
                              </a:cubicBezTo>
                              <a:cubicBezTo>
                                <a:pt x="87446" y="14100"/>
                                <a:pt x="83274" y="14990"/>
                                <a:pt x="79149" y="15834"/>
                              </a:cubicBezTo>
                              <a:cubicBezTo>
                                <a:pt x="75071" y="16912"/>
                                <a:pt x="71087" y="18037"/>
                                <a:pt x="67196" y="19068"/>
                              </a:cubicBezTo>
                              <a:cubicBezTo>
                                <a:pt x="51634" y="23381"/>
                                <a:pt x="37712" y="27506"/>
                                <a:pt x="27634" y="30553"/>
                              </a:cubicBezTo>
                              <a:cubicBezTo>
                                <a:pt x="17556" y="33646"/>
                                <a:pt x="11321" y="35569"/>
                                <a:pt x="11040" y="35662"/>
                              </a:cubicBezTo>
                              <a:cubicBezTo>
                                <a:pt x="7712" y="36600"/>
                                <a:pt x="2977" y="37818"/>
                                <a:pt x="1008" y="38193"/>
                              </a:cubicBezTo>
                              <a:cubicBezTo>
                                <a:pt x="-1054" y="38522"/>
                                <a:pt x="165" y="37865"/>
                                <a:pt x="3587" y="36647"/>
                              </a:cubicBezTo>
                              <a:cubicBezTo>
                                <a:pt x="5743" y="35803"/>
                                <a:pt x="32415" y="27412"/>
                                <a:pt x="66212" y="17897"/>
                              </a:cubicBezTo>
                              <a:cubicBezTo>
                                <a:pt x="70478" y="16772"/>
                                <a:pt x="74790" y="15553"/>
                                <a:pt x="79243" y="14381"/>
                              </a:cubicBezTo>
                              <a:cubicBezTo>
                                <a:pt x="83743" y="13444"/>
                                <a:pt x="88290" y="12506"/>
                                <a:pt x="92930" y="11522"/>
                              </a:cubicBezTo>
                              <a:cubicBezTo>
                                <a:pt x="102118" y="9646"/>
                                <a:pt x="111540" y="7865"/>
                                <a:pt x="120868" y="6178"/>
                              </a:cubicBezTo>
                              <a:cubicBezTo>
                                <a:pt x="130197" y="4537"/>
                                <a:pt x="139384" y="3037"/>
                                <a:pt x="148243" y="1819"/>
                              </a:cubicBezTo>
                              <a:cubicBezTo>
                                <a:pt x="157103" y="647"/>
                                <a:pt x="165728" y="412"/>
                                <a:pt x="173603" y="84"/>
                              </a:cubicBezTo>
                              <a:cubicBezTo>
                                <a:pt x="191134" y="-385"/>
                                <a:pt x="201681" y="1115"/>
                                <a:pt x="203696" y="4303"/>
                              </a:cubicBezTo>
                              <a:cubicBezTo>
                                <a:pt x="205712" y="7443"/>
                                <a:pt x="199665" y="12084"/>
                                <a:pt x="185603" y="17850"/>
                              </a:cubicBezTo>
                              <a:cubicBezTo>
                                <a:pt x="178571" y="20756"/>
                                <a:pt x="169572" y="23897"/>
                                <a:pt x="158556" y="27318"/>
                              </a:cubicBezTo>
                              <a:cubicBezTo>
                                <a:pt x="147634" y="31303"/>
                                <a:pt x="134790" y="35756"/>
                                <a:pt x="119884" y="40397"/>
                              </a:cubicBezTo>
                              <a:cubicBezTo>
                                <a:pt x="119509" y="40537"/>
                                <a:pt x="119134" y="40631"/>
                                <a:pt x="118712" y="407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19" name="任意多边形: 形状 1018">
                          <a:extLst>
                            <a:ext uri="{FF2B5EF4-FFF2-40B4-BE49-F238E27FC236}">
                              <a16:creationId xmlns:a16="http://schemas.microsoft.com/office/drawing/2014/main" id="{CEC008C4-2836-49D6-AEA9-F7D7E71E61A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04277" y="5256136"/>
                          <a:ext cx="206181" cy="67474"/>
                        </a:xfrm>
                        <a:custGeom>
                          <a:avLst/>
                          <a:gdLst>
                            <a:gd name="connsiteX0" fmla="*/ 110087 w 206181"/>
                            <a:gd name="connsiteY0" fmla="*/ 67219 h 67474"/>
                            <a:gd name="connsiteX1" fmla="*/ 101649 w 206181"/>
                            <a:gd name="connsiteY1" fmla="*/ 66188 h 67474"/>
                            <a:gd name="connsiteX2" fmla="*/ 103196 w 206181"/>
                            <a:gd name="connsiteY2" fmla="*/ 62109 h 67474"/>
                            <a:gd name="connsiteX3" fmla="*/ 127524 w 206181"/>
                            <a:gd name="connsiteY3" fmla="*/ 54281 h 67474"/>
                            <a:gd name="connsiteX4" fmla="*/ 147306 w 206181"/>
                            <a:gd name="connsiteY4" fmla="*/ 48141 h 67474"/>
                            <a:gd name="connsiteX5" fmla="*/ 174353 w 206181"/>
                            <a:gd name="connsiteY5" fmla="*/ 37172 h 67474"/>
                            <a:gd name="connsiteX6" fmla="*/ 191228 w 206181"/>
                            <a:gd name="connsiteY6" fmla="*/ 21047 h 67474"/>
                            <a:gd name="connsiteX7" fmla="*/ 169806 w 206181"/>
                            <a:gd name="connsiteY7" fmla="*/ 8297 h 67474"/>
                            <a:gd name="connsiteX8" fmla="*/ 122227 w 206181"/>
                            <a:gd name="connsiteY8" fmla="*/ 3703 h 67474"/>
                            <a:gd name="connsiteX9" fmla="*/ 70993 w 206181"/>
                            <a:gd name="connsiteY9" fmla="*/ 8438 h 67474"/>
                            <a:gd name="connsiteX10" fmla="*/ 48259 w 206181"/>
                            <a:gd name="connsiteY10" fmla="*/ 11906 h 67474"/>
                            <a:gd name="connsiteX11" fmla="*/ 30025 w 206181"/>
                            <a:gd name="connsiteY11" fmla="*/ 16125 h 67474"/>
                            <a:gd name="connsiteX12" fmla="*/ 17696 w 206181"/>
                            <a:gd name="connsiteY12" fmla="*/ 19219 h 67474"/>
                            <a:gd name="connsiteX13" fmla="*/ 12962 w 206181"/>
                            <a:gd name="connsiteY13" fmla="*/ 20484 h 67474"/>
                            <a:gd name="connsiteX14" fmla="*/ 1759 w 206181"/>
                            <a:gd name="connsiteY14" fmla="*/ 21235 h 67474"/>
                            <a:gd name="connsiteX15" fmla="*/ 2978 w 206181"/>
                            <a:gd name="connsiteY15" fmla="*/ 18797 h 67474"/>
                            <a:gd name="connsiteX16" fmla="*/ 23133 w 206181"/>
                            <a:gd name="connsiteY16" fmla="*/ 13594 h 67474"/>
                            <a:gd name="connsiteX17" fmla="*/ 68228 w 206181"/>
                            <a:gd name="connsiteY17" fmla="*/ 4922 h 67474"/>
                            <a:gd name="connsiteX18" fmla="*/ 124900 w 206181"/>
                            <a:gd name="connsiteY18" fmla="*/ 0 h 67474"/>
                            <a:gd name="connsiteX19" fmla="*/ 178993 w 206181"/>
                            <a:gd name="connsiteY19" fmla="*/ 5344 h 67474"/>
                            <a:gd name="connsiteX20" fmla="*/ 199197 w 206181"/>
                            <a:gd name="connsiteY20" fmla="*/ 12797 h 67474"/>
                            <a:gd name="connsiteX21" fmla="*/ 206181 w 206181"/>
                            <a:gd name="connsiteY21" fmla="*/ 22360 h 67474"/>
                            <a:gd name="connsiteX22" fmla="*/ 181665 w 206181"/>
                            <a:gd name="connsiteY22" fmla="*/ 43032 h 67474"/>
                            <a:gd name="connsiteX23" fmla="*/ 151853 w 206181"/>
                            <a:gd name="connsiteY23" fmla="*/ 54422 h 67474"/>
                            <a:gd name="connsiteX24" fmla="*/ 132774 w 206181"/>
                            <a:gd name="connsiteY24" fmla="*/ 60141 h 67474"/>
                            <a:gd name="connsiteX25" fmla="*/ 111165 w 206181"/>
                            <a:gd name="connsiteY25" fmla="*/ 66938 h 67474"/>
                            <a:gd name="connsiteX26" fmla="*/ 110087 w 206181"/>
                            <a:gd name="connsiteY26" fmla="*/ 67219 h 674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206181" h="67474">
                              <a:moveTo>
                                <a:pt x="110087" y="67219"/>
                              </a:moveTo>
                              <a:cubicBezTo>
                                <a:pt x="107134" y="67781"/>
                                <a:pt x="103618" y="67406"/>
                                <a:pt x="101649" y="66188"/>
                              </a:cubicBezTo>
                              <a:cubicBezTo>
                                <a:pt x="99446" y="64828"/>
                                <a:pt x="100103" y="63047"/>
                                <a:pt x="103196" y="62109"/>
                              </a:cubicBezTo>
                              <a:cubicBezTo>
                                <a:pt x="112150" y="59391"/>
                                <a:pt x="120212" y="56813"/>
                                <a:pt x="127524" y="54281"/>
                              </a:cubicBezTo>
                              <a:cubicBezTo>
                                <a:pt x="134884" y="52031"/>
                                <a:pt x="141447" y="50110"/>
                                <a:pt x="147306" y="48141"/>
                              </a:cubicBezTo>
                              <a:cubicBezTo>
                                <a:pt x="159025" y="44250"/>
                                <a:pt x="167837" y="40547"/>
                                <a:pt x="174353" y="37172"/>
                              </a:cubicBezTo>
                              <a:cubicBezTo>
                                <a:pt x="187478" y="30469"/>
                                <a:pt x="191415" y="24938"/>
                                <a:pt x="191228" y="21047"/>
                              </a:cubicBezTo>
                              <a:cubicBezTo>
                                <a:pt x="190900" y="14531"/>
                                <a:pt x="179462" y="10547"/>
                                <a:pt x="169806" y="8297"/>
                              </a:cubicBezTo>
                              <a:cubicBezTo>
                                <a:pt x="156212" y="5156"/>
                                <a:pt x="139572" y="3890"/>
                                <a:pt x="122227" y="3703"/>
                              </a:cubicBezTo>
                              <a:cubicBezTo>
                                <a:pt x="105025" y="4313"/>
                                <a:pt x="87165" y="6281"/>
                                <a:pt x="70993" y="8438"/>
                              </a:cubicBezTo>
                              <a:cubicBezTo>
                                <a:pt x="62884" y="9563"/>
                                <a:pt x="55196" y="10594"/>
                                <a:pt x="48259" y="11906"/>
                              </a:cubicBezTo>
                              <a:cubicBezTo>
                                <a:pt x="41415" y="13500"/>
                                <a:pt x="35228" y="14907"/>
                                <a:pt x="30025" y="16125"/>
                              </a:cubicBezTo>
                              <a:cubicBezTo>
                                <a:pt x="24821" y="17437"/>
                                <a:pt x="20650" y="18469"/>
                                <a:pt x="17696" y="19219"/>
                              </a:cubicBezTo>
                              <a:cubicBezTo>
                                <a:pt x="14790" y="20016"/>
                                <a:pt x="13103" y="20437"/>
                                <a:pt x="12962" y="20484"/>
                              </a:cubicBezTo>
                              <a:cubicBezTo>
                                <a:pt x="9540" y="21375"/>
                                <a:pt x="4524" y="21656"/>
                                <a:pt x="1759" y="21235"/>
                              </a:cubicBezTo>
                              <a:cubicBezTo>
                                <a:pt x="-1007" y="20719"/>
                                <a:pt x="-444" y="19687"/>
                                <a:pt x="2978" y="18797"/>
                              </a:cubicBezTo>
                              <a:cubicBezTo>
                                <a:pt x="4102" y="18469"/>
                                <a:pt x="11509" y="16453"/>
                                <a:pt x="23133" y="13594"/>
                              </a:cubicBezTo>
                              <a:cubicBezTo>
                                <a:pt x="34712" y="10781"/>
                                <a:pt x="50368" y="6891"/>
                                <a:pt x="68228" y="4922"/>
                              </a:cubicBezTo>
                              <a:cubicBezTo>
                                <a:pt x="86040" y="2672"/>
                                <a:pt x="105634" y="282"/>
                                <a:pt x="124900" y="0"/>
                              </a:cubicBezTo>
                              <a:cubicBezTo>
                                <a:pt x="144259" y="282"/>
                                <a:pt x="163103" y="1781"/>
                                <a:pt x="178993" y="5344"/>
                              </a:cubicBezTo>
                              <a:cubicBezTo>
                                <a:pt x="187806" y="7219"/>
                                <a:pt x="194556" y="9703"/>
                                <a:pt x="199197" y="12797"/>
                              </a:cubicBezTo>
                              <a:cubicBezTo>
                                <a:pt x="203790" y="15797"/>
                                <a:pt x="206134" y="18985"/>
                                <a:pt x="206181" y="22360"/>
                              </a:cubicBezTo>
                              <a:cubicBezTo>
                                <a:pt x="206275" y="29062"/>
                                <a:pt x="197743" y="35203"/>
                                <a:pt x="181665" y="43032"/>
                              </a:cubicBezTo>
                              <a:cubicBezTo>
                                <a:pt x="173650" y="46781"/>
                                <a:pt x="163665" y="50625"/>
                                <a:pt x="151853" y="54422"/>
                              </a:cubicBezTo>
                              <a:cubicBezTo>
                                <a:pt x="145947" y="56344"/>
                                <a:pt x="139619" y="58266"/>
                                <a:pt x="132774" y="60141"/>
                              </a:cubicBezTo>
                              <a:cubicBezTo>
                                <a:pt x="125978" y="62156"/>
                                <a:pt x="118806" y="64688"/>
                                <a:pt x="111165" y="66938"/>
                              </a:cubicBezTo>
                              <a:cubicBezTo>
                                <a:pt x="110837" y="67032"/>
                                <a:pt x="110462" y="67172"/>
                                <a:pt x="110087" y="672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0" name="任意多边形: 形状 1019">
                          <a:extLst>
                            <a:ext uri="{FF2B5EF4-FFF2-40B4-BE49-F238E27FC236}">
                              <a16:creationId xmlns:a16="http://schemas.microsoft.com/office/drawing/2014/main" id="{4B72B779-77BF-2EDC-7221-85CF114D46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04615" y="5309443"/>
                          <a:ext cx="162780" cy="104328"/>
                        </a:xfrm>
                        <a:custGeom>
                          <a:avLst/>
                          <a:gdLst>
                            <a:gd name="connsiteX0" fmla="*/ 29530 w 162780"/>
                            <a:gd name="connsiteY0" fmla="*/ 104193 h 104328"/>
                            <a:gd name="connsiteX1" fmla="*/ 24890 w 162780"/>
                            <a:gd name="connsiteY1" fmla="*/ 101663 h 104328"/>
                            <a:gd name="connsiteX2" fmla="*/ 30843 w 162780"/>
                            <a:gd name="connsiteY2" fmla="*/ 95522 h 104328"/>
                            <a:gd name="connsiteX3" fmla="*/ 44531 w 162780"/>
                            <a:gd name="connsiteY3" fmla="*/ 90881 h 104328"/>
                            <a:gd name="connsiteX4" fmla="*/ 57234 w 162780"/>
                            <a:gd name="connsiteY4" fmla="*/ 87084 h 104328"/>
                            <a:gd name="connsiteX5" fmla="*/ 79687 w 162780"/>
                            <a:gd name="connsiteY5" fmla="*/ 79444 h 104328"/>
                            <a:gd name="connsiteX6" fmla="*/ 113718 w 162780"/>
                            <a:gd name="connsiteY6" fmla="*/ 65475 h 104328"/>
                            <a:gd name="connsiteX7" fmla="*/ 146390 w 162780"/>
                            <a:gd name="connsiteY7" fmla="*/ 43865 h 104328"/>
                            <a:gd name="connsiteX8" fmla="*/ 144093 w 162780"/>
                            <a:gd name="connsiteY8" fmla="*/ 21881 h 104328"/>
                            <a:gd name="connsiteX9" fmla="*/ 65952 w 162780"/>
                            <a:gd name="connsiteY9" fmla="*/ 6787 h 104328"/>
                            <a:gd name="connsiteX10" fmla="*/ 26952 w 162780"/>
                            <a:gd name="connsiteY10" fmla="*/ 10443 h 104328"/>
                            <a:gd name="connsiteX11" fmla="*/ 14765 w 162780"/>
                            <a:gd name="connsiteY11" fmla="*/ 12834 h 104328"/>
                            <a:gd name="connsiteX12" fmla="*/ 10031 w 162780"/>
                            <a:gd name="connsiteY12" fmla="*/ 13865 h 104328"/>
                            <a:gd name="connsiteX13" fmla="*/ 796 w 162780"/>
                            <a:gd name="connsiteY13" fmla="*/ 12553 h 104328"/>
                            <a:gd name="connsiteX14" fmla="*/ 3702 w 162780"/>
                            <a:gd name="connsiteY14" fmla="*/ 8568 h 104328"/>
                            <a:gd name="connsiteX15" fmla="*/ 23858 w 162780"/>
                            <a:gd name="connsiteY15" fmla="*/ 4444 h 104328"/>
                            <a:gd name="connsiteX16" fmla="*/ 67124 w 162780"/>
                            <a:gd name="connsiteY16" fmla="*/ 365 h 104328"/>
                            <a:gd name="connsiteX17" fmla="*/ 92109 w 162780"/>
                            <a:gd name="connsiteY17" fmla="*/ 84 h 104328"/>
                            <a:gd name="connsiteX18" fmla="*/ 116578 w 162780"/>
                            <a:gd name="connsiteY18" fmla="*/ 3037 h 104328"/>
                            <a:gd name="connsiteX19" fmla="*/ 154781 w 162780"/>
                            <a:gd name="connsiteY19" fmla="*/ 18412 h 104328"/>
                            <a:gd name="connsiteX20" fmla="*/ 157218 w 162780"/>
                            <a:gd name="connsiteY20" fmla="*/ 46631 h 104328"/>
                            <a:gd name="connsiteX21" fmla="*/ 112218 w 162780"/>
                            <a:gd name="connsiteY21" fmla="*/ 74803 h 104328"/>
                            <a:gd name="connsiteX22" fmla="*/ 94921 w 162780"/>
                            <a:gd name="connsiteY22" fmla="*/ 81881 h 104328"/>
                            <a:gd name="connsiteX23" fmla="*/ 75515 w 162780"/>
                            <a:gd name="connsiteY23" fmla="*/ 89194 h 104328"/>
                            <a:gd name="connsiteX24" fmla="*/ 53999 w 162780"/>
                            <a:gd name="connsiteY24" fmla="*/ 96272 h 104328"/>
                            <a:gd name="connsiteX25" fmla="*/ 42468 w 162780"/>
                            <a:gd name="connsiteY25" fmla="*/ 99834 h 104328"/>
                            <a:gd name="connsiteX26" fmla="*/ 30562 w 162780"/>
                            <a:gd name="connsiteY26" fmla="*/ 103913 h 104328"/>
                            <a:gd name="connsiteX27" fmla="*/ 29530 w 162780"/>
                            <a:gd name="connsiteY27" fmla="*/ 104193 h 1043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62780" h="104328">
                              <a:moveTo>
                                <a:pt x="29530" y="104193"/>
                              </a:moveTo>
                              <a:cubicBezTo>
                                <a:pt x="26765" y="104709"/>
                                <a:pt x="24843" y="103725"/>
                                <a:pt x="24890" y="101663"/>
                              </a:cubicBezTo>
                              <a:cubicBezTo>
                                <a:pt x="24937" y="99319"/>
                                <a:pt x="27609" y="96553"/>
                                <a:pt x="30843" y="95522"/>
                              </a:cubicBezTo>
                              <a:cubicBezTo>
                                <a:pt x="35577" y="93928"/>
                                <a:pt x="40124" y="92381"/>
                                <a:pt x="44531" y="90881"/>
                              </a:cubicBezTo>
                              <a:cubicBezTo>
                                <a:pt x="48937" y="89568"/>
                                <a:pt x="53155" y="88256"/>
                                <a:pt x="57234" y="87084"/>
                              </a:cubicBezTo>
                              <a:cubicBezTo>
                                <a:pt x="65390" y="84553"/>
                                <a:pt x="72843" y="81975"/>
                                <a:pt x="79687" y="79444"/>
                              </a:cubicBezTo>
                              <a:cubicBezTo>
                                <a:pt x="93374" y="74475"/>
                                <a:pt x="104530" y="69272"/>
                                <a:pt x="113718" y="65475"/>
                              </a:cubicBezTo>
                              <a:cubicBezTo>
                                <a:pt x="132046" y="57318"/>
                                <a:pt x="141890" y="49725"/>
                                <a:pt x="146390" y="43865"/>
                              </a:cubicBezTo>
                              <a:cubicBezTo>
                                <a:pt x="153843" y="34115"/>
                                <a:pt x="149390" y="26522"/>
                                <a:pt x="144093" y="21881"/>
                              </a:cubicBezTo>
                              <a:cubicBezTo>
                                <a:pt x="129187" y="8850"/>
                                <a:pt x="95531" y="4584"/>
                                <a:pt x="65952" y="6787"/>
                              </a:cubicBezTo>
                              <a:cubicBezTo>
                                <a:pt x="51140" y="7584"/>
                                <a:pt x="37171" y="8803"/>
                                <a:pt x="26952" y="10443"/>
                              </a:cubicBezTo>
                              <a:cubicBezTo>
                                <a:pt x="21890" y="11428"/>
                                <a:pt x="17718" y="12271"/>
                                <a:pt x="14765" y="12834"/>
                              </a:cubicBezTo>
                              <a:cubicBezTo>
                                <a:pt x="11858" y="13490"/>
                                <a:pt x="10171" y="13865"/>
                                <a:pt x="10031" y="13865"/>
                              </a:cubicBezTo>
                              <a:cubicBezTo>
                                <a:pt x="6843" y="14615"/>
                                <a:pt x="2577" y="14006"/>
                                <a:pt x="796" y="12553"/>
                              </a:cubicBezTo>
                              <a:cubicBezTo>
                                <a:pt x="-986" y="11100"/>
                                <a:pt x="327" y="9365"/>
                                <a:pt x="3702" y="8568"/>
                              </a:cubicBezTo>
                              <a:cubicBezTo>
                                <a:pt x="4781" y="8334"/>
                                <a:pt x="12421" y="6553"/>
                                <a:pt x="23858" y="4444"/>
                              </a:cubicBezTo>
                              <a:cubicBezTo>
                                <a:pt x="35296" y="2381"/>
                                <a:pt x="50765" y="1209"/>
                                <a:pt x="67124" y="365"/>
                              </a:cubicBezTo>
                              <a:cubicBezTo>
                                <a:pt x="75327" y="37"/>
                                <a:pt x="83812" y="-104"/>
                                <a:pt x="92109" y="84"/>
                              </a:cubicBezTo>
                              <a:cubicBezTo>
                                <a:pt x="100452" y="272"/>
                                <a:pt x="108796" y="1631"/>
                                <a:pt x="116578" y="3037"/>
                              </a:cubicBezTo>
                              <a:cubicBezTo>
                                <a:pt x="132187" y="5990"/>
                                <a:pt x="145874" y="10819"/>
                                <a:pt x="154781" y="18412"/>
                              </a:cubicBezTo>
                              <a:cubicBezTo>
                                <a:pt x="164671" y="26756"/>
                                <a:pt x="165281" y="36600"/>
                                <a:pt x="157218" y="46631"/>
                              </a:cubicBezTo>
                              <a:cubicBezTo>
                                <a:pt x="149343" y="56428"/>
                                <a:pt x="133874" y="65990"/>
                                <a:pt x="112218" y="74803"/>
                              </a:cubicBezTo>
                              <a:cubicBezTo>
                                <a:pt x="106780" y="76865"/>
                                <a:pt x="101015" y="79303"/>
                                <a:pt x="94921" y="81881"/>
                              </a:cubicBezTo>
                              <a:cubicBezTo>
                                <a:pt x="88827" y="84365"/>
                                <a:pt x="82312" y="86803"/>
                                <a:pt x="75515" y="89194"/>
                              </a:cubicBezTo>
                              <a:cubicBezTo>
                                <a:pt x="68671" y="91584"/>
                                <a:pt x="61499" y="93975"/>
                                <a:pt x="53999" y="96272"/>
                              </a:cubicBezTo>
                              <a:cubicBezTo>
                                <a:pt x="50249" y="97491"/>
                                <a:pt x="46359" y="98428"/>
                                <a:pt x="42468" y="99834"/>
                              </a:cubicBezTo>
                              <a:cubicBezTo>
                                <a:pt x="38577" y="101146"/>
                                <a:pt x="34640" y="102506"/>
                                <a:pt x="30562" y="103913"/>
                              </a:cubicBezTo>
                              <a:cubicBezTo>
                                <a:pt x="30233" y="104053"/>
                                <a:pt x="29859" y="104100"/>
                                <a:pt x="29530" y="1041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1" name="任意多边形: 形状 1020">
                          <a:extLst>
                            <a:ext uri="{FF2B5EF4-FFF2-40B4-BE49-F238E27FC236}">
                              <a16:creationId xmlns:a16="http://schemas.microsoft.com/office/drawing/2014/main" id="{7E48EB36-7EC1-F166-ACE1-F2E86DB53C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35338" y="5398946"/>
                          <a:ext cx="203990" cy="154786"/>
                        </a:xfrm>
                        <a:custGeom>
                          <a:avLst/>
                          <a:gdLst>
                            <a:gd name="connsiteX0" fmla="*/ 1776 w 203990"/>
                            <a:gd name="connsiteY0" fmla="*/ 154613 h 154786"/>
                            <a:gd name="connsiteX1" fmla="*/ 1917 w 203990"/>
                            <a:gd name="connsiteY1" fmla="*/ 150348 h 154786"/>
                            <a:gd name="connsiteX2" fmla="*/ 13120 w 203990"/>
                            <a:gd name="connsiteY2" fmla="*/ 140785 h 154786"/>
                            <a:gd name="connsiteX3" fmla="*/ 51088 w 203990"/>
                            <a:gd name="connsiteY3" fmla="*/ 124613 h 154786"/>
                            <a:gd name="connsiteX4" fmla="*/ 70166 w 203990"/>
                            <a:gd name="connsiteY4" fmla="*/ 115660 h 154786"/>
                            <a:gd name="connsiteX5" fmla="*/ 89292 w 203990"/>
                            <a:gd name="connsiteY5" fmla="*/ 107129 h 154786"/>
                            <a:gd name="connsiteX6" fmla="*/ 126745 w 203990"/>
                            <a:gd name="connsiteY6" fmla="*/ 87254 h 154786"/>
                            <a:gd name="connsiteX7" fmla="*/ 162745 w 203990"/>
                            <a:gd name="connsiteY7" fmla="*/ 65082 h 154786"/>
                            <a:gd name="connsiteX8" fmla="*/ 182573 w 203990"/>
                            <a:gd name="connsiteY8" fmla="*/ 46847 h 154786"/>
                            <a:gd name="connsiteX9" fmla="*/ 189979 w 203990"/>
                            <a:gd name="connsiteY9" fmla="*/ 34004 h 154786"/>
                            <a:gd name="connsiteX10" fmla="*/ 180604 w 203990"/>
                            <a:gd name="connsiteY10" fmla="*/ 14410 h 154786"/>
                            <a:gd name="connsiteX11" fmla="*/ 149011 w 203990"/>
                            <a:gd name="connsiteY11" fmla="*/ 9300 h 154786"/>
                            <a:gd name="connsiteX12" fmla="*/ 115073 w 203990"/>
                            <a:gd name="connsiteY12" fmla="*/ 11457 h 154786"/>
                            <a:gd name="connsiteX13" fmla="*/ 103588 w 203990"/>
                            <a:gd name="connsiteY13" fmla="*/ 13660 h 154786"/>
                            <a:gd name="connsiteX14" fmla="*/ 98995 w 203990"/>
                            <a:gd name="connsiteY14" fmla="*/ 14691 h 154786"/>
                            <a:gd name="connsiteX15" fmla="*/ 94166 w 203990"/>
                            <a:gd name="connsiteY15" fmla="*/ 11598 h 154786"/>
                            <a:gd name="connsiteX16" fmla="*/ 100917 w 203990"/>
                            <a:gd name="connsiteY16" fmla="*/ 5832 h 154786"/>
                            <a:gd name="connsiteX17" fmla="*/ 106916 w 203990"/>
                            <a:gd name="connsiteY17" fmla="*/ 4473 h 154786"/>
                            <a:gd name="connsiteX18" fmla="*/ 112776 w 203990"/>
                            <a:gd name="connsiteY18" fmla="*/ 3254 h 154786"/>
                            <a:gd name="connsiteX19" fmla="*/ 120182 w 203990"/>
                            <a:gd name="connsiteY19" fmla="*/ 2316 h 154786"/>
                            <a:gd name="connsiteX20" fmla="*/ 158010 w 203990"/>
                            <a:gd name="connsiteY20" fmla="*/ 19 h 154786"/>
                            <a:gd name="connsiteX21" fmla="*/ 177136 w 203990"/>
                            <a:gd name="connsiteY21" fmla="*/ 1566 h 154786"/>
                            <a:gd name="connsiteX22" fmla="*/ 192839 w 203990"/>
                            <a:gd name="connsiteY22" fmla="*/ 7003 h 154786"/>
                            <a:gd name="connsiteX23" fmla="*/ 203104 w 203990"/>
                            <a:gd name="connsiteY23" fmla="*/ 29785 h 154786"/>
                            <a:gd name="connsiteX24" fmla="*/ 191432 w 203990"/>
                            <a:gd name="connsiteY24" fmla="*/ 48722 h 154786"/>
                            <a:gd name="connsiteX25" fmla="*/ 180885 w 203990"/>
                            <a:gd name="connsiteY25" fmla="*/ 58519 h 154786"/>
                            <a:gd name="connsiteX26" fmla="*/ 167620 w 203990"/>
                            <a:gd name="connsiteY26" fmla="*/ 68973 h 154786"/>
                            <a:gd name="connsiteX27" fmla="*/ 127635 w 203990"/>
                            <a:gd name="connsiteY27" fmla="*/ 93629 h 154786"/>
                            <a:gd name="connsiteX28" fmla="*/ 86386 w 203990"/>
                            <a:gd name="connsiteY28" fmla="*/ 115707 h 154786"/>
                            <a:gd name="connsiteX29" fmla="*/ 44479 w 203990"/>
                            <a:gd name="connsiteY29" fmla="*/ 135582 h 154786"/>
                            <a:gd name="connsiteX30" fmla="*/ 23526 w 203990"/>
                            <a:gd name="connsiteY30" fmla="*/ 144629 h 154786"/>
                            <a:gd name="connsiteX31" fmla="*/ 2854 w 203990"/>
                            <a:gd name="connsiteY31" fmla="*/ 154191 h 154786"/>
                            <a:gd name="connsiteX32" fmla="*/ 1776 w 203990"/>
                            <a:gd name="connsiteY32" fmla="*/ 154613 h 1547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</a:cxnLst>
                          <a:rect l="l" t="t" r="r" b="b"/>
                          <a:pathLst>
                            <a:path w="203990" h="154786">
                              <a:moveTo>
                                <a:pt x="1776" y="154613"/>
                              </a:moveTo>
                              <a:cubicBezTo>
                                <a:pt x="-615" y="155363"/>
                                <a:pt x="-615" y="153629"/>
                                <a:pt x="1917" y="150348"/>
                              </a:cubicBezTo>
                              <a:cubicBezTo>
                                <a:pt x="4776" y="146645"/>
                                <a:pt x="9744" y="142379"/>
                                <a:pt x="13120" y="140785"/>
                              </a:cubicBezTo>
                              <a:cubicBezTo>
                                <a:pt x="25588" y="135301"/>
                                <a:pt x="38385" y="130473"/>
                                <a:pt x="51088" y="124613"/>
                              </a:cubicBezTo>
                              <a:cubicBezTo>
                                <a:pt x="57463" y="121754"/>
                                <a:pt x="63838" y="118754"/>
                                <a:pt x="70166" y="115660"/>
                              </a:cubicBezTo>
                              <a:cubicBezTo>
                                <a:pt x="76541" y="112754"/>
                                <a:pt x="82963" y="110129"/>
                                <a:pt x="89292" y="107129"/>
                              </a:cubicBezTo>
                              <a:cubicBezTo>
                                <a:pt x="101995" y="101223"/>
                                <a:pt x="114511" y="94613"/>
                                <a:pt x="126745" y="87254"/>
                              </a:cubicBezTo>
                              <a:cubicBezTo>
                                <a:pt x="139120" y="80738"/>
                                <a:pt x="151167" y="73426"/>
                                <a:pt x="162745" y="65082"/>
                              </a:cubicBezTo>
                              <a:cubicBezTo>
                                <a:pt x="172026" y="58473"/>
                                <a:pt x="178308" y="52051"/>
                                <a:pt x="182573" y="46847"/>
                              </a:cubicBezTo>
                              <a:cubicBezTo>
                                <a:pt x="186839" y="41738"/>
                                <a:pt x="188995" y="37285"/>
                                <a:pt x="189979" y="34004"/>
                              </a:cubicBezTo>
                              <a:cubicBezTo>
                                <a:pt x="192698" y="24675"/>
                                <a:pt x="188573" y="18488"/>
                                <a:pt x="180604" y="14410"/>
                              </a:cubicBezTo>
                              <a:cubicBezTo>
                                <a:pt x="172635" y="10379"/>
                                <a:pt x="161057" y="9441"/>
                                <a:pt x="149011" y="9300"/>
                              </a:cubicBezTo>
                              <a:cubicBezTo>
                                <a:pt x="136963" y="9254"/>
                                <a:pt x="124541" y="10332"/>
                                <a:pt x="115073" y="11457"/>
                              </a:cubicBezTo>
                              <a:cubicBezTo>
                                <a:pt x="110339" y="12160"/>
                                <a:pt x="106448" y="13097"/>
                                <a:pt x="103588" y="13660"/>
                              </a:cubicBezTo>
                              <a:cubicBezTo>
                                <a:pt x="100776" y="14269"/>
                                <a:pt x="99135" y="14644"/>
                                <a:pt x="98995" y="14691"/>
                              </a:cubicBezTo>
                              <a:cubicBezTo>
                                <a:pt x="95667" y="15488"/>
                                <a:pt x="93651" y="14035"/>
                                <a:pt x="94166" y="11598"/>
                              </a:cubicBezTo>
                              <a:cubicBezTo>
                                <a:pt x="94682" y="9160"/>
                                <a:pt x="97635" y="6582"/>
                                <a:pt x="100917" y="5832"/>
                              </a:cubicBezTo>
                              <a:cubicBezTo>
                                <a:pt x="101432" y="5691"/>
                                <a:pt x="103588" y="5222"/>
                                <a:pt x="106916" y="4473"/>
                              </a:cubicBezTo>
                              <a:cubicBezTo>
                                <a:pt x="108604" y="4144"/>
                                <a:pt x="110573" y="3722"/>
                                <a:pt x="112776" y="3254"/>
                              </a:cubicBezTo>
                              <a:cubicBezTo>
                                <a:pt x="115026" y="2925"/>
                                <a:pt x="117510" y="2644"/>
                                <a:pt x="120182" y="2316"/>
                              </a:cubicBezTo>
                              <a:cubicBezTo>
                                <a:pt x="130917" y="1051"/>
                                <a:pt x="144698" y="-168"/>
                                <a:pt x="158010" y="19"/>
                              </a:cubicBezTo>
                              <a:cubicBezTo>
                                <a:pt x="164667" y="160"/>
                                <a:pt x="171136" y="441"/>
                                <a:pt x="177136" y="1566"/>
                              </a:cubicBezTo>
                              <a:cubicBezTo>
                                <a:pt x="183088" y="2878"/>
                                <a:pt x="188479" y="4613"/>
                                <a:pt x="192839" y="7003"/>
                              </a:cubicBezTo>
                              <a:cubicBezTo>
                                <a:pt x="201557" y="11738"/>
                                <a:pt x="206010" y="19004"/>
                                <a:pt x="203104" y="29785"/>
                              </a:cubicBezTo>
                              <a:cubicBezTo>
                                <a:pt x="201464" y="35785"/>
                                <a:pt x="197432" y="42207"/>
                                <a:pt x="191432" y="48722"/>
                              </a:cubicBezTo>
                              <a:cubicBezTo>
                                <a:pt x="188385" y="52004"/>
                                <a:pt x="184823" y="55191"/>
                                <a:pt x="180885" y="58519"/>
                              </a:cubicBezTo>
                              <a:cubicBezTo>
                                <a:pt x="176901" y="62035"/>
                                <a:pt x="172448" y="65550"/>
                                <a:pt x="167620" y="68973"/>
                              </a:cubicBezTo>
                              <a:cubicBezTo>
                                <a:pt x="154682" y="78207"/>
                                <a:pt x="141276" y="86363"/>
                                <a:pt x="127635" y="93629"/>
                              </a:cubicBezTo>
                              <a:cubicBezTo>
                                <a:pt x="114135" y="101785"/>
                                <a:pt x="100354" y="109144"/>
                                <a:pt x="86386" y="115707"/>
                              </a:cubicBezTo>
                              <a:cubicBezTo>
                                <a:pt x="72369" y="121847"/>
                                <a:pt x="58495" y="129441"/>
                                <a:pt x="44479" y="135582"/>
                              </a:cubicBezTo>
                              <a:cubicBezTo>
                                <a:pt x="37495" y="138723"/>
                                <a:pt x="30510" y="141769"/>
                                <a:pt x="23526" y="144629"/>
                              </a:cubicBezTo>
                              <a:cubicBezTo>
                                <a:pt x="16495" y="147348"/>
                                <a:pt x="9697" y="151144"/>
                                <a:pt x="2854" y="154191"/>
                              </a:cubicBezTo>
                              <a:cubicBezTo>
                                <a:pt x="2479" y="154332"/>
                                <a:pt x="2104" y="154473"/>
                                <a:pt x="1776" y="1546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22" name="图形 413">
                        <a:extLst>
                          <a:ext uri="{FF2B5EF4-FFF2-40B4-BE49-F238E27FC236}">
                            <a16:creationId xmlns:a16="http://schemas.microsoft.com/office/drawing/2014/main" id="{003F15A7-03BE-9794-79C4-FB5B4B7FBB7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164982" y="5212168"/>
                        <a:ext cx="327190" cy="261568"/>
                        <a:chOff x="12164982" y="5212168"/>
                        <a:chExt cx="327190" cy="26156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23" name="任意多边形: 形状 1022">
                          <a:extLst>
                            <a:ext uri="{FF2B5EF4-FFF2-40B4-BE49-F238E27FC236}">
                              <a16:creationId xmlns:a16="http://schemas.microsoft.com/office/drawing/2014/main" id="{D2D62825-4B73-17C3-243C-31935941F80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67675" y="5212168"/>
                          <a:ext cx="106145" cy="25701"/>
                        </a:xfrm>
                        <a:custGeom>
                          <a:avLst/>
                          <a:gdLst>
                            <a:gd name="connsiteX0" fmla="*/ 89065 w 106145"/>
                            <a:gd name="connsiteY0" fmla="*/ 1781 h 25701"/>
                            <a:gd name="connsiteX1" fmla="*/ 91033 w 106145"/>
                            <a:gd name="connsiteY1" fmla="*/ 2485 h 25701"/>
                            <a:gd name="connsiteX2" fmla="*/ 73737 w 106145"/>
                            <a:gd name="connsiteY2" fmla="*/ 8062 h 25701"/>
                            <a:gd name="connsiteX3" fmla="*/ 46830 w 106145"/>
                            <a:gd name="connsiteY3" fmla="*/ 13969 h 25701"/>
                            <a:gd name="connsiteX4" fmla="*/ 2440 w 106145"/>
                            <a:gd name="connsiteY4" fmla="*/ 24282 h 25701"/>
                            <a:gd name="connsiteX5" fmla="*/ 2205 w 106145"/>
                            <a:gd name="connsiteY5" fmla="*/ 25687 h 25701"/>
                            <a:gd name="connsiteX6" fmla="*/ 12237 w 106145"/>
                            <a:gd name="connsiteY6" fmla="*/ 24844 h 25701"/>
                            <a:gd name="connsiteX7" fmla="*/ 13408 w 106145"/>
                            <a:gd name="connsiteY7" fmla="*/ 24609 h 25701"/>
                            <a:gd name="connsiteX8" fmla="*/ 53674 w 106145"/>
                            <a:gd name="connsiteY8" fmla="*/ 15094 h 25701"/>
                            <a:gd name="connsiteX9" fmla="*/ 82549 w 106145"/>
                            <a:gd name="connsiteY9" fmla="*/ 8906 h 25701"/>
                            <a:gd name="connsiteX10" fmla="*/ 106128 w 106145"/>
                            <a:gd name="connsiteY10" fmla="*/ 1078 h 25701"/>
                            <a:gd name="connsiteX11" fmla="*/ 102659 w 106145"/>
                            <a:gd name="connsiteY11" fmla="*/ 0 h 25701"/>
                            <a:gd name="connsiteX12" fmla="*/ 89065 w 106145"/>
                            <a:gd name="connsiteY12" fmla="*/ 1781 h 2570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106145" h="25701">
                              <a:moveTo>
                                <a:pt x="89065" y="1781"/>
                              </a:moveTo>
                              <a:cubicBezTo>
                                <a:pt x="90424" y="1875"/>
                                <a:pt x="91268" y="2063"/>
                                <a:pt x="91033" y="2485"/>
                              </a:cubicBezTo>
                              <a:cubicBezTo>
                                <a:pt x="90612" y="3328"/>
                                <a:pt x="86721" y="5016"/>
                                <a:pt x="73737" y="8062"/>
                              </a:cubicBezTo>
                              <a:cubicBezTo>
                                <a:pt x="67268" y="9703"/>
                                <a:pt x="58455" y="11156"/>
                                <a:pt x="46830" y="13969"/>
                              </a:cubicBezTo>
                              <a:cubicBezTo>
                                <a:pt x="35206" y="16828"/>
                                <a:pt x="20674" y="20250"/>
                                <a:pt x="2440" y="24282"/>
                              </a:cubicBezTo>
                              <a:cubicBezTo>
                                <a:pt x="-701" y="24984"/>
                                <a:pt x="-842" y="25594"/>
                                <a:pt x="2205" y="25687"/>
                              </a:cubicBezTo>
                              <a:cubicBezTo>
                                <a:pt x="4924" y="25781"/>
                                <a:pt x="9143" y="25407"/>
                                <a:pt x="12237" y="24844"/>
                              </a:cubicBezTo>
                              <a:cubicBezTo>
                                <a:pt x="12658" y="24750"/>
                                <a:pt x="13034" y="24703"/>
                                <a:pt x="13408" y="24609"/>
                              </a:cubicBezTo>
                              <a:cubicBezTo>
                                <a:pt x="28831" y="21188"/>
                                <a:pt x="42190" y="17860"/>
                                <a:pt x="53674" y="15094"/>
                              </a:cubicBezTo>
                              <a:cubicBezTo>
                                <a:pt x="65252" y="12844"/>
                                <a:pt x="74862" y="10735"/>
                                <a:pt x="82549" y="8906"/>
                              </a:cubicBezTo>
                              <a:cubicBezTo>
                                <a:pt x="97924" y="5250"/>
                                <a:pt x="105705" y="2531"/>
                                <a:pt x="106128" y="1078"/>
                              </a:cubicBezTo>
                              <a:cubicBezTo>
                                <a:pt x="106315" y="469"/>
                                <a:pt x="105049" y="141"/>
                                <a:pt x="102659" y="0"/>
                              </a:cubicBezTo>
                              <a:cubicBezTo>
                                <a:pt x="97221" y="703"/>
                                <a:pt x="94502" y="1031"/>
                                <a:pt x="89065" y="17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4" name="任意多边形: 形状 1023">
                          <a:extLst>
                            <a:ext uri="{FF2B5EF4-FFF2-40B4-BE49-F238E27FC236}">
                              <a16:creationId xmlns:a16="http://schemas.microsoft.com/office/drawing/2014/main" id="{86510D01-7B32-07F5-E215-3CFAD256B3C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79652" y="5257843"/>
                          <a:ext cx="192084" cy="79200"/>
                        </a:xfrm>
                        <a:custGeom>
                          <a:avLst/>
                          <a:gdLst>
                            <a:gd name="connsiteX0" fmla="*/ 80493 w 192084"/>
                            <a:gd name="connsiteY0" fmla="*/ 79153 h 79200"/>
                            <a:gd name="connsiteX1" fmla="*/ 73509 w 192084"/>
                            <a:gd name="connsiteY1" fmla="*/ 76809 h 79200"/>
                            <a:gd name="connsiteX2" fmla="*/ 77025 w 192084"/>
                            <a:gd name="connsiteY2" fmla="*/ 72309 h 79200"/>
                            <a:gd name="connsiteX3" fmla="*/ 90478 w 192084"/>
                            <a:gd name="connsiteY3" fmla="*/ 69497 h 79200"/>
                            <a:gd name="connsiteX4" fmla="*/ 102759 w 192084"/>
                            <a:gd name="connsiteY4" fmla="*/ 67340 h 79200"/>
                            <a:gd name="connsiteX5" fmla="*/ 123993 w 192084"/>
                            <a:gd name="connsiteY5" fmla="*/ 62793 h 79200"/>
                            <a:gd name="connsiteX6" fmla="*/ 154368 w 192084"/>
                            <a:gd name="connsiteY6" fmla="*/ 53559 h 79200"/>
                            <a:gd name="connsiteX7" fmla="*/ 177806 w 192084"/>
                            <a:gd name="connsiteY7" fmla="*/ 38278 h 79200"/>
                            <a:gd name="connsiteX8" fmla="*/ 163369 w 192084"/>
                            <a:gd name="connsiteY8" fmla="*/ 19996 h 79200"/>
                            <a:gd name="connsiteX9" fmla="*/ 154087 w 192084"/>
                            <a:gd name="connsiteY9" fmla="*/ 15777 h 79200"/>
                            <a:gd name="connsiteX10" fmla="*/ 143681 w 192084"/>
                            <a:gd name="connsiteY10" fmla="*/ 12684 h 79200"/>
                            <a:gd name="connsiteX11" fmla="*/ 120384 w 192084"/>
                            <a:gd name="connsiteY11" fmla="*/ 8137 h 79200"/>
                            <a:gd name="connsiteX12" fmla="*/ 70697 w 192084"/>
                            <a:gd name="connsiteY12" fmla="*/ 4809 h 79200"/>
                            <a:gd name="connsiteX13" fmla="*/ 29681 w 192084"/>
                            <a:gd name="connsiteY13" fmla="*/ 6918 h 79200"/>
                            <a:gd name="connsiteX14" fmla="*/ 17072 w 192084"/>
                            <a:gd name="connsiteY14" fmla="*/ 8043 h 79200"/>
                            <a:gd name="connsiteX15" fmla="*/ 12243 w 192084"/>
                            <a:gd name="connsiteY15" fmla="*/ 8793 h 79200"/>
                            <a:gd name="connsiteX16" fmla="*/ 1462 w 192084"/>
                            <a:gd name="connsiteY16" fmla="*/ 7903 h 79200"/>
                            <a:gd name="connsiteX17" fmla="*/ 3196 w 192084"/>
                            <a:gd name="connsiteY17" fmla="*/ 5043 h 79200"/>
                            <a:gd name="connsiteX18" fmla="*/ 9477 w 192084"/>
                            <a:gd name="connsiteY18" fmla="*/ 4059 h 79200"/>
                            <a:gd name="connsiteX19" fmla="*/ 23775 w 192084"/>
                            <a:gd name="connsiteY19" fmla="*/ 2418 h 79200"/>
                            <a:gd name="connsiteX20" fmla="*/ 69150 w 192084"/>
                            <a:gd name="connsiteY20" fmla="*/ 168 h 79200"/>
                            <a:gd name="connsiteX21" fmla="*/ 124181 w 192084"/>
                            <a:gd name="connsiteY21" fmla="*/ 4059 h 79200"/>
                            <a:gd name="connsiteX22" fmla="*/ 150431 w 192084"/>
                            <a:gd name="connsiteY22" fmla="*/ 9309 h 79200"/>
                            <a:gd name="connsiteX23" fmla="*/ 173212 w 192084"/>
                            <a:gd name="connsiteY23" fmla="*/ 18168 h 79200"/>
                            <a:gd name="connsiteX24" fmla="*/ 191306 w 192084"/>
                            <a:gd name="connsiteY24" fmla="*/ 41559 h 79200"/>
                            <a:gd name="connsiteX25" fmla="*/ 158213 w 192084"/>
                            <a:gd name="connsiteY25" fmla="*/ 61340 h 79200"/>
                            <a:gd name="connsiteX26" fmla="*/ 124978 w 192084"/>
                            <a:gd name="connsiteY26" fmla="*/ 70528 h 79200"/>
                            <a:gd name="connsiteX27" fmla="*/ 104493 w 192084"/>
                            <a:gd name="connsiteY27" fmla="*/ 74700 h 79200"/>
                            <a:gd name="connsiteX28" fmla="*/ 81618 w 192084"/>
                            <a:gd name="connsiteY28" fmla="*/ 78965 h 79200"/>
                            <a:gd name="connsiteX29" fmla="*/ 80493 w 192084"/>
                            <a:gd name="connsiteY29" fmla="*/ 79153 h 792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</a:cxnLst>
                          <a:rect l="l" t="t" r="r" b="b"/>
                          <a:pathLst>
                            <a:path w="192084" h="79200">
                              <a:moveTo>
                                <a:pt x="80493" y="79153"/>
                              </a:moveTo>
                              <a:cubicBezTo>
                                <a:pt x="77587" y="79434"/>
                                <a:pt x="74634" y="78449"/>
                                <a:pt x="73509" y="76809"/>
                              </a:cubicBezTo>
                              <a:cubicBezTo>
                                <a:pt x="72243" y="74981"/>
                                <a:pt x="73744" y="72965"/>
                                <a:pt x="77025" y="72309"/>
                              </a:cubicBezTo>
                              <a:cubicBezTo>
                                <a:pt x="81712" y="71324"/>
                                <a:pt x="86166" y="70387"/>
                                <a:pt x="90478" y="69497"/>
                              </a:cubicBezTo>
                              <a:cubicBezTo>
                                <a:pt x="94743" y="68747"/>
                                <a:pt x="98868" y="67996"/>
                                <a:pt x="102759" y="67340"/>
                              </a:cubicBezTo>
                              <a:cubicBezTo>
                                <a:pt x="110540" y="65887"/>
                                <a:pt x="117619" y="64340"/>
                                <a:pt x="123993" y="62793"/>
                              </a:cubicBezTo>
                              <a:cubicBezTo>
                                <a:pt x="136743" y="59746"/>
                                <a:pt x="146681" y="56559"/>
                                <a:pt x="154368" y="53559"/>
                              </a:cubicBezTo>
                              <a:cubicBezTo>
                                <a:pt x="169837" y="48309"/>
                                <a:pt x="176212" y="42778"/>
                                <a:pt x="177806" y="38278"/>
                              </a:cubicBezTo>
                              <a:cubicBezTo>
                                <a:pt x="180525" y="30825"/>
                                <a:pt x="171525" y="24215"/>
                                <a:pt x="163369" y="19996"/>
                              </a:cubicBezTo>
                              <a:cubicBezTo>
                                <a:pt x="160462" y="18497"/>
                                <a:pt x="157369" y="17090"/>
                                <a:pt x="154087" y="15777"/>
                              </a:cubicBezTo>
                              <a:cubicBezTo>
                                <a:pt x="150806" y="14606"/>
                                <a:pt x="147337" y="13621"/>
                                <a:pt x="143681" y="12684"/>
                              </a:cubicBezTo>
                              <a:cubicBezTo>
                                <a:pt x="136415" y="10809"/>
                                <a:pt x="128540" y="9309"/>
                                <a:pt x="120384" y="8137"/>
                              </a:cubicBezTo>
                              <a:cubicBezTo>
                                <a:pt x="104118" y="5934"/>
                                <a:pt x="86587" y="4059"/>
                                <a:pt x="70697" y="4809"/>
                              </a:cubicBezTo>
                              <a:cubicBezTo>
                                <a:pt x="54759" y="5137"/>
                                <a:pt x="40275" y="6028"/>
                                <a:pt x="29681" y="6918"/>
                              </a:cubicBezTo>
                              <a:cubicBezTo>
                                <a:pt x="24384" y="7387"/>
                                <a:pt x="20071" y="7762"/>
                                <a:pt x="17072" y="8043"/>
                              </a:cubicBezTo>
                              <a:cubicBezTo>
                                <a:pt x="14072" y="8465"/>
                                <a:pt x="12384" y="8793"/>
                                <a:pt x="12243" y="8793"/>
                              </a:cubicBezTo>
                              <a:cubicBezTo>
                                <a:pt x="8775" y="9403"/>
                                <a:pt x="3946" y="8934"/>
                                <a:pt x="1462" y="7903"/>
                              </a:cubicBezTo>
                              <a:cubicBezTo>
                                <a:pt x="-1023" y="6825"/>
                                <a:pt x="-272" y="5606"/>
                                <a:pt x="3196" y="5043"/>
                              </a:cubicBezTo>
                              <a:cubicBezTo>
                                <a:pt x="3759" y="4950"/>
                                <a:pt x="5962" y="4621"/>
                                <a:pt x="9477" y="4059"/>
                              </a:cubicBezTo>
                              <a:cubicBezTo>
                                <a:pt x="12993" y="3449"/>
                                <a:pt x="17821" y="2746"/>
                                <a:pt x="23775" y="2418"/>
                              </a:cubicBezTo>
                              <a:cubicBezTo>
                                <a:pt x="35587" y="1481"/>
                                <a:pt x="51572" y="449"/>
                                <a:pt x="69150" y="168"/>
                              </a:cubicBezTo>
                              <a:cubicBezTo>
                                <a:pt x="86681" y="-629"/>
                                <a:pt x="105994" y="1528"/>
                                <a:pt x="124181" y="4059"/>
                              </a:cubicBezTo>
                              <a:cubicBezTo>
                                <a:pt x="133322" y="5465"/>
                                <a:pt x="142134" y="7200"/>
                                <a:pt x="150431" y="9309"/>
                              </a:cubicBezTo>
                              <a:cubicBezTo>
                                <a:pt x="158728" y="11559"/>
                                <a:pt x="166416" y="14793"/>
                                <a:pt x="173212" y="18168"/>
                              </a:cubicBezTo>
                              <a:cubicBezTo>
                                <a:pt x="188259" y="25809"/>
                                <a:pt x="194400" y="33918"/>
                                <a:pt x="191306" y="41559"/>
                              </a:cubicBezTo>
                              <a:cubicBezTo>
                                <a:pt x="188259" y="49012"/>
                                <a:pt x="176869" y="55715"/>
                                <a:pt x="158213" y="61340"/>
                              </a:cubicBezTo>
                              <a:cubicBezTo>
                                <a:pt x="148884" y="64200"/>
                                <a:pt x="137821" y="67669"/>
                                <a:pt x="124978" y="70528"/>
                              </a:cubicBezTo>
                              <a:cubicBezTo>
                                <a:pt x="118556" y="71981"/>
                                <a:pt x="111759" y="73387"/>
                                <a:pt x="104493" y="74700"/>
                              </a:cubicBezTo>
                              <a:cubicBezTo>
                                <a:pt x="97275" y="76106"/>
                                <a:pt x="89587" y="77137"/>
                                <a:pt x="81618" y="78965"/>
                              </a:cubicBezTo>
                              <a:cubicBezTo>
                                <a:pt x="81290" y="79059"/>
                                <a:pt x="80916" y="79106"/>
                                <a:pt x="80493" y="791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5" name="任意多边形: 形状 1024">
                          <a:extLst>
                            <a:ext uri="{FF2B5EF4-FFF2-40B4-BE49-F238E27FC236}">
                              <a16:creationId xmlns:a16="http://schemas.microsoft.com/office/drawing/2014/main" id="{7BE097DD-8807-6F66-3098-BC778FADC2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323899" y="5328398"/>
                          <a:ext cx="168273" cy="112826"/>
                        </a:xfrm>
                        <a:custGeom>
                          <a:avLst/>
                          <a:gdLst>
                            <a:gd name="connsiteX0" fmla="*/ 3013 w 168273"/>
                            <a:gd name="connsiteY0" fmla="*/ 112801 h 112826"/>
                            <a:gd name="connsiteX1" fmla="*/ 528 w 168273"/>
                            <a:gd name="connsiteY1" fmla="*/ 109332 h 112826"/>
                            <a:gd name="connsiteX2" fmla="*/ 9294 w 168273"/>
                            <a:gd name="connsiteY2" fmla="*/ 103332 h 112826"/>
                            <a:gd name="connsiteX3" fmla="*/ 144060 w 168273"/>
                            <a:gd name="connsiteY3" fmla="*/ 57957 h 112826"/>
                            <a:gd name="connsiteX4" fmla="*/ 154794 w 168273"/>
                            <a:gd name="connsiteY4" fmla="*/ 33817 h 112826"/>
                            <a:gd name="connsiteX5" fmla="*/ 131122 w 168273"/>
                            <a:gd name="connsiteY5" fmla="*/ 15770 h 112826"/>
                            <a:gd name="connsiteX6" fmla="*/ 111997 w 168273"/>
                            <a:gd name="connsiteY6" fmla="*/ 10473 h 112826"/>
                            <a:gd name="connsiteX7" fmla="*/ 91185 w 168273"/>
                            <a:gd name="connsiteY7" fmla="*/ 8129 h 112826"/>
                            <a:gd name="connsiteX8" fmla="*/ 53544 w 168273"/>
                            <a:gd name="connsiteY8" fmla="*/ 7332 h 112826"/>
                            <a:gd name="connsiteX9" fmla="*/ 41357 w 168273"/>
                            <a:gd name="connsiteY9" fmla="*/ 7988 h 112826"/>
                            <a:gd name="connsiteX10" fmla="*/ 36576 w 168273"/>
                            <a:gd name="connsiteY10" fmla="*/ 8551 h 112826"/>
                            <a:gd name="connsiteX11" fmla="*/ 29029 w 168273"/>
                            <a:gd name="connsiteY11" fmla="*/ 5785 h 112826"/>
                            <a:gd name="connsiteX12" fmla="*/ 33622 w 168273"/>
                            <a:gd name="connsiteY12" fmla="*/ 1613 h 112826"/>
                            <a:gd name="connsiteX13" fmla="*/ 53872 w 168273"/>
                            <a:gd name="connsiteY13" fmla="*/ 114 h 112826"/>
                            <a:gd name="connsiteX14" fmla="*/ 95732 w 168273"/>
                            <a:gd name="connsiteY14" fmla="*/ 1051 h 112826"/>
                            <a:gd name="connsiteX15" fmla="*/ 139888 w 168273"/>
                            <a:gd name="connsiteY15" fmla="*/ 10285 h 112826"/>
                            <a:gd name="connsiteX16" fmla="*/ 166748 w 168273"/>
                            <a:gd name="connsiteY16" fmla="*/ 31192 h 112826"/>
                            <a:gd name="connsiteX17" fmla="*/ 152451 w 168273"/>
                            <a:gd name="connsiteY17" fmla="*/ 62082 h 112826"/>
                            <a:gd name="connsiteX18" fmla="*/ 127747 w 168273"/>
                            <a:gd name="connsiteY18" fmla="*/ 75770 h 112826"/>
                            <a:gd name="connsiteX19" fmla="*/ 111857 w 168273"/>
                            <a:gd name="connsiteY19" fmla="*/ 81864 h 112826"/>
                            <a:gd name="connsiteX20" fmla="*/ 93951 w 168273"/>
                            <a:gd name="connsiteY20" fmla="*/ 88426 h 112826"/>
                            <a:gd name="connsiteX21" fmla="*/ 52372 w 168273"/>
                            <a:gd name="connsiteY21" fmla="*/ 100192 h 112826"/>
                            <a:gd name="connsiteX22" fmla="*/ 4138 w 168273"/>
                            <a:gd name="connsiteY22" fmla="*/ 112614 h 112826"/>
                            <a:gd name="connsiteX23" fmla="*/ 3013 w 168273"/>
                            <a:gd name="connsiteY23" fmla="*/ 112801 h 1128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8273" h="112826">
                              <a:moveTo>
                                <a:pt x="3013" y="112801"/>
                              </a:moveTo>
                              <a:cubicBezTo>
                                <a:pt x="341" y="113036"/>
                                <a:pt x="-737" y="111629"/>
                                <a:pt x="528" y="109332"/>
                              </a:cubicBezTo>
                              <a:cubicBezTo>
                                <a:pt x="1982" y="106755"/>
                                <a:pt x="5825" y="104082"/>
                                <a:pt x="9294" y="103332"/>
                              </a:cubicBezTo>
                              <a:cubicBezTo>
                                <a:pt x="89122" y="84817"/>
                                <a:pt x="128732" y="69957"/>
                                <a:pt x="144060" y="57957"/>
                              </a:cubicBezTo>
                              <a:cubicBezTo>
                                <a:pt x="156810" y="48254"/>
                                <a:pt x="157044" y="39441"/>
                                <a:pt x="154794" y="33817"/>
                              </a:cubicBezTo>
                              <a:cubicBezTo>
                                <a:pt x="151654" y="25801"/>
                                <a:pt x="142748" y="20036"/>
                                <a:pt x="131122" y="15770"/>
                              </a:cubicBezTo>
                              <a:cubicBezTo>
                                <a:pt x="125310" y="13660"/>
                                <a:pt x="118794" y="11926"/>
                                <a:pt x="111997" y="10473"/>
                              </a:cubicBezTo>
                              <a:cubicBezTo>
                                <a:pt x="105248" y="9207"/>
                                <a:pt x="98170" y="8645"/>
                                <a:pt x="91185" y="8129"/>
                              </a:cubicBezTo>
                              <a:cubicBezTo>
                                <a:pt x="77216" y="7145"/>
                                <a:pt x="63669" y="7145"/>
                                <a:pt x="53544" y="7332"/>
                              </a:cubicBezTo>
                              <a:cubicBezTo>
                                <a:pt x="48481" y="7426"/>
                                <a:pt x="44263" y="7567"/>
                                <a:pt x="41357" y="7988"/>
                              </a:cubicBezTo>
                              <a:cubicBezTo>
                                <a:pt x="38404" y="8317"/>
                                <a:pt x="36716" y="8551"/>
                                <a:pt x="36576" y="8551"/>
                              </a:cubicBezTo>
                              <a:cubicBezTo>
                                <a:pt x="33341" y="8926"/>
                                <a:pt x="29872" y="7707"/>
                                <a:pt x="29029" y="5785"/>
                              </a:cubicBezTo>
                              <a:cubicBezTo>
                                <a:pt x="28232" y="3863"/>
                                <a:pt x="30201" y="2035"/>
                                <a:pt x="33622" y="1613"/>
                              </a:cubicBezTo>
                              <a:cubicBezTo>
                                <a:pt x="34747" y="1613"/>
                                <a:pt x="42435" y="114"/>
                                <a:pt x="53872" y="114"/>
                              </a:cubicBezTo>
                              <a:cubicBezTo>
                                <a:pt x="65263" y="-121"/>
                                <a:pt x="80310" y="-74"/>
                                <a:pt x="95732" y="1051"/>
                              </a:cubicBezTo>
                              <a:cubicBezTo>
                                <a:pt x="111060" y="1801"/>
                                <a:pt x="126950" y="5551"/>
                                <a:pt x="139888" y="10285"/>
                              </a:cubicBezTo>
                              <a:cubicBezTo>
                                <a:pt x="152825" y="15207"/>
                                <a:pt x="162810" y="21910"/>
                                <a:pt x="166748" y="31192"/>
                              </a:cubicBezTo>
                              <a:cubicBezTo>
                                <a:pt x="171154" y="41410"/>
                                <a:pt x="165904" y="52145"/>
                                <a:pt x="152451" y="62082"/>
                              </a:cubicBezTo>
                              <a:cubicBezTo>
                                <a:pt x="145888" y="66911"/>
                                <a:pt x="137544" y="71504"/>
                                <a:pt x="127747" y="75770"/>
                              </a:cubicBezTo>
                              <a:cubicBezTo>
                                <a:pt x="122826" y="77879"/>
                                <a:pt x="117529" y="79942"/>
                                <a:pt x="111857" y="81864"/>
                              </a:cubicBezTo>
                              <a:cubicBezTo>
                                <a:pt x="106232" y="83973"/>
                                <a:pt x="100279" y="86316"/>
                                <a:pt x="93951" y="88426"/>
                              </a:cubicBezTo>
                              <a:cubicBezTo>
                                <a:pt x="81341" y="92692"/>
                                <a:pt x="67419" y="96629"/>
                                <a:pt x="52372" y="100192"/>
                              </a:cubicBezTo>
                              <a:cubicBezTo>
                                <a:pt x="37372" y="104504"/>
                                <a:pt x="21294" y="108817"/>
                                <a:pt x="4138" y="112614"/>
                              </a:cubicBezTo>
                              <a:cubicBezTo>
                                <a:pt x="3716" y="112707"/>
                                <a:pt x="3388" y="112801"/>
                                <a:pt x="3013" y="11280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6" name="任意多边形: 形状 1025">
                          <a:extLst>
                            <a:ext uri="{FF2B5EF4-FFF2-40B4-BE49-F238E27FC236}">
                              <a16:creationId xmlns:a16="http://schemas.microsoft.com/office/drawing/2014/main" id="{80BD1118-139B-BA1D-76E6-CEE8FF1CF4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323778" y="5429198"/>
                          <a:ext cx="94499" cy="44537"/>
                        </a:xfrm>
                        <a:custGeom>
                          <a:avLst/>
                          <a:gdLst>
                            <a:gd name="connsiteX0" fmla="*/ 72978 w 94499"/>
                            <a:gd name="connsiteY0" fmla="*/ 44533 h 44537"/>
                            <a:gd name="connsiteX1" fmla="*/ 71853 w 94499"/>
                            <a:gd name="connsiteY1" fmla="*/ 41486 h 44537"/>
                            <a:gd name="connsiteX2" fmla="*/ 50618 w 94499"/>
                            <a:gd name="connsiteY2" fmla="*/ 10548 h 44537"/>
                            <a:gd name="connsiteX3" fmla="*/ 19165 w 94499"/>
                            <a:gd name="connsiteY3" fmla="*/ 10642 h 44537"/>
                            <a:gd name="connsiteX4" fmla="*/ 7915 w 94499"/>
                            <a:gd name="connsiteY4" fmla="*/ 11579 h 44537"/>
                            <a:gd name="connsiteX5" fmla="*/ 3322 w 94499"/>
                            <a:gd name="connsiteY5" fmla="*/ 12095 h 44537"/>
                            <a:gd name="connsiteX6" fmla="*/ 978 w 94499"/>
                            <a:gd name="connsiteY6" fmla="*/ 7970 h 44537"/>
                            <a:gd name="connsiteX7" fmla="*/ 10165 w 94499"/>
                            <a:gd name="connsiteY7" fmla="*/ 2485 h 44537"/>
                            <a:gd name="connsiteX8" fmla="*/ 29197 w 94499"/>
                            <a:gd name="connsiteY8" fmla="*/ 658 h 44537"/>
                            <a:gd name="connsiteX9" fmla="*/ 64353 w 94499"/>
                            <a:gd name="connsiteY9" fmla="*/ 1454 h 44537"/>
                            <a:gd name="connsiteX10" fmla="*/ 86431 w 94499"/>
                            <a:gd name="connsiteY10" fmla="*/ 37595 h 44537"/>
                            <a:gd name="connsiteX11" fmla="*/ 75228 w 94499"/>
                            <a:gd name="connsiteY11" fmla="*/ 44157 h 44537"/>
                            <a:gd name="connsiteX12" fmla="*/ 72978 w 94499"/>
                            <a:gd name="connsiteY12" fmla="*/ 44533 h 445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94499" h="44537">
                              <a:moveTo>
                                <a:pt x="72978" y="44533"/>
                              </a:moveTo>
                              <a:cubicBezTo>
                                <a:pt x="70728" y="44626"/>
                                <a:pt x="70212" y="43455"/>
                                <a:pt x="71853" y="41486"/>
                              </a:cubicBezTo>
                              <a:cubicBezTo>
                                <a:pt x="88587" y="21564"/>
                                <a:pt x="72087" y="13501"/>
                                <a:pt x="50618" y="10548"/>
                              </a:cubicBezTo>
                              <a:cubicBezTo>
                                <a:pt x="39978" y="9657"/>
                                <a:pt x="28259" y="10033"/>
                                <a:pt x="19165" y="10642"/>
                              </a:cubicBezTo>
                              <a:cubicBezTo>
                                <a:pt x="14618" y="10923"/>
                                <a:pt x="10728" y="11298"/>
                                <a:pt x="7915" y="11579"/>
                              </a:cubicBezTo>
                              <a:cubicBezTo>
                                <a:pt x="5103" y="11907"/>
                                <a:pt x="3462" y="12095"/>
                                <a:pt x="3322" y="12095"/>
                              </a:cubicBezTo>
                              <a:cubicBezTo>
                                <a:pt x="-54" y="12563"/>
                                <a:pt x="-897" y="10642"/>
                                <a:pt x="978" y="7970"/>
                              </a:cubicBezTo>
                              <a:cubicBezTo>
                                <a:pt x="2852" y="5345"/>
                                <a:pt x="6931" y="2861"/>
                                <a:pt x="10165" y="2485"/>
                              </a:cubicBezTo>
                              <a:cubicBezTo>
                                <a:pt x="11196" y="2345"/>
                                <a:pt x="18884" y="1360"/>
                                <a:pt x="29197" y="658"/>
                              </a:cubicBezTo>
                              <a:cubicBezTo>
                                <a:pt x="39556" y="-46"/>
                                <a:pt x="52540" y="-655"/>
                                <a:pt x="64353" y="1454"/>
                              </a:cubicBezTo>
                              <a:cubicBezTo>
                                <a:pt x="87978" y="5017"/>
                                <a:pt x="105415" y="14345"/>
                                <a:pt x="86431" y="37595"/>
                              </a:cubicBezTo>
                              <a:cubicBezTo>
                                <a:pt x="84368" y="40126"/>
                                <a:pt x="79306" y="43079"/>
                                <a:pt x="75228" y="44157"/>
                              </a:cubicBezTo>
                              <a:cubicBezTo>
                                <a:pt x="74384" y="44392"/>
                                <a:pt x="73634" y="44486"/>
                                <a:pt x="72978" y="4453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27" name="任意多边形: 形状 1026">
                          <a:extLst>
                            <a:ext uri="{FF2B5EF4-FFF2-40B4-BE49-F238E27FC236}">
                              <a16:creationId xmlns:a16="http://schemas.microsoft.com/office/drawing/2014/main" id="{9411A3F5-22BC-C363-D7D6-418C5A0B44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164982" y="5220605"/>
                          <a:ext cx="213144" cy="45017"/>
                        </a:xfrm>
                        <a:custGeom>
                          <a:avLst/>
                          <a:gdLst>
                            <a:gd name="connsiteX0" fmla="*/ 123914 w 213144"/>
                            <a:gd name="connsiteY0" fmla="*/ 44812 h 45017"/>
                            <a:gd name="connsiteX1" fmla="*/ 114117 w 213144"/>
                            <a:gd name="connsiteY1" fmla="*/ 44156 h 45017"/>
                            <a:gd name="connsiteX2" fmla="*/ 114305 w 213144"/>
                            <a:gd name="connsiteY2" fmla="*/ 41250 h 45017"/>
                            <a:gd name="connsiteX3" fmla="*/ 157758 w 213144"/>
                            <a:gd name="connsiteY3" fmla="*/ 31969 h 45017"/>
                            <a:gd name="connsiteX4" fmla="*/ 183305 w 213144"/>
                            <a:gd name="connsiteY4" fmla="*/ 24516 h 45017"/>
                            <a:gd name="connsiteX5" fmla="*/ 196711 w 213144"/>
                            <a:gd name="connsiteY5" fmla="*/ 13594 h 45017"/>
                            <a:gd name="connsiteX6" fmla="*/ 172102 w 213144"/>
                            <a:gd name="connsiteY6" fmla="*/ 5203 h 45017"/>
                            <a:gd name="connsiteX7" fmla="*/ 122883 w 213144"/>
                            <a:gd name="connsiteY7" fmla="*/ 2391 h 45017"/>
                            <a:gd name="connsiteX8" fmla="*/ 70851 w 213144"/>
                            <a:gd name="connsiteY8" fmla="*/ 6375 h 45017"/>
                            <a:gd name="connsiteX9" fmla="*/ 29695 w 213144"/>
                            <a:gd name="connsiteY9" fmla="*/ 12656 h 45017"/>
                            <a:gd name="connsiteX10" fmla="*/ 12539 w 213144"/>
                            <a:gd name="connsiteY10" fmla="*/ 16078 h 45017"/>
                            <a:gd name="connsiteX11" fmla="*/ 1476 w 213144"/>
                            <a:gd name="connsiteY11" fmla="*/ 17016 h 45017"/>
                            <a:gd name="connsiteX12" fmla="*/ 3305 w 213144"/>
                            <a:gd name="connsiteY12" fmla="*/ 15515 h 45017"/>
                            <a:gd name="connsiteX13" fmla="*/ 23461 w 213144"/>
                            <a:gd name="connsiteY13" fmla="*/ 11484 h 45017"/>
                            <a:gd name="connsiteX14" fmla="*/ 43664 w 213144"/>
                            <a:gd name="connsiteY14" fmla="*/ 7781 h 45017"/>
                            <a:gd name="connsiteX15" fmla="*/ 55617 w 213144"/>
                            <a:gd name="connsiteY15" fmla="*/ 5766 h 45017"/>
                            <a:gd name="connsiteX16" fmla="*/ 68601 w 213144"/>
                            <a:gd name="connsiteY16" fmla="*/ 4359 h 45017"/>
                            <a:gd name="connsiteX17" fmla="*/ 125789 w 213144"/>
                            <a:gd name="connsiteY17" fmla="*/ 0 h 45017"/>
                            <a:gd name="connsiteX18" fmla="*/ 181430 w 213144"/>
                            <a:gd name="connsiteY18" fmla="*/ 3375 h 45017"/>
                            <a:gd name="connsiteX19" fmla="*/ 212836 w 213144"/>
                            <a:gd name="connsiteY19" fmla="*/ 14906 h 45017"/>
                            <a:gd name="connsiteX20" fmla="*/ 193243 w 213144"/>
                            <a:gd name="connsiteY20" fmla="*/ 28734 h 45017"/>
                            <a:gd name="connsiteX21" fmla="*/ 125086 w 213144"/>
                            <a:gd name="connsiteY21" fmla="*/ 44672 h 45017"/>
                            <a:gd name="connsiteX22" fmla="*/ 123914 w 213144"/>
                            <a:gd name="connsiteY22" fmla="*/ 44812 h 450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13144" h="45017">
                              <a:moveTo>
                                <a:pt x="123914" y="44812"/>
                              </a:moveTo>
                              <a:cubicBezTo>
                                <a:pt x="120820" y="45235"/>
                                <a:pt x="116742" y="45000"/>
                                <a:pt x="114117" y="44156"/>
                              </a:cubicBezTo>
                              <a:cubicBezTo>
                                <a:pt x="111117" y="43219"/>
                                <a:pt x="111211" y="41906"/>
                                <a:pt x="114305" y="41250"/>
                              </a:cubicBezTo>
                              <a:cubicBezTo>
                                <a:pt x="132117" y="36938"/>
                                <a:pt x="146508" y="34734"/>
                                <a:pt x="157758" y="31969"/>
                              </a:cubicBezTo>
                              <a:cubicBezTo>
                                <a:pt x="169055" y="29297"/>
                                <a:pt x="177352" y="26812"/>
                                <a:pt x="183305" y="24516"/>
                              </a:cubicBezTo>
                              <a:cubicBezTo>
                                <a:pt x="195258" y="19969"/>
                                <a:pt x="197836" y="16219"/>
                                <a:pt x="196711" y="13594"/>
                              </a:cubicBezTo>
                              <a:cubicBezTo>
                                <a:pt x="194789" y="9234"/>
                                <a:pt x="182227" y="6609"/>
                                <a:pt x="172102" y="5203"/>
                              </a:cubicBezTo>
                              <a:cubicBezTo>
                                <a:pt x="157758" y="3281"/>
                                <a:pt x="140508" y="2109"/>
                                <a:pt x="122883" y="2391"/>
                              </a:cubicBezTo>
                              <a:cubicBezTo>
                                <a:pt x="105305" y="3187"/>
                                <a:pt x="87164" y="4734"/>
                                <a:pt x="70851" y="6375"/>
                              </a:cubicBezTo>
                              <a:cubicBezTo>
                                <a:pt x="54492" y="7688"/>
                                <a:pt x="40102" y="10781"/>
                                <a:pt x="29695" y="12656"/>
                              </a:cubicBezTo>
                              <a:cubicBezTo>
                                <a:pt x="19289" y="14719"/>
                                <a:pt x="12820" y="15984"/>
                                <a:pt x="12539" y="16078"/>
                              </a:cubicBezTo>
                              <a:cubicBezTo>
                                <a:pt x="9164" y="16734"/>
                                <a:pt x="4054" y="17156"/>
                                <a:pt x="1476" y="17016"/>
                              </a:cubicBezTo>
                              <a:cubicBezTo>
                                <a:pt x="-1055" y="16828"/>
                                <a:pt x="-258" y="16219"/>
                                <a:pt x="3305" y="15515"/>
                              </a:cubicBezTo>
                              <a:cubicBezTo>
                                <a:pt x="4430" y="15281"/>
                                <a:pt x="11883" y="13781"/>
                                <a:pt x="23461" y="11484"/>
                              </a:cubicBezTo>
                              <a:cubicBezTo>
                                <a:pt x="29226" y="10406"/>
                                <a:pt x="36070" y="9140"/>
                                <a:pt x="43664" y="7781"/>
                              </a:cubicBezTo>
                              <a:cubicBezTo>
                                <a:pt x="47461" y="7125"/>
                                <a:pt x="51445" y="6375"/>
                                <a:pt x="55617" y="5766"/>
                              </a:cubicBezTo>
                              <a:cubicBezTo>
                                <a:pt x="59789" y="5297"/>
                                <a:pt x="64148" y="4828"/>
                                <a:pt x="68601" y="4359"/>
                              </a:cubicBezTo>
                              <a:cubicBezTo>
                                <a:pt x="86461" y="2531"/>
                                <a:pt x="106242" y="890"/>
                                <a:pt x="125789" y="0"/>
                              </a:cubicBezTo>
                              <a:cubicBezTo>
                                <a:pt x="145383" y="94"/>
                                <a:pt x="164695" y="1125"/>
                                <a:pt x="181430" y="3375"/>
                              </a:cubicBezTo>
                              <a:cubicBezTo>
                                <a:pt x="199945" y="5578"/>
                                <a:pt x="210914" y="10359"/>
                                <a:pt x="212836" y="14906"/>
                              </a:cubicBezTo>
                              <a:cubicBezTo>
                                <a:pt x="214711" y="19593"/>
                                <a:pt x="208008" y="23718"/>
                                <a:pt x="193243" y="28734"/>
                              </a:cubicBezTo>
                              <a:cubicBezTo>
                                <a:pt x="178524" y="34031"/>
                                <a:pt x="155696" y="38859"/>
                                <a:pt x="125086" y="44672"/>
                              </a:cubicBezTo>
                              <a:cubicBezTo>
                                <a:pt x="124711" y="44672"/>
                                <a:pt x="124289" y="44718"/>
                                <a:pt x="123914" y="448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28" name="图形 413">
                      <a:extLst>
                        <a:ext uri="{FF2B5EF4-FFF2-40B4-BE49-F238E27FC236}">
                          <a16:creationId xmlns:a16="http://schemas.microsoft.com/office/drawing/2014/main" id="{1EEE45EB-3351-F17D-B041-8F7D2D80CBF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267128" y="5205075"/>
                      <a:ext cx="478953" cy="306693"/>
                      <a:chOff x="12267128" y="5205075"/>
                      <a:chExt cx="478953" cy="306693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29" name="图形 413">
                        <a:extLst>
                          <a:ext uri="{FF2B5EF4-FFF2-40B4-BE49-F238E27FC236}">
                            <a16:creationId xmlns:a16="http://schemas.microsoft.com/office/drawing/2014/main" id="{EA44F705-34F0-C5A8-B473-B4D1FF3478A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267128" y="5205075"/>
                        <a:ext cx="357925" cy="306693"/>
                        <a:chOff x="12267128" y="5205075"/>
                        <a:chExt cx="357925" cy="306693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30" name="任意多边形: 形状 1029">
                          <a:extLst>
                            <a:ext uri="{FF2B5EF4-FFF2-40B4-BE49-F238E27FC236}">
                              <a16:creationId xmlns:a16="http://schemas.microsoft.com/office/drawing/2014/main" id="{7FF37311-9864-C928-7517-996BF01BCBD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267128" y="5205075"/>
                          <a:ext cx="207437" cy="31713"/>
                        </a:xfrm>
                        <a:custGeom>
                          <a:avLst/>
                          <a:gdLst>
                            <a:gd name="connsiteX0" fmla="*/ 117908 w 207437"/>
                            <a:gd name="connsiteY0" fmla="*/ 31702 h 31713"/>
                            <a:gd name="connsiteX1" fmla="*/ 107736 w 207437"/>
                            <a:gd name="connsiteY1" fmla="*/ 30437 h 31713"/>
                            <a:gd name="connsiteX2" fmla="*/ 107689 w 207437"/>
                            <a:gd name="connsiteY2" fmla="*/ 28187 h 31713"/>
                            <a:gd name="connsiteX3" fmla="*/ 191080 w 207437"/>
                            <a:gd name="connsiteY3" fmla="*/ 11874 h 31713"/>
                            <a:gd name="connsiteX4" fmla="*/ 167971 w 207437"/>
                            <a:gd name="connsiteY4" fmla="*/ 4374 h 31713"/>
                            <a:gd name="connsiteX5" fmla="*/ 120533 w 207437"/>
                            <a:gd name="connsiteY5" fmla="*/ 1327 h 31713"/>
                            <a:gd name="connsiteX6" fmla="*/ 94565 w 207437"/>
                            <a:gd name="connsiteY6" fmla="*/ 1000 h 31713"/>
                            <a:gd name="connsiteX7" fmla="*/ 69440 w 207437"/>
                            <a:gd name="connsiteY7" fmla="*/ 2405 h 31713"/>
                            <a:gd name="connsiteX8" fmla="*/ 28470 w 207437"/>
                            <a:gd name="connsiteY8" fmla="*/ 5499 h 31713"/>
                            <a:gd name="connsiteX9" fmla="*/ 16096 w 207437"/>
                            <a:gd name="connsiteY9" fmla="*/ 6999 h 31713"/>
                            <a:gd name="connsiteX10" fmla="*/ 11361 w 207437"/>
                            <a:gd name="connsiteY10" fmla="*/ 7702 h 31713"/>
                            <a:gd name="connsiteX11" fmla="*/ 1002 w 207437"/>
                            <a:gd name="connsiteY11" fmla="*/ 8499 h 31713"/>
                            <a:gd name="connsiteX12" fmla="*/ 3768 w 207437"/>
                            <a:gd name="connsiteY12" fmla="*/ 7609 h 31713"/>
                            <a:gd name="connsiteX13" fmla="*/ 177721 w 207437"/>
                            <a:gd name="connsiteY13" fmla="*/ 3906 h 31713"/>
                            <a:gd name="connsiteX14" fmla="*/ 207205 w 207437"/>
                            <a:gd name="connsiteY14" fmla="*/ 13515 h 31713"/>
                            <a:gd name="connsiteX15" fmla="*/ 187471 w 207437"/>
                            <a:gd name="connsiteY15" fmla="*/ 22749 h 31713"/>
                            <a:gd name="connsiteX16" fmla="*/ 159346 w 207437"/>
                            <a:gd name="connsiteY16" fmla="*/ 26781 h 31713"/>
                            <a:gd name="connsiteX17" fmla="*/ 119127 w 207437"/>
                            <a:gd name="connsiteY17" fmla="*/ 31655 h 31713"/>
                            <a:gd name="connsiteX18" fmla="*/ 117908 w 207437"/>
                            <a:gd name="connsiteY18" fmla="*/ 31702 h 317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207437" h="31713">
                              <a:moveTo>
                                <a:pt x="117908" y="31702"/>
                              </a:moveTo>
                              <a:cubicBezTo>
                                <a:pt x="114768" y="31796"/>
                                <a:pt x="110502" y="31281"/>
                                <a:pt x="107736" y="30437"/>
                              </a:cubicBezTo>
                              <a:cubicBezTo>
                                <a:pt x="104596" y="29499"/>
                                <a:pt x="104549" y="28468"/>
                                <a:pt x="107689" y="28187"/>
                              </a:cubicBezTo>
                              <a:cubicBezTo>
                                <a:pt x="180205" y="20687"/>
                                <a:pt x="193049" y="16140"/>
                                <a:pt x="191080" y="11874"/>
                              </a:cubicBezTo>
                              <a:cubicBezTo>
                                <a:pt x="189487" y="8640"/>
                                <a:pt x="177580" y="6015"/>
                                <a:pt x="167971" y="4374"/>
                              </a:cubicBezTo>
                              <a:cubicBezTo>
                                <a:pt x="154331" y="2499"/>
                                <a:pt x="137783" y="1796"/>
                                <a:pt x="120533" y="1327"/>
                              </a:cubicBezTo>
                              <a:cubicBezTo>
                                <a:pt x="111955" y="1093"/>
                                <a:pt x="103190" y="1000"/>
                                <a:pt x="94565" y="1000"/>
                              </a:cubicBezTo>
                              <a:cubicBezTo>
                                <a:pt x="85939" y="1515"/>
                                <a:pt x="77502" y="1984"/>
                                <a:pt x="69440" y="2405"/>
                              </a:cubicBezTo>
                              <a:cubicBezTo>
                                <a:pt x="53361" y="3437"/>
                                <a:pt x="38924" y="4562"/>
                                <a:pt x="28470" y="5499"/>
                              </a:cubicBezTo>
                              <a:cubicBezTo>
                                <a:pt x="23220" y="5827"/>
                                <a:pt x="19049" y="6577"/>
                                <a:pt x="16096" y="6999"/>
                              </a:cubicBezTo>
                              <a:cubicBezTo>
                                <a:pt x="13143" y="7421"/>
                                <a:pt x="11455" y="7702"/>
                                <a:pt x="11361" y="7702"/>
                              </a:cubicBezTo>
                              <a:cubicBezTo>
                                <a:pt x="7986" y="8171"/>
                                <a:pt x="3111" y="8546"/>
                                <a:pt x="1002" y="8499"/>
                              </a:cubicBezTo>
                              <a:cubicBezTo>
                                <a:pt x="-1061" y="8499"/>
                                <a:pt x="158" y="8077"/>
                                <a:pt x="3768" y="7609"/>
                              </a:cubicBezTo>
                              <a:cubicBezTo>
                                <a:pt x="8033" y="5359"/>
                                <a:pt x="114346" y="-5798"/>
                                <a:pt x="177721" y="3906"/>
                              </a:cubicBezTo>
                              <a:cubicBezTo>
                                <a:pt x="195205" y="6765"/>
                                <a:pt x="205565" y="10093"/>
                                <a:pt x="207205" y="13515"/>
                              </a:cubicBezTo>
                              <a:cubicBezTo>
                                <a:pt x="208799" y="16843"/>
                                <a:pt x="202190" y="20031"/>
                                <a:pt x="187471" y="22749"/>
                              </a:cubicBezTo>
                              <a:cubicBezTo>
                                <a:pt x="180112" y="24249"/>
                                <a:pt x="170690" y="25046"/>
                                <a:pt x="159346" y="26781"/>
                              </a:cubicBezTo>
                              <a:cubicBezTo>
                                <a:pt x="147956" y="28468"/>
                                <a:pt x="134549" y="30109"/>
                                <a:pt x="119127" y="31655"/>
                              </a:cubicBezTo>
                              <a:cubicBezTo>
                                <a:pt x="118705" y="31609"/>
                                <a:pt x="118330" y="31655"/>
                                <a:pt x="117908" y="3170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1" name="任意多边形: 形状 1030">
                          <a:extLst>
                            <a:ext uri="{FF2B5EF4-FFF2-40B4-BE49-F238E27FC236}">
                              <a16:creationId xmlns:a16="http://schemas.microsoft.com/office/drawing/2014/main" id="{AEAA3A60-0B32-8228-006B-F3DAD0BB8C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375401" y="5232980"/>
                          <a:ext cx="203963" cy="68953"/>
                        </a:xfrm>
                        <a:custGeom>
                          <a:avLst/>
                          <a:gdLst>
                            <a:gd name="connsiteX0" fmla="*/ 101042 w 203963"/>
                            <a:gd name="connsiteY0" fmla="*/ 68953 h 68953"/>
                            <a:gd name="connsiteX1" fmla="*/ 92886 w 203963"/>
                            <a:gd name="connsiteY1" fmla="*/ 66281 h 68953"/>
                            <a:gd name="connsiteX2" fmla="*/ 95183 w 203963"/>
                            <a:gd name="connsiteY2" fmla="*/ 62625 h 68953"/>
                            <a:gd name="connsiteX3" fmla="*/ 120589 w 203963"/>
                            <a:gd name="connsiteY3" fmla="*/ 59906 h 68953"/>
                            <a:gd name="connsiteX4" fmla="*/ 141214 w 203963"/>
                            <a:gd name="connsiteY4" fmla="*/ 57703 h 68953"/>
                            <a:gd name="connsiteX5" fmla="*/ 169901 w 203963"/>
                            <a:gd name="connsiteY5" fmla="*/ 52359 h 68953"/>
                            <a:gd name="connsiteX6" fmla="*/ 189261 w 203963"/>
                            <a:gd name="connsiteY6" fmla="*/ 40031 h 68953"/>
                            <a:gd name="connsiteX7" fmla="*/ 170042 w 203963"/>
                            <a:gd name="connsiteY7" fmla="*/ 23578 h 68953"/>
                            <a:gd name="connsiteX8" fmla="*/ 123589 w 203963"/>
                            <a:gd name="connsiteY8" fmla="*/ 10125 h 68953"/>
                            <a:gd name="connsiteX9" fmla="*/ 72167 w 203963"/>
                            <a:gd name="connsiteY9" fmla="*/ 4688 h 68953"/>
                            <a:gd name="connsiteX10" fmla="*/ 30448 w 203963"/>
                            <a:gd name="connsiteY10" fmla="*/ 4312 h 68953"/>
                            <a:gd name="connsiteX11" fmla="*/ 17745 w 203963"/>
                            <a:gd name="connsiteY11" fmla="*/ 4828 h 68953"/>
                            <a:gd name="connsiteX12" fmla="*/ 12870 w 203963"/>
                            <a:gd name="connsiteY12" fmla="*/ 5109 h 68953"/>
                            <a:gd name="connsiteX13" fmla="*/ 1620 w 203963"/>
                            <a:gd name="connsiteY13" fmla="*/ 3609 h 68953"/>
                            <a:gd name="connsiteX14" fmla="*/ 3214 w 203963"/>
                            <a:gd name="connsiteY14" fmla="*/ 1500 h 68953"/>
                            <a:gd name="connsiteX15" fmla="*/ 23932 w 203963"/>
                            <a:gd name="connsiteY15" fmla="*/ 562 h 68953"/>
                            <a:gd name="connsiteX16" fmla="*/ 44651 w 203963"/>
                            <a:gd name="connsiteY16" fmla="*/ 93 h 68953"/>
                            <a:gd name="connsiteX17" fmla="*/ 56839 w 203963"/>
                            <a:gd name="connsiteY17" fmla="*/ 0 h 68953"/>
                            <a:gd name="connsiteX18" fmla="*/ 69917 w 203963"/>
                            <a:gd name="connsiteY18" fmla="*/ 750 h 68953"/>
                            <a:gd name="connsiteX19" fmla="*/ 126777 w 203963"/>
                            <a:gd name="connsiteY19" fmla="*/ 6937 h 68953"/>
                            <a:gd name="connsiteX20" fmla="*/ 179605 w 203963"/>
                            <a:gd name="connsiteY20" fmla="*/ 22547 h 68953"/>
                            <a:gd name="connsiteX21" fmla="*/ 203886 w 203963"/>
                            <a:gd name="connsiteY21" fmla="*/ 44109 h 68953"/>
                            <a:gd name="connsiteX22" fmla="*/ 176183 w 203963"/>
                            <a:gd name="connsiteY22" fmla="*/ 59484 h 68953"/>
                            <a:gd name="connsiteX23" fmla="*/ 144683 w 203963"/>
                            <a:gd name="connsiteY23" fmla="*/ 64734 h 68953"/>
                            <a:gd name="connsiteX24" fmla="*/ 124761 w 203963"/>
                            <a:gd name="connsiteY24" fmla="*/ 66562 h 68953"/>
                            <a:gd name="connsiteX25" fmla="*/ 102167 w 203963"/>
                            <a:gd name="connsiteY25" fmla="*/ 68953 h 68953"/>
                            <a:gd name="connsiteX26" fmla="*/ 101042 w 203963"/>
                            <a:gd name="connsiteY26" fmla="*/ 68953 h 689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203963" h="68953">
                              <a:moveTo>
                                <a:pt x="101042" y="68953"/>
                              </a:moveTo>
                              <a:cubicBezTo>
                                <a:pt x="97995" y="68906"/>
                                <a:pt x="94573" y="67828"/>
                                <a:pt x="92886" y="66281"/>
                              </a:cubicBezTo>
                              <a:cubicBezTo>
                                <a:pt x="90964" y="64500"/>
                                <a:pt x="91948" y="62906"/>
                                <a:pt x="95183" y="62625"/>
                              </a:cubicBezTo>
                              <a:cubicBezTo>
                                <a:pt x="104464" y="61781"/>
                                <a:pt x="112948" y="60891"/>
                                <a:pt x="120589" y="59906"/>
                              </a:cubicBezTo>
                              <a:cubicBezTo>
                                <a:pt x="128229" y="58969"/>
                                <a:pt x="135120" y="58547"/>
                                <a:pt x="141214" y="57703"/>
                              </a:cubicBezTo>
                              <a:cubicBezTo>
                                <a:pt x="153495" y="56156"/>
                                <a:pt x="162823" y="54328"/>
                                <a:pt x="169901" y="52359"/>
                              </a:cubicBezTo>
                              <a:cubicBezTo>
                                <a:pt x="184011" y="48375"/>
                                <a:pt x="188839" y="43875"/>
                                <a:pt x="189261" y="40031"/>
                              </a:cubicBezTo>
                              <a:cubicBezTo>
                                <a:pt x="189964" y="33703"/>
                                <a:pt x="179229" y="27563"/>
                                <a:pt x="170042" y="23578"/>
                              </a:cubicBezTo>
                              <a:cubicBezTo>
                                <a:pt x="157058" y="18000"/>
                                <a:pt x="140745" y="13359"/>
                                <a:pt x="123589" y="10125"/>
                              </a:cubicBezTo>
                              <a:cubicBezTo>
                                <a:pt x="106433" y="7453"/>
                                <a:pt x="88479" y="5766"/>
                                <a:pt x="72167" y="4688"/>
                              </a:cubicBezTo>
                              <a:cubicBezTo>
                                <a:pt x="55808" y="3234"/>
                                <a:pt x="41136" y="4125"/>
                                <a:pt x="30448" y="4312"/>
                              </a:cubicBezTo>
                              <a:cubicBezTo>
                                <a:pt x="25104" y="4547"/>
                                <a:pt x="20792" y="4688"/>
                                <a:pt x="17745" y="4828"/>
                              </a:cubicBezTo>
                              <a:cubicBezTo>
                                <a:pt x="14745" y="4968"/>
                                <a:pt x="13011" y="5109"/>
                                <a:pt x="12870" y="5109"/>
                              </a:cubicBezTo>
                              <a:cubicBezTo>
                                <a:pt x="9354" y="5297"/>
                                <a:pt x="4339" y="4594"/>
                                <a:pt x="1620" y="3609"/>
                              </a:cubicBezTo>
                              <a:cubicBezTo>
                                <a:pt x="-1052" y="2625"/>
                                <a:pt x="-349" y="1687"/>
                                <a:pt x="3214" y="1500"/>
                              </a:cubicBezTo>
                              <a:cubicBezTo>
                                <a:pt x="4339" y="1453"/>
                                <a:pt x="12026" y="984"/>
                                <a:pt x="23932" y="562"/>
                              </a:cubicBezTo>
                              <a:cubicBezTo>
                                <a:pt x="29886" y="375"/>
                                <a:pt x="36870" y="187"/>
                                <a:pt x="44651" y="93"/>
                              </a:cubicBezTo>
                              <a:cubicBezTo>
                                <a:pt x="48542" y="93"/>
                                <a:pt x="52620" y="47"/>
                                <a:pt x="56839" y="0"/>
                              </a:cubicBezTo>
                              <a:cubicBezTo>
                                <a:pt x="61058" y="187"/>
                                <a:pt x="65417" y="469"/>
                                <a:pt x="69917" y="750"/>
                              </a:cubicBezTo>
                              <a:cubicBezTo>
                                <a:pt x="87870" y="1968"/>
                                <a:pt x="107652" y="3844"/>
                                <a:pt x="126777" y="6937"/>
                              </a:cubicBezTo>
                              <a:cubicBezTo>
                                <a:pt x="145854" y="10922"/>
                                <a:pt x="164324" y="16031"/>
                                <a:pt x="179605" y="22547"/>
                              </a:cubicBezTo>
                              <a:cubicBezTo>
                                <a:pt x="196527" y="29484"/>
                                <a:pt x="204871" y="37687"/>
                                <a:pt x="203886" y="44109"/>
                              </a:cubicBezTo>
                              <a:cubicBezTo>
                                <a:pt x="202949" y="50578"/>
                                <a:pt x="193386" y="55125"/>
                                <a:pt x="176183" y="59484"/>
                              </a:cubicBezTo>
                              <a:cubicBezTo>
                                <a:pt x="167558" y="61547"/>
                                <a:pt x="157011" y="63328"/>
                                <a:pt x="144683" y="64734"/>
                              </a:cubicBezTo>
                              <a:cubicBezTo>
                                <a:pt x="138495" y="65437"/>
                                <a:pt x="131839" y="66047"/>
                                <a:pt x="124761" y="66562"/>
                              </a:cubicBezTo>
                              <a:cubicBezTo>
                                <a:pt x="117636" y="67359"/>
                                <a:pt x="110136" y="68250"/>
                                <a:pt x="102167" y="68953"/>
                              </a:cubicBezTo>
                              <a:cubicBezTo>
                                <a:pt x="101792" y="68953"/>
                                <a:pt x="101417" y="68953"/>
                                <a:pt x="101042" y="6895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2" name="任意多边形: 形状 1031">
                          <a:extLst>
                            <a:ext uri="{FF2B5EF4-FFF2-40B4-BE49-F238E27FC236}">
                              <a16:creationId xmlns:a16="http://schemas.microsoft.com/office/drawing/2014/main" id="{CD6615A7-E97F-D4EE-21D8-CC9178100A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467227" y="5295537"/>
                          <a:ext cx="157826" cy="98271"/>
                        </a:xfrm>
                        <a:custGeom>
                          <a:avLst/>
                          <a:gdLst>
                            <a:gd name="connsiteX0" fmla="*/ 10716 w 157826"/>
                            <a:gd name="connsiteY0" fmla="*/ 98272 h 98271"/>
                            <a:gd name="connsiteX1" fmla="*/ 6732 w 157826"/>
                            <a:gd name="connsiteY1" fmla="*/ 94850 h 98271"/>
                            <a:gd name="connsiteX2" fmla="*/ 13904 w 157826"/>
                            <a:gd name="connsiteY2" fmla="*/ 90069 h 98271"/>
                            <a:gd name="connsiteX3" fmla="*/ 28341 w 157826"/>
                            <a:gd name="connsiteY3" fmla="*/ 88240 h 98271"/>
                            <a:gd name="connsiteX4" fmla="*/ 41794 w 157826"/>
                            <a:gd name="connsiteY4" fmla="*/ 86975 h 98271"/>
                            <a:gd name="connsiteX5" fmla="*/ 65653 w 157826"/>
                            <a:gd name="connsiteY5" fmla="*/ 83975 h 98271"/>
                            <a:gd name="connsiteX6" fmla="*/ 102357 w 157826"/>
                            <a:gd name="connsiteY6" fmla="*/ 76990 h 98271"/>
                            <a:gd name="connsiteX7" fmla="*/ 139201 w 157826"/>
                            <a:gd name="connsiteY7" fmla="*/ 62178 h 98271"/>
                            <a:gd name="connsiteX8" fmla="*/ 141029 w 157826"/>
                            <a:gd name="connsiteY8" fmla="*/ 40287 h 98271"/>
                            <a:gd name="connsiteX9" fmla="*/ 66076 w 157826"/>
                            <a:gd name="connsiteY9" fmla="*/ 10522 h 98271"/>
                            <a:gd name="connsiteX10" fmla="*/ 26794 w 157826"/>
                            <a:gd name="connsiteY10" fmla="*/ 6537 h 98271"/>
                            <a:gd name="connsiteX11" fmla="*/ 14279 w 157826"/>
                            <a:gd name="connsiteY11" fmla="*/ 6444 h 98271"/>
                            <a:gd name="connsiteX12" fmla="*/ 9403 w 157826"/>
                            <a:gd name="connsiteY12" fmla="*/ 6490 h 98271"/>
                            <a:gd name="connsiteX13" fmla="*/ 544 w 157826"/>
                            <a:gd name="connsiteY13" fmla="*/ 3350 h 98271"/>
                            <a:gd name="connsiteX14" fmla="*/ 4107 w 157826"/>
                            <a:gd name="connsiteY14" fmla="*/ 115 h 98271"/>
                            <a:gd name="connsiteX15" fmla="*/ 24779 w 157826"/>
                            <a:gd name="connsiteY15" fmla="*/ 115 h 98271"/>
                            <a:gd name="connsiteX16" fmla="*/ 44841 w 157826"/>
                            <a:gd name="connsiteY16" fmla="*/ 1474 h 98271"/>
                            <a:gd name="connsiteX17" fmla="*/ 68420 w 157826"/>
                            <a:gd name="connsiteY17" fmla="*/ 4475 h 98271"/>
                            <a:gd name="connsiteX18" fmla="*/ 93263 w 157826"/>
                            <a:gd name="connsiteY18" fmla="*/ 9068 h 98271"/>
                            <a:gd name="connsiteX19" fmla="*/ 117029 w 157826"/>
                            <a:gd name="connsiteY19" fmla="*/ 16615 h 98271"/>
                            <a:gd name="connsiteX20" fmla="*/ 152279 w 157826"/>
                            <a:gd name="connsiteY20" fmla="*/ 38881 h 98271"/>
                            <a:gd name="connsiteX21" fmla="*/ 149466 w 157826"/>
                            <a:gd name="connsiteY21" fmla="*/ 66866 h 98271"/>
                            <a:gd name="connsiteX22" fmla="*/ 98935 w 157826"/>
                            <a:gd name="connsiteY22" fmla="*/ 85756 h 98271"/>
                            <a:gd name="connsiteX23" fmla="*/ 80232 w 157826"/>
                            <a:gd name="connsiteY23" fmla="*/ 89318 h 98271"/>
                            <a:gd name="connsiteX24" fmla="*/ 59419 w 157826"/>
                            <a:gd name="connsiteY24" fmla="*/ 92647 h 98271"/>
                            <a:gd name="connsiteX25" fmla="*/ 11747 w 157826"/>
                            <a:gd name="connsiteY25" fmla="*/ 98225 h 98271"/>
                            <a:gd name="connsiteX26" fmla="*/ 10716 w 157826"/>
                            <a:gd name="connsiteY26" fmla="*/ 98272 h 982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</a:cxnLst>
                          <a:rect l="l" t="t" r="r" b="b"/>
                          <a:pathLst>
                            <a:path w="157826" h="98271">
                              <a:moveTo>
                                <a:pt x="10716" y="98272"/>
                              </a:moveTo>
                              <a:cubicBezTo>
                                <a:pt x="7904" y="98272"/>
                                <a:pt x="6216" y="96866"/>
                                <a:pt x="6732" y="94850"/>
                              </a:cubicBezTo>
                              <a:cubicBezTo>
                                <a:pt x="7294" y="92600"/>
                                <a:pt x="10482" y="90443"/>
                                <a:pt x="13904" y="90069"/>
                              </a:cubicBezTo>
                              <a:cubicBezTo>
                                <a:pt x="18919" y="89459"/>
                                <a:pt x="23747" y="88850"/>
                                <a:pt x="28341" y="88240"/>
                              </a:cubicBezTo>
                              <a:cubicBezTo>
                                <a:pt x="32982" y="87772"/>
                                <a:pt x="37482" y="87350"/>
                                <a:pt x="41794" y="86975"/>
                              </a:cubicBezTo>
                              <a:cubicBezTo>
                                <a:pt x="50419" y="86084"/>
                                <a:pt x="58341" y="85053"/>
                                <a:pt x="65653" y="83975"/>
                              </a:cubicBezTo>
                              <a:cubicBezTo>
                                <a:pt x="80279" y="81818"/>
                                <a:pt x="92373" y="78959"/>
                                <a:pt x="102357" y="76990"/>
                              </a:cubicBezTo>
                              <a:cubicBezTo>
                                <a:pt x="122326" y="72537"/>
                                <a:pt x="133576" y="67053"/>
                                <a:pt x="139201" y="62178"/>
                              </a:cubicBezTo>
                              <a:cubicBezTo>
                                <a:pt x="148529" y="54115"/>
                                <a:pt x="145435" y="45819"/>
                                <a:pt x="141029" y="40287"/>
                              </a:cubicBezTo>
                              <a:cubicBezTo>
                                <a:pt x="128560" y="24725"/>
                                <a:pt x="95794" y="14318"/>
                                <a:pt x="66076" y="10522"/>
                              </a:cubicBezTo>
                              <a:cubicBezTo>
                                <a:pt x="51263" y="8459"/>
                                <a:pt x="37154" y="6771"/>
                                <a:pt x="26794" y="6537"/>
                              </a:cubicBezTo>
                              <a:cubicBezTo>
                                <a:pt x="21591" y="6537"/>
                                <a:pt x="17326" y="6490"/>
                                <a:pt x="14279" y="6444"/>
                              </a:cubicBezTo>
                              <a:cubicBezTo>
                                <a:pt x="11278" y="6490"/>
                                <a:pt x="9497" y="6490"/>
                                <a:pt x="9403" y="6490"/>
                              </a:cubicBezTo>
                              <a:cubicBezTo>
                                <a:pt x="6122" y="6584"/>
                                <a:pt x="1997" y="5131"/>
                                <a:pt x="544" y="3350"/>
                              </a:cubicBezTo>
                              <a:cubicBezTo>
                                <a:pt x="-909" y="1568"/>
                                <a:pt x="638" y="162"/>
                                <a:pt x="4107" y="115"/>
                              </a:cubicBezTo>
                              <a:cubicBezTo>
                                <a:pt x="5232" y="69"/>
                                <a:pt x="13107" y="-119"/>
                                <a:pt x="24779" y="115"/>
                              </a:cubicBezTo>
                              <a:cubicBezTo>
                                <a:pt x="30638" y="69"/>
                                <a:pt x="37435" y="678"/>
                                <a:pt x="44841" y="1474"/>
                              </a:cubicBezTo>
                              <a:cubicBezTo>
                                <a:pt x="52247" y="2272"/>
                                <a:pt x="60216" y="3256"/>
                                <a:pt x="68420" y="4475"/>
                              </a:cubicBezTo>
                              <a:cubicBezTo>
                                <a:pt x="76623" y="5740"/>
                                <a:pt x="85013" y="7240"/>
                                <a:pt x="93263" y="9068"/>
                              </a:cubicBezTo>
                              <a:cubicBezTo>
                                <a:pt x="101513" y="10850"/>
                                <a:pt x="109576" y="13756"/>
                                <a:pt x="117029" y="16615"/>
                              </a:cubicBezTo>
                              <a:cubicBezTo>
                                <a:pt x="132029" y="22474"/>
                                <a:pt x="144779" y="29787"/>
                                <a:pt x="152279" y="38881"/>
                              </a:cubicBezTo>
                              <a:cubicBezTo>
                                <a:pt x="160622" y="48959"/>
                                <a:pt x="159451" y="58662"/>
                                <a:pt x="149466" y="66866"/>
                              </a:cubicBezTo>
                              <a:cubicBezTo>
                                <a:pt x="139716" y="74928"/>
                                <a:pt x="122420" y="81303"/>
                                <a:pt x="98935" y="85756"/>
                              </a:cubicBezTo>
                              <a:cubicBezTo>
                                <a:pt x="93076" y="86741"/>
                                <a:pt x="86841" y="88053"/>
                                <a:pt x="80232" y="89318"/>
                              </a:cubicBezTo>
                              <a:cubicBezTo>
                                <a:pt x="73623" y="90537"/>
                                <a:pt x="66685" y="91662"/>
                                <a:pt x="59419" y="92647"/>
                              </a:cubicBezTo>
                              <a:cubicBezTo>
                                <a:pt x="44841" y="94756"/>
                                <a:pt x="28857" y="95787"/>
                                <a:pt x="11747" y="98225"/>
                              </a:cubicBezTo>
                              <a:cubicBezTo>
                                <a:pt x="11466" y="98272"/>
                                <a:pt x="11091" y="98272"/>
                                <a:pt x="10716" y="982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3" name="任意多边形: 形状 1032">
                          <a:extLst>
                            <a:ext uri="{FF2B5EF4-FFF2-40B4-BE49-F238E27FC236}">
                              <a16:creationId xmlns:a16="http://schemas.microsoft.com/office/drawing/2014/main" id="{E7ACD73C-70CF-2EB5-9D93-8EA4BF9DD3A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349542" y="5385454"/>
                          <a:ext cx="231722" cy="126314"/>
                        </a:xfrm>
                        <a:custGeom>
                          <a:avLst/>
                          <a:gdLst>
                            <a:gd name="connsiteX0" fmla="*/ 1604 w 231722"/>
                            <a:gd name="connsiteY0" fmla="*/ 126293 h 126314"/>
                            <a:gd name="connsiteX1" fmla="*/ 2729 w 231722"/>
                            <a:gd name="connsiteY1" fmla="*/ 122121 h 126314"/>
                            <a:gd name="connsiteX2" fmla="*/ 15807 w 231722"/>
                            <a:gd name="connsiteY2" fmla="*/ 115137 h 126314"/>
                            <a:gd name="connsiteX3" fmla="*/ 180807 w 231722"/>
                            <a:gd name="connsiteY3" fmla="*/ 70277 h 126314"/>
                            <a:gd name="connsiteX4" fmla="*/ 204667 w 231722"/>
                            <a:gd name="connsiteY4" fmla="*/ 56308 h 126314"/>
                            <a:gd name="connsiteX5" fmla="*/ 214933 w 231722"/>
                            <a:gd name="connsiteY5" fmla="*/ 45152 h 126314"/>
                            <a:gd name="connsiteX6" fmla="*/ 209823 w 231722"/>
                            <a:gd name="connsiteY6" fmla="*/ 24199 h 126314"/>
                            <a:gd name="connsiteX7" fmla="*/ 179495 w 231722"/>
                            <a:gd name="connsiteY7" fmla="*/ 12996 h 126314"/>
                            <a:gd name="connsiteX8" fmla="*/ 145229 w 231722"/>
                            <a:gd name="connsiteY8" fmla="*/ 8449 h 126314"/>
                            <a:gd name="connsiteX9" fmla="*/ 133417 w 231722"/>
                            <a:gd name="connsiteY9" fmla="*/ 8355 h 126314"/>
                            <a:gd name="connsiteX10" fmla="*/ 128635 w 231722"/>
                            <a:gd name="connsiteY10" fmla="*/ 8402 h 126314"/>
                            <a:gd name="connsiteX11" fmla="*/ 124557 w 231722"/>
                            <a:gd name="connsiteY11" fmla="*/ 4418 h 126314"/>
                            <a:gd name="connsiteX12" fmla="*/ 132432 w 231722"/>
                            <a:gd name="connsiteY12" fmla="*/ 152 h 126314"/>
                            <a:gd name="connsiteX13" fmla="*/ 152307 w 231722"/>
                            <a:gd name="connsiteY13" fmla="*/ 480 h 126314"/>
                            <a:gd name="connsiteX14" fmla="*/ 190463 w 231722"/>
                            <a:gd name="connsiteY14" fmla="*/ 5683 h 126314"/>
                            <a:gd name="connsiteX15" fmla="*/ 209120 w 231722"/>
                            <a:gd name="connsiteY15" fmla="*/ 10933 h 126314"/>
                            <a:gd name="connsiteX16" fmla="*/ 223698 w 231722"/>
                            <a:gd name="connsiteY16" fmla="*/ 19230 h 126314"/>
                            <a:gd name="connsiteX17" fmla="*/ 229042 w 231722"/>
                            <a:gd name="connsiteY17" fmla="*/ 43511 h 126314"/>
                            <a:gd name="connsiteX18" fmla="*/ 213151 w 231722"/>
                            <a:gd name="connsiteY18" fmla="*/ 59777 h 126314"/>
                            <a:gd name="connsiteX19" fmla="*/ 184745 w 231722"/>
                            <a:gd name="connsiteY19" fmla="*/ 75058 h 126314"/>
                            <a:gd name="connsiteX20" fmla="*/ 2776 w 231722"/>
                            <a:gd name="connsiteY20" fmla="*/ 126105 h 126314"/>
                            <a:gd name="connsiteX21" fmla="*/ 1604 w 231722"/>
                            <a:gd name="connsiteY21" fmla="*/ 126293 h 1263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231722" h="126314">
                              <a:moveTo>
                                <a:pt x="1604" y="126293"/>
                              </a:moveTo>
                              <a:cubicBezTo>
                                <a:pt x="-880" y="126527"/>
                                <a:pt x="-459" y="124839"/>
                                <a:pt x="2729" y="122121"/>
                              </a:cubicBezTo>
                              <a:cubicBezTo>
                                <a:pt x="6385" y="119121"/>
                                <a:pt x="12151" y="115980"/>
                                <a:pt x="15807" y="115137"/>
                              </a:cubicBezTo>
                              <a:cubicBezTo>
                                <a:pt x="69479" y="104168"/>
                                <a:pt x="127088" y="92308"/>
                                <a:pt x="180807" y="70277"/>
                              </a:cubicBezTo>
                              <a:cubicBezTo>
                                <a:pt x="191588" y="65636"/>
                                <a:pt x="199276" y="60668"/>
                                <a:pt x="204667" y="56308"/>
                              </a:cubicBezTo>
                              <a:cubicBezTo>
                                <a:pt x="210104" y="52136"/>
                                <a:pt x="213245" y="48199"/>
                                <a:pt x="214933" y="45152"/>
                              </a:cubicBezTo>
                              <a:cubicBezTo>
                                <a:pt x="219713" y="36527"/>
                                <a:pt x="216901" y="29683"/>
                                <a:pt x="209823" y="24199"/>
                              </a:cubicBezTo>
                              <a:cubicBezTo>
                                <a:pt x="202745" y="18808"/>
                                <a:pt x="191448" y="15527"/>
                                <a:pt x="179495" y="12996"/>
                              </a:cubicBezTo>
                              <a:cubicBezTo>
                                <a:pt x="167541" y="10605"/>
                                <a:pt x="154885" y="9152"/>
                                <a:pt x="145229" y="8449"/>
                              </a:cubicBezTo>
                              <a:cubicBezTo>
                                <a:pt x="140401" y="8355"/>
                                <a:pt x="136370" y="8308"/>
                                <a:pt x="133417" y="8355"/>
                              </a:cubicBezTo>
                              <a:cubicBezTo>
                                <a:pt x="130511" y="8402"/>
                                <a:pt x="128776" y="8402"/>
                                <a:pt x="128635" y="8402"/>
                              </a:cubicBezTo>
                              <a:cubicBezTo>
                                <a:pt x="125167" y="8543"/>
                                <a:pt x="123526" y="6667"/>
                                <a:pt x="124557" y="4418"/>
                              </a:cubicBezTo>
                              <a:cubicBezTo>
                                <a:pt x="125588" y="2168"/>
                                <a:pt x="129057" y="246"/>
                                <a:pt x="132432" y="152"/>
                              </a:cubicBezTo>
                              <a:cubicBezTo>
                                <a:pt x="133511" y="293"/>
                                <a:pt x="141338" y="-458"/>
                                <a:pt x="152307" y="480"/>
                              </a:cubicBezTo>
                              <a:cubicBezTo>
                                <a:pt x="163276" y="1324"/>
                                <a:pt x="177292" y="2870"/>
                                <a:pt x="190463" y="5683"/>
                              </a:cubicBezTo>
                              <a:cubicBezTo>
                                <a:pt x="197073" y="7136"/>
                                <a:pt x="203448" y="8730"/>
                                <a:pt x="209120" y="10933"/>
                              </a:cubicBezTo>
                              <a:cubicBezTo>
                                <a:pt x="214839" y="13324"/>
                                <a:pt x="219854" y="16089"/>
                                <a:pt x="223698" y="19230"/>
                              </a:cubicBezTo>
                              <a:cubicBezTo>
                                <a:pt x="231385" y="25558"/>
                                <a:pt x="234338" y="33527"/>
                                <a:pt x="229042" y="43511"/>
                              </a:cubicBezTo>
                              <a:cubicBezTo>
                                <a:pt x="226135" y="49090"/>
                                <a:pt x="220698" y="54574"/>
                                <a:pt x="213151" y="59777"/>
                              </a:cubicBezTo>
                              <a:cubicBezTo>
                                <a:pt x="205604" y="64793"/>
                                <a:pt x="195995" y="70183"/>
                                <a:pt x="184745" y="75058"/>
                              </a:cubicBezTo>
                              <a:cubicBezTo>
                                <a:pt x="124744" y="99340"/>
                                <a:pt x="61792" y="112840"/>
                                <a:pt x="2776" y="126105"/>
                              </a:cubicBezTo>
                              <a:cubicBezTo>
                                <a:pt x="2307" y="126199"/>
                                <a:pt x="1932" y="126246"/>
                                <a:pt x="1604" y="12629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34" name="图形 413">
                        <a:extLst>
                          <a:ext uri="{FF2B5EF4-FFF2-40B4-BE49-F238E27FC236}">
                            <a16:creationId xmlns:a16="http://schemas.microsoft.com/office/drawing/2014/main" id="{B365AF61-D385-0B73-CABC-B8D5BE0EBC2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440782" y="5205840"/>
                        <a:ext cx="305299" cy="278442"/>
                        <a:chOff x="12440782" y="5205840"/>
                        <a:chExt cx="305299" cy="278442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35" name="任意多边形: 形状 1034">
                          <a:extLst>
                            <a:ext uri="{FF2B5EF4-FFF2-40B4-BE49-F238E27FC236}">
                              <a16:creationId xmlns:a16="http://schemas.microsoft.com/office/drawing/2014/main" id="{BA823C8E-83FF-1992-2FAB-CF282C6DDC3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443491" y="5205840"/>
                          <a:ext cx="107969" cy="6702"/>
                        </a:xfrm>
                        <a:custGeom>
                          <a:avLst/>
                          <a:gdLst>
                            <a:gd name="connsiteX0" fmla="*/ 90655 w 107969"/>
                            <a:gd name="connsiteY0" fmla="*/ 0 h 6702"/>
                            <a:gd name="connsiteX1" fmla="*/ 92670 w 107969"/>
                            <a:gd name="connsiteY1" fmla="*/ 937 h 6702"/>
                            <a:gd name="connsiteX2" fmla="*/ 75092 w 107969"/>
                            <a:gd name="connsiteY2" fmla="*/ 2672 h 6702"/>
                            <a:gd name="connsiteX3" fmla="*/ 2530 w 107969"/>
                            <a:gd name="connsiteY3" fmla="*/ 4359 h 6702"/>
                            <a:gd name="connsiteX4" fmla="*/ 2154 w 107969"/>
                            <a:gd name="connsiteY4" fmla="*/ 5578 h 6702"/>
                            <a:gd name="connsiteX5" fmla="*/ 12280 w 107969"/>
                            <a:gd name="connsiteY5" fmla="*/ 6703 h 6702"/>
                            <a:gd name="connsiteX6" fmla="*/ 13451 w 107969"/>
                            <a:gd name="connsiteY6" fmla="*/ 6703 h 6702"/>
                            <a:gd name="connsiteX7" fmla="*/ 54608 w 107969"/>
                            <a:gd name="connsiteY7" fmla="*/ 5485 h 6702"/>
                            <a:gd name="connsiteX8" fmla="*/ 83905 w 107969"/>
                            <a:gd name="connsiteY8" fmla="*/ 4968 h 6702"/>
                            <a:gd name="connsiteX9" fmla="*/ 107952 w 107969"/>
                            <a:gd name="connsiteY9" fmla="*/ 2391 h 6702"/>
                            <a:gd name="connsiteX10" fmla="*/ 104436 w 107969"/>
                            <a:gd name="connsiteY10" fmla="*/ 890 h 6702"/>
                            <a:gd name="connsiteX11" fmla="*/ 90655 w 107969"/>
                            <a:gd name="connsiteY11" fmla="*/ 0 h 67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07969" h="6702">
                              <a:moveTo>
                                <a:pt x="90655" y="0"/>
                              </a:moveTo>
                              <a:cubicBezTo>
                                <a:pt x="92061" y="281"/>
                                <a:pt x="92904" y="609"/>
                                <a:pt x="92670" y="937"/>
                              </a:cubicBezTo>
                              <a:cubicBezTo>
                                <a:pt x="92202" y="1547"/>
                                <a:pt x="88264" y="2344"/>
                                <a:pt x="75092" y="2672"/>
                              </a:cubicBezTo>
                              <a:cubicBezTo>
                                <a:pt x="61967" y="2531"/>
                                <a:pt x="39654" y="3937"/>
                                <a:pt x="2530" y="4359"/>
                              </a:cubicBezTo>
                              <a:cubicBezTo>
                                <a:pt x="-705" y="4406"/>
                                <a:pt x="-846" y="4922"/>
                                <a:pt x="2154" y="5578"/>
                              </a:cubicBezTo>
                              <a:cubicBezTo>
                                <a:pt x="4827" y="6140"/>
                                <a:pt x="9092" y="6610"/>
                                <a:pt x="12280" y="6703"/>
                              </a:cubicBezTo>
                              <a:cubicBezTo>
                                <a:pt x="12701" y="6703"/>
                                <a:pt x="13077" y="6703"/>
                                <a:pt x="13451" y="6703"/>
                              </a:cubicBezTo>
                              <a:cubicBezTo>
                                <a:pt x="29154" y="6422"/>
                                <a:pt x="42889" y="6000"/>
                                <a:pt x="54608" y="5485"/>
                              </a:cubicBezTo>
                              <a:cubicBezTo>
                                <a:pt x="66327" y="5062"/>
                                <a:pt x="76076" y="5344"/>
                                <a:pt x="83905" y="4968"/>
                              </a:cubicBezTo>
                              <a:cubicBezTo>
                                <a:pt x="99514" y="4500"/>
                                <a:pt x="107436" y="3563"/>
                                <a:pt x="107952" y="2391"/>
                              </a:cubicBezTo>
                              <a:cubicBezTo>
                                <a:pt x="108139" y="1922"/>
                                <a:pt x="106874" y="1406"/>
                                <a:pt x="104436" y="890"/>
                              </a:cubicBezTo>
                              <a:cubicBezTo>
                                <a:pt x="98858" y="516"/>
                                <a:pt x="96139" y="328"/>
                                <a:pt x="90655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6" name="任意多边形: 形状 1035">
                          <a:extLst>
                            <a:ext uri="{FF2B5EF4-FFF2-40B4-BE49-F238E27FC236}">
                              <a16:creationId xmlns:a16="http://schemas.microsoft.com/office/drawing/2014/main" id="{C4501459-1C98-91D8-E8D1-A995E9A6B6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550988" y="5256686"/>
                          <a:ext cx="186416" cy="86958"/>
                        </a:xfrm>
                        <a:custGeom>
                          <a:avLst/>
                          <a:gdLst>
                            <a:gd name="connsiteX0" fmla="*/ 67674 w 186416"/>
                            <a:gd name="connsiteY0" fmla="*/ 86779 h 86958"/>
                            <a:gd name="connsiteX1" fmla="*/ 61112 w 186416"/>
                            <a:gd name="connsiteY1" fmla="*/ 83169 h 86958"/>
                            <a:gd name="connsiteX2" fmla="*/ 65424 w 186416"/>
                            <a:gd name="connsiteY2" fmla="*/ 79420 h 86958"/>
                            <a:gd name="connsiteX3" fmla="*/ 92003 w 186416"/>
                            <a:gd name="connsiteY3" fmla="*/ 79420 h 86958"/>
                            <a:gd name="connsiteX4" fmla="*/ 114034 w 186416"/>
                            <a:gd name="connsiteY4" fmla="*/ 78903 h 86958"/>
                            <a:gd name="connsiteX5" fmla="*/ 145955 w 186416"/>
                            <a:gd name="connsiteY5" fmla="*/ 75529 h 86958"/>
                            <a:gd name="connsiteX6" fmla="*/ 171877 w 186416"/>
                            <a:gd name="connsiteY6" fmla="*/ 64748 h 86958"/>
                            <a:gd name="connsiteX7" fmla="*/ 160252 w 186416"/>
                            <a:gd name="connsiteY7" fmla="*/ 44310 h 86958"/>
                            <a:gd name="connsiteX8" fmla="*/ 119237 w 186416"/>
                            <a:gd name="connsiteY8" fmla="*/ 24904 h 86958"/>
                            <a:gd name="connsiteX9" fmla="*/ 70393 w 186416"/>
                            <a:gd name="connsiteY9" fmla="*/ 12482 h 86958"/>
                            <a:gd name="connsiteX10" fmla="*/ 29377 w 186416"/>
                            <a:gd name="connsiteY10" fmla="*/ 6763 h 86958"/>
                            <a:gd name="connsiteX11" fmla="*/ 16674 w 186416"/>
                            <a:gd name="connsiteY11" fmla="*/ 5544 h 86958"/>
                            <a:gd name="connsiteX12" fmla="*/ 11799 w 186416"/>
                            <a:gd name="connsiteY12" fmla="*/ 5357 h 86958"/>
                            <a:gd name="connsiteX13" fmla="*/ 1252 w 186416"/>
                            <a:gd name="connsiteY13" fmla="*/ 2404 h 86958"/>
                            <a:gd name="connsiteX14" fmla="*/ 3456 w 186416"/>
                            <a:gd name="connsiteY14" fmla="*/ 13 h 86958"/>
                            <a:gd name="connsiteX15" fmla="*/ 24268 w 186416"/>
                            <a:gd name="connsiteY15" fmla="*/ 1279 h 86958"/>
                            <a:gd name="connsiteX16" fmla="*/ 69643 w 186416"/>
                            <a:gd name="connsiteY16" fmla="*/ 7653 h 86958"/>
                            <a:gd name="connsiteX17" fmla="*/ 123690 w 186416"/>
                            <a:gd name="connsiteY17" fmla="*/ 21622 h 86958"/>
                            <a:gd name="connsiteX18" fmla="*/ 149002 w 186416"/>
                            <a:gd name="connsiteY18" fmla="*/ 31560 h 86958"/>
                            <a:gd name="connsiteX19" fmla="*/ 170378 w 186416"/>
                            <a:gd name="connsiteY19" fmla="*/ 44310 h 86958"/>
                            <a:gd name="connsiteX20" fmla="*/ 184909 w 186416"/>
                            <a:gd name="connsiteY20" fmla="*/ 70372 h 86958"/>
                            <a:gd name="connsiteX21" fmla="*/ 148581 w 186416"/>
                            <a:gd name="connsiteY21" fmla="*/ 83872 h 86958"/>
                            <a:gd name="connsiteX22" fmla="*/ 113752 w 186416"/>
                            <a:gd name="connsiteY22" fmla="*/ 86638 h 86958"/>
                            <a:gd name="connsiteX23" fmla="*/ 68846 w 186416"/>
                            <a:gd name="connsiteY23" fmla="*/ 86779 h 86958"/>
                            <a:gd name="connsiteX24" fmla="*/ 67674 w 186416"/>
                            <a:gd name="connsiteY24" fmla="*/ 86779 h 869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86416" h="86958">
                              <a:moveTo>
                                <a:pt x="67674" y="86779"/>
                              </a:moveTo>
                              <a:cubicBezTo>
                                <a:pt x="64721" y="86451"/>
                                <a:pt x="61956" y="84997"/>
                                <a:pt x="61112" y="83169"/>
                              </a:cubicBezTo>
                              <a:cubicBezTo>
                                <a:pt x="60174" y="81107"/>
                                <a:pt x="62049" y="79466"/>
                                <a:pt x="65424" y="79420"/>
                              </a:cubicBezTo>
                              <a:cubicBezTo>
                                <a:pt x="75080" y="79185"/>
                                <a:pt x="83940" y="79373"/>
                                <a:pt x="92003" y="79420"/>
                              </a:cubicBezTo>
                              <a:cubicBezTo>
                                <a:pt x="100112" y="79420"/>
                                <a:pt x="107424" y="79232"/>
                                <a:pt x="114034" y="78903"/>
                              </a:cubicBezTo>
                              <a:cubicBezTo>
                                <a:pt x="127252" y="78295"/>
                                <a:pt x="137752" y="76935"/>
                                <a:pt x="145955" y="75529"/>
                              </a:cubicBezTo>
                              <a:cubicBezTo>
                                <a:pt x="162315" y="73091"/>
                                <a:pt x="169534" y="68873"/>
                                <a:pt x="171877" y="64748"/>
                              </a:cubicBezTo>
                              <a:cubicBezTo>
                                <a:pt x="175721" y="57950"/>
                                <a:pt x="167752" y="49888"/>
                                <a:pt x="160252" y="44310"/>
                              </a:cubicBezTo>
                              <a:cubicBezTo>
                                <a:pt x="149659" y="36153"/>
                                <a:pt x="135081" y="30341"/>
                                <a:pt x="119237" y="24904"/>
                              </a:cubicBezTo>
                              <a:cubicBezTo>
                                <a:pt x="103393" y="19747"/>
                                <a:pt x="86283" y="14826"/>
                                <a:pt x="70393" y="12482"/>
                              </a:cubicBezTo>
                              <a:cubicBezTo>
                                <a:pt x="54503" y="9763"/>
                                <a:pt x="39971" y="7935"/>
                                <a:pt x="29377" y="6763"/>
                              </a:cubicBezTo>
                              <a:cubicBezTo>
                                <a:pt x="24080" y="6201"/>
                                <a:pt x="19721" y="5685"/>
                                <a:pt x="16674" y="5544"/>
                              </a:cubicBezTo>
                              <a:cubicBezTo>
                                <a:pt x="13627" y="5404"/>
                                <a:pt x="11893" y="5357"/>
                                <a:pt x="11799" y="5357"/>
                              </a:cubicBezTo>
                              <a:cubicBezTo>
                                <a:pt x="8283" y="5263"/>
                                <a:pt x="3596" y="3857"/>
                                <a:pt x="1252" y="2404"/>
                              </a:cubicBezTo>
                              <a:cubicBezTo>
                                <a:pt x="-1045" y="904"/>
                                <a:pt x="-107" y="-128"/>
                                <a:pt x="3456" y="13"/>
                              </a:cubicBezTo>
                              <a:cubicBezTo>
                                <a:pt x="4580" y="154"/>
                                <a:pt x="12361" y="-34"/>
                                <a:pt x="24268" y="1279"/>
                              </a:cubicBezTo>
                              <a:cubicBezTo>
                                <a:pt x="36174" y="2591"/>
                                <a:pt x="52159" y="4653"/>
                                <a:pt x="69643" y="7653"/>
                              </a:cubicBezTo>
                              <a:cubicBezTo>
                                <a:pt x="87127" y="10232"/>
                                <a:pt x="106018" y="15716"/>
                                <a:pt x="123690" y="21622"/>
                              </a:cubicBezTo>
                              <a:cubicBezTo>
                                <a:pt x="132549" y="24622"/>
                                <a:pt x="141081" y="27950"/>
                                <a:pt x="149002" y="31560"/>
                              </a:cubicBezTo>
                              <a:cubicBezTo>
                                <a:pt x="156878" y="35310"/>
                                <a:pt x="164097" y="39763"/>
                                <a:pt x="170378" y="44310"/>
                              </a:cubicBezTo>
                              <a:cubicBezTo>
                                <a:pt x="184252" y="54435"/>
                                <a:pt x="189222" y="63435"/>
                                <a:pt x="184909" y="70372"/>
                              </a:cubicBezTo>
                              <a:cubicBezTo>
                                <a:pt x="180737" y="77169"/>
                                <a:pt x="168221" y="81669"/>
                                <a:pt x="148581" y="83872"/>
                              </a:cubicBezTo>
                              <a:cubicBezTo>
                                <a:pt x="138784" y="84857"/>
                                <a:pt x="127065" y="86263"/>
                                <a:pt x="113752" y="86638"/>
                              </a:cubicBezTo>
                              <a:cubicBezTo>
                                <a:pt x="100440" y="87294"/>
                                <a:pt x="85440" y="86732"/>
                                <a:pt x="68846" y="86779"/>
                              </a:cubicBezTo>
                              <a:cubicBezTo>
                                <a:pt x="68471" y="86826"/>
                                <a:pt x="68049" y="86826"/>
                                <a:pt x="67674" y="8677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7" name="任意多边形: 形状 1036">
                          <a:extLst>
                            <a:ext uri="{FF2B5EF4-FFF2-40B4-BE49-F238E27FC236}">
                              <a16:creationId xmlns:a16="http://schemas.microsoft.com/office/drawing/2014/main" id="{19AD684A-B004-9124-1115-991F95D65B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561542" y="5336127"/>
                          <a:ext cx="184539" cy="102853"/>
                        </a:xfrm>
                        <a:custGeom>
                          <a:avLst/>
                          <a:gdLst>
                            <a:gd name="connsiteX0" fmla="*/ 2698 w 184539"/>
                            <a:gd name="connsiteY0" fmla="*/ 102822 h 102853"/>
                            <a:gd name="connsiteX1" fmla="*/ 964 w 184539"/>
                            <a:gd name="connsiteY1" fmla="*/ 98979 h 102853"/>
                            <a:gd name="connsiteX2" fmla="*/ 11042 w 184539"/>
                            <a:gd name="connsiteY2" fmla="*/ 94760 h 102853"/>
                            <a:gd name="connsiteX3" fmla="*/ 156167 w 184539"/>
                            <a:gd name="connsiteY3" fmla="*/ 75681 h 102853"/>
                            <a:gd name="connsiteX4" fmla="*/ 171449 w 184539"/>
                            <a:gd name="connsiteY4" fmla="*/ 53932 h 102853"/>
                            <a:gd name="connsiteX5" fmla="*/ 150823 w 184539"/>
                            <a:gd name="connsiteY5" fmla="*/ 31994 h 102853"/>
                            <a:gd name="connsiteX6" fmla="*/ 132542 w 184539"/>
                            <a:gd name="connsiteY6" fmla="*/ 23416 h 102853"/>
                            <a:gd name="connsiteX7" fmla="*/ 112151 w 184539"/>
                            <a:gd name="connsiteY7" fmla="*/ 17181 h 102853"/>
                            <a:gd name="connsiteX8" fmla="*/ 74604 w 184539"/>
                            <a:gd name="connsiteY8" fmla="*/ 9447 h 102853"/>
                            <a:gd name="connsiteX9" fmla="*/ 62276 w 184539"/>
                            <a:gd name="connsiteY9" fmla="*/ 7759 h 102853"/>
                            <a:gd name="connsiteX10" fmla="*/ 57402 w 184539"/>
                            <a:gd name="connsiteY10" fmla="*/ 7385 h 102853"/>
                            <a:gd name="connsiteX11" fmla="*/ 50370 w 184539"/>
                            <a:gd name="connsiteY11" fmla="*/ 3213 h 102853"/>
                            <a:gd name="connsiteX12" fmla="*/ 55714 w 184539"/>
                            <a:gd name="connsiteY12" fmla="*/ 26 h 102853"/>
                            <a:gd name="connsiteX13" fmla="*/ 117964 w 184539"/>
                            <a:gd name="connsiteY13" fmla="*/ 11088 h 102853"/>
                            <a:gd name="connsiteX14" fmla="*/ 129355 w 184539"/>
                            <a:gd name="connsiteY14" fmla="*/ 14275 h 102853"/>
                            <a:gd name="connsiteX15" fmla="*/ 140464 w 184539"/>
                            <a:gd name="connsiteY15" fmla="*/ 18447 h 102853"/>
                            <a:gd name="connsiteX16" fmla="*/ 160667 w 184539"/>
                            <a:gd name="connsiteY16" fmla="*/ 28197 h 102853"/>
                            <a:gd name="connsiteX17" fmla="*/ 184011 w 184539"/>
                            <a:gd name="connsiteY17" fmla="*/ 53510 h 102853"/>
                            <a:gd name="connsiteX18" fmla="*/ 163902 w 184539"/>
                            <a:gd name="connsiteY18" fmla="*/ 81260 h 102853"/>
                            <a:gd name="connsiteX19" fmla="*/ 136198 w 184539"/>
                            <a:gd name="connsiteY19" fmla="*/ 90166 h 102853"/>
                            <a:gd name="connsiteX20" fmla="*/ 118902 w 184539"/>
                            <a:gd name="connsiteY20" fmla="*/ 93260 h 102853"/>
                            <a:gd name="connsiteX21" fmla="*/ 99495 w 184539"/>
                            <a:gd name="connsiteY21" fmla="*/ 96260 h 102853"/>
                            <a:gd name="connsiteX22" fmla="*/ 54964 w 184539"/>
                            <a:gd name="connsiteY22" fmla="*/ 99963 h 102853"/>
                            <a:gd name="connsiteX23" fmla="*/ 3870 w 184539"/>
                            <a:gd name="connsiteY23" fmla="*/ 102775 h 102853"/>
                            <a:gd name="connsiteX24" fmla="*/ 2698 w 184539"/>
                            <a:gd name="connsiteY24" fmla="*/ 102822 h 10285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</a:cxnLst>
                          <a:rect l="l" t="t" r="r" b="b"/>
                          <a:pathLst>
                            <a:path w="184539" h="102853">
                              <a:moveTo>
                                <a:pt x="2698" y="102822"/>
                              </a:moveTo>
                              <a:cubicBezTo>
                                <a:pt x="-67" y="102541"/>
                                <a:pt x="-817" y="100947"/>
                                <a:pt x="964" y="98979"/>
                              </a:cubicBezTo>
                              <a:cubicBezTo>
                                <a:pt x="2933" y="96728"/>
                                <a:pt x="7433" y="94854"/>
                                <a:pt x="11042" y="94760"/>
                              </a:cubicBezTo>
                              <a:cubicBezTo>
                                <a:pt x="95183" y="92088"/>
                                <a:pt x="138495" y="84682"/>
                                <a:pt x="156167" y="75681"/>
                              </a:cubicBezTo>
                              <a:cubicBezTo>
                                <a:pt x="170839" y="68463"/>
                                <a:pt x="172761" y="59885"/>
                                <a:pt x="171449" y="53932"/>
                              </a:cubicBezTo>
                              <a:cubicBezTo>
                                <a:pt x="169667" y="45541"/>
                                <a:pt x="161792" y="38275"/>
                                <a:pt x="150823" y="31994"/>
                              </a:cubicBezTo>
                              <a:cubicBezTo>
                                <a:pt x="145339" y="28900"/>
                                <a:pt x="139152" y="25994"/>
                                <a:pt x="132542" y="23416"/>
                              </a:cubicBezTo>
                              <a:cubicBezTo>
                                <a:pt x="125980" y="20791"/>
                                <a:pt x="119042" y="19010"/>
                                <a:pt x="112151" y="17181"/>
                              </a:cubicBezTo>
                              <a:cubicBezTo>
                                <a:pt x="98370" y="13619"/>
                                <a:pt x="84777" y="11135"/>
                                <a:pt x="74604" y="9447"/>
                              </a:cubicBezTo>
                              <a:cubicBezTo>
                                <a:pt x="69495" y="8650"/>
                                <a:pt x="65276" y="7947"/>
                                <a:pt x="62276" y="7759"/>
                              </a:cubicBezTo>
                              <a:cubicBezTo>
                                <a:pt x="59276" y="7525"/>
                                <a:pt x="57495" y="7385"/>
                                <a:pt x="57402" y="7385"/>
                              </a:cubicBezTo>
                              <a:cubicBezTo>
                                <a:pt x="54120" y="7150"/>
                                <a:pt x="50839" y="5276"/>
                                <a:pt x="50370" y="3213"/>
                              </a:cubicBezTo>
                              <a:cubicBezTo>
                                <a:pt x="49901" y="1197"/>
                                <a:pt x="52245" y="-209"/>
                                <a:pt x="55714" y="26"/>
                              </a:cubicBezTo>
                              <a:cubicBezTo>
                                <a:pt x="57917" y="-303"/>
                                <a:pt x="87542" y="3072"/>
                                <a:pt x="117964" y="11088"/>
                              </a:cubicBezTo>
                              <a:cubicBezTo>
                                <a:pt x="121761" y="12072"/>
                                <a:pt x="125605" y="13150"/>
                                <a:pt x="129355" y="14275"/>
                              </a:cubicBezTo>
                              <a:cubicBezTo>
                                <a:pt x="133104" y="15494"/>
                                <a:pt x="136855" y="16994"/>
                                <a:pt x="140464" y="18447"/>
                              </a:cubicBezTo>
                              <a:cubicBezTo>
                                <a:pt x="147729" y="21400"/>
                                <a:pt x="154621" y="24635"/>
                                <a:pt x="160667" y="28197"/>
                              </a:cubicBezTo>
                              <a:cubicBezTo>
                                <a:pt x="172808" y="35322"/>
                                <a:pt x="181668" y="43760"/>
                                <a:pt x="184011" y="53510"/>
                              </a:cubicBezTo>
                              <a:cubicBezTo>
                                <a:pt x="186636" y="64338"/>
                                <a:pt x="179417" y="73900"/>
                                <a:pt x="163902" y="81260"/>
                              </a:cubicBezTo>
                              <a:cubicBezTo>
                                <a:pt x="156308" y="84822"/>
                                <a:pt x="147027" y="87822"/>
                                <a:pt x="136198" y="90166"/>
                              </a:cubicBezTo>
                              <a:cubicBezTo>
                                <a:pt x="130808" y="91338"/>
                                <a:pt x="125042" y="92416"/>
                                <a:pt x="118902" y="93260"/>
                              </a:cubicBezTo>
                              <a:cubicBezTo>
                                <a:pt x="112761" y="94197"/>
                                <a:pt x="106292" y="95416"/>
                                <a:pt x="99495" y="96260"/>
                              </a:cubicBezTo>
                              <a:cubicBezTo>
                                <a:pt x="85901" y="98041"/>
                                <a:pt x="70995" y="99307"/>
                                <a:pt x="54964" y="99963"/>
                              </a:cubicBezTo>
                              <a:cubicBezTo>
                                <a:pt x="38979" y="101276"/>
                                <a:pt x="21917" y="102401"/>
                                <a:pt x="3870" y="102775"/>
                              </a:cubicBezTo>
                              <a:cubicBezTo>
                                <a:pt x="3448" y="102869"/>
                                <a:pt x="3073" y="102869"/>
                                <a:pt x="2698" y="1028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8" name="任意多边形: 形状 1037">
                          <a:extLst>
                            <a:ext uri="{FF2B5EF4-FFF2-40B4-BE49-F238E27FC236}">
                              <a16:creationId xmlns:a16="http://schemas.microsoft.com/office/drawing/2014/main" id="{4A636CF1-1F3C-0C2C-5B9A-555DD1F593D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561342" y="5430958"/>
                          <a:ext cx="93620" cy="53324"/>
                        </a:xfrm>
                        <a:custGeom>
                          <a:avLst/>
                          <a:gdLst>
                            <a:gd name="connsiteX0" fmla="*/ 66180 w 93620"/>
                            <a:gd name="connsiteY0" fmla="*/ 53226 h 53324"/>
                            <a:gd name="connsiteX1" fmla="*/ 65711 w 93620"/>
                            <a:gd name="connsiteY1" fmla="*/ 50038 h 53324"/>
                            <a:gd name="connsiteX2" fmla="*/ 50992 w 93620"/>
                            <a:gd name="connsiteY2" fmla="*/ 15726 h 53324"/>
                            <a:gd name="connsiteX3" fmla="*/ 19305 w 93620"/>
                            <a:gd name="connsiteY3" fmla="*/ 9726 h 53324"/>
                            <a:gd name="connsiteX4" fmla="*/ 7774 w 93620"/>
                            <a:gd name="connsiteY4" fmla="*/ 8460 h 53324"/>
                            <a:gd name="connsiteX5" fmla="*/ 3133 w 93620"/>
                            <a:gd name="connsiteY5" fmla="*/ 8085 h 53324"/>
                            <a:gd name="connsiteX6" fmla="*/ 1586 w 93620"/>
                            <a:gd name="connsiteY6" fmla="*/ 3632 h 53324"/>
                            <a:gd name="connsiteX7" fmla="*/ 11992 w 93620"/>
                            <a:gd name="connsiteY7" fmla="*/ 23 h 53324"/>
                            <a:gd name="connsiteX8" fmla="*/ 31539 w 93620"/>
                            <a:gd name="connsiteY8" fmla="*/ 1944 h 53324"/>
                            <a:gd name="connsiteX9" fmla="*/ 66836 w 93620"/>
                            <a:gd name="connsiteY9" fmla="*/ 9398 h 53324"/>
                            <a:gd name="connsiteX10" fmla="*/ 81367 w 93620"/>
                            <a:gd name="connsiteY10" fmla="*/ 48960 h 53324"/>
                            <a:gd name="connsiteX11" fmla="*/ 68571 w 93620"/>
                            <a:gd name="connsiteY11" fmla="*/ 53273 h 53324"/>
                            <a:gd name="connsiteX12" fmla="*/ 66180 w 93620"/>
                            <a:gd name="connsiteY12" fmla="*/ 53226 h 533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93620" h="53324">
                              <a:moveTo>
                                <a:pt x="66180" y="53226"/>
                              </a:moveTo>
                              <a:cubicBezTo>
                                <a:pt x="63883" y="52898"/>
                                <a:pt x="63602" y="51632"/>
                                <a:pt x="65711" y="50038"/>
                              </a:cubicBezTo>
                              <a:cubicBezTo>
                                <a:pt x="87133" y="33679"/>
                                <a:pt x="72133" y="22663"/>
                                <a:pt x="50992" y="15726"/>
                              </a:cubicBezTo>
                              <a:cubicBezTo>
                                <a:pt x="40492" y="12820"/>
                                <a:pt x="28633" y="10898"/>
                                <a:pt x="19305" y="9726"/>
                              </a:cubicBezTo>
                              <a:cubicBezTo>
                                <a:pt x="14664" y="9116"/>
                                <a:pt x="10633" y="8742"/>
                                <a:pt x="7774" y="8460"/>
                              </a:cubicBezTo>
                              <a:cubicBezTo>
                                <a:pt x="4867" y="8226"/>
                                <a:pt x="3133" y="8085"/>
                                <a:pt x="3133" y="8085"/>
                              </a:cubicBezTo>
                              <a:cubicBezTo>
                                <a:pt x="-523" y="7898"/>
                                <a:pt x="-899" y="5835"/>
                                <a:pt x="1586" y="3632"/>
                              </a:cubicBezTo>
                              <a:cubicBezTo>
                                <a:pt x="4070" y="1382"/>
                                <a:pt x="8664" y="-212"/>
                                <a:pt x="11992" y="23"/>
                              </a:cubicBezTo>
                              <a:cubicBezTo>
                                <a:pt x="13071" y="117"/>
                                <a:pt x="20992" y="632"/>
                                <a:pt x="31539" y="1944"/>
                              </a:cubicBezTo>
                              <a:cubicBezTo>
                                <a:pt x="42133" y="3257"/>
                                <a:pt x="55305" y="5179"/>
                                <a:pt x="66836" y="9398"/>
                              </a:cubicBezTo>
                              <a:cubicBezTo>
                                <a:pt x="89992" y="17320"/>
                                <a:pt x="105742" y="29742"/>
                                <a:pt x="81367" y="48960"/>
                              </a:cubicBezTo>
                              <a:cubicBezTo>
                                <a:pt x="78743" y="51070"/>
                                <a:pt x="72930" y="52991"/>
                                <a:pt x="68571" y="53273"/>
                              </a:cubicBezTo>
                              <a:cubicBezTo>
                                <a:pt x="67680" y="53367"/>
                                <a:pt x="66836" y="53320"/>
                                <a:pt x="66180" y="5322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39" name="任意多边形: 形状 1038">
                          <a:extLst>
                            <a:ext uri="{FF2B5EF4-FFF2-40B4-BE49-F238E27FC236}">
                              <a16:creationId xmlns:a16="http://schemas.microsoft.com/office/drawing/2014/main" id="{B408A01F-9912-C4A3-3F77-F86E73FBA7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440782" y="5209399"/>
                          <a:ext cx="211538" cy="50937"/>
                        </a:xfrm>
                        <a:custGeom>
                          <a:avLst/>
                          <a:gdLst>
                            <a:gd name="connsiteX0" fmla="*/ 119145 w 211538"/>
                            <a:gd name="connsiteY0" fmla="*/ 50910 h 50937"/>
                            <a:gd name="connsiteX1" fmla="*/ 109536 w 211538"/>
                            <a:gd name="connsiteY1" fmla="*/ 48378 h 50937"/>
                            <a:gd name="connsiteX2" fmla="*/ 110146 w 211538"/>
                            <a:gd name="connsiteY2" fmla="*/ 45613 h 50937"/>
                            <a:gd name="connsiteX3" fmla="*/ 154630 w 211538"/>
                            <a:gd name="connsiteY3" fmla="*/ 44816 h 50937"/>
                            <a:gd name="connsiteX4" fmla="*/ 180974 w 211538"/>
                            <a:gd name="connsiteY4" fmla="*/ 42472 h 50937"/>
                            <a:gd name="connsiteX5" fmla="*/ 195646 w 211538"/>
                            <a:gd name="connsiteY5" fmla="*/ 34503 h 50937"/>
                            <a:gd name="connsiteX6" fmla="*/ 172208 w 211538"/>
                            <a:gd name="connsiteY6" fmla="*/ 21847 h 50937"/>
                            <a:gd name="connsiteX7" fmla="*/ 149286 w 211538"/>
                            <a:gd name="connsiteY7" fmla="*/ 15378 h 50937"/>
                            <a:gd name="connsiteX8" fmla="*/ 123692 w 211538"/>
                            <a:gd name="connsiteY8" fmla="*/ 10175 h 50937"/>
                            <a:gd name="connsiteX9" fmla="*/ 71614 w 211538"/>
                            <a:gd name="connsiteY9" fmla="*/ 4034 h 50937"/>
                            <a:gd name="connsiteX10" fmla="*/ 48645 w 211538"/>
                            <a:gd name="connsiteY10" fmla="*/ 2769 h 50937"/>
                            <a:gd name="connsiteX11" fmla="*/ 29989 w 211538"/>
                            <a:gd name="connsiteY11" fmla="*/ 2394 h 50937"/>
                            <a:gd name="connsiteX12" fmla="*/ 12551 w 211538"/>
                            <a:gd name="connsiteY12" fmla="*/ 2253 h 50937"/>
                            <a:gd name="connsiteX13" fmla="*/ 1442 w 211538"/>
                            <a:gd name="connsiteY13" fmla="*/ 1034 h 50937"/>
                            <a:gd name="connsiteX14" fmla="*/ 3411 w 211538"/>
                            <a:gd name="connsiteY14" fmla="*/ 3 h 50937"/>
                            <a:gd name="connsiteX15" fmla="*/ 23942 w 211538"/>
                            <a:gd name="connsiteY15" fmla="*/ 97 h 50937"/>
                            <a:gd name="connsiteX16" fmla="*/ 44473 w 211538"/>
                            <a:gd name="connsiteY16" fmla="*/ 472 h 50937"/>
                            <a:gd name="connsiteX17" fmla="*/ 69645 w 211538"/>
                            <a:gd name="connsiteY17" fmla="*/ 1691 h 50937"/>
                            <a:gd name="connsiteX18" fmla="*/ 126833 w 211538"/>
                            <a:gd name="connsiteY18" fmla="*/ 8440 h 50937"/>
                            <a:gd name="connsiteX19" fmla="*/ 181630 w 211538"/>
                            <a:gd name="connsiteY19" fmla="*/ 21753 h 50937"/>
                            <a:gd name="connsiteX20" fmla="*/ 211396 w 211538"/>
                            <a:gd name="connsiteY20" fmla="*/ 38488 h 50937"/>
                            <a:gd name="connsiteX21" fmla="*/ 190208 w 211538"/>
                            <a:gd name="connsiteY21" fmla="*/ 48238 h 50937"/>
                            <a:gd name="connsiteX22" fmla="*/ 161193 w 211538"/>
                            <a:gd name="connsiteY22" fmla="*/ 50488 h 50937"/>
                            <a:gd name="connsiteX23" fmla="*/ 142255 w 211538"/>
                            <a:gd name="connsiteY23" fmla="*/ 50769 h 50937"/>
                            <a:gd name="connsiteX24" fmla="*/ 120317 w 211538"/>
                            <a:gd name="connsiteY24" fmla="*/ 50816 h 50937"/>
                            <a:gd name="connsiteX25" fmla="*/ 119145 w 211538"/>
                            <a:gd name="connsiteY25" fmla="*/ 50910 h 5093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211538" h="50937">
                              <a:moveTo>
                                <a:pt x="119145" y="50910"/>
                              </a:moveTo>
                              <a:cubicBezTo>
                                <a:pt x="116052" y="50722"/>
                                <a:pt x="112020" y="49691"/>
                                <a:pt x="109536" y="48378"/>
                              </a:cubicBezTo>
                              <a:cubicBezTo>
                                <a:pt x="106724" y="46925"/>
                                <a:pt x="107005" y="45660"/>
                                <a:pt x="110146" y="45613"/>
                              </a:cubicBezTo>
                              <a:cubicBezTo>
                                <a:pt x="128473" y="45003"/>
                                <a:pt x="143052" y="45331"/>
                                <a:pt x="154630" y="44816"/>
                              </a:cubicBezTo>
                              <a:cubicBezTo>
                                <a:pt x="166208" y="44394"/>
                                <a:pt x="174786" y="43550"/>
                                <a:pt x="180974" y="42472"/>
                              </a:cubicBezTo>
                              <a:cubicBezTo>
                                <a:pt x="193396" y="40316"/>
                                <a:pt x="196489" y="37269"/>
                                <a:pt x="195646" y="34503"/>
                              </a:cubicBezTo>
                              <a:cubicBezTo>
                                <a:pt x="194286" y="29956"/>
                                <a:pt x="182099" y="25081"/>
                                <a:pt x="172208" y="21847"/>
                              </a:cubicBezTo>
                              <a:cubicBezTo>
                                <a:pt x="165177" y="19550"/>
                                <a:pt x="157489" y="17394"/>
                                <a:pt x="149286" y="15378"/>
                              </a:cubicBezTo>
                              <a:cubicBezTo>
                                <a:pt x="141083" y="13456"/>
                                <a:pt x="132505" y="11300"/>
                                <a:pt x="123692" y="10175"/>
                              </a:cubicBezTo>
                              <a:cubicBezTo>
                                <a:pt x="106161" y="7550"/>
                                <a:pt x="88020" y="5581"/>
                                <a:pt x="71614" y="4034"/>
                              </a:cubicBezTo>
                              <a:cubicBezTo>
                                <a:pt x="63411" y="3097"/>
                                <a:pt x="55677" y="2909"/>
                                <a:pt x="48645" y="2769"/>
                              </a:cubicBezTo>
                              <a:cubicBezTo>
                                <a:pt x="41614" y="2628"/>
                                <a:pt x="35286" y="2488"/>
                                <a:pt x="29989" y="2394"/>
                              </a:cubicBezTo>
                              <a:cubicBezTo>
                                <a:pt x="19348" y="2347"/>
                                <a:pt x="12786" y="2253"/>
                                <a:pt x="12551" y="2253"/>
                              </a:cubicBezTo>
                              <a:cubicBezTo>
                                <a:pt x="9129" y="2206"/>
                                <a:pt x="3973" y="1644"/>
                                <a:pt x="1442" y="1034"/>
                              </a:cubicBezTo>
                              <a:cubicBezTo>
                                <a:pt x="-1089" y="425"/>
                                <a:pt x="-199" y="-44"/>
                                <a:pt x="3411" y="3"/>
                              </a:cubicBezTo>
                              <a:cubicBezTo>
                                <a:pt x="4583" y="3"/>
                                <a:pt x="12130" y="50"/>
                                <a:pt x="23942" y="97"/>
                              </a:cubicBezTo>
                              <a:cubicBezTo>
                                <a:pt x="29848" y="191"/>
                                <a:pt x="36786" y="331"/>
                                <a:pt x="44473" y="472"/>
                              </a:cubicBezTo>
                              <a:cubicBezTo>
                                <a:pt x="52208" y="753"/>
                                <a:pt x="60645" y="660"/>
                                <a:pt x="69645" y="1691"/>
                              </a:cubicBezTo>
                              <a:cubicBezTo>
                                <a:pt x="87551" y="3331"/>
                                <a:pt x="107379" y="5534"/>
                                <a:pt x="126833" y="8440"/>
                              </a:cubicBezTo>
                              <a:cubicBezTo>
                                <a:pt x="146286" y="11769"/>
                                <a:pt x="165318" y="16644"/>
                                <a:pt x="181630" y="21753"/>
                              </a:cubicBezTo>
                              <a:cubicBezTo>
                                <a:pt x="199771" y="27331"/>
                                <a:pt x="210083" y="33706"/>
                                <a:pt x="211396" y="38488"/>
                              </a:cubicBezTo>
                              <a:cubicBezTo>
                                <a:pt x="212661" y="43363"/>
                                <a:pt x="205489" y="46128"/>
                                <a:pt x="190208" y="48238"/>
                              </a:cubicBezTo>
                              <a:cubicBezTo>
                                <a:pt x="182567" y="49363"/>
                                <a:pt x="172864" y="50112"/>
                                <a:pt x="161193" y="50488"/>
                              </a:cubicBezTo>
                              <a:cubicBezTo>
                                <a:pt x="155380" y="50675"/>
                                <a:pt x="149051" y="50769"/>
                                <a:pt x="142255" y="50769"/>
                              </a:cubicBezTo>
                              <a:cubicBezTo>
                                <a:pt x="135458" y="50769"/>
                                <a:pt x="128145" y="50535"/>
                                <a:pt x="120317" y="50816"/>
                              </a:cubicBezTo>
                              <a:cubicBezTo>
                                <a:pt x="119942" y="50956"/>
                                <a:pt x="119567" y="50956"/>
                                <a:pt x="119145" y="509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40" name="图形 413">
                      <a:extLst>
                        <a:ext uri="{FF2B5EF4-FFF2-40B4-BE49-F238E27FC236}">
                          <a16:creationId xmlns:a16="http://schemas.microsoft.com/office/drawing/2014/main" id="{3371C44B-DA62-24EA-374E-FDD54803EFF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541186" y="5206839"/>
                      <a:ext cx="455506" cy="328586"/>
                      <a:chOff x="12541186" y="5206839"/>
                      <a:chExt cx="455506" cy="32858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41" name="图形 413">
                        <a:extLst>
                          <a:ext uri="{FF2B5EF4-FFF2-40B4-BE49-F238E27FC236}">
                            <a16:creationId xmlns:a16="http://schemas.microsoft.com/office/drawing/2014/main" id="{4010E53C-2991-C60F-98EC-9BBFE2D7936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541186" y="5206839"/>
                        <a:ext cx="339215" cy="305751"/>
                        <a:chOff x="12541186" y="5206839"/>
                        <a:chExt cx="339215" cy="305751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42" name="任意多边形: 形状 1041">
                          <a:extLst>
                            <a:ext uri="{FF2B5EF4-FFF2-40B4-BE49-F238E27FC236}">
                              <a16:creationId xmlns:a16="http://schemas.microsoft.com/office/drawing/2014/main" id="{1E4767E9-99BC-06D0-D7A5-7319157163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541186" y="5206839"/>
                          <a:ext cx="205177" cy="46900"/>
                        </a:xfrm>
                        <a:custGeom>
                          <a:avLst/>
                          <a:gdLst>
                            <a:gd name="connsiteX0" fmla="*/ 114835 w 205177"/>
                            <a:gd name="connsiteY0" fmla="*/ 43251 h 46900"/>
                            <a:gd name="connsiteX1" fmla="*/ 104851 w 205177"/>
                            <a:gd name="connsiteY1" fmla="*/ 40157 h 46900"/>
                            <a:gd name="connsiteX2" fmla="*/ 105085 w 205177"/>
                            <a:gd name="connsiteY2" fmla="*/ 38001 h 46900"/>
                            <a:gd name="connsiteX3" fmla="*/ 175070 w 205177"/>
                            <a:gd name="connsiteY3" fmla="*/ 41376 h 46900"/>
                            <a:gd name="connsiteX4" fmla="*/ 189320 w 205177"/>
                            <a:gd name="connsiteY4" fmla="*/ 37157 h 46900"/>
                            <a:gd name="connsiteX5" fmla="*/ 167007 w 205177"/>
                            <a:gd name="connsiteY5" fmla="*/ 26189 h 46900"/>
                            <a:gd name="connsiteX6" fmla="*/ 69554 w 205177"/>
                            <a:gd name="connsiteY6" fmla="*/ 6969 h 46900"/>
                            <a:gd name="connsiteX7" fmla="*/ 28679 w 205177"/>
                            <a:gd name="connsiteY7" fmla="*/ 2516 h 46900"/>
                            <a:gd name="connsiteX8" fmla="*/ 11429 w 205177"/>
                            <a:gd name="connsiteY8" fmla="*/ 1579 h 46900"/>
                            <a:gd name="connsiteX9" fmla="*/ 1023 w 205177"/>
                            <a:gd name="connsiteY9" fmla="*/ 407 h 46900"/>
                            <a:gd name="connsiteX10" fmla="*/ 3788 w 205177"/>
                            <a:gd name="connsiteY10" fmla="*/ 126 h 46900"/>
                            <a:gd name="connsiteX11" fmla="*/ 24038 w 205177"/>
                            <a:gd name="connsiteY11" fmla="*/ 1157 h 46900"/>
                            <a:gd name="connsiteX12" fmla="*/ 44148 w 205177"/>
                            <a:gd name="connsiteY12" fmla="*/ 2891 h 46900"/>
                            <a:gd name="connsiteX13" fmla="*/ 68663 w 205177"/>
                            <a:gd name="connsiteY13" fmla="*/ 5704 h 46900"/>
                            <a:gd name="connsiteX14" fmla="*/ 95898 w 205177"/>
                            <a:gd name="connsiteY14" fmla="*/ 9266 h 46900"/>
                            <a:gd name="connsiteX15" fmla="*/ 124070 w 205177"/>
                            <a:gd name="connsiteY15" fmla="*/ 14423 h 46900"/>
                            <a:gd name="connsiteX16" fmla="*/ 176570 w 205177"/>
                            <a:gd name="connsiteY16" fmla="*/ 27220 h 46900"/>
                            <a:gd name="connsiteX17" fmla="*/ 205023 w 205177"/>
                            <a:gd name="connsiteY17" fmla="*/ 41469 h 46900"/>
                            <a:gd name="connsiteX18" fmla="*/ 115913 w 205177"/>
                            <a:gd name="connsiteY18" fmla="*/ 43344 h 46900"/>
                            <a:gd name="connsiteX19" fmla="*/ 114835 w 205177"/>
                            <a:gd name="connsiteY19" fmla="*/ 43251 h 469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205177" h="46900">
                              <a:moveTo>
                                <a:pt x="114835" y="43251"/>
                              </a:moveTo>
                              <a:cubicBezTo>
                                <a:pt x="111742" y="42782"/>
                                <a:pt x="107523" y="41516"/>
                                <a:pt x="104851" y="40157"/>
                              </a:cubicBezTo>
                              <a:cubicBezTo>
                                <a:pt x="101851" y="38657"/>
                                <a:pt x="101945" y="37720"/>
                                <a:pt x="105085" y="38001"/>
                              </a:cubicBezTo>
                              <a:cubicBezTo>
                                <a:pt x="141414" y="41423"/>
                                <a:pt x="162929" y="41563"/>
                                <a:pt x="175070" y="41376"/>
                              </a:cubicBezTo>
                              <a:cubicBezTo>
                                <a:pt x="187211" y="41141"/>
                                <a:pt x="190117" y="39172"/>
                                <a:pt x="189320" y="37157"/>
                              </a:cubicBezTo>
                              <a:cubicBezTo>
                                <a:pt x="188007" y="33876"/>
                                <a:pt x="176476" y="29095"/>
                                <a:pt x="167007" y="26189"/>
                              </a:cubicBezTo>
                              <a:cubicBezTo>
                                <a:pt x="140242" y="18501"/>
                                <a:pt x="101711" y="10251"/>
                                <a:pt x="69554" y="6969"/>
                              </a:cubicBezTo>
                              <a:cubicBezTo>
                                <a:pt x="53523" y="5048"/>
                                <a:pt x="39132" y="3267"/>
                                <a:pt x="28679" y="2516"/>
                              </a:cubicBezTo>
                              <a:cubicBezTo>
                                <a:pt x="18179" y="1954"/>
                                <a:pt x="11710" y="1625"/>
                                <a:pt x="11429" y="1579"/>
                              </a:cubicBezTo>
                              <a:cubicBezTo>
                                <a:pt x="8007" y="1391"/>
                                <a:pt x="3132" y="829"/>
                                <a:pt x="1023" y="407"/>
                              </a:cubicBezTo>
                              <a:cubicBezTo>
                                <a:pt x="-1087" y="-15"/>
                                <a:pt x="179" y="-109"/>
                                <a:pt x="3788" y="126"/>
                              </a:cubicBezTo>
                              <a:cubicBezTo>
                                <a:pt x="4913" y="173"/>
                                <a:pt x="12413" y="547"/>
                                <a:pt x="24038" y="1157"/>
                              </a:cubicBezTo>
                              <a:cubicBezTo>
                                <a:pt x="29804" y="1391"/>
                                <a:pt x="36648" y="2001"/>
                                <a:pt x="44148" y="2891"/>
                              </a:cubicBezTo>
                              <a:cubicBezTo>
                                <a:pt x="51648" y="3735"/>
                                <a:pt x="59945" y="4719"/>
                                <a:pt x="68663" y="5704"/>
                              </a:cubicBezTo>
                              <a:cubicBezTo>
                                <a:pt x="77382" y="6829"/>
                                <a:pt x="86523" y="8001"/>
                                <a:pt x="95898" y="9266"/>
                              </a:cubicBezTo>
                              <a:cubicBezTo>
                                <a:pt x="105273" y="10391"/>
                                <a:pt x="114695" y="12642"/>
                                <a:pt x="124070" y="14423"/>
                              </a:cubicBezTo>
                              <a:cubicBezTo>
                                <a:pt x="142773" y="18360"/>
                                <a:pt x="161101" y="22251"/>
                                <a:pt x="176570" y="27220"/>
                              </a:cubicBezTo>
                              <a:cubicBezTo>
                                <a:pt x="193679" y="32938"/>
                                <a:pt x="203664" y="37954"/>
                                <a:pt x="205023" y="41469"/>
                              </a:cubicBezTo>
                              <a:cubicBezTo>
                                <a:pt x="207601" y="48735"/>
                                <a:pt x="177883" y="48032"/>
                                <a:pt x="115913" y="43344"/>
                              </a:cubicBezTo>
                              <a:cubicBezTo>
                                <a:pt x="115632" y="43297"/>
                                <a:pt x="115211" y="43297"/>
                                <a:pt x="114835" y="432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43" name="任意多边形: 形状 1042">
                          <a:extLst>
                            <a:ext uri="{FF2B5EF4-FFF2-40B4-BE49-F238E27FC236}">
                              <a16:creationId xmlns:a16="http://schemas.microsoft.com/office/drawing/2014/main" id="{EEB2ACCA-FD54-67D8-4978-4DAABB83D59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646643" y="5246388"/>
                          <a:ext cx="197548" cy="87473"/>
                        </a:xfrm>
                        <a:custGeom>
                          <a:avLst/>
                          <a:gdLst>
                            <a:gd name="connsiteX0" fmla="*/ 91034 w 197548"/>
                            <a:gd name="connsiteY0" fmla="*/ 83577 h 87473"/>
                            <a:gd name="connsiteX1" fmla="*/ 83300 w 197548"/>
                            <a:gd name="connsiteY1" fmla="*/ 79499 h 87473"/>
                            <a:gd name="connsiteX2" fmla="*/ 86159 w 197548"/>
                            <a:gd name="connsiteY2" fmla="*/ 76311 h 87473"/>
                            <a:gd name="connsiteX3" fmla="*/ 162284 w 197548"/>
                            <a:gd name="connsiteY3" fmla="*/ 79077 h 87473"/>
                            <a:gd name="connsiteX4" fmla="*/ 183191 w 197548"/>
                            <a:gd name="connsiteY4" fmla="*/ 70265 h 87473"/>
                            <a:gd name="connsiteX5" fmla="*/ 166034 w 197548"/>
                            <a:gd name="connsiteY5" fmla="*/ 50858 h 87473"/>
                            <a:gd name="connsiteX6" fmla="*/ 121550 w 197548"/>
                            <a:gd name="connsiteY6" fmla="*/ 29952 h 87473"/>
                            <a:gd name="connsiteX7" fmla="*/ 71206 w 197548"/>
                            <a:gd name="connsiteY7" fmla="*/ 15561 h 87473"/>
                            <a:gd name="connsiteX8" fmla="*/ 48519 w 197548"/>
                            <a:gd name="connsiteY8" fmla="*/ 10874 h 87473"/>
                            <a:gd name="connsiteX9" fmla="*/ 29909 w 197548"/>
                            <a:gd name="connsiteY9" fmla="*/ 7874 h 87473"/>
                            <a:gd name="connsiteX10" fmla="*/ 17300 w 197548"/>
                            <a:gd name="connsiteY10" fmla="*/ 6045 h 87473"/>
                            <a:gd name="connsiteX11" fmla="*/ 12425 w 197548"/>
                            <a:gd name="connsiteY11" fmla="*/ 5390 h 87473"/>
                            <a:gd name="connsiteX12" fmla="*/ 1456 w 197548"/>
                            <a:gd name="connsiteY12" fmla="*/ 1874 h 87473"/>
                            <a:gd name="connsiteX13" fmla="*/ 3284 w 197548"/>
                            <a:gd name="connsiteY13" fmla="*/ 139 h 87473"/>
                            <a:gd name="connsiteX14" fmla="*/ 69519 w 197548"/>
                            <a:gd name="connsiteY14" fmla="*/ 11342 h 87473"/>
                            <a:gd name="connsiteX15" fmla="*/ 125113 w 197548"/>
                            <a:gd name="connsiteY15" fmla="*/ 27374 h 87473"/>
                            <a:gd name="connsiteX16" fmla="*/ 175690 w 197548"/>
                            <a:gd name="connsiteY16" fmla="*/ 51374 h 87473"/>
                            <a:gd name="connsiteX17" fmla="*/ 197300 w 197548"/>
                            <a:gd name="connsiteY17" fmla="*/ 76499 h 87473"/>
                            <a:gd name="connsiteX18" fmla="*/ 167628 w 197548"/>
                            <a:gd name="connsiteY18" fmla="*/ 87093 h 87473"/>
                            <a:gd name="connsiteX19" fmla="*/ 135378 w 197548"/>
                            <a:gd name="connsiteY19" fmla="*/ 86858 h 87473"/>
                            <a:gd name="connsiteX20" fmla="*/ 92206 w 197548"/>
                            <a:gd name="connsiteY20" fmla="*/ 83671 h 87473"/>
                            <a:gd name="connsiteX21" fmla="*/ 91034 w 197548"/>
                            <a:gd name="connsiteY21" fmla="*/ 83577 h 874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7548" h="87473">
                              <a:moveTo>
                                <a:pt x="91034" y="83577"/>
                              </a:moveTo>
                              <a:cubicBezTo>
                                <a:pt x="88034" y="82968"/>
                                <a:pt x="84800" y="81327"/>
                                <a:pt x="83300" y="79499"/>
                              </a:cubicBezTo>
                              <a:cubicBezTo>
                                <a:pt x="81659" y="77437"/>
                                <a:pt x="82878" y="76030"/>
                                <a:pt x="86159" y="76311"/>
                              </a:cubicBezTo>
                              <a:cubicBezTo>
                                <a:pt x="123941" y="79171"/>
                                <a:pt x="147659" y="80858"/>
                                <a:pt x="162284" y="79077"/>
                              </a:cubicBezTo>
                              <a:cubicBezTo>
                                <a:pt x="176909" y="77577"/>
                                <a:pt x="182300" y="73921"/>
                                <a:pt x="183191" y="70265"/>
                              </a:cubicBezTo>
                              <a:cubicBezTo>
                                <a:pt x="184691" y="64124"/>
                                <a:pt x="174706" y="56343"/>
                                <a:pt x="166034" y="50858"/>
                              </a:cubicBezTo>
                              <a:cubicBezTo>
                                <a:pt x="153753" y="43264"/>
                                <a:pt x="138190" y="35765"/>
                                <a:pt x="121550" y="29952"/>
                              </a:cubicBezTo>
                              <a:cubicBezTo>
                                <a:pt x="104909" y="24327"/>
                                <a:pt x="87284" y="19498"/>
                                <a:pt x="71206" y="15561"/>
                              </a:cubicBezTo>
                              <a:cubicBezTo>
                                <a:pt x="63190" y="13452"/>
                                <a:pt x="55503" y="12046"/>
                                <a:pt x="48519" y="10874"/>
                              </a:cubicBezTo>
                              <a:cubicBezTo>
                                <a:pt x="41534" y="9749"/>
                                <a:pt x="35206" y="8718"/>
                                <a:pt x="29909" y="7874"/>
                              </a:cubicBezTo>
                              <a:cubicBezTo>
                                <a:pt x="24612" y="7124"/>
                                <a:pt x="20300" y="6468"/>
                                <a:pt x="17300" y="6045"/>
                              </a:cubicBezTo>
                              <a:cubicBezTo>
                                <a:pt x="14253" y="5624"/>
                                <a:pt x="12565" y="5390"/>
                                <a:pt x="12425" y="5390"/>
                              </a:cubicBezTo>
                              <a:cubicBezTo>
                                <a:pt x="8862" y="4920"/>
                                <a:pt x="3988" y="3327"/>
                                <a:pt x="1456" y="1874"/>
                              </a:cubicBezTo>
                              <a:cubicBezTo>
                                <a:pt x="-1028" y="421"/>
                                <a:pt x="-278" y="-330"/>
                                <a:pt x="3284" y="139"/>
                              </a:cubicBezTo>
                              <a:cubicBezTo>
                                <a:pt x="5487" y="608"/>
                                <a:pt x="34081" y="3514"/>
                                <a:pt x="69519" y="11342"/>
                              </a:cubicBezTo>
                              <a:cubicBezTo>
                                <a:pt x="87144" y="15702"/>
                                <a:pt x="106550" y="20999"/>
                                <a:pt x="125113" y="27374"/>
                              </a:cubicBezTo>
                              <a:cubicBezTo>
                                <a:pt x="143628" y="34170"/>
                                <a:pt x="161253" y="42514"/>
                                <a:pt x="175690" y="51374"/>
                              </a:cubicBezTo>
                              <a:cubicBezTo>
                                <a:pt x="191675" y="61124"/>
                                <a:pt x="199035" y="70218"/>
                                <a:pt x="197300" y="76499"/>
                              </a:cubicBezTo>
                              <a:cubicBezTo>
                                <a:pt x="195566" y="82593"/>
                                <a:pt x="185441" y="85827"/>
                                <a:pt x="167628" y="87093"/>
                              </a:cubicBezTo>
                              <a:cubicBezTo>
                                <a:pt x="158722" y="87655"/>
                                <a:pt x="147941" y="87608"/>
                                <a:pt x="135378" y="86858"/>
                              </a:cubicBezTo>
                              <a:cubicBezTo>
                                <a:pt x="122863" y="85921"/>
                                <a:pt x="108472" y="84890"/>
                                <a:pt x="92206" y="83671"/>
                              </a:cubicBezTo>
                              <a:cubicBezTo>
                                <a:pt x="91831" y="83671"/>
                                <a:pt x="91456" y="83624"/>
                                <a:pt x="91034" y="8357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44" name="任意多边形: 形状 1043">
                          <a:extLst>
                            <a:ext uri="{FF2B5EF4-FFF2-40B4-BE49-F238E27FC236}">
                              <a16:creationId xmlns:a16="http://schemas.microsoft.com/office/drawing/2014/main" id="{7F8D395C-0438-51B3-7E43-A972AE97D1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719839" y="5322785"/>
                          <a:ext cx="160562" cy="101066"/>
                        </a:xfrm>
                        <a:custGeom>
                          <a:avLst/>
                          <a:gdLst>
                            <a:gd name="connsiteX0" fmla="*/ 3683 w 160562"/>
                            <a:gd name="connsiteY0" fmla="*/ 97555 h 101066"/>
                            <a:gd name="connsiteX1" fmla="*/ 261 w 160562"/>
                            <a:gd name="connsiteY1" fmla="*/ 93477 h 101066"/>
                            <a:gd name="connsiteX2" fmla="*/ 8417 w 160562"/>
                            <a:gd name="connsiteY2" fmla="*/ 90055 h 101066"/>
                            <a:gd name="connsiteX3" fmla="*/ 37245 w 160562"/>
                            <a:gd name="connsiteY3" fmla="*/ 91930 h 101066"/>
                            <a:gd name="connsiteX4" fmla="*/ 62042 w 160562"/>
                            <a:gd name="connsiteY4" fmla="*/ 93148 h 101066"/>
                            <a:gd name="connsiteX5" fmla="*/ 100433 w 160562"/>
                            <a:gd name="connsiteY5" fmla="*/ 92539 h 101066"/>
                            <a:gd name="connsiteX6" fmla="*/ 140183 w 160562"/>
                            <a:gd name="connsiteY6" fmla="*/ 84055 h 101066"/>
                            <a:gd name="connsiteX7" fmla="*/ 145246 w 160562"/>
                            <a:gd name="connsiteY7" fmla="*/ 62773 h 101066"/>
                            <a:gd name="connsiteX8" fmla="*/ 116886 w 160562"/>
                            <a:gd name="connsiteY8" fmla="*/ 38633 h 101066"/>
                            <a:gd name="connsiteX9" fmla="*/ 106902 w 160562"/>
                            <a:gd name="connsiteY9" fmla="*/ 33383 h 101066"/>
                            <a:gd name="connsiteX10" fmla="*/ 96261 w 160562"/>
                            <a:gd name="connsiteY10" fmla="*/ 28883 h 101066"/>
                            <a:gd name="connsiteX11" fmla="*/ 74324 w 160562"/>
                            <a:gd name="connsiteY11" fmla="*/ 21054 h 101066"/>
                            <a:gd name="connsiteX12" fmla="*/ 35511 w 160562"/>
                            <a:gd name="connsiteY12" fmla="*/ 10461 h 101066"/>
                            <a:gd name="connsiteX13" fmla="*/ 23042 w 160562"/>
                            <a:gd name="connsiteY13" fmla="*/ 8164 h 101066"/>
                            <a:gd name="connsiteX14" fmla="*/ 18120 w 160562"/>
                            <a:gd name="connsiteY14" fmla="*/ 7320 h 101066"/>
                            <a:gd name="connsiteX15" fmla="*/ 9730 w 160562"/>
                            <a:gd name="connsiteY15" fmla="*/ 2680 h 101066"/>
                            <a:gd name="connsiteX16" fmla="*/ 13761 w 160562"/>
                            <a:gd name="connsiteY16" fmla="*/ 148 h 101066"/>
                            <a:gd name="connsiteX17" fmla="*/ 77511 w 160562"/>
                            <a:gd name="connsiteY17" fmla="*/ 15570 h 101066"/>
                            <a:gd name="connsiteX18" fmla="*/ 156730 w 160562"/>
                            <a:gd name="connsiteY18" fmla="*/ 63336 h 101066"/>
                            <a:gd name="connsiteX19" fmla="*/ 149792 w 160562"/>
                            <a:gd name="connsiteY19" fmla="*/ 90524 h 101066"/>
                            <a:gd name="connsiteX20" fmla="*/ 95511 w 160562"/>
                            <a:gd name="connsiteY20" fmla="*/ 100695 h 101066"/>
                            <a:gd name="connsiteX21" fmla="*/ 54167 w 160562"/>
                            <a:gd name="connsiteY21" fmla="*/ 100695 h 101066"/>
                            <a:gd name="connsiteX22" fmla="*/ 4761 w 160562"/>
                            <a:gd name="connsiteY22" fmla="*/ 97789 h 101066"/>
                            <a:gd name="connsiteX23" fmla="*/ 3683 w 160562"/>
                            <a:gd name="connsiteY23" fmla="*/ 97555 h 1010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160562" h="101066">
                              <a:moveTo>
                                <a:pt x="3683" y="97555"/>
                              </a:moveTo>
                              <a:cubicBezTo>
                                <a:pt x="823" y="97039"/>
                                <a:pt x="-630" y="95352"/>
                                <a:pt x="261" y="93477"/>
                              </a:cubicBezTo>
                              <a:cubicBezTo>
                                <a:pt x="1245" y="91367"/>
                                <a:pt x="4854" y="89820"/>
                                <a:pt x="8417" y="90055"/>
                              </a:cubicBezTo>
                              <a:cubicBezTo>
                                <a:pt x="18776" y="90664"/>
                                <a:pt x="28339" y="91133"/>
                                <a:pt x="37245" y="91930"/>
                              </a:cubicBezTo>
                              <a:cubicBezTo>
                                <a:pt x="46152" y="92586"/>
                                <a:pt x="54402" y="92961"/>
                                <a:pt x="62042" y="93148"/>
                              </a:cubicBezTo>
                              <a:cubicBezTo>
                                <a:pt x="77230" y="93664"/>
                                <a:pt x="89980" y="92821"/>
                                <a:pt x="100433" y="92539"/>
                              </a:cubicBezTo>
                              <a:cubicBezTo>
                                <a:pt x="121433" y="91461"/>
                                <a:pt x="133714" y="87898"/>
                                <a:pt x="140183" y="84055"/>
                              </a:cubicBezTo>
                              <a:cubicBezTo>
                                <a:pt x="150824" y="77633"/>
                                <a:pt x="148901" y="68961"/>
                                <a:pt x="145246" y="62773"/>
                              </a:cubicBezTo>
                              <a:cubicBezTo>
                                <a:pt x="140089" y="54008"/>
                                <a:pt x="129683" y="45899"/>
                                <a:pt x="116886" y="38633"/>
                              </a:cubicBezTo>
                              <a:cubicBezTo>
                                <a:pt x="113698" y="36805"/>
                                <a:pt x="110370" y="35070"/>
                                <a:pt x="106902" y="33383"/>
                              </a:cubicBezTo>
                              <a:cubicBezTo>
                                <a:pt x="103433" y="31789"/>
                                <a:pt x="99870" y="30336"/>
                                <a:pt x="96261" y="28883"/>
                              </a:cubicBezTo>
                              <a:cubicBezTo>
                                <a:pt x="89042" y="26024"/>
                                <a:pt x="81636" y="23398"/>
                                <a:pt x="74324" y="21054"/>
                              </a:cubicBezTo>
                              <a:cubicBezTo>
                                <a:pt x="59745" y="16461"/>
                                <a:pt x="45870" y="12336"/>
                                <a:pt x="35511" y="10461"/>
                              </a:cubicBezTo>
                              <a:cubicBezTo>
                                <a:pt x="30308" y="9523"/>
                                <a:pt x="25995" y="8680"/>
                                <a:pt x="23042" y="8164"/>
                              </a:cubicBezTo>
                              <a:cubicBezTo>
                                <a:pt x="19995" y="7648"/>
                                <a:pt x="18261" y="7367"/>
                                <a:pt x="18120" y="7320"/>
                              </a:cubicBezTo>
                              <a:cubicBezTo>
                                <a:pt x="14839" y="6852"/>
                                <a:pt x="10948" y="4695"/>
                                <a:pt x="9730" y="2680"/>
                              </a:cubicBezTo>
                              <a:cubicBezTo>
                                <a:pt x="8511" y="664"/>
                                <a:pt x="10292" y="-414"/>
                                <a:pt x="13761" y="148"/>
                              </a:cubicBezTo>
                              <a:cubicBezTo>
                                <a:pt x="16011" y="570"/>
                                <a:pt x="45402" y="4508"/>
                                <a:pt x="77511" y="15570"/>
                              </a:cubicBezTo>
                              <a:cubicBezTo>
                                <a:pt x="109667" y="25461"/>
                                <a:pt x="144167" y="43086"/>
                                <a:pt x="156730" y="63336"/>
                              </a:cubicBezTo>
                              <a:cubicBezTo>
                                <a:pt x="163667" y="74633"/>
                                <a:pt x="161089" y="84055"/>
                                <a:pt x="149792" y="90524"/>
                              </a:cubicBezTo>
                              <a:cubicBezTo>
                                <a:pt x="138730" y="96852"/>
                                <a:pt x="120120" y="100227"/>
                                <a:pt x="95511" y="100695"/>
                              </a:cubicBezTo>
                              <a:cubicBezTo>
                                <a:pt x="83183" y="100930"/>
                                <a:pt x="69355" y="101398"/>
                                <a:pt x="54167" y="100695"/>
                              </a:cubicBezTo>
                              <a:cubicBezTo>
                                <a:pt x="38980" y="100133"/>
                                <a:pt x="22480" y="98633"/>
                                <a:pt x="4761" y="97789"/>
                              </a:cubicBezTo>
                              <a:cubicBezTo>
                                <a:pt x="4480" y="97696"/>
                                <a:pt x="4057" y="97602"/>
                                <a:pt x="3683" y="975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45" name="任意多边形: 形状 1044">
                          <a:extLst>
                            <a:ext uri="{FF2B5EF4-FFF2-40B4-BE49-F238E27FC236}">
                              <a16:creationId xmlns:a16="http://schemas.microsoft.com/office/drawing/2014/main" id="{785B079F-6969-C4A7-7536-48BCFD560B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568338" y="5412862"/>
                          <a:ext cx="256076" cy="99727"/>
                        </a:xfrm>
                        <a:custGeom>
                          <a:avLst/>
                          <a:gdLst>
                            <a:gd name="connsiteX0" fmla="*/ 1480 w 256076"/>
                            <a:gd name="connsiteY0" fmla="*/ 99681 h 99727"/>
                            <a:gd name="connsiteX1" fmla="*/ 3590 w 256076"/>
                            <a:gd name="connsiteY1" fmla="*/ 95837 h 99727"/>
                            <a:gd name="connsiteX2" fmla="*/ 18402 w 256076"/>
                            <a:gd name="connsiteY2" fmla="*/ 91524 h 99727"/>
                            <a:gd name="connsiteX3" fmla="*/ 196856 w 256076"/>
                            <a:gd name="connsiteY3" fmla="*/ 77556 h 99727"/>
                            <a:gd name="connsiteX4" fmla="*/ 224043 w 256076"/>
                            <a:gd name="connsiteY4" fmla="*/ 68040 h 99727"/>
                            <a:gd name="connsiteX5" fmla="*/ 236653 w 256076"/>
                            <a:gd name="connsiteY5" fmla="*/ 58665 h 99727"/>
                            <a:gd name="connsiteX6" fmla="*/ 235200 w 256076"/>
                            <a:gd name="connsiteY6" fmla="*/ 37243 h 99727"/>
                            <a:gd name="connsiteX7" fmla="*/ 206278 w 256076"/>
                            <a:gd name="connsiteY7" fmla="*/ 20978 h 99727"/>
                            <a:gd name="connsiteX8" fmla="*/ 172246 w 256076"/>
                            <a:gd name="connsiteY8" fmla="*/ 10618 h 99727"/>
                            <a:gd name="connsiteX9" fmla="*/ 160293 w 256076"/>
                            <a:gd name="connsiteY9" fmla="*/ 8368 h 99727"/>
                            <a:gd name="connsiteX10" fmla="*/ 155418 w 256076"/>
                            <a:gd name="connsiteY10" fmla="*/ 7572 h 99727"/>
                            <a:gd name="connsiteX11" fmla="*/ 151996 w 256076"/>
                            <a:gd name="connsiteY11" fmla="*/ 2884 h 99727"/>
                            <a:gd name="connsiteX12" fmla="*/ 160762 w 256076"/>
                            <a:gd name="connsiteY12" fmla="*/ 118 h 99727"/>
                            <a:gd name="connsiteX13" fmla="*/ 180871 w 256076"/>
                            <a:gd name="connsiteY13" fmla="*/ 3915 h 99727"/>
                            <a:gd name="connsiteX14" fmla="*/ 218747 w 256076"/>
                            <a:gd name="connsiteY14" fmla="*/ 15681 h 99727"/>
                            <a:gd name="connsiteX15" fmla="*/ 236793 w 256076"/>
                            <a:gd name="connsiteY15" fmla="*/ 24025 h 99727"/>
                            <a:gd name="connsiteX16" fmla="*/ 250200 w 256076"/>
                            <a:gd name="connsiteY16" fmla="*/ 34619 h 99727"/>
                            <a:gd name="connsiteX17" fmla="*/ 251371 w 256076"/>
                            <a:gd name="connsiteY17" fmla="*/ 59415 h 99727"/>
                            <a:gd name="connsiteX18" fmla="*/ 199950 w 256076"/>
                            <a:gd name="connsiteY18" fmla="*/ 82947 h 99727"/>
                            <a:gd name="connsiteX19" fmla="*/ 175012 w 256076"/>
                            <a:gd name="connsiteY19" fmla="*/ 87587 h 99727"/>
                            <a:gd name="connsiteX20" fmla="*/ 149981 w 256076"/>
                            <a:gd name="connsiteY20" fmla="*/ 91056 h 99727"/>
                            <a:gd name="connsiteX21" fmla="*/ 100058 w 256076"/>
                            <a:gd name="connsiteY21" fmla="*/ 95603 h 99727"/>
                            <a:gd name="connsiteX22" fmla="*/ 2652 w 256076"/>
                            <a:gd name="connsiteY22" fmla="*/ 99728 h 99727"/>
                            <a:gd name="connsiteX23" fmla="*/ 1480 w 256076"/>
                            <a:gd name="connsiteY23" fmla="*/ 99681 h 997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256076" h="99727">
                              <a:moveTo>
                                <a:pt x="1480" y="99681"/>
                              </a:moveTo>
                              <a:cubicBezTo>
                                <a:pt x="-1098" y="99400"/>
                                <a:pt x="-254" y="97806"/>
                                <a:pt x="3590" y="95837"/>
                              </a:cubicBezTo>
                              <a:cubicBezTo>
                                <a:pt x="7949" y="93587"/>
                                <a:pt x="14558" y="91665"/>
                                <a:pt x="18402" y="91524"/>
                              </a:cubicBezTo>
                              <a:cubicBezTo>
                                <a:pt x="75637" y="90540"/>
                                <a:pt x="137465" y="90025"/>
                                <a:pt x="196856" y="77556"/>
                              </a:cubicBezTo>
                              <a:cubicBezTo>
                                <a:pt x="208856" y="74884"/>
                                <a:pt x="217668" y="71462"/>
                                <a:pt x="224043" y="68040"/>
                              </a:cubicBezTo>
                              <a:cubicBezTo>
                                <a:pt x="230418" y="64618"/>
                                <a:pt x="234356" y="61431"/>
                                <a:pt x="236653" y="58665"/>
                              </a:cubicBezTo>
                              <a:cubicBezTo>
                                <a:pt x="243121" y="51025"/>
                                <a:pt x="241481" y="43806"/>
                                <a:pt x="235200" y="37243"/>
                              </a:cubicBezTo>
                              <a:cubicBezTo>
                                <a:pt x="228918" y="30915"/>
                                <a:pt x="218043" y="25525"/>
                                <a:pt x="206278" y="20978"/>
                              </a:cubicBezTo>
                              <a:cubicBezTo>
                                <a:pt x="194512" y="16571"/>
                                <a:pt x="181949" y="12822"/>
                                <a:pt x="172246" y="10618"/>
                              </a:cubicBezTo>
                              <a:cubicBezTo>
                                <a:pt x="167371" y="9634"/>
                                <a:pt x="163246" y="8884"/>
                                <a:pt x="160293" y="8368"/>
                              </a:cubicBezTo>
                              <a:cubicBezTo>
                                <a:pt x="157340" y="7899"/>
                                <a:pt x="155558" y="7572"/>
                                <a:pt x="155418" y="7572"/>
                              </a:cubicBezTo>
                              <a:cubicBezTo>
                                <a:pt x="151903" y="7056"/>
                                <a:pt x="150543" y="4946"/>
                                <a:pt x="151996" y="2884"/>
                              </a:cubicBezTo>
                              <a:cubicBezTo>
                                <a:pt x="153496" y="821"/>
                                <a:pt x="157340" y="-398"/>
                                <a:pt x="160762" y="118"/>
                              </a:cubicBezTo>
                              <a:cubicBezTo>
                                <a:pt x="161887" y="353"/>
                                <a:pt x="169902" y="1290"/>
                                <a:pt x="180871" y="3915"/>
                              </a:cubicBezTo>
                              <a:cubicBezTo>
                                <a:pt x="191887" y="6681"/>
                                <a:pt x="205856" y="10665"/>
                                <a:pt x="218747" y="15681"/>
                              </a:cubicBezTo>
                              <a:cubicBezTo>
                                <a:pt x="225215" y="18212"/>
                                <a:pt x="231403" y="20978"/>
                                <a:pt x="236793" y="24025"/>
                              </a:cubicBezTo>
                              <a:cubicBezTo>
                                <a:pt x="242184" y="27306"/>
                                <a:pt x="246825" y="30868"/>
                                <a:pt x="250200" y="34619"/>
                              </a:cubicBezTo>
                              <a:cubicBezTo>
                                <a:pt x="256949" y="42119"/>
                                <a:pt x="258590" y="50415"/>
                                <a:pt x="251371" y="59415"/>
                              </a:cubicBezTo>
                              <a:cubicBezTo>
                                <a:pt x="243403" y="69400"/>
                                <a:pt x="224981" y="77087"/>
                                <a:pt x="199950" y="82947"/>
                              </a:cubicBezTo>
                              <a:cubicBezTo>
                                <a:pt x="191653" y="84775"/>
                                <a:pt x="183356" y="86321"/>
                                <a:pt x="175012" y="87587"/>
                              </a:cubicBezTo>
                              <a:cubicBezTo>
                                <a:pt x="166668" y="88947"/>
                                <a:pt x="158324" y="89697"/>
                                <a:pt x="149981" y="91056"/>
                              </a:cubicBezTo>
                              <a:cubicBezTo>
                                <a:pt x="133340" y="93400"/>
                                <a:pt x="116652" y="94853"/>
                                <a:pt x="100058" y="95603"/>
                              </a:cubicBezTo>
                              <a:cubicBezTo>
                                <a:pt x="66965" y="98416"/>
                                <a:pt x="34152" y="98275"/>
                                <a:pt x="2652" y="99728"/>
                              </a:cubicBezTo>
                              <a:cubicBezTo>
                                <a:pt x="2230" y="99728"/>
                                <a:pt x="1808" y="99728"/>
                                <a:pt x="1480" y="996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46" name="图形 413">
                        <a:extLst>
                          <a:ext uri="{FF2B5EF4-FFF2-40B4-BE49-F238E27FC236}">
                            <a16:creationId xmlns:a16="http://schemas.microsoft.com/office/drawing/2014/main" id="{DCB296D0-F0A2-2552-5924-B6093D41BDA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713805" y="5234207"/>
                        <a:ext cx="282887" cy="301218"/>
                        <a:chOff x="12713805" y="5234207"/>
                        <a:chExt cx="282887" cy="30121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47" name="任意多边形: 形状 1046">
                          <a:extLst>
                            <a:ext uri="{FF2B5EF4-FFF2-40B4-BE49-F238E27FC236}">
                              <a16:creationId xmlns:a16="http://schemas.microsoft.com/office/drawing/2014/main" id="{CEC077E8-B29A-72C9-7C70-9DF1AE4B60D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716502" y="5235210"/>
                          <a:ext cx="106130" cy="16954"/>
                        </a:xfrm>
                        <a:custGeom>
                          <a:avLst/>
                          <a:gdLst>
                            <a:gd name="connsiteX0" fmla="*/ 89144 w 106130"/>
                            <a:gd name="connsiteY0" fmla="*/ 11411 h 16954"/>
                            <a:gd name="connsiteX1" fmla="*/ 91207 w 106130"/>
                            <a:gd name="connsiteY1" fmla="*/ 12536 h 16954"/>
                            <a:gd name="connsiteX2" fmla="*/ 74051 w 106130"/>
                            <a:gd name="connsiteY2" fmla="*/ 11036 h 16954"/>
                            <a:gd name="connsiteX3" fmla="*/ 2519 w 106130"/>
                            <a:gd name="connsiteY3" fmla="*/ 208 h 16954"/>
                            <a:gd name="connsiteX4" fmla="*/ 2098 w 106130"/>
                            <a:gd name="connsiteY4" fmla="*/ 1333 h 16954"/>
                            <a:gd name="connsiteX5" fmla="*/ 11988 w 106130"/>
                            <a:gd name="connsiteY5" fmla="*/ 4146 h 16954"/>
                            <a:gd name="connsiteX6" fmla="*/ 13160 w 106130"/>
                            <a:gd name="connsiteY6" fmla="*/ 4333 h 16954"/>
                            <a:gd name="connsiteX7" fmla="*/ 106113 w 106130"/>
                            <a:gd name="connsiteY7" fmla="*/ 16474 h 16954"/>
                            <a:gd name="connsiteX8" fmla="*/ 102551 w 106130"/>
                            <a:gd name="connsiteY8" fmla="*/ 14599 h 16954"/>
                            <a:gd name="connsiteX9" fmla="*/ 89144 w 106130"/>
                            <a:gd name="connsiteY9" fmla="*/ 11411 h 169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06130" h="16954">
                              <a:moveTo>
                                <a:pt x="89144" y="11411"/>
                              </a:moveTo>
                              <a:cubicBezTo>
                                <a:pt x="90551" y="11927"/>
                                <a:pt x="91394" y="12349"/>
                                <a:pt x="91207" y="12536"/>
                              </a:cubicBezTo>
                              <a:cubicBezTo>
                                <a:pt x="90832" y="12958"/>
                                <a:pt x="86941" y="13005"/>
                                <a:pt x="74051" y="11036"/>
                              </a:cubicBezTo>
                              <a:cubicBezTo>
                                <a:pt x="61207" y="8927"/>
                                <a:pt x="39082" y="6349"/>
                                <a:pt x="2519" y="208"/>
                              </a:cubicBezTo>
                              <a:cubicBezTo>
                                <a:pt x="-668" y="-308"/>
                                <a:pt x="-856" y="161"/>
                                <a:pt x="2098" y="1333"/>
                              </a:cubicBezTo>
                              <a:cubicBezTo>
                                <a:pt x="4675" y="2364"/>
                                <a:pt x="8894" y="3489"/>
                                <a:pt x="11988" y="4146"/>
                              </a:cubicBezTo>
                              <a:cubicBezTo>
                                <a:pt x="12410" y="4193"/>
                                <a:pt x="12785" y="4240"/>
                                <a:pt x="13160" y="4333"/>
                              </a:cubicBezTo>
                              <a:cubicBezTo>
                                <a:pt x="75363" y="13615"/>
                                <a:pt x="105223" y="18583"/>
                                <a:pt x="106113" y="16474"/>
                              </a:cubicBezTo>
                              <a:cubicBezTo>
                                <a:pt x="106301" y="16052"/>
                                <a:pt x="104988" y="15442"/>
                                <a:pt x="102551" y="14599"/>
                              </a:cubicBezTo>
                              <a:cubicBezTo>
                                <a:pt x="97160" y="13333"/>
                                <a:pt x="94488" y="12724"/>
                                <a:pt x="89144" y="1141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48" name="任意多边形: 形状 1047">
                          <a:extLst>
                            <a:ext uri="{FF2B5EF4-FFF2-40B4-BE49-F238E27FC236}">
                              <a16:creationId xmlns:a16="http://schemas.microsoft.com/office/drawing/2014/main" id="{D141BFA9-F94B-DAE8-72A1-20BC40C0FE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818105" y="5298780"/>
                          <a:ext cx="178587" cy="105792"/>
                        </a:xfrm>
                        <a:custGeom>
                          <a:avLst/>
                          <a:gdLst>
                            <a:gd name="connsiteX0" fmla="*/ 56308 w 178587"/>
                            <a:gd name="connsiteY0" fmla="*/ 96012 h 105792"/>
                            <a:gd name="connsiteX1" fmla="*/ 50214 w 178587"/>
                            <a:gd name="connsiteY1" fmla="*/ 91372 h 105792"/>
                            <a:gd name="connsiteX2" fmla="*/ 55089 w 178587"/>
                            <a:gd name="connsiteY2" fmla="*/ 88372 h 105792"/>
                            <a:gd name="connsiteX3" fmla="*/ 69105 w 178587"/>
                            <a:gd name="connsiteY3" fmla="*/ 90434 h 105792"/>
                            <a:gd name="connsiteX4" fmla="*/ 81855 w 178587"/>
                            <a:gd name="connsiteY4" fmla="*/ 92544 h 105792"/>
                            <a:gd name="connsiteX5" fmla="*/ 104120 w 178587"/>
                            <a:gd name="connsiteY5" fmla="*/ 95497 h 105792"/>
                            <a:gd name="connsiteX6" fmla="*/ 136651 w 178587"/>
                            <a:gd name="connsiteY6" fmla="*/ 97091 h 105792"/>
                            <a:gd name="connsiteX7" fmla="*/ 163980 w 178587"/>
                            <a:gd name="connsiteY7" fmla="*/ 90153 h 105792"/>
                            <a:gd name="connsiteX8" fmla="*/ 154605 w 178587"/>
                            <a:gd name="connsiteY8" fmla="*/ 68216 h 105792"/>
                            <a:gd name="connsiteX9" fmla="*/ 115886 w 178587"/>
                            <a:gd name="connsiteY9" fmla="*/ 42950 h 105792"/>
                            <a:gd name="connsiteX10" fmla="*/ 68636 w 178587"/>
                            <a:gd name="connsiteY10" fmla="*/ 23263 h 105792"/>
                            <a:gd name="connsiteX11" fmla="*/ 28511 w 178587"/>
                            <a:gd name="connsiteY11" fmla="*/ 11028 h 105792"/>
                            <a:gd name="connsiteX12" fmla="*/ 16042 w 178587"/>
                            <a:gd name="connsiteY12" fmla="*/ 7887 h 105792"/>
                            <a:gd name="connsiteX13" fmla="*/ 11167 w 178587"/>
                            <a:gd name="connsiteY13" fmla="*/ 6903 h 105792"/>
                            <a:gd name="connsiteX14" fmla="*/ 1089 w 178587"/>
                            <a:gd name="connsiteY14" fmla="*/ 2216 h 105792"/>
                            <a:gd name="connsiteX15" fmla="*/ 3527 w 178587"/>
                            <a:gd name="connsiteY15" fmla="*/ 247 h 105792"/>
                            <a:gd name="connsiteX16" fmla="*/ 24105 w 178587"/>
                            <a:gd name="connsiteY16" fmla="*/ 4840 h 105792"/>
                            <a:gd name="connsiteX17" fmla="*/ 68448 w 178587"/>
                            <a:gd name="connsiteY17" fmla="*/ 18387 h 105792"/>
                            <a:gd name="connsiteX18" fmla="*/ 120714 w 178587"/>
                            <a:gd name="connsiteY18" fmla="*/ 40418 h 105792"/>
                            <a:gd name="connsiteX19" fmla="*/ 164776 w 178587"/>
                            <a:gd name="connsiteY19" fmla="*/ 69668 h 105792"/>
                            <a:gd name="connsiteX20" fmla="*/ 176449 w 178587"/>
                            <a:gd name="connsiteY20" fmla="*/ 97653 h 105792"/>
                            <a:gd name="connsiteX21" fmla="*/ 138292 w 178587"/>
                            <a:gd name="connsiteY21" fmla="*/ 105669 h 105792"/>
                            <a:gd name="connsiteX22" fmla="*/ 102855 w 178587"/>
                            <a:gd name="connsiteY22" fmla="*/ 103137 h 105792"/>
                            <a:gd name="connsiteX23" fmla="*/ 81386 w 178587"/>
                            <a:gd name="connsiteY23" fmla="*/ 100137 h 105792"/>
                            <a:gd name="connsiteX24" fmla="*/ 57527 w 178587"/>
                            <a:gd name="connsiteY24" fmla="*/ 96341 h 105792"/>
                            <a:gd name="connsiteX25" fmla="*/ 56308 w 178587"/>
                            <a:gd name="connsiteY25" fmla="*/ 96012 h 1057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</a:cxnLst>
                          <a:rect l="l" t="t" r="r" b="b"/>
                          <a:pathLst>
                            <a:path w="178587" h="105792">
                              <a:moveTo>
                                <a:pt x="56308" y="96012"/>
                              </a:moveTo>
                              <a:cubicBezTo>
                                <a:pt x="53355" y="95263"/>
                                <a:pt x="50823" y="93341"/>
                                <a:pt x="50214" y="91372"/>
                              </a:cubicBezTo>
                              <a:cubicBezTo>
                                <a:pt x="49558" y="89216"/>
                                <a:pt x="51714" y="87856"/>
                                <a:pt x="55089" y="88372"/>
                              </a:cubicBezTo>
                              <a:cubicBezTo>
                                <a:pt x="59964" y="89075"/>
                                <a:pt x="64651" y="89778"/>
                                <a:pt x="69105" y="90434"/>
                              </a:cubicBezTo>
                              <a:cubicBezTo>
                                <a:pt x="73558" y="91138"/>
                                <a:pt x="77777" y="91887"/>
                                <a:pt x="81855" y="92544"/>
                              </a:cubicBezTo>
                              <a:cubicBezTo>
                                <a:pt x="90011" y="93809"/>
                                <a:pt x="97371" y="94794"/>
                                <a:pt x="104120" y="95497"/>
                              </a:cubicBezTo>
                              <a:cubicBezTo>
                                <a:pt x="117527" y="96950"/>
                                <a:pt x="128214" y="97372"/>
                                <a:pt x="136651" y="97091"/>
                              </a:cubicBezTo>
                              <a:cubicBezTo>
                                <a:pt x="153433" y="96997"/>
                                <a:pt x="161214" y="93903"/>
                                <a:pt x="163980" y="90153"/>
                              </a:cubicBezTo>
                              <a:cubicBezTo>
                                <a:pt x="168620" y="84013"/>
                                <a:pt x="161495" y="74825"/>
                                <a:pt x="154605" y="68216"/>
                              </a:cubicBezTo>
                              <a:cubicBezTo>
                                <a:pt x="144901" y="58888"/>
                                <a:pt x="131027" y="50731"/>
                                <a:pt x="115886" y="42950"/>
                              </a:cubicBezTo>
                              <a:cubicBezTo>
                                <a:pt x="100699" y="35262"/>
                                <a:pt x="84151" y="28231"/>
                                <a:pt x="68636" y="23263"/>
                              </a:cubicBezTo>
                              <a:cubicBezTo>
                                <a:pt x="53167" y="18059"/>
                                <a:pt x="38917" y="13888"/>
                                <a:pt x="28511" y="11028"/>
                              </a:cubicBezTo>
                              <a:cubicBezTo>
                                <a:pt x="23308" y="9575"/>
                                <a:pt x="19042" y="8497"/>
                                <a:pt x="16042" y="7887"/>
                              </a:cubicBezTo>
                              <a:cubicBezTo>
                                <a:pt x="13042" y="7278"/>
                                <a:pt x="11307" y="6903"/>
                                <a:pt x="11167" y="6903"/>
                              </a:cubicBezTo>
                              <a:cubicBezTo>
                                <a:pt x="7698" y="6200"/>
                                <a:pt x="3198" y="4043"/>
                                <a:pt x="1089" y="2216"/>
                              </a:cubicBezTo>
                              <a:cubicBezTo>
                                <a:pt x="-1021" y="388"/>
                                <a:pt x="11" y="-456"/>
                                <a:pt x="3527" y="247"/>
                              </a:cubicBezTo>
                              <a:cubicBezTo>
                                <a:pt x="4652" y="528"/>
                                <a:pt x="12386" y="1934"/>
                                <a:pt x="24105" y="4840"/>
                              </a:cubicBezTo>
                              <a:cubicBezTo>
                                <a:pt x="35777" y="8028"/>
                                <a:pt x="51433" y="12622"/>
                                <a:pt x="68448" y="18387"/>
                              </a:cubicBezTo>
                              <a:cubicBezTo>
                                <a:pt x="85511" y="23872"/>
                                <a:pt x="103746" y="31700"/>
                                <a:pt x="120714" y="40418"/>
                              </a:cubicBezTo>
                              <a:cubicBezTo>
                                <a:pt x="137636" y="49091"/>
                                <a:pt x="153292" y="58559"/>
                                <a:pt x="164776" y="69668"/>
                              </a:cubicBezTo>
                              <a:cubicBezTo>
                                <a:pt x="177574" y="81716"/>
                                <a:pt x="181511" y="91372"/>
                                <a:pt x="176449" y="97653"/>
                              </a:cubicBezTo>
                              <a:cubicBezTo>
                                <a:pt x="171480" y="103747"/>
                                <a:pt x="158401" y="106419"/>
                                <a:pt x="138292" y="105669"/>
                              </a:cubicBezTo>
                              <a:cubicBezTo>
                                <a:pt x="128214" y="105434"/>
                                <a:pt x="116355" y="104778"/>
                                <a:pt x="102855" y="103137"/>
                              </a:cubicBezTo>
                              <a:cubicBezTo>
                                <a:pt x="96105" y="102341"/>
                                <a:pt x="88980" y="101356"/>
                                <a:pt x="81386" y="100137"/>
                              </a:cubicBezTo>
                              <a:cubicBezTo>
                                <a:pt x="73839" y="98918"/>
                                <a:pt x="65870" y="97466"/>
                                <a:pt x="57527" y="96341"/>
                              </a:cubicBezTo>
                              <a:cubicBezTo>
                                <a:pt x="57058" y="96200"/>
                                <a:pt x="56683" y="96106"/>
                                <a:pt x="56308" y="960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49" name="任意多边形: 形状 1048">
                          <a:extLst>
                            <a:ext uri="{FF2B5EF4-FFF2-40B4-BE49-F238E27FC236}">
                              <a16:creationId xmlns:a16="http://schemas.microsoft.com/office/drawing/2014/main" id="{B5BF24BE-FB31-70D3-A8ED-23F57F5AB89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800779" y="5387138"/>
                          <a:ext cx="195808" cy="102317"/>
                        </a:xfrm>
                        <a:custGeom>
                          <a:avLst/>
                          <a:gdLst>
                            <a:gd name="connsiteX0" fmla="*/ 2430 w 195808"/>
                            <a:gd name="connsiteY0" fmla="*/ 92592 h 102317"/>
                            <a:gd name="connsiteX1" fmla="*/ 1352 w 195808"/>
                            <a:gd name="connsiteY1" fmla="*/ 88514 h 102317"/>
                            <a:gd name="connsiteX2" fmla="*/ 12508 w 195808"/>
                            <a:gd name="connsiteY2" fmla="*/ 86124 h 102317"/>
                            <a:gd name="connsiteX3" fmla="*/ 43165 w 195808"/>
                            <a:gd name="connsiteY3" fmla="*/ 89920 h 102317"/>
                            <a:gd name="connsiteX4" fmla="*/ 70118 w 195808"/>
                            <a:gd name="connsiteY4" fmla="*/ 92546 h 102317"/>
                            <a:gd name="connsiteX5" fmla="*/ 113711 w 195808"/>
                            <a:gd name="connsiteY5" fmla="*/ 95077 h 102317"/>
                            <a:gd name="connsiteX6" fmla="*/ 144649 w 195808"/>
                            <a:gd name="connsiteY6" fmla="*/ 93999 h 102317"/>
                            <a:gd name="connsiteX7" fmla="*/ 164337 w 195808"/>
                            <a:gd name="connsiteY7" fmla="*/ 90483 h 102317"/>
                            <a:gd name="connsiteX8" fmla="*/ 182946 w 195808"/>
                            <a:gd name="connsiteY8" fmla="*/ 71264 h 102317"/>
                            <a:gd name="connsiteX9" fmla="*/ 165040 w 195808"/>
                            <a:gd name="connsiteY9" fmla="*/ 46467 h 102317"/>
                            <a:gd name="connsiteX10" fmla="*/ 147696 w 195808"/>
                            <a:gd name="connsiteY10" fmla="*/ 35264 h 102317"/>
                            <a:gd name="connsiteX11" fmla="*/ 127915 w 195808"/>
                            <a:gd name="connsiteY11" fmla="*/ 26030 h 102317"/>
                            <a:gd name="connsiteX12" fmla="*/ 91024 w 195808"/>
                            <a:gd name="connsiteY12" fmla="*/ 12530 h 102317"/>
                            <a:gd name="connsiteX13" fmla="*/ 78790 w 195808"/>
                            <a:gd name="connsiteY13" fmla="*/ 8967 h 102317"/>
                            <a:gd name="connsiteX14" fmla="*/ 73915 w 195808"/>
                            <a:gd name="connsiteY14" fmla="*/ 7795 h 102317"/>
                            <a:gd name="connsiteX15" fmla="*/ 67446 w 195808"/>
                            <a:gd name="connsiteY15" fmla="*/ 2545 h 102317"/>
                            <a:gd name="connsiteX16" fmla="*/ 73258 w 195808"/>
                            <a:gd name="connsiteY16" fmla="*/ 295 h 102317"/>
                            <a:gd name="connsiteX17" fmla="*/ 93649 w 195808"/>
                            <a:gd name="connsiteY17" fmla="*/ 5827 h 102317"/>
                            <a:gd name="connsiteX18" fmla="*/ 134571 w 195808"/>
                            <a:gd name="connsiteY18" fmla="*/ 20920 h 102317"/>
                            <a:gd name="connsiteX19" fmla="*/ 175446 w 195808"/>
                            <a:gd name="connsiteY19" fmla="*/ 44170 h 102317"/>
                            <a:gd name="connsiteX20" fmla="*/ 195696 w 195808"/>
                            <a:gd name="connsiteY20" fmla="*/ 72717 h 102317"/>
                            <a:gd name="connsiteX21" fmla="*/ 171368 w 195808"/>
                            <a:gd name="connsiteY21" fmla="*/ 97139 h 102317"/>
                            <a:gd name="connsiteX22" fmla="*/ 141696 w 195808"/>
                            <a:gd name="connsiteY22" fmla="*/ 101733 h 102317"/>
                            <a:gd name="connsiteX23" fmla="*/ 123415 w 195808"/>
                            <a:gd name="connsiteY23" fmla="*/ 102202 h 102317"/>
                            <a:gd name="connsiteX24" fmla="*/ 103024 w 195808"/>
                            <a:gd name="connsiteY24" fmla="*/ 102108 h 102317"/>
                            <a:gd name="connsiteX25" fmla="*/ 56571 w 195808"/>
                            <a:gd name="connsiteY25" fmla="*/ 98639 h 102317"/>
                            <a:gd name="connsiteX26" fmla="*/ 3555 w 195808"/>
                            <a:gd name="connsiteY26" fmla="*/ 92780 h 102317"/>
                            <a:gd name="connsiteX27" fmla="*/ 2430 w 195808"/>
                            <a:gd name="connsiteY27" fmla="*/ 92592 h 1023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195808" h="102317">
                              <a:moveTo>
                                <a:pt x="2430" y="92592"/>
                              </a:moveTo>
                              <a:cubicBezTo>
                                <a:pt x="-335" y="91842"/>
                                <a:pt x="-804" y="90155"/>
                                <a:pt x="1352" y="88514"/>
                              </a:cubicBezTo>
                              <a:cubicBezTo>
                                <a:pt x="3836" y="86686"/>
                                <a:pt x="8711" y="85561"/>
                                <a:pt x="12508" y="86124"/>
                              </a:cubicBezTo>
                              <a:cubicBezTo>
                                <a:pt x="23336" y="87671"/>
                                <a:pt x="33555" y="88936"/>
                                <a:pt x="43165" y="89920"/>
                              </a:cubicBezTo>
                              <a:cubicBezTo>
                                <a:pt x="52774" y="90905"/>
                                <a:pt x="61774" y="91561"/>
                                <a:pt x="70118" y="92546"/>
                              </a:cubicBezTo>
                              <a:cubicBezTo>
                                <a:pt x="86899" y="94280"/>
                                <a:pt x="101336" y="94983"/>
                                <a:pt x="113711" y="95077"/>
                              </a:cubicBezTo>
                              <a:cubicBezTo>
                                <a:pt x="126087" y="94983"/>
                                <a:pt x="136306" y="94796"/>
                                <a:pt x="144649" y="93999"/>
                              </a:cubicBezTo>
                              <a:cubicBezTo>
                                <a:pt x="152993" y="93248"/>
                                <a:pt x="159462" y="91983"/>
                                <a:pt x="164337" y="90483"/>
                              </a:cubicBezTo>
                              <a:cubicBezTo>
                                <a:pt x="180368" y="85561"/>
                                <a:pt x="183415" y="77358"/>
                                <a:pt x="182946" y="71264"/>
                              </a:cubicBezTo>
                              <a:cubicBezTo>
                                <a:pt x="182290" y="62686"/>
                                <a:pt x="175258" y="54295"/>
                                <a:pt x="165040" y="46467"/>
                              </a:cubicBezTo>
                              <a:cubicBezTo>
                                <a:pt x="159930" y="42577"/>
                                <a:pt x="153977" y="38780"/>
                                <a:pt x="147696" y="35264"/>
                              </a:cubicBezTo>
                              <a:cubicBezTo>
                                <a:pt x="141368" y="31889"/>
                                <a:pt x="134618" y="28842"/>
                                <a:pt x="127915" y="26030"/>
                              </a:cubicBezTo>
                              <a:cubicBezTo>
                                <a:pt x="114462" y="20358"/>
                                <a:pt x="101102" y="15764"/>
                                <a:pt x="91024" y="12530"/>
                              </a:cubicBezTo>
                              <a:cubicBezTo>
                                <a:pt x="86008" y="10842"/>
                                <a:pt x="81790" y="9717"/>
                                <a:pt x="78790" y="8967"/>
                              </a:cubicBezTo>
                              <a:cubicBezTo>
                                <a:pt x="75790" y="8264"/>
                                <a:pt x="74008" y="7842"/>
                                <a:pt x="73915" y="7795"/>
                              </a:cubicBezTo>
                              <a:cubicBezTo>
                                <a:pt x="70633" y="6999"/>
                                <a:pt x="67633" y="4608"/>
                                <a:pt x="67446" y="2545"/>
                              </a:cubicBezTo>
                              <a:cubicBezTo>
                                <a:pt x="67258" y="483"/>
                                <a:pt x="69789" y="-549"/>
                                <a:pt x="73258" y="295"/>
                              </a:cubicBezTo>
                              <a:cubicBezTo>
                                <a:pt x="74336" y="670"/>
                                <a:pt x="82352" y="2077"/>
                                <a:pt x="93649" y="5827"/>
                              </a:cubicBezTo>
                              <a:cubicBezTo>
                                <a:pt x="104993" y="9436"/>
                                <a:pt x="119805" y="14592"/>
                                <a:pt x="134571" y="20920"/>
                              </a:cubicBezTo>
                              <a:cubicBezTo>
                                <a:pt x="149430" y="27014"/>
                                <a:pt x="164102" y="35358"/>
                                <a:pt x="175446" y="44170"/>
                              </a:cubicBezTo>
                              <a:cubicBezTo>
                                <a:pt x="186743" y="53030"/>
                                <a:pt x="194618" y="62639"/>
                                <a:pt x="195696" y="72717"/>
                              </a:cubicBezTo>
                              <a:cubicBezTo>
                                <a:pt x="196915" y="83826"/>
                                <a:pt x="188243" y="92264"/>
                                <a:pt x="171368" y="97139"/>
                              </a:cubicBezTo>
                              <a:cubicBezTo>
                                <a:pt x="163118" y="99530"/>
                                <a:pt x="153134" y="101077"/>
                                <a:pt x="141696" y="101733"/>
                              </a:cubicBezTo>
                              <a:cubicBezTo>
                                <a:pt x="135930" y="102108"/>
                                <a:pt x="129837" y="102155"/>
                                <a:pt x="123415" y="102202"/>
                              </a:cubicBezTo>
                              <a:cubicBezTo>
                                <a:pt x="116946" y="102389"/>
                                <a:pt x="110149" y="102342"/>
                                <a:pt x="103024" y="102108"/>
                              </a:cubicBezTo>
                              <a:cubicBezTo>
                                <a:pt x="88774" y="101733"/>
                                <a:pt x="73211" y="100420"/>
                                <a:pt x="56571" y="98639"/>
                              </a:cubicBezTo>
                              <a:cubicBezTo>
                                <a:pt x="39930" y="97420"/>
                                <a:pt x="22211" y="95452"/>
                                <a:pt x="3555" y="92780"/>
                              </a:cubicBezTo>
                              <a:cubicBezTo>
                                <a:pt x="3180" y="92827"/>
                                <a:pt x="2758" y="92733"/>
                                <a:pt x="2430" y="9259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50" name="任意多边形: 形状 1049">
                          <a:extLst>
                            <a:ext uri="{FF2B5EF4-FFF2-40B4-BE49-F238E27FC236}">
                              <a16:creationId xmlns:a16="http://schemas.microsoft.com/office/drawing/2014/main" id="{07ABD631-5270-E955-5D7E-1FB9090266E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800555" y="5473140"/>
                          <a:ext cx="92326" cy="62285"/>
                        </a:xfrm>
                        <a:custGeom>
                          <a:avLst/>
                          <a:gdLst>
                            <a:gd name="connsiteX0" fmla="*/ 59749 w 92326"/>
                            <a:gd name="connsiteY0" fmla="*/ 61668 h 62285"/>
                            <a:gd name="connsiteX1" fmla="*/ 59842 w 92326"/>
                            <a:gd name="connsiteY1" fmla="*/ 58434 h 62285"/>
                            <a:gd name="connsiteX2" fmla="*/ 50795 w 92326"/>
                            <a:gd name="connsiteY2" fmla="*/ 22434 h 62285"/>
                            <a:gd name="connsiteX3" fmla="*/ 19295 w 92326"/>
                            <a:gd name="connsiteY3" fmla="*/ 11090 h 62285"/>
                            <a:gd name="connsiteX4" fmla="*/ 7624 w 92326"/>
                            <a:gd name="connsiteY4" fmla="*/ 7903 h 62285"/>
                            <a:gd name="connsiteX5" fmla="*/ 2795 w 92326"/>
                            <a:gd name="connsiteY5" fmla="*/ 6731 h 62285"/>
                            <a:gd name="connsiteX6" fmla="*/ 2139 w 92326"/>
                            <a:gd name="connsiteY6" fmla="*/ 2090 h 62285"/>
                            <a:gd name="connsiteX7" fmla="*/ 13483 w 92326"/>
                            <a:gd name="connsiteY7" fmla="*/ 309 h 62285"/>
                            <a:gd name="connsiteX8" fmla="*/ 33264 w 92326"/>
                            <a:gd name="connsiteY8" fmla="*/ 5512 h 62285"/>
                            <a:gd name="connsiteX9" fmla="*/ 68280 w 92326"/>
                            <a:gd name="connsiteY9" fmla="*/ 18684 h 62285"/>
                            <a:gd name="connsiteX10" fmla="*/ 76295 w 92326"/>
                            <a:gd name="connsiteY10" fmla="*/ 60028 h 62285"/>
                            <a:gd name="connsiteX11" fmla="*/ 62233 w 92326"/>
                            <a:gd name="connsiteY11" fmla="*/ 62184 h 62285"/>
                            <a:gd name="connsiteX12" fmla="*/ 59749 w 92326"/>
                            <a:gd name="connsiteY12" fmla="*/ 61668 h 62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92326" h="62285">
                              <a:moveTo>
                                <a:pt x="59749" y="61668"/>
                              </a:moveTo>
                              <a:cubicBezTo>
                                <a:pt x="57405" y="60966"/>
                                <a:pt x="57358" y="59700"/>
                                <a:pt x="59842" y="58434"/>
                              </a:cubicBezTo>
                              <a:cubicBezTo>
                                <a:pt x="85014" y="45918"/>
                                <a:pt x="71374" y="32371"/>
                                <a:pt x="50795" y="22434"/>
                              </a:cubicBezTo>
                              <a:cubicBezTo>
                                <a:pt x="40529" y="17746"/>
                                <a:pt x="28670" y="13809"/>
                                <a:pt x="19295" y="11090"/>
                              </a:cubicBezTo>
                              <a:cubicBezTo>
                                <a:pt x="14608" y="9731"/>
                                <a:pt x="10577" y="8653"/>
                                <a:pt x="7624" y="7903"/>
                              </a:cubicBezTo>
                              <a:cubicBezTo>
                                <a:pt x="4717" y="7153"/>
                                <a:pt x="2936" y="6778"/>
                                <a:pt x="2795" y="6731"/>
                              </a:cubicBezTo>
                              <a:cubicBezTo>
                                <a:pt x="-814" y="5981"/>
                                <a:pt x="-814" y="3872"/>
                                <a:pt x="2139" y="2090"/>
                              </a:cubicBezTo>
                              <a:cubicBezTo>
                                <a:pt x="5092" y="309"/>
                                <a:pt x="10108" y="-488"/>
                                <a:pt x="13483" y="309"/>
                              </a:cubicBezTo>
                              <a:cubicBezTo>
                                <a:pt x="14561" y="544"/>
                                <a:pt x="22623" y="2419"/>
                                <a:pt x="33264" y="5512"/>
                              </a:cubicBezTo>
                              <a:cubicBezTo>
                                <a:pt x="43858" y="8747"/>
                                <a:pt x="57076" y="12637"/>
                                <a:pt x="68280" y="18684"/>
                              </a:cubicBezTo>
                              <a:cubicBezTo>
                                <a:pt x="90780" y="30215"/>
                                <a:pt x="104936" y="45122"/>
                                <a:pt x="76295" y="60028"/>
                              </a:cubicBezTo>
                              <a:cubicBezTo>
                                <a:pt x="73202" y="61668"/>
                                <a:pt x="66827" y="62606"/>
                                <a:pt x="62233" y="62184"/>
                              </a:cubicBezTo>
                              <a:cubicBezTo>
                                <a:pt x="61248" y="62044"/>
                                <a:pt x="60405" y="61856"/>
                                <a:pt x="59749" y="616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51" name="任意多边形: 形状 1050">
                          <a:extLst>
                            <a:ext uri="{FF2B5EF4-FFF2-40B4-BE49-F238E27FC236}">
                              <a16:creationId xmlns:a16="http://schemas.microsoft.com/office/drawing/2014/main" id="{5121B5D3-ABBF-B3CB-67E6-147DDEE517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713805" y="5234207"/>
                          <a:ext cx="205629" cy="78168"/>
                        </a:xfrm>
                        <a:custGeom>
                          <a:avLst/>
                          <a:gdLst>
                            <a:gd name="connsiteX0" fmla="*/ 112889 w 205629"/>
                            <a:gd name="connsiteY0" fmla="*/ 69227 h 78168"/>
                            <a:gd name="connsiteX1" fmla="*/ 103655 w 205629"/>
                            <a:gd name="connsiteY1" fmla="*/ 65102 h 78168"/>
                            <a:gd name="connsiteX2" fmla="*/ 104592 w 205629"/>
                            <a:gd name="connsiteY2" fmla="*/ 62524 h 78168"/>
                            <a:gd name="connsiteX3" fmla="*/ 129248 w 205629"/>
                            <a:gd name="connsiteY3" fmla="*/ 66086 h 78168"/>
                            <a:gd name="connsiteX4" fmla="*/ 148795 w 205629"/>
                            <a:gd name="connsiteY4" fmla="*/ 68946 h 78168"/>
                            <a:gd name="connsiteX5" fmla="*/ 175139 w 205629"/>
                            <a:gd name="connsiteY5" fmla="*/ 70868 h 78168"/>
                            <a:gd name="connsiteX6" fmla="*/ 190373 w 205629"/>
                            <a:gd name="connsiteY6" fmla="*/ 65430 h 78168"/>
                            <a:gd name="connsiteX7" fmla="*/ 168295 w 205629"/>
                            <a:gd name="connsiteY7" fmla="*/ 49305 h 78168"/>
                            <a:gd name="connsiteX8" fmla="*/ 146217 w 205629"/>
                            <a:gd name="connsiteY8" fmla="*/ 39367 h 78168"/>
                            <a:gd name="connsiteX9" fmla="*/ 134076 w 205629"/>
                            <a:gd name="connsiteY9" fmla="*/ 34586 h 78168"/>
                            <a:gd name="connsiteX10" fmla="*/ 121373 w 205629"/>
                            <a:gd name="connsiteY10" fmla="*/ 30415 h 78168"/>
                            <a:gd name="connsiteX11" fmla="*/ 70513 w 205629"/>
                            <a:gd name="connsiteY11" fmla="*/ 15790 h 78168"/>
                            <a:gd name="connsiteX12" fmla="*/ 29498 w 205629"/>
                            <a:gd name="connsiteY12" fmla="*/ 7258 h 78168"/>
                            <a:gd name="connsiteX13" fmla="*/ 12248 w 205629"/>
                            <a:gd name="connsiteY13" fmla="*/ 4071 h 78168"/>
                            <a:gd name="connsiteX14" fmla="*/ 1373 w 205629"/>
                            <a:gd name="connsiteY14" fmla="*/ 977 h 78168"/>
                            <a:gd name="connsiteX15" fmla="*/ 3389 w 205629"/>
                            <a:gd name="connsiteY15" fmla="*/ 367 h 78168"/>
                            <a:gd name="connsiteX16" fmla="*/ 68685 w 205629"/>
                            <a:gd name="connsiteY16" fmla="*/ 13211 h 78168"/>
                            <a:gd name="connsiteX17" fmla="*/ 124514 w 205629"/>
                            <a:gd name="connsiteY17" fmla="*/ 29290 h 78168"/>
                            <a:gd name="connsiteX18" fmla="*/ 152217 w 205629"/>
                            <a:gd name="connsiteY18" fmla="*/ 39461 h 78168"/>
                            <a:gd name="connsiteX19" fmla="*/ 177530 w 205629"/>
                            <a:gd name="connsiteY19" fmla="*/ 50805 h 78168"/>
                            <a:gd name="connsiteX20" fmla="*/ 205561 w 205629"/>
                            <a:gd name="connsiteY20" fmla="*/ 71664 h 78168"/>
                            <a:gd name="connsiteX21" fmla="*/ 113967 w 205629"/>
                            <a:gd name="connsiteY21" fmla="*/ 69461 h 78168"/>
                            <a:gd name="connsiteX22" fmla="*/ 112889 w 205629"/>
                            <a:gd name="connsiteY22" fmla="*/ 69227 h 781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05629" h="78168">
                              <a:moveTo>
                                <a:pt x="112889" y="69227"/>
                              </a:moveTo>
                              <a:cubicBezTo>
                                <a:pt x="109842" y="68524"/>
                                <a:pt x="105951" y="66836"/>
                                <a:pt x="103655" y="65102"/>
                              </a:cubicBezTo>
                              <a:cubicBezTo>
                                <a:pt x="101029" y="63180"/>
                                <a:pt x="101452" y="62055"/>
                                <a:pt x="104592" y="62524"/>
                              </a:cubicBezTo>
                              <a:cubicBezTo>
                                <a:pt x="113733" y="63837"/>
                                <a:pt x="121889" y="65008"/>
                                <a:pt x="129248" y="66086"/>
                              </a:cubicBezTo>
                              <a:cubicBezTo>
                                <a:pt x="136561" y="67305"/>
                                <a:pt x="143077" y="68243"/>
                                <a:pt x="148795" y="68946"/>
                              </a:cubicBezTo>
                              <a:cubicBezTo>
                                <a:pt x="160279" y="70352"/>
                                <a:pt x="168858" y="70914"/>
                                <a:pt x="175139" y="70868"/>
                              </a:cubicBezTo>
                              <a:cubicBezTo>
                                <a:pt x="187654" y="70774"/>
                                <a:pt x="190983" y="68243"/>
                                <a:pt x="190373" y="65430"/>
                              </a:cubicBezTo>
                              <a:cubicBezTo>
                                <a:pt x="189389" y="60743"/>
                                <a:pt x="177811" y="54039"/>
                                <a:pt x="168295" y="49305"/>
                              </a:cubicBezTo>
                              <a:cubicBezTo>
                                <a:pt x="161545" y="45930"/>
                                <a:pt x="154092" y="42602"/>
                                <a:pt x="146217" y="39367"/>
                              </a:cubicBezTo>
                              <a:cubicBezTo>
                                <a:pt x="142280" y="37774"/>
                                <a:pt x="138201" y="36086"/>
                                <a:pt x="134076" y="34586"/>
                              </a:cubicBezTo>
                              <a:cubicBezTo>
                                <a:pt x="129904" y="33227"/>
                                <a:pt x="125639" y="31820"/>
                                <a:pt x="121373" y="30415"/>
                              </a:cubicBezTo>
                              <a:cubicBezTo>
                                <a:pt x="104264" y="24977"/>
                                <a:pt x="86545" y="19961"/>
                                <a:pt x="70513" y="15790"/>
                              </a:cubicBezTo>
                              <a:cubicBezTo>
                                <a:pt x="54436" y="11945"/>
                                <a:pt x="39951" y="9274"/>
                                <a:pt x="29498" y="7258"/>
                              </a:cubicBezTo>
                              <a:cubicBezTo>
                                <a:pt x="18998" y="5336"/>
                                <a:pt x="12529" y="4164"/>
                                <a:pt x="12248" y="4071"/>
                              </a:cubicBezTo>
                              <a:cubicBezTo>
                                <a:pt x="8873" y="3461"/>
                                <a:pt x="3810" y="2008"/>
                                <a:pt x="1373" y="977"/>
                              </a:cubicBezTo>
                              <a:cubicBezTo>
                                <a:pt x="-1064" y="-54"/>
                                <a:pt x="-174" y="-289"/>
                                <a:pt x="3389" y="367"/>
                              </a:cubicBezTo>
                              <a:cubicBezTo>
                                <a:pt x="5685" y="836"/>
                                <a:pt x="33389" y="5383"/>
                                <a:pt x="68685" y="13211"/>
                              </a:cubicBezTo>
                              <a:cubicBezTo>
                                <a:pt x="86170" y="17805"/>
                                <a:pt x="105577" y="23196"/>
                                <a:pt x="124514" y="29290"/>
                              </a:cubicBezTo>
                              <a:cubicBezTo>
                                <a:pt x="134029" y="32149"/>
                                <a:pt x="143311" y="35805"/>
                                <a:pt x="152217" y="39461"/>
                              </a:cubicBezTo>
                              <a:cubicBezTo>
                                <a:pt x="161123" y="43164"/>
                                <a:pt x="169654" y="46914"/>
                                <a:pt x="177530" y="50805"/>
                              </a:cubicBezTo>
                              <a:cubicBezTo>
                                <a:pt x="194967" y="59289"/>
                                <a:pt x="204717" y="66602"/>
                                <a:pt x="205561" y="71664"/>
                              </a:cubicBezTo>
                              <a:cubicBezTo>
                                <a:pt x="207295" y="81133"/>
                                <a:pt x="175889" y="80149"/>
                                <a:pt x="113967" y="69461"/>
                              </a:cubicBezTo>
                              <a:cubicBezTo>
                                <a:pt x="113686" y="69414"/>
                                <a:pt x="113310" y="69321"/>
                                <a:pt x="112889" y="692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52" name="图形 413">
                      <a:extLst>
                        <a:ext uri="{FF2B5EF4-FFF2-40B4-BE49-F238E27FC236}">
                          <a16:creationId xmlns:a16="http://schemas.microsoft.com/office/drawing/2014/main" id="{7C3F3279-CEEF-F67C-0E12-4AC9E7E3345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796248" y="5249592"/>
                      <a:ext cx="456637" cy="372336"/>
                      <a:chOff x="12796248" y="5249592"/>
                      <a:chExt cx="456637" cy="372336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53" name="图形 413">
                        <a:extLst>
                          <a:ext uri="{FF2B5EF4-FFF2-40B4-BE49-F238E27FC236}">
                            <a16:creationId xmlns:a16="http://schemas.microsoft.com/office/drawing/2014/main" id="{9DDEC26A-6DBD-4F7A-4C06-CA41B694BF2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796248" y="5249592"/>
                        <a:ext cx="339207" cy="320326"/>
                        <a:chOff x="12796248" y="5249592"/>
                        <a:chExt cx="339207" cy="320326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54" name="任意多边形: 形状 1053">
                          <a:extLst>
                            <a:ext uri="{FF2B5EF4-FFF2-40B4-BE49-F238E27FC236}">
                              <a16:creationId xmlns:a16="http://schemas.microsoft.com/office/drawing/2014/main" id="{BE5C53A8-A6DD-0C42-515B-57B8A697F26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815891" y="5249592"/>
                          <a:ext cx="199309" cy="74948"/>
                        </a:xfrm>
                        <a:custGeom>
                          <a:avLst/>
                          <a:gdLst>
                            <a:gd name="connsiteX0" fmla="*/ 110271 w 199309"/>
                            <a:gd name="connsiteY0" fmla="*/ 59841 h 74948"/>
                            <a:gd name="connsiteX1" fmla="*/ 100709 w 199309"/>
                            <a:gd name="connsiteY1" fmla="*/ 55341 h 74948"/>
                            <a:gd name="connsiteX2" fmla="*/ 101131 w 199309"/>
                            <a:gd name="connsiteY2" fmla="*/ 53278 h 74948"/>
                            <a:gd name="connsiteX3" fmla="*/ 169803 w 199309"/>
                            <a:gd name="connsiteY3" fmla="*/ 67060 h 74948"/>
                            <a:gd name="connsiteX4" fmla="*/ 184005 w 199309"/>
                            <a:gd name="connsiteY4" fmla="*/ 64950 h 74948"/>
                            <a:gd name="connsiteX5" fmla="*/ 162584 w 199309"/>
                            <a:gd name="connsiteY5" fmla="*/ 51216 h 74948"/>
                            <a:gd name="connsiteX6" fmla="*/ 117302 w 199309"/>
                            <a:gd name="connsiteY6" fmla="*/ 33216 h 74948"/>
                            <a:gd name="connsiteX7" fmla="*/ 67943 w 199309"/>
                            <a:gd name="connsiteY7" fmla="*/ 17747 h 74948"/>
                            <a:gd name="connsiteX8" fmla="*/ 28052 w 199309"/>
                            <a:gd name="connsiteY8" fmla="*/ 7013 h 74948"/>
                            <a:gd name="connsiteX9" fmla="*/ 11177 w 199309"/>
                            <a:gd name="connsiteY9" fmla="*/ 3263 h 74948"/>
                            <a:gd name="connsiteX10" fmla="*/ 1005 w 199309"/>
                            <a:gd name="connsiteY10" fmla="*/ 450 h 74948"/>
                            <a:gd name="connsiteX11" fmla="*/ 3677 w 199309"/>
                            <a:gd name="connsiteY11" fmla="*/ 732 h 74948"/>
                            <a:gd name="connsiteX12" fmla="*/ 67099 w 199309"/>
                            <a:gd name="connsiteY12" fmla="*/ 16528 h 74948"/>
                            <a:gd name="connsiteX13" fmla="*/ 171959 w 199309"/>
                            <a:gd name="connsiteY13" fmla="*/ 53513 h 74948"/>
                            <a:gd name="connsiteX14" fmla="*/ 199193 w 199309"/>
                            <a:gd name="connsiteY14" fmla="*/ 71466 h 74948"/>
                            <a:gd name="connsiteX15" fmla="*/ 111443 w 199309"/>
                            <a:gd name="connsiteY15" fmla="*/ 60169 h 74948"/>
                            <a:gd name="connsiteX16" fmla="*/ 110271 w 199309"/>
                            <a:gd name="connsiteY16" fmla="*/ 59841 h 7494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</a:cxnLst>
                          <a:rect l="l" t="t" r="r" b="b"/>
                          <a:pathLst>
                            <a:path w="199309" h="74948">
                              <a:moveTo>
                                <a:pt x="110271" y="59841"/>
                              </a:moveTo>
                              <a:cubicBezTo>
                                <a:pt x="107271" y="58904"/>
                                <a:pt x="103240" y="57029"/>
                                <a:pt x="100709" y="55341"/>
                              </a:cubicBezTo>
                              <a:cubicBezTo>
                                <a:pt x="97849" y="53419"/>
                                <a:pt x="98084" y="52482"/>
                                <a:pt x="101131" y="53278"/>
                              </a:cubicBezTo>
                              <a:cubicBezTo>
                                <a:pt x="136709" y="62091"/>
                                <a:pt x="157849" y="65747"/>
                                <a:pt x="169803" y="67060"/>
                              </a:cubicBezTo>
                              <a:cubicBezTo>
                                <a:pt x="181756" y="68560"/>
                                <a:pt x="184662" y="67013"/>
                                <a:pt x="184005" y="64950"/>
                              </a:cubicBezTo>
                              <a:cubicBezTo>
                                <a:pt x="182880" y="61575"/>
                                <a:pt x="171771" y="55200"/>
                                <a:pt x="162584" y="51216"/>
                              </a:cubicBezTo>
                              <a:cubicBezTo>
                                <a:pt x="149599" y="45357"/>
                                <a:pt x="133802" y="39169"/>
                                <a:pt x="117302" y="33216"/>
                              </a:cubicBezTo>
                              <a:cubicBezTo>
                                <a:pt x="100943" y="26981"/>
                                <a:pt x="83552" y="22388"/>
                                <a:pt x="67943" y="17747"/>
                              </a:cubicBezTo>
                              <a:cubicBezTo>
                                <a:pt x="52287" y="13388"/>
                                <a:pt x="38365" y="9216"/>
                                <a:pt x="28052" y="7013"/>
                              </a:cubicBezTo>
                              <a:cubicBezTo>
                                <a:pt x="17787" y="4716"/>
                                <a:pt x="11412" y="3310"/>
                                <a:pt x="11177" y="3263"/>
                              </a:cubicBezTo>
                              <a:cubicBezTo>
                                <a:pt x="7849" y="2466"/>
                                <a:pt x="3068" y="1106"/>
                                <a:pt x="1005" y="450"/>
                              </a:cubicBezTo>
                              <a:cubicBezTo>
                                <a:pt x="-1057" y="-253"/>
                                <a:pt x="161" y="-113"/>
                                <a:pt x="3677" y="732"/>
                              </a:cubicBezTo>
                              <a:cubicBezTo>
                                <a:pt x="5927" y="1435"/>
                                <a:pt x="33162" y="6450"/>
                                <a:pt x="67099" y="16528"/>
                              </a:cubicBezTo>
                              <a:cubicBezTo>
                                <a:pt x="101224" y="25622"/>
                                <a:pt x="141865" y="40154"/>
                                <a:pt x="171959" y="53513"/>
                              </a:cubicBezTo>
                              <a:cubicBezTo>
                                <a:pt x="188459" y="61481"/>
                                <a:pt x="198022" y="67763"/>
                                <a:pt x="199193" y="71466"/>
                              </a:cubicBezTo>
                              <a:cubicBezTo>
                                <a:pt x="201396" y="78779"/>
                                <a:pt x="172193" y="74372"/>
                                <a:pt x="111443" y="60169"/>
                              </a:cubicBezTo>
                              <a:cubicBezTo>
                                <a:pt x="111068" y="60076"/>
                                <a:pt x="110693" y="59982"/>
                                <a:pt x="110271" y="598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55" name="任意多边形: 形状 1054">
                          <a:extLst>
                            <a:ext uri="{FF2B5EF4-FFF2-40B4-BE49-F238E27FC236}">
                              <a16:creationId xmlns:a16="http://schemas.microsoft.com/office/drawing/2014/main" id="{5EC83DAB-6D48-507D-27FD-A7B510E992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917291" y="5304652"/>
                          <a:ext cx="189361" cy="110455"/>
                        </a:xfrm>
                        <a:custGeom>
                          <a:avLst/>
                          <a:gdLst>
                            <a:gd name="connsiteX0" fmla="*/ 81856 w 189361"/>
                            <a:gd name="connsiteY0" fmla="*/ 95907 h 110455"/>
                            <a:gd name="connsiteX1" fmla="*/ 74590 w 189361"/>
                            <a:gd name="connsiteY1" fmla="*/ 90704 h 110455"/>
                            <a:gd name="connsiteX2" fmla="*/ 77825 w 189361"/>
                            <a:gd name="connsiteY2" fmla="*/ 87985 h 110455"/>
                            <a:gd name="connsiteX3" fmla="*/ 153668 w 189361"/>
                            <a:gd name="connsiteY3" fmla="*/ 101344 h 110455"/>
                            <a:gd name="connsiteX4" fmla="*/ 175325 w 189361"/>
                            <a:gd name="connsiteY4" fmla="*/ 95391 h 110455"/>
                            <a:gd name="connsiteX5" fmla="*/ 159950 w 189361"/>
                            <a:gd name="connsiteY5" fmla="*/ 73782 h 110455"/>
                            <a:gd name="connsiteX6" fmla="*/ 117622 w 189361"/>
                            <a:gd name="connsiteY6" fmla="*/ 47157 h 110455"/>
                            <a:gd name="connsiteX7" fmla="*/ 69106 w 189361"/>
                            <a:gd name="connsiteY7" fmla="*/ 25735 h 110455"/>
                            <a:gd name="connsiteX8" fmla="*/ 28934 w 189361"/>
                            <a:gd name="connsiteY8" fmla="*/ 12048 h 110455"/>
                            <a:gd name="connsiteX9" fmla="*/ 16606 w 189361"/>
                            <a:gd name="connsiteY9" fmla="*/ 8344 h 110455"/>
                            <a:gd name="connsiteX10" fmla="*/ 11824 w 189361"/>
                            <a:gd name="connsiteY10" fmla="*/ 6985 h 110455"/>
                            <a:gd name="connsiteX11" fmla="*/ 1324 w 189361"/>
                            <a:gd name="connsiteY11" fmla="*/ 1876 h 110455"/>
                            <a:gd name="connsiteX12" fmla="*/ 3246 w 189361"/>
                            <a:gd name="connsiteY12" fmla="*/ 469 h 110455"/>
                            <a:gd name="connsiteX13" fmla="*/ 67794 w 189361"/>
                            <a:gd name="connsiteY13" fmla="*/ 21376 h 110455"/>
                            <a:gd name="connsiteX14" fmla="*/ 121371 w 189361"/>
                            <a:gd name="connsiteY14" fmla="*/ 45188 h 110455"/>
                            <a:gd name="connsiteX15" fmla="*/ 169512 w 189361"/>
                            <a:gd name="connsiteY15" fmla="*/ 75704 h 110455"/>
                            <a:gd name="connsiteX16" fmla="*/ 188919 w 189361"/>
                            <a:gd name="connsiteY16" fmla="*/ 103407 h 110455"/>
                            <a:gd name="connsiteX17" fmla="*/ 158309 w 189361"/>
                            <a:gd name="connsiteY17" fmla="*/ 110110 h 110455"/>
                            <a:gd name="connsiteX18" fmla="*/ 126059 w 189361"/>
                            <a:gd name="connsiteY18" fmla="*/ 105516 h 110455"/>
                            <a:gd name="connsiteX19" fmla="*/ 105950 w 189361"/>
                            <a:gd name="connsiteY19" fmla="*/ 101251 h 110455"/>
                            <a:gd name="connsiteX20" fmla="*/ 83122 w 189361"/>
                            <a:gd name="connsiteY20" fmla="*/ 96282 h 110455"/>
                            <a:gd name="connsiteX21" fmla="*/ 81856 w 189361"/>
                            <a:gd name="connsiteY21" fmla="*/ 95907 h 1104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89361" h="110455">
                              <a:moveTo>
                                <a:pt x="81856" y="95907"/>
                              </a:moveTo>
                              <a:cubicBezTo>
                                <a:pt x="78903" y="94876"/>
                                <a:pt x="75809" y="92720"/>
                                <a:pt x="74590" y="90704"/>
                              </a:cubicBezTo>
                              <a:cubicBezTo>
                                <a:pt x="73137" y="88407"/>
                                <a:pt x="74543" y="87235"/>
                                <a:pt x="77825" y="87985"/>
                              </a:cubicBezTo>
                              <a:cubicBezTo>
                                <a:pt x="115325" y="96470"/>
                                <a:pt x="138903" y="100970"/>
                                <a:pt x="153668" y="101344"/>
                              </a:cubicBezTo>
                              <a:cubicBezTo>
                                <a:pt x="168387" y="101860"/>
                                <a:pt x="174106" y="98954"/>
                                <a:pt x="175325" y="95391"/>
                              </a:cubicBezTo>
                              <a:cubicBezTo>
                                <a:pt x="177294" y="89532"/>
                                <a:pt x="168059" y="80391"/>
                                <a:pt x="159950" y="73782"/>
                              </a:cubicBezTo>
                              <a:cubicBezTo>
                                <a:pt x="148418" y="64594"/>
                                <a:pt x="133653" y="55032"/>
                                <a:pt x="117622" y="47157"/>
                              </a:cubicBezTo>
                              <a:cubicBezTo>
                                <a:pt x="101590" y="39188"/>
                                <a:pt x="84622" y="31923"/>
                                <a:pt x="69106" y="25735"/>
                              </a:cubicBezTo>
                              <a:cubicBezTo>
                                <a:pt x="53543" y="19595"/>
                                <a:pt x="39246" y="15376"/>
                                <a:pt x="28934" y="12048"/>
                              </a:cubicBezTo>
                              <a:cubicBezTo>
                                <a:pt x="23731" y="10500"/>
                                <a:pt x="19512" y="9235"/>
                                <a:pt x="16606" y="8344"/>
                              </a:cubicBezTo>
                              <a:cubicBezTo>
                                <a:pt x="13653" y="7500"/>
                                <a:pt x="11965" y="7032"/>
                                <a:pt x="11824" y="6985"/>
                              </a:cubicBezTo>
                              <a:cubicBezTo>
                                <a:pt x="8356" y="6001"/>
                                <a:pt x="3668" y="3657"/>
                                <a:pt x="1324" y="1876"/>
                              </a:cubicBezTo>
                              <a:cubicBezTo>
                                <a:pt x="-1019" y="94"/>
                                <a:pt x="-175" y="-515"/>
                                <a:pt x="3246" y="469"/>
                              </a:cubicBezTo>
                              <a:cubicBezTo>
                                <a:pt x="5449" y="1219"/>
                                <a:pt x="33387" y="8579"/>
                                <a:pt x="67794" y="21376"/>
                              </a:cubicBezTo>
                              <a:cubicBezTo>
                                <a:pt x="84856" y="28172"/>
                                <a:pt x="103559" y="36235"/>
                                <a:pt x="121371" y="45188"/>
                              </a:cubicBezTo>
                              <a:cubicBezTo>
                                <a:pt x="139137" y="54282"/>
                                <a:pt x="155918" y="65016"/>
                                <a:pt x="169512" y="75704"/>
                              </a:cubicBezTo>
                              <a:cubicBezTo>
                                <a:pt x="184559" y="87657"/>
                                <a:pt x="191215" y="97313"/>
                                <a:pt x="188919" y="103407"/>
                              </a:cubicBezTo>
                              <a:cubicBezTo>
                                <a:pt x="186669" y="109173"/>
                                <a:pt x="176169" y="111376"/>
                                <a:pt x="158309" y="110110"/>
                              </a:cubicBezTo>
                              <a:cubicBezTo>
                                <a:pt x="149356" y="109501"/>
                                <a:pt x="138575" y="107954"/>
                                <a:pt x="126059" y="105516"/>
                              </a:cubicBezTo>
                              <a:cubicBezTo>
                                <a:pt x="119778" y="104344"/>
                                <a:pt x="113121" y="102751"/>
                                <a:pt x="105950" y="101251"/>
                              </a:cubicBezTo>
                              <a:cubicBezTo>
                                <a:pt x="98778" y="99798"/>
                                <a:pt x="91137" y="98157"/>
                                <a:pt x="83122" y="96282"/>
                              </a:cubicBezTo>
                              <a:cubicBezTo>
                                <a:pt x="82606" y="96141"/>
                                <a:pt x="82231" y="96001"/>
                                <a:pt x="81856" y="9590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56" name="任意多边形: 形状 1055">
                          <a:extLst>
                            <a:ext uri="{FF2B5EF4-FFF2-40B4-BE49-F238E27FC236}">
                              <a16:creationId xmlns:a16="http://schemas.microsoft.com/office/drawing/2014/main" id="{7B2CF979-3B2D-5BE2-2D93-4409760C39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969414" y="5392433"/>
                          <a:ext cx="166041" cy="113288"/>
                        </a:xfrm>
                        <a:custGeom>
                          <a:avLst/>
                          <a:gdLst>
                            <a:gd name="connsiteX0" fmla="*/ 3342 w 166041"/>
                            <a:gd name="connsiteY0" fmla="*/ 95454 h 113288"/>
                            <a:gd name="connsiteX1" fmla="*/ 436 w 166041"/>
                            <a:gd name="connsiteY1" fmla="*/ 90860 h 113288"/>
                            <a:gd name="connsiteX2" fmla="*/ 9295 w 166041"/>
                            <a:gd name="connsiteY2" fmla="*/ 88751 h 113288"/>
                            <a:gd name="connsiteX3" fmla="*/ 63623 w 166041"/>
                            <a:gd name="connsiteY3" fmla="*/ 99579 h 113288"/>
                            <a:gd name="connsiteX4" fmla="*/ 102858 w 166041"/>
                            <a:gd name="connsiteY4" fmla="*/ 104267 h 113288"/>
                            <a:gd name="connsiteX5" fmla="*/ 144248 w 166041"/>
                            <a:gd name="connsiteY5" fmla="*/ 101079 h 113288"/>
                            <a:gd name="connsiteX6" fmla="*/ 151748 w 166041"/>
                            <a:gd name="connsiteY6" fmla="*/ 80547 h 113288"/>
                            <a:gd name="connsiteX7" fmla="*/ 125780 w 166041"/>
                            <a:gd name="connsiteY7" fmla="*/ 52891 h 113288"/>
                            <a:gd name="connsiteX8" fmla="*/ 84951 w 166041"/>
                            <a:gd name="connsiteY8" fmla="*/ 29688 h 113288"/>
                            <a:gd name="connsiteX9" fmla="*/ 47123 w 166041"/>
                            <a:gd name="connsiteY9" fmla="*/ 13844 h 113288"/>
                            <a:gd name="connsiteX10" fmla="*/ 34889 w 166041"/>
                            <a:gd name="connsiteY10" fmla="*/ 9719 h 113288"/>
                            <a:gd name="connsiteX11" fmla="*/ 30061 w 166041"/>
                            <a:gd name="connsiteY11" fmla="*/ 8219 h 113288"/>
                            <a:gd name="connsiteX12" fmla="*/ 22186 w 166041"/>
                            <a:gd name="connsiteY12" fmla="*/ 2406 h 113288"/>
                            <a:gd name="connsiteX13" fmla="*/ 26545 w 166041"/>
                            <a:gd name="connsiteY13" fmla="*/ 438 h 113288"/>
                            <a:gd name="connsiteX14" fmla="*/ 88795 w 166041"/>
                            <a:gd name="connsiteY14" fmla="*/ 24719 h 113288"/>
                            <a:gd name="connsiteX15" fmla="*/ 163327 w 166041"/>
                            <a:gd name="connsiteY15" fmla="*/ 82657 h 113288"/>
                            <a:gd name="connsiteX16" fmla="*/ 153342 w 166041"/>
                            <a:gd name="connsiteY16" fmla="*/ 108813 h 113288"/>
                            <a:gd name="connsiteX17" fmla="*/ 96858 w 166041"/>
                            <a:gd name="connsiteY17" fmla="*/ 111720 h 113288"/>
                            <a:gd name="connsiteX18" fmla="*/ 54670 w 166041"/>
                            <a:gd name="connsiteY18" fmla="*/ 105907 h 113288"/>
                            <a:gd name="connsiteX19" fmla="*/ 4514 w 166041"/>
                            <a:gd name="connsiteY19" fmla="*/ 95829 h 113288"/>
                            <a:gd name="connsiteX20" fmla="*/ 3342 w 166041"/>
                            <a:gd name="connsiteY20" fmla="*/ 95454 h 11328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66041" h="113288">
                              <a:moveTo>
                                <a:pt x="3342" y="95454"/>
                              </a:moveTo>
                              <a:cubicBezTo>
                                <a:pt x="530" y="94516"/>
                                <a:pt x="-736" y="92594"/>
                                <a:pt x="436" y="90860"/>
                              </a:cubicBezTo>
                              <a:cubicBezTo>
                                <a:pt x="1748" y="88938"/>
                                <a:pt x="5639" y="88000"/>
                                <a:pt x="9295" y="88751"/>
                              </a:cubicBezTo>
                              <a:cubicBezTo>
                                <a:pt x="30201" y="92969"/>
                                <a:pt x="48154" y="97095"/>
                                <a:pt x="63623" y="99579"/>
                              </a:cubicBezTo>
                              <a:cubicBezTo>
                                <a:pt x="79092" y="102204"/>
                                <a:pt x="92076" y="103329"/>
                                <a:pt x="102858" y="104267"/>
                              </a:cubicBezTo>
                              <a:cubicBezTo>
                                <a:pt x="124373" y="106001"/>
                                <a:pt x="137311" y="104079"/>
                                <a:pt x="144248" y="101079"/>
                              </a:cubicBezTo>
                              <a:cubicBezTo>
                                <a:pt x="155780" y="96110"/>
                                <a:pt x="154748" y="87204"/>
                                <a:pt x="151748" y="80547"/>
                              </a:cubicBezTo>
                              <a:cubicBezTo>
                                <a:pt x="147483" y="71126"/>
                                <a:pt x="137873" y="61751"/>
                                <a:pt x="125780" y="52891"/>
                              </a:cubicBezTo>
                              <a:cubicBezTo>
                                <a:pt x="113733" y="43938"/>
                                <a:pt x="99014" y="36485"/>
                                <a:pt x="84951" y="29688"/>
                              </a:cubicBezTo>
                              <a:cubicBezTo>
                                <a:pt x="70842" y="23125"/>
                                <a:pt x="57342" y="17172"/>
                                <a:pt x="47123" y="13844"/>
                              </a:cubicBezTo>
                              <a:cubicBezTo>
                                <a:pt x="42014" y="12110"/>
                                <a:pt x="37842" y="10703"/>
                                <a:pt x="34889" y="9719"/>
                              </a:cubicBezTo>
                              <a:cubicBezTo>
                                <a:pt x="31889" y="8781"/>
                                <a:pt x="30201" y="8266"/>
                                <a:pt x="30061" y="8219"/>
                              </a:cubicBezTo>
                              <a:cubicBezTo>
                                <a:pt x="26827" y="7282"/>
                                <a:pt x="23170" y="4516"/>
                                <a:pt x="22186" y="2406"/>
                              </a:cubicBezTo>
                              <a:cubicBezTo>
                                <a:pt x="21201" y="250"/>
                                <a:pt x="23123" y="-594"/>
                                <a:pt x="26545" y="438"/>
                              </a:cubicBezTo>
                              <a:cubicBezTo>
                                <a:pt x="28748" y="1235"/>
                                <a:pt x="57811" y="9438"/>
                                <a:pt x="88795" y="24719"/>
                              </a:cubicBezTo>
                              <a:cubicBezTo>
                                <a:pt x="119967" y="39157"/>
                                <a:pt x="152827" y="60719"/>
                                <a:pt x="163327" y="82657"/>
                              </a:cubicBezTo>
                              <a:cubicBezTo>
                                <a:pt x="169139" y="94845"/>
                                <a:pt x="165530" y="103844"/>
                                <a:pt x="153342" y="108813"/>
                              </a:cubicBezTo>
                              <a:cubicBezTo>
                                <a:pt x="141389" y="113642"/>
                                <a:pt x="122076" y="114485"/>
                                <a:pt x="96858" y="111720"/>
                              </a:cubicBezTo>
                              <a:cubicBezTo>
                                <a:pt x="84248" y="110454"/>
                                <a:pt x="70092" y="108719"/>
                                <a:pt x="54670" y="105907"/>
                              </a:cubicBezTo>
                              <a:cubicBezTo>
                                <a:pt x="39248" y="103141"/>
                                <a:pt x="22514" y="99391"/>
                                <a:pt x="4514" y="95829"/>
                              </a:cubicBezTo>
                              <a:cubicBezTo>
                                <a:pt x="4139" y="95735"/>
                                <a:pt x="3717" y="95594"/>
                                <a:pt x="3342" y="954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57" name="任意多边形: 形状 1056">
                          <a:extLst>
                            <a:ext uri="{FF2B5EF4-FFF2-40B4-BE49-F238E27FC236}">
                              <a16:creationId xmlns:a16="http://schemas.microsoft.com/office/drawing/2014/main" id="{664AC14B-2275-1BC0-1895-6A6BC5AAE4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796248" y="5480975"/>
                          <a:ext cx="274619" cy="88943"/>
                        </a:xfrm>
                        <a:custGeom>
                          <a:avLst/>
                          <a:gdLst>
                            <a:gd name="connsiteX0" fmla="*/ 1383 w 274619"/>
                            <a:gd name="connsiteY0" fmla="*/ 72818 h 88943"/>
                            <a:gd name="connsiteX1" fmla="*/ 4383 w 274619"/>
                            <a:gd name="connsiteY1" fmla="*/ 69397 h 88943"/>
                            <a:gd name="connsiteX2" fmla="*/ 20696 w 274619"/>
                            <a:gd name="connsiteY2" fmla="*/ 67756 h 88943"/>
                            <a:gd name="connsiteX3" fmla="*/ 43430 w 274619"/>
                            <a:gd name="connsiteY3" fmla="*/ 70756 h 88943"/>
                            <a:gd name="connsiteX4" fmla="*/ 66586 w 274619"/>
                            <a:gd name="connsiteY4" fmla="*/ 74272 h 88943"/>
                            <a:gd name="connsiteX5" fmla="*/ 113602 w 274619"/>
                            <a:gd name="connsiteY5" fmla="*/ 79662 h 88943"/>
                            <a:gd name="connsiteX6" fmla="*/ 161227 w 274619"/>
                            <a:gd name="connsiteY6" fmla="*/ 82943 h 88943"/>
                            <a:gd name="connsiteX7" fmla="*/ 185087 w 274619"/>
                            <a:gd name="connsiteY7" fmla="*/ 83178 h 88943"/>
                            <a:gd name="connsiteX8" fmla="*/ 208899 w 274619"/>
                            <a:gd name="connsiteY8" fmla="*/ 82381 h 88943"/>
                            <a:gd name="connsiteX9" fmla="*/ 252821 w 274619"/>
                            <a:gd name="connsiteY9" fmla="*/ 69397 h 88943"/>
                            <a:gd name="connsiteX10" fmla="*/ 254368 w 274619"/>
                            <a:gd name="connsiteY10" fmla="*/ 48068 h 88943"/>
                            <a:gd name="connsiteX11" fmla="*/ 226993 w 274619"/>
                            <a:gd name="connsiteY11" fmla="*/ 27818 h 88943"/>
                            <a:gd name="connsiteX12" fmla="*/ 193524 w 274619"/>
                            <a:gd name="connsiteY12" fmla="*/ 12678 h 88943"/>
                            <a:gd name="connsiteX13" fmla="*/ 181618 w 274619"/>
                            <a:gd name="connsiteY13" fmla="*/ 8600 h 88943"/>
                            <a:gd name="connsiteX14" fmla="*/ 176743 w 274619"/>
                            <a:gd name="connsiteY14" fmla="*/ 7052 h 88943"/>
                            <a:gd name="connsiteX15" fmla="*/ 173930 w 274619"/>
                            <a:gd name="connsiteY15" fmla="*/ 1896 h 88943"/>
                            <a:gd name="connsiteX16" fmla="*/ 183305 w 274619"/>
                            <a:gd name="connsiteY16" fmla="*/ 490 h 88943"/>
                            <a:gd name="connsiteX17" fmla="*/ 267962 w 274619"/>
                            <a:gd name="connsiteY17" fmla="*/ 72115 h 88943"/>
                            <a:gd name="connsiteX18" fmla="*/ 246118 w 274619"/>
                            <a:gd name="connsiteY18" fmla="*/ 82615 h 88943"/>
                            <a:gd name="connsiteX19" fmla="*/ 211243 w 274619"/>
                            <a:gd name="connsiteY19" fmla="*/ 88100 h 88943"/>
                            <a:gd name="connsiteX20" fmla="*/ 184665 w 274619"/>
                            <a:gd name="connsiteY20" fmla="*/ 88944 h 88943"/>
                            <a:gd name="connsiteX21" fmla="*/ 158133 w 274619"/>
                            <a:gd name="connsiteY21" fmla="*/ 88709 h 88943"/>
                            <a:gd name="connsiteX22" fmla="*/ 105305 w 274619"/>
                            <a:gd name="connsiteY22" fmla="*/ 85240 h 88943"/>
                            <a:gd name="connsiteX23" fmla="*/ 53274 w 274619"/>
                            <a:gd name="connsiteY23" fmla="*/ 79709 h 88943"/>
                            <a:gd name="connsiteX24" fmla="*/ 40430 w 274619"/>
                            <a:gd name="connsiteY24" fmla="*/ 77881 h 88943"/>
                            <a:gd name="connsiteX25" fmla="*/ 27727 w 274619"/>
                            <a:gd name="connsiteY25" fmla="*/ 76381 h 88943"/>
                            <a:gd name="connsiteX26" fmla="*/ 2555 w 274619"/>
                            <a:gd name="connsiteY26" fmla="*/ 73006 h 88943"/>
                            <a:gd name="connsiteX27" fmla="*/ 1383 w 274619"/>
                            <a:gd name="connsiteY27" fmla="*/ 72818 h 889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74619" h="88943">
                              <a:moveTo>
                                <a:pt x="1383" y="72818"/>
                              </a:moveTo>
                              <a:cubicBezTo>
                                <a:pt x="-1242" y="72115"/>
                                <a:pt x="-70" y="70662"/>
                                <a:pt x="4383" y="69397"/>
                              </a:cubicBezTo>
                              <a:cubicBezTo>
                                <a:pt x="9399" y="67943"/>
                                <a:pt x="16618" y="67194"/>
                                <a:pt x="20696" y="67756"/>
                              </a:cubicBezTo>
                              <a:cubicBezTo>
                                <a:pt x="28243" y="68740"/>
                                <a:pt x="35790" y="69724"/>
                                <a:pt x="43430" y="70756"/>
                              </a:cubicBezTo>
                              <a:cubicBezTo>
                                <a:pt x="51071" y="71975"/>
                                <a:pt x="58805" y="73193"/>
                                <a:pt x="66586" y="74272"/>
                              </a:cubicBezTo>
                              <a:cubicBezTo>
                                <a:pt x="82102" y="76569"/>
                                <a:pt x="97805" y="77974"/>
                                <a:pt x="113602" y="79662"/>
                              </a:cubicBezTo>
                              <a:cubicBezTo>
                                <a:pt x="129399" y="81443"/>
                                <a:pt x="145337" y="82615"/>
                                <a:pt x="161227" y="82943"/>
                              </a:cubicBezTo>
                              <a:cubicBezTo>
                                <a:pt x="169196" y="83037"/>
                                <a:pt x="177165" y="83084"/>
                                <a:pt x="185087" y="83178"/>
                              </a:cubicBezTo>
                              <a:cubicBezTo>
                                <a:pt x="193009" y="83178"/>
                                <a:pt x="200977" y="82897"/>
                                <a:pt x="208899" y="82381"/>
                              </a:cubicBezTo>
                              <a:cubicBezTo>
                                <a:pt x="234634" y="80647"/>
                                <a:pt x="247337" y="74037"/>
                                <a:pt x="252821" y="69397"/>
                              </a:cubicBezTo>
                              <a:cubicBezTo>
                                <a:pt x="260602" y="62787"/>
                                <a:pt x="259899" y="55334"/>
                                <a:pt x="254368" y="48068"/>
                              </a:cubicBezTo>
                              <a:cubicBezTo>
                                <a:pt x="248790" y="40943"/>
                                <a:pt x="238430" y="33959"/>
                                <a:pt x="226993" y="27818"/>
                              </a:cubicBezTo>
                              <a:cubicBezTo>
                                <a:pt x="215602" y="21724"/>
                                <a:pt x="203180" y="16193"/>
                                <a:pt x="193524" y="12678"/>
                              </a:cubicBezTo>
                              <a:cubicBezTo>
                                <a:pt x="188696" y="10943"/>
                                <a:pt x="184571" y="9537"/>
                                <a:pt x="181618" y="8600"/>
                              </a:cubicBezTo>
                              <a:cubicBezTo>
                                <a:pt x="178665" y="7662"/>
                                <a:pt x="176883" y="7099"/>
                                <a:pt x="176743" y="7052"/>
                              </a:cubicBezTo>
                              <a:cubicBezTo>
                                <a:pt x="173227" y="6021"/>
                                <a:pt x="172149" y="3724"/>
                                <a:pt x="173930" y="1896"/>
                              </a:cubicBezTo>
                              <a:cubicBezTo>
                                <a:pt x="175758" y="115"/>
                                <a:pt x="179884" y="-541"/>
                                <a:pt x="183305" y="490"/>
                              </a:cubicBezTo>
                              <a:cubicBezTo>
                                <a:pt x="187805" y="584"/>
                                <a:pt x="303118" y="40053"/>
                                <a:pt x="267962" y="72115"/>
                              </a:cubicBezTo>
                              <a:cubicBezTo>
                                <a:pt x="263134" y="76475"/>
                                <a:pt x="255728" y="80037"/>
                                <a:pt x="246118" y="82615"/>
                              </a:cubicBezTo>
                              <a:cubicBezTo>
                                <a:pt x="236508" y="85240"/>
                                <a:pt x="224696" y="87303"/>
                                <a:pt x="211243" y="88100"/>
                              </a:cubicBezTo>
                              <a:cubicBezTo>
                                <a:pt x="202384" y="88662"/>
                                <a:pt x="193524" y="88944"/>
                                <a:pt x="184665" y="88944"/>
                              </a:cubicBezTo>
                              <a:cubicBezTo>
                                <a:pt x="175852" y="88850"/>
                                <a:pt x="167040" y="88756"/>
                                <a:pt x="158133" y="88709"/>
                              </a:cubicBezTo>
                              <a:cubicBezTo>
                                <a:pt x="140461" y="88381"/>
                                <a:pt x="122836" y="87162"/>
                                <a:pt x="105305" y="85240"/>
                              </a:cubicBezTo>
                              <a:cubicBezTo>
                                <a:pt x="87821" y="83928"/>
                                <a:pt x="70477" y="82053"/>
                                <a:pt x="53274" y="79709"/>
                              </a:cubicBezTo>
                              <a:lnTo>
                                <a:pt x="40430" y="77881"/>
                              </a:lnTo>
                              <a:lnTo>
                                <a:pt x="27727" y="76381"/>
                              </a:lnTo>
                              <a:cubicBezTo>
                                <a:pt x="19289" y="75350"/>
                                <a:pt x="10899" y="74225"/>
                                <a:pt x="2555" y="73006"/>
                              </a:cubicBezTo>
                              <a:cubicBezTo>
                                <a:pt x="2086" y="72959"/>
                                <a:pt x="1711" y="72912"/>
                                <a:pt x="1383" y="728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58" name="图形 413">
                        <a:extLst>
                          <a:ext uri="{FF2B5EF4-FFF2-40B4-BE49-F238E27FC236}">
                            <a16:creationId xmlns:a16="http://schemas.microsoft.com/office/drawing/2014/main" id="{7F6FC83E-AC7E-63C5-1480-087A8FD5A8C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2984023" y="5302710"/>
                        <a:ext cx="268861" cy="319219"/>
                        <a:chOff x="12984023" y="5302710"/>
                        <a:chExt cx="268861" cy="319219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59" name="任意多边形: 形状 1058">
                          <a:extLst>
                            <a:ext uri="{FF2B5EF4-FFF2-40B4-BE49-F238E27FC236}">
                              <a16:creationId xmlns:a16="http://schemas.microsoft.com/office/drawing/2014/main" id="{A5403821-A333-E520-F231-9CF37EE5E30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986543" y="5304096"/>
                          <a:ext cx="102380" cy="31069"/>
                        </a:xfrm>
                        <a:custGeom>
                          <a:avLst/>
                          <a:gdLst>
                            <a:gd name="connsiteX0" fmla="*/ 85824 w 102380"/>
                            <a:gd name="connsiteY0" fmla="*/ 23712 h 31069"/>
                            <a:gd name="connsiteX1" fmla="*/ 87933 w 102380"/>
                            <a:gd name="connsiteY1" fmla="*/ 25025 h 31069"/>
                            <a:gd name="connsiteX2" fmla="*/ 71573 w 102380"/>
                            <a:gd name="connsiteY2" fmla="*/ 21134 h 31069"/>
                            <a:gd name="connsiteX3" fmla="*/ 2433 w 102380"/>
                            <a:gd name="connsiteY3" fmla="*/ 509 h 31069"/>
                            <a:gd name="connsiteX4" fmla="*/ 2011 w 102380"/>
                            <a:gd name="connsiteY4" fmla="*/ 1493 h 31069"/>
                            <a:gd name="connsiteX5" fmla="*/ 11573 w 102380"/>
                            <a:gd name="connsiteY5" fmla="*/ 5665 h 31069"/>
                            <a:gd name="connsiteX6" fmla="*/ 12698 w 102380"/>
                            <a:gd name="connsiteY6" fmla="*/ 6040 h 31069"/>
                            <a:gd name="connsiteX7" fmla="*/ 79870 w 102380"/>
                            <a:gd name="connsiteY7" fmla="*/ 25868 h 31069"/>
                            <a:gd name="connsiteX8" fmla="*/ 102371 w 102380"/>
                            <a:gd name="connsiteY8" fmla="*/ 30884 h 31069"/>
                            <a:gd name="connsiteX9" fmla="*/ 98761 w 102380"/>
                            <a:gd name="connsiteY9" fmla="*/ 28681 h 31069"/>
                            <a:gd name="connsiteX10" fmla="*/ 85824 w 102380"/>
                            <a:gd name="connsiteY10" fmla="*/ 23712 h 310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02380" h="31069">
                              <a:moveTo>
                                <a:pt x="85824" y="23712"/>
                              </a:moveTo>
                              <a:cubicBezTo>
                                <a:pt x="87229" y="24369"/>
                                <a:pt x="88073" y="24837"/>
                                <a:pt x="87933" y="25025"/>
                              </a:cubicBezTo>
                              <a:cubicBezTo>
                                <a:pt x="87605" y="25353"/>
                                <a:pt x="83948" y="24790"/>
                                <a:pt x="71573" y="21134"/>
                              </a:cubicBezTo>
                              <a:cubicBezTo>
                                <a:pt x="59104" y="17712"/>
                                <a:pt x="37823" y="11665"/>
                                <a:pt x="2433" y="509"/>
                              </a:cubicBezTo>
                              <a:cubicBezTo>
                                <a:pt x="-614" y="-429"/>
                                <a:pt x="-848" y="-54"/>
                                <a:pt x="2011" y="1493"/>
                              </a:cubicBezTo>
                              <a:cubicBezTo>
                                <a:pt x="4495" y="2852"/>
                                <a:pt x="8527" y="4634"/>
                                <a:pt x="11573" y="5665"/>
                              </a:cubicBezTo>
                              <a:cubicBezTo>
                                <a:pt x="11948" y="5806"/>
                                <a:pt x="12370" y="5899"/>
                                <a:pt x="12698" y="6040"/>
                              </a:cubicBezTo>
                              <a:cubicBezTo>
                                <a:pt x="42698" y="15509"/>
                                <a:pt x="65198" y="21322"/>
                                <a:pt x="79870" y="25868"/>
                              </a:cubicBezTo>
                              <a:cubicBezTo>
                                <a:pt x="94683" y="30134"/>
                                <a:pt x="102089" y="31634"/>
                                <a:pt x="102371" y="30884"/>
                              </a:cubicBezTo>
                              <a:cubicBezTo>
                                <a:pt x="102511" y="30556"/>
                                <a:pt x="101199" y="29806"/>
                                <a:pt x="98761" y="28681"/>
                              </a:cubicBezTo>
                              <a:cubicBezTo>
                                <a:pt x="93558" y="26665"/>
                                <a:pt x="90980" y="25681"/>
                                <a:pt x="85824" y="237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0" name="任意多边形: 形状 1059">
                          <a:extLst>
                            <a:ext uri="{FF2B5EF4-FFF2-40B4-BE49-F238E27FC236}">
                              <a16:creationId xmlns:a16="http://schemas.microsoft.com/office/drawing/2014/main" id="{42E89EEA-CFD8-7723-7886-9E23AC00289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082331" y="5380836"/>
                          <a:ext cx="170554" cy="123662"/>
                        </a:xfrm>
                        <a:custGeom>
                          <a:avLst/>
                          <a:gdLst>
                            <a:gd name="connsiteX0" fmla="*/ 47223 w 170554"/>
                            <a:gd name="connsiteY0" fmla="*/ 102691 h 123662"/>
                            <a:gd name="connsiteX1" fmla="*/ 41598 w 170554"/>
                            <a:gd name="connsiteY1" fmla="*/ 97301 h 123662"/>
                            <a:gd name="connsiteX2" fmla="*/ 46801 w 170554"/>
                            <a:gd name="connsiteY2" fmla="*/ 95004 h 123662"/>
                            <a:gd name="connsiteX3" fmla="*/ 156066 w 170554"/>
                            <a:gd name="connsiteY3" fmla="*/ 109488 h 123662"/>
                            <a:gd name="connsiteX4" fmla="*/ 148426 w 170554"/>
                            <a:gd name="connsiteY4" fmla="*/ 86520 h 123662"/>
                            <a:gd name="connsiteX5" fmla="*/ 111770 w 170554"/>
                            <a:gd name="connsiteY5" fmla="*/ 56894 h 123662"/>
                            <a:gd name="connsiteX6" fmla="*/ 89269 w 170554"/>
                            <a:gd name="connsiteY6" fmla="*/ 43300 h 123662"/>
                            <a:gd name="connsiteX7" fmla="*/ 66348 w 170554"/>
                            <a:gd name="connsiteY7" fmla="*/ 31722 h 123662"/>
                            <a:gd name="connsiteX8" fmla="*/ 27488 w 170554"/>
                            <a:gd name="connsiteY8" fmla="*/ 14473 h 123662"/>
                            <a:gd name="connsiteX9" fmla="*/ 15301 w 170554"/>
                            <a:gd name="connsiteY9" fmla="*/ 9878 h 123662"/>
                            <a:gd name="connsiteX10" fmla="*/ 10566 w 170554"/>
                            <a:gd name="connsiteY10" fmla="*/ 8238 h 123662"/>
                            <a:gd name="connsiteX11" fmla="*/ 957 w 170554"/>
                            <a:gd name="connsiteY11" fmla="*/ 2191 h 123662"/>
                            <a:gd name="connsiteX12" fmla="*/ 3535 w 170554"/>
                            <a:gd name="connsiteY12" fmla="*/ 597 h 123662"/>
                            <a:gd name="connsiteX13" fmla="*/ 23551 w 170554"/>
                            <a:gd name="connsiteY13" fmla="*/ 7816 h 123662"/>
                            <a:gd name="connsiteX14" fmla="*/ 66488 w 170554"/>
                            <a:gd name="connsiteY14" fmla="*/ 26801 h 123662"/>
                            <a:gd name="connsiteX15" fmla="*/ 91754 w 170554"/>
                            <a:gd name="connsiteY15" fmla="*/ 39645 h 123662"/>
                            <a:gd name="connsiteX16" fmla="*/ 116692 w 170554"/>
                            <a:gd name="connsiteY16" fmla="*/ 54879 h 123662"/>
                            <a:gd name="connsiteX17" fmla="*/ 158363 w 170554"/>
                            <a:gd name="connsiteY17" fmla="*/ 89004 h 123662"/>
                            <a:gd name="connsiteX18" fmla="*/ 167879 w 170554"/>
                            <a:gd name="connsiteY18" fmla="*/ 118301 h 123662"/>
                            <a:gd name="connsiteX19" fmla="*/ 128879 w 170554"/>
                            <a:gd name="connsiteY19" fmla="*/ 122145 h 123662"/>
                            <a:gd name="connsiteX20" fmla="*/ 93394 w 170554"/>
                            <a:gd name="connsiteY20" fmla="*/ 115394 h 123662"/>
                            <a:gd name="connsiteX21" fmla="*/ 48301 w 170554"/>
                            <a:gd name="connsiteY21" fmla="*/ 103113 h 123662"/>
                            <a:gd name="connsiteX22" fmla="*/ 47223 w 170554"/>
                            <a:gd name="connsiteY22" fmla="*/ 102691 h 1236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170554" h="123662">
                              <a:moveTo>
                                <a:pt x="47223" y="102691"/>
                              </a:moveTo>
                              <a:cubicBezTo>
                                <a:pt x="44316" y="101519"/>
                                <a:pt x="41973" y="99270"/>
                                <a:pt x="41598" y="97301"/>
                              </a:cubicBezTo>
                              <a:cubicBezTo>
                                <a:pt x="41175" y="95051"/>
                                <a:pt x="43426" y="94020"/>
                                <a:pt x="46801" y="95004"/>
                              </a:cubicBezTo>
                              <a:cubicBezTo>
                                <a:pt x="123863" y="118207"/>
                                <a:pt x="149879" y="116379"/>
                                <a:pt x="156066" y="109488"/>
                              </a:cubicBezTo>
                              <a:cubicBezTo>
                                <a:pt x="161176" y="103816"/>
                                <a:pt x="154754" y="93832"/>
                                <a:pt x="148426" y="86520"/>
                              </a:cubicBezTo>
                              <a:cubicBezTo>
                                <a:pt x="139332" y="76441"/>
                                <a:pt x="126301" y="66363"/>
                                <a:pt x="111770" y="56894"/>
                              </a:cubicBezTo>
                              <a:cubicBezTo>
                                <a:pt x="104551" y="52160"/>
                                <a:pt x="96910" y="47613"/>
                                <a:pt x="89269" y="43300"/>
                              </a:cubicBezTo>
                              <a:cubicBezTo>
                                <a:pt x="81582" y="39175"/>
                                <a:pt x="73801" y="35285"/>
                                <a:pt x="66348" y="31722"/>
                              </a:cubicBezTo>
                              <a:cubicBezTo>
                                <a:pt x="51441" y="24550"/>
                                <a:pt x="37613" y="18644"/>
                                <a:pt x="27488" y="14473"/>
                              </a:cubicBezTo>
                              <a:cubicBezTo>
                                <a:pt x="22472" y="12316"/>
                                <a:pt x="18207" y="10957"/>
                                <a:pt x="15301" y="9878"/>
                              </a:cubicBezTo>
                              <a:cubicBezTo>
                                <a:pt x="12348" y="8847"/>
                                <a:pt x="10707" y="8285"/>
                                <a:pt x="10566" y="8238"/>
                              </a:cubicBezTo>
                              <a:cubicBezTo>
                                <a:pt x="7191" y="7066"/>
                                <a:pt x="2879" y="4347"/>
                                <a:pt x="957" y="2191"/>
                              </a:cubicBezTo>
                              <a:cubicBezTo>
                                <a:pt x="-1012" y="82"/>
                                <a:pt x="160" y="-622"/>
                                <a:pt x="3535" y="597"/>
                              </a:cubicBezTo>
                              <a:cubicBezTo>
                                <a:pt x="4613" y="973"/>
                                <a:pt x="12160" y="3503"/>
                                <a:pt x="23551" y="7816"/>
                              </a:cubicBezTo>
                              <a:cubicBezTo>
                                <a:pt x="34894" y="12316"/>
                                <a:pt x="50035" y="18926"/>
                                <a:pt x="66488" y="26801"/>
                              </a:cubicBezTo>
                              <a:cubicBezTo>
                                <a:pt x="74691" y="30785"/>
                                <a:pt x="83223" y="35004"/>
                                <a:pt x="91754" y="39645"/>
                              </a:cubicBezTo>
                              <a:cubicBezTo>
                                <a:pt x="100192" y="44472"/>
                                <a:pt x="108629" y="49582"/>
                                <a:pt x="116692" y="54879"/>
                              </a:cubicBezTo>
                              <a:cubicBezTo>
                                <a:pt x="132816" y="65613"/>
                                <a:pt x="147723" y="76722"/>
                                <a:pt x="158363" y="89004"/>
                              </a:cubicBezTo>
                              <a:cubicBezTo>
                                <a:pt x="170223" y="102410"/>
                                <a:pt x="173504" y="112582"/>
                                <a:pt x="167879" y="118301"/>
                              </a:cubicBezTo>
                              <a:cubicBezTo>
                                <a:pt x="162395" y="123879"/>
                                <a:pt x="149082" y="125004"/>
                                <a:pt x="128879" y="122145"/>
                              </a:cubicBezTo>
                              <a:cubicBezTo>
                                <a:pt x="118707" y="120879"/>
                                <a:pt x="106848" y="118629"/>
                                <a:pt x="93394" y="115394"/>
                              </a:cubicBezTo>
                              <a:cubicBezTo>
                                <a:pt x="79894" y="112301"/>
                                <a:pt x="64941" y="107613"/>
                                <a:pt x="48301" y="103113"/>
                              </a:cubicBezTo>
                              <a:cubicBezTo>
                                <a:pt x="47973" y="102973"/>
                                <a:pt x="47598" y="102832"/>
                                <a:pt x="47223" y="1026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1" name="任意多边形: 形状 1060">
                          <a:extLst>
                            <a:ext uri="{FF2B5EF4-FFF2-40B4-BE49-F238E27FC236}">
                              <a16:creationId xmlns:a16="http://schemas.microsoft.com/office/drawing/2014/main" id="{EB421713-EBB6-99A9-EC50-7BA2414F53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043786" y="5475536"/>
                          <a:ext cx="202863" cy="110313"/>
                        </a:xfrm>
                        <a:custGeom>
                          <a:avLst/>
                          <a:gdLst>
                            <a:gd name="connsiteX0" fmla="*/ 2237 w 202863"/>
                            <a:gd name="connsiteY0" fmla="*/ 82664 h 110313"/>
                            <a:gd name="connsiteX1" fmla="*/ 1721 w 202863"/>
                            <a:gd name="connsiteY1" fmla="*/ 78492 h 110313"/>
                            <a:gd name="connsiteX2" fmla="*/ 13580 w 202863"/>
                            <a:gd name="connsiteY2" fmla="*/ 77648 h 110313"/>
                            <a:gd name="connsiteX3" fmla="*/ 72081 w 202863"/>
                            <a:gd name="connsiteY3" fmla="*/ 91757 h 110313"/>
                            <a:gd name="connsiteX4" fmla="*/ 116565 w 202863"/>
                            <a:gd name="connsiteY4" fmla="*/ 99866 h 110313"/>
                            <a:gd name="connsiteX5" fmla="*/ 168971 w 202863"/>
                            <a:gd name="connsiteY5" fmla="*/ 101320 h 110313"/>
                            <a:gd name="connsiteX6" fmla="*/ 189971 w 202863"/>
                            <a:gd name="connsiteY6" fmla="*/ 84351 h 110313"/>
                            <a:gd name="connsiteX7" fmla="*/ 138784 w 202863"/>
                            <a:gd name="connsiteY7" fmla="*/ 32929 h 110313"/>
                            <a:gd name="connsiteX8" fmla="*/ 102877 w 202863"/>
                            <a:gd name="connsiteY8" fmla="*/ 14976 h 110313"/>
                            <a:gd name="connsiteX9" fmla="*/ 90831 w 202863"/>
                            <a:gd name="connsiteY9" fmla="*/ 10007 h 110313"/>
                            <a:gd name="connsiteX10" fmla="*/ 86049 w 202863"/>
                            <a:gd name="connsiteY10" fmla="*/ 8179 h 110313"/>
                            <a:gd name="connsiteX11" fmla="*/ 80096 w 202863"/>
                            <a:gd name="connsiteY11" fmla="*/ 2132 h 110313"/>
                            <a:gd name="connsiteX12" fmla="*/ 86190 w 202863"/>
                            <a:gd name="connsiteY12" fmla="*/ 632 h 110313"/>
                            <a:gd name="connsiteX13" fmla="*/ 106252 w 202863"/>
                            <a:gd name="connsiteY13" fmla="*/ 8648 h 110313"/>
                            <a:gd name="connsiteX14" fmla="*/ 146096 w 202863"/>
                            <a:gd name="connsiteY14" fmla="*/ 28663 h 110313"/>
                            <a:gd name="connsiteX15" fmla="*/ 167049 w 202863"/>
                            <a:gd name="connsiteY15" fmla="*/ 41694 h 110313"/>
                            <a:gd name="connsiteX16" fmla="*/ 185143 w 202863"/>
                            <a:gd name="connsiteY16" fmla="*/ 56460 h 110313"/>
                            <a:gd name="connsiteX17" fmla="*/ 202862 w 202863"/>
                            <a:gd name="connsiteY17" fmla="*/ 87257 h 110313"/>
                            <a:gd name="connsiteX18" fmla="*/ 175581 w 202863"/>
                            <a:gd name="connsiteY18" fmla="*/ 108773 h 110313"/>
                            <a:gd name="connsiteX19" fmla="*/ 132925 w 202863"/>
                            <a:gd name="connsiteY19" fmla="*/ 109617 h 110313"/>
                            <a:gd name="connsiteX20" fmla="*/ 88909 w 202863"/>
                            <a:gd name="connsiteY20" fmla="*/ 104038 h 110313"/>
                            <a:gd name="connsiteX21" fmla="*/ 3502 w 202863"/>
                            <a:gd name="connsiteY21" fmla="*/ 83038 h 110313"/>
                            <a:gd name="connsiteX22" fmla="*/ 2237 w 202863"/>
                            <a:gd name="connsiteY22" fmla="*/ 82664 h 11031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</a:cxnLst>
                          <a:rect l="l" t="t" r="r" b="b"/>
                          <a:pathLst>
                            <a:path w="202863" h="110313">
                              <a:moveTo>
                                <a:pt x="2237" y="82664"/>
                              </a:moveTo>
                              <a:cubicBezTo>
                                <a:pt x="-529" y="81538"/>
                                <a:pt x="-763" y="79757"/>
                                <a:pt x="1721" y="78492"/>
                              </a:cubicBezTo>
                              <a:cubicBezTo>
                                <a:pt x="4534" y="76991"/>
                                <a:pt x="9784" y="76570"/>
                                <a:pt x="13580" y="77648"/>
                              </a:cubicBezTo>
                              <a:cubicBezTo>
                                <a:pt x="35565" y="83742"/>
                                <a:pt x="55018" y="88054"/>
                                <a:pt x="72081" y="91757"/>
                              </a:cubicBezTo>
                              <a:cubicBezTo>
                                <a:pt x="89190" y="95601"/>
                                <a:pt x="103909" y="98179"/>
                                <a:pt x="116565" y="99866"/>
                              </a:cubicBezTo>
                              <a:cubicBezTo>
                                <a:pt x="141924" y="102913"/>
                                <a:pt x="158753" y="103241"/>
                                <a:pt x="168971" y="101320"/>
                              </a:cubicBezTo>
                              <a:cubicBezTo>
                                <a:pt x="185893" y="98320"/>
                                <a:pt x="189877" y="90491"/>
                                <a:pt x="189971" y="84351"/>
                              </a:cubicBezTo>
                              <a:cubicBezTo>
                                <a:pt x="190347" y="67241"/>
                                <a:pt x="164846" y="47179"/>
                                <a:pt x="138784" y="32929"/>
                              </a:cubicBezTo>
                              <a:cubicBezTo>
                                <a:pt x="125753" y="25663"/>
                                <a:pt x="112721" y="19429"/>
                                <a:pt x="102877" y="14976"/>
                              </a:cubicBezTo>
                              <a:cubicBezTo>
                                <a:pt x="97955" y="12726"/>
                                <a:pt x="93783" y="11179"/>
                                <a:pt x="90831" y="10007"/>
                              </a:cubicBezTo>
                              <a:cubicBezTo>
                                <a:pt x="87878" y="8882"/>
                                <a:pt x="86190" y="8226"/>
                                <a:pt x="86049" y="8179"/>
                              </a:cubicBezTo>
                              <a:cubicBezTo>
                                <a:pt x="82815" y="6960"/>
                                <a:pt x="80049" y="4194"/>
                                <a:pt x="80096" y="2132"/>
                              </a:cubicBezTo>
                              <a:cubicBezTo>
                                <a:pt x="80143" y="70"/>
                                <a:pt x="82815" y="-634"/>
                                <a:pt x="86190" y="632"/>
                              </a:cubicBezTo>
                              <a:cubicBezTo>
                                <a:pt x="87268" y="1101"/>
                                <a:pt x="95143" y="3772"/>
                                <a:pt x="106252" y="8648"/>
                              </a:cubicBezTo>
                              <a:cubicBezTo>
                                <a:pt x="117315" y="13616"/>
                                <a:pt x="131753" y="20554"/>
                                <a:pt x="146096" y="28663"/>
                              </a:cubicBezTo>
                              <a:cubicBezTo>
                                <a:pt x="153221" y="32741"/>
                                <a:pt x="160393" y="37007"/>
                                <a:pt x="167049" y="41694"/>
                              </a:cubicBezTo>
                              <a:cubicBezTo>
                                <a:pt x="173706" y="46429"/>
                                <a:pt x="179847" y="51398"/>
                                <a:pt x="185143" y="56460"/>
                              </a:cubicBezTo>
                              <a:cubicBezTo>
                                <a:pt x="195737" y="66585"/>
                                <a:pt x="202722" y="77085"/>
                                <a:pt x="202862" y="87257"/>
                              </a:cubicBezTo>
                              <a:cubicBezTo>
                                <a:pt x="203003" y="98507"/>
                                <a:pt x="192971" y="106523"/>
                                <a:pt x="175581" y="108773"/>
                              </a:cubicBezTo>
                              <a:cubicBezTo>
                                <a:pt x="161706" y="110601"/>
                                <a:pt x="147456" y="110695"/>
                                <a:pt x="132925" y="109617"/>
                              </a:cubicBezTo>
                              <a:cubicBezTo>
                                <a:pt x="118393" y="108820"/>
                                <a:pt x="103628" y="106851"/>
                                <a:pt x="88909" y="104038"/>
                              </a:cubicBezTo>
                              <a:cubicBezTo>
                                <a:pt x="59565" y="98085"/>
                                <a:pt x="30315" y="90867"/>
                                <a:pt x="3502" y="83038"/>
                              </a:cubicBezTo>
                              <a:cubicBezTo>
                                <a:pt x="3033" y="82945"/>
                                <a:pt x="2612" y="82804"/>
                                <a:pt x="2237" y="8266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2" name="任意多边形: 形状 1061">
                          <a:extLst>
                            <a:ext uri="{FF2B5EF4-FFF2-40B4-BE49-F238E27FC236}">
                              <a16:creationId xmlns:a16="http://schemas.microsoft.com/office/drawing/2014/main" id="{1075F695-0704-0369-6895-E2EC7AB177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043648" y="5552572"/>
                          <a:ext cx="90443" cy="69357"/>
                        </a:xfrm>
                        <a:custGeom>
                          <a:avLst/>
                          <a:gdLst>
                            <a:gd name="connsiteX0" fmla="*/ 53749 w 90443"/>
                            <a:gd name="connsiteY0" fmla="*/ 67831 h 69357"/>
                            <a:gd name="connsiteX1" fmla="*/ 54312 w 90443"/>
                            <a:gd name="connsiteY1" fmla="*/ 64644 h 69357"/>
                            <a:gd name="connsiteX2" fmla="*/ 49999 w 90443"/>
                            <a:gd name="connsiteY2" fmla="*/ 27987 h 69357"/>
                            <a:gd name="connsiteX3" fmla="*/ 19014 w 90443"/>
                            <a:gd name="connsiteY3" fmla="*/ 12378 h 69357"/>
                            <a:gd name="connsiteX4" fmla="*/ 7436 w 90443"/>
                            <a:gd name="connsiteY4" fmla="*/ 7596 h 69357"/>
                            <a:gd name="connsiteX5" fmla="*/ 2608 w 90443"/>
                            <a:gd name="connsiteY5" fmla="*/ 5768 h 69357"/>
                            <a:gd name="connsiteX6" fmla="*/ 2561 w 90443"/>
                            <a:gd name="connsiteY6" fmla="*/ 1081 h 69357"/>
                            <a:gd name="connsiteX7" fmla="*/ 14562 w 90443"/>
                            <a:gd name="connsiteY7" fmla="*/ 894 h 69357"/>
                            <a:gd name="connsiteX8" fmla="*/ 68656 w 90443"/>
                            <a:gd name="connsiteY8" fmla="*/ 26487 h 69357"/>
                            <a:gd name="connsiteX9" fmla="*/ 71280 w 90443"/>
                            <a:gd name="connsiteY9" fmla="*/ 68393 h 69357"/>
                            <a:gd name="connsiteX10" fmla="*/ 56327 w 90443"/>
                            <a:gd name="connsiteY10" fmla="*/ 68628 h 69357"/>
                            <a:gd name="connsiteX11" fmla="*/ 53749 w 90443"/>
                            <a:gd name="connsiteY11" fmla="*/ 67831 h 693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90443" h="69357">
                              <a:moveTo>
                                <a:pt x="53749" y="67831"/>
                              </a:moveTo>
                              <a:cubicBezTo>
                                <a:pt x="51405" y="66847"/>
                                <a:pt x="51546" y="65581"/>
                                <a:pt x="54312" y="64644"/>
                              </a:cubicBezTo>
                              <a:cubicBezTo>
                                <a:pt x="82296" y="55643"/>
                                <a:pt x="69921" y="40315"/>
                                <a:pt x="49999" y="27987"/>
                              </a:cubicBezTo>
                              <a:cubicBezTo>
                                <a:pt x="40061" y="21893"/>
                                <a:pt x="28296" y="16409"/>
                                <a:pt x="19014" y="12378"/>
                              </a:cubicBezTo>
                              <a:cubicBezTo>
                                <a:pt x="14374" y="10362"/>
                                <a:pt x="10343" y="8721"/>
                                <a:pt x="7436" y="7596"/>
                              </a:cubicBezTo>
                              <a:cubicBezTo>
                                <a:pt x="4483" y="6471"/>
                                <a:pt x="2702" y="5815"/>
                                <a:pt x="2608" y="5768"/>
                              </a:cubicBezTo>
                              <a:cubicBezTo>
                                <a:pt x="-1001" y="4502"/>
                                <a:pt x="-720" y="2440"/>
                                <a:pt x="2561" y="1081"/>
                              </a:cubicBezTo>
                              <a:cubicBezTo>
                                <a:pt x="5843" y="-278"/>
                                <a:pt x="11187" y="-372"/>
                                <a:pt x="14562" y="894"/>
                              </a:cubicBezTo>
                              <a:cubicBezTo>
                                <a:pt x="16718" y="1784"/>
                                <a:pt x="46999" y="12472"/>
                                <a:pt x="68656" y="26487"/>
                              </a:cubicBezTo>
                              <a:cubicBezTo>
                                <a:pt x="90359" y="40831"/>
                                <a:pt x="103109" y="57472"/>
                                <a:pt x="71280" y="68393"/>
                              </a:cubicBezTo>
                              <a:cubicBezTo>
                                <a:pt x="67812" y="69612"/>
                                <a:pt x="61062" y="69659"/>
                                <a:pt x="56327" y="68628"/>
                              </a:cubicBezTo>
                              <a:cubicBezTo>
                                <a:pt x="55296" y="68393"/>
                                <a:pt x="54405" y="68112"/>
                                <a:pt x="53749" y="678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3" name="任意多边形: 形状 1062">
                          <a:extLst>
                            <a:ext uri="{FF2B5EF4-FFF2-40B4-BE49-F238E27FC236}">
                              <a16:creationId xmlns:a16="http://schemas.microsoft.com/office/drawing/2014/main" id="{F97F331F-78BB-0032-2C9E-C8F8B0D6C8E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2984023" y="5302710"/>
                          <a:ext cx="197971" cy="102539"/>
                        </a:xfrm>
                        <a:custGeom>
                          <a:avLst/>
                          <a:gdLst>
                            <a:gd name="connsiteX0" fmla="*/ 106530 w 197971"/>
                            <a:gd name="connsiteY0" fmla="*/ 83787 h 102539"/>
                            <a:gd name="connsiteX1" fmla="*/ 97718 w 197971"/>
                            <a:gd name="connsiteY1" fmla="*/ 78443 h 102539"/>
                            <a:gd name="connsiteX2" fmla="*/ 98843 w 197971"/>
                            <a:gd name="connsiteY2" fmla="*/ 76005 h 102539"/>
                            <a:gd name="connsiteX3" fmla="*/ 122937 w 197971"/>
                            <a:gd name="connsiteY3" fmla="*/ 82755 h 102539"/>
                            <a:gd name="connsiteX4" fmla="*/ 142108 w 197971"/>
                            <a:gd name="connsiteY4" fmla="*/ 88005 h 102539"/>
                            <a:gd name="connsiteX5" fmla="*/ 167937 w 197971"/>
                            <a:gd name="connsiteY5" fmla="*/ 93209 h 102539"/>
                            <a:gd name="connsiteX6" fmla="*/ 183218 w 197971"/>
                            <a:gd name="connsiteY6" fmla="*/ 89646 h 102539"/>
                            <a:gd name="connsiteX7" fmla="*/ 162312 w 197971"/>
                            <a:gd name="connsiteY7" fmla="*/ 70896 h 102539"/>
                            <a:gd name="connsiteX8" fmla="*/ 68233 w 197971"/>
                            <a:gd name="connsiteY8" fmla="*/ 25240 h 102539"/>
                            <a:gd name="connsiteX9" fmla="*/ 28483 w 197971"/>
                            <a:gd name="connsiteY9" fmla="*/ 11130 h 102539"/>
                            <a:gd name="connsiteX10" fmla="*/ 11795 w 197971"/>
                            <a:gd name="connsiteY10" fmla="*/ 5599 h 102539"/>
                            <a:gd name="connsiteX11" fmla="*/ 1342 w 197971"/>
                            <a:gd name="connsiteY11" fmla="*/ 1052 h 102539"/>
                            <a:gd name="connsiteX12" fmla="*/ 3311 w 197971"/>
                            <a:gd name="connsiteY12" fmla="*/ 723 h 102539"/>
                            <a:gd name="connsiteX13" fmla="*/ 66499 w 197971"/>
                            <a:gd name="connsiteY13" fmla="*/ 22567 h 102539"/>
                            <a:gd name="connsiteX14" fmla="*/ 171358 w 197971"/>
                            <a:gd name="connsiteY14" fmla="*/ 73521 h 102539"/>
                            <a:gd name="connsiteX15" fmla="*/ 197937 w 197971"/>
                            <a:gd name="connsiteY15" fmla="*/ 97521 h 102539"/>
                            <a:gd name="connsiteX16" fmla="*/ 175952 w 197971"/>
                            <a:gd name="connsiteY16" fmla="*/ 101505 h 102539"/>
                            <a:gd name="connsiteX17" fmla="*/ 147499 w 197971"/>
                            <a:gd name="connsiteY17" fmla="*/ 95458 h 102539"/>
                            <a:gd name="connsiteX18" fmla="*/ 107702 w 197971"/>
                            <a:gd name="connsiteY18" fmla="*/ 84255 h 102539"/>
                            <a:gd name="connsiteX19" fmla="*/ 106530 w 197971"/>
                            <a:gd name="connsiteY19" fmla="*/ 83787 h 1025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97971" h="102539">
                              <a:moveTo>
                                <a:pt x="106530" y="83787"/>
                              </a:moveTo>
                              <a:cubicBezTo>
                                <a:pt x="103577" y="82708"/>
                                <a:pt x="99874" y="80458"/>
                                <a:pt x="97718" y="78443"/>
                              </a:cubicBezTo>
                              <a:cubicBezTo>
                                <a:pt x="95327" y="76193"/>
                                <a:pt x="95749" y="75067"/>
                                <a:pt x="98843" y="76005"/>
                              </a:cubicBezTo>
                              <a:cubicBezTo>
                                <a:pt x="107749" y="78630"/>
                                <a:pt x="115765" y="80833"/>
                                <a:pt x="122937" y="82755"/>
                              </a:cubicBezTo>
                              <a:cubicBezTo>
                                <a:pt x="130108" y="84724"/>
                                <a:pt x="136484" y="86552"/>
                                <a:pt x="142108" y="88005"/>
                              </a:cubicBezTo>
                              <a:cubicBezTo>
                                <a:pt x="153359" y="90865"/>
                                <a:pt x="161796" y="92458"/>
                                <a:pt x="167937" y="93209"/>
                              </a:cubicBezTo>
                              <a:cubicBezTo>
                                <a:pt x="180265" y="94661"/>
                                <a:pt x="183640" y="92505"/>
                                <a:pt x="183218" y="89646"/>
                              </a:cubicBezTo>
                              <a:cubicBezTo>
                                <a:pt x="182468" y="84865"/>
                                <a:pt x="171452" y="76802"/>
                                <a:pt x="162312" y="70896"/>
                              </a:cubicBezTo>
                              <a:cubicBezTo>
                                <a:pt x="136671" y="53786"/>
                                <a:pt x="99124" y="37849"/>
                                <a:pt x="68233" y="25240"/>
                              </a:cubicBezTo>
                              <a:cubicBezTo>
                                <a:pt x="52624" y="19474"/>
                                <a:pt x="38655" y="14552"/>
                                <a:pt x="28483" y="11130"/>
                              </a:cubicBezTo>
                              <a:cubicBezTo>
                                <a:pt x="18311" y="7755"/>
                                <a:pt x="12030" y="5693"/>
                                <a:pt x="11795" y="5599"/>
                              </a:cubicBezTo>
                              <a:cubicBezTo>
                                <a:pt x="8514" y="4521"/>
                                <a:pt x="3686" y="2318"/>
                                <a:pt x="1342" y="1052"/>
                              </a:cubicBezTo>
                              <a:cubicBezTo>
                                <a:pt x="-1048" y="-214"/>
                                <a:pt x="-157" y="-355"/>
                                <a:pt x="3311" y="723"/>
                              </a:cubicBezTo>
                              <a:cubicBezTo>
                                <a:pt x="5514" y="1474"/>
                                <a:pt x="32421" y="9911"/>
                                <a:pt x="66499" y="22567"/>
                              </a:cubicBezTo>
                              <a:cubicBezTo>
                                <a:pt x="100389" y="36021"/>
                                <a:pt x="141405" y="53880"/>
                                <a:pt x="171358" y="73521"/>
                              </a:cubicBezTo>
                              <a:cubicBezTo>
                                <a:pt x="187999" y="84208"/>
                                <a:pt x="197327" y="92552"/>
                                <a:pt x="197937" y="97521"/>
                              </a:cubicBezTo>
                              <a:cubicBezTo>
                                <a:pt x="198546" y="102396"/>
                                <a:pt x="191140" y="103708"/>
                                <a:pt x="175952" y="101505"/>
                              </a:cubicBezTo>
                              <a:cubicBezTo>
                                <a:pt x="168358" y="100427"/>
                                <a:pt x="158890" y="98412"/>
                                <a:pt x="147499" y="95458"/>
                              </a:cubicBezTo>
                              <a:cubicBezTo>
                                <a:pt x="136155" y="92552"/>
                                <a:pt x="122937" y="88474"/>
                                <a:pt x="107702" y="84255"/>
                              </a:cubicBezTo>
                              <a:cubicBezTo>
                                <a:pt x="107280" y="84068"/>
                                <a:pt x="106952" y="83927"/>
                                <a:pt x="106530" y="837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64" name="图形 413">
                      <a:extLst>
                        <a:ext uri="{FF2B5EF4-FFF2-40B4-BE49-F238E27FC236}">
                          <a16:creationId xmlns:a16="http://schemas.microsoft.com/office/drawing/2014/main" id="{60A84C3C-FBBE-2431-BFF3-447C783CD5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023638" y="5330189"/>
                      <a:ext cx="474578" cy="403079"/>
                      <a:chOff x="13023638" y="5330189"/>
                      <a:chExt cx="474578" cy="403079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65" name="图形 413">
                        <a:extLst>
                          <a:ext uri="{FF2B5EF4-FFF2-40B4-BE49-F238E27FC236}">
                            <a16:creationId xmlns:a16="http://schemas.microsoft.com/office/drawing/2014/main" id="{94809746-694F-3610-C2DF-29133EB6D19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023638" y="5330189"/>
                        <a:ext cx="357237" cy="340594"/>
                        <a:chOff x="13023638" y="5330189"/>
                        <a:chExt cx="357237" cy="340594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66" name="任意多边形: 形状 1065">
                          <a:extLst>
                            <a:ext uri="{FF2B5EF4-FFF2-40B4-BE49-F238E27FC236}">
                              <a16:creationId xmlns:a16="http://schemas.microsoft.com/office/drawing/2014/main" id="{69E8500F-21B4-C3AA-5484-F67353A73F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077835" y="5330189"/>
                          <a:ext cx="192645" cy="96270"/>
                        </a:xfrm>
                        <a:custGeom>
                          <a:avLst/>
                          <a:gdLst>
                            <a:gd name="connsiteX0" fmla="*/ 106094 w 192645"/>
                            <a:gd name="connsiteY0" fmla="*/ 72385 h 96270"/>
                            <a:gd name="connsiteX1" fmla="*/ 96860 w 192645"/>
                            <a:gd name="connsiteY1" fmla="*/ 66947 h 96270"/>
                            <a:gd name="connsiteX2" fmla="*/ 97375 w 192645"/>
                            <a:gd name="connsiteY2" fmla="*/ 64932 h 96270"/>
                            <a:gd name="connsiteX3" fmla="*/ 177907 w 192645"/>
                            <a:gd name="connsiteY3" fmla="*/ 85369 h 96270"/>
                            <a:gd name="connsiteX4" fmla="*/ 157141 w 192645"/>
                            <a:gd name="connsiteY4" fmla="*/ 69713 h 96270"/>
                            <a:gd name="connsiteX5" fmla="*/ 113500 w 192645"/>
                            <a:gd name="connsiteY5" fmla="*/ 46744 h 96270"/>
                            <a:gd name="connsiteX6" fmla="*/ 65781 w 192645"/>
                            <a:gd name="connsiteY6" fmla="*/ 25838 h 96270"/>
                            <a:gd name="connsiteX7" fmla="*/ 44594 w 192645"/>
                            <a:gd name="connsiteY7" fmla="*/ 17119 h 96270"/>
                            <a:gd name="connsiteX8" fmla="*/ 27203 w 192645"/>
                            <a:gd name="connsiteY8" fmla="*/ 10604 h 96270"/>
                            <a:gd name="connsiteX9" fmla="*/ 10891 w 192645"/>
                            <a:gd name="connsiteY9" fmla="*/ 4651 h 96270"/>
                            <a:gd name="connsiteX10" fmla="*/ 1000 w 192645"/>
                            <a:gd name="connsiteY10" fmla="*/ 573 h 96270"/>
                            <a:gd name="connsiteX11" fmla="*/ 3531 w 192645"/>
                            <a:gd name="connsiteY11" fmla="*/ 1229 h 96270"/>
                            <a:gd name="connsiteX12" fmla="*/ 22703 w 192645"/>
                            <a:gd name="connsiteY12" fmla="*/ 8166 h 96270"/>
                            <a:gd name="connsiteX13" fmla="*/ 64844 w 192645"/>
                            <a:gd name="connsiteY13" fmla="*/ 24526 h 96270"/>
                            <a:gd name="connsiteX14" fmla="*/ 116969 w 192645"/>
                            <a:gd name="connsiteY14" fmla="*/ 47307 h 96270"/>
                            <a:gd name="connsiteX15" fmla="*/ 166141 w 192645"/>
                            <a:gd name="connsiteY15" fmla="*/ 72994 h 96270"/>
                            <a:gd name="connsiteX16" fmla="*/ 192532 w 192645"/>
                            <a:gd name="connsiteY16" fmla="*/ 93385 h 96270"/>
                            <a:gd name="connsiteX17" fmla="*/ 172798 w 192645"/>
                            <a:gd name="connsiteY17" fmla="*/ 93666 h 96270"/>
                            <a:gd name="connsiteX18" fmla="*/ 107219 w 192645"/>
                            <a:gd name="connsiteY18" fmla="*/ 72713 h 96270"/>
                            <a:gd name="connsiteX19" fmla="*/ 106094 w 192645"/>
                            <a:gd name="connsiteY19" fmla="*/ 72385 h 962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92645" h="96270">
                              <a:moveTo>
                                <a:pt x="106094" y="72385"/>
                              </a:moveTo>
                              <a:cubicBezTo>
                                <a:pt x="103188" y="71072"/>
                                <a:pt x="99250" y="68869"/>
                                <a:pt x="96860" y="66947"/>
                              </a:cubicBezTo>
                              <a:cubicBezTo>
                                <a:pt x="94141" y="64791"/>
                                <a:pt x="94375" y="63854"/>
                                <a:pt x="97375" y="64932"/>
                              </a:cubicBezTo>
                              <a:cubicBezTo>
                                <a:pt x="166375" y="90198"/>
                                <a:pt x="179173" y="89682"/>
                                <a:pt x="177907" y="85369"/>
                              </a:cubicBezTo>
                              <a:cubicBezTo>
                                <a:pt x="176876" y="81760"/>
                                <a:pt x="165953" y="74869"/>
                                <a:pt x="157141" y="69713"/>
                              </a:cubicBezTo>
                              <a:cubicBezTo>
                                <a:pt x="144626" y="62447"/>
                                <a:pt x="129344" y="54526"/>
                                <a:pt x="113500" y="46744"/>
                              </a:cubicBezTo>
                              <a:cubicBezTo>
                                <a:pt x="97469" y="39385"/>
                                <a:pt x="80828" y="32166"/>
                                <a:pt x="65781" y="25838"/>
                              </a:cubicBezTo>
                              <a:cubicBezTo>
                                <a:pt x="58235" y="22697"/>
                                <a:pt x="51109" y="19650"/>
                                <a:pt x="44594" y="17119"/>
                              </a:cubicBezTo>
                              <a:cubicBezTo>
                                <a:pt x="38032" y="14682"/>
                                <a:pt x="32125" y="12432"/>
                                <a:pt x="27203" y="10604"/>
                              </a:cubicBezTo>
                              <a:cubicBezTo>
                                <a:pt x="17313" y="6994"/>
                                <a:pt x="11125" y="4744"/>
                                <a:pt x="10891" y="4651"/>
                              </a:cubicBezTo>
                              <a:cubicBezTo>
                                <a:pt x="7656" y="3432"/>
                                <a:pt x="3062" y="1510"/>
                                <a:pt x="1000" y="573"/>
                              </a:cubicBezTo>
                              <a:cubicBezTo>
                                <a:pt x="-1016" y="-412"/>
                                <a:pt x="109" y="-84"/>
                                <a:pt x="3531" y="1229"/>
                              </a:cubicBezTo>
                              <a:cubicBezTo>
                                <a:pt x="4656" y="1651"/>
                                <a:pt x="11734" y="4182"/>
                                <a:pt x="22703" y="8166"/>
                              </a:cubicBezTo>
                              <a:cubicBezTo>
                                <a:pt x="33672" y="12151"/>
                                <a:pt x="48532" y="17541"/>
                                <a:pt x="64844" y="24526"/>
                              </a:cubicBezTo>
                              <a:cubicBezTo>
                                <a:pt x="81203" y="31416"/>
                                <a:pt x="99391" y="39057"/>
                                <a:pt x="116969" y="47307"/>
                              </a:cubicBezTo>
                              <a:cubicBezTo>
                                <a:pt x="134500" y="55838"/>
                                <a:pt x="151610" y="64650"/>
                                <a:pt x="166141" y="72994"/>
                              </a:cubicBezTo>
                              <a:cubicBezTo>
                                <a:pt x="182313" y="82088"/>
                                <a:pt x="191407" y="89682"/>
                                <a:pt x="192532" y="93385"/>
                              </a:cubicBezTo>
                              <a:cubicBezTo>
                                <a:pt x="193610" y="97088"/>
                                <a:pt x="187000" y="97276"/>
                                <a:pt x="172798" y="93666"/>
                              </a:cubicBezTo>
                              <a:cubicBezTo>
                                <a:pt x="158547" y="90385"/>
                                <a:pt x="136610" y="83494"/>
                                <a:pt x="107219" y="72713"/>
                              </a:cubicBezTo>
                              <a:cubicBezTo>
                                <a:pt x="106891" y="72713"/>
                                <a:pt x="106516" y="72573"/>
                                <a:pt x="106094" y="7238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7" name="任意多边形: 形状 1066">
                          <a:extLst>
                            <a:ext uri="{FF2B5EF4-FFF2-40B4-BE49-F238E27FC236}">
                              <a16:creationId xmlns:a16="http://schemas.microsoft.com/office/drawing/2014/main" id="{8AB481ED-4A0E-C3C7-4A8B-7FB21CBEA8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75373" y="5396895"/>
                          <a:ext cx="181598" cy="128259"/>
                        </a:xfrm>
                        <a:custGeom>
                          <a:avLst/>
                          <a:gdLst>
                            <a:gd name="connsiteX0" fmla="*/ 74790 w 181598"/>
                            <a:gd name="connsiteY0" fmla="*/ 104820 h 128259"/>
                            <a:gd name="connsiteX1" fmla="*/ 67947 w 181598"/>
                            <a:gd name="connsiteY1" fmla="*/ 98867 h 128259"/>
                            <a:gd name="connsiteX2" fmla="*/ 71368 w 181598"/>
                            <a:gd name="connsiteY2" fmla="*/ 96429 h 128259"/>
                            <a:gd name="connsiteX3" fmla="*/ 117119 w 181598"/>
                            <a:gd name="connsiteY3" fmla="*/ 110867 h 128259"/>
                            <a:gd name="connsiteX4" fmla="*/ 146181 w 181598"/>
                            <a:gd name="connsiteY4" fmla="*/ 117429 h 128259"/>
                            <a:gd name="connsiteX5" fmla="*/ 168025 w 181598"/>
                            <a:gd name="connsiteY5" fmla="*/ 113586 h 128259"/>
                            <a:gd name="connsiteX6" fmla="*/ 153915 w 181598"/>
                            <a:gd name="connsiteY6" fmla="*/ 90336 h 128259"/>
                            <a:gd name="connsiteX7" fmla="*/ 135400 w 181598"/>
                            <a:gd name="connsiteY7" fmla="*/ 74586 h 128259"/>
                            <a:gd name="connsiteX8" fmla="*/ 113415 w 181598"/>
                            <a:gd name="connsiteY8" fmla="*/ 59679 h 128259"/>
                            <a:gd name="connsiteX9" fmla="*/ 66728 w 181598"/>
                            <a:gd name="connsiteY9" fmla="*/ 33195 h 128259"/>
                            <a:gd name="connsiteX10" fmla="*/ 27868 w 181598"/>
                            <a:gd name="connsiteY10" fmla="*/ 15148 h 128259"/>
                            <a:gd name="connsiteX11" fmla="*/ 11322 w 181598"/>
                            <a:gd name="connsiteY11" fmla="*/ 8117 h 128259"/>
                            <a:gd name="connsiteX12" fmla="*/ 1243 w 181598"/>
                            <a:gd name="connsiteY12" fmla="*/ 1930 h 128259"/>
                            <a:gd name="connsiteX13" fmla="*/ 3212 w 181598"/>
                            <a:gd name="connsiteY13" fmla="*/ 711 h 128259"/>
                            <a:gd name="connsiteX14" fmla="*/ 65603 w 181598"/>
                            <a:gd name="connsiteY14" fmla="*/ 28695 h 128259"/>
                            <a:gd name="connsiteX15" fmla="*/ 163197 w 181598"/>
                            <a:gd name="connsiteY15" fmla="*/ 93101 h 128259"/>
                            <a:gd name="connsiteX16" fmla="*/ 181009 w 181598"/>
                            <a:gd name="connsiteY16" fmla="*/ 122726 h 128259"/>
                            <a:gd name="connsiteX17" fmla="*/ 150166 w 181598"/>
                            <a:gd name="connsiteY17" fmla="*/ 126617 h 128259"/>
                            <a:gd name="connsiteX18" fmla="*/ 118290 w 181598"/>
                            <a:gd name="connsiteY18" fmla="*/ 118742 h 128259"/>
                            <a:gd name="connsiteX19" fmla="*/ 75962 w 181598"/>
                            <a:gd name="connsiteY19" fmla="*/ 105195 h 128259"/>
                            <a:gd name="connsiteX20" fmla="*/ 74790 w 181598"/>
                            <a:gd name="connsiteY20" fmla="*/ 104820 h 1282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</a:cxnLst>
                          <a:rect l="l" t="t" r="r" b="b"/>
                          <a:pathLst>
                            <a:path w="181598" h="128259">
                              <a:moveTo>
                                <a:pt x="74790" y="104820"/>
                              </a:moveTo>
                              <a:cubicBezTo>
                                <a:pt x="71931" y="103507"/>
                                <a:pt x="69025" y="101023"/>
                                <a:pt x="67947" y="98867"/>
                              </a:cubicBezTo>
                              <a:cubicBezTo>
                                <a:pt x="66681" y="96429"/>
                                <a:pt x="68181" y="95304"/>
                                <a:pt x="71368" y="96429"/>
                              </a:cubicBezTo>
                              <a:cubicBezTo>
                                <a:pt x="89744" y="102945"/>
                                <a:pt x="104790" y="107586"/>
                                <a:pt x="117119" y="110867"/>
                              </a:cubicBezTo>
                              <a:cubicBezTo>
                                <a:pt x="129353" y="114383"/>
                                <a:pt x="138869" y="116445"/>
                                <a:pt x="146181" y="117429"/>
                              </a:cubicBezTo>
                              <a:cubicBezTo>
                                <a:pt x="160806" y="119398"/>
                                <a:pt x="166619" y="117054"/>
                                <a:pt x="168025" y="113586"/>
                              </a:cubicBezTo>
                              <a:cubicBezTo>
                                <a:pt x="170322" y="107867"/>
                                <a:pt x="161603" y="97742"/>
                                <a:pt x="153915" y="90336"/>
                              </a:cubicBezTo>
                              <a:cubicBezTo>
                                <a:pt x="148478" y="85086"/>
                                <a:pt x="142197" y="79836"/>
                                <a:pt x="135400" y="74586"/>
                              </a:cubicBezTo>
                              <a:cubicBezTo>
                                <a:pt x="128556" y="69476"/>
                                <a:pt x="121103" y="64508"/>
                                <a:pt x="113415" y="59679"/>
                              </a:cubicBezTo>
                              <a:cubicBezTo>
                                <a:pt x="98041" y="50023"/>
                                <a:pt x="81775" y="40835"/>
                                <a:pt x="66728" y="33195"/>
                              </a:cubicBezTo>
                              <a:cubicBezTo>
                                <a:pt x="51587" y="25742"/>
                                <a:pt x="37853" y="19554"/>
                                <a:pt x="27868" y="15148"/>
                              </a:cubicBezTo>
                              <a:cubicBezTo>
                                <a:pt x="17790" y="10882"/>
                                <a:pt x="11556" y="8211"/>
                                <a:pt x="11322" y="8117"/>
                              </a:cubicBezTo>
                              <a:cubicBezTo>
                                <a:pt x="7993" y="6710"/>
                                <a:pt x="3493" y="3898"/>
                                <a:pt x="1243" y="1930"/>
                              </a:cubicBezTo>
                              <a:cubicBezTo>
                                <a:pt x="-1006" y="-39"/>
                                <a:pt x="-116" y="-602"/>
                                <a:pt x="3212" y="711"/>
                              </a:cubicBezTo>
                              <a:cubicBezTo>
                                <a:pt x="5415" y="1413"/>
                                <a:pt x="32415" y="12383"/>
                                <a:pt x="65603" y="28695"/>
                              </a:cubicBezTo>
                              <a:cubicBezTo>
                                <a:pt x="98603" y="45664"/>
                                <a:pt x="137603" y="68351"/>
                                <a:pt x="163197" y="93101"/>
                              </a:cubicBezTo>
                              <a:cubicBezTo>
                                <a:pt x="177447" y="106648"/>
                                <a:pt x="183635" y="116914"/>
                                <a:pt x="181009" y="122726"/>
                              </a:cubicBezTo>
                              <a:cubicBezTo>
                                <a:pt x="178478" y="128445"/>
                                <a:pt x="167931" y="129710"/>
                                <a:pt x="150166" y="126617"/>
                              </a:cubicBezTo>
                              <a:cubicBezTo>
                                <a:pt x="141306" y="125070"/>
                                <a:pt x="130619" y="122445"/>
                                <a:pt x="118290" y="118742"/>
                              </a:cubicBezTo>
                              <a:cubicBezTo>
                                <a:pt x="105915" y="115039"/>
                                <a:pt x="91759" y="110773"/>
                                <a:pt x="75962" y="105195"/>
                              </a:cubicBezTo>
                              <a:cubicBezTo>
                                <a:pt x="75587" y="105148"/>
                                <a:pt x="75212" y="105008"/>
                                <a:pt x="74790" y="1048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8" name="任意多边形: 形状 1067">
                          <a:extLst>
                            <a:ext uri="{FF2B5EF4-FFF2-40B4-BE49-F238E27FC236}">
                              <a16:creationId xmlns:a16="http://schemas.microsoft.com/office/drawing/2014/main" id="{68444B6B-B0C4-403C-87E5-87DCBE85B4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12142" y="5492973"/>
                          <a:ext cx="168733" cy="123767"/>
                        </a:xfrm>
                        <a:custGeom>
                          <a:avLst/>
                          <a:gdLst>
                            <a:gd name="connsiteX0" fmla="*/ 3100 w 168733"/>
                            <a:gd name="connsiteY0" fmla="*/ 92976 h 123767"/>
                            <a:gd name="connsiteX1" fmla="*/ 615 w 168733"/>
                            <a:gd name="connsiteY1" fmla="*/ 88102 h 123767"/>
                            <a:gd name="connsiteX2" fmla="*/ 9896 w 168733"/>
                            <a:gd name="connsiteY2" fmla="*/ 87023 h 123767"/>
                            <a:gd name="connsiteX3" fmla="*/ 146022 w 168733"/>
                            <a:gd name="connsiteY3" fmla="*/ 113086 h 123767"/>
                            <a:gd name="connsiteX4" fmla="*/ 155115 w 168733"/>
                            <a:gd name="connsiteY4" fmla="*/ 93211 h 123767"/>
                            <a:gd name="connsiteX5" fmla="*/ 131022 w 168733"/>
                            <a:gd name="connsiteY5" fmla="*/ 63117 h 123767"/>
                            <a:gd name="connsiteX6" fmla="*/ 91787 w 168733"/>
                            <a:gd name="connsiteY6" fmla="*/ 35976 h 123767"/>
                            <a:gd name="connsiteX7" fmla="*/ 55037 w 168733"/>
                            <a:gd name="connsiteY7" fmla="*/ 16430 h 123767"/>
                            <a:gd name="connsiteX8" fmla="*/ 43084 w 168733"/>
                            <a:gd name="connsiteY8" fmla="*/ 10992 h 123767"/>
                            <a:gd name="connsiteX9" fmla="*/ 38397 w 168733"/>
                            <a:gd name="connsiteY9" fmla="*/ 8930 h 123767"/>
                            <a:gd name="connsiteX10" fmla="*/ 30990 w 168733"/>
                            <a:gd name="connsiteY10" fmla="*/ 2226 h 123767"/>
                            <a:gd name="connsiteX11" fmla="*/ 35537 w 168733"/>
                            <a:gd name="connsiteY11" fmla="*/ 773 h 123767"/>
                            <a:gd name="connsiteX12" fmla="*/ 55365 w 168733"/>
                            <a:gd name="connsiteY12" fmla="*/ 9679 h 123767"/>
                            <a:gd name="connsiteX13" fmla="*/ 74302 w 168733"/>
                            <a:gd name="connsiteY13" fmla="*/ 19007 h 123767"/>
                            <a:gd name="connsiteX14" fmla="*/ 96053 w 168733"/>
                            <a:gd name="connsiteY14" fmla="*/ 31336 h 123767"/>
                            <a:gd name="connsiteX15" fmla="*/ 139318 w 168733"/>
                            <a:gd name="connsiteY15" fmla="*/ 61757 h 123767"/>
                            <a:gd name="connsiteX16" fmla="*/ 166694 w 168733"/>
                            <a:gd name="connsiteY16" fmla="*/ 96398 h 123767"/>
                            <a:gd name="connsiteX17" fmla="*/ 154646 w 168733"/>
                            <a:gd name="connsiteY17" fmla="*/ 121617 h 123767"/>
                            <a:gd name="connsiteX18" fmla="*/ 4318 w 168733"/>
                            <a:gd name="connsiteY18" fmla="*/ 93445 h 123767"/>
                            <a:gd name="connsiteX19" fmla="*/ 3100 w 168733"/>
                            <a:gd name="connsiteY19" fmla="*/ 92976 h 12376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168733" h="123767">
                              <a:moveTo>
                                <a:pt x="3100" y="92976"/>
                              </a:moveTo>
                              <a:cubicBezTo>
                                <a:pt x="287" y="91711"/>
                                <a:pt x="-791" y="89648"/>
                                <a:pt x="615" y="88102"/>
                              </a:cubicBezTo>
                              <a:cubicBezTo>
                                <a:pt x="2162" y="86321"/>
                                <a:pt x="6287" y="85851"/>
                                <a:pt x="9896" y="87023"/>
                              </a:cubicBezTo>
                              <a:cubicBezTo>
                                <a:pt x="93193" y="115008"/>
                                <a:pt x="131490" y="117820"/>
                                <a:pt x="146022" y="113086"/>
                              </a:cubicBezTo>
                              <a:cubicBezTo>
                                <a:pt x="158068" y="109242"/>
                                <a:pt x="157693" y="100148"/>
                                <a:pt x="155115" y="93211"/>
                              </a:cubicBezTo>
                              <a:cubicBezTo>
                                <a:pt x="151506" y="83414"/>
                                <a:pt x="142506" y="72961"/>
                                <a:pt x="131022" y="63117"/>
                              </a:cubicBezTo>
                              <a:cubicBezTo>
                                <a:pt x="119490" y="53414"/>
                                <a:pt x="105428" y="44086"/>
                                <a:pt x="91787" y="35976"/>
                              </a:cubicBezTo>
                              <a:cubicBezTo>
                                <a:pt x="78193" y="27727"/>
                                <a:pt x="64974" y="21070"/>
                                <a:pt x="55037" y="16430"/>
                              </a:cubicBezTo>
                              <a:cubicBezTo>
                                <a:pt x="50068" y="14180"/>
                                <a:pt x="45943" y="12258"/>
                                <a:pt x="43084" y="10992"/>
                              </a:cubicBezTo>
                              <a:cubicBezTo>
                                <a:pt x="40178" y="9726"/>
                                <a:pt x="38490" y="8977"/>
                                <a:pt x="38397" y="8930"/>
                              </a:cubicBezTo>
                              <a:cubicBezTo>
                                <a:pt x="35209" y="7617"/>
                                <a:pt x="31787" y="4476"/>
                                <a:pt x="30990" y="2226"/>
                              </a:cubicBezTo>
                              <a:cubicBezTo>
                                <a:pt x="30193" y="-24"/>
                                <a:pt x="32162" y="-680"/>
                                <a:pt x="35537" y="773"/>
                              </a:cubicBezTo>
                              <a:cubicBezTo>
                                <a:pt x="36615" y="1242"/>
                                <a:pt x="44209" y="4429"/>
                                <a:pt x="55365" y="9679"/>
                              </a:cubicBezTo>
                              <a:cubicBezTo>
                                <a:pt x="60943" y="12305"/>
                                <a:pt x="67365" y="15445"/>
                                <a:pt x="74302" y="19007"/>
                              </a:cubicBezTo>
                              <a:cubicBezTo>
                                <a:pt x="81240" y="22617"/>
                                <a:pt x="88553" y="26883"/>
                                <a:pt x="96053" y="31336"/>
                              </a:cubicBezTo>
                              <a:cubicBezTo>
                                <a:pt x="111053" y="40383"/>
                                <a:pt x="126521" y="50695"/>
                                <a:pt x="139318" y="61757"/>
                              </a:cubicBezTo>
                              <a:cubicBezTo>
                                <a:pt x="152069" y="73055"/>
                                <a:pt x="162193" y="84867"/>
                                <a:pt x="166694" y="96398"/>
                              </a:cubicBezTo>
                              <a:cubicBezTo>
                                <a:pt x="171709" y="109196"/>
                                <a:pt x="167397" y="117914"/>
                                <a:pt x="154646" y="121617"/>
                              </a:cubicBezTo>
                              <a:cubicBezTo>
                                <a:pt x="129662" y="128930"/>
                                <a:pt x="76037" y="117117"/>
                                <a:pt x="4318" y="93445"/>
                              </a:cubicBezTo>
                              <a:cubicBezTo>
                                <a:pt x="3850" y="93352"/>
                                <a:pt x="3427" y="93164"/>
                                <a:pt x="3100" y="929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69" name="任意多边形: 形状 1068">
                          <a:extLst>
                            <a:ext uri="{FF2B5EF4-FFF2-40B4-BE49-F238E27FC236}">
                              <a16:creationId xmlns:a16="http://schemas.microsoft.com/office/drawing/2014/main" id="{31F3A388-AE36-932D-461F-950D4FA3E4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023638" y="5579451"/>
                          <a:ext cx="286810" cy="91332"/>
                        </a:xfrm>
                        <a:custGeom>
                          <a:avLst/>
                          <a:gdLst>
                            <a:gd name="connsiteX0" fmla="*/ 1290 w 286810"/>
                            <a:gd name="connsiteY0" fmla="*/ 49390 h 91332"/>
                            <a:gd name="connsiteX1" fmla="*/ 4993 w 286810"/>
                            <a:gd name="connsiteY1" fmla="*/ 46437 h 91332"/>
                            <a:gd name="connsiteX2" fmla="*/ 22337 w 286810"/>
                            <a:gd name="connsiteY2" fmla="*/ 47140 h 91332"/>
                            <a:gd name="connsiteX3" fmla="*/ 117915 w 286810"/>
                            <a:gd name="connsiteY3" fmla="*/ 71140 h 91332"/>
                            <a:gd name="connsiteX4" fmla="*/ 167040 w 286810"/>
                            <a:gd name="connsiteY4" fmla="*/ 80233 h 91332"/>
                            <a:gd name="connsiteX5" fmla="*/ 191744 w 286810"/>
                            <a:gd name="connsiteY5" fmla="*/ 83046 h 91332"/>
                            <a:gd name="connsiteX6" fmla="*/ 216447 w 286810"/>
                            <a:gd name="connsiteY6" fmla="*/ 84968 h 91332"/>
                            <a:gd name="connsiteX7" fmla="*/ 263228 w 286810"/>
                            <a:gd name="connsiteY7" fmla="*/ 76952 h 91332"/>
                            <a:gd name="connsiteX8" fmla="*/ 241103 w 286810"/>
                            <a:gd name="connsiteY8" fmla="*/ 32843 h 91332"/>
                            <a:gd name="connsiteX9" fmla="*/ 208337 w 286810"/>
                            <a:gd name="connsiteY9" fmla="*/ 14327 h 91332"/>
                            <a:gd name="connsiteX10" fmla="*/ 196571 w 286810"/>
                            <a:gd name="connsiteY10" fmla="*/ 8843 h 91332"/>
                            <a:gd name="connsiteX11" fmla="*/ 191744 w 286810"/>
                            <a:gd name="connsiteY11" fmla="*/ 6733 h 91332"/>
                            <a:gd name="connsiteX12" fmla="*/ 189494 w 286810"/>
                            <a:gd name="connsiteY12" fmla="*/ 1296 h 91332"/>
                            <a:gd name="connsiteX13" fmla="*/ 199197 w 286810"/>
                            <a:gd name="connsiteY13" fmla="*/ 968 h 91332"/>
                            <a:gd name="connsiteX14" fmla="*/ 278603 w 286810"/>
                            <a:gd name="connsiteY14" fmla="*/ 81124 h 91332"/>
                            <a:gd name="connsiteX15" fmla="*/ 218228 w 286810"/>
                            <a:gd name="connsiteY15" fmla="*/ 91015 h 91332"/>
                            <a:gd name="connsiteX16" fmla="*/ 2556 w 286810"/>
                            <a:gd name="connsiteY16" fmla="*/ 49811 h 91332"/>
                            <a:gd name="connsiteX17" fmla="*/ 1290 w 286810"/>
                            <a:gd name="connsiteY17" fmla="*/ 49390 h 9133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286810" h="91332">
                              <a:moveTo>
                                <a:pt x="1290" y="49390"/>
                              </a:moveTo>
                              <a:cubicBezTo>
                                <a:pt x="-1335" y="48312"/>
                                <a:pt x="118" y="47093"/>
                                <a:pt x="4993" y="46437"/>
                              </a:cubicBezTo>
                              <a:cubicBezTo>
                                <a:pt x="10477" y="45686"/>
                                <a:pt x="18118" y="46015"/>
                                <a:pt x="22337" y="47140"/>
                              </a:cubicBezTo>
                              <a:cubicBezTo>
                                <a:pt x="53274" y="55202"/>
                                <a:pt x="85337" y="64530"/>
                                <a:pt x="117915" y="71140"/>
                              </a:cubicBezTo>
                              <a:cubicBezTo>
                                <a:pt x="134228" y="74609"/>
                                <a:pt x="150634" y="77983"/>
                                <a:pt x="167040" y="80233"/>
                              </a:cubicBezTo>
                              <a:cubicBezTo>
                                <a:pt x="175244" y="81405"/>
                                <a:pt x="183494" y="82343"/>
                                <a:pt x="191744" y="83046"/>
                              </a:cubicBezTo>
                              <a:cubicBezTo>
                                <a:pt x="199994" y="83890"/>
                                <a:pt x="208197" y="84593"/>
                                <a:pt x="216447" y="84968"/>
                              </a:cubicBezTo>
                              <a:cubicBezTo>
                                <a:pt x="243306" y="86187"/>
                                <a:pt x="257087" y="81124"/>
                                <a:pt x="263228" y="76952"/>
                              </a:cubicBezTo>
                              <a:cubicBezTo>
                                <a:pt x="280666" y="65187"/>
                                <a:pt x="263228" y="47608"/>
                                <a:pt x="241103" y="32843"/>
                              </a:cubicBezTo>
                              <a:cubicBezTo>
                                <a:pt x="230040" y="25390"/>
                                <a:pt x="217853" y="18780"/>
                                <a:pt x="208337" y="14327"/>
                              </a:cubicBezTo>
                              <a:cubicBezTo>
                                <a:pt x="203603" y="12030"/>
                                <a:pt x="199525" y="10155"/>
                                <a:pt x="196571" y="8843"/>
                              </a:cubicBezTo>
                              <a:cubicBezTo>
                                <a:pt x="193665" y="7577"/>
                                <a:pt x="191884" y="6780"/>
                                <a:pt x="191744" y="6733"/>
                              </a:cubicBezTo>
                              <a:cubicBezTo>
                                <a:pt x="188275" y="5280"/>
                                <a:pt x="187431" y="2889"/>
                                <a:pt x="189494" y="1296"/>
                              </a:cubicBezTo>
                              <a:cubicBezTo>
                                <a:pt x="191509" y="-298"/>
                                <a:pt x="195822" y="-439"/>
                                <a:pt x="199197" y="968"/>
                              </a:cubicBezTo>
                              <a:cubicBezTo>
                                <a:pt x="203650" y="2046"/>
                                <a:pt x="317884" y="52858"/>
                                <a:pt x="278603" y="81124"/>
                              </a:cubicBezTo>
                              <a:cubicBezTo>
                                <a:pt x="267822" y="88624"/>
                                <a:pt x="246353" y="92515"/>
                                <a:pt x="218228" y="91015"/>
                              </a:cubicBezTo>
                              <a:cubicBezTo>
                                <a:pt x="144634" y="87593"/>
                                <a:pt x="71227" y="67765"/>
                                <a:pt x="2556" y="49811"/>
                              </a:cubicBezTo>
                              <a:cubicBezTo>
                                <a:pt x="2040" y="49624"/>
                                <a:pt x="1618" y="49484"/>
                                <a:pt x="1290" y="4939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70" name="图形 413">
                        <a:extLst>
                          <a:ext uri="{FF2B5EF4-FFF2-40B4-BE49-F238E27FC236}">
                            <a16:creationId xmlns:a16="http://schemas.microsoft.com/office/drawing/2014/main" id="{B3774A8E-34C0-903A-E2EB-47EA44C0997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240150" y="5402480"/>
                        <a:ext cx="258066" cy="330788"/>
                        <a:chOff x="13240150" y="5402480"/>
                        <a:chExt cx="258066" cy="330788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71" name="任意多边形: 形状 1070">
                          <a:extLst>
                            <a:ext uri="{FF2B5EF4-FFF2-40B4-BE49-F238E27FC236}">
                              <a16:creationId xmlns:a16="http://schemas.microsoft.com/office/drawing/2014/main" id="{356D8744-72AC-66AD-A064-2EF9494BCCC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42691" y="5404174"/>
                          <a:ext cx="98316" cy="40754"/>
                        </a:xfrm>
                        <a:custGeom>
                          <a:avLst/>
                          <a:gdLst>
                            <a:gd name="connsiteX0" fmla="*/ 82238 w 98316"/>
                            <a:gd name="connsiteY0" fmla="*/ 32010 h 40754"/>
                            <a:gd name="connsiteX1" fmla="*/ 84441 w 98316"/>
                            <a:gd name="connsiteY1" fmla="*/ 33462 h 40754"/>
                            <a:gd name="connsiteX2" fmla="*/ 81066 w 98316"/>
                            <a:gd name="connsiteY2" fmla="*/ 32666 h 40754"/>
                            <a:gd name="connsiteX3" fmla="*/ 68879 w 98316"/>
                            <a:gd name="connsiteY3" fmla="*/ 28212 h 40754"/>
                            <a:gd name="connsiteX4" fmla="*/ 2363 w 98316"/>
                            <a:gd name="connsiteY4" fmla="*/ 697 h 40754"/>
                            <a:gd name="connsiteX5" fmla="*/ 1941 w 98316"/>
                            <a:gd name="connsiteY5" fmla="*/ 1635 h 40754"/>
                            <a:gd name="connsiteX6" fmla="*/ 11222 w 98316"/>
                            <a:gd name="connsiteY6" fmla="*/ 6556 h 40754"/>
                            <a:gd name="connsiteX7" fmla="*/ 12300 w 98316"/>
                            <a:gd name="connsiteY7" fmla="*/ 7025 h 40754"/>
                            <a:gd name="connsiteX8" fmla="*/ 76988 w 98316"/>
                            <a:gd name="connsiteY8" fmla="*/ 33462 h 40754"/>
                            <a:gd name="connsiteX9" fmla="*/ 98316 w 98316"/>
                            <a:gd name="connsiteY9" fmla="*/ 40634 h 40754"/>
                            <a:gd name="connsiteX10" fmla="*/ 94566 w 98316"/>
                            <a:gd name="connsiteY10" fmla="*/ 38150 h 40754"/>
                            <a:gd name="connsiteX11" fmla="*/ 82238 w 98316"/>
                            <a:gd name="connsiteY11" fmla="*/ 32010 h 4075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98316" h="40754">
                              <a:moveTo>
                                <a:pt x="82238" y="32010"/>
                              </a:moveTo>
                              <a:cubicBezTo>
                                <a:pt x="83644" y="32713"/>
                                <a:pt x="84535" y="33322"/>
                                <a:pt x="84441" y="33462"/>
                              </a:cubicBezTo>
                              <a:cubicBezTo>
                                <a:pt x="84347" y="33603"/>
                                <a:pt x="83457" y="33415"/>
                                <a:pt x="81066" y="32666"/>
                              </a:cubicBezTo>
                              <a:cubicBezTo>
                                <a:pt x="78675" y="31869"/>
                                <a:pt x="74831" y="30556"/>
                                <a:pt x="68879" y="28212"/>
                              </a:cubicBezTo>
                              <a:cubicBezTo>
                                <a:pt x="56878" y="23759"/>
                                <a:pt x="36629" y="14947"/>
                                <a:pt x="2363" y="697"/>
                              </a:cubicBezTo>
                              <a:cubicBezTo>
                                <a:pt x="-591" y="-522"/>
                                <a:pt x="-825" y="-100"/>
                                <a:pt x="1941" y="1635"/>
                              </a:cubicBezTo>
                              <a:cubicBezTo>
                                <a:pt x="4378" y="3181"/>
                                <a:pt x="8269" y="5243"/>
                                <a:pt x="11222" y="6556"/>
                              </a:cubicBezTo>
                              <a:cubicBezTo>
                                <a:pt x="11597" y="6697"/>
                                <a:pt x="11972" y="6885"/>
                                <a:pt x="12300" y="7025"/>
                              </a:cubicBezTo>
                              <a:cubicBezTo>
                                <a:pt x="41222" y="19447"/>
                                <a:pt x="62691" y="28119"/>
                                <a:pt x="76988" y="33462"/>
                              </a:cubicBezTo>
                              <a:cubicBezTo>
                                <a:pt x="91191" y="38947"/>
                                <a:pt x="98176" y="41338"/>
                                <a:pt x="98316" y="40634"/>
                              </a:cubicBezTo>
                              <a:cubicBezTo>
                                <a:pt x="98363" y="40353"/>
                                <a:pt x="97004" y="39463"/>
                                <a:pt x="94566" y="38150"/>
                              </a:cubicBezTo>
                              <a:cubicBezTo>
                                <a:pt x="89644" y="35666"/>
                                <a:pt x="87159" y="34447"/>
                                <a:pt x="82238" y="3201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72" name="任意多边形: 形状 1071">
                          <a:extLst>
                            <a:ext uri="{FF2B5EF4-FFF2-40B4-BE49-F238E27FC236}">
                              <a16:creationId xmlns:a16="http://schemas.microsoft.com/office/drawing/2014/main" id="{063FC553-FD4F-732A-6574-03D5A22B616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334182" y="5490254"/>
                          <a:ext cx="164035" cy="136648"/>
                        </a:xfrm>
                        <a:custGeom>
                          <a:avLst/>
                          <a:gdLst>
                            <a:gd name="connsiteX0" fmla="*/ 40763 w 164035"/>
                            <a:gd name="connsiteY0" fmla="*/ 107273 h 136648"/>
                            <a:gd name="connsiteX1" fmla="*/ 35513 w 164035"/>
                            <a:gd name="connsiteY1" fmla="*/ 101320 h 136648"/>
                            <a:gd name="connsiteX2" fmla="*/ 40904 w 164035"/>
                            <a:gd name="connsiteY2" fmla="*/ 99492 h 136648"/>
                            <a:gd name="connsiteX3" fmla="*/ 121341 w 164035"/>
                            <a:gd name="connsiteY3" fmla="*/ 124898 h 136648"/>
                            <a:gd name="connsiteX4" fmla="*/ 149654 w 164035"/>
                            <a:gd name="connsiteY4" fmla="*/ 122789 h 136648"/>
                            <a:gd name="connsiteX5" fmla="*/ 143045 w 164035"/>
                            <a:gd name="connsiteY5" fmla="*/ 99351 h 136648"/>
                            <a:gd name="connsiteX6" fmla="*/ 64200 w 164035"/>
                            <a:gd name="connsiteY6" fmla="*/ 37617 h 136648"/>
                            <a:gd name="connsiteX7" fmla="*/ 26513 w 164035"/>
                            <a:gd name="connsiteY7" fmla="*/ 17038 h 136648"/>
                            <a:gd name="connsiteX8" fmla="*/ 14654 w 164035"/>
                            <a:gd name="connsiteY8" fmla="*/ 11367 h 136648"/>
                            <a:gd name="connsiteX9" fmla="*/ 10060 w 164035"/>
                            <a:gd name="connsiteY9" fmla="*/ 9211 h 136648"/>
                            <a:gd name="connsiteX10" fmla="*/ 872 w 164035"/>
                            <a:gd name="connsiteY10" fmla="*/ 2226 h 136648"/>
                            <a:gd name="connsiteX11" fmla="*/ 3497 w 164035"/>
                            <a:gd name="connsiteY11" fmla="*/ 820 h 136648"/>
                            <a:gd name="connsiteX12" fmla="*/ 64576 w 164035"/>
                            <a:gd name="connsiteY12" fmla="*/ 32695 h 136648"/>
                            <a:gd name="connsiteX13" fmla="*/ 152888 w 164035"/>
                            <a:gd name="connsiteY13" fmla="*/ 102445 h 136648"/>
                            <a:gd name="connsiteX14" fmla="*/ 161044 w 164035"/>
                            <a:gd name="connsiteY14" fmla="*/ 132539 h 136648"/>
                            <a:gd name="connsiteX15" fmla="*/ 121669 w 164035"/>
                            <a:gd name="connsiteY15" fmla="*/ 133664 h 136648"/>
                            <a:gd name="connsiteX16" fmla="*/ 41888 w 164035"/>
                            <a:gd name="connsiteY16" fmla="*/ 107789 h 136648"/>
                            <a:gd name="connsiteX17" fmla="*/ 40763 w 164035"/>
                            <a:gd name="connsiteY17" fmla="*/ 107273 h 13664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64035" h="136648">
                              <a:moveTo>
                                <a:pt x="40763" y="107273"/>
                              </a:moveTo>
                              <a:cubicBezTo>
                                <a:pt x="37950" y="105820"/>
                                <a:pt x="35701" y="103336"/>
                                <a:pt x="35513" y="101320"/>
                              </a:cubicBezTo>
                              <a:cubicBezTo>
                                <a:pt x="35279" y="99024"/>
                                <a:pt x="37623" y="98180"/>
                                <a:pt x="40904" y="99492"/>
                              </a:cubicBezTo>
                              <a:cubicBezTo>
                                <a:pt x="79060" y="114023"/>
                                <a:pt x="104420" y="122133"/>
                                <a:pt x="121341" y="124898"/>
                              </a:cubicBezTo>
                              <a:cubicBezTo>
                                <a:pt x="138216" y="127804"/>
                                <a:pt x="146419" y="125977"/>
                                <a:pt x="149654" y="122789"/>
                              </a:cubicBezTo>
                              <a:cubicBezTo>
                                <a:pt x="155091" y="117445"/>
                                <a:pt x="149091" y="107039"/>
                                <a:pt x="143045" y="99351"/>
                              </a:cubicBezTo>
                              <a:cubicBezTo>
                                <a:pt x="125935" y="77461"/>
                                <a:pt x="93123" y="54398"/>
                                <a:pt x="64200" y="37617"/>
                              </a:cubicBezTo>
                              <a:cubicBezTo>
                                <a:pt x="49763" y="29180"/>
                                <a:pt x="36451" y="21820"/>
                                <a:pt x="26513" y="17038"/>
                              </a:cubicBezTo>
                              <a:cubicBezTo>
                                <a:pt x="21544" y="14648"/>
                                <a:pt x="17513" y="12679"/>
                                <a:pt x="14654" y="11367"/>
                              </a:cubicBezTo>
                              <a:cubicBezTo>
                                <a:pt x="11841" y="10054"/>
                                <a:pt x="10201" y="9305"/>
                                <a:pt x="10060" y="9211"/>
                              </a:cubicBezTo>
                              <a:cubicBezTo>
                                <a:pt x="6778" y="7710"/>
                                <a:pt x="2653" y="4523"/>
                                <a:pt x="872" y="2226"/>
                              </a:cubicBezTo>
                              <a:cubicBezTo>
                                <a:pt x="-956" y="-70"/>
                                <a:pt x="169" y="-680"/>
                                <a:pt x="3497" y="820"/>
                              </a:cubicBezTo>
                              <a:cubicBezTo>
                                <a:pt x="5513" y="1945"/>
                                <a:pt x="32935" y="13617"/>
                                <a:pt x="64576" y="32695"/>
                              </a:cubicBezTo>
                              <a:cubicBezTo>
                                <a:pt x="96404" y="51211"/>
                                <a:pt x="132498" y="76945"/>
                                <a:pt x="152888" y="102445"/>
                              </a:cubicBezTo>
                              <a:cubicBezTo>
                                <a:pt x="164138" y="116695"/>
                                <a:pt x="166904" y="127289"/>
                                <a:pt x="161044" y="132539"/>
                              </a:cubicBezTo>
                              <a:cubicBezTo>
                                <a:pt x="155279" y="137789"/>
                                <a:pt x="141920" y="137836"/>
                                <a:pt x="121669" y="133664"/>
                              </a:cubicBezTo>
                              <a:cubicBezTo>
                                <a:pt x="101466" y="129586"/>
                                <a:pt x="74700" y="120211"/>
                                <a:pt x="41888" y="107789"/>
                              </a:cubicBezTo>
                              <a:cubicBezTo>
                                <a:pt x="41513" y="107648"/>
                                <a:pt x="41138" y="107461"/>
                                <a:pt x="40763" y="1072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73" name="任意多边形: 形状 1072">
                          <a:extLst>
                            <a:ext uri="{FF2B5EF4-FFF2-40B4-BE49-F238E27FC236}">
                              <a16:creationId xmlns:a16="http://schemas.microsoft.com/office/drawing/2014/main" id="{09A36045-3A76-DA51-9F7C-FE3BF397A7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80889" y="5589258"/>
                          <a:ext cx="206970" cy="116746"/>
                        </a:xfrm>
                        <a:custGeom>
                          <a:avLst/>
                          <a:gdLst>
                            <a:gd name="connsiteX0" fmla="*/ 2086 w 206970"/>
                            <a:gd name="connsiteY0" fmla="*/ 74597 h 116746"/>
                            <a:gd name="connsiteX1" fmla="*/ 1993 w 206970"/>
                            <a:gd name="connsiteY1" fmla="*/ 70425 h 116746"/>
                            <a:gd name="connsiteX2" fmla="*/ 14321 w 206970"/>
                            <a:gd name="connsiteY2" fmla="*/ 70566 h 116746"/>
                            <a:gd name="connsiteX3" fmla="*/ 73055 w 206970"/>
                            <a:gd name="connsiteY3" fmla="*/ 90535 h 116746"/>
                            <a:gd name="connsiteX4" fmla="*/ 118008 w 206970"/>
                            <a:gd name="connsiteY4" fmla="*/ 102676 h 116746"/>
                            <a:gd name="connsiteX5" fmla="*/ 171540 w 206970"/>
                            <a:gd name="connsiteY5" fmla="*/ 108488 h 116746"/>
                            <a:gd name="connsiteX6" fmla="*/ 194134 w 206970"/>
                            <a:gd name="connsiteY6" fmla="*/ 93301 h 116746"/>
                            <a:gd name="connsiteX7" fmla="*/ 180118 w 206970"/>
                            <a:gd name="connsiteY7" fmla="*/ 65222 h 116746"/>
                            <a:gd name="connsiteX8" fmla="*/ 145899 w 206970"/>
                            <a:gd name="connsiteY8" fmla="*/ 37754 h 116746"/>
                            <a:gd name="connsiteX9" fmla="*/ 110884 w 206970"/>
                            <a:gd name="connsiteY9" fmla="*/ 16801 h 116746"/>
                            <a:gd name="connsiteX10" fmla="*/ 99118 w 206970"/>
                            <a:gd name="connsiteY10" fmla="*/ 10800 h 116746"/>
                            <a:gd name="connsiteX11" fmla="*/ 94384 w 206970"/>
                            <a:gd name="connsiteY11" fmla="*/ 8551 h 116746"/>
                            <a:gd name="connsiteX12" fmla="*/ 88805 w 206970"/>
                            <a:gd name="connsiteY12" fmla="*/ 1894 h 116746"/>
                            <a:gd name="connsiteX13" fmla="*/ 95087 w 206970"/>
                            <a:gd name="connsiteY13" fmla="*/ 1004 h 116746"/>
                            <a:gd name="connsiteX14" fmla="*/ 206931 w 206970"/>
                            <a:gd name="connsiteY14" fmla="*/ 97332 h 116746"/>
                            <a:gd name="connsiteX15" fmla="*/ 177634 w 206970"/>
                            <a:gd name="connsiteY15" fmla="*/ 116598 h 116746"/>
                            <a:gd name="connsiteX16" fmla="*/ 89368 w 206970"/>
                            <a:gd name="connsiteY16" fmla="*/ 104363 h 116746"/>
                            <a:gd name="connsiteX17" fmla="*/ 45306 w 206970"/>
                            <a:gd name="connsiteY17" fmla="*/ 90582 h 116746"/>
                            <a:gd name="connsiteX18" fmla="*/ 3305 w 206970"/>
                            <a:gd name="connsiteY18" fmla="*/ 75207 h 116746"/>
                            <a:gd name="connsiteX19" fmla="*/ 2086 w 206970"/>
                            <a:gd name="connsiteY19" fmla="*/ 74597 h 1167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</a:cxnLst>
                          <a:rect l="l" t="t" r="r" b="b"/>
                          <a:pathLst>
                            <a:path w="206970" h="116746">
                              <a:moveTo>
                                <a:pt x="2086" y="74597"/>
                              </a:moveTo>
                              <a:cubicBezTo>
                                <a:pt x="-632" y="73238"/>
                                <a:pt x="-726" y="71550"/>
                                <a:pt x="1993" y="70425"/>
                              </a:cubicBezTo>
                              <a:cubicBezTo>
                                <a:pt x="5087" y="69207"/>
                                <a:pt x="10477" y="69207"/>
                                <a:pt x="14321" y="70566"/>
                              </a:cubicBezTo>
                              <a:cubicBezTo>
                                <a:pt x="36352" y="78863"/>
                                <a:pt x="55853" y="85426"/>
                                <a:pt x="73055" y="90535"/>
                              </a:cubicBezTo>
                              <a:cubicBezTo>
                                <a:pt x="90306" y="95644"/>
                                <a:pt x="105165" y="99910"/>
                                <a:pt x="118008" y="102676"/>
                              </a:cubicBezTo>
                              <a:cubicBezTo>
                                <a:pt x="143650" y="108254"/>
                                <a:pt x="160993" y="109379"/>
                                <a:pt x="171540" y="108488"/>
                              </a:cubicBezTo>
                              <a:cubicBezTo>
                                <a:pt x="189024" y="106894"/>
                                <a:pt x="193572" y="99395"/>
                                <a:pt x="194134" y="93301"/>
                              </a:cubicBezTo>
                              <a:cubicBezTo>
                                <a:pt x="194931" y="84676"/>
                                <a:pt x="189212" y="74926"/>
                                <a:pt x="180118" y="65222"/>
                              </a:cubicBezTo>
                              <a:cubicBezTo>
                                <a:pt x="171024" y="55660"/>
                                <a:pt x="158509" y="46191"/>
                                <a:pt x="145899" y="37754"/>
                              </a:cubicBezTo>
                              <a:cubicBezTo>
                                <a:pt x="133290" y="29363"/>
                                <a:pt x="120587" y="21816"/>
                                <a:pt x="110884" y="16801"/>
                              </a:cubicBezTo>
                              <a:cubicBezTo>
                                <a:pt x="106056" y="14316"/>
                                <a:pt x="101978" y="12254"/>
                                <a:pt x="99118" y="10800"/>
                              </a:cubicBezTo>
                              <a:cubicBezTo>
                                <a:pt x="96212" y="9395"/>
                                <a:pt x="94571" y="8597"/>
                                <a:pt x="94384" y="8551"/>
                              </a:cubicBezTo>
                              <a:cubicBezTo>
                                <a:pt x="91196" y="7051"/>
                                <a:pt x="88618" y="3957"/>
                                <a:pt x="88805" y="1894"/>
                              </a:cubicBezTo>
                              <a:cubicBezTo>
                                <a:pt x="88993" y="-215"/>
                                <a:pt x="91759" y="-637"/>
                                <a:pt x="95087" y="1004"/>
                              </a:cubicBezTo>
                              <a:cubicBezTo>
                                <a:pt x="99399" y="2410"/>
                                <a:pt x="209369" y="55988"/>
                                <a:pt x="206931" y="97332"/>
                              </a:cubicBezTo>
                              <a:cubicBezTo>
                                <a:pt x="206322" y="108629"/>
                                <a:pt x="195540" y="115801"/>
                                <a:pt x="177634" y="116598"/>
                              </a:cubicBezTo>
                              <a:cubicBezTo>
                                <a:pt x="149180" y="117676"/>
                                <a:pt x="119040" y="112801"/>
                                <a:pt x="89368" y="104363"/>
                              </a:cubicBezTo>
                              <a:cubicBezTo>
                                <a:pt x="74556" y="100051"/>
                                <a:pt x="59743" y="95644"/>
                                <a:pt x="45306" y="90582"/>
                              </a:cubicBezTo>
                              <a:cubicBezTo>
                                <a:pt x="30868" y="85613"/>
                                <a:pt x="16805" y="80082"/>
                                <a:pt x="3305" y="75207"/>
                              </a:cubicBezTo>
                              <a:cubicBezTo>
                                <a:pt x="2837" y="74926"/>
                                <a:pt x="2415" y="74738"/>
                                <a:pt x="2086" y="7459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74" name="任意多边形: 形状 1073">
                          <a:extLst>
                            <a:ext uri="{FF2B5EF4-FFF2-40B4-BE49-F238E27FC236}">
                              <a16:creationId xmlns:a16="http://schemas.microsoft.com/office/drawing/2014/main" id="{3BF58D2F-F4BC-F106-EEA9-69729058BF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80648" y="5658795"/>
                          <a:ext cx="88721" cy="74473"/>
                        </a:xfrm>
                        <a:custGeom>
                          <a:avLst/>
                          <a:gdLst>
                            <a:gd name="connsiteX0" fmla="*/ 48874 w 88721"/>
                            <a:gd name="connsiteY0" fmla="*/ 71951 h 74473"/>
                            <a:gd name="connsiteX1" fmla="*/ 49812 w 88721"/>
                            <a:gd name="connsiteY1" fmla="*/ 68858 h 74473"/>
                            <a:gd name="connsiteX2" fmla="*/ 49202 w 88721"/>
                            <a:gd name="connsiteY2" fmla="*/ 32155 h 74473"/>
                            <a:gd name="connsiteX3" fmla="*/ 18827 w 88721"/>
                            <a:gd name="connsiteY3" fmla="*/ 13311 h 74473"/>
                            <a:gd name="connsiteX4" fmla="*/ 7296 w 88721"/>
                            <a:gd name="connsiteY4" fmla="*/ 7404 h 74473"/>
                            <a:gd name="connsiteX5" fmla="*/ 2468 w 88721"/>
                            <a:gd name="connsiteY5" fmla="*/ 5201 h 74473"/>
                            <a:gd name="connsiteX6" fmla="*/ 2936 w 88721"/>
                            <a:gd name="connsiteY6" fmla="*/ 608 h 74473"/>
                            <a:gd name="connsiteX7" fmla="*/ 15405 w 88721"/>
                            <a:gd name="connsiteY7" fmla="*/ 1451 h 74473"/>
                            <a:gd name="connsiteX8" fmla="*/ 68655 w 88721"/>
                            <a:gd name="connsiteY8" fmla="*/ 32389 h 74473"/>
                            <a:gd name="connsiteX9" fmla="*/ 67109 w 88721"/>
                            <a:gd name="connsiteY9" fmla="*/ 74108 h 74473"/>
                            <a:gd name="connsiteX10" fmla="*/ 51546 w 88721"/>
                            <a:gd name="connsiteY10" fmla="*/ 72889 h 74473"/>
                            <a:gd name="connsiteX11" fmla="*/ 48874 w 88721"/>
                            <a:gd name="connsiteY11" fmla="*/ 71951 h 744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88721" h="74473">
                              <a:moveTo>
                                <a:pt x="48874" y="71951"/>
                              </a:moveTo>
                              <a:cubicBezTo>
                                <a:pt x="46577" y="70780"/>
                                <a:pt x="46811" y="69514"/>
                                <a:pt x="49812" y="68858"/>
                              </a:cubicBezTo>
                              <a:cubicBezTo>
                                <a:pt x="79906" y="62342"/>
                                <a:pt x="68515" y="46405"/>
                                <a:pt x="49202" y="32155"/>
                              </a:cubicBezTo>
                              <a:cubicBezTo>
                                <a:pt x="39546" y="25029"/>
                                <a:pt x="28015" y="18280"/>
                                <a:pt x="18827" y="13311"/>
                              </a:cubicBezTo>
                              <a:cubicBezTo>
                                <a:pt x="14234" y="10826"/>
                                <a:pt x="10202" y="8764"/>
                                <a:pt x="7296" y="7404"/>
                              </a:cubicBezTo>
                              <a:cubicBezTo>
                                <a:pt x="4390" y="6045"/>
                                <a:pt x="2609" y="5248"/>
                                <a:pt x="2468" y="5201"/>
                              </a:cubicBezTo>
                              <a:cubicBezTo>
                                <a:pt x="-1142" y="3655"/>
                                <a:pt x="-626" y="1639"/>
                                <a:pt x="2936" y="608"/>
                              </a:cubicBezTo>
                              <a:cubicBezTo>
                                <a:pt x="6499" y="-423"/>
                                <a:pt x="11984" y="-142"/>
                                <a:pt x="15405" y="1451"/>
                              </a:cubicBezTo>
                              <a:cubicBezTo>
                                <a:pt x="17561" y="2483"/>
                                <a:pt x="47655" y="16592"/>
                                <a:pt x="68655" y="32389"/>
                              </a:cubicBezTo>
                              <a:cubicBezTo>
                                <a:pt x="89655" y="48420"/>
                                <a:pt x="101234" y="66514"/>
                                <a:pt x="67109" y="74108"/>
                              </a:cubicBezTo>
                              <a:cubicBezTo>
                                <a:pt x="63405" y="74952"/>
                                <a:pt x="56374" y="74248"/>
                                <a:pt x="51546" y="72889"/>
                              </a:cubicBezTo>
                              <a:cubicBezTo>
                                <a:pt x="50374" y="72608"/>
                                <a:pt x="49531" y="72280"/>
                                <a:pt x="48874" y="719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75" name="任意多边形: 形状 1074">
                          <a:extLst>
                            <a:ext uri="{FF2B5EF4-FFF2-40B4-BE49-F238E27FC236}">
                              <a16:creationId xmlns:a16="http://schemas.microsoft.com/office/drawing/2014/main" id="{7B9E8B28-F9E1-C49E-36E6-1EE879B31F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40150" y="5402480"/>
                          <a:ext cx="191069" cy="120090"/>
                        </a:xfrm>
                        <a:custGeom>
                          <a:avLst/>
                          <a:gdLst>
                            <a:gd name="connsiteX0" fmla="*/ 101888 w 191069"/>
                            <a:gd name="connsiteY0" fmla="*/ 94220 h 120090"/>
                            <a:gd name="connsiteX1" fmla="*/ 93403 w 191069"/>
                            <a:gd name="connsiteY1" fmla="*/ 87985 h 120090"/>
                            <a:gd name="connsiteX2" fmla="*/ 94622 w 191069"/>
                            <a:gd name="connsiteY2" fmla="*/ 85594 h 120090"/>
                            <a:gd name="connsiteX3" fmla="*/ 136763 w 191069"/>
                            <a:gd name="connsiteY3" fmla="*/ 101344 h 120090"/>
                            <a:gd name="connsiteX4" fmla="*/ 161888 w 191069"/>
                            <a:gd name="connsiteY4" fmla="*/ 108845 h 120090"/>
                            <a:gd name="connsiteX5" fmla="*/ 176888 w 191069"/>
                            <a:gd name="connsiteY5" fmla="*/ 106501 h 120090"/>
                            <a:gd name="connsiteX6" fmla="*/ 156826 w 191069"/>
                            <a:gd name="connsiteY6" fmla="*/ 85829 h 120090"/>
                            <a:gd name="connsiteX7" fmla="*/ 113278 w 191069"/>
                            <a:gd name="connsiteY7" fmla="*/ 57469 h 120090"/>
                            <a:gd name="connsiteX8" fmla="*/ 65935 w 191069"/>
                            <a:gd name="connsiteY8" fmla="*/ 31922 h 120090"/>
                            <a:gd name="connsiteX9" fmla="*/ 27638 w 191069"/>
                            <a:gd name="connsiteY9" fmla="*/ 13688 h 120090"/>
                            <a:gd name="connsiteX10" fmla="*/ 16013 w 191069"/>
                            <a:gd name="connsiteY10" fmla="*/ 8438 h 120090"/>
                            <a:gd name="connsiteX11" fmla="*/ 11513 w 191069"/>
                            <a:gd name="connsiteY11" fmla="*/ 6563 h 120090"/>
                            <a:gd name="connsiteX12" fmla="*/ 1294 w 191069"/>
                            <a:gd name="connsiteY12" fmla="*/ 1172 h 120090"/>
                            <a:gd name="connsiteX13" fmla="*/ 3169 w 191069"/>
                            <a:gd name="connsiteY13" fmla="*/ 1078 h 120090"/>
                            <a:gd name="connsiteX14" fmla="*/ 22201 w 191069"/>
                            <a:gd name="connsiteY14" fmla="*/ 9235 h 120090"/>
                            <a:gd name="connsiteX15" fmla="*/ 64200 w 191069"/>
                            <a:gd name="connsiteY15" fmla="*/ 29110 h 120090"/>
                            <a:gd name="connsiteX16" fmla="*/ 116279 w 191069"/>
                            <a:gd name="connsiteY16" fmla="*/ 57094 h 120090"/>
                            <a:gd name="connsiteX17" fmla="*/ 165497 w 191069"/>
                            <a:gd name="connsiteY17" fmla="*/ 89250 h 120090"/>
                            <a:gd name="connsiteX18" fmla="*/ 191044 w 191069"/>
                            <a:gd name="connsiteY18" fmla="*/ 115735 h 120090"/>
                            <a:gd name="connsiteX19" fmla="*/ 169435 w 191069"/>
                            <a:gd name="connsiteY19" fmla="*/ 117891 h 120090"/>
                            <a:gd name="connsiteX20" fmla="*/ 102872 w 191069"/>
                            <a:gd name="connsiteY20" fmla="*/ 94688 h 120090"/>
                            <a:gd name="connsiteX21" fmla="*/ 101888 w 191069"/>
                            <a:gd name="connsiteY21" fmla="*/ 94220 h 12009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1069" h="120090">
                              <a:moveTo>
                                <a:pt x="101888" y="94220"/>
                              </a:moveTo>
                              <a:cubicBezTo>
                                <a:pt x="98981" y="92813"/>
                                <a:pt x="95466" y="90235"/>
                                <a:pt x="93403" y="87985"/>
                              </a:cubicBezTo>
                              <a:cubicBezTo>
                                <a:pt x="91154" y="85500"/>
                                <a:pt x="91669" y="84422"/>
                                <a:pt x="94622" y="85594"/>
                              </a:cubicBezTo>
                              <a:cubicBezTo>
                                <a:pt x="111872" y="92578"/>
                                <a:pt x="125747" y="97641"/>
                                <a:pt x="136763" y="101344"/>
                              </a:cubicBezTo>
                              <a:cubicBezTo>
                                <a:pt x="147732" y="105235"/>
                                <a:pt x="155888" y="107579"/>
                                <a:pt x="161888" y="108845"/>
                              </a:cubicBezTo>
                              <a:cubicBezTo>
                                <a:pt x="173935" y="111375"/>
                                <a:pt x="177263" y="109454"/>
                                <a:pt x="176888" y="106501"/>
                              </a:cubicBezTo>
                              <a:cubicBezTo>
                                <a:pt x="176279" y="101626"/>
                                <a:pt x="165638" y="92532"/>
                                <a:pt x="156826" y="85829"/>
                              </a:cubicBezTo>
                              <a:cubicBezTo>
                                <a:pt x="144497" y="76172"/>
                                <a:pt x="129075" y="66797"/>
                                <a:pt x="113278" y="57469"/>
                              </a:cubicBezTo>
                              <a:cubicBezTo>
                                <a:pt x="97388" y="48188"/>
                                <a:pt x="81028" y="39188"/>
                                <a:pt x="65935" y="31922"/>
                              </a:cubicBezTo>
                              <a:cubicBezTo>
                                <a:pt x="50888" y="24469"/>
                                <a:pt x="37435" y="18188"/>
                                <a:pt x="27638" y="13688"/>
                              </a:cubicBezTo>
                              <a:cubicBezTo>
                                <a:pt x="22763" y="11485"/>
                                <a:pt x="18778" y="9657"/>
                                <a:pt x="16013" y="8438"/>
                              </a:cubicBezTo>
                              <a:cubicBezTo>
                                <a:pt x="13200" y="7266"/>
                                <a:pt x="11654" y="6610"/>
                                <a:pt x="11513" y="6563"/>
                              </a:cubicBezTo>
                              <a:cubicBezTo>
                                <a:pt x="8325" y="5203"/>
                                <a:pt x="3591" y="2719"/>
                                <a:pt x="1294" y="1172"/>
                              </a:cubicBezTo>
                              <a:cubicBezTo>
                                <a:pt x="-1003" y="-375"/>
                                <a:pt x="-159" y="-375"/>
                                <a:pt x="3169" y="1078"/>
                              </a:cubicBezTo>
                              <a:cubicBezTo>
                                <a:pt x="4200" y="1594"/>
                                <a:pt x="11372" y="4266"/>
                                <a:pt x="22201" y="9235"/>
                              </a:cubicBezTo>
                              <a:cubicBezTo>
                                <a:pt x="33075" y="14203"/>
                                <a:pt x="47747" y="21047"/>
                                <a:pt x="64200" y="29110"/>
                              </a:cubicBezTo>
                              <a:cubicBezTo>
                                <a:pt x="80701" y="36985"/>
                                <a:pt x="98653" y="46828"/>
                                <a:pt x="116279" y="57094"/>
                              </a:cubicBezTo>
                              <a:cubicBezTo>
                                <a:pt x="133857" y="67313"/>
                                <a:pt x="151060" y="78141"/>
                                <a:pt x="165497" y="89250"/>
                              </a:cubicBezTo>
                              <a:cubicBezTo>
                                <a:pt x="181576" y="101391"/>
                                <a:pt x="190482" y="110672"/>
                                <a:pt x="191044" y="115735"/>
                              </a:cubicBezTo>
                              <a:cubicBezTo>
                                <a:pt x="191560" y="120657"/>
                                <a:pt x="184247" y="121454"/>
                                <a:pt x="169435" y="117891"/>
                              </a:cubicBezTo>
                              <a:cubicBezTo>
                                <a:pt x="154623" y="114422"/>
                                <a:pt x="132497" y="106266"/>
                                <a:pt x="102872" y="94688"/>
                              </a:cubicBezTo>
                              <a:cubicBezTo>
                                <a:pt x="102638" y="94547"/>
                                <a:pt x="102263" y="94360"/>
                                <a:pt x="101888" y="9422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076" name="图形 413">
                      <a:extLst>
                        <a:ext uri="{FF2B5EF4-FFF2-40B4-BE49-F238E27FC236}">
                          <a16:creationId xmlns:a16="http://schemas.microsoft.com/office/drawing/2014/main" id="{B549FCC7-0E45-154A-7FFD-2D41863017B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255690" y="5441178"/>
                      <a:ext cx="486725" cy="424791"/>
                      <a:chOff x="13255690" y="5441178"/>
                      <a:chExt cx="486725" cy="424791"/>
                    </a:xfrm>
                    <a:solidFill>
                      <a:srgbClr val="D87429"/>
                    </a:solidFill>
                  </p:grpSpPr>
                  <p:grpSp>
                    <p:nvGrpSpPr>
                      <p:cNvPr id="1077" name="图形 413">
                        <a:extLst>
                          <a:ext uri="{FF2B5EF4-FFF2-40B4-BE49-F238E27FC236}">
                            <a16:creationId xmlns:a16="http://schemas.microsoft.com/office/drawing/2014/main" id="{F6FAAF95-7910-9029-4998-8E0D0D2BD07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255690" y="5441178"/>
                        <a:ext cx="369886" cy="356407"/>
                        <a:chOff x="13255690" y="5441178"/>
                        <a:chExt cx="369886" cy="35640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78" name="任意多边形: 形状 1077">
                          <a:extLst>
                            <a:ext uri="{FF2B5EF4-FFF2-40B4-BE49-F238E27FC236}">
                              <a16:creationId xmlns:a16="http://schemas.microsoft.com/office/drawing/2014/main" id="{835ECE95-9F7F-3F1E-E7D4-1282E237C79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334666" y="5441178"/>
                          <a:ext cx="186744" cy="111803"/>
                        </a:xfrm>
                        <a:custGeom>
                          <a:avLst/>
                          <a:gdLst>
                            <a:gd name="connsiteX0" fmla="*/ 102903 w 186744"/>
                            <a:gd name="connsiteY0" fmla="*/ 81771 h 111803"/>
                            <a:gd name="connsiteX1" fmla="*/ 93998 w 186744"/>
                            <a:gd name="connsiteY1" fmla="*/ 75584 h 111803"/>
                            <a:gd name="connsiteX2" fmla="*/ 94513 w 186744"/>
                            <a:gd name="connsiteY2" fmla="*/ 73568 h 111803"/>
                            <a:gd name="connsiteX3" fmla="*/ 172420 w 186744"/>
                            <a:gd name="connsiteY3" fmla="*/ 100146 h 111803"/>
                            <a:gd name="connsiteX4" fmla="*/ 152122 w 186744"/>
                            <a:gd name="connsiteY4" fmla="*/ 82803 h 111803"/>
                            <a:gd name="connsiteX5" fmla="*/ 63576 w 186744"/>
                            <a:gd name="connsiteY5" fmla="*/ 31568 h 111803"/>
                            <a:gd name="connsiteX6" fmla="*/ 26263 w 186744"/>
                            <a:gd name="connsiteY6" fmla="*/ 13099 h 111803"/>
                            <a:gd name="connsiteX7" fmla="*/ 10560 w 186744"/>
                            <a:gd name="connsiteY7" fmla="*/ 5646 h 111803"/>
                            <a:gd name="connsiteX8" fmla="*/ 997 w 186744"/>
                            <a:gd name="connsiteY8" fmla="*/ 630 h 111803"/>
                            <a:gd name="connsiteX9" fmla="*/ 3341 w 186744"/>
                            <a:gd name="connsiteY9" fmla="*/ 1568 h 111803"/>
                            <a:gd name="connsiteX10" fmla="*/ 62544 w 186744"/>
                            <a:gd name="connsiteY10" fmla="*/ 30256 h 111803"/>
                            <a:gd name="connsiteX11" fmla="*/ 112982 w 186744"/>
                            <a:gd name="connsiteY11" fmla="*/ 57443 h 111803"/>
                            <a:gd name="connsiteX12" fmla="*/ 160748 w 186744"/>
                            <a:gd name="connsiteY12" fmla="*/ 86834 h 111803"/>
                            <a:gd name="connsiteX13" fmla="*/ 186623 w 186744"/>
                            <a:gd name="connsiteY13" fmla="*/ 109146 h 111803"/>
                            <a:gd name="connsiteX14" fmla="*/ 103982 w 186744"/>
                            <a:gd name="connsiteY14" fmla="*/ 82240 h 111803"/>
                            <a:gd name="connsiteX15" fmla="*/ 102903 w 186744"/>
                            <a:gd name="connsiteY15" fmla="*/ 81771 h 1118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86744" h="111803">
                              <a:moveTo>
                                <a:pt x="102903" y="81771"/>
                              </a:moveTo>
                              <a:cubicBezTo>
                                <a:pt x="100044" y="80318"/>
                                <a:pt x="96294" y="77740"/>
                                <a:pt x="93998" y="75584"/>
                              </a:cubicBezTo>
                              <a:cubicBezTo>
                                <a:pt x="91419" y="73193"/>
                                <a:pt x="91654" y="72303"/>
                                <a:pt x="94513" y="73568"/>
                              </a:cubicBezTo>
                              <a:cubicBezTo>
                                <a:pt x="161497" y="104084"/>
                                <a:pt x="173685" y="104693"/>
                                <a:pt x="172420" y="100146"/>
                              </a:cubicBezTo>
                              <a:cubicBezTo>
                                <a:pt x="171342" y="96490"/>
                                <a:pt x="160748" y="88662"/>
                                <a:pt x="152122" y="82803"/>
                              </a:cubicBezTo>
                              <a:cubicBezTo>
                                <a:pt x="127888" y="65975"/>
                                <a:pt x="92638" y="46896"/>
                                <a:pt x="63576" y="31568"/>
                              </a:cubicBezTo>
                              <a:cubicBezTo>
                                <a:pt x="48997" y="23927"/>
                                <a:pt x="35779" y="17740"/>
                                <a:pt x="26263" y="13099"/>
                              </a:cubicBezTo>
                              <a:cubicBezTo>
                                <a:pt x="16701" y="8553"/>
                                <a:pt x="10794" y="5740"/>
                                <a:pt x="10560" y="5646"/>
                              </a:cubicBezTo>
                              <a:cubicBezTo>
                                <a:pt x="7466" y="4099"/>
                                <a:pt x="2966" y="1755"/>
                                <a:pt x="997" y="630"/>
                              </a:cubicBezTo>
                              <a:cubicBezTo>
                                <a:pt x="-971" y="-495"/>
                                <a:pt x="60" y="-73"/>
                                <a:pt x="3341" y="1568"/>
                              </a:cubicBezTo>
                              <a:cubicBezTo>
                                <a:pt x="5404" y="2646"/>
                                <a:pt x="30669" y="14130"/>
                                <a:pt x="62544" y="30256"/>
                              </a:cubicBezTo>
                              <a:cubicBezTo>
                                <a:pt x="78388" y="38506"/>
                                <a:pt x="95872" y="47834"/>
                                <a:pt x="112982" y="57443"/>
                              </a:cubicBezTo>
                              <a:cubicBezTo>
                                <a:pt x="130091" y="67006"/>
                                <a:pt x="146544" y="77412"/>
                                <a:pt x="160748" y="86834"/>
                              </a:cubicBezTo>
                              <a:cubicBezTo>
                                <a:pt x="176451" y="97381"/>
                                <a:pt x="185544" y="105162"/>
                                <a:pt x="186623" y="109146"/>
                              </a:cubicBezTo>
                              <a:cubicBezTo>
                                <a:pt x="188826" y="116693"/>
                                <a:pt x="161029" y="108302"/>
                                <a:pt x="103982" y="82240"/>
                              </a:cubicBezTo>
                              <a:cubicBezTo>
                                <a:pt x="103654" y="82146"/>
                                <a:pt x="103279" y="81959"/>
                                <a:pt x="102903" y="8177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79" name="任意多边形: 形状 1078">
                          <a:extLst>
                            <a:ext uri="{FF2B5EF4-FFF2-40B4-BE49-F238E27FC236}">
                              <a16:creationId xmlns:a16="http://schemas.microsoft.com/office/drawing/2014/main" id="{C405CB30-05E8-6084-ECCE-73D3822CC5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429255" y="5516615"/>
                          <a:ext cx="175580" cy="141083"/>
                        </a:xfrm>
                        <a:custGeom>
                          <a:avLst/>
                          <a:gdLst>
                            <a:gd name="connsiteX0" fmla="*/ 70002 w 175580"/>
                            <a:gd name="connsiteY0" fmla="*/ 111194 h 141083"/>
                            <a:gd name="connsiteX1" fmla="*/ 63440 w 175580"/>
                            <a:gd name="connsiteY1" fmla="*/ 104678 h 141083"/>
                            <a:gd name="connsiteX2" fmla="*/ 67002 w 175580"/>
                            <a:gd name="connsiteY2" fmla="*/ 102522 h 141083"/>
                            <a:gd name="connsiteX3" fmla="*/ 162300 w 175580"/>
                            <a:gd name="connsiteY3" fmla="*/ 126287 h 141083"/>
                            <a:gd name="connsiteX4" fmla="*/ 148987 w 175580"/>
                            <a:gd name="connsiteY4" fmla="*/ 101866 h 141083"/>
                            <a:gd name="connsiteX5" fmla="*/ 109846 w 175580"/>
                            <a:gd name="connsiteY5" fmla="*/ 68397 h 141083"/>
                            <a:gd name="connsiteX6" fmla="*/ 64612 w 175580"/>
                            <a:gd name="connsiteY6" fmla="*/ 38537 h 141083"/>
                            <a:gd name="connsiteX7" fmla="*/ 27018 w 175580"/>
                            <a:gd name="connsiteY7" fmla="*/ 17303 h 141083"/>
                            <a:gd name="connsiteX8" fmla="*/ 15440 w 175580"/>
                            <a:gd name="connsiteY8" fmla="*/ 11209 h 141083"/>
                            <a:gd name="connsiteX9" fmla="*/ 10940 w 175580"/>
                            <a:gd name="connsiteY9" fmla="*/ 9006 h 141083"/>
                            <a:gd name="connsiteX10" fmla="*/ 1190 w 175580"/>
                            <a:gd name="connsiteY10" fmla="*/ 2021 h 141083"/>
                            <a:gd name="connsiteX11" fmla="*/ 3158 w 175580"/>
                            <a:gd name="connsiteY11" fmla="*/ 943 h 141083"/>
                            <a:gd name="connsiteX12" fmla="*/ 63627 w 175580"/>
                            <a:gd name="connsiteY12" fmla="*/ 33850 h 141083"/>
                            <a:gd name="connsiteX13" fmla="*/ 113596 w 175580"/>
                            <a:gd name="connsiteY13" fmla="*/ 66896 h 141083"/>
                            <a:gd name="connsiteX14" fmla="*/ 158128 w 175580"/>
                            <a:gd name="connsiteY14" fmla="*/ 105194 h 141083"/>
                            <a:gd name="connsiteX15" fmla="*/ 174909 w 175580"/>
                            <a:gd name="connsiteY15" fmla="*/ 136319 h 141083"/>
                            <a:gd name="connsiteX16" fmla="*/ 144206 w 175580"/>
                            <a:gd name="connsiteY16" fmla="*/ 138334 h 141083"/>
                            <a:gd name="connsiteX17" fmla="*/ 71174 w 175580"/>
                            <a:gd name="connsiteY17" fmla="*/ 111709 h 141083"/>
                            <a:gd name="connsiteX18" fmla="*/ 70002 w 175580"/>
                            <a:gd name="connsiteY18" fmla="*/ 111194 h 1410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75580" h="141083">
                              <a:moveTo>
                                <a:pt x="70002" y="111194"/>
                              </a:moveTo>
                              <a:cubicBezTo>
                                <a:pt x="67190" y="109646"/>
                                <a:pt x="64471" y="106928"/>
                                <a:pt x="63440" y="104678"/>
                              </a:cubicBezTo>
                              <a:cubicBezTo>
                                <a:pt x="62315" y="102147"/>
                                <a:pt x="63862" y="101162"/>
                                <a:pt x="67002" y="102522"/>
                              </a:cubicBezTo>
                              <a:cubicBezTo>
                                <a:pt x="139049" y="133834"/>
                                <a:pt x="159300" y="133319"/>
                                <a:pt x="162300" y="126287"/>
                              </a:cubicBezTo>
                              <a:cubicBezTo>
                                <a:pt x="164737" y="120616"/>
                                <a:pt x="156393" y="109881"/>
                                <a:pt x="148987" y="101866"/>
                              </a:cubicBezTo>
                              <a:cubicBezTo>
                                <a:pt x="138534" y="90475"/>
                                <a:pt x="124659" y="79272"/>
                                <a:pt x="109846" y="68397"/>
                              </a:cubicBezTo>
                              <a:cubicBezTo>
                                <a:pt x="95034" y="57568"/>
                                <a:pt x="79237" y="47115"/>
                                <a:pt x="64612" y="38537"/>
                              </a:cubicBezTo>
                              <a:cubicBezTo>
                                <a:pt x="50034" y="29819"/>
                                <a:pt x="36721" y="22506"/>
                                <a:pt x="27018" y="17303"/>
                              </a:cubicBezTo>
                              <a:cubicBezTo>
                                <a:pt x="22143" y="14724"/>
                                <a:pt x="18206" y="12662"/>
                                <a:pt x="15440" y="11209"/>
                              </a:cubicBezTo>
                              <a:cubicBezTo>
                                <a:pt x="12674" y="9850"/>
                                <a:pt x="11081" y="9053"/>
                                <a:pt x="10940" y="9006"/>
                              </a:cubicBezTo>
                              <a:cubicBezTo>
                                <a:pt x="7706" y="7365"/>
                                <a:pt x="3299" y="4224"/>
                                <a:pt x="1190" y="2021"/>
                              </a:cubicBezTo>
                              <a:cubicBezTo>
                                <a:pt x="-967" y="-182"/>
                                <a:pt x="-123" y="-650"/>
                                <a:pt x="3158" y="943"/>
                              </a:cubicBezTo>
                              <a:cubicBezTo>
                                <a:pt x="5315" y="1834"/>
                                <a:pt x="31612" y="14678"/>
                                <a:pt x="63627" y="33850"/>
                              </a:cubicBezTo>
                              <a:cubicBezTo>
                                <a:pt x="79706" y="43272"/>
                                <a:pt x="97049" y="54756"/>
                                <a:pt x="113596" y="66896"/>
                              </a:cubicBezTo>
                              <a:cubicBezTo>
                                <a:pt x="130144" y="79037"/>
                                <a:pt x="145753" y="91928"/>
                                <a:pt x="158128" y="105194"/>
                              </a:cubicBezTo>
                              <a:cubicBezTo>
                                <a:pt x="171862" y="119772"/>
                                <a:pt x="177674" y="130600"/>
                                <a:pt x="174909" y="136319"/>
                              </a:cubicBezTo>
                              <a:cubicBezTo>
                                <a:pt x="172190" y="141943"/>
                                <a:pt x="161690" y="142553"/>
                                <a:pt x="144206" y="138334"/>
                              </a:cubicBezTo>
                              <a:cubicBezTo>
                                <a:pt x="126721" y="133928"/>
                                <a:pt x="102112" y="125115"/>
                                <a:pt x="71174" y="111709"/>
                              </a:cubicBezTo>
                              <a:cubicBezTo>
                                <a:pt x="70753" y="111569"/>
                                <a:pt x="70378" y="111381"/>
                                <a:pt x="70002" y="1111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0" name="任意多边形: 形状 1079">
                          <a:extLst>
                            <a:ext uri="{FF2B5EF4-FFF2-40B4-BE49-F238E27FC236}">
                              <a16:creationId xmlns:a16="http://schemas.microsoft.com/office/drawing/2014/main" id="{C457B87F-C1F4-2C81-7621-5505FAE791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455456" y="5618578"/>
                          <a:ext cx="170119" cy="131756"/>
                        </a:xfrm>
                        <a:custGeom>
                          <a:avLst/>
                          <a:gdLst>
                            <a:gd name="connsiteX0" fmla="*/ 2879 w 170119"/>
                            <a:gd name="connsiteY0" fmla="*/ 90887 h 131756"/>
                            <a:gd name="connsiteX1" fmla="*/ 723 w 170119"/>
                            <a:gd name="connsiteY1" fmla="*/ 85778 h 131756"/>
                            <a:gd name="connsiteX2" fmla="*/ 10285 w 170119"/>
                            <a:gd name="connsiteY2" fmla="*/ 85497 h 131756"/>
                            <a:gd name="connsiteX3" fmla="*/ 103988 w 170119"/>
                            <a:gd name="connsiteY3" fmla="*/ 117934 h 131756"/>
                            <a:gd name="connsiteX4" fmla="*/ 146832 w 170119"/>
                            <a:gd name="connsiteY4" fmla="*/ 121403 h 131756"/>
                            <a:gd name="connsiteX5" fmla="*/ 157004 w 170119"/>
                            <a:gd name="connsiteY5" fmla="*/ 101997 h 131756"/>
                            <a:gd name="connsiteX6" fmla="*/ 96207 w 170119"/>
                            <a:gd name="connsiteY6" fmla="*/ 40403 h 131756"/>
                            <a:gd name="connsiteX7" fmla="*/ 60348 w 170119"/>
                            <a:gd name="connsiteY7" fmla="*/ 18278 h 131756"/>
                            <a:gd name="connsiteX8" fmla="*/ 48676 w 170119"/>
                            <a:gd name="connsiteY8" fmla="*/ 11856 h 131756"/>
                            <a:gd name="connsiteX9" fmla="*/ 44082 w 170119"/>
                            <a:gd name="connsiteY9" fmla="*/ 9419 h 131756"/>
                            <a:gd name="connsiteX10" fmla="*/ 37051 w 170119"/>
                            <a:gd name="connsiteY10" fmla="*/ 2153 h 131756"/>
                            <a:gd name="connsiteX11" fmla="*/ 41645 w 170119"/>
                            <a:gd name="connsiteY11" fmla="*/ 1028 h 131756"/>
                            <a:gd name="connsiteX12" fmla="*/ 100707 w 170119"/>
                            <a:gd name="connsiteY12" fmla="*/ 36044 h 131756"/>
                            <a:gd name="connsiteX13" fmla="*/ 168488 w 170119"/>
                            <a:gd name="connsiteY13" fmla="*/ 105935 h 131756"/>
                            <a:gd name="connsiteX14" fmla="*/ 155129 w 170119"/>
                            <a:gd name="connsiteY14" fmla="*/ 130544 h 131756"/>
                            <a:gd name="connsiteX15" fmla="*/ 96770 w 170119"/>
                            <a:gd name="connsiteY15" fmla="*/ 124309 h 131756"/>
                            <a:gd name="connsiteX16" fmla="*/ 54254 w 170119"/>
                            <a:gd name="connsiteY16" fmla="*/ 110809 h 131756"/>
                            <a:gd name="connsiteX17" fmla="*/ 4145 w 170119"/>
                            <a:gd name="connsiteY17" fmla="*/ 91450 h 131756"/>
                            <a:gd name="connsiteX18" fmla="*/ 2879 w 170119"/>
                            <a:gd name="connsiteY18" fmla="*/ 90887 h 1317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</a:cxnLst>
                          <a:rect l="l" t="t" r="r" b="b"/>
                          <a:pathLst>
                            <a:path w="170119" h="131756">
                              <a:moveTo>
                                <a:pt x="2879" y="90887"/>
                              </a:moveTo>
                              <a:cubicBezTo>
                                <a:pt x="113" y="89388"/>
                                <a:pt x="-777" y="87232"/>
                                <a:pt x="723" y="85778"/>
                              </a:cubicBezTo>
                              <a:cubicBezTo>
                                <a:pt x="2457" y="84138"/>
                                <a:pt x="6676" y="83997"/>
                                <a:pt x="10285" y="85497"/>
                              </a:cubicBezTo>
                              <a:cubicBezTo>
                                <a:pt x="51723" y="102606"/>
                                <a:pt x="82098" y="112966"/>
                                <a:pt x="103988" y="117934"/>
                              </a:cubicBezTo>
                              <a:cubicBezTo>
                                <a:pt x="125926" y="122903"/>
                                <a:pt x="139332" y="123278"/>
                                <a:pt x="146832" y="121403"/>
                              </a:cubicBezTo>
                              <a:cubicBezTo>
                                <a:pt x="159207" y="118310"/>
                                <a:pt x="159254" y="109169"/>
                                <a:pt x="157004" y="101997"/>
                              </a:cubicBezTo>
                              <a:cubicBezTo>
                                <a:pt x="150723" y="81606"/>
                                <a:pt x="122692" y="58637"/>
                                <a:pt x="96207" y="40403"/>
                              </a:cubicBezTo>
                              <a:cubicBezTo>
                                <a:pt x="82988" y="31262"/>
                                <a:pt x="69957" y="23809"/>
                                <a:pt x="60348" y="18278"/>
                              </a:cubicBezTo>
                              <a:cubicBezTo>
                                <a:pt x="55473" y="15606"/>
                                <a:pt x="51488" y="13403"/>
                                <a:pt x="48676" y="11856"/>
                              </a:cubicBezTo>
                              <a:cubicBezTo>
                                <a:pt x="45864" y="10356"/>
                                <a:pt x="44176" y="9512"/>
                                <a:pt x="44082" y="9419"/>
                              </a:cubicBezTo>
                              <a:cubicBezTo>
                                <a:pt x="40988" y="7872"/>
                                <a:pt x="37707" y="4450"/>
                                <a:pt x="37051" y="2153"/>
                              </a:cubicBezTo>
                              <a:cubicBezTo>
                                <a:pt x="36348" y="-191"/>
                                <a:pt x="38317" y="-706"/>
                                <a:pt x="41645" y="1028"/>
                              </a:cubicBezTo>
                              <a:cubicBezTo>
                                <a:pt x="43707" y="2153"/>
                                <a:pt x="71457" y="16075"/>
                                <a:pt x="100707" y="36044"/>
                              </a:cubicBezTo>
                              <a:cubicBezTo>
                                <a:pt x="129863" y="56153"/>
                                <a:pt x="160520" y="81982"/>
                                <a:pt x="168488" y="105935"/>
                              </a:cubicBezTo>
                              <a:cubicBezTo>
                                <a:pt x="172942" y="119106"/>
                                <a:pt x="168207" y="127638"/>
                                <a:pt x="155129" y="130544"/>
                              </a:cubicBezTo>
                              <a:cubicBezTo>
                                <a:pt x="142285" y="133497"/>
                                <a:pt x="122410" y="130919"/>
                                <a:pt x="96770" y="124309"/>
                              </a:cubicBezTo>
                              <a:cubicBezTo>
                                <a:pt x="83973" y="120935"/>
                                <a:pt x="69723" y="116435"/>
                                <a:pt x="54254" y="110809"/>
                              </a:cubicBezTo>
                              <a:cubicBezTo>
                                <a:pt x="38785" y="105231"/>
                                <a:pt x="21957" y="98950"/>
                                <a:pt x="4145" y="91450"/>
                              </a:cubicBezTo>
                              <a:cubicBezTo>
                                <a:pt x="3676" y="91263"/>
                                <a:pt x="3254" y="91075"/>
                                <a:pt x="2879" y="9088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1" name="任意多边形: 形状 1080">
                          <a:extLst>
                            <a:ext uri="{FF2B5EF4-FFF2-40B4-BE49-F238E27FC236}">
                              <a16:creationId xmlns:a16="http://schemas.microsoft.com/office/drawing/2014/main" id="{ADF65FB1-2FAE-2F88-B8B8-373673F6F1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255690" y="5703046"/>
                          <a:ext cx="295517" cy="94539"/>
                        </a:xfrm>
                        <a:custGeom>
                          <a:avLst/>
                          <a:gdLst>
                            <a:gd name="connsiteX0" fmla="*/ 1223 w 295517"/>
                            <a:gd name="connsiteY0" fmla="*/ 30372 h 94539"/>
                            <a:gd name="connsiteX1" fmla="*/ 5442 w 295517"/>
                            <a:gd name="connsiteY1" fmla="*/ 27841 h 94539"/>
                            <a:gd name="connsiteX2" fmla="*/ 23489 w 295517"/>
                            <a:gd name="connsiteY2" fmla="*/ 30513 h 94539"/>
                            <a:gd name="connsiteX3" fmla="*/ 221630 w 295517"/>
                            <a:gd name="connsiteY3" fmla="*/ 86435 h 94539"/>
                            <a:gd name="connsiteX4" fmla="*/ 270568 w 295517"/>
                            <a:gd name="connsiteY4" fmla="*/ 82310 h 94539"/>
                            <a:gd name="connsiteX5" fmla="*/ 251302 w 295517"/>
                            <a:gd name="connsiteY5" fmla="*/ 36513 h 94539"/>
                            <a:gd name="connsiteX6" fmla="*/ 219193 w 295517"/>
                            <a:gd name="connsiteY6" fmla="*/ 15513 h 94539"/>
                            <a:gd name="connsiteX7" fmla="*/ 207615 w 295517"/>
                            <a:gd name="connsiteY7" fmla="*/ 9044 h 94539"/>
                            <a:gd name="connsiteX8" fmla="*/ 202833 w 295517"/>
                            <a:gd name="connsiteY8" fmla="*/ 6560 h 94539"/>
                            <a:gd name="connsiteX9" fmla="*/ 200958 w 295517"/>
                            <a:gd name="connsiteY9" fmla="*/ 935 h 94539"/>
                            <a:gd name="connsiteX10" fmla="*/ 210849 w 295517"/>
                            <a:gd name="connsiteY10" fmla="*/ 1450 h 94539"/>
                            <a:gd name="connsiteX11" fmla="*/ 266021 w 295517"/>
                            <a:gd name="connsiteY11" fmla="*/ 35716 h 94539"/>
                            <a:gd name="connsiteX12" fmla="*/ 286083 w 295517"/>
                            <a:gd name="connsiteY12" fmla="*/ 87560 h 94539"/>
                            <a:gd name="connsiteX13" fmla="*/ 222989 w 295517"/>
                            <a:gd name="connsiteY13" fmla="*/ 92622 h 94539"/>
                            <a:gd name="connsiteX14" fmla="*/ 2536 w 295517"/>
                            <a:gd name="connsiteY14" fmla="*/ 30888 h 94539"/>
                            <a:gd name="connsiteX15" fmla="*/ 1223 w 295517"/>
                            <a:gd name="connsiteY15" fmla="*/ 30372 h 945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295517" h="94539">
                              <a:moveTo>
                                <a:pt x="1223" y="30372"/>
                              </a:moveTo>
                              <a:cubicBezTo>
                                <a:pt x="-1402" y="29107"/>
                                <a:pt x="286" y="27982"/>
                                <a:pt x="5442" y="27841"/>
                              </a:cubicBezTo>
                              <a:cubicBezTo>
                                <a:pt x="11255" y="27747"/>
                                <a:pt x="19270" y="28919"/>
                                <a:pt x="23489" y="30513"/>
                              </a:cubicBezTo>
                              <a:cubicBezTo>
                                <a:pt x="86442" y="53669"/>
                                <a:pt x="153989" y="78607"/>
                                <a:pt x="221630" y="86435"/>
                              </a:cubicBezTo>
                              <a:cubicBezTo>
                                <a:pt x="249380" y="89951"/>
                                <a:pt x="263911" y="85966"/>
                                <a:pt x="270568" y="82310"/>
                              </a:cubicBezTo>
                              <a:cubicBezTo>
                                <a:pt x="289458" y="71951"/>
                                <a:pt x="272817" y="53013"/>
                                <a:pt x="251302" y="36513"/>
                              </a:cubicBezTo>
                              <a:cubicBezTo>
                                <a:pt x="240567" y="28169"/>
                                <a:pt x="228521" y="20997"/>
                                <a:pt x="219193" y="15513"/>
                              </a:cubicBezTo>
                              <a:cubicBezTo>
                                <a:pt x="214505" y="12841"/>
                                <a:pt x="210521" y="10591"/>
                                <a:pt x="207615" y="9044"/>
                              </a:cubicBezTo>
                              <a:cubicBezTo>
                                <a:pt x="204708" y="7544"/>
                                <a:pt x="202973" y="6606"/>
                                <a:pt x="202833" y="6560"/>
                              </a:cubicBezTo>
                              <a:cubicBezTo>
                                <a:pt x="199411" y="4825"/>
                                <a:pt x="198755" y="2341"/>
                                <a:pt x="200958" y="935"/>
                              </a:cubicBezTo>
                              <a:cubicBezTo>
                                <a:pt x="203161" y="-472"/>
                                <a:pt x="207568" y="-284"/>
                                <a:pt x="210849" y="1450"/>
                              </a:cubicBezTo>
                              <a:cubicBezTo>
                                <a:pt x="212958" y="2669"/>
                                <a:pt x="242442" y="17200"/>
                                <a:pt x="266021" y="35716"/>
                              </a:cubicBezTo>
                              <a:cubicBezTo>
                                <a:pt x="289552" y="53997"/>
                                <a:pt x="307177" y="75044"/>
                                <a:pt x="286083" y="87560"/>
                              </a:cubicBezTo>
                              <a:cubicBezTo>
                                <a:pt x="274412" y="94497"/>
                                <a:pt x="252005" y="96419"/>
                                <a:pt x="222989" y="92622"/>
                              </a:cubicBezTo>
                              <a:cubicBezTo>
                                <a:pt x="147380" y="83107"/>
                                <a:pt x="72567" y="56997"/>
                                <a:pt x="2536" y="30888"/>
                              </a:cubicBezTo>
                              <a:cubicBezTo>
                                <a:pt x="2020" y="30700"/>
                                <a:pt x="1551" y="30560"/>
                                <a:pt x="1223" y="30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1082" name="图形 413">
                        <a:extLst>
                          <a:ext uri="{FF2B5EF4-FFF2-40B4-BE49-F238E27FC236}">
                            <a16:creationId xmlns:a16="http://schemas.microsoft.com/office/drawing/2014/main" id="{C5A6F809-3F89-81F0-6312-9134B788099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3491882" y="5527062"/>
                        <a:ext cx="250533" cy="338907"/>
                        <a:chOff x="13491882" y="5527062"/>
                        <a:chExt cx="250533" cy="338907"/>
                      </a:xfrm>
                      <a:solidFill>
                        <a:srgbClr val="D87429"/>
                      </a:solidFill>
                    </p:grpSpPr>
                    <p:sp>
                      <p:nvSpPr>
                        <p:cNvPr id="1083" name="任意多边形: 形状 1082">
                          <a:extLst>
                            <a:ext uri="{FF2B5EF4-FFF2-40B4-BE49-F238E27FC236}">
                              <a16:creationId xmlns:a16="http://schemas.microsoft.com/office/drawing/2014/main" id="{089DE382-123D-349E-B37C-041CF869B50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494384" y="5528821"/>
                          <a:ext cx="94546" cy="47277"/>
                        </a:xfrm>
                        <a:custGeom>
                          <a:avLst/>
                          <a:gdLst>
                            <a:gd name="connsiteX0" fmla="*/ 78561 w 94546"/>
                            <a:gd name="connsiteY0" fmla="*/ 37863 h 47277"/>
                            <a:gd name="connsiteX1" fmla="*/ 80905 w 94546"/>
                            <a:gd name="connsiteY1" fmla="*/ 39363 h 47277"/>
                            <a:gd name="connsiteX2" fmla="*/ 77858 w 94546"/>
                            <a:gd name="connsiteY2" fmla="*/ 38331 h 47277"/>
                            <a:gd name="connsiteX3" fmla="*/ 66280 w 94546"/>
                            <a:gd name="connsiteY3" fmla="*/ 33034 h 47277"/>
                            <a:gd name="connsiteX4" fmla="*/ 2249 w 94546"/>
                            <a:gd name="connsiteY4" fmla="*/ 878 h 47277"/>
                            <a:gd name="connsiteX5" fmla="*/ 1873 w 94546"/>
                            <a:gd name="connsiteY5" fmla="*/ 1816 h 47277"/>
                            <a:gd name="connsiteX6" fmla="*/ 10874 w 94546"/>
                            <a:gd name="connsiteY6" fmla="*/ 7441 h 47277"/>
                            <a:gd name="connsiteX7" fmla="*/ 11905 w 94546"/>
                            <a:gd name="connsiteY7" fmla="*/ 8003 h 47277"/>
                            <a:gd name="connsiteX8" fmla="*/ 74296 w 94546"/>
                            <a:gd name="connsiteY8" fmla="*/ 38847 h 47277"/>
                            <a:gd name="connsiteX9" fmla="*/ 94546 w 94546"/>
                            <a:gd name="connsiteY9" fmla="*/ 47191 h 47277"/>
                            <a:gd name="connsiteX10" fmla="*/ 90655 w 94546"/>
                            <a:gd name="connsiteY10" fmla="*/ 44566 h 47277"/>
                            <a:gd name="connsiteX11" fmla="*/ 78561 w 94546"/>
                            <a:gd name="connsiteY11" fmla="*/ 37863 h 472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94546" h="47277">
                              <a:moveTo>
                                <a:pt x="78561" y="37863"/>
                              </a:moveTo>
                              <a:cubicBezTo>
                                <a:pt x="79967" y="38660"/>
                                <a:pt x="80905" y="39269"/>
                                <a:pt x="80905" y="39363"/>
                              </a:cubicBezTo>
                              <a:cubicBezTo>
                                <a:pt x="80905" y="39503"/>
                                <a:pt x="80061" y="39269"/>
                                <a:pt x="77858" y="38331"/>
                              </a:cubicBezTo>
                              <a:cubicBezTo>
                                <a:pt x="75608" y="37394"/>
                                <a:pt x="71952" y="35754"/>
                                <a:pt x="66280" y="33034"/>
                              </a:cubicBezTo>
                              <a:cubicBezTo>
                                <a:pt x="54796" y="27691"/>
                                <a:pt x="35389" y="17425"/>
                                <a:pt x="2249" y="878"/>
                              </a:cubicBezTo>
                              <a:cubicBezTo>
                                <a:pt x="-611" y="-575"/>
                                <a:pt x="-751" y="-200"/>
                                <a:pt x="1873" y="1816"/>
                              </a:cubicBezTo>
                              <a:cubicBezTo>
                                <a:pt x="4264" y="3550"/>
                                <a:pt x="8061" y="5941"/>
                                <a:pt x="10874" y="7441"/>
                              </a:cubicBezTo>
                              <a:cubicBezTo>
                                <a:pt x="11248" y="7629"/>
                                <a:pt x="11577" y="7816"/>
                                <a:pt x="11905" y="8003"/>
                              </a:cubicBezTo>
                              <a:cubicBezTo>
                                <a:pt x="40030" y="22066"/>
                                <a:pt x="60561" y="32566"/>
                                <a:pt x="74296" y="38847"/>
                              </a:cubicBezTo>
                              <a:cubicBezTo>
                                <a:pt x="87983" y="45222"/>
                                <a:pt x="94639" y="47800"/>
                                <a:pt x="94546" y="47191"/>
                              </a:cubicBezTo>
                              <a:cubicBezTo>
                                <a:pt x="94499" y="46910"/>
                                <a:pt x="93093" y="45925"/>
                                <a:pt x="90655" y="44566"/>
                              </a:cubicBezTo>
                              <a:cubicBezTo>
                                <a:pt x="85780" y="41894"/>
                                <a:pt x="83389" y="40535"/>
                                <a:pt x="78561" y="3786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4" name="任意多边形: 形状 1083">
                          <a:extLst>
                            <a:ext uri="{FF2B5EF4-FFF2-40B4-BE49-F238E27FC236}">
                              <a16:creationId xmlns:a16="http://schemas.microsoft.com/office/drawing/2014/main" id="{24DBDAF9-03E5-F03C-807C-D0319BA2E5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582925" y="5621787"/>
                          <a:ext cx="159490" cy="145816"/>
                        </a:xfrm>
                        <a:custGeom>
                          <a:avLst/>
                          <a:gdLst>
                            <a:gd name="connsiteX0" fmla="*/ 36755 w 159490"/>
                            <a:gd name="connsiteY0" fmla="*/ 110647 h 145816"/>
                            <a:gd name="connsiteX1" fmla="*/ 31739 w 159490"/>
                            <a:gd name="connsiteY1" fmla="*/ 104366 h 145816"/>
                            <a:gd name="connsiteX2" fmla="*/ 37271 w 159490"/>
                            <a:gd name="connsiteY2" fmla="*/ 102866 h 145816"/>
                            <a:gd name="connsiteX3" fmla="*/ 116911 w 159490"/>
                            <a:gd name="connsiteY3" fmla="*/ 132819 h 145816"/>
                            <a:gd name="connsiteX4" fmla="*/ 145224 w 159490"/>
                            <a:gd name="connsiteY4" fmla="*/ 132069 h 145816"/>
                            <a:gd name="connsiteX5" fmla="*/ 139177 w 159490"/>
                            <a:gd name="connsiteY5" fmla="*/ 108022 h 145816"/>
                            <a:gd name="connsiteX6" fmla="*/ 105240 w 159490"/>
                            <a:gd name="connsiteY6" fmla="*/ 73147 h 145816"/>
                            <a:gd name="connsiteX7" fmla="*/ 62489 w 159490"/>
                            <a:gd name="connsiteY7" fmla="*/ 41647 h 145816"/>
                            <a:gd name="connsiteX8" fmla="*/ 25739 w 159490"/>
                            <a:gd name="connsiteY8" fmla="*/ 18866 h 145816"/>
                            <a:gd name="connsiteX9" fmla="*/ 14208 w 159490"/>
                            <a:gd name="connsiteY9" fmla="*/ 12350 h 145816"/>
                            <a:gd name="connsiteX10" fmla="*/ 9708 w 159490"/>
                            <a:gd name="connsiteY10" fmla="*/ 9913 h 145816"/>
                            <a:gd name="connsiteX11" fmla="*/ 802 w 159490"/>
                            <a:gd name="connsiteY11" fmla="*/ 2272 h 145816"/>
                            <a:gd name="connsiteX12" fmla="*/ 3427 w 159490"/>
                            <a:gd name="connsiteY12" fmla="*/ 1006 h 145816"/>
                            <a:gd name="connsiteX13" fmla="*/ 148833 w 159490"/>
                            <a:gd name="connsiteY13" fmla="*/ 111585 h 145816"/>
                            <a:gd name="connsiteX14" fmla="*/ 156333 w 159490"/>
                            <a:gd name="connsiteY14" fmla="*/ 142288 h 145816"/>
                            <a:gd name="connsiteX15" fmla="*/ 116958 w 159490"/>
                            <a:gd name="connsiteY15" fmla="*/ 141631 h 145816"/>
                            <a:gd name="connsiteX16" fmla="*/ 37833 w 159490"/>
                            <a:gd name="connsiteY16" fmla="*/ 111163 h 145816"/>
                            <a:gd name="connsiteX17" fmla="*/ 36755 w 159490"/>
                            <a:gd name="connsiteY17" fmla="*/ 110647 h 14581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</a:cxnLst>
                          <a:rect l="l" t="t" r="r" b="b"/>
                          <a:pathLst>
                            <a:path w="159490" h="145816">
                              <a:moveTo>
                                <a:pt x="36755" y="110647"/>
                              </a:moveTo>
                              <a:cubicBezTo>
                                <a:pt x="33989" y="109053"/>
                                <a:pt x="31880" y="106381"/>
                                <a:pt x="31739" y="104366"/>
                              </a:cubicBezTo>
                              <a:cubicBezTo>
                                <a:pt x="31598" y="102069"/>
                                <a:pt x="34036" y="101366"/>
                                <a:pt x="37271" y="102866"/>
                              </a:cubicBezTo>
                              <a:cubicBezTo>
                                <a:pt x="74865" y="119975"/>
                                <a:pt x="100130" y="129022"/>
                                <a:pt x="116911" y="132819"/>
                              </a:cubicBezTo>
                              <a:cubicBezTo>
                                <a:pt x="133692" y="136616"/>
                                <a:pt x="141896" y="135210"/>
                                <a:pt x="145224" y="132069"/>
                              </a:cubicBezTo>
                              <a:cubicBezTo>
                                <a:pt x="150755" y="126913"/>
                                <a:pt x="145036" y="116179"/>
                                <a:pt x="139177" y="108022"/>
                              </a:cubicBezTo>
                              <a:cubicBezTo>
                                <a:pt x="130927" y="96538"/>
                                <a:pt x="118833" y="84585"/>
                                <a:pt x="105240" y="73147"/>
                              </a:cubicBezTo>
                              <a:cubicBezTo>
                                <a:pt x="91599" y="61850"/>
                                <a:pt x="76552" y="51069"/>
                                <a:pt x="62489" y="41647"/>
                              </a:cubicBezTo>
                              <a:cubicBezTo>
                                <a:pt x="48474" y="32178"/>
                                <a:pt x="35349" y="24397"/>
                                <a:pt x="25739" y="18866"/>
                              </a:cubicBezTo>
                              <a:cubicBezTo>
                                <a:pt x="20911" y="16147"/>
                                <a:pt x="16973" y="13897"/>
                                <a:pt x="14208" y="12350"/>
                              </a:cubicBezTo>
                              <a:cubicBezTo>
                                <a:pt x="11442" y="10850"/>
                                <a:pt x="9849" y="9959"/>
                                <a:pt x="9708" y="9913"/>
                              </a:cubicBezTo>
                              <a:cubicBezTo>
                                <a:pt x="6520" y="8178"/>
                                <a:pt x="2536" y="4709"/>
                                <a:pt x="802" y="2272"/>
                              </a:cubicBezTo>
                              <a:cubicBezTo>
                                <a:pt x="-933" y="-166"/>
                                <a:pt x="239" y="-728"/>
                                <a:pt x="3427" y="1006"/>
                              </a:cubicBezTo>
                              <a:cubicBezTo>
                                <a:pt x="7505" y="3069"/>
                                <a:pt x="109646" y="57209"/>
                                <a:pt x="148833" y="111585"/>
                              </a:cubicBezTo>
                              <a:cubicBezTo>
                                <a:pt x="159755" y="126444"/>
                                <a:pt x="162333" y="137132"/>
                                <a:pt x="156333" y="142288"/>
                              </a:cubicBezTo>
                              <a:cubicBezTo>
                                <a:pt x="150474" y="147210"/>
                                <a:pt x="137021" y="146975"/>
                                <a:pt x="116958" y="141631"/>
                              </a:cubicBezTo>
                              <a:cubicBezTo>
                                <a:pt x="96896" y="136241"/>
                                <a:pt x="70224" y="125835"/>
                                <a:pt x="37833" y="111163"/>
                              </a:cubicBezTo>
                              <a:cubicBezTo>
                                <a:pt x="37505" y="111069"/>
                                <a:pt x="37130" y="110882"/>
                                <a:pt x="36755" y="1106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5" name="任意多边形: 形状 1084">
                          <a:extLst>
                            <a:ext uri="{FF2B5EF4-FFF2-40B4-BE49-F238E27FC236}">
                              <a16:creationId xmlns:a16="http://schemas.microsoft.com/office/drawing/2014/main" id="{29D8E98A-3388-52DB-FB06-4EF39BAB1B1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519670" y="5723905"/>
                          <a:ext cx="210139" cy="121829"/>
                        </a:xfrm>
                        <a:custGeom>
                          <a:avLst/>
                          <a:gdLst>
                            <a:gd name="connsiteX0" fmla="*/ 1993 w 210139"/>
                            <a:gd name="connsiteY0" fmla="*/ 68576 h 121829"/>
                            <a:gd name="connsiteX1" fmla="*/ 2228 w 210139"/>
                            <a:gd name="connsiteY1" fmla="*/ 64404 h 121829"/>
                            <a:gd name="connsiteX2" fmla="*/ 14931 w 210139"/>
                            <a:gd name="connsiteY2" fmla="*/ 65576 h 121829"/>
                            <a:gd name="connsiteX3" fmla="*/ 173462 w 210139"/>
                            <a:gd name="connsiteY3" fmla="*/ 113435 h 121829"/>
                            <a:gd name="connsiteX4" fmla="*/ 197228 w 210139"/>
                            <a:gd name="connsiteY4" fmla="*/ 99373 h 121829"/>
                            <a:gd name="connsiteX5" fmla="*/ 150962 w 210139"/>
                            <a:gd name="connsiteY5" fmla="*/ 41107 h 121829"/>
                            <a:gd name="connsiteX6" fmla="*/ 116556 w 210139"/>
                            <a:gd name="connsiteY6" fmla="*/ 18185 h 121829"/>
                            <a:gd name="connsiteX7" fmla="*/ 104978 w 210139"/>
                            <a:gd name="connsiteY7" fmla="*/ 11341 h 121829"/>
                            <a:gd name="connsiteX8" fmla="*/ 100337 w 210139"/>
                            <a:gd name="connsiteY8" fmla="*/ 8763 h 121829"/>
                            <a:gd name="connsiteX9" fmla="*/ 95040 w 210139"/>
                            <a:gd name="connsiteY9" fmla="*/ 1732 h 121829"/>
                            <a:gd name="connsiteX10" fmla="*/ 101415 w 210139"/>
                            <a:gd name="connsiteY10" fmla="*/ 1217 h 121829"/>
                            <a:gd name="connsiteX11" fmla="*/ 210025 w 210139"/>
                            <a:gd name="connsiteY11" fmla="*/ 104060 h 121829"/>
                            <a:gd name="connsiteX12" fmla="*/ 179322 w 210139"/>
                            <a:gd name="connsiteY12" fmla="*/ 121826 h 121829"/>
                            <a:gd name="connsiteX13" fmla="*/ 89837 w 210139"/>
                            <a:gd name="connsiteY13" fmla="*/ 104295 h 121829"/>
                            <a:gd name="connsiteX14" fmla="*/ 3259 w 210139"/>
                            <a:gd name="connsiteY14" fmla="*/ 69185 h 121829"/>
                            <a:gd name="connsiteX15" fmla="*/ 1993 w 210139"/>
                            <a:gd name="connsiteY15" fmla="*/ 68576 h 1218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210139" h="121829">
                              <a:moveTo>
                                <a:pt x="1993" y="68576"/>
                              </a:moveTo>
                              <a:cubicBezTo>
                                <a:pt x="-725" y="67029"/>
                                <a:pt x="-678" y="65294"/>
                                <a:pt x="2228" y="64404"/>
                              </a:cubicBezTo>
                              <a:cubicBezTo>
                                <a:pt x="5509" y="63420"/>
                                <a:pt x="11087" y="63889"/>
                                <a:pt x="14931" y="65576"/>
                              </a:cubicBezTo>
                              <a:cubicBezTo>
                                <a:pt x="103150" y="104436"/>
                                <a:pt x="151806" y="114466"/>
                                <a:pt x="173462" y="113435"/>
                              </a:cubicBezTo>
                              <a:cubicBezTo>
                                <a:pt x="191416" y="112826"/>
                                <a:pt x="196337" y="105467"/>
                                <a:pt x="197228" y="99373"/>
                              </a:cubicBezTo>
                              <a:cubicBezTo>
                                <a:pt x="199619" y="82029"/>
                                <a:pt x="175666" y="59435"/>
                                <a:pt x="150962" y="41107"/>
                              </a:cubicBezTo>
                              <a:cubicBezTo>
                                <a:pt x="138634" y="31826"/>
                                <a:pt x="126072" y="23904"/>
                                <a:pt x="116556" y="18185"/>
                              </a:cubicBezTo>
                              <a:cubicBezTo>
                                <a:pt x="111775" y="15373"/>
                                <a:pt x="107790" y="13029"/>
                                <a:pt x="104978" y="11341"/>
                              </a:cubicBezTo>
                              <a:cubicBezTo>
                                <a:pt x="102165" y="9748"/>
                                <a:pt x="100478" y="8810"/>
                                <a:pt x="100337" y="8763"/>
                              </a:cubicBezTo>
                              <a:cubicBezTo>
                                <a:pt x="97243" y="7029"/>
                                <a:pt x="94759" y="3794"/>
                                <a:pt x="95040" y="1732"/>
                              </a:cubicBezTo>
                              <a:cubicBezTo>
                                <a:pt x="95322" y="-331"/>
                                <a:pt x="98134" y="-612"/>
                                <a:pt x="101415" y="1217"/>
                              </a:cubicBezTo>
                              <a:cubicBezTo>
                                <a:pt x="105587" y="3232"/>
                                <a:pt x="214150" y="62764"/>
                                <a:pt x="210025" y="104060"/>
                              </a:cubicBezTo>
                              <a:cubicBezTo>
                                <a:pt x="208900" y="115357"/>
                                <a:pt x="197650" y="122014"/>
                                <a:pt x="179322" y="121826"/>
                              </a:cubicBezTo>
                              <a:cubicBezTo>
                                <a:pt x="150259" y="121545"/>
                                <a:pt x="119837" y="114607"/>
                                <a:pt x="89837" y="104295"/>
                              </a:cubicBezTo>
                              <a:cubicBezTo>
                                <a:pt x="59884" y="94544"/>
                                <a:pt x="30399" y="80998"/>
                                <a:pt x="3259" y="69185"/>
                              </a:cubicBezTo>
                              <a:cubicBezTo>
                                <a:pt x="2743" y="68998"/>
                                <a:pt x="2321" y="68810"/>
                                <a:pt x="1993" y="685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6" name="任意多边形: 形状 1085">
                          <a:extLst>
                            <a:ext uri="{FF2B5EF4-FFF2-40B4-BE49-F238E27FC236}">
                              <a16:creationId xmlns:a16="http://schemas.microsoft.com/office/drawing/2014/main" id="{149E9419-B01F-DA63-C56E-606007ED50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519405" y="5787794"/>
                          <a:ext cx="87327" cy="78176"/>
                        </a:xfrm>
                        <a:custGeom>
                          <a:avLst/>
                          <a:gdLst>
                            <a:gd name="connsiteX0" fmla="*/ 44962 w 87327"/>
                            <a:gd name="connsiteY0" fmla="*/ 74625 h 78176"/>
                            <a:gd name="connsiteX1" fmla="*/ 46181 w 87327"/>
                            <a:gd name="connsiteY1" fmla="*/ 71625 h 78176"/>
                            <a:gd name="connsiteX2" fmla="*/ 48525 w 87327"/>
                            <a:gd name="connsiteY2" fmla="*/ 35063 h 78176"/>
                            <a:gd name="connsiteX3" fmla="*/ 18571 w 87327"/>
                            <a:gd name="connsiteY3" fmla="*/ 14063 h 78176"/>
                            <a:gd name="connsiteX4" fmla="*/ 7134 w 87327"/>
                            <a:gd name="connsiteY4" fmla="*/ 7453 h 78176"/>
                            <a:gd name="connsiteX5" fmla="*/ 2353 w 87327"/>
                            <a:gd name="connsiteY5" fmla="*/ 4828 h 78176"/>
                            <a:gd name="connsiteX6" fmla="*/ 3196 w 87327"/>
                            <a:gd name="connsiteY6" fmla="*/ 281 h 78176"/>
                            <a:gd name="connsiteX7" fmla="*/ 15900 w 87327"/>
                            <a:gd name="connsiteY7" fmla="*/ 2109 h 78176"/>
                            <a:gd name="connsiteX8" fmla="*/ 63618 w 87327"/>
                            <a:gd name="connsiteY8" fmla="*/ 78000 h 78176"/>
                            <a:gd name="connsiteX9" fmla="*/ 47540 w 87327"/>
                            <a:gd name="connsiteY9" fmla="*/ 75797 h 78176"/>
                            <a:gd name="connsiteX10" fmla="*/ 44962 w 87327"/>
                            <a:gd name="connsiteY10" fmla="*/ 74625 h 781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87327" h="78176">
                              <a:moveTo>
                                <a:pt x="44962" y="74625"/>
                              </a:moveTo>
                              <a:cubicBezTo>
                                <a:pt x="42665" y="73266"/>
                                <a:pt x="43040" y="72094"/>
                                <a:pt x="46181" y="71625"/>
                              </a:cubicBezTo>
                              <a:cubicBezTo>
                                <a:pt x="77962" y="67266"/>
                                <a:pt x="67322" y="50719"/>
                                <a:pt x="48525" y="35063"/>
                              </a:cubicBezTo>
                              <a:cubicBezTo>
                                <a:pt x="39103" y="27281"/>
                                <a:pt x="27712" y="19641"/>
                                <a:pt x="18571" y="14063"/>
                              </a:cubicBezTo>
                              <a:cubicBezTo>
                                <a:pt x="13978" y="11297"/>
                                <a:pt x="9993" y="9047"/>
                                <a:pt x="7134" y="7453"/>
                              </a:cubicBezTo>
                              <a:cubicBezTo>
                                <a:pt x="4228" y="5860"/>
                                <a:pt x="2493" y="4922"/>
                                <a:pt x="2353" y="4828"/>
                              </a:cubicBezTo>
                              <a:cubicBezTo>
                                <a:pt x="-1257" y="3000"/>
                                <a:pt x="-507" y="1078"/>
                                <a:pt x="3196" y="281"/>
                              </a:cubicBezTo>
                              <a:cubicBezTo>
                                <a:pt x="6946" y="-468"/>
                                <a:pt x="12524" y="328"/>
                                <a:pt x="15900" y="2109"/>
                              </a:cubicBezTo>
                              <a:cubicBezTo>
                                <a:pt x="20259" y="4031"/>
                                <a:pt x="135900" y="67313"/>
                                <a:pt x="63618" y="78000"/>
                              </a:cubicBezTo>
                              <a:cubicBezTo>
                                <a:pt x="59681" y="78610"/>
                                <a:pt x="52415" y="77578"/>
                                <a:pt x="47540" y="75797"/>
                              </a:cubicBezTo>
                              <a:cubicBezTo>
                                <a:pt x="46509" y="75422"/>
                                <a:pt x="45618" y="75047"/>
                                <a:pt x="44962" y="746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1087" name="任意多边形: 形状 1086">
                          <a:extLst>
                            <a:ext uri="{FF2B5EF4-FFF2-40B4-BE49-F238E27FC236}">
                              <a16:creationId xmlns:a16="http://schemas.microsoft.com/office/drawing/2014/main" id="{66A2DD2E-B9E7-78C7-B787-0AA06BFBBA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491882" y="5527062"/>
                          <a:ext cx="185807" cy="132428"/>
                        </a:xfrm>
                        <a:custGeom>
                          <a:avLst/>
                          <a:gdLst>
                            <a:gd name="connsiteX0" fmla="*/ 98688 w 185807"/>
                            <a:gd name="connsiteY0" fmla="*/ 101731 h 132428"/>
                            <a:gd name="connsiteX1" fmla="*/ 90531 w 185807"/>
                            <a:gd name="connsiteY1" fmla="*/ 94934 h 132428"/>
                            <a:gd name="connsiteX2" fmla="*/ 91797 w 185807"/>
                            <a:gd name="connsiteY2" fmla="*/ 92638 h 132428"/>
                            <a:gd name="connsiteX3" fmla="*/ 172047 w 185807"/>
                            <a:gd name="connsiteY3" fmla="*/ 118278 h 132428"/>
                            <a:gd name="connsiteX4" fmla="*/ 152454 w 185807"/>
                            <a:gd name="connsiteY4" fmla="*/ 96246 h 132428"/>
                            <a:gd name="connsiteX5" fmla="*/ 63954 w 185807"/>
                            <a:gd name="connsiteY5" fmla="*/ 36621 h 132428"/>
                            <a:gd name="connsiteX6" fmla="*/ 26875 w 185807"/>
                            <a:gd name="connsiteY6" fmla="*/ 15668 h 132428"/>
                            <a:gd name="connsiteX7" fmla="*/ 11172 w 185807"/>
                            <a:gd name="connsiteY7" fmla="*/ 7512 h 132428"/>
                            <a:gd name="connsiteX8" fmla="*/ 1282 w 185807"/>
                            <a:gd name="connsiteY8" fmla="*/ 1278 h 132428"/>
                            <a:gd name="connsiteX9" fmla="*/ 3016 w 185807"/>
                            <a:gd name="connsiteY9" fmla="*/ 1324 h 132428"/>
                            <a:gd name="connsiteX10" fmla="*/ 160797 w 185807"/>
                            <a:gd name="connsiteY10" fmla="*/ 100091 h 132428"/>
                            <a:gd name="connsiteX11" fmla="*/ 185782 w 185807"/>
                            <a:gd name="connsiteY11" fmla="*/ 128309 h 132428"/>
                            <a:gd name="connsiteX12" fmla="*/ 164735 w 185807"/>
                            <a:gd name="connsiteY12" fmla="*/ 129434 h 132428"/>
                            <a:gd name="connsiteX13" fmla="*/ 99719 w 185807"/>
                            <a:gd name="connsiteY13" fmla="*/ 102294 h 132428"/>
                            <a:gd name="connsiteX14" fmla="*/ 98688 w 185807"/>
                            <a:gd name="connsiteY14" fmla="*/ 101731 h 1324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85807" h="132428">
                              <a:moveTo>
                                <a:pt x="98688" y="101731"/>
                              </a:moveTo>
                              <a:cubicBezTo>
                                <a:pt x="95875" y="100137"/>
                                <a:pt x="92453" y="97278"/>
                                <a:pt x="90531" y="94934"/>
                              </a:cubicBezTo>
                              <a:cubicBezTo>
                                <a:pt x="88328" y="92262"/>
                                <a:pt x="88891" y="91231"/>
                                <a:pt x="91797" y="92638"/>
                              </a:cubicBezTo>
                              <a:cubicBezTo>
                                <a:pt x="159110" y="124888"/>
                                <a:pt x="172750" y="124418"/>
                                <a:pt x="172047" y="118278"/>
                              </a:cubicBezTo>
                              <a:cubicBezTo>
                                <a:pt x="171438" y="113262"/>
                                <a:pt x="161032" y="103465"/>
                                <a:pt x="152454" y="96246"/>
                              </a:cubicBezTo>
                              <a:cubicBezTo>
                                <a:pt x="127985" y="76137"/>
                                <a:pt x="93157" y="53403"/>
                                <a:pt x="63954" y="36621"/>
                              </a:cubicBezTo>
                              <a:cubicBezTo>
                                <a:pt x="49376" y="28137"/>
                                <a:pt x="36344" y="20825"/>
                                <a:pt x="26875" y="15668"/>
                              </a:cubicBezTo>
                              <a:cubicBezTo>
                                <a:pt x="17313" y="10699"/>
                                <a:pt x="11406" y="7653"/>
                                <a:pt x="11172" y="7512"/>
                              </a:cubicBezTo>
                              <a:cubicBezTo>
                                <a:pt x="8125" y="5919"/>
                                <a:pt x="3532" y="3012"/>
                                <a:pt x="1282" y="1278"/>
                              </a:cubicBezTo>
                              <a:cubicBezTo>
                                <a:pt x="-969" y="-457"/>
                                <a:pt x="-172" y="-410"/>
                                <a:pt x="3016" y="1324"/>
                              </a:cubicBezTo>
                              <a:cubicBezTo>
                                <a:pt x="7281" y="3059"/>
                                <a:pt x="103938" y="52747"/>
                                <a:pt x="160797" y="100091"/>
                              </a:cubicBezTo>
                              <a:cubicBezTo>
                                <a:pt x="176547" y="113262"/>
                                <a:pt x="185266" y="123153"/>
                                <a:pt x="185782" y="128309"/>
                              </a:cubicBezTo>
                              <a:cubicBezTo>
                                <a:pt x="186297" y="133372"/>
                                <a:pt x="179172" y="133793"/>
                                <a:pt x="164735" y="129434"/>
                              </a:cubicBezTo>
                              <a:cubicBezTo>
                                <a:pt x="150344" y="124981"/>
                                <a:pt x="128547" y="116028"/>
                                <a:pt x="99719" y="102294"/>
                              </a:cubicBezTo>
                              <a:cubicBezTo>
                                <a:pt x="99438" y="102106"/>
                                <a:pt x="99110" y="101919"/>
                                <a:pt x="98688" y="10173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87429"/>
                        </a:solidFill>
                        <a:ln w="468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</p:grpSp>
              <p:sp>
                <p:nvSpPr>
                  <p:cNvPr id="1088" name="任意多边形: 形状 1087">
                    <a:extLst>
                      <a:ext uri="{FF2B5EF4-FFF2-40B4-BE49-F238E27FC236}">
                        <a16:creationId xmlns:a16="http://schemas.microsoft.com/office/drawing/2014/main" id="{A050535D-8A17-DCB1-FB01-5BA282CEB418}"/>
                      </a:ext>
                    </a:extLst>
                  </p:cNvPr>
                  <p:cNvSpPr/>
                  <p:nvPr/>
                </p:nvSpPr>
                <p:spPr>
                  <a:xfrm>
                    <a:off x="8255908" y="1186957"/>
                    <a:ext cx="5474537" cy="5652663"/>
                  </a:xfrm>
                  <a:custGeom>
                    <a:avLst/>
                    <a:gdLst>
                      <a:gd name="connsiteX0" fmla="*/ 5474537 w 5474537"/>
                      <a:gd name="connsiteY0" fmla="*/ 4508493 h 5652663"/>
                      <a:gd name="connsiteX1" fmla="*/ 5381021 w 5474537"/>
                      <a:gd name="connsiteY1" fmla="*/ 4453180 h 5652663"/>
                      <a:gd name="connsiteX2" fmla="*/ 5286755 w 5474537"/>
                      <a:gd name="connsiteY2" fmla="*/ 4399837 h 5652663"/>
                      <a:gd name="connsiteX3" fmla="*/ 5191787 w 5474537"/>
                      <a:gd name="connsiteY3" fmla="*/ 4348415 h 5652663"/>
                      <a:gd name="connsiteX4" fmla="*/ 5143927 w 5474537"/>
                      <a:gd name="connsiteY4" fmla="*/ 4323758 h 5652663"/>
                      <a:gd name="connsiteX5" fmla="*/ 5119974 w 5474537"/>
                      <a:gd name="connsiteY5" fmla="*/ 4311477 h 5652663"/>
                      <a:gd name="connsiteX6" fmla="*/ 5095833 w 5474537"/>
                      <a:gd name="connsiteY6" fmla="*/ 4299712 h 5652663"/>
                      <a:gd name="connsiteX7" fmla="*/ 4900786 w 5474537"/>
                      <a:gd name="connsiteY7" fmla="*/ 4211398 h 5652663"/>
                      <a:gd name="connsiteX8" fmla="*/ 4701239 w 5474537"/>
                      <a:gd name="connsiteY8" fmla="*/ 4138836 h 5652663"/>
                      <a:gd name="connsiteX9" fmla="*/ 4497473 w 5474537"/>
                      <a:gd name="connsiteY9" fmla="*/ 4086383 h 5652663"/>
                      <a:gd name="connsiteX10" fmla="*/ 4290848 w 5474537"/>
                      <a:gd name="connsiteY10" fmla="*/ 4058633 h 5652663"/>
                      <a:gd name="connsiteX11" fmla="*/ 4083941 w 5474537"/>
                      <a:gd name="connsiteY11" fmla="*/ 4059523 h 5652663"/>
                      <a:gd name="connsiteX12" fmla="*/ 3880081 w 5474537"/>
                      <a:gd name="connsiteY12" fmla="*/ 4090976 h 5652663"/>
                      <a:gd name="connsiteX13" fmla="*/ 3829924 w 5474537"/>
                      <a:gd name="connsiteY13" fmla="*/ 4103305 h 5652663"/>
                      <a:gd name="connsiteX14" fmla="*/ 3780425 w 5474537"/>
                      <a:gd name="connsiteY14" fmla="*/ 4118258 h 5652663"/>
                      <a:gd name="connsiteX15" fmla="*/ 3755721 w 5474537"/>
                      <a:gd name="connsiteY15" fmla="*/ 4125851 h 5652663"/>
                      <a:gd name="connsiteX16" fmla="*/ 3731440 w 5474537"/>
                      <a:gd name="connsiteY16" fmla="*/ 4134430 h 5652663"/>
                      <a:gd name="connsiteX17" fmla="*/ 3707159 w 5474537"/>
                      <a:gd name="connsiteY17" fmla="*/ 4143102 h 5652663"/>
                      <a:gd name="connsiteX18" fmla="*/ 3683065 w 5474537"/>
                      <a:gd name="connsiteY18" fmla="*/ 4152664 h 5652663"/>
                      <a:gd name="connsiteX19" fmla="*/ 3493455 w 5474537"/>
                      <a:gd name="connsiteY19" fmla="*/ 4241774 h 5652663"/>
                      <a:gd name="connsiteX20" fmla="*/ 3133970 w 5474537"/>
                      <a:gd name="connsiteY20" fmla="*/ 4472165 h 5652663"/>
                      <a:gd name="connsiteX21" fmla="*/ 2962595 w 5474537"/>
                      <a:gd name="connsiteY21" fmla="*/ 4603602 h 5652663"/>
                      <a:gd name="connsiteX22" fmla="*/ 2794173 w 5474537"/>
                      <a:gd name="connsiteY22" fmla="*/ 4741884 h 5652663"/>
                      <a:gd name="connsiteX23" fmla="*/ 2454797 w 5474537"/>
                      <a:gd name="connsiteY23" fmla="*/ 5023697 h 5652663"/>
                      <a:gd name="connsiteX24" fmla="*/ 2097468 w 5474537"/>
                      <a:gd name="connsiteY24" fmla="*/ 5291963 h 5652663"/>
                      <a:gd name="connsiteX25" fmla="*/ 1703483 w 5474537"/>
                      <a:gd name="connsiteY25" fmla="*/ 5518276 h 5652663"/>
                      <a:gd name="connsiteX26" fmla="*/ 1596889 w 5474537"/>
                      <a:gd name="connsiteY26" fmla="*/ 5562948 h 5652663"/>
                      <a:gd name="connsiteX27" fmla="*/ 1486451 w 5474537"/>
                      <a:gd name="connsiteY27" fmla="*/ 5600214 h 5652663"/>
                      <a:gd name="connsiteX28" fmla="*/ 1372404 w 5474537"/>
                      <a:gd name="connsiteY28" fmla="*/ 5628995 h 5652663"/>
                      <a:gd name="connsiteX29" fmla="*/ 1343342 w 5474537"/>
                      <a:gd name="connsiteY29" fmla="*/ 5634433 h 5652663"/>
                      <a:gd name="connsiteX30" fmla="*/ 1328764 w 5474537"/>
                      <a:gd name="connsiteY30" fmla="*/ 5637151 h 5652663"/>
                      <a:gd name="connsiteX31" fmla="*/ 1314045 w 5474537"/>
                      <a:gd name="connsiteY31" fmla="*/ 5639354 h 5652663"/>
                      <a:gd name="connsiteX32" fmla="*/ 1284654 w 5474537"/>
                      <a:gd name="connsiteY32" fmla="*/ 5643667 h 5652663"/>
                      <a:gd name="connsiteX33" fmla="*/ 1255029 w 5474537"/>
                      <a:gd name="connsiteY33" fmla="*/ 5646901 h 5652663"/>
                      <a:gd name="connsiteX34" fmla="*/ 1015169 w 5474537"/>
                      <a:gd name="connsiteY34" fmla="*/ 5644370 h 5652663"/>
                      <a:gd name="connsiteX35" fmla="*/ 782294 w 5474537"/>
                      <a:gd name="connsiteY35" fmla="*/ 5584698 h 5652663"/>
                      <a:gd name="connsiteX36" fmla="*/ 571075 w 5474537"/>
                      <a:gd name="connsiteY36" fmla="*/ 5473885 h 5652663"/>
                      <a:gd name="connsiteX37" fmla="*/ 388074 w 5474537"/>
                      <a:gd name="connsiteY37" fmla="*/ 5327401 h 5652663"/>
                      <a:gd name="connsiteX38" fmla="*/ 366981 w 5474537"/>
                      <a:gd name="connsiteY38" fmla="*/ 5307385 h 5652663"/>
                      <a:gd name="connsiteX39" fmla="*/ 346590 w 5474537"/>
                      <a:gd name="connsiteY39" fmla="*/ 5286854 h 5652663"/>
                      <a:gd name="connsiteX40" fmla="*/ 326199 w 5474537"/>
                      <a:gd name="connsiteY40" fmla="*/ 5266135 h 5652663"/>
                      <a:gd name="connsiteX41" fmla="*/ 306277 w 5474537"/>
                      <a:gd name="connsiteY41" fmla="*/ 5244057 h 5652663"/>
                      <a:gd name="connsiteX42" fmla="*/ 230808 w 5474537"/>
                      <a:gd name="connsiteY42" fmla="*/ 5152135 h 5652663"/>
                      <a:gd name="connsiteX43" fmla="*/ 111277 w 5474537"/>
                      <a:gd name="connsiteY43" fmla="*/ 4946962 h 5652663"/>
                      <a:gd name="connsiteX44" fmla="*/ 34964 w 5474537"/>
                      <a:gd name="connsiteY44" fmla="*/ 4723181 h 5652663"/>
                      <a:gd name="connsiteX45" fmla="*/ 2105 w 5474537"/>
                      <a:gd name="connsiteY45" fmla="*/ 4490587 h 5652663"/>
                      <a:gd name="connsiteX46" fmla="*/ 792 w 5474537"/>
                      <a:gd name="connsiteY46" fmla="*/ 4461337 h 5652663"/>
                      <a:gd name="connsiteX47" fmla="*/ 42 w 5474537"/>
                      <a:gd name="connsiteY47" fmla="*/ 4432087 h 5652663"/>
                      <a:gd name="connsiteX48" fmla="*/ 324 w 5474537"/>
                      <a:gd name="connsiteY48" fmla="*/ 4373633 h 5652663"/>
                      <a:gd name="connsiteX49" fmla="*/ 3277 w 5474537"/>
                      <a:gd name="connsiteY49" fmla="*/ 4315321 h 5652663"/>
                      <a:gd name="connsiteX50" fmla="*/ 5667 w 5474537"/>
                      <a:gd name="connsiteY50" fmla="*/ 4286258 h 5652663"/>
                      <a:gd name="connsiteX51" fmla="*/ 8527 w 5474537"/>
                      <a:gd name="connsiteY51" fmla="*/ 4257242 h 5652663"/>
                      <a:gd name="connsiteX52" fmla="*/ 50480 w 5474537"/>
                      <a:gd name="connsiteY52" fmla="*/ 4028539 h 5652663"/>
                      <a:gd name="connsiteX53" fmla="*/ 125668 w 5474537"/>
                      <a:gd name="connsiteY53" fmla="*/ 3809023 h 5652663"/>
                      <a:gd name="connsiteX54" fmla="*/ 231277 w 5474537"/>
                      <a:gd name="connsiteY54" fmla="*/ 3602444 h 5652663"/>
                      <a:gd name="connsiteX55" fmla="*/ 366512 w 5474537"/>
                      <a:gd name="connsiteY55" fmla="*/ 3413209 h 5652663"/>
                      <a:gd name="connsiteX56" fmla="*/ 404856 w 5474537"/>
                      <a:gd name="connsiteY56" fmla="*/ 3369241 h 5652663"/>
                      <a:gd name="connsiteX57" fmla="*/ 445121 w 5474537"/>
                      <a:gd name="connsiteY57" fmla="*/ 3326960 h 5652663"/>
                      <a:gd name="connsiteX58" fmla="*/ 455246 w 5474537"/>
                      <a:gd name="connsiteY58" fmla="*/ 3316413 h 5652663"/>
                      <a:gd name="connsiteX59" fmla="*/ 465840 w 5474537"/>
                      <a:gd name="connsiteY59" fmla="*/ 3306334 h 5652663"/>
                      <a:gd name="connsiteX60" fmla="*/ 487074 w 5474537"/>
                      <a:gd name="connsiteY60" fmla="*/ 3286178 h 5652663"/>
                      <a:gd name="connsiteX61" fmla="*/ 508356 w 5474537"/>
                      <a:gd name="connsiteY61" fmla="*/ 3266303 h 5652663"/>
                      <a:gd name="connsiteX62" fmla="*/ 529825 w 5474537"/>
                      <a:gd name="connsiteY62" fmla="*/ 3247506 h 5652663"/>
                      <a:gd name="connsiteX63" fmla="*/ 707622 w 5474537"/>
                      <a:gd name="connsiteY63" fmla="*/ 3105662 h 5652663"/>
                      <a:gd name="connsiteX64" fmla="*/ 895778 w 5474537"/>
                      <a:gd name="connsiteY64" fmla="*/ 2980131 h 5652663"/>
                      <a:gd name="connsiteX65" fmla="*/ 1289389 w 5474537"/>
                      <a:gd name="connsiteY65" fmla="*/ 2766568 h 5652663"/>
                      <a:gd name="connsiteX66" fmla="*/ 2084343 w 5474537"/>
                      <a:gd name="connsiteY66" fmla="*/ 2393911 h 5652663"/>
                      <a:gd name="connsiteX67" fmla="*/ 2274469 w 5474537"/>
                      <a:gd name="connsiteY67" fmla="*/ 2291770 h 5652663"/>
                      <a:gd name="connsiteX68" fmla="*/ 2458266 w 5474537"/>
                      <a:gd name="connsiteY68" fmla="*/ 2180067 h 5652663"/>
                      <a:gd name="connsiteX69" fmla="*/ 2632500 w 5474537"/>
                      <a:gd name="connsiteY69" fmla="*/ 2057207 h 5652663"/>
                      <a:gd name="connsiteX70" fmla="*/ 2714579 w 5474537"/>
                      <a:gd name="connsiteY70" fmla="*/ 1990644 h 5652663"/>
                      <a:gd name="connsiteX71" fmla="*/ 2791360 w 5474537"/>
                      <a:gd name="connsiteY71" fmla="*/ 1920941 h 5652663"/>
                      <a:gd name="connsiteX72" fmla="*/ 2924157 w 5474537"/>
                      <a:gd name="connsiteY72" fmla="*/ 1771316 h 5652663"/>
                      <a:gd name="connsiteX73" fmla="*/ 3025126 w 5474537"/>
                      <a:gd name="connsiteY73" fmla="*/ 1599050 h 5652663"/>
                      <a:gd name="connsiteX74" fmla="*/ 3075892 w 5474537"/>
                      <a:gd name="connsiteY74" fmla="*/ 1406346 h 5652663"/>
                      <a:gd name="connsiteX75" fmla="*/ 3064876 w 5474537"/>
                      <a:gd name="connsiteY75" fmla="*/ 1207455 h 5652663"/>
                      <a:gd name="connsiteX76" fmla="*/ 3059345 w 5474537"/>
                      <a:gd name="connsiteY76" fmla="*/ 1183080 h 5652663"/>
                      <a:gd name="connsiteX77" fmla="*/ 3056580 w 5474537"/>
                      <a:gd name="connsiteY77" fmla="*/ 1170893 h 5652663"/>
                      <a:gd name="connsiteX78" fmla="*/ 3052923 w 5474537"/>
                      <a:gd name="connsiteY78" fmla="*/ 1158940 h 5652663"/>
                      <a:gd name="connsiteX79" fmla="*/ 3045611 w 5474537"/>
                      <a:gd name="connsiteY79" fmla="*/ 1135033 h 5652663"/>
                      <a:gd name="connsiteX80" fmla="*/ 3037829 w 5474537"/>
                      <a:gd name="connsiteY80" fmla="*/ 1111268 h 5652663"/>
                      <a:gd name="connsiteX81" fmla="*/ 3019923 w 5474537"/>
                      <a:gd name="connsiteY81" fmla="*/ 1064580 h 5652663"/>
                      <a:gd name="connsiteX82" fmla="*/ 2999017 w 5474537"/>
                      <a:gd name="connsiteY82" fmla="*/ 1019158 h 5652663"/>
                      <a:gd name="connsiteX83" fmla="*/ 2987814 w 5474537"/>
                      <a:gd name="connsiteY83" fmla="*/ 996799 h 5652663"/>
                      <a:gd name="connsiteX84" fmla="*/ 2976095 w 5474537"/>
                      <a:gd name="connsiteY84" fmla="*/ 974721 h 5652663"/>
                      <a:gd name="connsiteX85" fmla="*/ 2950689 w 5474537"/>
                      <a:gd name="connsiteY85" fmla="*/ 931689 h 5652663"/>
                      <a:gd name="connsiteX86" fmla="*/ 2893923 w 5474537"/>
                      <a:gd name="connsiteY86" fmla="*/ 849423 h 5652663"/>
                      <a:gd name="connsiteX87" fmla="*/ 2862610 w 5474537"/>
                      <a:gd name="connsiteY87" fmla="*/ 810470 h 5652663"/>
                      <a:gd name="connsiteX88" fmla="*/ 2829657 w 5474537"/>
                      <a:gd name="connsiteY88" fmla="*/ 772876 h 5652663"/>
                      <a:gd name="connsiteX89" fmla="*/ 2812501 w 5474537"/>
                      <a:gd name="connsiteY89" fmla="*/ 754689 h 5652663"/>
                      <a:gd name="connsiteX90" fmla="*/ 2794970 w 5474537"/>
                      <a:gd name="connsiteY90" fmla="*/ 736689 h 5652663"/>
                      <a:gd name="connsiteX91" fmla="*/ 2757844 w 5474537"/>
                      <a:gd name="connsiteY91" fmla="*/ 701111 h 5652663"/>
                      <a:gd name="connsiteX92" fmla="*/ 2595329 w 5474537"/>
                      <a:gd name="connsiteY92" fmla="*/ 572017 h 5652663"/>
                      <a:gd name="connsiteX93" fmla="*/ 2223375 w 5474537"/>
                      <a:gd name="connsiteY93" fmla="*/ 378001 h 5652663"/>
                      <a:gd name="connsiteX94" fmla="*/ 2022843 w 5474537"/>
                      <a:gd name="connsiteY94" fmla="*/ 311157 h 5652663"/>
                      <a:gd name="connsiteX95" fmla="*/ 1971280 w 5474537"/>
                      <a:gd name="connsiteY95" fmla="*/ 297704 h 5652663"/>
                      <a:gd name="connsiteX96" fmla="*/ 1919577 w 5474537"/>
                      <a:gd name="connsiteY96" fmla="*/ 284626 h 5652663"/>
                      <a:gd name="connsiteX97" fmla="*/ 1867452 w 5474537"/>
                      <a:gd name="connsiteY97" fmla="*/ 272954 h 5652663"/>
                      <a:gd name="connsiteX98" fmla="*/ 1841389 w 5474537"/>
                      <a:gd name="connsiteY98" fmla="*/ 267094 h 5652663"/>
                      <a:gd name="connsiteX99" fmla="*/ 1815140 w 5474537"/>
                      <a:gd name="connsiteY99" fmla="*/ 261938 h 5652663"/>
                      <a:gd name="connsiteX100" fmla="*/ 1389889 w 5474537"/>
                      <a:gd name="connsiteY100" fmla="*/ 203766 h 5652663"/>
                      <a:gd name="connsiteX101" fmla="*/ 1280764 w 5474537"/>
                      <a:gd name="connsiteY101" fmla="*/ 196313 h 5652663"/>
                      <a:gd name="connsiteX102" fmla="*/ 1171732 w 5474537"/>
                      <a:gd name="connsiteY102" fmla="*/ 187500 h 5652663"/>
                      <a:gd name="connsiteX103" fmla="*/ 1120920 w 5474537"/>
                      <a:gd name="connsiteY103" fmla="*/ 185250 h 5652663"/>
                      <a:gd name="connsiteX104" fmla="*/ 1108498 w 5474537"/>
                      <a:gd name="connsiteY104" fmla="*/ 185016 h 5652663"/>
                      <a:gd name="connsiteX105" fmla="*/ 1096451 w 5474537"/>
                      <a:gd name="connsiteY105" fmla="*/ 185157 h 5652663"/>
                      <a:gd name="connsiteX106" fmla="*/ 1071935 w 5474537"/>
                      <a:gd name="connsiteY106" fmla="*/ 186000 h 5652663"/>
                      <a:gd name="connsiteX107" fmla="*/ 975091 w 5474537"/>
                      <a:gd name="connsiteY107" fmla="*/ 205969 h 5652663"/>
                      <a:gd name="connsiteX108" fmla="*/ 945044 w 5474537"/>
                      <a:gd name="connsiteY108" fmla="*/ 23156 h 5652663"/>
                      <a:gd name="connsiteX109" fmla="*/ 1062560 w 5474537"/>
                      <a:gd name="connsiteY109" fmla="*/ 1031 h 5652663"/>
                      <a:gd name="connsiteX110" fmla="*/ 1092888 w 5474537"/>
                      <a:gd name="connsiteY110" fmla="*/ 94 h 5652663"/>
                      <a:gd name="connsiteX111" fmla="*/ 1108310 w 5474537"/>
                      <a:gd name="connsiteY111" fmla="*/ 0 h 5652663"/>
                      <a:gd name="connsiteX112" fmla="*/ 1123404 w 5474537"/>
                      <a:gd name="connsiteY112" fmla="*/ 281 h 5652663"/>
                      <a:gd name="connsiteX113" fmla="*/ 1182232 w 5474537"/>
                      <a:gd name="connsiteY113" fmla="*/ 3094 h 5652663"/>
                      <a:gd name="connsiteX114" fmla="*/ 1291592 w 5474537"/>
                      <a:gd name="connsiteY114" fmla="*/ 12516 h 5652663"/>
                      <a:gd name="connsiteX115" fmla="*/ 1400295 w 5474537"/>
                      <a:gd name="connsiteY115" fmla="*/ 20531 h 5652663"/>
                      <a:gd name="connsiteX116" fmla="*/ 1841811 w 5474537"/>
                      <a:gd name="connsiteY116" fmla="*/ 82875 h 5652663"/>
                      <a:gd name="connsiteX117" fmla="*/ 1951171 w 5474537"/>
                      <a:gd name="connsiteY117" fmla="*/ 107157 h 5652663"/>
                      <a:gd name="connsiteX118" fmla="*/ 2005546 w 5474537"/>
                      <a:gd name="connsiteY118" fmla="*/ 120938 h 5652663"/>
                      <a:gd name="connsiteX119" fmla="*/ 2059828 w 5474537"/>
                      <a:gd name="connsiteY119" fmla="*/ 135375 h 5652663"/>
                      <a:gd name="connsiteX120" fmla="*/ 2274562 w 5474537"/>
                      <a:gd name="connsiteY120" fmla="*/ 207375 h 5652663"/>
                      <a:gd name="connsiteX121" fmla="*/ 2481469 w 5474537"/>
                      <a:gd name="connsiteY121" fmla="*/ 300938 h 5652663"/>
                      <a:gd name="connsiteX122" fmla="*/ 2677547 w 5474537"/>
                      <a:gd name="connsiteY122" fmla="*/ 417610 h 5652663"/>
                      <a:gd name="connsiteX123" fmla="*/ 2858204 w 5474537"/>
                      <a:gd name="connsiteY123" fmla="*/ 559735 h 5652663"/>
                      <a:gd name="connsiteX124" fmla="*/ 2879298 w 5474537"/>
                      <a:gd name="connsiteY124" fmla="*/ 579517 h 5652663"/>
                      <a:gd name="connsiteX125" fmla="*/ 2889798 w 5474537"/>
                      <a:gd name="connsiteY125" fmla="*/ 589407 h 5652663"/>
                      <a:gd name="connsiteX126" fmla="*/ 2900110 w 5474537"/>
                      <a:gd name="connsiteY126" fmla="*/ 599673 h 5652663"/>
                      <a:gd name="connsiteX127" fmla="*/ 2920735 w 5474537"/>
                      <a:gd name="connsiteY127" fmla="*/ 620251 h 5652663"/>
                      <a:gd name="connsiteX128" fmla="*/ 2941126 w 5474537"/>
                      <a:gd name="connsiteY128" fmla="*/ 641861 h 5652663"/>
                      <a:gd name="connsiteX129" fmla="*/ 2980829 w 5474537"/>
                      <a:gd name="connsiteY129" fmla="*/ 686204 h 5652663"/>
                      <a:gd name="connsiteX130" fmla="*/ 2999767 w 5474537"/>
                      <a:gd name="connsiteY130" fmla="*/ 709126 h 5652663"/>
                      <a:gd name="connsiteX131" fmla="*/ 3018282 w 5474537"/>
                      <a:gd name="connsiteY131" fmla="*/ 732423 h 5652663"/>
                      <a:gd name="connsiteX132" fmla="*/ 3225658 w 5474537"/>
                      <a:gd name="connsiteY132" fmla="*/ 1154487 h 5652663"/>
                      <a:gd name="connsiteX133" fmla="*/ 3245158 w 5474537"/>
                      <a:gd name="connsiteY133" fmla="*/ 1388628 h 5652663"/>
                      <a:gd name="connsiteX134" fmla="*/ 3193595 w 5474537"/>
                      <a:gd name="connsiteY134" fmla="*/ 1617472 h 5652663"/>
                      <a:gd name="connsiteX135" fmla="*/ 3082080 w 5474537"/>
                      <a:gd name="connsiteY135" fmla="*/ 1823957 h 5652663"/>
                      <a:gd name="connsiteX136" fmla="*/ 2930063 w 5474537"/>
                      <a:gd name="connsiteY136" fmla="*/ 2002879 h 5652663"/>
                      <a:gd name="connsiteX137" fmla="*/ 2758548 w 5474537"/>
                      <a:gd name="connsiteY137" fmla="*/ 2153066 h 5652663"/>
                      <a:gd name="connsiteX138" fmla="*/ 2576579 w 5474537"/>
                      <a:gd name="connsiteY138" fmla="*/ 2282348 h 5652663"/>
                      <a:gd name="connsiteX139" fmla="*/ 2387297 w 5474537"/>
                      <a:gd name="connsiteY139" fmla="*/ 2397286 h 5652663"/>
                      <a:gd name="connsiteX140" fmla="*/ 2192718 w 5474537"/>
                      <a:gd name="connsiteY140" fmla="*/ 2501349 h 5652663"/>
                      <a:gd name="connsiteX141" fmla="*/ 1398748 w 5474537"/>
                      <a:gd name="connsiteY141" fmla="*/ 2861912 h 5652663"/>
                      <a:gd name="connsiteX142" fmla="*/ 1014747 w 5474537"/>
                      <a:gd name="connsiteY142" fmla="*/ 3057100 h 5652663"/>
                      <a:gd name="connsiteX143" fmla="*/ 832216 w 5474537"/>
                      <a:gd name="connsiteY143" fmla="*/ 3169787 h 5652663"/>
                      <a:gd name="connsiteX144" fmla="*/ 659528 w 5474537"/>
                      <a:gd name="connsiteY144" fmla="*/ 3296444 h 5652663"/>
                      <a:gd name="connsiteX145" fmla="*/ 618137 w 5474537"/>
                      <a:gd name="connsiteY145" fmla="*/ 3330381 h 5652663"/>
                      <a:gd name="connsiteX146" fmla="*/ 597747 w 5474537"/>
                      <a:gd name="connsiteY146" fmla="*/ 3347725 h 5652663"/>
                      <a:gd name="connsiteX147" fmla="*/ 577731 w 5474537"/>
                      <a:gd name="connsiteY147" fmla="*/ 3365303 h 5652663"/>
                      <a:gd name="connsiteX148" fmla="*/ 538731 w 5474537"/>
                      <a:gd name="connsiteY148" fmla="*/ 3401116 h 5652663"/>
                      <a:gd name="connsiteX149" fmla="*/ 501512 w 5474537"/>
                      <a:gd name="connsiteY149" fmla="*/ 3438850 h 5652663"/>
                      <a:gd name="connsiteX150" fmla="*/ 367168 w 5474537"/>
                      <a:gd name="connsiteY150" fmla="*/ 3603429 h 5652663"/>
                      <a:gd name="connsiteX151" fmla="*/ 337355 w 5474537"/>
                      <a:gd name="connsiteY151" fmla="*/ 3647585 h 5652663"/>
                      <a:gd name="connsiteX152" fmla="*/ 309465 w 5474537"/>
                      <a:gd name="connsiteY152" fmla="*/ 3693054 h 5652663"/>
                      <a:gd name="connsiteX153" fmla="*/ 296105 w 5474537"/>
                      <a:gd name="connsiteY153" fmla="*/ 3716163 h 5652663"/>
                      <a:gd name="connsiteX154" fmla="*/ 283168 w 5474537"/>
                      <a:gd name="connsiteY154" fmla="*/ 3739507 h 5652663"/>
                      <a:gd name="connsiteX155" fmla="*/ 270371 w 5474537"/>
                      <a:gd name="connsiteY155" fmla="*/ 3762945 h 5652663"/>
                      <a:gd name="connsiteX156" fmla="*/ 258465 w 5474537"/>
                      <a:gd name="connsiteY156" fmla="*/ 3786851 h 5652663"/>
                      <a:gd name="connsiteX157" fmla="*/ 176574 w 5474537"/>
                      <a:gd name="connsiteY157" fmla="*/ 3984383 h 5652663"/>
                      <a:gd name="connsiteX158" fmla="*/ 123605 w 5474537"/>
                      <a:gd name="connsiteY158" fmla="*/ 4191992 h 5652663"/>
                      <a:gd name="connsiteX159" fmla="*/ 102558 w 5474537"/>
                      <a:gd name="connsiteY159" fmla="*/ 4405508 h 5652663"/>
                      <a:gd name="connsiteX160" fmla="*/ 166777 w 5474537"/>
                      <a:gd name="connsiteY160" fmla="*/ 4828978 h 5652663"/>
                      <a:gd name="connsiteX161" fmla="*/ 257574 w 5474537"/>
                      <a:gd name="connsiteY161" fmla="*/ 5024588 h 5652663"/>
                      <a:gd name="connsiteX162" fmla="*/ 271262 w 5474537"/>
                      <a:gd name="connsiteY162" fmla="*/ 5047885 h 5652663"/>
                      <a:gd name="connsiteX163" fmla="*/ 286355 w 5474537"/>
                      <a:gd name="connsiteY163" fmla="*/ 5070337 h 5652663"/>
                      <a:gd name="connsiteX164" fmla="*/ 301449 w 5474537"/>
                      <a:gd name="connsiteY164" fmla="*/ 5092791 h 5652663"/>
                      <a:gd name="connsiteX165" fmla="*/ 309090 w 5474537"/>
                      <a:gd name="connsiteY165" fmla="*/ 5103947 h 5652663"/>
                      <a:gd name="connsiteX166" fmla="*/ 317340 w 5474537"/>
                      <a:gd name="connsiteY166" fmla="*/ 5114682 h 5652663"/>
                      <a:gd name="connsiteX167" fmla="*/ 350527 w 5474537"/>
                      <a:gd name="connsiteY167" fmla="*/ 5157526 h 5652663"/>
                      <a:gd name="connsiteX168" fmla="*/ 386246 w 5474537"/>
                      <a:gd name="connsiteY168" fmla="*/ 5198354 h 5652663"/>
                      <a:gd name="connsiteX169" fmla="*/ 544262 w 5474537"/>
                      <a:gd name="connsiteY169" fmla="*/ 5347323 h 5652663"/>
                      <a:gd name="connsiteX170" fmla="*/ 725763 w 5474537"/>
                      <a:gd name="connsiteY170" fmla="*/ 5467557 h 5652663"/>
                      <a:gd name="connsiteX171" fmla="*/ 929388 w 5474537"/>
                      <a:gd name="connsiteY171" fmla="*/ 5546401 h 5652663"/>
                      <a:gd name="connsiteX172" fmla="*/ 1146701 w 5474537"/>
                      <a:gd name="connsiteY172" fmla="*/ 5574807 h 5652663"/>
                      <a:gd name="connsiteX173" fmla="*/ 1365326 w 5474537"/>
                      <a:gd name="connsiteY173" fmla="*/ 5553760 h 5652663"/>
                      <a:gd name="connsiteX174" fmla="*/ 1576545 w 5474537"/>
                      <a:gd name="connsiteY174" fmla="*/ 5493385 h 5652663"/>
                      <a:gd name="connsiteX175" fmla="*/ 1968233 w 5474537"/>
                      <a:gd name="connsiteY175" fmla="*/ 5297166 h 5652663"/>
                      <a:gd name="connsiteX176" fmla="*/ 2326875 w 5474537"/>
                      <a:gd name="connsiteY176" fmla="*/ 5046994 h 5652663"/>
                      <a:gd name="connsiteX177" fmla="*/ 2667235 w 5474537"/>
                      <a:gd name="connsiteY177" fmla="*/ 4774650 h 5652663"/>
                      <a:gd name="connsiteX178" fmla="*/ 3005720 w 5474537"/>
                      <a:gd name="connsiteY178" fmla="*/ 4503899 h 5652663"/>
                      <a:gd name="connsiteX179" fmla="*/ 3361783 w 5474537"/>
                      <a:gd name="connsiteY179" fmla="*/ 4262445 h 5652663"/>
                      <a:gd name="connsiteX180" fmla="*/ 3746440 w 5474537"/>
                      <a:gd name="connsiteY180" fmla="*/ 4083195 h 5652663"/>
                      <a:gd name="connsiteX181" fmla="*/ 3797019 w 5474537"/>
                      <a:gd name="connsiteY181" fmla="*/ 4068382 h 5652663"/>
                      <a:gd name="connsiteX182" fmla="*/ 3822378 w 5474537"/>
                      <a:gd name="connsiteY182" fmla="*/ 4061211 h 5652663"/>
                      <a:gd name="connsiteX183" fmla="*/ 3848019 w 5474537"/>
                      <a:gd name="connsiteY183" fmla="*/ 4055164 h 5652663"/>
                      <a:gd name="connsiteX184" fmla="*/ 3873612 w 5474537"/>
                      <a:gd name="connsiteY184" fmla="*/ 4049117 h 5652663"/>
                      <a:gd name="connsiteX185" fmla="*/ 3899347 w 5474537"/>
                      <a:gd name="connsiteY185" fmla="*/ 4043492 h 5652663"/>
                      <a:gd name="connsiteX186" fmla="*/ 3951144 w 5474537"/>
                      <a:gd name="connsiteY186" fmla="*/ 4034070 h 5652663"/>
                      <a:gd name="connsiteX187" fmla="*/ 3964081 w 5474537"/>
                      <a:gd name="connsiteY187" fmla="*/ 4031773 h 5652663"/>
                      <a:gd name="connsiteX188" fmla="*/ 3977112 w 5474537"/>
                      <a:gd name="connsiteY188" fmla="*/ 4030086 h 5652663"/>
                      <a:gd name="connsiteX189" fmla="*/ 4003222 w 5474537"/>
                      <a:gd name="connsiteY189" fmla="*/ 4026711 h 5652663"/>
                      <a:gd name="connsiteX190" fmla="*/ 4029331 w 5474537"/>
                      <a:gd name="connsiteY190" fmla="*/ 4023335 h 5652663"/>
                      <a:gd name="connsiteX191" fmla="*/ 4055534 w 5474537"/>
                      <a:gd name="connsiteY191" fmla="*/ 4021086 h 5652663"/>
                      <a:gd name="connsiteX192" fmla="*/ 4107988 w 5474537"/>
                      <a:gd name="connsiteY192" fmla="*/ 4017148 h 5652663"/>
                      <a:gd name="connsiteX193" fmla="*/ 4160581 w 5474537"/>
                      <a:gd name="connsiteY193" fmla="*/ 4015742 h 5652663"/>
                      <a:gd name="connsiteX194" fmla="*/ 4578708 w 5474537"/>
                      <a:gd name="connsiteY194" fmla="*/ 4066601 h 5652663"/>
                      <a:gd name="connsiteX195" fmla="*/ 4980005 w 5474537"/>
                      <a:gd name="connsiteY195" fmla="*/ 4208024 h 5652663"/>
                      <a:gd name="connsiteX196" fmla="*/ 5172896 w 5474537"/>
                      <a:gd name="connsiteY196" fmla="*/ 4301493 h 5652663"/>
                      <a:gd name="connsiteX197" fmla="*/ 5267724 w 5474537"/>
                      <a:gd name="connsiteY197" fmla="*/ 4352118 h 5652663"/>
                      <a:gd name="connsiteX198" fmla="*/ 5361522 w 5474537"/>
                      <a:gd name="connsiteY198" fmla="*/ 4405134 h 5652663"/>
                      <a:gd name="connsiteX199" fmla="*/ 5417349 w 5474537"/>
                      <a:gd name="connsiteY199" fmla="*/ 4445258 h 5652663"/>
                      <a:gd name="connsiteX200" fmla="*/ 5474537 w 5474537"/>
                      <a:gd name="connsiteY200" fmla="*/ 4508493 h 5652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</a:cxnLst>
                    <a:rect l="l" t="t" r="r" b="b"/>
                    <a:pathLst>
                      <a:path w="5474537" h="5652663">
                        <a:moveTo>
                          <a:pt x="5474537" y="4508493"/>
                        </a:moveTo>
                        <a:cubicBezTo>
                          <a:pt x="5443506" y="4489649"/>
                          <a:pt x="5412193" y="4471555"/>
                          <a:pt x="5381021" y="4453180"/>
                        </a:cubicBezTo>
                        <a:cubicBezTo>
                          <a:pt x="5349615" y="4435321"/>
                          <a:pt x="5318396" y="4417086"/>
                          <a:pt x="5286755" y="4399837"/>
                        </a:cubicBezTo>
                        <a:cubicBezTo>
                          <a:pt x="5255302" y="4382118"/>
                          <a:pt x="5223521" y="4365337"/>
                          <a:pt x="5191787" y="4348415"/>
                        </a:cubicBezTo>
                        <a:cubicBezTo>
                          <a:pt x="5175896" y="4340024"/>
                          <a:pt x="5159865" y="4332009"/>
                          <a:pt x="5143927" y="4323758"/>
                        </a:cubicBezTo>
                        <a:lnTo>
                          <a:pt x="5119974" y="4311477"/>
                        </a:lnTo>
                        <a:lnTo>
                          <a:pt x="5095833" y="4299712"/>
                        </a:lnTo>
                        <a:cubicBezTo>
                          <a:pt x="5031615" y="4267836"/>
                          <a:pt x="4966505" y="4238586"/>
                          <a:pt x="4900786" y="4211398"/>
                        </a:cubicBezTo>
                        <a:cubicBezTo>
                          <a:pt x="4835161" y="4183930"/>
                          <a:pt x="4768411" y="4160164"/>
                          <a:pt x="4701239" y="4138836"/>
                        </a:cubicBezTo>
                        <a:cubicBezTo>
                          <a:pt x="4634067" y="4117180"/>
                          <a:pt x="4565910" y="4100305"/>
                          <a:pt x="4497473" y="4086383"/>
                        </a:cubicBezTo>
                        <a:cubicBezTo>
                          <a:pt x="4429035" y="4072180"/>
                          <a:pt x="4359894" y="4063602"/>
                          <a:pt x="4290848" y="4058633"/>
                        </a:cubicBezTo>
                        <a:cubicBezTo>
                          <a:pt x="4221754" y="4053289"/>
                          <a:pt x="4152566" y="4054367"/>
                          <a:pt x="4083941" y="4059523"/>
                        </a:cubicBezTo>
                        <a:cubicBezTo>
                          <a:pt x="4015175" y="4064023"/>
                          <a:pt x="3947159" y="4075789"/>
                          <a:pt x="3880081" y="4090976"/>
                        </a:cubicBezTo>
                        <a:lnTo>
                          <a:pt x="3829924" y="4103305"/>
                        </a:lnTo>
                        <a:lnTo>
                          <a:pt x="3780425" y="4118258"/>
                        </a:lnTo>
                        <a:cubicBezTo>
                          <a:pt x="3772174" y="4120789"/>
                          <a:pt x="3763878" y="4123086"/>
                          <a:pt x="3755721" y="4125851"/>
                        </a:cubicBezTo>
                        <a:lnTo>
                          <a:pt x="3731440" y="4134430"/>
                        </a:lnTo>
                        <a:cubicBezTo>
                          <a:pt x="3723330" y="4137336"/>
                          <a:pt x="3715221" y="4140055"/>
                          <a:pt x="3707159" y="4143102"/>
                        </a:cubicBezTo>
                        <a:lnTo>
                          <a:pt x="3683065" y="4152664"/>
                        </a:lnTo>
                        <a:cubicBezTo>
                          <a:pt x="3618752" y="4178211"/>
                          <a:pt x="3555518" y="4208445"/>
                          <a:pt x="3493455" y="4241774"/>
                        </a:cubicBezTo>
                        <a:cubicBezTo>
                          <a:pt x="3369283" y="4308617"/>
                          <a:pt x="3249799" y="4387321"/>
                          <a:pt x="3133970" y="4472165"/>
                        </a:cubicBezTo>
                        <a:cubicBezTo>
                          <a:pt x="3076033" y="4514540"/>
                          <a:pt x="3018939" y="4558556"/>
                          <a:pt x="2962595" y="4603602"/>
                        </a:cubicBezTo>
                        <a:cubicBezTo>
                          <a:pt x="2906204" y="4648743"/>
                          <a:pt x="2850188" y="4695103"/>
                          <a:pt x="2794173" y="4741884"/>
                        </a:cubicBezTo>
                        <a:cubicBezTo>
                          <a:pt x="2682094" y="4835493"/>
                          <a:pt x="2570016" y="4930791"/>
                          <a:pt x="2454797" y="5023697"/>
                        </a:cubicBezTo>
                        <a:cubicBezTo>
                          <a:pt x="2339578" y="5116557"/>
                          <a:pt x="2221640" y="5207588"/>
                          <a:pt x="2097468" y="5291963"/>
                        </a:cubicBezTo>
                        <a:cubicBezTo>
                          <a:pt x="1973343" y="5376244"/>
                          <a:pt x="1843312" y="5454667"/>
                          <a:pt x="1703483" y="5518276"/>
                        </a:cubicBezTo>
                        <a:cubicBezTo>
                          <a:pt x="1668655" y="5534308"/>
                          <a:pt x="1632936" y="5548933"/>
                          <a:pt x="1596889" y="5562948"/>
                        </a:cubicBezTo>
                        <a:cubicBezTo>
                          <a:pt x="1560561" y="5576354"/>
                          <a:pt x="1523998" y="5589386"/>
                          <a:pt x="1486451" y="5600214"/>
                        </a:cubicBezTo>
                        <a:cubicBezTo>
                          <a:pt x="1449139" y="5611605"/>
                          <a:pt x="1410889" y="5620745"/>
                          <a:pt x="1372404" y="5628995"/>
                        </a:cubicBezTo>
                        <a:lnTo>
                          <a:pt x="1343342" y="5634433"/>
                        </a:lnTo>
                        <a:lnTo>
                          <a:pt x="1328764" y="5637151"/>
                        </a:lnTo>
                        <a:lnTo>
                          <a:pt x="1314045" y="5639354"/>
                        </a:lnTo>
                        <a:lnTo>
                          <a:pt x="1284654" y="5643667"/>
                        </a:lnTo>
                        <a:lnTo>
                          <a:pt x="1255029" y="5646901"/>
                        </a:lnTo>
                        <a:cubicBezTo>
                          <a:pt x="1176091" y="5655480"/>
                          <a:pt x="1094763" y="5654355"/>
                          <a:pt x="1015169" y="5644370"/>
                        </a:cubicBezTo>
                        <a:cubicBezTo>
                          <a:pt x="935435" y="5634339"/>
                          <a:pt x="857200" y="5613526"/>
                          <a:pt x="782294" y="5584698"/>
                        </a:cubicBezTo>
                        <a:cubicBezTo>
                          <a:pt x="707106" y="5555682"/>
                          <a:pt x="636840" y="5517479"/>
                          <a:pt x="571075" y="5473885"/>
                        </a:cubicBezTo>
                        <a:cubicBezTo>
                          <a:pt x="505356" y="5430151"/>
                          <a:pt x="444512" y="5380557"/>
                          <a:pt x="388074" y="5327401"/>
                        </a:cubicBezTo>
                        <a:cubicBezTo>
                          <a:pt x="381043" y="5320744"/>
                          <a:pt x="373777" y="5314276"/>
                          <a:pt x="366981" y="5307385"/>
                        </a:cubicBezTo>
                        <a:lnTo>
                          <a:pt x="346590" y="5286854"/>
                        </a:lnTo>
                        <a:cubicBezTo>
                          <a:pt x="339793" y="5279963"/>
                          <a:pt x="332949" y="5273213"/>
                          <a:pt x="326199" y="5266135"/>
                        </a:cubicBezTo>
                        <a:lnTo>
                          <a:pt x="306277" y="5244057"/>
                        </a:lnTo>
                        <a:cubicBezTo>
                          <a:pt x="279137" y="5215135"/>
                          <a:pt x="254902" y="5183635"/>
                          <a:pt x="230808" y="5152135"/>
                        </a:cubicBezTo>
                        <a:cubicBezTo>
                          <a:pt x="183699" y="5088197"/>
                          <a:pt x="144090" y="5018916"/>
                          <a:pt x="111277" y="4946962"/>
                        </a:cubicBezTo>
                        <a:cubicBezTo>
                          <a:pt x="78699" y="4874869"/>
                          <a:pt x="52683" y="4799868"/>
                          <a:pt x="34964" y="4723181"/>
                        </a:cubicBezTo>
                        <a:cubicBezTo>
                          <a:pt x="17199" y="4646540"/>
                          <a:pt x="6417" y="4568587"/>
                          <a:pt x="2105" y="4490587"/>
                        </a:cubicBezTo>
                        <a:lnTo>
                          <a:pt x="792" y="4461337"/>
                        </a:lnTo>
                        <a:cubicBezTo>
                          <a:pt x="324" y="4451586"/>
                          <a:pt x="-145" y="4441837"/>
                          <a:pt x="42" y="4432087"/>
                        </a:cubicBezTo>
                        <a:lnTo>
                          <a:pt x="324" y="4373633"/>
                        </a:lnTo>
                        <a:lnTo>
                          <a:pt x="3277" y="4315321"/>
                        </a:lnTo>
                        <a:cubicBezTo>
                          <a:pt x="3605" y="4305571"/>
                          <a:pt x="4824" y="4295914"/>
                          <a:pt x="5667" y="4286258"/>
                        </a:cubicBezTo>
                        <a:lnTo>
                          <a:pt x="8527" y="4257242"/>
                        </a:lnTo>
                        <a:cubicBezTo>
                          <a:pt x="16917" y="4179992"/>
                          <a:pt x="31074" y="4103539"/>
                          <a:pt x="50480" y="4028539"/>
                        </a:cubicBezTo>
                        <a:cubicBezTo>
                          <a:pt x="70074" y="3953585"/>
                          <a:pt x="95621" y="3880320"/>
                          <a:pt x="125668" y="3809023"/>
                        </a:cubicBezTo>
                        <a:cubicBezTo>
                          <a:pt x="155808" y="3737773"/>
                          <a:pt x="190730" y="3668444"/>
                          <a:pt x="231277" y="3602444"/>
                        </a:cubicBezTo>
                        <a:cubicBezTo>
                          <a:pt x="271637" y="3536304"/>
                          <a:pt x="316730" y="3472975"/>
                          <a:pt x="366512" y="3413209"/>
                        </a:cubicBezTo>
                        <a:lnTo>
                          <a:pt x="404856" y="3369241"/>
                        </a:lnTo>
                        <a:cubicBezTo>
                          <a:pt x="418074" y="3354944"/>
                          <a:pt x="431715" y="3341022"/>
                          <a:pt x="445121" y="3326960"/>
                        </a:cubicBezTo>
                        <a:lnTo>
                          <a:pt x="455246" y="3316413"/>
                        </a:lnTo>
                        <a:lnTo>
                          <a:pt x="465840" y="3306334"/>
                        </a:lnTo>
                        <a:lnTo>
                          <a:pt x="487074" y="3286178"/>
                        </a:lnTo>
                        <a:cubicBezTo>
                          <a:pt x="494200" y="3279569"/>
                          <a:pt x="501231" y="3272584"/>
                          <a:pt x="508356" y="3266303"/>
                        </a:cubicBezTo>
                        <a:lnTo>
                          <a:pt x="529825" y="3247506"/>
                        </a:lnTo>
                        <a:cubicBezTo>
                          <a:pt x="587012" y="3197444"/>
                          <a:pt x="646403" y="3150100"/>
                          <a:pt x="707622" y="3105662"/>
                        </a:cubicBezTo>
                        <a:cubicBezTo>
                          <a:pt x="768888" y="3061318"/>
                          <a:pt x="831794" y="3019600"/>
                          <a:pt x="895778" y="2980131"/>
                        </a:cubicBezTo>
                        <a:cubicBezTo>
                          <a:pt x="1023700" y="2901052"/>
                          <a:pt x="1156076" y="2831490"/>
                          <a:pt x="1289389" y="2766568"/>
                        </a:cubicBezTo>
                        <a:cubicBezTo>
                          <a:pt x="1556061" y="2636583"/>
                          <a:pt x="1826952" y="2524974"/>
                          <a:pt x="2084343" y="2393911"/>
                        </a:cubicBezTo>
                        <a:cubicBezTo>
                          <a:pt x="2148656" y="2361145"/>
                          <a:pt x="2212265" y="2327442"/>
                          <a:pt x="2274469" y="2291770"/>
                        </a:cubicBezTo>
                        <a:cubicBezTo>
                          <a:pt x="2336953" y="2256098"/>
                          <a:pt x="2398406" y="2218973"/>
                          <a:pt x="2458266" y="2180067"/>
                        </a:cubicBezTo>
                        <a:cubicBezTo>
                          <a:pt x="2518125" y="2141113"/>
                          <a:pt x="2576485" y="2100379"/>
                          <a:pt x="2632500" y="2057207"/>
                        </a:cubicBezTo>
                        <a:cubicBezTo>
                          <a:pt x="2660485" y="2035597"/>
                          <a:pt x="2687954" y="2013473"/>
                          <a:pt x="2714579" y="1990644"/>
                        </a:cubicBezTo>
                        <a:cubicBezTo>
                          <a:pt x="2741157" y="1967910"/>
                          <a:pt x="2767548" y="1944097"/>
                          <a:pt x="2791360" y="1920941"/>
                        </a:cubicBezTo>
                        <a:cubicBezTo>
                          <a:pt x="2839548" y="1874300"/>
                          <a:pt x="2884314" y="1824894"/>
                          <a:pt x="2924157" y="1771316"/>
                        </a:cubicBezTo>
                        <a:cubicBezTo>
                          <a:pt x="2963954" y="1717831"/>
                          <a:pt x="2998642" y="1660316"/>
                          <a:pt x="3025126" y="1599050"/>
                        </a:cubicBezTo>
                        <a:cubicBezTo>
                          <a:pt x="3051704" y="1537878"/>
                          <a:pt x="3069095" y="1472675"/>
                          <a:pt x="3075892" y="1406346"/>
                        </a:cubicBezTo>
                        <a:cubicBezTo>
                          <a:pt x="3082736" y="1339971"/>
                          <a:pt x="3078611" y="1272659"/>
                          <a:pt x="3064876" y="1207455"/>
                        </a:cubicBezTo>
                        <a:lnTo>
                          <a:pt x="3059345" y="1183080"/>
                        </a:lnTo>
                        <a:lnTo>
                          <a:pt x="3056580" y="1170893"/>
                        </a:lnTo>
                        <a:lnTo>
                          <a:pt x="3052923" y="1158940"/>
                        </a:lnTo>
                        <a:lnTo>
                          <a:pt x="3045611" y="1135033"/>
                        </a:lnTo>
                        <a:cubicBezTo>
                          <a:pt x="3043079" y="1127111"/>
                          <a:pt x="3041064" y="1119002"/>
                          <a:pt x="3037829" y="1111268"/>
                        </a:cubicBezTo>
                        <a:lnTo>
                          <a:pt x="3019923" y="1064580"/>
                        </a:lnTo>
                        <a:lnTo>
                          <a:pt x="2999017" y="1019158"/>
                        </a:lnTo>
                        <a:cubicBezTo>
                          <a:pt x="2995689" y="1011518"/>
                          <a:pt x="2991657" y="1004205"/>
                          <a:pt x="2987814" y="996799"/>
                        </a:cubicBezTo>
                        <a:cubicBezTo>
                          <a:pt x="2983923" y="989439"/>
                          <a:pt x="2980173" y="981986"/>
                          <a:pt x="2976095" y="974721"/>
                        </a:cubicBezTo>
                        <a:cubicBezTo>
                          <a:pt x="2967704" y="960330"/>
                          <a:pt x="2959735" y="945658"/>
                          <a:pt x="2950689" y="931689"/>
                        </a:cubicBezTo>
                        <a:cubicBezTo>
                          <a:pt x="2933345" y="903236"/>
                          <a:pt x="2913938" y="876049"/>
                          <a:pt x="2893923" y="849423"/>
                        </a:cubicBezTo>
                        <a:cubicBezTo>
                          <a:pt x="2883563" y="836345"/>
                          <a:pt x="2873532" y="823033"/>
                          <a:pt x="2862610" y="810470"/>
                        </a:cubicBezTo>
                        <a:cubicBezTo>
                          <a:pt x="2852064" y="797580"/>
                          <a:pt x="2840813" y="785252"/>
                          <a:pt x="2829657" y="772876"/>
                        </a:cubicBezTo>
                        <a:cubicBezTo>
                          <a:pt x="2824220" y="766595"/>
                          <a:pt x="2818266" y="760783"/>
                          <a:pt x="2812501" y="754689"/>
                        </a:cubicBezTo>
                        <a:cubicBezTo>
                          <a:pt x="2806595" y="748689"/>
                          <a:pt x="2801204" y="742642"/>
                          <a:pt x="2794970" y="736689"/>
                        </a:cubicBezTo>
                        <a:cubicBezTo>
                          <a:pt x="2782735" y="724736"/>
                          <a:pt x="2770688" y="712642"/>
                          <a:pt x="2757844" y="701111"/>
                        </a:cubicBezTo>
                        <a:cubicBezTo>
                          <a:pt x="2707360" y="654189"/>
                          <a:pt x="2652610" y="611439"/>
                          <a:pt x="2595329" y="572017"/>
                        </a:cubicBezTo>
                        <a:cubicBezTo>
                          <a:pt x="2480438" y="493360"/>
                          <a:pt x="2354625" y="429048"/>
                          <a:pt x="2223375" y="378001"/>
                        </a:cubicBezTo>
                        <a:cubicBezTo>
                          <a:pt x="2157796" y="352360"/>
                          <a:pt x="2090765" y="330188"/>
                          <a:pt x="2022843" y="311157"/>
                        </a:cubicBezTo>
                        <a:cubicBezTo>
                          <a:pt x="2005874" y="306376"/>
                          <a:pt x="1988484" y="302204"/>
                          <a:pt x="1971280" y="297704"/>
                        </a:cubicBezTo>
                        <a:cubicBezTo>
                          <a:pt x="1954030" y="293391"/>
                          <a:pt x="1936968" y="288563"/>
                          <a:pt x="1919577" y="284626"/>
                        </a:cubicBezTo>
                        <a:lnTo>
                          <a:pt x="1867452" y="272954"/>
                        </a:lnTo>
                        <a:lnTo>
                          <a:pt x="1841389" y="267094"/>
                        </a:lnTo>
                        <a:lnTo>
                          <a:pt x="1815140" y="261938"/>
                        </a:lnTo>
                        <a:cubicBezTo>
                          <a:pt x="1675218" y="234047"/>
                          <a:pt x="1533045" y="215391"/>
                          <a:pt x="1389889" y="203766"/>
                        </a:cubicBezTo>
                        <a:lnTo>
                          <a:pt x="1280764" y="196313"/>
                        </a:lnTo>
                        <a:cubicBezTo>
                          <a:pt x="1242185" y="193407"/>
                          <a:pt x="1206560" y="189797"/>
                          <a:pt x="1171732" y="187500"/>
                        </a:cubicBezTo>
                        <a:cubicBezTo>
                          <a:pt x="1154482" y="186422"/>
                          <a:pt x="1137419" y="185485"/>
                          <a:pt x="1120920" y="185250"/>
                        </a:cubicBezTo>
                        <a:lnTo>
                          <a:pt x="1108498" y="185016"/>
                        </a:lnTo>
                        <a:lnTo>
                          <a:pt x="1096451" y="185157"/>
                        </a:lnTo>
                        <a:cubicBezTo>
                          <a:pt x="1088529" y="185110"/>
                          <a:pt x="1080185" y="185625"/>
                          <a:pt x="1071935" y="186000"/>
                        </a:cubicBezTo>
                        <a:cubicBezTo>
                          <a:pt x="1038935" y="187735"/>
                          <a:pt x="1005747" y="193172"/>
                          <a:pt x="975091" y="205969"/>
                        </a:cubicBezTo>
                        <a:lnTo>
                          <a:pt x="945044" y="23156"/>
                        </a:lnTo>
                        <a:cubicBezTo>
                          <a:pt x="982450" y="9234"/>
                          <a:pt x="1022622" y="3047"/>
                          <a:pt x="1062560" y="1031"/>
                        </a:cubicBezTo>
                        <a:cubicBezTo>
                          <a:pt x="1072591" y="656"/>
                          <a:pt x="1082435" y="0"/>
                          <a:pt x="1092888" y="94"/>
                        </a:cubicBezTo>
                        <a:lnTo>
                          <a:pt x="1108310" y="0"/>
                        </a:lnTo>
                        <a:lnTo>
                          <a:pt x="1123404" y="281"/>
                        </a:lnTo>
                        <a:cubicBezTo>
                          <a:pt x="1143560" y="656"/>
                          <a:pt x="1162966" y="1828"/>
                          <a:pt x="1182232" y="3094"/>
                        </a:cubicBezTo>
                        <a:cubicBezTo>
                          <a:pt x="1220482" y="5766"/>
                          <a:pt x="1257326" y="9703"/>
                          <a:pt x="1291592" y="12516"/>
                        </a:cubicBezTo>
                        <a:lnTo>
                          <a:pt x="1400295" y="20531"/>
                        </a:lnTo>
                        <a:cubicBezTo>
                          <a:pt x="1547952" y="33000"/>
                          <a:pt x="1695561" y="53110"/>
                          <a:pt x="1841811" y="82875"/>
                        </a:cubicBezTo>
                        <a:cubicBezTo>
                          <a:pt x="1878468" y="89719"/>
                          <a:pt x="1914749" y="98860"/>
                          <a:pt x="1951171" y="107157"/>
                        </a:cubicBezTo>
                        <a:cubicBezTo>
                          <a:pt x="1969405" y="111141"/>
                          <a:pt x="1987452" y="116156"/>
                          <a:pt x="2005546" y="120938"/>
                        </a:cubicBezTo>
                        <a:lnTo>
                          <a:pt x="2059828" y="135375"/>
                        </a:lnTo>
                        <a:cubicBezTo>
                          <a:pt x="2132437" y="155954"/>
                          <a:pt x="2204250" y="179719"/>
                          <a:pt x="2274562" y="207375"/>
                        </a:cubicBezTo>
                        <a:cubicBezTo>
                          <a:pt x="2344969" y="234938"/>
                          <a:pt x="2414110" y="265876"/>
                          <a:pt x="2481469" y="300938"/>
                        </a:cubicBezTo>
                        <a:cubicBezTo>
                          <a:pt x="2548875" y="335719"/>
                          <a:pt x="2614407" y="374673"/>
                          <a:pt x="2677547" y="417610"/>
                        </a:cubicBezTo>
                        <a:cubicBezTo>
                          <a:pt x="2740735" y="460407"/>
                          <a:pt x="2801063" y="508126"/>
                          <a:pt x="2858204" y="559735"/>
                        </a:cubicBezTo>
                        <a:lnTo>
                          <a:pt x="2879298" y="579517"/>
                        </a:lnTo>
                        <a:lnTo>
                          <a:pt x="2889798" y="589407"/>
                        </a:lnTo>
                        <a:lnTo>
                          <a:pt x="2900110" y="599673"/>
                        </a:lnTo>
                        <a:lnTo>
                          <a:pt x="2920735" y="620251"/>
                        </a:lnTo>
                        <a:lnTo>
                          <a:pt x="2941126" y="641861"/>
                        </a:lnTo>
                        <a:cubicBezTo>
                          <a:pt x="2954907" y="656158"/>
                          <a:pt x="2967657" y="671392"/>
                          <a:pt x="2980829" y="686204"/>
                        </a:cubicBezTo>
                        <a:lnTo>
                          <a:pt x="2999767" y="709126"/>
                        </a:lnTo>
                        <a:cubicBezTo>
                          <a:pt x="3006095" y="716767"/>
                          <a:pt x="3012329" y="724455"/>
                          <a:pt x="3018282" y="732423"/>
                        </a:cubicBezTo>
                        <a:cubicBezTo>
                          <a:pt x="3115783" y="857299"/>
                          <a:pt x="3189142" y="1001346"/>
                          <a:pt x="3225658" y="1154487"/>
                        </a:cubicBezTo>
                        <a:cubicBezTo>
                          <a:pt x="3243517" y="1231081"/>
                          <a:pt x="3250642" y="1310252"/>
                          <a:pt x="3245158" y="1388628"/>
                        </a:cubicBezTo>
                        <a:cubicBezTo>
                          <a:pt x="3239814" y="1467050"/>
                          <a:pt x="3221861" y="1544347"/>
                          <a:pt x="3193595" y="1617472"/>
                        </a:cubicBezTo>
                        <a:cubicBezTo>
                          <a:pt x="3165376" y="1690691"/>
                          <a:pt x="3127033" y="1759785"/>
                          <a:pt x="3082080" y="1823957"/>
                        </a:cubicBezTo>
                        <a:cubicBezTo>
                          <a:pt x="3037079" y="1888176"/>
                          <a:pt x="2985517" y="1947613"/>
                          <a:pt x="2930063" y="2002879"/>
                        </a:cubicBezTo>
                        <a:cubicBezTo>
                          <a:pt x="2874141" y="2058519"/>
                          <a:pt x="2817657" y="2106895"/>
                          <a:pt x="2758548" y="2153066"/>
                        </a:cubicBezTo>
                        <a:cubicBezTo>
                          <a:pt x="2699532" y="2199051"/>
                          <a:pt x="2638594" y="2241895"/>
                          <a:pt x="2576579" y="2282348"/>
                        </a:cubicBezTo>
                        <a:cubicBezTo>
                          <a:pt x="2514516" y="2322801"/>
                          <a:pt x="2451235" y="2360911"/>
                          <a:pt x="2387297" y="2397286"/>
                        </a:cubicBezTo>
                        <a:cubicBezTo>
                          <a:pt x="2323312" y="2433567"/>
                          <a:pt x="2258297" y="2468536"/>
                          <a:pt x="2192718" y="2501349"/>
                        </a:cubicBezTo>
                        <a:cubicBezTo>
                          <a:pt x="1930406" y="2633396"/>
                          <a:pt x="1660452" y="2741161"/>
                          <a:pt x="1398748" y="2861912"/>
                        </a:cubicBezTo>
                        <a:cubicBezTo>
                          <a:pt x="1267920" y="2922287"/>
                          <a:pt x="1138919" y="2985756"/>
                          <a:pt x="1014747" y="3057100"/>
                        </a:cubicBezTo>
                        <a:cubicBezTo>
                          <a:pt x="952591" y="3092678"/>
                          <a:pt x="891653" y="3130131"/>
                          <a:pt x="832216" y="3169787"/>
                        </a:cubicBezTo>
                        <a:cubicBezTo>
                          <a:pt x="772872" y="3209584"/>
                          <a:pt x="715216" y="3251819"/>
                          <a:pt x="659528" y="3296444"/>
                        </a:cubicBezTo>
                        <a:cubicBezTo>
                          <a:pt x="645606" y="3307600"/>
                          <a:pt x="631590" y="3318709"/>
                          <a:pt x="618137" y="3330381"/>
                        </a:cubicBezTo>
                        <a:lnTo>
                          <a:pt x="597747" y="3347725"/>
                        </a:lnTo>
                        <a:cubicBezTo>
                          <a:pt x="590950" y="3353491"/>
                          <a:pt x="584106" y="3359256"/>
                          <a:pt x="577731" y="3365303"/>
                        </a:cubicBezTo>
                        <a:lnTo>
                          <a:pt x="538731" y="3401116"/>
                        </a:lnTo>
                        <a:lnTo>
                          <a:pt x="501512" y="3438850"/>
                        </a:lnTo>
                        <a:cubicBezTo>
                          <a:pt x="452856" y="3490178"/>
                          <a:pt x="407996" y="3545303"/>
                          <a:pt x="367168" y="3603429"/>
                        </a:cubicBezTo>
                        <a:lnTo>
                          <a:pt x="337355" y="3647585"/>
                        </a:lnTo>
                        <a:lnTo>
                          <a:pt x="309465" y="3693054"/>
                        </a:lnTo>
                        <a:cubicBezTo>
                          <a:pt x="304684" y="3700554"/>
                          <a:pt x="300371" y="3708335"/>
                          <a:pt x="296105" y="3716163"/>
                        </a:cubicBezTo>
                        <a:lnTo>
                          <a:pt x="283168" y="3739507"/>
                        </a:lnTo>
                        <a:cubicBezTo>
                          <a:pt x="278902" y="3747335"/>
                          <a:pt x="274355" y="3754976"/>
                          <a:pt x="270371" y="3762945"/>
                        </a:cubicBezTo>
                        <a:lnTo>
                          <a:pt x="258465" y="3786851"/>
                        </a:lnTo>
                        <a:cubicBezTo>
                          <a:pt x="226683" y="3850601"/>
                          <a:pt x="198699" y="3916461"/>
                          <a:pt x="176574" y="3984383"/>
                        </a:cubicBezTo>
                        <a:cubicBezTo>
                          <a:pt x="154215" y="4052211"/>
                          <a:pt x="136402" y="4121586"/>
                          <a:pt x="123605" y="4191992"/>
                        </a:cubicBezTo>
                        <a:cubicBezTo>
                          <a:pt x="110949" y="4262399"/>
                          <a:pt x="104199" y="4333883"/>
                          <a:pt x="102558" y="4405508"/>
                        </a:cubicBezTo>
                        <a:cubicBezTo>
                          <a:pt x="98808" y="4548759"/>
                          <a:pt x="120090" y="4692947"/>
                          <a:pt x="166777" y="4828978"/>
                        </a:cubicBezTo>
                        <a:cubicBezTo>
                          <a:pt x="189840" y="4897134"/>
                          <a:pt x="220824" y="4962572"/>
                          <a:pt x="257574" y="5024588"/>
                        </a:cubicBezTo>
                        <a:lnTo>
                          <a:pt x="271262" y="5047885"/>
                        </a:lnTo>
                        <a:lnTo>
                          <a:pt x="286355" y="5070337"/>
                        </a:lnTo>
                        <a:lnTo>
                          <a:pt x="301449" y="5092791"/>
                        </a:lnTo>
                        <a:cubicBezTo>
                          <a:pt x="304027" y="5096541"/>
                          <a:pt x="306371" y="5100338"/>
                          <a:pt x="309090" y="5103947"/>
                        </a:cubicBezTo>
                        <a:lnTo>
                          <a:pt x="317340" y="5114682"/>
                        </a:lnTo>
                        <a:cubicBezTo>
                          <a:pt x="328402" y="5128931"/>
                          <a:pt x="339184" y="5143463"/>
                          <a:pt x="350527" y="5157526"/>
                        </a:cubicBezTo>
                        <a:lnTo>
                          <a:pt x="386246" y="5198354"/>
                        </a:lnTo>
                        <a:cubicBezTo>
                          <a:pt x="435137" y="5251697"/>
                          <a:pt x="487778" y="5301807"/>
                          <a:pt x="544262" y="5347323"/>
                        </a:cubicBezTo>
                        <a:cubicBezTo>
                          <a:pt x="600794" y="5392744"/>
                          <a:pt x="661169" y="5433807"/>
                          <a:pt x="725763" y="5467557"/>
                        </a:cubicBezTo>
                        <a:cubicBezTo>
                          <a:pt x="790263" y="5501307"/>
                          <a:pt x="858653" y="5528026"/>
                          <a:pt x="929388" y="5546401"/>
                        </a:cubicBezTo>
                        <a:cubicBezTo>
                          <a:pt x="1000263" y="5564448"/>
                          <a:pt x="1073388" y="5573635"/>
                          <a:pt x="1146701" y="5574807"/>
                        </a:cubicBezTo>
                        <a:cubicBezTo>
                          <a:pt x="1220013" y="5575229"/>
                          <a:pt x="1293420" y="5568057"/>
                          <a:pt x="1365326" y="5553760"/>
                        </a:cubicBezTo>
                        <a:cubicBezTo>
                          <a:pt x="1437233" y="5539276"/>
                          <a:pt x="1507873" y="5518792"/>
                          <a:pt x="1576545" y="5493385"/>
                        </a:cubicBezTo>
                        <a:cubicBezTo>
                          <a:pt x="1713936" y="5442292"/>
                          <a:pt x="1844061" y="5373901"/>
                          <a:pt x="1968233" y="5297166"/>
                        </a:cubicBezTo>
                        <a:cubicBezTo>
                          <a:pt x="2092546" y="5220432"/>
                          <a:pt x="2211234" y="5135447"/>
                          <a:pt x="2326875" y="5046994"/>
                        </a:cubicBezTo>
                        <a:cubicBezTo>
                          <a:pt x="2442516" y="4958587"/>
                          <a:pt x="2555157" y="4866619"/>
                          <a:pt x="2667235" y="4774650"/>
                        </a:cubicBezTo>
                        <a:cubicBezTo>
                          <a:pt x="2779407" y="4682728"/>
                          <a:pt x="2890923" y="4590571"/>
                          <a:pt x="3005720" y="4503899"/>
                        </a:cubicBezTo>
                        <a:cubicBezTo>
                          <a:pt x="3120611" y="4417227"/>
                          <a:pt x="3238736" y="4335196"/>
                          <a:pt x="3361783" y="4262445"/>
                        </a:cubicBezTo>
                        <a:cubicBezTo>
                          <a:pt x="3484737" y="4190024"/>
                          <a:pt x="3612799" y="4126180"/>
                          <a:pt x="3746440" y="4083195"/>
                        </a:cubicBezTo>
                        <a:lnTo>
                          <a:pt x="3797019" y="4068382"/>
                        </a:lnTo>
                        <a:cubicBezTo>
                          <a:pt x="3805503" y="4066039"/>
                          <a:pt x="3813800" y="4063179"/>
                          <a:pt x="3822378" y="4061211"/>
                        </a:cubicBezTo>
                        <a:lnTo>
                          <a:pt x="3848019" y="4055164"/>
                        </a:lnTo>
                        <a:lnTo>
                          <a:pt x="3873612" y="4049117"/>
                        </a:lnTo>
                        <a:cubicBezTo>
                          <a:pt x="3882143" y="4047148"/>
                          <a:pt x="3890675" y="4044852"/>
                          <a:pt x="3899347" y="4043492"/>
                        </a:cubicBezTo>
                        <a:lnTo>
                          <a:pt x="3951144" y="4034070"/>
                        </a:lnTo>
                        <a:cubicBezTo>
                          <a:pt x="3955456" y="4033320"/>
                          <a:pt x="3959769" y="4032430"/>
                          <a:pt x="3964081" y="4031773"/>
                        </a:cubicBezTo>
                        <a:lnTo>
                          <a:pt x="3977112" y="4030086"/>
                        </a:lnTo>
                        <a:lnTo>
                          <a:pt x="4003222" y="4026711"/>
                        </a:lnTo>
                        <a:lnTo>
                          <a:pt x="4029331" y="4023335"/>
                        </a:lnTo>
                        <a:cubicBezTo>
                          <a:pt x="4038003" y="4022117"/>
                          <a:pt x="4046769" y="4021836"/>
                          <a:pt x="4055534" y="4021086"/>
                        </a:cubicBezTo>
                        <a:cubicBezTo>
                          <a:pt x="4073019" y="4019773"/>
                          <a:pt x="4090503" y="4018273"/>
                          <a:pt x="4107988" y="4017148"/>
                        </a:cubicBezTo>
                        <a:lnTo>
                          <a:pt x="4160581" y="4015742"/>
                        </a:lnTo>
                        <a:cubicBezTo>
                          <a:pt x="4301019" y="4013773"/>
                          <a:pt x="4441598" y="4032476"/>
                          <a:pt x="4578708" y="4066601"/>
                        </a:cubicBezTo>
                        <a:cubicBezTo>
                          <a:pt x="4715911" y="4100773"/>
                          <a:pt x="4849833" y="4149758"/>
                          <a:pt x="4980005" y="4208024"/>
                        </a:cubicBezTo>
                        <a:cubicBezTo>
                          <a:pt x="5045115" y="4237133"/>
                          <a:pt x="5109474" y="4268211"/>
                          <a:pt x="5172896" y="4301493"/>
                        </a:cubicBezTo>
                        <a:cubicBezTo>
                          <a:pt x="5204818" y="4317711"/>
                          <a:pt x="5236177" y="4335196"/>
                          <a:pt x="5267724" y="4352118"/>
                        </a:cubicBezTo>
                        <a:cubicBezTo>
                          <a:pt x="5299037" y="4369743"/>
                          <a:pt x="5330490" y="4386946"/>
                          <a:pt x="5361522" y="4405134"/>
                        </a:cubicBezTo>
                        <a:cubicBezTo>
                          <a:pt x="5381209" y="4416477"/>
                          <a:pt x="5399209" y="4428805"/>
                          <a:pt x="5417349" y="4445258"/>
                        </a:cubicBezTo>
                        <a:cubicBezTo>
                          <a:pt x="5435350" y="4461524"/>
                          <a:pt x="5453912" y="4481540"/>
                          <a:pt x="5474537" y="4508493"/>
                        </a:cubicBezTo>
                        <a:close/>
                      </a:path>
                    </a:pathLst>
                  </a:custGeom>
                  <a:solidFill>
                    <a:srgbClr val="DEAC24"/>
                  </a:solidFill>
                  <a:ln w="468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089" name="图形 413">
              <a:extLst>
                <a:ext uri="{FF2B5EF4-FFF2-40B4-BE49-F238E27FC236}">
                  <a16:creationId xmlns:a16="http://schemas.microsoft.com/office/drawing/2014/main" id="{157ED7D1-6B84-2E1F-F319-3697B160CB44}"/>
                </a:ext>
              </a:extLst>
            </p:cNvPr>
            <p:cNvGrpSpPr/>
            <p:nvPr/>
          </p:nvGrpSpPr>
          <p:grpSpPr>
            <a:xfrm>
              <a:off x="7487151" y="-106372"/>
              <a:ext cx="3093757" cy="2991098"/>
              <a:chOff x="7487151" y="-106372"/>
              <a:chExt cx="3093757" cy="2991098"/>
            </a:xfrm>
          </p:grpSpPr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0E840B51-878F-4C7E-522F-0202E10C72F8}"/>
                  </a:ext>
                </a:extLst>
              </p:cNvPr>
              <p:cNvSpPr/>
              <p:nvPr/>
            </p:nvSpPr>
            <p:spPr>
              <a:xfrm>
                <a:off x="8914521" y="289400"/>
                <a:ext cx="1666387" cy="1929771"/>
              </a:xfrm>
              <a:custGeom>
                <a:avLst/>
                <a:gdLst>
                  <a:gd name="connsiteX0" fmla="*/ 1662965 w 1666387"/>
                  <a:gd name="connsiteY0" fmla="*/ 788713 h 1929771"/>
                  <a:gd name="connsiteX1" fmla="*/ 1518496 w 1666387"/>
                  <a:gd name="connsiteY1" fmla="*/ 842385 h 1929771"/>
                  <a:gd name="connsiteX2" fmla="*/ 1455637 w 1666387"/>
                  <a:gd name="connsiteY2" fmla="*/ 916916 h 1929771"/>
                  <a:gd name="connsiteX3" fmla="*/ 1363996 w 1666387"/>
                  <a:gd name="connsiteY3" fmla="*/ 967260 h 1929771"/>
                  <a:gd name="connsiteX4" fmla="*/ 1147902 w 1666387"/>
                  <a:gd name="connsiteY4" fmla="*/ 934823 h 1929771"/>
                  <a:gd name="connsiteX5" fmla="*/ 1051152 w 1666387"/>
                  <a:gd name="connsiteY5" fmla="*/ 902151 h 1929771"/>
                  <a:gd name="connsiteX6" fmla="*/ 960495 w 1666387"/>
                  <a:gd name="connsiteY6" fmla="*/ 868776 h 1929771"/>
                  <a:gd name="connsiteX7" fmla="*/ 781058 w 1666387"/>
                  <a:gd name="connsiteY7" fmla="*/ 869901 h 1929771"/>
                  <a:gd name="connsiteX8" fmla="*/ 626276 w 1666387"/>
                  <a:gd name="connsiteY8" fmla="*/ 934307 h 1929771"/>
                  <a:gd name="connsiteX9" fmla="*/ 605557 w 1666387"/>
                  <a:gd name="connsiteY9" fmla="*/ 953619 h 1929771"/>
                  <a:gd name="connsiteX10" fmla="*/ 770229 w 1666387"/>
                  <a:gd name="connsiteY10" fmla="*/ 849041 h 1929771"/>
                  <a:gd name="connsiteX11" fmla="*/ 970995 w 1666387"/>
                  <a:gd name="connsiteY11" fmla="*/ 862307 h 1929771"/>
                  <a:gd name="connsiteX12" fmla="*/ 1167683 w 1666387"/>
                  <a:gd name="connsiteY12" fmla="*/ 864510 h 1929771"/>
                  <a:gd name="connsiteX13" fmla="*/ 1451371 w 1666387"/>
                  <a:gd name="connsiteY13" fmla="*/ 680385 h 1929771"/>
                  <a:gd name="connsiteX14" fmla="*/ 1473684 w 1666387"/>
                  <a:gd name="connsiteY14" fmla="*/ 642088 h 1929771"/>
                  <a:gd name="connsiteX15" fmla="*/ 1619840 w 1666387"/>
                  <a:gd name="connsiteY15" fmla="*/ 319681 h 1929771"/>
                  <a:gd name="connsiteX16" fmla="*/ 1499371 w 1666387"/>
                  <a:gd name="connsiteY16" fmla="*/ 384790 h 1929771"/>
                  <a:gd name="connsiteX17" fmla="*/ 1408949 w 1666387"/>
                  <a:gd name="connsiteY17" fmla="*/ 534463 h 1929771"/>
                  <a:gd name="connsiteX18" fmla="*/ 1343043 w 1666387"/>
                  <a:gd name="connsiteY18" fmla="*/ 628213 h 1929771"/>
                  <a:gd name="connsiteX19" fmla="*/ 1235043 w 1666387"/>
                  <a:gd name="connsiteY19" fmla="*/ 681322 h 1929771"/>
                  <a:gd name="connsiteX20" fmla="*/ 976011 w 1666387"/>
                  <a:gd name="connsiteY20" fmla="*/ 705838 h 1929771"/>
                  <a:gd name="connsiteX21" fmla="*/ 759636 w 1666387"/>
                  <a:gd name="connsiteY21" fmla="*/ 689994 h 1929771"/>
                  <a:gd name="connsiteX22" fmla="*/ 562338 w 1666387"/>
                  <a:gd name="connsiteY22" fmla="*/ 743947 h 1929771"/>
                  <a:gd name="connsiteX23" fmla="*/ 416088 w 1666387"/>
                  <a:gd name="connsiteY23" fmla="*/ 890947 h 1929771"/>
                  <a:gd name="connsiteX24" fmla="*/ 379854 w 1666387"/>
                  <a:gd name="connsiteY24" fmla="*/ 952166 h 1929771"/>
                  <a:gd name="connsiteX25" fmla="*/ 416557 w 1666387"/>
                  <a:gd name="connsiteY25" fmla="*/ 838447 h 1929771"/>
                  <a:gd name="connsiteX26" fmla="*/ 475432 w 1666387"/>
                  <a:gd name="connsiteY26" fmla="*/ 745963 h 1929771"/>
                  <a:gd name="connsiteX27" fmla="*/ 566557 w 1666387"/>
                  <a:gd name="connsiteY27" fmla="*/ 704057 h 1929771"/>
                  <a:gd name="connsiteX28" fmla="*/ 759589 w 1666387"/>
                  <a:gd name="connsiteY28" fmla="*/ 665713 h 1929771"/>
                  <a:gd name="connsiteX29" fmla="*/ 865058 w 1666387"/>
                  <a:gd name="connsiteY29" fmla="*/ 660603 h 1929771"/>
                  <a:gd name="connsiteX30" fmla="*/ 990730 w 1666387"/>
                  <a:gd name="connsiteY30" fmla="*/ 632713 h 1929771"/>
                  <a:gd name="connsiteX31" fmla="*/ 1179542 w 1666387"/>
                  <a:gd name="connsiteY31" fmla="*/ 553072 h 1929771"/>
                  <a:gd name="connsiteX32" fmla="*/ 1325324 w 1666387"/>
                  <a:gd name="connsiteY32" fmla="*/ 417087 h 1929771"/>
                  <a:gd name="connsiteX33" fmla="*/ 1344777 w 1666387"/>
                  <a:gd name="connsiteY33" fmla="*/ 377197 h 1929771"/>
                  <a:gd name="connsiteX34" fmla="*/ 1372715 w 1666387"/>
                  <a:gd name="connsiteY34" fmla="*/ 207321 h 1929771"/>
                  <a:gd name="connsiteX35" fmla="*/ 1417996 w 1666387"/>
                  <a:gd name="connsiteY35" fmla="*/ 83571 h 1929771"/>
                  <a:gd name="connsiteX36" fmla="*/ 1512824 w 1666387"/>
                  <a:gd name="connsiteY36" fmla="*/ 2055 h 1929771"/>
                  <a:gd name="connsiteX37" fmla="*/ 1504996 w 1666387"/>
                  <a:gd name="connsiteY37" fmla="*/ 133 h 1929771"/>
                  <a:gd name="connsiteX38" fmla="*/ 1346230 w 1666387"/>
                  <a:gd name="connsiteY38" fmla="*/ 86102 h 1929771"/>
                  <a:gd name="connsiteX39" fmla="*/ 1237339 w 1666387"/>
                  <a:gd name="connsiteY39" fmla="*/ 319212 h 1929771"/>
                  <a:gd name="connsiteX40" fmla="*/ 1155355 w 1666387"/>
                  <a:gd name="connsiteY40" fmla="*/ 405837 h 1929771"/>
                  <a:gd name="connsiteX41" fmla="*/ 1033808 w 1666387"/>
                  <a:gd name="connsiteY41" fmla="*/ 448025 h 1929771"/>
                  <a:gd name="connsiteX42" fmla="*/ 774589 w 1666387"/>
                  <a:gd name="connsiteY42" fmla="*/ 476900 h 1929771"/>
                  <a:gd name="connsiteX43" fmla="*/ 535385 w 1666387"/>
                  <a:gd name="connsiteY43" fmla="*/ 505541 h 1929771"/>
                  <a:gd name="connsiteX44" fmla="*/ 428041 w 1666387"/>
                  <a:gd name="connsiteY44" fmla="*/ 539384 h 1929771"/>
                  <a:gd name="connsiteX45" fmla="*/ 312635 w 1666387"/>
                  <a:gd name="connsiteY45" fmla="*/ 584197 h 1929771"/>
                  <a:gd name="connsiteX46" fmla="*/ 223478 w 1666387"/>
                  <a:gd name="connsiteY46" fmla="*/ 648322 h 1929771"/>
                  <a:gd name="connsiteX47" fmla="*/ 196384 w 1666387"/>
                  <a:gd name="connsiteY47" fmla="*/ 681650 h 1929771"/>
                  <a:gd name="connsiteX48" fmla="*/ 268197 w 1666387"/>
                  <a:gd name="connsiteY48" fmla="*/ 575572 h 1929771"/>
                  <a:gd name="connsiteX49" fmla="*/ 444682 w 1666387"/>
                  <a:gd name="connsiteY49" fmla="*/ 464150 h 1929771"/>
                  <a:gd name="connsiteX50" fmla="*/ 666917 w 1666387"/>
                  <a:gd name="connsiteY50" fmla="*/ 418681 h 1929771"/>
                  <a:gd name="connsiteX51" fmla="*/ 876307 w 1666387"/>
                  <a:gd name="connsiteY51" fmla="*/ 388915 h 1929771"/>
                  <a:gd name="connsiteX52" fmla="*/ 1050214 w 1666387"/>
                  <a:gd name="connsiteY52" fmla="*/ 302290 h 1929771"/>
                  <a:gd name="connsiteX53" fmla="*/ 1114714 w 1666387"/>
                  <a:gd name="connsiteY53" fmla="*/ 238306 h 1929771"/>
                  <a:gd name="connsiteX54" fmla="*/ 1094746 w 1666387"/>
                  <a:gd name="connsiteY54" fmla="*/ 6696 h 1929771"/>
                  <a:gd name="connsiteX55" fmla="*/ 1085136 w 1666387"/>
                  <a:gd name="connsiteY55" fmla="*/ 106259 h 1929771"/>
                  <a:gd name="connsiteX56" fmla="*/ 1033292 w 1666387"/>
                  <a:gd name="connsiteY56" fmla="*/ 184681 h 1929771"/>
                  <a:gd name="connsiteX57" fmla="*/ 835901 w 1666387"/>
                  <a:gd name="connsiteY57" fmla="*/ 294978 h 1929771"/>
                  <a:gd name="connsiteX58" fmla="*/ 597635 w 1666387"/>
                  <a:gd name="connsiteY58" fmla="*/ 329993 h 1929771"/>
                  <a:gd name="connsiteX59" fmla="*/ 390213 w 1666387"/>
                  <a:gd name="connsiteY59" fmla="*/ 371243 h 1929771"/>
                  <a:gd name="connsiteX60" fmla="*/ 86369 w 1666387"/>
                  <a:gd name="connsiteY60" fmla="*/ 566431 h 1929771"/>
                  <a:gd name="connsiteX61" fmla="*/ 3165 w 1666387"/>
                  <a:gd name="connsiteY61" fmla="*/ 911854 h 1929771"/>
                  <a:gd name="connsiteX62" fmla="*/ 6634 w 1666387"/>
                  <a:gd name="connsiteY62" fmla="*/ 917010 h 1929771"/>
                  <a:gd name="connsiteX63" fmla="*/ 13197 w 1666387"/>
                  <a:gd name="connsiteY63" fmla="*/ 953807 h 1929771"/>
                  <a:gd name="connsiteX64" fmla="*/ 56931 w 1666387"/>
                  <a:gd name="connsiteY64" fmla="*/ 1037667 h 1929771"/>
                  <a:gd name="connsiteX65" fmla="*/ 126212 w 1666387"/>
                  <a:gd name="connsiteY65" fmla="*/ 1115339 h 1929771"/>
                  <a:gd name="connsiteX66" fmla="*/ 175103 w 1666387"/>
                  <a:gd name="connsiteY66" fmla="*/ 1201354 h 1929771"/>
                  <a:gd name="connsiteX67" fmla="*/ 190478 w 1666387"/>
                  <a:gd name="connsiteY67" fmla="*/ 1417870 h 1929771"/>
                  <a:gd name="connsiteX68" fmla="*/ 242556 w 1666387"/>
                  <a:gd name="connsiteY68" fmla="*/ 1541386 h 1929771"/>
                  <a:gd name="connsiteX69" fmla="*/ 324260 w 1666387"/>
                  <a:gd name="connsiteY69" fmla="*/ 1565199 h 1929771"/>
                  <a:gd name="connsiteX70" fmla="*/ 412244 w 1666387"/>
                  <a:gd name="connsiteY70" fmla="*/ 1623371 h 1929771"/>
                  <a:gd name="connsiteX71" fmla="*/ 458979 w 1666387"/>
                  <a:gd name="connsiteY71" fmla="*/ 1804637 h 1929771"/>
                  <a:gd name="connsiteX72" fmla="*/ 599276 w 1666387"/>
                  <a:gd name="connsiteY72" fmla="*/ 1899231 h 1929771"/>
                  <a:gd name="connsiteX73" fmla="*/ 779464 w 1666387"/>
                  <a:gd name="connsiteY73" fmla="*/ 1921215 h 1929771"/>
                  <a:gd name="connsiteX74" fmla="*/ 792542 w 1666387"/>
                  <a:gd name="connsiteY74" fmla="*/ 1884277 h 1929771"/>
                  <a:gd name="connsiteX75" fmla="*/ 723870 w 1666387"/>
                  <a:gd name="connsiteY75" fmla="*/ 1873918 h 1929771"/>
                  <a:gd name="connsiteX76" fmla="*/ 664714 w 1666387"/>
                  <a:gd name="connsiteY76" fmla="*/ 1800465 h 1929771"/>
                  <a:gd name="connsiteX77" fmla="*/ 647932 w 1666387"/>
                  <a:gd name="connsiteY77" fmla="*/ 1620465 h 1929771"/>
                  <a:gd name="connsiteX78" fmla="*/ 614557 w 1666387"/>
                  <a:gd name="connsiteY78" fmla="*/ 1555964 h 1929771"/>
                  <a:gd name="connsiteX79" fmla="*/ 636588 w 1666387"/>
                  <a:gd name="connsiteY79" fmla="*/ 1570871 h 1929771"/>
                  <a:gd name="connsiteX80" fmla="*/ 714214 w 1666387"/>
                  <a:gd name="connsiteY80" fmla="*/ 1660027 h 1929771"/>
                  <a:gd name="connsiteX81" fmla="*/ 797745 w 1666387"/>
                  <a:gd name="connsiteY81" fmla="*/ 1733949 h 1929771"/>
                  <a:gd name="connsiteX82" fmla="*/ 916855 w 1666387"/>
                  <a:gd name="connsiteY82" fmla="*/ 1764277 h 1929771"/>
                  <a:gd name="connsiteX83" fmla="*/ 1049792 w 1666387"/>
                  <a:gd name="connsiteY83" fmla="*/ 1765824 h 1929771"/>
                  <a:gd name="connsiteX84" fmla="*/ 1251449 w 1666387"/>
                  <a:gd name="connsiteY84" fmla="*/ 1646152 h 1929771"/>
                  <a:gd name="connsiteX85" fmla="*/ 1243574 w 1666387"/>
                  <a:gd name="connsiteY85" fmla="*/ 1619949 h 1929771"/>
                  <a:gd name="connsiteX86" fmla="*/ 1015386 w 1666387"/>
                  <a:gd name="connsiteY86" fmla="*/ 1595855 h 1929771"/>
                  <a:gd name="connsiteX87" fmla="*/ 950792 w 1666387"/>
                  <a:gd name="connsiteY87" fmla="*/ 1519449 h 1929771"/>
                  <a:gd name="connsiteX88" fmla="*/ 861448 w 1666387"/>
                  <a:gd name="connsiteY88" fmla="*/ 1438308 h 1929771"/>
                  <a:gd name="connsiteX89" fmla="*/ 641416 w 1666387"/>
                  <a:gd name="connsiteY89" fmla="*/ 1366917 h 1929771"/>
                  <a:gd name="connsiteX90" fmla="*/ 529760 w 1666387"/>
                  <a:gd name="connsiteY90" fmla="*/ 1430058 h 1929771"/>
                  <a:gd name="connsiteX91" fmla="*/ 534588 w 1666387"/>
                  <a:gd name="connsiteY91" fmla="*/ 1399261 h 1929771"/>
                  <a:gd name="connsiteX92" fmla="*/ 575229 w 1666387"/>
                  <a:gd name="connsiteY92" fmla="*/ 1377323 h 1929771"/>
                  <a:gd name="connsiteX93" fmla="*/ 731417 w 1666387"/>
                  <a:gd name="connsiteY93" fmla="*/ 1352292 h 1929771"/>
                  <a:gd name="connsiteX94" fmla="*/ 893933 w 1666387"/>
                  <a:gd name="connsiteY94" fmla="*/ 1377980 h 1929771"/>
                  <a:gd name="connsiteX95" fmla="*/ 1038355 w 1666387"/>
                  <a:gd name="connsiteY95" fmla="*/ 1435730 h 1929771"/>
                  <a:gd name="connsiteX96" fmla="*/ 1237058 w 1666387"/>
                  <a:gd name="connsiteY96" fmla="*/ 1433574 h 1929771"/>
                  <a:gd name="connsiteX97" fmla="*/ 1316183 w 1666387"/>
                  <a:gd name="connsiteY97" fmla="*/ 1384730 h 1929771"/>
                  <a:gd name="connsiteX98" fmla="*/ 1436887 w 1666387"/>
                  <a:gd name="connsiteY98" fmla="*/ 1190245 h 1929771"/>
                  <a:gd name="connsiteX99" fmla="*/ 1397699 w 1666387"/>
                  <a:gd name="connsiteY99" fmla="*/ 1219214 h 1929771"/>
                  <a:gd name="connsiteX100" fmla="*/ 1330574 w 1666387"/>
                  <a:gd name="connsiteY100" fmla="*/ 1259058 h 1929771"/>
                  <a:gd name="connsiteX101" fmla="*/ 1267152 w 1666387"/>
                  <a:gd name="connsiteY101" fmla="*/ 1280855 h 1929771"/>
                  <a:gd name="connsiteX102" fmla="*/ 1169652 w 1666387"/>
                  <a:gd name="connsiteY102" fmla="*/ 1279167 h 1929771"/>
                  <a:gd name="connsiteX103" fmla="*/ 863464 w 1666387"/>
                  <a:gd name="connsiteY103" fmla="*/ 1177026 h 1929771"/>
                  <a:gd name="connsiteX104" fmla="*/ 722464 w 1666387"/>
                  <a:gd name="connsiteY104" fmla="*/ 1178620 h 1929771"/>
                  <a:gd name="connsiteX105" fmla="*/ 606588 w 1666387"/>
                  <a:gd name="connsiteY105" fmla="*/ 1243214 h 1929771"/>
                  <a:gd name="connsiteX106" fmla="*/ 568994 w 1666387"/>
                  <a:gd name="connsiteY106" fmla="*/ 1277245 h 1929771"/>
                  <a:gd name="connsiteX107" fmla="*/ 698885 w 1666387"/>
                  <a:gd name="connsiteY107" fmla="*/ 1111776 h 1929771"/>
                  <a:gd name="connsiteX108" fmla="*/ 1112980 w 1666387"/>
                  <a:gd name="connsiteY108" fmla="*/ 1140276 h 1929771"/>
                  <a:gd name="connsiteX109" fmla="*/ 1197168 w 1666387"/>
                  <a:gd name="connsiteY109" fmla="*/ 1166667 h 1929771"/>
                  <a:gd name="connsiteX110" fmla="*/ 1282715 w 1666387"/>
                  <a:gd name="connsiteY110" fmla="*/ 1162167 h 1929771"/>
                  <a:gd name="connsiteX111" fmla="*/ 1437074 w 1666387"/>
                  <a:gd name="connsiteY111" fmla="*/ 1091995 h 1929771"/>
                  <a:gd name="connsiteX112" fmla="*/ 1449496 w 1666387"/>
                  <a:gd name="connsiteY112" fmla="*/ 1078354 h 1929771"/>
                  <a:gd name="connsiteX113" fmla="*/ 1516950 w 1666387"/>
                  <a:gd name="connsiteY113" fmla="*/ 940588 h 1929771"/>
                  <a:gd name="connsiteX114" fmla="*/ 1666387 w 1666387"/>
                  <a:gd name="connsiteY114" fmla="*/ 790869 h 1929771"/>
                  <a:gd name="connsiteX115" fmla="*/ 1662965 w 1666387"/>
                  <a:gd name="connsiteY115" fmla="*/ 788713 h 192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666387" h="1929771">
                    <a:moveTo>
                      <a:pt x="1662965" y="788713"/>
                    </a:moveTo>
                    <a:cubicBezTo>
                      <a:pt x="1612012" y="770338"/>
                      <a:pt x="1552621" y="807651"/>
                      <a:pt x="1518496" y="842385"/>
                    </a:cubicBezTo>
                    <a:cubicBezTo>
                      <a:pt x="1495387" y="865916"/>
                      <a:pt x="1476637" y="891651"/>
                      <a:pt x="1455637" y="916916"/>
                    </a:cubicBezTo>
                    <a:cubicBezTo>
                      <a:pt x="1432434" y="944901"/>
                      <a:pt x="1397230" y="956807"/>
                      <a:pt x="1363996" y="967260"/>
                    </a:cubicBezTo>
                    <a:cubicBezTo>
                      <a:pt x="1295043" y="988963"/>
                      <a:pt x="1213339" y="956338"/>
                      <a:pt x="1147902" y="934823"/>
                    </a:cubicBezTo>
                    <a:cubicBezTo>
                      <a:pt x="1115511" y="924182"/>
                      <a:pt x="1082886" y="914713"/>
                      <a:pt x="1051152" y="902151"/>
                    </a:cubicBezTo>
                    <a:cubicBezTo>
                      <a:pt x="1020683" y="890057"/>
                      <a:pt x="992886" y="876182"/>
                      <a:pt x="960495" y="868776"/>
                    </a:cubicBezTo>
                    <a:cubicBezTo>
                      <a:pt x="900120" y="855041"/>
                      <a:pt x="842042" y="861041"/>
                      <a:pt x="781058" y="869901"/>
                    </a:cubicBezTo>
                    <a:cubicBezTo>
                      <a:pt x="723495" y="878291"/>
                      <a:pt x="671135" y="896713"/>
                      <a:pt x="626276" y="934307"/>
                    </a:cubicBezTo>
                    <a:cubicBezTo>
                      <a:pt x="619057" y="940354"/>
                      <a:pt x="612260" y="946916"/>
                      <a:pt x="605557" y="953619"/>
                    </a:cubicBezTo>
                    <a:cubicBezTo>
                      <a:pt x="647698" y="901026"/>
                      <a:pt x="703901" y="863619"/>
                      <a:pt x="770229" y="849041"/>
                    </a:cubicBezTo>
                    <a:cubicBezTo>
                      <a:pt x="837917" y="834229"/>
                      <a:pt x="904245" y="851432"/>
                      <a:pt x="970995" y="862307"/>
                    </a:cubicBezTo>
                    <a:cubicBezTo>
                      <a:pt x="1037183" y="873088"/>
                      <a:pt x="1101261" y="873463"/>
                      <a:pt x="1167683" y="864510"/>
                    </a:cubicBezTo>
                    <a:cubicBezTo>
                      <a:pt x="1284871" y="848666"/>
                      <a:pt x="1387199" y="778682"/>
                      <a:pt x="1451371" y="680385"/>
                    </a:cubicBezTo>
                    <a:cubicBezTo>
                      <a:pt x="1459434" y="668010"/>
                      <a:pt x="1466840" y="655213"/>
                      <a:pt x="1473684" y="642088"/>
                    </a:cubicBezTo>
                    <a:cubicBezTo>
                      <a:pt x="1507574" y="520869"/>
                      <a:pt x="1512074" y="380056"/>
                      <a:pt x="1619840" y="319681"/>
                    </a:cubicBezTo>
                    <a:cubicBezTo>
                      <a:pt x="1575918" y="321978"/>
                      <a:pt x="1525106" y="358540"/>
                      <a:pt x="1499371" y="384790"/>
                    </a:cubicBezTo>
                    <a:cubicBezTo>
                      <a:pt x="1458074" y="426931"/>
                      <a:pt x="1434403" y="482150"/>
                      <a:pt x="1408949" y="534463"/>
                    </a:cubicBezTo>
                    <a:cubicBezTo>
                      <a:pt x="1392918" y="567369"/>
                      <a:pt x="1371168" y="604494"/>
                      <a:pt x="1343043" y="628213"/>
                    </a:cubicBezTo>
                    <a:cubicBezTo>
                      <a:pt x="1312996" y="653572"/>
                      <a:pt x="1271558" y="668338"/>
                      <a:pt x="1235043" y="681322"/>
                    </a:cubicBezTo>
                    <a:cubicBezTo>
                      <a:pt x="1150339" y="711322"/>
                      <a:pt x="1064558" y="716385"/>
                      <a:pt x="976011" y="705838"/>
                    </a:cubicBezTo>
                    <a:cubicBezTo>
                      <a:pt x="903308" y="697213"/>
                      <a:pt x="833136" y="685119"/>
                      <a:pt x="759636" y="689994"/>
                    </a:cubicBezTo>
                    <a:cubicBezTo>
                      <a:pt x="690917" y="694541"/>
                      <a:pt x="623557" y="712494"/>
                      <a:pt x="562338" y="743947"/>
                    </a:cubicBezTo>
                    <a:cubicBezTo>
                      <a:pt x="503369" y="774275"/>
                      <a:pt x="452557" y="837229"/>
                      <a:pt x="416088" y="890947"/>
                    </a:cubicBezTo>
                    <a:cubicBezTo>
                      <a:pt x="403010" y="910166"/>
                      <a:pt x="390963" y="930838"/>
                      <a:pt x="379854" y="952166"/>
                    </a:cubicBezTo>
                    <a:cubicBezTo>
                      <a:pt x="388479" y="913260"/>
                      <a:pt x="401369" y="875244"/>
                      <a:pt x="416557" y="838447"/>
                    </a:cubicBezTo>
                    <a:cubicBezTo>
                      <a:pt x="430666" y="804416"/>
                      <a:pt x="447682" y="770854"/>
                      <a:pt x="475432" y="745963"/>
                    </a:cubicBezTo>
                    <a:cubicBezTo>
                      <a:pt x="501025" y="722947"/>
                      <a:pt x="537494" y="720697"/>
                      <a:pt x="566557" y="704057"/>
                    </a:cubicBezTo>
                    <a:cubicBezTo>
                      <a:pt x="624213" y="671010"/>
                      <a:pt x="695557" y="672885"/>
                      <a:pt x="759589" y="665713"/>
                    </a:cubicBezTo>
                    <a:cubicBezTo>
                      <a:pt x="794417" y="661822"/>
                      <a:pt x="830698" y="668807"/>
                      <a:pt x="865058" y="660603"/>
                    </a:cubicBezTo>
                    <a:cubicBezTo>
                      <a:pt x="906776" y="650666"/>
                      <a:pt x="948870" y="642181"/>
                      <a:pt x="990730" y="632713"/>
                    </a:cubicBezTo>
                    <a:cubicBezTo>
                      <a:pt x="1058558" y="617385"/>
                      <a:pt x="1119121" y="586588"/>
                      <a:pt x="1179542" y="553072"/>
                    </a:cubicBezTo>
                    <a:cubicBezTo>
                      <a:pt x="1239168" y="519931"/>
                      <a:pt x="1291246" y="476994"/>
                      <a:pt x="1325324" y="417087"/>
                    </a:cubicBezTo>
                    <a:cubicBezTo>
                      <a:pt x="1332777" y="403962"/>
                      <a:pt x="1339199" y="390697"/>
                      <a:pt x="1344777" y="377197"/>
                    </a:cubicBezTo>
                    <a:cubicBezTo>
                      <a:pt x="1356871" y="321509"/>
                      <a:pt x="1361840" y="263712"/>
                      <a:pt x="1372715" y="207321"/>
                    </a:cubicBezTo>
                    <a:cubicBezTo>
                      <a:pt x="1381012" y="164243"/>
                      <a:pt x="1393152" y="120321"/>
                      <a:pt x="1417996" y="83571"/>
                    </a:cubicBezTo>
                    <a:cubicBezTo>
                      <a:pt x="1442231" y="47712"/>
                      <a:pt x="1474855" y="21321"/>
                      <a:pt x="1512824" y="2055"/>
                    </a:cubicBezTo>
                    <a:cubicBezTo>
                      <a:pt x="1511278" y="461"/>
                      <a:pt x="1508746" y="-335"/>
                      <a:pt x="1504996" y="133"/>
                    </a:cubicBezTo>
                    <a:cubicBezTo>
                      <a:pt x="1441574" y="8055"/>
                      <a:pt x="1379699" y="25493"/>
                      <a:pt x="1346230" y="86102"/>
                    </a:cubicBezTo>
                    <a:cubicBezTo>
                      <a:pt x="1304746" y="161149"/>
                      <a:pt x="1283980" y="247212"/>
                      <a:pt x="1237339" y="319212"/>
                    </a:cubicBezTo>
                    <a:cubicBezTo>
                      <a:pt x="1215824" y="352447"/>
                      <a:pt x="1189011" y="384556"/>
                      <a:pt x="1155355" y="405837"/>
                    </a:cubicBezTo>
                    <a:cubicBezTo>
                      <a:pt x="1118746" y="428994"/>
                      <a:pt x="1075527" y="438790"/>
                      <a:pt x="1033808" y="448025"/>
                    </a:cubicBezTo>
                    <a:cubicBezTo>
                      <a:pt x="949105" y="466728"/>
                      <a:pt x="861120" y="472962"/>
                      <a:pt x="774589" y="476900"/>
                    </a:cubicBezTo>
                    <a:cubicBezTo>
                      <a:pt x="693213" y="480603"/>
                      <a:pt x="615354" y="488525"/>
                      <a:pt x="535385" y="505541"/>
                    </a:cubicBezTo>
                    <a:cubicBezTo>
                      <a:pt x="499338" y="513228"/>
                      <a:pt x="463338" y="528603"/>
                      <a:pt x="428041" y="539384"/>
                    </a:cubicBezTo>
                    <a:cubicBezTo>
                      <a:pt x="388244" y="551525"/>
                      <a:pt x="349291" y="564134"/>
                      <a:pt x="312635" y="584197"/>
                    </a:cubicBezTo>
                    <a:cubicBezTo>
                      <a:pt x="280010" y="602103"/>
                      <a:pt x="249681" y="621510"/>
                      <a:pt x="223478" y="648322"/>
                    </a:cubicBezTo>
                    <a:cubicBezTo>
                      <a:pt x="213447" y="658541"/>
                      <a:pt x="204588" y="669791"/>
                      <a:pt x="196384" y="681650"/>
                    </a:cubicBezTo>
                    <a:cubicBezTo>
                      <a:pt x="213072" y="642650"/>
                      <a:pt x="236041" y="606603"/>
                      <a:pt x="268197" y="575572"/>
                    </a:cubicBezTo>
                    <a:cubicBezTo>
                      <a:pt x="318353" y="527244"/>
                      <a:pt x="380088" y="489697"/>
                      <a:pt x="444682" y="464150"/>
                    </a:cubicBezTo>
                    <a:cubicBezTo>
                      <a:pt x="515182" y="436259"/>
                      <a:pt x="592198" y="427869"/>
                      <a:pt x="666917" y="418681"/>
                    </a:cubicBezTo>
                    <a:cubicBezTo>
                      <a:pt x="736526" y="410150"/>
                      <a:pt x="807354" y="401947"/>
                      <a:pt x="876307" y="388915"/>
                    </a:cubicBezTo>
                    <a:cubicBezTo>
                      <a:pt x="943808" y="376165"/>
                      <a:pt x="996495" y="343165"/>
                      <a:pt x="1050214" y="302290"/>
                    </a:cubicBezTo>
                    <a:cubicBezTo>
                      <a:pt x="1074120" y="284103"/>
                      <a:pt x="1096620" y="262681"/>
                      <a:pt x="1114714" y="238306"/>
                    </a:cubicBezTo>
                    <a:cubicBezTo>
                      <a:pt x="1141902" y="162321"/>
                      <a:pt x="1137355" y="73259"/>
                      <a:pt x="1094746" y="6696"/>
                    </a:cubicBezTo>
                    <a:cubicBezTo>
                      <a:pt x="1094839" y="40071"/>
                      <a:pt x="1094652" y="74290"/>
                      <a:pt x="1085136" y="106259"/>
                    </a:cubicBezTo>
                    <a:cubicBezTo>
                      <a:pt x="1075761" y="137524"/>
                      <a:pt x="1055042" y="161337"/>
                      <a:pt x="1033292" y="184681"/>
                    </a:cubicBezTo>
                    <a:cubicBezTo>
                      <a:pt x="979245" y="242712"/>
                      <a:pt x="910808" y="273040"/>
                      <a:pt x="835901" y="294978"/>
                    </a:cubicBezTo>
                    <a:cubicBezTo>
                      <a:pt x="756729" y="318134"/>
                      <a:pt x="679526" y="324884"/>
                      <a:pt x="597635" y="329993"/>
                    </a:cubicBezTo>
                    <a:cubicBezTo>
                      <a:pt x="526151" y="334493"/>
                      <a:pt x="458135" y="348931"/>
                      <a:pt x="390213" y="371243"/>
                    </a:cubicBezTo>
                    <a:cubicBezTo>
                      <a:pt x="273447" y="409587"/>
                      <a:pt x="165588" y="471275"/>
                      <a:pt x="86369" y="566431"/>
                    </a:cubicBezTo>
                    <a:cubicBezTo>
                      <a:pt x="7572" y="661119"/>
                      <a:pt x="-7850" y="793400"/>
                      <a:pt x="3165" y="911854"/>
                    </a:cubicBezTo>
                    <a:cubicBezTo>
                      <a:pt x="3493" y="915135"/>
                      <a:pt x="4806" y="916682"/>
                      <a:pt x="6634" y="917010"/>
                    </a:cubicBezTo>
                    <a:cubicBezTo>
                      <a:pt x="7009" y="929713"/>
                      <a:pt x="8462" y="942182"/>
                      <a:pt x="13197" y="953807"/>
                    </a:cubicBezTo>
                    <a:cubicBezTo>
                      <a:pt x="24493" y="981557"/>
                      <a:pt x="37759" y="1014370"/>
                      <a:pt x="56931" y="1037667"/>
                    </a:cubicBezTo>
                    <a:cubicBezTo>
                      <a:pt x="78962" y="1064573"/>
                      <a:pt x="104931" y="1087682"/>
                      <a:pt x="126212" y="1115339"/>
                    </a:cubicBezTo>
                    <a:cubicBezTo>
                      <a:pt x="146462" y="1141589"/>
                      <a:pt x="162728" y="1170604"/>
                      <a:pt x="175103" y="1201354"/>
                    </a:cubicBezTo>
                    <a:cubicBezTo>
                      <a:pt x="202291" y="1268714"/>
                      <a:pt x="183822" y="1347605"/>
                      <a:pt x="190478" y="1417870"/>
                    </a:cubicBezTo>
                    <a:cubicBezTo>
                      <a:pt x="194650" y="1462027"/>
                      <a:pt x="203041" y="1514667"/>
                      <a:pt x="242556" y="1541386"/>
                    </a:cubicBezTo>
                    <a:cubicBezTo>
                      <a:pt x="266416" y="1557464"/>
                      <a:pt x="296791" y="1560089"/>
                      <a:pt x="324260" y="1565199"/>
                    </a:cubicBezTo>
                    <a:cubicBezTo>
                      <a:pt x="361900" y="1572183"/>
                      <a:pt x="390213" y="1592574"/>
                      <a:pt x="412244" y="1623371"/>
                    </a:cubicBezTo>
                    <a:cubicBezTo>
                      <a:pt x="450916" y="1677465"/>
                      <a:pt x="424994" y="1748574"/>
                      <a:pt x="458979" y="1804637"/>
                    </a:cubicBezTo>
                    <a:cubicBezTo>
                      <a:pt x="488510" y="1853340"/>
                      <a:pt x="548088" y="1880106"/>
                      <a:pt x="599276" y="1899231"/>
                    </a:cubicBezTo>
                    <a:cubicBezTo>
                      <a:pt x="653885" y="1919621"/>
                      <a:pt x="722323" y="1942590"/>
                      <a:pt x="779464" y="1921215"/>
                    </a:cubicBezTo>
                    <a:cubicBezTo>
                      <a:pt x="788370" y="1917887"/>
                      <a:pt x="812323" y="1888496"/>
                      <a:pt x="792542" y="1884277"/>
                    </a:cubicBezTo>
                    <a:cubicBezTo>
                      <a:pt x="769432" y="1879402"/>
                      <a:pt x="746838" y="1881652"/>
                      <a:pt x="723870" y="1873918"/>
                    </a:cubicBezTo>
                    <a:cubicBezTo>
                      <a:pt x="692932" y="1863512"/>
                      <a:pt x="674745" y="1829059"/>
                      <a:pt x="664714" y="1800465"/>
                    </a:cubicBezTo>
                    <a:cubicBezTo>
                      <a:pt x="644135" y="1741730"/>
                      <a:pt x="667713" y="1678871"/>
                      <a:pt x="647932" y="1620465"/>
                    </a:cubicBezTo>
                    <a:cubicBezTo>
                      <a:pt x="639635" y="1596043"/>
                      <a:pt x="628948" y="1574339"/>
                      <a:pt x="614557" y="1555964"/>
                    </a:cubicBezTo>
                    <a:cubicBezTo>
                      <a:pt x="622338" y="1560699"/>
                      <a:pt x="629745" y="1565714"/>
                      <a:pt x="636588" y="1570871"/>
                    </a:cubicBezTo>
                    <a:cubicBezTo>
                      <a:pt x="667057" y="1593793"/>
                      <a:pt x="694057" y="1628105"/>
                      <a:pt x="714214" y="1660027"/>
                    </a:cubicBezTo>
                    <a:cubicBezTo>
                      <a:pt x="735870" y="1694293"/>
                      <a:pt x="760807" y="1716558"/>
                      <a:pt x="797745" y="1733949"/>
                    </a:cubicBezTo>
                    <a:cubicBezTo>
                      <a:pt x="835855" y="1751902"/>
                      <a:pt x="875089" y="1760527"/>
                      <a:pt x="916855" y="1764277"/>
                    </a:cubicBezTo>
                    <a:cubicBezTo>
                      <a:pt x="960308" y="1768168"/>
                      <a:pt x="1006573" y="1773840"/>
                      <a:pt x="1049792" y="1765824"/>
                    </a:cubicBezTo>
                    <a:cubicBezTo>
                      <a:pt x="1128261" y="1751246"/>
                      <a:pt x="1197355" y="1702918"/>
                      <a:pt x="1251449" y="1646152"/>
                    </a:cubicBezTo>
                    <a:cubicBezTo>
                      <a:pt x="1259418" y="1637808"/>
                      <a:pt x="1261808" y="1612308"/>
                      <a:pt x="1243574" y="1619949"/>
                    </a:cubicBezTo>
                    <a:cubicBezTo>
                      <a:pt x="1162996" y="1653558"/>
                      <a:pt x="1082417" y="1658668"/>
                      <a:pt x="1015386" y="1595855"/>
                    </a:cubicBezTo>
                    <a:cubicBezTo>
                      <a:pt x="991058" y="1573074"/>
                      <a:pt x="971511" y="1545371"/>
                      <a:pt x="950792" y="1519449"/>
                    </a:cubicBezTo>
                    <a:cubicBezTo>
                      <a:pt x="925058" y="1487152"/>
                      <a:pt x="895198" y="1461980"/>
                      <a:pt x="861448" y="1438308"/>
                    </a:cubicBezTo>
                    <a:cubicBezTo>
                      <a:pt x="798401" y="1394105"/>
                      <a:pt x="720589" y="1353698"/>
                      <a:pt x="641416" y="1366917"/>
                    </a:cubicBezTo>
                    <a:cubicBezTo>
                      <a:pt x="598057" y="1374183"/>
                      <a:pt x="561448" y="1399542"/>
                      <a:pt x="529760" y="1430058"/>
                    </a:cubicBezTo>
                    <a:cubicBezTo>
                      <a:pt x="531166" y="1419745"/>
                      <a:pt x="532760" y="1409480"/>
                      <a:pt x="534588" y="1399261"/>
                    </a:cubicBezTo>
                    <a:cubicBezTo>
                      <a:pt x="546682" y="1390870"/>
                      <a:pt x="560088" y="1383558"/>
                      <a:pt x="575229" y="1377323"/>
                    </a:cubicBezTo>
                    <a:cubicBezTo>
                      <a:pt x="623745" y="1357355"/>
                      <a:pt x="679432" y="1352480"/>
                      <a:pt x="731417" y="1352292"/>
                    </a:cubicBezTo>
                    <a:cubicBezTo>
                      <a:pt x="785839" y="1352105"/>
                      <a:pt x="841526" y="1364105"/>
                      <a:pt x="893933" y="1377980"/>
                    </a:cubicBezTo>
                    <a:cubicBezTo>
                      <a:pt x="944417" y="1391386"/>
                      <a:pt x="990214" y="1416230"/>
                      <a:pt x="1038355" y="1435730"/>
                    </a:cubicBezTo>
                    <a:cubicBezTo>
                      <a:pt x="1098074" y="1459870"/>
                      <a:pt x="1171246" y="1453402"/>
                      <a:pt x="1237058" y="1433574"/>
                    </a:cubicBezTo>
                    <a:cubicBezTo>
                      <a:pt x="1265230" y="1420449"/>
                      <a:pt x="1291949" y="1404324"/>
                      <a:pt x="1316183" y="1384730"/>
                    </a:cubicBezTo>
                    <a:cubicBezTo>
                      <a:pt x="1378199" y="1334526"/>
                      <a:pt x="1419449" y="1267448"/>
                      <a:pt x="1436887" y="1190245"/>
                    </a:cubicBezTo>
                    <a:cubicBezTo>
                      <a:pt x="1421981" y="1198073"/>
                      <a:pt x="1411527" y="1209089"/>
                      <a:pt x="1397699" y="1219214"/>
                    </a:cubicBezTo>
                    <a:cubicBezTo>
                      <a:pt x="1376043" y="1235058"/>
                      <a:pt x="1355418" y="1248651"/>
                      <a:pt x="1330574" y="1259058"/>
                    </a:cubicBezTo>
                    <a:cubicBezTo>
                      <a:pt x="1309949" y="1267729"/>
                      <a:pt x="1288574" y="1274480"/>
                      <a:pt x="1267152" y="1280855"/>
                    </a:cubicBezTo>
                    <a:cubicBezTo>
                      <a:pt x="1233590" y="1290839"/>
                      <a:pt x="1203168" y="1287511"/>
                      <a:pt x="1169652" y="1279167"/>
                    </a:cubicBezTo>
                    <a:cubicBezTo>
                      <a:pt x="1064511" y="1253011"/>
                      <a:pt x="971698" y="1193339"/>
                      <a:pt x="863464" y="1177026"/>
                    </a:cubicBezTo>
                    <a:cubicBezTo>
                      <a:pt x="815979" y="1169854"/>
                      <a:pt x="769339" y="1165542"/>
                      <a:pt x="722464" y="1178620"/>
                    </a:cubicBezTo>
                    <a:cubicBezTo>
                      <a:pt x="677182" y="1191229"/>
                      <a:pt x="642916" y="1214433"/>
                      <a:pt x="606588" y="1243214"/>
                    </a:cubicBezTo>
                    <a:cubicBezTo>
                      <a:pt x="593229" y="1253761"/>
                      <a:pt x="580760" y="1265151"/>
                      <a:pt x="568994" y="1277245"/>
                    </a:cubicBezTo>
                    <a:cubicBezTo>
                      <a:pt x="595901" y="1212182"/>
                      <a:pt x="636917" y="1154386"/>
                      <a:pt x="698885" y="1111776"/>
                    </a:cubicBezTo>
                    <a:cubicBezTo>
                      <a:pt x="823151" y="1026417"/>
                      <a:pt x="985901" y="1098135"/>
                      <a:pt x="1112980" y="1140276"/>
                    </a:cubicBezTo>
                    <a:cubicBezTo>
                      <a:pt x="1140870" y="1149511"/>
                      <a:pt x="1168949" y="1158698"/>
                      <a:pt x="1197168" y="1166667"/>
                    </a:cubicBezTo>
                    <a:cubicBezTo>
                      <a:pt x="1225715" y="1174729"/>
                      <a:pt x="1254636" y="1168776"/>
                      <a:pt x="1282715" y="1162167"/>
                    </a:cubicBezTo>
                    <a:cubicBezTo>
                      <a:pt x="1340183" y="1148667"/>
                      <a:pt x="1394934" y="1135542"/>
                      <a:pt x="1437074" y="1091995"/>
                    </a:cubicBezTo>
                    <a:cubicBezTo>
                      <a:pt x="1441434" y="1087542"/>
                      <a:pt x="1445512" y="1082948"/>
                      <a:pt x="1449496" y="1078354"/>
                    </a:cubicBezTo>
                    <a:cubicBezTo>
                      <a:pt x="1478231" y="1035838"/>
                      <a:pt x="1497356" y="983526"/>
                      <a:pt x="1516950" y="940588"/>
                    </a:cubicBezTo>
                    <a:cubicBezTo>
                      <a:pt x="1547840" y="872994"/>
                      <a:pt x="1588528" y="799682"/>
                      <a:pt x="1666387" y="790869"/>
                    </a:cubicBezTo>
                    <a:cubicBezTo>
                      <a:pt x="1665637" y="790026"/>
                      <a:pt x="1664465" y="789229"/>
                      <a:pt x="1662965" y="788713"/>
                    </a:cubicBezTo>
                    <a:close/>
                  </a:path>
                </a:pathLst>
              </a:custGeom>
              <a:solidFill>
                <a:srgbClr val="DC0902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558FE9F4-9589-E676-6B64-E0B35488D156}"/>
                  </a:ext>
                </a:extLst>
              </p:cNvPr>
              <p:cNvSpPr/>
              <p:nvPr/>
            </p:nvSpPr>
            <p:spPr>
              <a:xfrm>
                <a:off x="9181031" y="296049"/>
                <a:ext cx="841595" cy="416625"/>
              </a:xfrm>
              <a:custGeom>
                <a:avLst/>
                <a:gdLst>
                  <a:gd name="connsiteX0" fmla="*/ 13781 w 841595"/>
                  <a:gd name="connsiteY0" fmla="*/ 412360 h 416625"/>
                  <a:gd name="connsiteX1" fmla="*/ 418079 w 841595"/>
                  <a:gd name="connsiteY1" fmla="*/ 344063 h 416625"/>
                  <a:gd name="connsiteX2" fmla="*/ 738517 w 841595"/>
                  <a:gd name="connsiteY2" fmla="*/ 239860 h 416625"/>
                  <a:gd name="connsiteX3" fmla="*/ 830674 w 841595"/>
                  <a:gd name="connsiteY3" fmla="*/ 129375 h 416625"/>
                  <a:gd name="connsiteX4" fmla="*/ 832127 w 841595"/>
                  <a:gd name="connsiteY4" fmla="*/ 6422 h 416625"/>
                  <a:gd name="connsiteX5" fmla="*/ 828330 w 841595"/>
                  <a:gd name="connsiteY5" fmla="*/ 0 h 416625"/>
                  <a:gd name="connsiteX6" fmla="*/ 818720 w 841595"/>
                  <a:gd name="connsiteY6" fmla="*/ 99563 h 416625"/>
                  <a:gd name="connsiteX7" fmla="*/ 766876 w 841595"/>
                  <a:gd name="connsiteY7" fmla="*/ 177985 h 416625"/>
                  <a:gd name="connsiteX8" fmla="*/ 569485 w 841595"/>
                  <a:gd name="connsiteY8" fmla="*/ 288282 h 416625"/>
                  <a:gd name="connsiteX9" fmla="*/ 331219 w 841595"/>
                  <a:gd name="connsiteY9" fmla="*/ 323297 h 416625"/>
                  <a:gd name="connsiteX10" fmla="*/ 123797 w 841595"/>
                  <a:gd name="connsiteY10" fmla="*/ 364548 h 416625"/>
                  <a:gd name="connsiteX11" fmla="*/ 0 w 841595"/>
                  <a:gd name="connsiteY11" fmla="*/ 416626 h 416625"/>
                  <a:gd name="connsiteX12" fmla="*/ 13781 w 841595"/>
                  <a:gd name="connsiteY12" fmla="*/ 412360 h 416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41595" h="416625">
                    <a:moveTo>
                      <a:pt x="13781" y="412360"/>
                    </a:moveTo>
                    <a:cubicBezTo>
                      <a:pt x="144891" y="374907"/>
                      <a:pt x="284157" y="367548"/>
                      <a:pt x="418079" y="344063"/>
                    </a:cubicBezTo>
                    <a:cubicBezTo>
                      <a:pt x="527954" y="324798"/>
                      <a:pt x="645798" y="306657"/>
                      <a:pt x="738517" y="239860"/>
                    </a:cubicBezTo>
                    <a:cubicBezTo>
                      <a:pt x="777376" y="211875"/>
                      <a:pt x="813939" y="175266"/>
                      <a:pt x="830674" y="129375"/>
                    </a:cubicBezTo>
                    <a:cubicBezTo>
                      <a:pt x="845627" y="88360"/>
                      <a:pt x="844361" y="46781"/>
                      <a:pt x="832127" y="6422"/>
                    </a:cubicBezTo>
                    <a:cubicBezTo>
                      <a:pt x="830861" y="4313"/>
                      <a:pt x="829689" y="2109"/>
                      <a:pt x="828330" y="0"/>
                    </a:cubicBezTo>
                    <a:cubicBezTo>
                      <a:pt x="828423" y="33375"/>
                      <a:pt x="828236" y="67594"/>
                      <a:pt x="818720" y="99563"/>
                    </a:cubicBezTo>
                    <a:cubicBezTo>
                      <a:pt x="809345" y="130828"/>
                      <a:pt x="788626" y="154641"/>
                      <a:pt x="766876" y="177985"/>
                    </a:cubicBezTo>
                    <a:cubicBezTo>
                      <a:pt x="712830" y="236016"/>
                      <a:pt x="644392" y="266344"/>
                      <a:pt x="569485" y="288282"/>
                    </a:cubicBezTo>
                    <a:cubicBezTo>
                      <a:pt x="490313" y="311438"/>
                      <a:pt x="413110" y="318188"/>
                      <a:pt x="331219" y="323297"/>
                    </a:cubicBezTo>
                    <a:cubicBezTo>
                      <a:pt x="259735" y="327798"/>
                      <a:pt x="191719" y="342235"/>
                      <a:pt x="123797" y="364548"/>
                    </a:cubicBezTo>
                    <a:cubicBezTo>
                      <a:pt x="81000" y="378610"/>
                      <a:pt x="39422" y="395813"/>
                      <a:pt x="0" y="416626"/>
                    </a:cubicBezTo>
                    <a:cubicBezTo>
                      <a:pt x="4547" y="415126"/>
                      <a:pt x="9141" y="413673"/>
                      <a:pt x="13781" y="412360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3766FD26-7E71-79EF-788B-A822ABD09ECD}"/>
                  </a:ext>
                </a:extLst>
              </p:cNvPr>
              <p:cNvSpPr/>
              <p:nvPr/>
            </p:nvSpPr>
            <p:spPr>
              <a:xfrm>
                <a:off x="9064791" y="292299"/>
                <a:ext cx="1335226" cy="876329"/>
              </a:xfrm>
              <a:custGeom>
                <a:avLst/>
                <a:gdLst>
                  <a:gd name="connsiteX0" fmla="*/ 624366 w 1335226"/>
                  <a:gd name="connsiteY0" fmla="*/ 474001 h 876329"/>
                  <a:gd name="connsiteX1" fmla="*/ 385162 w 1335226"/>
                  <a:gd name="connsiteY1" fmla="*/ 502642 h 876329"/>
                  <a:gd name="connsiteX2" fmla="*/ 277818 w 1335226"/>
                  <a:gd name="connsiteY2" fmla="*/ 536485 h 876329"/>
                  <a:gd name="connsiteX3" fmla="*/ 162411 w 1335226"/>
                  <a:gd name="connsiteY3" fmla="*/ 581298 h 876329"/>
                  <a:gd name="connsiteX4" fmla="*/ 86568 w 1335226"/>
                  <a:gd name="connsiteY4" fmla="*/ 632767 h 876329"/>
                  <a:gd name="connsiteX5" fmla="*/ 57693 w 1335226"/>
                  <a:gd name="connsiteY5" fmla="*/ 674486 h 876329"/>
                  <a:gd name="connsiteX6" fmla="*/ 13255 w 1335226"/>
                  <a:gd name="connsiteY6" fmla="*/ 774892 h 876329"/>
                  <a:gd name="connsiteX7" fmla="*/ 5380 w 1335226"/>
                  <a:gd name="connsiteY7" fmla="*/ 876330 h 876329"/>
                  <a:gd name="connsiteX8" fmla="*/ 127208 w 1335226"/>
                  <a:gd name="connsiteY8" fmla="*/ 694361 h 876329"/>
                  <a:gd name="connsiteX9" fmla="*/ 366693 w 1335226"/>
                  <a:gd name="connsiteY9" fmla="*/ 587673 h 876329"/>
                  <a:gd name="connsiteX10" fmla="*/ 758756 w 1335226"/>
                  <a:gd name="connsiteY10" fmla="*/ 523126 h 876329"/>
                  <a:gd name="connsiteX11" fmla="*/ 1072304 w 1335226"/>
                  <a:gd name="connsiteY11" fmla="*/ 390235 h 876329"/>
                  <a:gd name="connsiteX12" fmla="*/ 1203085 w 1335226"/>
                  <a:gd name="connsiteY12" fmla="*/ 129000 h 876329"/>
                  <a:gd name="connsiteX13" fmla="*/ 1335226 w 1335226"/>
                  <a:gd name="connsiteY13" fmla="*/ 0 h 876329"/>
                  <a:gd name="connsiteX14" fmla="*/ 1195914 w 1335226"/>
                  <a:gd name="connsiteY14" fmla="*/ 83156 h 876329"/>
                  <a:gd name="connsiteX15" fmla="*/ 1087023 w 1335226"/>
                  <a:gd name="connsiteY15" fmla="*/ 316266 h 876329"/>
                  <a:gd name="connsiteX16" fmla="*/ 1005038 w 1335226"/>
                  <a:gd name="connsiteY16" fmla="*/ 402891 h 876329"/>
                  <a:gd name="connsiteX17" fmla="*/ 883491 w 1335226"/>
                  <a:gd name="connsiteY17" fmla="*/ 445079 h 876329"/>
                  <a:gd name="connsiteX18" fmla="*/ 624366 w 1335226"/>
                  <a:gd name="connsiteY18" fmla="*/ 474001 h 876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5226" h="876329">
                    <a:moveTo>
                      <a:pt x="624366" y="474001"/>
                    </a:moveTo>
                    <a:cubicBezTo>
                      <a:pt x="542990" y="477704"/>
                      <a:pt x="465131" y="485626"/>
                      <a:pt x="385162" y="502642"/>
                    </a:cubicBezTo>
                    <a:cubicBezTo>
                      <a:pt x="349115" y="510329"/>
                      <a:pt x="313115" y="525704"/>
                      <a:pt x="277818" y="536485"/>
                    </a:cubicBezTo>
                    <a:cubicBezTo>
                      <a:pt x="238021" y="548626"/>
                      <a:pt x="199068" y="561235"/>
                      <a:pt x="162411" y="581298"/>
                    </a:cubicBezTo>
                    <a:cubicBezTo>
                      <a:pt x="135130" y="596251"/>
                      <a:pt x="109537" y="612282"/>
                      <a:pt x="86568" y="632767"/>
                    </a:cubicBezTo>
                    <a:cubicBezTo>
                      <a:pt x="76021" y="645892"/>
                      <a:pt x="66318" y="659814"/>
                      <a:pt x="57693" y="674486"/>
                    </a:cubicBezTo>
                    <a:cubicBezTo>
                      <a:pt x="39224" y="705986"/>
                      <a:pt x="23943" y="739970"/>
                      <a:pt x="13255" y="774892"/>
                    </a:cubicBezTo>
                    <a:cubicBezTo>
                      <a:pt x="3692" y="806158"/>
                      <a:pt x="-6526" y="844314"/>
                      <a:pt x="5380" y="876330"/>
                    </a:cubicBezTo>
                    <a:cubicBezTo>
                      <a:pt x="38755" y="810189"/>
                      <a:pt x="67208" y="741517"/>
                      <a:pt x="127208" y="694361"/>
                    </a:cubicBezTo>
                    <a:cubicBezTo>
                      <a:pt x="195365" y="640829"/>
                      <a:pt x="284334" y="610782"/>
                      <a:pt x="366693" y="587673"/>
                    </a:cubicBezTo>
                    <a:cubicBezTo>
                      <a:pt x="495600" y="551485"/>
                      <a:pt x="627037" y="542907"/>
                      <a:pt x="758756" y="523126"/>
                    </a:cubicBezTo>
                    <a:cubicBezTo>
                      <a:pt x="870929" y="506251"/>
                      <a:pt x="997304" y="483751"/>
                      <a:pt x="1072304" y="390235"/>
                    </a:cubicBezTo>
                    <a:cubicBezTo>
                      <a:pt x="1134648" y="312469"/>
                      <a:pt x="1154054" y="213938"/>
                      <a:pt x="1203085" y="129000"/>
                    </a:cubicBezTo>
                    <a:cubicBezTo>
                      <a:pt x="1235429" y="73078"/>
                      <a:pt x="1278836" y="24797"/>
                      <a:pt x="1335226" y="0"/>
                    </a:cubicBezTo>
                    <a:cubicBezTo>
                      <a:pt x="1278836" y="9188"/>
                      <a:pt x="1225914" y="28734"/>
                      <a:pt x="1195914" y="83156"/>
                    </a:cubicBezTo>
                    <a:cubicBezTo>
                      <a:pt x="1154429" y="158203"/>
                      <a:pt x="1133663" y="244266"/>
                      <a:pt x="1087023" y="316266"/>
                    </a:cubicBezTo>
                    <a:cubicBezTo>
                      <a:pt x="1065507" y="349501"/>
                      <a:pt x="1038694" y="381610"/>
                      <a:pt x="1005038" y="402891"/>
                    </a:cubicBezTo>
                    <a:cubicBezTo>
                      <a:pt x="968429" y="426048"/>
                      <a:pt x="925210" y="435845"/>
                      <a:pt x="883491" y="445079"/>
                    </a:cubicBezTo>
                    <a:cubicBezTo>
                      <a:pt x="798928" y="463782"/>
                      <a:pt x="710944" y="470063"/>
                      <a:pt x="624366" y="474001"/>
                    </a:cubicBezTo>
                    <a:close/>
                  </a:path>
                </a:pathLst>
              </a:custGeom>
              <a:solidFill>
                <a:srgbClr val="D76429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1C8B1B53-2DD7-0FC9-D229-4CC0DE68BD68}"/>
                  </a:ext>
                </a:extLst>
              </p:cNvPr>
              <p:cNvSpPr/>
              <p:nvPr/>
            </p:nvSpPr>
            <p:spPr>
              <a:xfrm>
                <a:off x="9435734" y="1073310"/>
                <a:ext cx="1117752" cy="391475"/>
              </a:xfrm>
              <a:custGeom>
                <a:avLst/>
                <a:gdLst>
                  <a:gd name="connsiteX0" fmla="*/ 934424 w 1117752"/>
                  <a:gd name="connsiteY0" fmla="*/ 133006 h 391475"/>
                  <a:gd name="connsiteX1" fmla="*/ 842783 w 1117752"/>
                  <a:gd name="connsiteY1" fmla="*/ 183350 h 391475"/>
                  <a:gd name="connsiteX2" fmla="*/ 626689 w 1117752"/>
                  <a:gd name="connsiteY2" fmla="*/ 150912 h 391475"/>
                  <a:gd name="connsiteX3" fmla="*/ 529939 w 1117752"/>
                  <a:gd name="connsiteY3" fmla="*/ 118240 h 391475"/>
                  <a:gd name="connsiteX4" fmla="*/ 439282 w 1117752"/>
                  <a:gd name="connsiteY4" fmla="*/ 84865 h 391475"/>
                  <a:gd name="connsiteX5" fmla="*/ 259845 w 1117752"/>
                  <a:gd name="connsiteY5" fmla="*/ 85990 h 391475"/>
                  <a:gd name="connsiteX6" fmla="*/ 192157 w 1117752"/>
                  <a:gd name="connsiteY6" fmla="*/ 101928 h 391475"/>
                  <a:gd name="connsiteX7" fmla="*/ 2453 w 1117752"/>
                  <a:gd name="connsiteY7" fmla="*/ 391475 h 391475"/>
                  <a:gd name="connsiteX8" fmla="*/ 55610 w 1117752"/>
                  <a:gd name="connsiteY8" fmla="*/ 331006 h 391475"/>
                  <a:gd name="connsiteX9" fmla="*/ 313001 w 1117752"/>
                  <a:gd name="connsiteY9" fmla="*/ 157709 h 391475"/>
                  <a:gd name="connsiteX10" fmla="*/ 610236 w 1117752"/>
                  <a:gd name="connsiteY10" fmla="*/ 241850 h 391475"/>
                  <a:gd name="connsiteX11" fmla="*/ 772377 w 1117752"/>
                  <a:gd name="connsiteY11" fmla="*/ 285913 h 391475"/>
                  <a:gd name="connsiteX12" fmla="*/ 917033 w 1117752"/>
                  <a:gd name="connsiteY12" fmla="*/ 201162 h 391475"/>
                  <a:gd name="connsiteX13" fmla="*/ 1011862 w 1117752"/>
                  <a:gd name="connsiteY13" fmla="*/ 69725 h 391475"/>
                  <a:gd name="connsiteX14" fmla="*/ 1117752 w 1117752"/>
                  <a:gd name="connsiteY14" fmla="*/ 115 h 391475"/>
                  <a:gd name="connsiteX15" fmla="*/ 997237 w 1117752"/>
                  <a:gd name="connsiteY15" fmla="*/ 58381 h 391475"/>
                  <a:gd name="connsiteX16" fmla="*/ 934424 w 1117752"/>
                  <a:gd name="connsiteY16" fmla="*/ 133006 h 39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17752" h="391475">
                    <a:moveTo>
                      <a:pt x="934424" y="133006"/>
                    </a:moveTo>
                    <a:cubicBezTo>
                      <a:pt x="911221" y="160990"/>
                      <a:pt x="876018" y="172897"/>
                      <a:pt x="842783" y="183350"/>
                    </a:cubicBezTo>
                    <a:cubicBezTo>
                      <a:pt x="773830" y="205053"/>
                      <a:pt x="692127" y="172428"/>
                      <a:pt x="626689" y="150912"/>
                    </a:cubicBezTo>
                    <a:cubicBezTo>
                      <a:pt x="594298" y="140272"/>
                      <a:pt x="561673" y="130803"/>
                      <a:pt x="529939" y="118240"/>
                    </a:cubicBezTo>
                    <a:cubicBezTo>
                      <a:pt x="499470" y="106147"/>
                      <a:pt x="471673" y="92272"/>
                      <a:pt x="439282" y="84865"/>
                    </a:cubicBezTo>
                    <a:cubicBezTo>
                      <a:pt x="378907" y="71131"/>
                      <a:pt x="320829" y="77131"/>
                      <a:pt x="259845" y="85990"/>
                    </a:cubicBezTo>
                    <a:cubicBezTo>
                      <a:pt x="236407" y="89412"/>
                      <a:pt x="213766" y="94522"/>
                      <a:pt x="192157" y="101928"/>
                    </a:cubicBezTo>
                    <a:cubicBezTo>
                      <a:pt x="92594" y="162491"/>
                      <a:pt x="-17937" y="268053"/>
                      <a:pt x="2453" y="391475"/>
                    </a:cubicBezTo>
                    <a:cubicBezTo>
                      <a:pt x="23266" y="374413"/>
                      <a:pt x="39625" y="352522"/>
                      <a:pt x="55610" y="331006"/>
                    </a:cubicBezTo>
                    <a:cubicBezTo>
                      <a:pt x="121047" y="242928"/>
                      <a:pt x="201720" y="175241"/>
                      <a:pt x="313001" y="157709"/>
                    </a:cubicBezTo>
                    <a:cubicBezTo>
                      <a:pt x="420064" y="140787"/>
                      <a:pt x="517423" y="198162"/>
                      <a:pt x="610236" y="241850"/>
                    </a:cubicBezTo>
                    <a:cubicBezTo>
                      <a:pt x="660486" y="265475"/>
                      <a:pt x="715377" y="291116"/>
                      <a:pt x="772377" y="285913"/>
                    </a:cubicBezTo>
                    <a:cubicBezTo>
                      <a:pt x="829752" y="280663"/>
                      <a:pt x="886330" y="251225"/>
                      <a:pt x="917033" y="201162"/>
                    </a:cubicBezTo>
                    <a:cubicBezTo>
                      <a:pt x="945768" y="154334"/>
                      <a:pt x="967471" y="104459"/>
                      <a:pt x="1011862" y="69725"/>
                    </a:cubicBezTo>
                    <a:cubicBezTo>
                      <a:pt x="1045237" y="43662"/>
                      <a:pt x="1079924" y="18959"/>
                      <a:pt x="1117752" y="115"/>
                    </a:cubicBezTo>
                    <a:cubicBezTo>
                      <a:pt x="1073081" y="-2135"/>
                      <a:pt x="1026112" y="28990"/>
                      <a:pt x="997237" y="58381"/>
                    </a:cubicBezTo>
                    <a:cubicBezTo>
                      <a:pt x="974174" y="82006"/>
                      <a:pt x="955377" y="107740"/>
                      <a:pt x="934424" y="133006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DE5231D1-77F5-6961-FB1E-DCCA7BF6C3D0}"/>
                  </a:ext>
                </a:extLst>
              </p:cNvPr>
              <p:cNvSpPr/>
              <p:nvPr/>
            </p:nvSpPr>
            <p:spPr>
              <a:xfrm>
                <a:off x="9486047" y="1792302"/>
                <a:ext cx="228686" cy="406273"/>
              </a:xfrm>
              <a:custGeom>
                <a:avLst/>
                <a:gdLst>
                  <a:gd name="connsiteX0" fmla="*/ 14812 w 228686"/>
                  <a:gd name="connsiteY0" fmla="*/ 290719 h 406273"/>
                  <a:gd name="connsiteX1" fmla="*/ 223500 w 228686"/>
                  <a:gd name="connsiteY1" fmla="*/ 403079 h 406273"/>
                  <a:gd name="connsiteX2" fmla="*/ 221110 w 228686"/>
                  <a:gd name="connsiteY2" fmla="*/ 381329 h 406273"/>
                  <a:gd name="connsiteX3" fmla="*/ 152438 w 228686"/>
                  <a:gd name="connsiteY3" fmla="*/ 370969 h 406273"/>
                  <a:gd name="connsiteX4" fmla="*/ 93281 w 228686"/>
                  <a:gd name="connsiteY4" fmla="*/ 297516 h 406273"/>
                  <a:gd name="connsiteX5" fmla="*/ 76500 w 228686"/>
                  <a:gd name="connsiteY5" fmla="*/ 117516 h 406273"/>
                  <a:gd name="connsiteX6" fmla="*/ 43125 w 228686"/>
                  <a:gd name="connsiteY6" fmla="*/ 53016 h 406273"/>
                  <a:gd name="connsiteX7" fmla="*/ 65156 w 228686"/>
                  <a:gd name="connsiteY7" fmla="*/ 67922 h 406273"/>
                  <a:gd name="connsiteX8" fmla="*/ 67969 w 228686"/>
                  <a:gd name="connsiteY8" fmla="*/ 70172 h 406273"/>
                  <a:gd name="connsiteX9" fmla="*/ 0 w 228686"/>
                  <a:gd name="connsiteY9" fmla="*/ 0 h 406273"/>
                  <a:gd name="connsiteX10" fmla="*/ 43453 w 228686"/>
                  <a:gd name="connsiteY10" fmla="*/ 115969 h 406273"/>
                  <a:gd name="connsiteX11" fmla="*/ 14812 w 228686"/>
                  <a:gd name="connsiteY11" fmla="*/ 290719 h 40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8686" h="406273">
                    <a:moveTo>
                      <a:pt x="14812" y="290719"/>
                    </a:moveTo>
                    <a:cubicBezTo>
                      <a:pt x="39094" y="365251"/>
                      <a:pt x="143766" y="420376"/>
                      <a:pt x="223500" y="403079"/>
                    </a:cubicBezTo>
                    <a:cubicBezTo>
                      <a:pt x="229500" y="393938"/>
                      <a:pt x="232125" y="383719"/>
                      <a:pt x="221110" y="381329"/>
                    </a:cubicBezTo>
                    <a:cubicBezTo>
                      <a:pt x="198000" y="376454"/>
                      <a:pt x="175407" y="378704"/>
                      <a:pt x="152438" y="370969"/>
                    </a:cubicBezTo>
                    <a:cubicBezTo>
                      <a:pt x="121500" y="360563"/>
                      <a:pt x="103313" y="326110"/>
                      <a:pt x="93281" y="297516"/>
                    </a:cubicBezTo>
                    <a:cubicBezTo>
                      <a:pt x="72703" y="238782"/>
                      <a:pt x="96281" y="175922"/>
                      <a:pt x="76500" y="117516"/>
                    </a:cubicBezTo>
                    <a:cubicBezTo>
                      <a:pt x="68203" y="93094"/>
                      <a:pt x="57516" y="71391"/>
                      <a:pt x="43125" y="53016"/>
                    </a:cubicBezTo>
                    <a:cubicBezTo>
                      <a:pt x="50906" y="57750"/>
                      <a:pt x="58313" y="62766"/>
                      <a:pt x="65156" y="67922"/>
                    </a:cubicBezTo>
                    <a:cubicBezTo>
                      <a:pt x="66094" y="68625"/>
                      <a:pt x="66984" y="69469"/>
                      <a:pt x="67969" y="70172"/>
                    </a:cubicBezTo>
                    <a:cubicBezTo>
                      <a:pt x="52219" y="39844"/>
                      <a:pt x="30281" y="14437"/>
                      <a:pt x="0" y="0"/>
                    </a:cubicBezTo>
                    <a:cubicBezTo>
                      <a:pt x="28219" y="33141"/>
                      <a:pt x="49500" y="69703"/>
                      <a:pt x="43453" y="115969"/>
                    </a:cubicBezTo>
                    <a:cubicBezTo>
                      <a:pt x="36141" y="172172"/>
                      <a:pt x="-3750" y="233672"/>
                      <a:pt x="14812" y="290719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5" name="任意多边形: 形状 1094">
                <a:extLst>
                  <a:ext uri="{FF2B5EF4-FFF2-40B4-BE49-F238E27FC236}">
                    <a16:creationId xmlns:a16="http://schemas.microsoft.com/office/drawing/2014/main" id="{10DABD41-A045-585C-7007-72015F12109C}"/>
                  </a:ext>
                </a:extLst>
              </p:cNvPr>
              <p:cNvSpPr/>
              <p:nvPr/>
            </p:nvSpPr>
            <p:spPr>
              <a:xfrm>
                <a:off x="9448781" y="1653724"/>
                <a:ext cx="664876" cy="327577"/>
              </a:xfrm>
              <a:custGeom>
                <a:avLst/>
                <a:gdLst>
                  <a:gd name="connsiteX0" fmla="*/ 207938 w 664876"/>
                  <a:gd name="connsiteY0" fmla="*/ 70656 h 327577"/>
                  <a:gd name="connsiteX1" fmla="*/ 330282 w 664876"/>
                  <a:gd name="connsiteY1" fmla="*/ 217281 h 327577"/>
                  <a:gd name="connsiteX2" fmla="*/ 542860 w 664876"/>
                  <a:gd name="connsiteY2" fmla="*/ 327156 h 327577"/>
                  <a:gd name="connsiteX3" fmla="*/ 664876 w 664876"/>
                  <a:gd name="connsiteY3" fmla="*/ 271000 h 327577"/>
                  <a:gd name="connsiteX4" fmla="*/ 481173 w 664876"/>
                  <a:gd name="connsiteY4" fmla="*/ 231484 h 327577"/>
                  <a:gd name="connsiteX5" fmla="*/ 416579 w 664876"/>
                  <a:gd name="connsiteY5" fmla="*/ 155078 h 327577"/>
                  <a:gd name="connsiteX6" fmla="*/ 327235 w 664876"/>
                  <a:gd name="connsiteY6" fmla="*/ 73937 h 327577"/>
                  <a:gd name="connsiteX7" fmla="*/ 107203 w 664876"/>
                  <a:gd name="connsiteY7" fmla="*/ 2546 h 327577"/>
                  <a:gd name="connsiteX8" fmla="*/ 0 w 664876"/>
                  <a:gd name="connsiteY8" fmla="*/ 61468 h 327577"/>
                  <a:gd name="connsiteX9" fmla="*/ 207938 w 664876"/>
                  <a:gd name="connsiteY9" fmla="*/ 70656 h 327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4876" h="327577">
                    <a:moveTo>
                      <a:pt x="207938" y="70656"/>
                    </a:moveTo>
                    <a:cubicBezTo>
                      <a:pt x="266204" y="104218"/>
                      <a:pt x="291891" y="165343"/>
                      <a:pt x="330282" y="217281"/>
                    </a:cubicBezTo>
                    <a:cubicBezTo>
                      <a:pt x="378891" y="283094"/>
                      <a:pt x="458626" y="332688"/>
                      <a:pt x="542860" y="327156"/>
                    </a:cubicBezTo>
                    <a:cubicBezTo>
                      <a:pt x="593204" y="323875"/>
                      <a:pt x="631126" y="301047"/>
                      <a:pt x="664876" y="271000"/>
                    </a:cubicBezTo>
                    <a:cubicBezTo>
                      <a:pt x="599533" y="288719"/>
                      <a:pt x="535876" y="282719"/>
                      <a:pt x="481173" y="231484"/>
                    </a:cubicBezTo>
                    <a:cubicBezTo>
                      <a:pt x="456845" y="208703"/>
                      <a:pt x="437298" y="181000"/>
                      <a:pt x="416579" y="155078"/>
                    </a:cubicBezTo>
                    <a:cubicBezTo>
                      <a:pt x="390845" y="122781"/>
                      <a:pt x="360985" y="97609"/>
                      <a:pt x="327235" y="73937"/>
                    </a:cubicBezTo>
                    <a:cubicBezTo>
                      <a:pt x="264188" y="29734"/>
                      <a:pt x="186375" y="-10672"/>
                      <a:pt x="107203" y="2546"/>
                    </a:cubicBezTo>
                    <a:cubicBezTo>
                      <a:pt x="65859" y="9484"/>
                      <a:pt x="30656" y="32874"/>
                      <a:pt x="0" y="61468"/>
                    </a:cubicBezTo>
                    <a:cubicBezTo>
                      <a:pt x="71391" y="50781"/>
                      <a:pt x="140157" y="31656"/>
                      <a:pt x="207938" y="70656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6" name="任意多边形: 形状 1095">
                <a:extLst>
                  <a:ext uri="{FF2B5EF4-FFF2-40B4-BE49-F238E27FC236}">
                    <a16:creationId xmlns:a16="http://schemas.microsoft.com/office/drawing/2014/main" id="{9046D74D-9A41-254F-7A03-02753ED652D8}"/>
                  </a:ext>
                </a:extLst>
              </p:cNvPr>
              <p:cNvSpPr/>
              <p:nvPr/>
            </p:nvSpPr>
            <p:spPr>
              <a:xfrm>
                <a:off x="9452765" y="1459643"/>
                <a:ext cx="898829" cy="187956"/>
              </a:xfrm>
              <a:custGeom>
                <a:avLst/>
                <a:gdLst>
                  <a:gd name="connsiteX0" fmla="*/ 167907 w 898829"/>
                  <a:gd name="connsiteY0" fmla="*/ 81596 h 187956"/>
                  <a:gd name="connsiteX1" fmla="*/ 443767 w 898829"/>
                  <a:gd name="connsiteY1" fmla="*/ 139815 h 187956"/>
                  <a:gd name="connsiteX2" fmla="*/ 596861 w 898829"/>
                  <a:gd name="connsiteY2" fmla="*/ 185378 h 187956"/>
                  <a:gd name="connsiteX3" fmla="*/ 742314 w 898829"/>
                  <a:gd name="connsiteY3" fmla="*/ 161097 h 187956"/>
                  <a:gd name="connsiteX4" fmla="*/ 894049 w 898829"/>
                  <a:gd name="connsiteY4" fmla="*/ 38518 h 187956"/>
                  <a:gd name="connsiteX5" fmla="*/ 898830 w 898829"/>
                  <a:gd name="connsiteY5" fmla="*/ 20049 h 187956"/>
                  <a:gd name="connsiteX6" fmla="*/ 859642 w 898829"/>
                  <a:gd name="connsiteY6" fmla="*/ 49018 h 187956"/>
                  <a:gd name="connsiteX7" fmla="*/ 792517 w 898829"/>
                  <a:gd name="connsiteY7" fmla="*/ 88862 h 187956"/>
                  <a:gd name="connsiteX8" fmla="*/ 729095 w 898829"/>
                  <a:gd name="connsiteY8" fmla="*/ 110659 h 187956"/>
                  <a:gd name="connsiteX9" fmla="*/ 631595 w 898829"/>
                  <a:gd name="connsiteY9" fmla="*/ 108971 h 187956"/>
                  <a:gd name="connsiteX10" fmla="*/ 325407 w 898829"/>
                  <a:gd name="connsiteY10" fmla="*/ 6831 h 187956"/>
                  <a:gd name="connsiteX11" fmla="*/ 184407 w 898829"/>
                  <a:gd name="connsiteY11" fmla="*/ 8424 h 187956"/>
                  <a:gd name="connsiteX12" fmla="*/ 76969 w 898829"/>
                  <a:gd name="connsiteY12" fmla="*/ 66456 h 187956"/>
                  <a:gd name="connsiteX13" fmla="*/ 0 w 898829"/>
                  <a:gd name="connsiteY13" fmla="*/ 187956 h 187956"/>
                  <a:gd name="connsiteX14" fmla="*/ 167907 w 898829"/>
                  <a:gd name="connsiteY14" fmla="*/ 81596 h 187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8829" h="187956">
                    <a:moveTo>
                      <a:pt x="167907" y="81596"/>
                    </a:moveTo>
                    <a:cubicBezTo>
                      <a:pt x="265454" y="65050"/>
                      <a:pt x="356391" y="99643"/>
                      <a:pt x="443767" y="139815"/>
                    </a:cubicBezTo>
                    <a:cubicBezTo>
                      <a:pt x="491579" y="161847"/>
                      <a:pt x="543751" y="182097"/>
                      <a:pt x="596861" y="185378"/>
                    </a:cubicBezTo>
                    <a:cubicBezTo>
                      <a:pt x="645704" y="188331"/>
                      <a:pt x="697033" y="179940"/>
                      <a:pt x="742314" y="161097"/>
                    </a:cubicBezTo>
                    <a:cubicBezTo>
                      <a:pt x="804049" y="135409"/>
                      <a:pt x="849189" y="86753"/>
                      <a:pt x="894049" y="38518"/>
                    </a:cubicBezTo>
                    <a:cubicBezTo>
                      <a:pt x="895783" y="32424"/>
                      <a:pt x="897424" y="26284"/>
                      <a:pt x="898830" y="20049"/>
                    </a:cubicBezTo>
                    <a:cubicBezTo>
                      <a:pt x="883924" y="27877"/>
                      <a:pt x="873471" y="38893"/>
                      <a:pt x="859642" y="49018"/>
                    </a:cubicBezTo>
                    <a:cubicBezTo>
                      <a:pt x="837986" y="64862"/>
                      <a:pt x="817361" y="78456"/>
                      <a:pt x="792517" y="88862"/>
                    </a:cubicBezTo>
                    <a:cubicBezTo>
                      <a:pt x="771892" y="97534"/>
                      <a:pt x="750517" y="104284"/>
                      <a:pt x="729095" y="110659"/>
                    </a:cubicBezTo>
                    <a:cubicBezTo>
                      <a:pt x="695533" y="120643"/>
                      <a:pt x="665111" y="117315"/>
                      <a:pt x="631595" y="108971"/>
                    </a:cubicBezTo>
                    <a:cubicBezTo>
                      <a:pt x="526454" y="82815"/>
                      <a:pt x="433641" y="23143"/>
                      <a:pt x="325407" y="6831"/>
                    </a:cubicBezTo>
                    <a:cubicBezTo>
                      <a:pt x="277923" y="-341"/>
                      <a:pt x="231282" y="-4654"/>
                      <a:pt x="184407" y="8424"/>
                    </a:cubicBezTo>
                    <a:cubicBezTo>
                      <a:pt x="142688" y="20049"/>
                      <a:pt x="110297" y="40768"/>
                      <a:pt x="76969" y="66456"/>
                    </a:cubicBezTo>
                    <a:cubicBezTo>
                      <a:pt x="42235" y="100300"/>
                      <a:pt x="14625" y="140518"/>
                      <a:pt x="0" y="187956"/>
                    </a:cubicBezTo>
                    <a:cubicBezTo>
                      <a:pt x="47860" y="138597"/>
                      <a:pt x="96938" y="93643"/>
                      <a:pt x="167907" y="81596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7" name="任意多边形: 形状 1096">
                <a:extLst>
                  <a:ext uri="{FF2B5EF4-FFF2-40B4-BE49-F238E27FC236}">
                    <a16:creationId xmlns:a16="http://schemas.microsoft.com/office/drawing/2014/main" id="{BB169AFB-BBDF-3A46-8BB9-A85F04C0F9E6}"/>
                  </a:ext>
                </a:extLst>
              </p:cNvPr>
              <p:cNvSpPr/>
              <p:nvPr/>
            </p:nvSpPr>
            <p:spPr>
              <a:xfrm>
                <a:off x="9303948" y="611331"/>
                <a:ext cx="1214944" cy="673969"/>
              </a:xfrm>
              <a:custGeom>
                <a:avLst/>
                <a:gdLst>
                  <a:gd name="connsiteX0" fmla="*/ 158849 w 1214944"/>
                  <a:gd name="connsiteY0" fmla="*/ 501235 h 673969"/>
                  <a:gd name="connsiteX1" fmla="*/ 482193 w 1214944"/>
                  <a:gd name="connsiteY1" fmla="*/ 404860 h 673969"/>
                  <a:gd name="connsiteX2" fmla="*/ 851569 w 1214944"/>
                  <a:gd name="connsiteY2" fmla="*/ 411985 h 673969"/>
                  <a:gd name="connsiteX3" fmla="*/ 989288 w 1214944"/>
                  <a:gd name="connsiteY3" fmla="*/ 338298 h 673969"/>
                  <a:gd name="connsiteX4" fmla="*/ 1062929 w 1214944"/>
                  <a:gd name="connsiteY4" fmla="*/ 204235 h 673969"/>
                  <a:gd name="connsiteX5" fmla="*/ 1214945 w 1214944"/>
                  <a:gd name="connsiteY5" fmla="*/ 0 h 673969"/>
                  <a:gd name="connsiteX6" fmla="*/ 1110038 w 1214944"/>
                  <a:gd name="connsiteY6" fmla="*/ 62953 h 673969"/>
                  <a:gd name="connsiteX7" fmla="*/ 1019616 w 1214944"/>
                  <a:gd name="connsiteY7" fmla="*/ 212625 h 673969"/>
                  <a:gd name="connsiteX8" fmla="*/ 953710 w 1214944"/>
                  <a:gd name="connsiteY8" fmla="*/ 306376 h 673969"/>
                  <a:gd name="connsiteX9" fmla="*/ 845710 w 1214944"/>
                  <a:gd name="connsiteY9" fmla="*/ 359485 h 673969"/>
                  <a:gd name="connsiteX10" fmla="*/ 586678 w 1214944"/>
                  <a:gd name="connsiteY10" fmla="*/ 384001 h 673969"/>
                  <a:gd name="connsiteX11" fmla="*/ 370303 w 1214944"/>
                  <a:gd name="connsiteY11" fmla="*/ 368157 h 673969"/>
                  <a:gd name="connsiteX12" fmla="*/ 173006 w 1214944"/>
                  <a:gd name="connsiteY12" fmla="*/ 422110 h 673969"/>
                  <a:gd name="connsiteX13" fmla="*/ 26755 w 1214944"/>
                  <a:gd name="connsiteY13" fmla="*/ 569110 h 673969"/>
                  <a:gd name="connsiteX14" fmla="*/ 12927 w 1214944"/>
                  <a:gd name="connsiteY14" fmla="*/ 590626 h 673969"/>
                  <a:gd name="connsiteX15" fmla="*/ 552 w 1214944"/>
                  <a:gd name="connsiteY15" fmla="*/ 673970 h 673969"/>
                  <a:gd name="connsiteX16" fmla="*/ 158849 w 1214944"/>
                  <a:gd name="connsiteY16" fmla="*/ 501235 h 673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14944" h="673969">
                    <a:moveTo>
                      <a:pt x="158849" y="501235"/>
                    </a:moveTo>
                    <a:cubicBezTo>
                      <a:pt x="252974" y="434251"/>
                      <a:pt x="366787" y="400454"/>
                      <a:pt x="482193" y="404860"/>
                    </a:cubicBezTo>
                    <a:cubicBezTo>
                      <a:pt x="604631" y="409501"/>
                      <a:pt x="729928" y="441282"/>
                      <a:pt x="851569" y="411985"/>
                    </a:cubicBezTo>
                    <a:cubicBezTo>
                      <a:pt x="902194" y="399798"/>
                      <a:pt x="954273" y="378376"/>
                      <a:pt x="989288" y="338298"/>
                    </a:cubicBezTo>
                    <a:cubicBezTo>
                      <a:pt x="1022617" y="300141"/>
                      <a:pt x="1042398" y="249985"/>
                      <a:pt x="1062929" y="204235"/>
                    </a:cubicBezTo>
                    <a:cubicBezTo>
                      <a:pt x="1099257" y="123235"/>
                      <a:pt x="1139242" y="47109"/>
                      <a:pt x="1214945" y="0"/>
                    </a:cubicBezTo>
                    <a:cubicBezTo>
                      <a:pt x="1175101" y="8531"/>
                      <a:pt x="1132773" y="39703"/>
                      <a:pt x="1110038" y="62953"/>
                    </a:cubicBezTo>
                    <a:cubicBezTo>
                      <a:pt x="1068741" y="105094"/>
                      <a:pt x="1045070" y="160313"/>
                      <a:pt x="1019616" y="212625"/>
                    </a:cubicBezTo>
                    <a:cubicBezTo>
                      <a:pt x="1003585" y="245532"/>
                      <a:pt x="981835" y="282657"/>
                      <a:pt x="953710" y="306376"/>
                    </a:cubicBezTo>
                    <a:cubicBezTo>
                      <a:pt x="923663" y="331735"/>
                      <a:pt x="882226" y="346501"/>
                      <a:pt x="845710" y="359485"/>
                    </a:cubicBezTo>
                    <a:cubicBezTo>
                      <a:pt x="761007" y="389485"/>
                      <a:pt x="675225" y="394548"/>
                      <a:pt x="586678" y="384001"/>
                    </a:cubicBezTo>
                    <a:cubicBezTo>
                      <a:pt x="513975" y="375376"/>
                      <a:pt x="443803" y="363282"/>
                      <a:pt x="370303" y="368157"/>
                    </a:cubicBezTo>
                    <a:cubicBezTo>
                      <a:pt x="301584" y="372704"/>
                      <a:pt x="234224" y="390657"/>
                      <a:pt x="173006" y="422110"/>
                    </a:cubicBezTo>
                    <a:cubicBezTo>
                      <a:pt x="114037" y="452438"/>
                      <a:pt x="63224" y="515392"/>
                      <a:pt x="26755" y="569110"/>
                    </a:cubicBezTo>
                    <a:cubicBezTo>
                      <a:pt x="22021" y="576095"/>
                      <a:pt x="17427" y="583314"/>
                      <a:pt x="12927" y="590626"/>
                    </a:cubicBezTo>
                    <a:cubicBezTo>
                      <a:pt x="3271" y="617861"/>
                      <a:pt x="-1745" y="645939"/>
                      <a:pt x="552" y="673970"/>
                    </a:cubicBezTo>
                    <a:cubicBezTo>
                      <a:pt x="43771" y="608532"/>
                      <a:pt x="94537" y="547032"/>
                      <a:pt x="158849" y="501235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8" name="任意多边形: 形状 1097">
                <a:extLst>
                  <a:ext uri="{FF2B5EF4-FFF2-40B4-BE49-F238E27FC236}">
                    <a16:creationId xmlns:a16="http://schemas.microsoft.com/office/drawing/2014/main" id="{96DC67DB-1578-B59B-16FA-38E72F030352}"/>
                  </a:ext>
                </a:extLst>
              </p:cNvPr>
              <p:cNvSpPr/>
              <p:nvPr/>
            </p:nvSpPr>
            <p:spPr>
              <a:xfrm>
                <a:off x="7921375" y="-106372"/>
                <a:ext cx="1774898" cy="1656524"/>
              </a:xfrm>
              <a:custGeom>
                <a:avLst/>
                <a:gdLst>
                  <a:gd name="connsiteX0" fmla="*/ 1774204 w 1774898"/>
                  <a:gd name="connsiteY0" fmla="*/ 251907 h 1656524"/>
                  <a:gd name="connsiteX1" fmla="*/ 1769376 w 1774898"/>
                  <a:gd name="connsiteY1" fmla="*/ 245438 h 1656524"/>
                  <a:gd name="connsiteX2" fmla="*/ 1769141 w 1774898"/>
                  <a:gd name="connsiteY2" fmla="*/ 245204 h 1656524"/>
                  <a:gd name="connsiteX3" fmla="*/ 1754845 w 1774898"/>
                  <a:gd name="connsiteY3" fmla="*/ 233157 h 1656524"/>
                  <a:gd name="connsiteX4" fmla="*/ 1670188 w 1774898"/>
                  <a:gd name="connsiteY4" fmla="*/ 338626 h 1656524"/>
                  <a:gd name="connsiteX5" fmla="*/ 1579438 w 1774898"/>
                  <a:gd name="connsiteY5" fmla="*/ 453516 h 1656524"/>
                  <a:gd name="connsiteX6" fmla="*/ 1463516 w 1774898"/>
                  <a:gd name="connsiteY6" fmla="*/ 516798 h 1656524"/>
                  <a:gd name="connsiteX7" fmla="*/ 1459391 w 1774898"/>
                  <a:gd name="connsiteY7" fmla="*/ 514923 h 1656524"/>
                  <a:gd name="connsiteX8" fmla="*/ 1459063 w 1774898"/>
                  <a:gd name="connsiteY8" fmla="*/ 514360 h 1656524"/>
                  <a:gd name="connsiteX9" fmla="*/ 1458688 w 1774898"/>
                  <a:gd name="connsiteY9" fmla="*/ 513001 h 1656524"/>
                  <a:gd name="connsiteX10" fmla="*/ 1467406 w 1774898"/>
                  <a:gd name="connsiteY10" fmla="*/ 405329 h 1656524"/>
                  <a:gd name="connsiteX11" fmla="*/ 1465578 w 1774898"/>
                  <a:gd name="connsiteY11" fmla="*/ 281719 h 1656524"/>
                  <a:gd name="connsiteX12" fmla="*/ 1477531 w 1774898"/>
                  <a:gd name="connsiteY12" fmla="*/ 195938 h 1656524"/>
                  <a:gd name="connsiteX13" fmla="*/ 1499516 w 1774898"/>
                  <a:gd name="connsiteY13" fmla="*/ 162000 h 1656524"/>
                  <a:gd name="connsiteX14" fmla="*/ 1567532 w 1774898"/>
                  <a:gd name="connsiteY14" fmla="*/ 61313 h 1656524"/>
                  <a:gd name="connsiteX15" fmla="*/ 1578641 w 1774898"/>
                  <a:gd name="connsiteY15" fmla="*/ 15891 h 1656524"/>
                  <a:gd name="connsiteX16" fmla="*/ 1577563 w 1774898"/>
                  <a:gd name="connsiteY16" fmla="*/ 13641 h 1656524"/>
                  <a:gd name="connsiteX17" fmla="*/ 1577563 w 1774898"/>
                  <a:gd name="connsiteY17" fmla="*/ 13641 h 1656524"/>
                  <a:gd name="connsiteX18" fmla="*/ 1553844 w 1774898"/>
                  <a:gd name="connsiteY18" fmla="*/ 0 h 1656524"/>
                  <a:gd name="connsiteX19" fmla="*/ 1468766 w 1774898"/>
                  <a:gd name="connsiteY19" fmla="*/ 80766 h 1656524"/>
                  <a:gd name="connsiteX20" fmla="*/ 1410828 w 1774898"/>
                  <a:gd name="connsiteY20" fmla="*/ 189985 h 1656524"/>
                  <a:gd name="connsiteX21" fmla="*/ 1394562 w 1774898"/>
                  <a:gd name="connsiteY21" fmla="*/ 383626 h 1656524"/>
                  <a:gd name="connsiteX22" fmla="*/ 1352844 w 1774898"/>
                  <a:gd name="connsiteY22" fmla="*/ 540798 h 1656524"/>
                  <a:gd name="connsiteX23" fmla="*/ 1244328 w 1774898"/>
                  <a:gd name="connsiteY23" fmla="*/ 649220 h 1656524"/>
                  <a:gd name="connsiteX24" fmla="*/ 1178937 w 1774898"/>
                  <a:gd name="connsiteY24" fmla="*/ 699564 h 1656524"/>
                  <a:gd name="connsiteX25" fmla="*/ 1116640 w 1774898"/>
                  <a:gd name="connsiteY25" fmla="*/ 750001 h 1656524"/>
                  <a:gd name="connsiteX26" fmla="*/ 1039765 w 1774898"/>
                  <a:gd name="connsiteY26" fmla="*/ 765423 h 1656524"/>
                  <a:gd name="connsiteX27" fmla="*/ 1038312 w 1774898"/>
                  <a:gd name="connsiteY27" fmla="*/ 762376 h 1656524"/>
                  <a:gd name="connsiteX28" fmla="*/ 1024531 w 1774898"/>
                  <a:gd name="connsiteY28" fmla="*/ 706876 h 1656524"/>
                  <a:gd name="connsiteX29" fmla="*/ 988624 w 1774898"/>
                  <a:gd name="connsiteY29" fmla="*/ 641626 h 1656524"/>
                  <a:gd name="connsiteX30" fmla="*/ 1007140 w 1774898"/>
                  <a:gd name="connsiteY30" fmla="*/ 512017 h 1656524"/>
                  <a:gd name="connsiteX31" fmla="*/ 1041781 w 1774898"/>
                  <a:gd name="connsiteY31" fmla="*/ 396610 h 1656524"/>
                  <a:gd name="connsiteX32" fmla="*/ 1035921 w 1774898"/>
                  <a:gd name="connsiteY32" fmla="*/ 395720 h 1656524"/>
                  <a:gd name="connsiteX33" fmla="*/ 1030484 w 1774898"/>
                  <a:gd name="connsiteY33" fmla="*/ 395391 h 1656524"/>
                  <a:gd name="connsiteX34" fmla="*/ 1030296 w 1774898"/>
                  <a:gd name="connsiteY34" fmla="*/ 395391 h 1656524"/>
                  <a:gd name="connsiteX35" fmla="*/ 1030296 w 1774898"/>
                  <a:gd name="connsiteY35" fmla="*/ 395391 h 1656524"/>
                  <a:gd name="connsiteX36" fmla="*/ 1014781 w 1774898"/>
                  <a:gd name="connsiteY36" fmla="*/ 396469 h 1656524"/>
                  <a:gd name="connsiteX37" fmla="*/ 977515 w 1774898"/>
                  <a:gd name="connsiteY37" fmla="*/ 425204 h 1656524"/>
                  <a:gd name="connsiteX38" fmla="*/ 898577 w 1774898"/>
                  <a:gd name="connsiteY38" fmla="*/ 569720 h 1656524"/>
                  <a:gd name="connsiteX39" fmla="*/ 936687 w 1774898"/>
                  <a:gd name="connsiteY39" fmla="*/ 760970 h 1656524"/>
                  <a:gd name="connsiteX40" fmla="*/ 905421 w 1774898"/>
                  <a:gd name="connsiteY40" fmla="*/ 844173 h 1656524"/>
                  <a:gd name="connsiteX41" fmla="*/ 794186 w 1774898"/>
                  <a:gd name="connsiteY41" fmla="*/ 856361 h 1656524"/>
                  <a:gd name="connsiteX42" fmla="*/ 667530 w 1774898"/>
                  <a:gd name="connsiteY42" fmla="*/ 865642 h 1656524"/>
                  <a:gd name="connsiteX43" fmla="*/ 665092 w 1774898"/>
                  <a:gd name="connsiteY43" fmla="*/ 866486 h 1656524"/>
                  <a:gd name="connsiteX44" fmla="*/ 659749 w 1774898"/>
                  <a:gd name="connsiteY44" fmla="*/ 868642 h 1656524"/>
                  <a:gd name="connsiteX45" fmla="*/ 655577 w 1774898"/>
                  <a:gd name="connsiteY45" fmla="*/ 870423 h 1656524"/>
                  <a:gd name="connsiteX46" fmla="*/ 650983 w 1774898"/>
                  <a:gd name="connsiteY46" fmla="*/ 872674 h 1656524"/>
                  <a:gd name="connsiteX47" fmla="*/ 646155 w 1774898"/>
                  <a:gd name="connsiteY47" fmla="*/ 875299 h 1656524"/>
                  <a:gd name="connsiteX48" fmla="*/ 642124 w 1774898"/>
                  <a:gd name="connsiteY48" fmla="*/ 877642 h 1656524"/>
                  <a:gd name="connsiteX49" fmla="*/ 636452 w 1774898"/>
                  <a:gd name="connsiteY49" fmla="*/ 881392 h 1656524"/>
                  <a:gd name="connsiteX50" fmla="*/ 633264 w 1774898"/>
                  <a:gd name="connsiteY50" fmla="*/ 883595 h 1656524"/>
                  <a:gd name="connsiteX51" fmla="*/ 624545 w 1774898"/>
                  <a:gd name="connsiteY51" fmla="*/ 890580 h 1656524"/>
                  <a:gd name="connsiteX52" fmla="*/ 564170 w 1774898"/>
                  <a:gd name="connsiteY52" fmla="*/ 989158 h 1656524"/>
                  <a:gd name="connsiteX53" fmla="*/ 490436 w 1774898"/>
                  <a:gd name="connsiteY53" fmla="*/ 924845 h 1656524"/>
                  <a:gd name="connsiteX54" fmla="*/ 380139 w 1774898"/>
                  <a:gd name="connsiteY54" fmla="*/ 959580 h 1656524"/>
                  <a:gd name="connsiteX55" fmla="*/ 310764 w 1774898"/>
                  <a:gd name="connsiteY55" fmla="*/ 1058955 h 1656524"/>
                  <a:gd name="connsiteX56" fmla="*/ 286763 w 1774898"/>
                  <a:gd name="connsiteY56" fmla="*/ 1135877 h 1656524"/>
                  <a:gd name="connsiteX57" fmla="*/ 202951 w 1774898"/>
                  <a:gd name="connsiteY57" fmla="*/ 1118252 h 1656524"/>
                  <a:gd name="connsiteX58" fmla="*/ 123451 w 1774898"/>
                  <a:gd name="connsiteY58" fmla="*/ 1193580 h 1656524"/>
                  <a:gd name="connsiteX59" fmla="*/ 146044 w 1774898"/>
                  <a:gd name="connsiteY59" fmla="*/ 1393034 h 1656524"/>
                  <a:gd name="connsiteX60" fmla="*/ 65982 w 1774898"/>
                  <a:gd name="connsiteY60" fmla="*/ 1390268 h 1656524"/>
                  <a:gd name="connsiteX61" fmla="*/ 5747 w 1774898"/>
                  <a:gd name="connsiteY61" fmla="*/ 1495925 h 1656524"/>
                  <a:gd name="connsiteX62" fmla="*/ 117310 w 1774898"/>
                  <a:gd name="connsiteY62" fmla="*/ 1608519 h 1656524"/>
                  <a:gd name="connsiteX63" fmla="*/ 254607 w 1774898"/>
                  <a:gd name="connsiteY63" fmla="*/ 1642925 h 1656524"/>
                  <a:gd name="connsiteX64" fmla="*/ 264404 w 1774898"/>
                  <a:gd name="connsiteY64" fmla="*/ 1653144 h 1656524"/>
                  <a:gd name="connsiteX65" fmla="*/ 272842 w 1774898"/>
                  <a:gd name="connsiteY65" fmla="*/ 1653941 h 1656524"/>
                  <a:gd name="connsiteX66" fmla="*/ 274342 w 1774898"/>
                  <a:gd name="connsiteY66" fmla="*/ 1654972 h 1656524"/>
                  <a:gd name="connsiteX67" fmla="*/ 284514 w 1774898"/>
                  <a:gd name="connsiteY67" fmla="*/ 1654597 h 1656524"/>
                  <a:gd name="connsiteX68" fmla="*/ 297498 w 1774898"/>
                  <a:gd name="connsiteY68" fmla="*/ 1654503 h 1656524"/>
                  <a:gd name="connsiteX69" fmla="*/ 301529 w 1774898"/>
                  <a:gd name="connsiteY69" fmla="*/ 1654269 h 1656524"/>
                  <a:gd name="connsiteX70" fmla="*/ 310623 w 1774898"/>
                  <a:gd name="connsiteY70" fmla="*/ 1653659 h 1656524"/>
                  <a:gd name="connsiteX71" fmla="*/ 314748 w 1774898"/>
                  <a:gd name="connsiteY71" fmla="*/ 1653237 h 1656524"/>
                  <a:gd name="connsiteX72" fmla="*/ 324310 w 1774898"/>
                  <a:gd name="connsiteY72" fmla="*/ 1652066 h 1656524"/>
                  <a:gd name="connsiteX73" fmla="*/ 327404 w 1774898"/>
                  <a:gd name="connsiteY73" fmla="*/ 1651644 h 1656524"/>
                  <a:gd name="connsiteX74" fmla="*/ 375920 w 1774898"/>
                  <a:gd name="connsiteY74" fmla="*/ 1642409 h 1656524"/>
                  <a:gd name="connsiteX75" fmla="*/ 501217 w 1774898"/>
                  <a:gd name="connsiteY75" fmla="*/ 1610066 h 1656524"/>
                  <a:gd name="connsiteX76" fmla="*/ 626374 w 1774898"/>
                  <a:gd name="connsiteY76" fmla="*/ 1453831 h 1656524"/>
                  <a:gd name="connsiteX77" fmla="*/ 843452 w 1774898"/>
                  <a:gd name="connsiteY77" fmla="*/ 1357174 h 1656524"/>
                  <a:gd name="connsiteX78" fmla="*/ 843452 w 1774898"/>
                  <a:gd name="connsiteY78" fmla="*/ 1357174 h 1656524"/>
                  <a:gd name="connsiteX79" fmla="*/ 844343 w 1774898"/>
                  <a:gd name="connsiteY79" fmla="*/ 1356846 h 1656524"/>
                  <a:gd name="connsiteX80" fmla="*/ 881562 w 1774898"/>
                  <a:gd name="connsiteY80" fmla="*/ 1338706 h 1656524"/>
                  <a:gd name="connsiteX81" fmla="*/ 909077 w 1774898"/>
                  <a:gd name="connsiteY81" fmla="*/ 1291502 h 1656524"/>
                  <a:gd name="connsiteX82" fmla="*/ 933265 w 1774898"/>
                  <a:gd name="connsiteY82" fmla="*/ 1206846 h 1656524"/>
                  <a:gd name="connsiteX83" fmla="*/ 933968 w 1774898"/>
                  <a:gd name="connsiteY83" fmla="*/ 1104799 h 1656524"/>
                  <a:gd name="connsiteX84" fmla="*/ 935890 w 1774898"/>
                  <a:gd name="connsiteY84" fmla="*/ 1014752 h 1656524"/>
                  <a:gd name="connsiteX85" fmla="*/ 1027577 w 1774898"/>
                  <a:gd name="connsiteY85" fmla="*/ 1013252 h 1656524"/>
                  <a:gd name="connsiteX86" fmla="*/ 1094796 w 1774898"/>
                  <a:gd name="connsiteY86" fmla="*/ 1008330 h 1656524"/>
                  <a:gd name="connsiteX87" fmla="*/ 1274984 w 1774898"/>
                  <a:gd name="connsiteY87" fmla="*/ 971861 h 1656524"/>
                  <a:gd name="connsiteX88" fmla="*/ 1281218 w 1774898"/>
                  <a:gd name="connsiteY88" fmla="*/ 969330 h 1656524"/>
                  <a:gd name="connsiteX89" fmla="*/ 1281640 w 1774898"/>
                  <a:gd name="connsiteY89" fmla="*/ 969142 h 1656524"/>
                  <a:gd name="connsiteX90" fmla="*/ 1288344 w 1774898"/>
                  <a:gd name="connsiteY90" fmla="*/ 966283 h 1656524"/>
                  <a:gd name="connsiteX91" fmla="*/ 1288578 w 1774898"/>
                  <a:gd name="connsiteY91" fmla="*/ 966189 h 1656524"/>
                  <a:gd name="connsiteX92" fmla="*/ 1295516 w 1774898"/>
                  <a:gd name="connsiteY92" fmla="*/ 962908 h 1656524"/>
                  <a:gd name="connsiteX93" fmla="*/ 1295656 w 1774898"/>
                  <a:gd name="connsiteY93" fmla="*/ 962861 h 1656524"/>
                  <a:gd name="connsiteX94" fmla="*/ 1302547 w 1774898"/>
                  <a:gd name="connsiteY94" fmla="*/ 959158 h 1656524"/>
                  <a:gd name="connsiteX95" fmla="*/ 1302593 w 1774898"/>
                  <a:gd name="connsiteY95" fmla="*/ 959111 h 1656524"/>
                  <a:gd name="connsiteX96" fmla="*/ 1302593 w 1774898"/>
                  <a:gd name="connsiteY96" fmla="*/ 959111 h 1656524"/>
                  <a:gd name="connsiteX97" fmla="*/ 1328047 w 1774898"/>
                  <a:gd name="connsiteY97" fmla="*/ 933142 h 1656524"/>
                  <a:gd name="connsiteX98" fmla="*/ 1316516 w 1774898"/>
                  <a:gd name="connsiteY98" fmla="*/ 891939 h 1656524"/>
                  <a:gd name="connsiteX99" fmla="*/ 1190187 w 1774898"/>
                  <a:gd name="connsiteY99" fmla="*/ 942189 h 1656524"/>
                  <a:gd name="connsiteX100" fmla="*/ 970015 w 1774898"/>
                  <a:gd name="connsiteY100" fmla="*/ 934361 h 1656524"/>
                  <a:gd name="connsiteX101" fmla="*/ 967624 w 1774898"/>
                  <a:gd name="connsiteY101" fmla="*/ 931267 h 1656524"/>
                  <a:gd name="connsiteX102" fmla="*/ 967718 w 1774898"/>
                  <a:gd name="connsiteY102" fmla="*/ 931220 h 1656524"/>
                  <a:gd name="connsiteX103" fmla="*/ 968655 w 1774898"/>
                  <a:gd name="connsiteY103" fmla="*/ 927330 h 1656524"/>
                  <a:gd name="connsiteX104" fmla="*/ 968796 w 1774898"/>
                  <a:gd name="connsiteY104" fmla="*/ 927189 h 1656524"/>
                  <a:gd name="connsiteX105" fmla="*/ 970108 w 1774898"/>
                  <a:gd name="connsiteY105" fmla="*/ 926345 h 1656524"/>
                  <a:gd name="connsiteX106" fmla="*/ 996031 w 1774898"/>
                  <a:gd name="connsiteY106" fmla="*/ 903892 h 1656524"/>
                  <a:gd name="connsiteX107" fmla="*/ 1036577 w 1774898"/>
                  <a:gd name="connsiteY107" fmla="*/ 881486 h 1656524"/>
                  <a:gd name="connsiteX108" fmla="*/ 1079046 w 1774898"/>
                  <a:gd name="connsiteY108" fmla="*/ 861517 h 1656524"/>
                  <a:gd name="connsiteX109" fmla="*/ 1138812 w 1774898"/>
                  <a:gd name="connsiteY109" fmla="*/ 817548 h 1656524"/>
                  <a:gd name="connsiteX110" fmla="*/ 1264672 w 1774898"/>
                  <a:gd name="connsiteY110" fmla="*/ 731486 h 1656524"/>
                  <a:gd name="connsiteX111" fmla="*/ 1383688 w 1774898"/>
                  <a:gd name="connsiteY111" fmla="*/ 638907 h 1656524"/>
                  <a:gd name="connsiteX112" fmla="*/ 1514328 w 1774898"/>
                  <a:gd name="connsiteY112" fmla="*/ 562267 h 1656524"/>
                  <a:gd name="connsiteX113" fmla="*/ 1644969 w 1774898"/>
                  <a:gd name="connsiteY113" fmla="*/ 484829 h 1656524"/>
                  <a:gd name="connsiteX114" fmla="*/ 1733563 w 1774898"/>
                  <a:gd name="connsiteY114" fmla="*/ 381048 h 1656524"/>
                  <a:gd name="connsiteX115" fmla="*/ 1774204 w 1774898"/>
                  <a:gd name="connsiteY115" fmla="*/ 251907 h 165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774898" h="1656524">
                    <a:moveTo>
                      <a:pt x="1774204" y="251907"/>
                    </a:moveTo>
                    <a:cubicBezTo>
                      <a:pt x="1772751" y="249657"/>
                      <a:pt x="1771110" y="247500"/>
                      <a:pt x="1769376" y="245438"/>
                    </a:cubicBezTo>
                    <a:cubicBezTo>
                      <a:pt x="1769282" y="245344"/>
                      <a:pt x="1769235" y="245297"/>
                      <a:pt x="1769141" y="245204"/>
                    </a:cubicBezTo>
                    <a:cubicBezTo>
                      <a:pt x="1765063" y="240422"/>
                      <a:pt x="1760376" y="236297"/>
                      <a:pt x="1754845" y="233157"/>
                    </a:cubicBezTo>
                    <a:cubicBezTo>
                      <a:pt x="1721938" y="264094"/>
                      <a:pt x="1695266" y="301079"/>
                      <a:pt x="1670188" y="338626"/>
                    </a:cubicBezTo>
                    <a:cubicBezTo>
                      <a:pt x="1642766" y="379594"/>
                      <a:pt x="1615344" y="419345"/>
                      <a:pt x="1579438" y="453516"/>
                    </a:cubicBezTo>
                    <a:cubicBezTo>
                      <a:pt x="1548266" y="483188"/>
                      <a:pt x="1508891" y="516048"/>
                      <a:pt x="1463516" y="516798"/>
                    </a:cubicBezTo>
                    <a:cubicBezTo>
                      <a:pt x="1461969" y="516845"/>
                      <a:pt x="1460328" y="516142"/>
                      <a:pt x="1459391" y="514923"/>
                    </a:cubicBezTo>
                    <a:cubicBezTo>
                      <a:pt x="1459250" y="514735"/>
                      <a:pt x="1459156" y="514548"/>
                      <a:pt x="1459063" y="514360"/>
                    </a:cubicBezTo>
                    <a:cubicBezTo>
                      <a:pt x="1458875" y="513938"/>
                      <a:pt x="1458688" y="513517"/>
                      <a:pt x="1458688" y="513001"/>
                    </a:cubicBezTo>
                    <a:cubicBezTo>
                      <a:pt x="1457000" y="476673"/>
                      <a:pt x="1463656" y="441329"/>
                      <a:pt x="1467406" y="405329"/>
                    </a:cubicBezTo>
                    <a:cubicBezTo>
                      <a:pt x="1471719" y="363798"/>
                      <a:pt x="1465625" y="323251"/>
                      <a:pt x="1465578" y="281719"/>
                    </a:cubicBezTo>
                    <a:cubicBezTo>
                      <a:pt x="1465531" y="254485"/>
                      <a:pt x="1465016" y="220875"/>
                      <a:pt x="1477531" y="195938"/>
                    </a:cubicBezTo>
                    <a:cubicBezTo>
                      <a:pt x="1483578" y="183891"/>
                      <a:pt x="1491641" y="172875"/>
                      <a:pt x="1499516" y="162000"/>
                    </a:cubicBezTo>
                    <a:cubicBezTo>
                      <a:pt x="1523141" y="129422"/>
                      <a:pt x="1549531" y="97500"/>
                      <a:pt x="1567532" y="61313"/>
                    </a:cubicBezTo>
                    <a:cubicBezTo>
                      <a:pt x="1573672" y="48984"/>
                      <a:pt x="1583750" y="30141"/>
                      <a:pt x="1578641" y="15891"/>
                    </a:cubicBezTo>
                    <a:cubicBezTo>
                      <a:pt x="1578360" y="15094"/>
                      <a:pt x="1577938" y="14391"/>
                      <a:pt x="1577563" y="13641"/>
                    </a:cubicBezTo>
                    <a:lnTo>
                      <a:pt x="1577563" y="13641"/>
                    </a:lnTo>
                    <a:cubicBezTo>
                      <a:pt x="1573157" y="4641"/>
                      <a:pt x="1563782" y="1172"/>
                      <a:pt x="1553844" y="0"/>
                    </a:cubicBezTo>
                    <a:cubicBezTo>
                      <a:pt x="1522016" y="22828"/>
                      <a:pt x="1493609" y="50625"/>
                      <a:pt x="1468766" y="80766"/>
                    </a:cubicBezTo>
                    <a:cubicBezTo>
                      <a:pt x="1441297" y="114141"/>
                      <a:pt x="1420016" y="147188"/>
                      <a:pt x="1410828" y="189985"/>
                    </a:cubicBezTo>
                    <a:cubicBezTo>
                      <a:pt x="1397141" y="253829"/>
                      <a:pt x="1399297" y="318891"/>
                      <a:pt x="1394562" y="383626"/>
                    </a:cubicBezTo>
                    <a:cubicBezTo>
                      <a:pt x="1390578" y="438001"/>
                      <a:pt x="1382562" y="493876"/>
                      <a:pt x="1352844" y="540798"/>
                    </a:cubicBezTo>
                    <a:cubicBezTo>
                      <a:pt x="1325094" y="584626"/>
                      <a:pt x="1285906" y="618798"/>
                      <a:pt x="1244328" y="649220"/>
                    </a:cubicBezTo>
                    <a:cubicBezTo>
                      <a:pt x="1222015" y="665579"/>
                      <a:pt x="1199890" y="681423"/>
                      <a:pt x="1178937" y="699564"/>
                    </a:cubicBezTo>
                    <a:cubicBezTo>
                      <a:pt x="1158828" y="717001"/>
                      <a:pt x="1138953" y="735423"/>
                      <a:pt x="1116640" y="750001"/>
                    </a:cubicBezTo>
                    <a:cubicBezTo>
                      <a:pt x="1102109" y="759470"/>
                      <a:pt x="1053874" y="790126"/>
                      <a:pt x="1039765" y="765423"/>
                    </a:cubicBezTo>
                    <a:cubicBezTo>
                      <a:pt x="1039249" y="764486"/>
                      <a:pt x="1038734" y="763455"/>
                      <a:pt x="1038312" y="762376"/>
                    </a:cubicBezTo>
                    <a:cubicBezTo>
                      <a:pt x="1031327" y="744517"/>
                      <a:pt x="1032218" y="724642"/>
                      <a:pt x="1024531" y="706876"/>
                    </a:cubicBezTo>
                    <a:cubicBezTo>
                      <a:pt x="1014546" y="683954"/>
                      <a:pt x="999452" y="664079"/>
                      <a:pt x="988624" y="641626"/>
                    </a:cubicBezTo>
                    <a:cubicBezTo>
                      <a:pt x="966921" y="596532"/>
                      <a:pt x="979859" y="551626"/>
                      <a:pt x="1007140" y="512017"/>
                    </a:cubicBezTo>
                    <a:cubicBezTo>
                      <a:pt x="1018952" y="494860"/>
                      <a:pt x="1092499" y="406876"/>
                      <a:pt x="1041781" y="396610"/>
                    </a:cubicBezTo>
                    <a:cubicBezTo>
                      <a:pt x="1039812" y="396188"/>
                      <a:pt x="1037890" y="395907"/>
                      <a:pt x="1035921" y="395720"/>
                    </a:cubicBezTo>
                    <a:cubicBezTo>
                      <a:pt x="1034093" y="395532"/>
                      <a:pt x="1032265" y="395438"/>
                      <a:pt x="1030484" y="395391"/>
                    </a:cubicBezTo>
                    <a:cubicBezTo>
                      <a:pt x="1030437" y="395391"/>
                      <a:pt x="1030343" y="395391"/>
                      <a:pt x="1030296" y="395391"/>
                    </a:cubicBezTo>
                    <a:lnTo>
                      <a:pt x="1030296" y="395391"/>
                    </a:lnTo>
                    <a:cubicBezTo>
                      <a:pt x="1025140" y="395251"/>
                      <a:pt x="1019937" y="395626"/>
                      <a:pt x="1014781" y="396469"/>
                    </a:cubicBezTo>
                    <a:cubicBezTo>
                      <a:pt x="997437" y="407813"/>
                      <a:pt x="982484" y="420282"/>
                      <a:pt x="977515" y="425204"/>
                    </a:cubicBezTo>
                    <a:cubicBezTo>
                      <a:pt x="937577" y="464766"/>
                      <a:pt x="904390" y="512298"/>
                      <a:pt x="898577" y="569720"/>
                    </a:cubicBezTo>
                    <a:cubicBezTo>
                      <a:pt x="891687" y="637267"/>
                      <a:pt x="912312" y="698954"/>
                      <a:pt x="936687" y="760970"/>
                    </a:cubicBezTo>
                    <a:cubicBezTo>
                      <a:pt x="950843" y="796877"/>
                      <a:pt x="945687" y="830439"/>
                      <a:pt x="905421" y="844173"/>
                    </a:cubicBezTo>
                    <a:cubicBezTo>
                      <a:pt x="871765" y="855611"/>
                      <a:pt x="829296" y="855752"/>
                      <a:pt x="794186" y="856361"/>
                    </a:cubicBezTo>
                    <a:cubicBezTo>
                      <a:pt x="749561" y="857158"/>
                      <a:pt x="706718" y="852048"/>
                      <a:pt x="667530" y="865642"/>
                    </a:cubicBezTo>
                    <a:cubicBezTo>
                      <a:pt x="666733" y="865924"/>
                      <a:pt x="665889" y="866158"/>
                      <a:pt x="665092" y="866486"/>
                    </a:cubicBezTo>
                    <a:cubicBezTo>
                      <a:pt x="663311" y="867142"/>
                      <a:pt x="661530" y="867892"/>
                      <a:pt x="659749" y="868642"/>
                    </a:cubicBezTo>
                    <a:cubicBezTo>
                      <a:pt x="658342" y="869205"/>
                      <a:pt x="656936" y="869814"/>
                      <a:pt x="655577" y="870423"/>
                    </a:cubicBezTo>
                    <a:cubicBezTo>
                      <a:pt x="654030" y="871127"/>
                      <a:pt x="652483" y="871924"/>
                      <a:pt x="650983" y="872674"/>
                    </a:cubicBezTo>
                    <a:cubicBezTo>
                      <a:pt x="649342" y="873517"/>
                      <a:pt x="647749" y="874408"/>
                      <a:pt x="646155" y="875299"/>
                    </a:cubicBezTo>
                    <a:cubicBezTo>
                      <a:pt x="644795" y="876049"/>
                      <a:pt x="643436" y="876845"/>
                      <a:pt x="642124" y="877642"/>
                    </a:cubicBezTo>
                    <a:cubicBezTo>
                      <a:pt x="640202" y="878861"/>
                      <a:pt x="638374" y="880080"/>
                      <a:pt x="636452" y="881392"/>
                    </a:cubicBezTo>
                    <a:cubicBezTo>
                      <a:pt x="635374" y="882142"/>
                      <a:pt x="634342" y="882799"/>
                      <a:pt x="633264" y="883595"/>
                    </a:cubicBezTo>
                    <a:cubicBezTo>
                      <a:pt x="630358" y="885752"/>
                      <a:pt x="627405" y="888095"/>
                      <a:pt x="624545" y="890580"/>
                    </a:cubicBezTo>
                    <a:cubicBezTo>
                      <a:pt x="594077" y="917252"/>
                      <a:pt x="577108" y="952267"/>
                      <a:pt x="564170" y="989158"/>
                    </a:cubicBezTo>
                    <a:cubicBezTo>
                      <a:pt x="545889" y="960564"/>
                      <a:pt x="525451" y="934455"/>
                      <a:pt x="490436" y="924845"/>
                    </a:cubicBezTo>
                    <a:cubicBezTo>
                      <a:pt x="452842" y="914533"/>
                      <a:pt x="408639" y="936939"/>
                      <a:pt x="380139" y="959580"/>
                    </a:cubicBezTo>
                    <a:cubicBezTo>
                      <a:pt x="348170" y="984986"/>
                      <a:pt x="328482" y="1023096"/>
                      <a:pt x="310764" y="1058955"/>
                    </a:cubicBezTo>
                    <a:cubicBezTo>
                      <a:pt x="298576" y="1083611"/>
                      <a:pt x="290420" y="1109346"/>
                      <a:pt x="286763" y="1135877"/>
                    </a:cubicBezTo>
                    <a:cubicBezTo>
                      <a:pt x="261357" y="1120924"/>
                      <a:pt x="232013" y="1112346"/>
                      <a:pt x="202951" y="1118252"/>
                    </a:cubicBezTo>
                    <a:cubicBezTo>
                      <a:pt x="166107" y="1125705"/>
                      <a:pt x="138966" y="1162033"/>
                      <a:pt x="123451" y="1193580"/>
                    </a:cubicBezTo>
                    <a:cubicBezTo>
                      <a:pt x="89841" y="1261924"/>
                      <a:pt x="111122" y="1331299"/>
                      <a:pt x="146044" y="1393034"/>
                    </a:cubicBezTo>
                    <a:cubicBezTo>
                      <a:pt x="120920" y="1387128"/>
                      <a:pt x="94763" y="1386003"/>
                      <a:pt x="65982" y="1390268"/>
                    </a:cubicBezTo>
                    <a:cubicBezTo>
                      <a:pt x="15075" y="1397862"/>
                      <a:pt x="-12768" y="1449143"/>
                      <a:pt x="5747" y="1495925"/>
                    </a:cubicBezTo>
                    <a:cubicBezTo>
                      <a:pt x="25763" y="1546503"/>
                      <a:pt x="68607" y="1586300"/>
                      <a:pt x="117310" y="1608519"/>
                    </a:cubicBezTo>
                    <a:cubicBezTo>
                      <a:pt x="159638" y="1627878"/>
                      <a:pt x="212982" y="1623144"/>
                      <a:pt x="254607" y="1642925"/>
                    </a:cubicBezTo>
                    <a:cubicBezTo>
                      <a:pt x="255217" y="1648222"/>
                      <a:pt x="258076" y="1652253"/>
                      <a:pt x="264404" y="1653144"/>
                    </a:cubicBezTo>
                    <a:cubicBezTo>
                      <a:pt x="267217" y="1653519"/>
                      <a:pt x="270029" y="1653659"/>
                      <a:pt x="272842" y="1653941"/>
                    </a:cubicBezTo>
                    <a:cubicBezTo>
                      <a:pt x="273310" y="1654316"/>
                      <a:pt x="273826" y="1654597"/>
                      <a:pt x="274342" y="1654972"/>
                    </a:cubicBezTo>
                    <a:cubicBezTo>
                      <a:pt x="277342" y="1657362"/>
                      <a:pt x="280998" y="1656800"/>
                      <a:pt x="284514" y="1654597"/>
                    </a:cubicBezTo>
                    <a:cubicBezTo>
                      <a:pt x="288873" y="1654691"/>
                      <a:pt x="293185" y="1654644"/>
                      <a:pt x="297498" y="1654503"/>
                    </a:cubicBezTo>
                    <a:cubicBezTo>
                      <a:pt x="298857" y="1654456"/>
                      <a:pt x="300170" y="1654363"/>
                      <a:pt x="301529" y="1654269"/>
                    </a:cubicBezTo>
                    <a:cubicBezTo>
                      <a:pt x="304576" y="1654128"/>
                      <a:pt x="307623" y="1653894"/>
                      <a:pt x="310623" y="1653659"/>
                    </a:cubicBezTo>
                    <a:cubicBezTo>
                      <a:pt x="312029" y="1653519"/>
                      <a:pt x="313389" y="1653378"/>
                      <a:pt x="314748" y="1653237"/>
                    </a:cubicBezTo>
                    <a:cubicBezTo>
                      <a:pt x="317936" y="1652909"/>
                      <a:pt x="321123" y="1652534"/>
                      <a:pt x="324310" y="1652066"/>
                    </a:cubicBezTo>
                    <a:cubicBezTo>
                      <a:pt x="325342" y="1651925"/>
                      <a:pt x="326373" y="1651784"/>
                      <a:pt x="327404" y="1651644"/>
                    </a:cubicBezTo>
                    <a:cubicBezTo>
                      <a:pt x="343482" y="1649300"/>
                      <a:pt x="359514" y="1645925"/>
                      <a:pt x="375920" y="1642409"/>
                    </a:cubicBezTo>
                    <a:cubicBezTo>
                      <a:pt x="417498" y="1633550"/>
                      <a:pt x="461701" y="1626144"/>
                      <a:pt x="501217" y="1610066"/>
                    </a:cubicBezTo>
                    <a:cubicBezTo>
                      <a:pt x="573124" y="1580816"/>
                      <a:pt x="586295" y="1512847"/>
                      <a:pt x="626374" y="1453831"/>
                    </a:cubicBezTo>
                    <a:cubicBezTo>
                      <a:pt x="673905" y="1383846"/>
                      <a:pt x="770936" y="1383518"/>
                      <a:pt x="843452" y="1357174"/>
                    </a:cubicBezTo>
                    <a:lnTo>
                      <a:pt x="843452" y="1357174"/>
                    </a:lnTo>
                    <a:cubicBezTo>
                      <a:pt x="843733" y="1357034"/>
                      <a:pt x="844061" y="1356940"/>
                      <a:pt x="844343" y="1356846"/>
                    </a:cubicBezTo>
                    <a:cubicBezTo>
                      <a:pt x="857562" y="1352018"/>
                      <a:pt x="869983" y="1345877"/>
                      <a:pt x="881562" y="1338706"/>
                    </a:cubicBezTo>
                    <a:cubicBezTo>
                      <a:pt x="892061" y="1324268"/>
                      <a:pt x="901390" y="1308752"/>
                      <a:pt x="909077" y="1291502"/>
                    </a:cubicBezTo>
                    <a:cubicBezTo>
                      <a:pt x="921124" y="1264502"/>
                      <a:pt x="929327" y="1236143"/>
                      <a:pt x="933265" y="1206846"/>
                    </a:cubicBezTo>
                    <a:cubicBezTo>
                      <a:pt x="937437" y="1175909"/>
                      <a:pt x="943483" y="1135033"/>
                      <a:pt x="933968" y="1104799"/>
                    </a:cubicBezTo>
                    <a:cubicBezTo>
                      <a:pt x="925765" y="1078690"/>
                      <a:pt x="898671" y="1032564"/>
                      <a:pt x="935890" y="1014752"/>
                    </a:cubicBezTo>
                    <a:cubicBezTo>
                      <a:pt x="964577" y="1001064"/>
                      <a:pt x="997343" y="1014424"/>
                      <a:pt x="1027577" y="1013252"/>
                    </a:cubicBezTo>
                    <a:cubicBezTo>
                      <a:pt x="1050031" y="1012361"/>
                      <a:pt x="1072437" y="1010627"/>
                      <a:pt x="1094796" y="1008330"/>
                    </a:cubicBezTo>
                    <a:cubicBezTo>
                      <a:pt x="1154984" y="1002189"/>
                      <a:pt x="1218406" y="994455"/>
                      <a:pt x="1274984" y="971861"/>
                    </a:cubicBezTo>
                    <a:cubicBezTo>
                      <a:pt x="1277000" y="971064"/>
                      <a:pt x="1279062" y="970221"/>
                      <a:pt x="1281218" y="969330"/>
                    </a:cubicBezTo>
                    <a:cubicBezTo>
                      <a:pt x="1281359" y="969283"/>
                      <a:pt x="1281500" y="969236"/>
                      <a:pt x="1281640" y="969142"/>
                    </a:cubicBezTo>
                    <a:cubicBezTo>
                      <a:pt x="1283843" y="968252"/>
                      <a:pt x="1286094" y="967267"/>
                      <a:pt x="1288344" y="966283"/>
                    </a:cubicBezTo>
                    <a:cubicBezTo>
                      <a:pt x="1288390" y="966236"/>
                      <a:pt x="1288484" y="966236"/>
                      <a:pt x="1288578" y="966189"/>
                    </a:cubicBezTo>
                    <a:cubicBezTo>
                      <a:pt x="1290875" y="965158"/>
                      <a:pt x="1293218" y="964033"/>
                      <a:pt x="1295516" y="962908"/>
                    </a:cubicBezTo>
                    <a:cubicBezTo>
                      <a:pt x="1295562" y="962908"/>
                      <a:pt x="1295609" y="962861"/>
                      <a:pt x="1295656" y="962861"/>
                    </a:cubicBezTo>
                    <a:cubicBezTo>
                      <a:pt x="1298000" y="961689"/>
                      <a:pt x="1300297" y="960471"/>
                      <a:pt x="1302547" y="959158"/>
                    </a:cubicBezTo>
                    <a:cubicBezTo>
                      <a:pt x="1302547" y="959158"/>
                      <a:pt x="1302593" y="959158"/>
                      <a:pt x="1302593" y="959111"/>
                    </a:cubicBezTo>
                    <a:cubicBezTo>
                      <a:pt x="1302593" y="959111"/>
                      <a:pt x="1302593" y="959111"/>
                      <a:pt x="1302593" y="959111"/>
                    </a:cubicBezTo>
                    <a:cubicBezTo>
                      <a:pt x="1313750" y="952642"/>
                      <a:pt x="1323687" y="944346"/>
                      <a:pt x="1328047" y="933142"/>
                    </a:cubicBezTo>
                    <a:cubicBezTo>
                      <a:pt x="1334000" y="918002"/>
                      <a:pt x="1326781" y="903799"/>
                      <a:pt x="1316516" y="891939"/>
                    </a:cubicBezTo>
                    <a:cubicBezTo>
                      <a:pt x="1275781" y="911720"/>
                      <a:pt x="1234015" y="930564"/>
                      <a:pt x="1190187" y="942189"/>
                    </a:cubicBezTo>
                    <a:cubicBezTo>
                      <a:pt x="1118796" y="961127"/>
                      <a:pt x="1037937" y="970174"/>
                      <a:pt x="970015" y="934361"/>
                    </a:cubicBezTo>
                    <a:cubicBezTo>
                      <a:pt x="968702" y="933658"/>
                      <a:pt x="967905" y="932533"/>
                      <a:pt x="967624" y="931267"/>
                    </a:cubicBezTo>
                    <a:cubicBezTo>
                      <a:pt x="967671" y="931267"/>
                      <a:pt x="967718" y="931220"/>
                      <a:pt x="967718" y="931220"/>
                    </a:cubicBezTo>
                    <a:cubicBezTo>
                      <a:pt x="967437" y="929814"/>
                      <a:pt x="967671" y="928408"/>
                      <a:pt x="968655" y="927330"/>
                    </a:cubicBezTo>
                    <a:cubicBezTo>
                      <a:pt x="968702" y="927283"/>
                      <a:pt x="968749" y="927236"/>
                      <a:pt x="968796" y="927189"/>
                    </a:cubicBezTo>
                    <a:cubicBezTo>
                      <a:pt x="969171" y="926861"/>
                      <a:pt x="969593" y="926533"/>
                      <a:pt x="970108" y="926345"/>
                    </a:cubicBezTo>
                    <a:cubicBezTo>
                      <a:pt x="980562" y="921799"/>
                      <a:pt x="986421" y="910220"/>
                      <a:pt x="996031" y="903892"/>
                    </a:cubicBezTo>
                    <a:cubicBezTo>
                      <a:pt x="1008921" y="895361"/>
                      <a:pt x="1022656" y="888189"/>
                      <a:pt x="1036577" y="881486"/>
                    </a:cubicBezTo>
                    <a:cubicBezTo>
                      <a:pt x="1050687" y="874689"/>
                      <a:pt x="1064984" y="868408"/>
                      <a:pt x="1079046" y="861517"/>
                    </a:cubicBezTo>
                    <a:cubicBezTo>
                      <a:pt x="1100609" y="850970"/>
                      <a:pt x="1119453" y="831658"/>
                      <a:pt x="1138812" y="817548"/>
                    </a:cubicBezTo>
                    <a:cubicBezTo>
                      <a:pt x="1179968" y="787502"/>
                      <a:pt x="1224265" y="762798"/>
                      <a:pt x="1264672" y="731486"/>
                    </a:cubicBezTo>
                    <a:cubicBezTo>
                      <a:pt x="1304422" y="700736"/>
                      <a:pt x="1342812" y="668111"/>
                      <a:pt x="1383688" y="638907"/>
                    </a:cubicBezTo>
                    <a:cubicBezTo>
                      <a:pt x="1425078" y="609376"/>
                      <a:pt x="1468766" y="584767"/>
                      <a:pt x="1514328" y="562267"/>
                    </a:cubicBezTo>
                    <a:cubicBezTo>
                      <a:pt x="1559610" y="539907"/>
                      <a:pt x="1606250" y="517782"/>
                      <a:pt x="1644969" y="484829"/>
                    </a:cubicBezTo>
                    <a:cubicBezTo>
                      <a:pt x="1678954" y="455954"/>
                      <a:pt x="1709423" y="418501"/>
                      <a:pt x="1733563" y="381048"/>
                    </a:cubicBezTo>
                    <a:cubicBezTo>
                      <a:pt x="1758829" y="342423"/>
                      <a:pt x="1778938" y="298829"/>
                      <a:pt x="1774204" y="251907"/>
                    </a:cubicBezTo>
                    <a:close/>
                  </a:path>
                </a:pathLst>
              </a:custGeom>
              <a:solidFill>
                <a:srgbClr val="2D409A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9" name="任意多边形: 形状 1098">
                <a:extLst>
                  <a:ext uri="{FF2B5EF4-FFF2-40B4-BE49-F238E27FC236}">
                    <a16:creationId xmlns:a16="http://schemas.microsoft.com/office/drawing/2014/main" id="{D0727227-7327-3483-09FA-FE193A6A99F5}"/>
                  </a:ext>
                </a:extLst>
              </p:cNvPr>
              <p:cNvSpPr/>
              <p:nvPr/>
            </p:nvSpPr>
            <p:spPr>
              <a:xfrm>
                <a:off x="7641997" y="1496141"/>
                <a:ext cx="1067847" cy="695898"/>
              </a:xfrm>
              <a:custGeom>
                <a:avLst/>
                <a:gdLst>
                  <a:gd name="connsiteX0" fmla="*/ 1065736 w 1067847"/>
                  <a:gd name="connsiteY0" fmla="*/ 154645 h 695898"/>
                  <a:gd name="connsiteX1" fmla="*/ 949485 w 1067847"/>
                  <a:gd name="connsiteY1" fmla="*/ 52223 h 695898"/>
                  <a:gd name="connsiteX2" fmla="*/ 713610 w 1067847"/>
                  <a:gd name="connsiteY2" fmla="*/ 6286 h 695898"/>
                  <a:gd name="connsiteX3" fmla="*/ 27921 w 1067847"/>
                  <a:gd name="connsiteY3" fmla="*/ 41255 h 695898"/>
                  <a:gd name="connsiteX4" fmla="*/ 2046 w 1067847"/>
                  <a:gd name="connsiteY4" fmla="*/ 78895 h 695898"/>
                  <a:gd name="connsiteX5" fmla="*/ 8421 w 1067847"/>
                  <a:gd name="connsiteY5" fmla="*/ 86348 h 695898"/>
                  <a:gd name="connsiteX6" fmla="*/ 51874 w 1067847"/>
                  <a:gd name="connsiteY6" fmla="*/ 158255 h 695898"/>
                  <a:gd name="connsiteX7" fmla="*/ 153453 w 1067847"/>
                  <a:gd name="connsiteY7" fmla="*/ 184833 h 695898"/>
                  <a:gd name="connsiteX8" fmla="*/ 211578 w 1067847"/>
                  <a:gd name="connsiteY8" fmla="*/ 174849 h 695898"/>
                  <a:gd name="connsiteX9" fmla="*/ 273547 w 1067847"/>
                  <a:gd name="connsiteY9" fmla="*/ 164724 h 695898"/>
                  <a:gd name="connsiteX10" fmla="*/ 411500 w 1067847"/>
                  <a:gd name="connsiteY10" fmla="*/ 147474 h 695898"/>
                  <a:gd name="connsiteX11" fmla="*/ 684266 w 1067847"/>
                  <a:gd name="connsiteY11" fmla="*/ 151130 h 695898"/>
                  <a:gd name="connsiteX12" fmla="*/ 820532 w 1067847"/>
                  <a:gd name="connsiteY12" fmla="*/ 187317 h 695898"/>
                  <a:gd name="connsiteX13" fmla="*/ 876313 w 1067847"/>
                  <a:gd name="connsiteY13" fmla="*/ 207427 h 695898"/>
                  <a:gd name="connsiteX14" fmla="*/ 880813 w 1067847"/>
                  <a:gd name="connsiteY14" fmla="*/ 208927 h 695898"/>
                  <a:gd name="connsiteX15" fmla="*/ 779188 w 1067847"/>
                  <a:gd name="connsiteY15" fmla="*/ 310833 h 695898"/>
                  <a:gd name="connsiteX16" fmla="*/ 557375 w 1067847"/>
                  <a:gd name="connsiteY16" fmla="*/ 476115 h 695898"/>
                  <a:gd name="connsiteX17" fmla="*/ 307672 w 1067847"/>
                  <a:gd name="connsiteY17" fmla="*/ 488349 h 695898"/>
                  <a:gd name="connsiteX18" fmla="*/ 248562 w 1067847"/>
                  <a:gd name="connsiteY18" fmla="*/ 325364 h 695898"/>
                  <a:gd name="connsiteX19" fmla="*/ 202203 w 1067847"/>
                  <a:gd name="connsiteY19" fmla="*/ 455349 h 695898"/>
                  <a:gd name="connsiteX20" fmla="*/ 247015 w 1067847"/>
                  <a:gd name="connsiteY20" fmla="*/ 657850 h 695898"/>
                  <a:gd name="connsiteX21" fmla="*/ 259953 w 1067847"/>
                  <a:gd name="connsiteY21" fmla="*/ 676084 h 695898"/>
                  <a:gd name="connsiteX22" fmla="*/ 330078 w 1067847"/>
                  <a:gd name="connsiteY22" fmla="*/ 695490 h 695898"/>
                  <a:gd name="connsiteX23" fmla="*/ 576782 w 1067847"/>
                  <a:gd name="connsiteY23" fmla="*/ 632584 h 695898"/>
                  <a:gd name="connsiteX24" fmla="*/ 798829 w 1067847"/>
                  <a:gd name="connsiteY24" fmla="*/ 508599 h 695898"/>
                  <a:gd name="connsiteX25" fmla="*/ 983704 w 1067847"/>
                  <a:gd name="connsiteY25" fmla="*/ 346130 h 695898"/>
                  <a:gd name="connsiteX26" fmla="*/ 1065736 w 1067847"/>
                  <a:gd name="connsiteY26" fmla="*/ 154645 h 695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67847" h="695898">
                    <a:moveTo>
                      <a:pt x="1065736" y="154645"/>
                    </a:moveTo>
                    <a:cubicBezTo>
                      <a:pt x="1054861" y="99005"/>
                      <a:pt x="997345" y="70364"/>
                      <a:pt x="949485" y="52223"/>
                    </a:cubicBezTo>
                    <a:cubicBezTo>
                      <a:pt x="874579" y="23864"/>
                      <a:pt x="792829" y="13926"/>
                      <a:pt x="713610" y="6286"/>
                    </a:cubicBezTo>
                    <a:cubicBezTo>
                      <a:pt x="484109" y="-15933"/>
                      <a:pt x="256484" y="26770"/>
                      <a:pt x="27921" y="41255"/>
                    </a:cubicBezTo>
                    <a:cubicBezTo>
                      <a:pt x="14468" y="42098"/>
                      <a:pt x="-6673" y="64833"/>
                      <a:pt x="2046" y="78895"/>
                    </a:cubicBezTo>
                    <a:cubicBezTo>
                      <a:pt x="4062" y="82130"/>
                      <a:pt x="5843" y="84239"/>
                      <a:pt x="8421" y="86348"/>
                    </a:cubicBezTo>
                    <a:cubicBezTo>
                      <a:pt x="15265" y="113630"/>
                      <a:pt x="30827" y="140067"/>
                      <a:pt x="51874" y="158255"/>
                    </a:cubicBezTo>
                    <a:cubicBezTo>
                      <a:pt x="83140" y="185208"/>
                      <a:pt x="114312" y="184130"/>
                      <a:pt x="153453" y="184833"/>
                    </a:cubicBezTo>
                    <a:cubicBezTo>
                      <a:pt x="172390" y="185161"/>
                      <a:pt x="192968" y="178083"/>
                      <a:pt x="211578" y="174849"/>
                    </a:cubicBezTo>
                    <a:cubicBezTo>
                      <a:pt x="232203" y="171286"/>
                      <a:pt x="252922" y="168286"/>
                      <a:pt x="273547" y="164724"/>
                    </a:cubicBezTo>
                    <a:cubicBezTo>
                      <a:pt x="319390" y="156849"/>
                      <a:pt x="365000" y="149349"/>
                      <a:pt x="411500" y="147474"/>
                    </a:cubicBezTo>
                    <a:cubicBezTo>
                      <a:pt x="503235" y="143723"/>
                      <a:pt x="593094" y="134208"/>
                      <a:pt x="684266" y="151130"/>
                    </a:cubicBezTo>
                    <a:cubicBezTo>
                      <a:pt x="730626" y="159755"/>
                      <a:pt x="775626" y="173161"/>
                      <a:pt x="820532" y="187317"/>
                    </a:cubicBezTo>
                    <a:cubicBezTo>
                      <a:pt x="839610" y="193364"/>
                      <a:pt x="857704" y="200161"/>
                      <a:pt x="876313" y="207427"/>
                    </a:cubicBezTo>
                    <a:cubicBezTo>
                      <a:pt x="877673" y="207989"/>
                      <a:pt x="879266" y="208458"/>
                      <a:pt x="880813" y="208927"/>
                    </a:cubicBezTo>
                    <a:cubicBezTo>
                      <a:pt x="840876" y="233771"/>
                      <a:pt x="810548" y="274083"/>
                      <a:pt x="779188" y="310833"/>
                    </a:cubicBezTo>
                    <a:cubicBezTo>
                      <a:pt x="719188" y="381052"/>
                      <a:pt x="643203" y="441146"/>
                      <a:pt x="557375" y="476115"/>
                    </a:cubicBezTo>
                    <a:cubicBezTo>
                      <a:pt x="484531" y="505787"/>
                      <a:pt x="380375" y="530349"/>
                      <a:pt x="307672" y="488349"/>
                    </a:cubicBezTo>
                    <a:cubicBezTo>
                      <a:pt x="254093" y="457412"/>
                      <a:pt x="242656" y="382786"/>
                      <a:pt x="248562" y="325364"/>
                    </a:cubicBezTo>
                    <a:cubicBezTo>
                      <a:pt x="218750" y="360661"/>
                      <a:pt x="204406" y="406271"/>
                      <a:pt x="202203" y="455349"/>
                    </a:cubicBezTo>
                    <a:cubicBezTo>
                      <a:pt x="199109" y="525005"/>
                      <a:pt x="209375" y="597803"/>
                      <a:pt x="247015" y="657850"/>
                    </a:cubicBezTo>
                    <a:cubicBezTo>
                      <a:pt x="251000" y="664224"/>
                      <a:pt x="255406" y="670224"/>
                      <a:pt x="259953" y="676084"/>
                    </a:cubicBezTo>
                    <a:cubicBezTo>
                      <a:pt x="280062" y="689678"/>
                      <a:pt x="305469" y="694178"/>
                      <a:pt x="330078" y="695490"/>
                    </a:cubicBezTo>
                    <a:cubicBezTo>
                      <a:pt x="414406" y="700037"/>
                      <a:pt x="501125" y="665818"/>
                      <a:pt x="576782" y="632584"/>
                    </a:cubicBezTo>
                    <a:cubicBezTo>
                      <a:pt x="654360" y="598506"/>
                      <a:pt x="729313" y="556974"/>
                      <a:pt x="798829" y="508599"/>
                    </a:cubicBezTo>
                    <a:cubicBezTo>
                      <a:pt x="865907" y="461958"/>
                      <a:pt x="929798" y="407630"/>
                      <a:pt x="983704" y="346130"/>
                    </a:cubicBezTo>
                    <a:cubicBezTo>
                      <a:pt x="1026361" y="297661"/>
                      <a:pt x="1079095" y="223130"/>
                      <a:pt x="1065736" y="15464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0" name="任意多边形: 形状 1099">
                <a:extLst>
                  <a:ext uri="{FF2B5EF4-FFF2-40B4-BE49-F238E27FC236}">
                    <a16:creationId xmlns:a16="http://schemas.microsoft.com/office/drawing/2014/main" id="{6B0094A9-F4C2-09F1-9EAD-9FEFD4876CF9}"/>
                  </a:ext>
                </a:extLst>
              </p:cNvPr>
              <p:cNvSpPr/>
              <p:nvPr/>
            </p:nvSpPr>
            <p:spPr>
              <a:xfrm>
                <a:off x="7854333" y="1821599"/>
                <a:ext cx="382774" cy="261891"/>
              </a:xfrm>
              <a:custGeom>
                <a:avLst/>
                <a:gdLst>
                  <a:gd name="connsiteX0" fmla="*/ 13586 w 382774"/>
                  <a:gd name="connsiteY0" fmla="*/ 34312 h 261891"/>
                  <a:gd name="connsiteX1" fmla="*/ 5383 w 382774"/>
                  <a:gd name="connsiteY1" fmla="*/ 171610 h 261891"/>
                  <a:gd name="connsiteX2" fmla="*/ 49774 w 382774"/>
                  <a:gd name="connsiteY2" fmla="*/ 250360 h 261891"/>
                  <a:gd name="connsiteX3" fmla="*/ 143664 w 382774"/>
                  <a:gd name="connsiteY3" fmla="*/ 254579 h 261891"/>
                  <a:gd name="connsiteX4" fmla="*/ 249555 w 382774"/>
                  <a:gd name="connsiteY4" fmla="*/ 208969 h 261891"/>
                  <a:gd name="connsiteX5" fmla="*/ 349915 w 382774"/>
                  <a:gd name="connsiteY5" fmla="*/ 155157 h 261891"/>
                  <a:gd name="connsiteX6" fmla="*/ 382774 w 382774"/>
                  <a:gd name="connsiteY6" fmla="*/ 133406 h 261891"/>
                  <a:gd name="connsiteX7" fmla="*/ 345087 w 382774"/>
                  <a:gd name="connsiteY7" fmla="*/ 150750 h 261891"/>
                  <a:gd name="connsiteX8" fmla="*/ 95383 w 382774"/>
                  <a:gd name="connsiteY8" fmla="*/ 162985 h 261891"/>
                  <a:gd name="connsiteX9" fmla="*/ 36274 w 382774"/>
                  <a:gd name="connsiteY9" fmla="*/ 0 h 261891"/>
                  <a:gd name="connsiteX10" fmla="*/ 13586 w 382774"/>
                  <a:gd name="connsiteY10" fmla="*/ 34312 h 261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2774" h="261891">
                    <a:moveTo>
                      <a:pt x="13586" y="34312"/>
                    </a:moveTo>
                    <a:cubicBezTo>
                      <a:pt x="-2398" y="77531"/>
                      <a:pt x="-3101" y="129844"/>
                      <a:pt x="5383" y="171610"/>
                    </a:cubicBezTo>
                    <a:cubicBezTo>
                      <a:pt x="11242" y="200391"/>
                      <a:pt x="22914" y="234516"/>
                      <a:pt x="49774" y="250360"/>
                    </a:cubicBezTo>
                    <a:cubicBezTo>
                      <a:pt x="78321" y="267141"/>
                      <a:pt x="112867" y="262922"/>
                      <a:pt x="143664" y="254579"/>
                    </a:cubicBezTo>
                    <a:cubicBezTo>
                      <a:pt x="181118" y="244454"/>
                      <a:pt x="215430" y="227157"/>
                      <a:pt x="249555" y="208969"/>
                    </a:cubicBezTo>
                    <a:cubicBezTo>
                      <a:pt x="283071" y="191157"/>
                      <a:pt x="317337" y="174563"/>
                      <a:pt x="349915" y="155157"/>
                    </a:cubicBezTo>
                    <a:cubicBezTo>
                      <a:pt x="361305" y="148360"/>
                      <a:pt x="372227" y="141141"/>
                      <a:pt x="382774" y="133406"/>
                    </a:cubicBezTo>
                    <a:cubicBezTo>
                      <a:pt x="370399" y="139688"/>
                      <a:pt x="357884" y="145500"/>
                      <a:pt x="345087" y="150750"/>
                    </a:cubicBezTo>
                    <a:cubicBezTo>
                      <a:pt x="272243" y="180422"/>
                      <a:pt x="168086" y="204985"/>
                      <a:pt x="95383" y="162985"/>
                    </a:cubicBezTo>
                    <a:cubicBezTo>
                      <a:pt x="41805" y="132047"/>
                      <a:pt x="30367" y="57422"/>
                      <a:pt x="36274" y="0"/>
                    </a:cubicBezTo>
                    <a:cubicBezTo>
                      <a:pt x="27320" y="10547"/>
                      <a:pt x="19820" y="22078"/>
                      <a:pt x="13586" y="34312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1" name="任意多边形: 形状 1100">
                <a:extLst>
                  <a:ext uri="{FF2B5EF4-FFF2-40B4-BE49-F238E27FC236}">
                    <a16:creationId xmlns:a16="http://schemas.microsoft.com/office/drawing/2014/main" id="{9DE35756-E833-A566-CECB-25A44CBD1BD8}"/>
                  </a:ext>
                </a:extLst>
              </p:cNvPr>
              <p:cNvSpPr/>
              <p:nvPr/>
            </p:nvSpPr>
            <p:spPr>
              <a:xfrm>
                <a:off x="7952427" y="2098959"/>
                <a:ext cx="553087" cy="785767"/>
              </a:xfrm>
              <a:custGeom>
                <a:avLst/>
                <a:gdLst>
                  <a:gd name="connsiteX0" fmla="*/ 453150 w 553087"/>
                  <a:gd name="connsiteY0" fmla="*/ 202125 h 785767"/>
                  <a:gd name="connsiteX1" fmla="*/ 553087 w 553087"/>
                  <a:gd name="connsiteY1" fmla="*/ 0 h 785767"/>
                  <a:gd name="connsiteX2" fmla="*/ 510806 w 553087"/>
                  <a:gd name="connsiteY2" fmla="*/ 16594 h 785767"/>
                  <a:gd name="connsiteX3" fmla="*/ 432243 w 553087"/>
                  <a:gd name="connsiteY3" fmla="*/ 42094 h 785767"/>
                  <a:gd name="connsiteX4" fmla="*/ 250977 w 553087"/>
                  <a:gd name="connsiteY4" fmla="*/ 92203 h 785767"/>
                  <a:gd name="connsiteX5" fmla="*/ 66617 w 553087"/>
                  <a:gd name="connsiteY5" fmla="*/ 175360 h 785767"/>
                  <a:gd name="connsiteX6" fmla="*/ 39946 w 553087"/>
                  <a:gd name="connsiteY6" fmla="*/ 186750 h 785767"/>
                  <a:gd name="connsiteX7" fmla="*/ 4039 w 553087"/>
                  <a:gd name="connsiteY7" fmla="*/ 277079 h 785767"/>
                  <a:gd name="connsiteX8" fmla="*/ 46508 w 553087"/>
                  <a:gd name="connsiteY8" fmla="*/ 430079 h 785767"/>
                  <a:gd name="connsiteX9" fmla="*/ 177196 w 553087"/>
                  <a:gd name="connsiteY9" fmla="*/ 642189 h 785767"/>
                  <a:gd name="connsiteX10" fmla="*/ 94461 w 553087"/>
                  <a:gd name="connsiteY10" fmla="*/ 785767 h 785767"/>
                  <a:gd name="connsiteX11" fmla="*/ 132993 w 553087"/>
                  <a:gd name="connsiteY11" fmla="*/ 775080 h 785767"/>
                  <a:gd name="connsiteX12" fmla="*/ 215633 w 553087"/>
                  <a:gd name="connsiteY12" fmla="*/ 722298 h 785767"/>
                  <a:gd name="connsiteX13" fmla="*/ 275165 w 553087"/>
                  <a:gd name="connsiteY13" fmla="*/ 641111 h 785767"/>
                  <a:gd name="connsiteX14" fmla="*/ 273243 w 553087"/>
                  <a:gd name="connsiteY14" fmla="*/ 541454 h 785767"/>
                  <a:gd name="connsiteX15" fmla="*/ 237290 w 553087"/>
                  <a:gd name="connsiteY15" fmla="*/ 438704 h 785767"/>
                  <a:gd name="connsiteX16" fmla="*/ 231477 w 553087"/>
                  <a:gd name="connsiteY16" fmla="*/ 420985 h 785767"/>
                  <a:gd name="connsiteX17" fmla="*/ 254024 w 553087"/>
                  <a:gd name="connsiteY17" fmla="*/ 447376 h 785767"/>
                  <a:gd name="connsiteX18" fmla="*/ 326165 w 553087"/>
                  <a:gd name="connsiteY18" fmla="*/ 530673 h 785767"/>
                  <a:gd name="connsiteX19" fmla="*/ 331087 w 553087"/>
                  <a:gd name="connsiteY19" fmla="*/ 589407 h 785767"/>
                  <a:gd name="connsiteX20" fmla="*/ 315712 w 553087"/>
                  <a:gd name="connsiteY20" fmla="*/ 638861 h 785767"/>
                  <a:gd name="connsiteX21" fmla="*/ 315618 w 553087"/>
                  <a:gd name="connsiteY21" fmla="*/ 643876 h 785767"/>
                  <a:gd name="connsiteX22" fmla="*/ 380259 w 553087"/>
                  <a:gd name="connsiteY22" fmla="*/ 602532 h 785767"/>
                  <a:gd name="connsiteX23" fmla="*/ 401962 w 553087"/>
                  <a:gd name="connsiteY23" fmla="*/ 568735 h 785767"/>
                  <a:gd name="connsiteX24" fmla="*/ 432478 w 553087"/>
                  <a:gd name="connsiteY24" fmla="*/ 462282 h 785767"/>
                  <a:gd name="connsiteX25" fmla="*/ 395165 w 553087"/>
                  <a:gd name="connsiteY25" fmla="*/ 357516 h 785767"/>
                  <a:gd name="connsiteX26" fmla="*/ 422540 w 553087"/>
                  <a:gd name="connsiteY26" fmla="*/ 384798 h 785767"/>
                  <a:gd name="connsiteX27" fmla="*/ 462946 w 553087"/>
                  <a:gd name="connsiteY27" fmla="*/ 431860 h 785767"/>
                  <a:gd name="connsiteX28" fmla="*/ 490228 w 553087"/>
                  <a:gd name="connsiteY28" fmla="*/ 419298 h 785767"/>
                  <a:gd name="connsiteX29" fmla="*/ 476915 w 553087"/>
                  <a:gd name="connsiteY29" fmla="*/ 367173 h 785767"/>
                  <a:gd name="connsiteX30" fmla="*/ 453150 w 553087"/>
                  <a:gd name="connsiteY30" fmla="*/ 202125 h 78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53087" h="785767">
                    <a:moveTo>
                      <a:pt x="453150" y="202125"/>
                    </a:moveTo>
                    <a:cubicBezTo>
                      <a:pt x="457368" y="122485"/>
                      <a:pt x="497446" y="53953"/>
                      <a:pt x="553087" y="0"/>
                    </a:cubicBezTo>
                    <a:cubicBezTo>
                      <a:pt x="538322" y="3422"/>
                      <a:pt x="524821" y="9563"/>
                      <a:pt x="510806" y="16594"/>
                    </a:cubicBezTo>
                    <a:cubicBezTo>
                      <a:pt x="486806" y="28688"/>
                      <a:pt x="457743" y="33797"/>
                      <a:pt x="432243" y="42094"/>
                    </a:cubicBezTo>
                    <a:cubicBezTo>
                      <a:pt x="372524" y="61547"/>
                      <a:pt x="312712" y="80297"/>
                      <a:pt x="250977" y="92203"/>
                    </a:cubicBezTo>
                    <a:cubicBezTo>
                      <a:pt x="186008" y="104766"/>
                      <a:pt x="113539" y="127782"/>
                      <a:pt x="66617" y="175360"/>
                    </a:cubicBezTo>
                    <a:cubicBezTo>
                      <a:pt x="57196" y="177094"/>
                      <a:pt x="48289" y="181172"/>
                      <a:pt x="39946" y="186750"/>
                    </a:cubicBezTo>
                    <a:cubicBezTo>
                      <a:pt x="24946" y="215813"/>
                      <a:pt x="10789" y="245438"/>
                      <a:pt x="4039" y="277079"/>
                    </a:cubicBezTo>
                    <a:cubicBezTo>
                      <a:pt x="-7961" y="333188"/>
                      <a:pt x="6945" y="388266"/>
                      <a:pt x="46508" y="430079"/>
                    </a:cubicBezTo>
                    <a:cubicBezTo>
                      <a:pt x="105758" y="492751"/>
                      <a:pt x="193086" y="542110"/>
                      <a:pt x="177196" y="642189"/>
                    </a:cubicBezTo>
                    <a:cubicBezTo>
                      <a:pt x="167821" y="701345"/>
                      <a:pt x="136227" y="745361"/>
                      <a:pt x="94461" y="785767"/>
                    </a:cubicBezTo>
                    <a:cubicBezTo>
                      <a:pt x="107493" y="782814"/>
                      <a:pt x="120336" y="779205"/>
                      <a:pt x="132993" y="775080"/>
                    </a:cubicBezTo>
                    <a:cubicBezTo>
                      <a:pt x="164915" y="764673"/>
                      <a:pt x="193274" y="747423"/>
                      <a:pt x="215633" y="722298"/>
                    </a:cubicBezTo>
                    <a:cubicBezTo>
                      <a:pt x="238133" y="696939"/>
                      <a:pt x="261758" y="672564"/>
                      <a:pt x="275165" y="641111"/>
                    </a:cubicBezTo>
                    <a:cubicBezTo>
                      <a:pt x="288571" y="609751"/>
                      <a:pt x="282383" y="572860"/>
                      <a:pt x="273243" y="541454"/>
                    </a:cubicBezTo>
                    <a:cubicBezTo>
                      <a:pt x="263165" y="506720"/>
                      <a:pt x="249196" y="472782"/>
                      <a:pt x="237290" y="438704"/>
                    </a:cubicBezTo>
                    <a:cubicBezTo>
                      <a:pt x="235227" y="432798"/>
                      <a:pt x="233305" y="426938"/>
                      <a:pt x="231477" y="420985"/>
                    </a:cubicBezTo>
                    <a:cubicBezTo>
                      <a:pt x="238087" y="430126"/>
                      <a:pt x="245727" y="438985"/>
                      <a:pt x="254024" y="447376"/>
                    </a:cubicBezTo>
                    <a:cubicBezTo>
                      <a:pt x="280180" y="473813"/>
                      <a:pt x="309290" y="496688"/>
                      <a:pt x="326165" y="530673"/>
                    </a:cubicBezTo>
                    <a:cubicBezTo>
                      <a:pt x="334415" y="547360"/>
                      <a:pt x="331930" y="571595"/>
                      <a:pt x="331087" y="589407"/>
                    </a:cubicBezTo>
                    <a:cubicBezTo>
                      <a:pt x="330243" y="606329"/>
                      <a:pt x="318243" y="621751"/>
                      <a:pt x="315712" y="638861"/>
                    </a:cubicBezTo>
                    <a:cubicBezTo>
                      <a:pt x="315431" y="640782"/>
                      <a:pt x="315431" y="642423"/>
                      <a:pt x="315618" y="643876"/>
                    </a:cubicBezTo>
                    <a:cubicBezTo>
                      <a:pt x="339524" y="635720"/>
                      <a:pt x="361368" y="620204"/>
                      <a:pt x="380259" y="602532"/>
                    </a:cubicBezTo>
                    <a:cubicBezTo>
                      <a:pt x="387852" y="591423"/>
                      <a:pt x="394931" y="579892"/>
                      <a:pt x="401962" y="568735"/>
                    </a:cubicBezTo>
                    <a:cubicBezTo>
                      <a:pt x="421368" y="537892"/>
                      <a:pt x="434212" y="499501"/>
                      <a:pt x="432478" y="462282"/>
                    </a:cubicBezTo>
                    <a:cubicBezTo>
                      <a:pt x="430649" y="423282"/>
                      <a:pt x="411524" y="391595"/>
                      <a:pt x="395165" y="357516"/>
                    </a:cubicBezTo>
                    <a:cubicBezTo>
                      <a:pt x="404165" y="366985"/>
                      <a:pt x="414009" y="375845"/>
                      <a:pt x="422540" y="384798"/>
                    </a:cubicBezTo>
                    <a:cubicBezTo>
                      <a:pt x="436415" y="399376"/>
                      <a:pt x="445274" y="421641"/>
                      <a:pt x="462946" y="431860"/>
                    </a:cubicBezTo>
                    <a:cubicBezTo>
                      <a:pt x="473165" y="437720"/>
                      <a:pt x="484415" y="429798"/>
                      <a:pt x="490228" y="419298"/>
                    </a:cubicBezTo>
                    <a:cubicBezTo>
                      <a:pt x="485306" y="402048"/>
                      <a:pt x="480853" y="384657"/>
                      <a:pt x="476915" y="367173"/>
                    </a:cubicBezTo>
                    <a:cubicBezTo>
                      <a:pt x="465103" y="314485"/>
                      <a:pt x="450243" y="256500"/>
                      <a:pt x="453150" y="202125"/>
                    </a:cubicBezTo>
                    <a:close/>
                  </a:path>
                </a:pathLst>
              </a:custGeom>
              <a:solidFill>
                <a:srgbClr val="76CBC8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2" name="任意多边形: 形状 1101">
                <a:extLst>
                  <a:ext uri="{FF2B5EF4-FFF2-40B4-BE49-F238E27FC236}">
                    <a16:creationId xmlns:a16="http://schemas.microsoft.com/office/drawing/2014/main" id="{74327453-B59E-AF7C-150A-263D852788E3}"/>
                  </a:ext>
                </a:extLst>
              </p:cNvPr>
              <p:cNvSpPr/>
              <p:nvPr/>
            </p:nvSpPr>
            <p:spPr>
              <a:xfrm>
                <a:off x="7979633" y="2123474"/>
                <a:ext cx="464896" cy="633891"/>
              </a:xfrm>
              <a:custGeom>
                <a:avLst/>
                <a:gdLst>
                  <a:gd name="connsiteX0" fmla="*/ 341287 w 464896"/>
                  <a:gd name="connsiteY0" fmla="*/ 560251 h 633891"/>
                  <a:gd name="connsiteX1" fmla="*/ 364490 w 464896"/>
                  <a:gd name="connsiteY1" fmla="*/ 479626 h 633891"/>
                  <a:gd name="connsiteX2" fmla="*/ 330834 w 464896"/>
                  <a:gd name="connsiteY2" fmla="*/ 357657 h 633891"/>
                  <a:gd name="connsiteX3" fmla="*/ 330787 w 464896"/>
                  <a:gd name="connsiteY3" fmla="*/ 130547 h 633891"/>
                  <a:gd name="connsiteX4" fmla="*/ 337209 w 464896"/>
                  <a:gd name="connsiteY4" fmla="*/ 135469 h 633891"/>
                  <a:gd name="connsiteX5" fmla="*/ 423459 w 464896"/>
                  <a:gd name="connsiteY5" fmla="*/ 329766 h 633891"/>
                  <a:gd name="connsiteX6" fmla="*/ 394818 w 464896"/>
                  <a:gd name="connsiteY6" fmla="*/ 236625 h 633891"/>
                  <a:gd name="connsiteX7" fmla="*/ 416803 w 464896"/>
                  <a:gd name="connsiteY7" fmla="*/ 118969 h 633891"/>
                  <a:gd name="connsiteX8" fmla="*/ 464896 w 464896"/>
                  <a:gd name="connsiteY8" fmla="*/ 0 h 633891"/>
                  <a:gd name="connsiteX9" fmla="*/ 404990 w 464896"/>
                  <a:gd name="connsiteY9" fmla="*/ 17625 h 633891"/>
                  <a:gd name="connsiteX10" fmla="*/ 223724 w 464896"/>
                  <a:gd name="connsiteY10" fmla="*/ 67735 h 633891"/>
                  <a:gd name="connsiteX11" fmla="*/ 39364 w 464896"/>
                  <a:gd name="connsiteY11" fmla="*/ 150891 h 633891"/>
                  <a:gd name="connsiteX12" fmla="*/ 18833 w 464896"/>
                  <a:gd name="connsiteY12" fmla="*/ 158532 h 633891"/>
                  <a:gd name="connsiteX13" fmla="*/ 7630 w 464896"/>
                  <a:gd name="connsiteY13" fmla="*/ 304782 h 633891"/>
                  <a:gd name="connsiteX14" fmla="*/ 65474 w 464896"/>
                  <a:gd name="connsiteY14" fmla="*/ 400829 h 633891"/>
                  <a:gd name="connsiteX15" fmla="*/ 147740 w 464896"/>
                  <a:gd name="connsiteY15" fmla="*/ 482907 h 633891"/>
                  <a:gd name="connsiteX16" fmla="*/ 190818 w 464896"/>
                  <a:gd name="connsiteY16" fmla="*/ 633892 h 633891"/>
                  <a:gd name="connsiteX17" fmla="*/ 182286 w 464896"/>
                  <a:gd name="connsiteY17" fmla="*/ 468376 h 633891"/>
                  <a:gd name="connsiteX18" fmla="*/ 132880 w 464896"/>
                  <a:gd name="connsiteY18" fmla="*/ 337876 h 633891"/>
                  <a:gd name="connsiteX19" fmla="*/ 168880 w 464896"/>
                  <a:gd name="connsiteY19" fmla="*/ 217219 h 633891"/>
                  <a:gd name="connsiteX20" fmla="*/ 176990 w 464896"/>
                  <a:gd name="connsiteY20" fmla="*/ 219422 h 633891"/>
                  <a:gd name="connsiteX21" fmla="*/ 262302 w 464896"/>
                  <a:gd name="connsiteY21" fmla="*/ 364594 h 633891"/>
                  <a:gd name="connsiteX22" fmla="*/ 338709 w 464896"/>
                  <a:gd name="connsiteY22" fmla="*/ 500485 h 633891"/>
                  <a:gd name="connsiteX23" fmla="*/ 341287 w 464896"/>
                  <a:gd name="connsiteY23" fmla="*/ 560251 h 63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4896" h="633891">
                    <a:moveTo>
                      <a:pt x="341287" y="560251"/>
                    </a:moveTo>
                    <a:cubicBezTo>
                      <a:pt x="357084" y="537517"/>
                      <a:pt x="364209" y="508267"/>
                      <a:pt x="364490" y="479626"/>
                    </a:cubicBezTo>
                    <a:cubicBezTo>
                      <a:pt x="364959" y="434391"/>
                      <a:pt x="351318" y="397219"/>
                      <a:pt x="330834" y="357657"/>
                    </a:cubicBezTo>
                    <a:cubicBezTo>
                      <a:pt x="293146" y="284813"/>
                      <a:pt x="247115" y="189703"/>
                      <a:pt x="330787" y="130547"/>
                    </a:cubicBezTo>
                    <a:cubicBezTo>
                      <a:pt x="334115" y="128203"/>
                      <a:pt x="337959" y="132047"/>
                      <a:pt x="337209" y="135469"/>
                    </a:cubicBezTo>
                    <a:cubicBezTo>
                      <a:pt x="319396" y="212907"/>
                      <a:pt x="374990" y="273563"/>
                      <a:pt x="423459" y="329766"/>
                    </a:cubicBezTo>
                    <a:cubicBezTo>
                      <a:pt x="409631" y="300235"/>
                      <a:pt x="399646" y="268922"/>
                      <a:pt x="394818" y="236625"/>
                    </a:cubicBezTo>
                    <a:cubicBezTo>
                      <a:pt x="388490" y="194391"/>
                      <a:pt x="397912" y="156703"/>
                      <a:pt x="416803" y="118969"/>
                    </a:cubicBezTo>
                    <a:cubicBezTo>
                      <a:pt x="436115" y="80391"/>
                      <a:pt x="458381" y="42938"/>
                      <a:pt x="464896" y="0"/>
                    </a:cubicBezTo>
                    <a:cubicBezTo>
                      <a:pt x="445349" y="6938"/>
                      <a:pt x="424162" y="11391"/>
                      <a:pt x="404990" y="17625"/>
                    </a:cubicBezTo>
                    <a:cubicBezTo>
                      <a:pt x="345271" y="37078"/>
                      <a:pt x="285459" y="55828"/>
                      <a:pt x="223724" y="67735"/>
                    </a:cubicBezTo>
                    <a:cubicBezTo>
                      <a:pt x="158755" y="80297"/>
                      <a:pt x="86286" y="103313"/>
                      <a:pt x="39364" y="150891"/>
                    </a:cubicBezTo>
                    <a:cubicBezTo>
                      <a:pt x="32239" y="152203"/>
                      <a:pt x="25396" y="154875"/>
                      <a:pt x="18833" y="158532"/>
                    </a:cubicBezTo>
                    <a:cubicBezTo>
                      <a:pt x="-1417" y="203907"/>
                      <a:pt x="-5636" y="256688"/>
                      <a:pt x="7630" y="304782"/>
                    </a:cubicBezTo>
                    <a:cubicBezTo>
                      <a:pt x="17989" y="342469"/>
                      <a:pt x="36974" y="374157"/>
                      <a:pt x="65474" y="400829"/>
                    </a:cubicBezTo>
                    <a:cubicBezTo>
                      <a:pt x="93786" y="427360"/>
                      <a:pt x="123318" y="452579"/>
                      <a:pt x="147740" y="482907"/>
                    </a:cubicBezTo>
                    <a:cubicBezTo>
                      <a:pt x="182849" y="526454"/>
                      <a:pt x="195271" y="579751"/>
                      <a:pt x="190818" y="633892"/>
                    </a:cubicBezTo>
                    <a:cubicBezTo>
                      <a:pt x="209052" y="580736"/>
                      <a:pt x="207880" y="521110"/>
                      <a:pt x="182286" y="468376"/>
                    </a:cubicBezTo>
                    <a:cubicBezTo>
                      <a:pt x="161802" y="426188"/>
                      <a:pt x="139396" y="384985"/>
                      <a:pt x="132880" y="337876"/>
                    </a:cubicBezTo>
                    <a:cubicBezTo>
                      <a:pt x="126739" y="293391"/>
                      <a:pt x="142349" y="252329"/>
                      <a:pt x="168880" y="217219"/>
                    </a:cubicBezTo>
                    <a:cubicBezTo>
                      <a:pt x="171365" y="213891"/>
                      <a:pt x="176896" y="214735"/>
                      <a:pt x="176990" y="219422"/>
                    </a:cubicBezTo>
                    <a:cubicBezTo>
                      <a:pt x="178302" y="283219"/>
                      <a:pt x="219318" y="322876"/>
                      <a:pt x="262302" y="364594"/>
                    </a:cubicBezTo>
                    <a:cubicBezTo>
                      <a:pt x="301021" y="402141"/>
                      <a:pt x="330599" y="446017"/>
                      <a:pt x="338709" y="500485"/>
                    </a:cubicBezTo>
                    <a:cubicBezTo>
                      <a:pt x="341099" y="516423"/>
                      <a:pt x="342459" y="537892"/>
                      <a:pt x="341287" y="560251"/>
                    </a:cubicBezTo>
                    <a:close/>
                  </a:path>
                </a:pathLst>
              </a:custGeom>
              <a:solidFill>
                <a:srgbClr val="D76429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3" name="图形 413">
                <a:extLst>
                  <a:ext uri="{FF2B5EF4-FFF2-40B4-BE49-F238E27FC236}">
                    <a16:creationId xmlns:a16="http://schemas.microsoft.com/office/drawing/2014/main" id="{F532B367-01B4-603D-B2CD-121022EACC24}"/>
                  </a:ext>
                </a:extLst>
              </p:cNvPr>
              <p:cNvGrpSpPr/>
              <p:nvPr/>
            </p:nvGrpSpPr>
            <p:grpSpPr>
              <a:xfrm>
                <a:off x="8037357" y="-64372"/>
                <a:ext cx="1907080" cy="1493499"/>
                <a:chOff x="8037357" y="-64372"/>
                <a:chExt cx="1907080" cy="1493499"/>
              </a:xfrm>
            </p:grpSpPr>
            <p:sp>
              <p:nvSpPr>
                <p:cNvPr id="1104" name="任意多边形: 形状 1103">
                  <a:extLst>
                    <a:ext uri="{FF2B5EF4-FFF2-40B4-BE49-F238E27FC236}">
                      <a16:creationId xmlns:a16="http://schemas.microsoft.com/office/drawing/2014/main" id="{2A76FDF9-F68D-285D-B40D-2AA4B837C3AA}"/>
                    </a:ext>
                  </a:extLst>
                </p:cNvPr>
                <p:cNvSpPr/>
                <p:nvPr/>
              </p:nvSpPr>
              <p:spPr>
                <a:xfrm>
                  <a:off x="8037357" y="-64372"/>
                  <a:ext cx="1907080" cy="1493472"/>
                </a:xfrm>
                <a:custGeom>
                  <a:avLst/>
                  <a:gdLst>
                    <a:gd name="connsiteX0" fmla="*/ 1890112 w 1907080"/>
                    <a:gd name="connsiteY0" fmla="*/ 255375 h 1493472"/>
                    <a:gd name="connsiteX1" fmla="*/ 1793503 w 1907080"/>
                    <a:gd name="connsiteY1" fmla="*/ 350016 h 1493472"/>
                    <a:gd name="connsiteX2" fmla="*/ 1689674 w 1907080"/>
                    <a:gd name="connsiteY2" fmla="*/ 453282 h 1493472"/>
                    <a:gd name="connsiteX3" fmla="*/ 1567049 w 1907080"/>
                    <a:gd name="connsiteY3" fmla="*/ 502267 h 1493472"/>
                    <a:gd name="connsiteX4" fmla="*/ 1562690 w 1907080"/>
                    <a:gd name="connsiteY4" fmla="*/ 497907 h 1493472"/>
                    <a:gd name="connsiteX5" fmla="*/ 1584205 w 1907080"/>
                    <a:gd name="connsiteY5" fmla="*/ 392063 h 1493472"/>
                    <a:gd name="connsiteX6" fmla="*/ 1597143 w 1907080"/>
                    <a:gd name="connsiteY6" fmla="*/ 269110 h 1493472"/>
                    <a:gd name="connsiteX7" fmla="*/ 1619268 w 1907080"/>
                    <a:gd name="connsiteY7" fmla="*/ 185344 h 1493472"/>
                    <a:gd name="connsiteX8" fmla="*/ 1645143 w 1907080"/>
                    <a:gd name="connsiteY8" fmla="*/ 154313 h 1493472"/>
                    <a:gd name="connsiteX9" fmla="*/ 1724690 w 1907080"/>
                    <a:gd name="connsiteY9" fmla="*/ 62484 h 1493472"/>
                    <a:gd name="connsiteX10" fmla="*/ 1741143 w 1907080"/>
                    <a:gd name="connsiteY10" fmla="*/ 18703 h 1493472"/>
                    <a:gd name="connsiteX11" fmla="*/ 1718409 w 1907080"/>
                    <a:gd name="connsiteY11" fmla="*/ 0 h 1493472"/>
                    <a:gd name="connsiteX12" fmla="*/ 1624330 w 1907080"/>
                    <a:gd name="connsiteY12" fmla="*/ 70031 h 1493472"/>
                    <a:gd name="connsiteX13" fmla="*/ 1553830 w 1907080"/>
                    <a:gd name="connsiteY13" fmla="*/ 171516 h 1493472"/>
                    <a:gd name="connsiteX14" fmla="*/ 1514549 w 1907080"/>
                    <a:gd name="connsiteY14" fmla="*/ 361876 h 1493472"/>
                    <a:gd name="connsiteX15" fmla="*/ 1454361 w 1907080"/>
                    <a:gd name="connsiteY15" fmla="*/ 512907 h 1493472"/>
                    <a:gd name="connsiteX16" fmla="*/ 1333705 w 1907080"/>
                    <a:gd name="connsiteY16" fmla="*/ 607595 h 1493472"/>
                    <a:gd name="connsiteX17" fmla="*/ 1262783 w 1907080"/>
                    <a:gd name="connsiteY17" fmla="*/ 649783 h 1493472"/>
                    <a:gd name="connsiteX18" fmla="*/ 1194861 w 1907080"/>
                    <a:gd name="connsiteY18" fmla="*/ 692439 h 1493472"/>
                    <a:gd name="connsiteX19" fmla="*/ 1115548 w 1907080"/>
                    <a:gd name="connsiteY19" fmla="*/ 695345 h 1493472"/>
                    <a:gd name="connsiteX20" fmla="*/ 1108470 w 1907080"/>
                    <a:gd name="connsiteY20" fmla="*/ 638626 h 1493472"/>
                    <a:gd name="connsiteX21" fmla="*/ 1080626 w 1907080"/>
                    <a:gd name="connsiteY21" fmla="*/ 569579 h 1493472"/>
                    <a:gd name="connsiteX22" fmla="*/ 1114470 w 1907080"/>
                    <a:gd name="connsiteY22" fmla="*/ 443110 h 1493472"/>
                    <a:gd name="connsiteX23" fmla="*/ 1162658 w 1907080"/>
                    <a:gd name="connsiteY23" fmla="*/ 332626 h 1493472"/>
                    <a:gd name="connsiteX24" fmla="*/ 1135845 w 1907080"/>
                    <a:gd name="connsiteY24" fmla="*/ 329251 h 1493472"/>
                    <a:gd name="connsiteX25" fmla="*/ 1095439 w 1907080"/>
                    <a:gd name="connsiteY25" fmla="*/ 353298 h 1493472"/>
                    <a:gd name="connsiteX26" fmla="*/ 999767 w 1907080"/>
                    <a:gd name="connsiteY26" fmla="*/ 487360 h 1493472"/>
                    <a:gd name="connsiteX27" fmla="*/ 1014767 w 1907080"/>
                    <a:gd name="connsiteY27" fmla="*/ 681751 h 1493472"/>
                    <a:gd name="connsiteX28" fmla="*/ 973798 w 1907080"/>
                    <a:gd name="connsiteY28" fmla="*/ 760595 h 1493472"/>
                    <a:gd name="connsiteX29" fmla="*/ 861860 w 1907080"/>
                    <a:gd name="connsiteY29" fmla="*/ 759423 h 1493472"/>
                    <a:gd name="connsiteX30" fmla="*/ 689360 w 1907080"/>
                    <a:gd name="connsiteY30" fmla="*/ 773205 h 1493472"/>
                    <a:gd name="connsiteX31" fmla="*/ 617641 w 1907080"/>
                    <a:gd name="connsiteY31" fmla="*/ 863861 h 1493472"/>
                    <a:gd name="connsiteX32" fmla="*/ 552110 w 1907080"/>
                    <a:gd name="connsiteY32" fmla="*/ 791205 h 1493472"/>
                    <a:gd name="connsiteX33" fmla="*/ 438485 w 1907080"/>
                    <a:gd name="connsiteY33" fmla="*/ 812486 h 1493472"/>
                    <a:gd name="connsiteX34" fmla="*/ 357719 w 1907080"/>
                    <a:gd name="connsiteY34" fmla="*/ 902861 h 1493472"/>
                    <a:gd name="connsiteX35" fmla="*/ 324719 w 1907080"/>
                    <a:gd name="connsiteY35" fmla="*/ 976361 h 1493472"/>
                    <a:gd name="connsiteX36" fmla="*/ 243578 w 1907080"/>
                    <a:gd name="connsiteY36" fmla="*/ 948846 h 1493472"/>
                    <a:gd name="connsiteX37" fmla="*/ 155640 w 1907080"/>
                    <a:gd name="connsiteY37" fmla="*/ 1014143 h 1493472"/>
                    <a:gd name="connsiteX38" fmla="*/ 154281 w 1907080"/>
                    <a:gd name="connsiteY38" fmla="*/ 1214862 h 1493472"/>
                    <a:gd name="connsiteX39" fmla="*/ 75109 w 1907080"/>
                    <a:gd name="connsiteY39" fmla="*/ 1202580 h 1493472"/>
                    <a:gd name="connsiteX40" fmla="*/ 2734 w 1907080"/>
                    <a:gd name="connsiteY40" fmla="*/ 1300315 h 1493472"/>
                    <a:gd name="connsiteX41" fmla="*/ 100093 w 1907080"/>
                    <a:gd name="connsiteY41" fmla="*/ 1425425 h 1493472"/>
                    <a:gd name="connsiteX42" fmla="*/ 232328 w 1907080"/>
                    <a:gd name="connsiteY42" fmla="*/ 1476003 h 1493472"/>
                    <a:gd name="connsiteX43" fmla="*/ 240812 w 1907080"/>
                    <a:gd name="connsiteY43" fmla="*/ 1487253 h 1493472"/>
                    <a:gd name="connsiteX44" fmla="*/ 249109 w 1907080"/>
                    <a:gd name="connsiteY44" fmla="*/ 1489034 h 1493472"/>
                    <a:gd name="connsiteX45" fmla="*/ 250468 w 1907080"/>
                    <a:gd name="connsiteY45" fmla="*/ 1490253 h 1493472"/>
                    <a:gd name="connsiteX46" fmla="*/ 260547 w 1907080"/>
                    <a:gd name="connsiteY46" fmla="*/ 1491096 h 1493472"/>
                    <a:gd name="connsiteX47" fmla="*/ 352797 w 1907080"/>
                    <a:gd name="connsiteY47" fmla="*/ 1489972 h 1493472"/>
                    <a:gd name="connsiteX48" fmla="*/ 481094 w 1907080"/>
                    <a:gd name="connsiteY48" fmla="*/ 1472815 h 1493472"/>
                    <a:gd name="connsiteX49" fmla="*/ 624016 w 1907080"/>
                    <a:gd name="connsiteY49" fmla="*/ 1332659 h 1493472"/>
                    <a:gd name="connsiteX50" fmla="*/ 852017 w 1907080"/>
                    <a:gd name="connsiteY50" fmla="*/ 1262393 h 1493472"/>
                    <a:gd name="connsiteX51" fmla="*/ 891204 w 1907080"/>
                    <a:gd name="connsiteY51" fmla="*/ 1248799 h 1493472"/>
                    <a:gd name="connsiteX52" fmla="*/ 924110 w 1907080"/>
                    <a:gd name="connsiteY52" fmla="*/ 1205205 h 1493472"/>
                    <a:gd name="connsiteX53" fmla="*/ 958236 w 1907080"/>
                    <a:gd name="connsiteY53" fmla="*/ 1124018 h 1493472"/>
                    <a:gd name="connsiteX54" fmla="*/ 971126 w 1907080"/>
                    <a:gd name="connsiteY54" fmla="*/ 1022768 h 1493472"/>
                    <a:gd name="connsiteX55" fmla="*/ 983782 w 1907080"/>
                    <a:gd name="connsiteY55" fmla="*/ 933611 h 1493472"/>
                    <a:gd name="connsiteX56" fmla="*/ 1075001 w 1907080"/>
                    <a:gd name="connsiteY56" fmla="*/ 943080 h 1493472"/>
                    <a:gd name="connsiteX57" fmla="*/ 1142361 w 1907080"/>
                    <a:gd name="connsiteY57" fmla="*/ 946221 h 1493472"/>
                    <a:gd name="connsiteX58" fmla="*/ 1325643 w 1907080"/>
                    <a:gd name="connsiteY58" fmla="*/ 931502 h 1493472"/>
                    <a:gd name="connsiteX59" fmla="*/ 1382971 w 1907080"/>
                    <a:gd name="connsiteY59" fmla="*/ 899392 h 1493472"/>
                    <a:gd name="connsiteX60" fmla="*/ 1376408 w 1907080"/>
                    <a:gd name="connsiteY60" fmla="*/ 857064 h 1493472"/>
                    <a:gd name="connsiteX61" fmla="*/ 1245017 w 1907080"/>
                    <a:gd name="connsiteY61" fmla="*/ 891892 h 1493472"/>
                    <a:gd name="connsiteX62" fmla="*/ 1027376 w 1907080"/>
                    <a:gd name="connsiteY62" fmla="*/ 857814 h 1493472"/>
                    <a:gd name="connsiteX63" fmla="*/ 1028408 w 1907080"/>
                    <a:gd name="connsiteY63" fmla="*/ 849892 h 1493472"/>
                    <a:gd name="connsiteX64" fmla="*/ 1056861 w 1907080"/>
                    <a:gd name="connsiteY64" fmla="*/ 830720 h 1493472"/>
                    <a:gd name="connsiteX65" fmla="*/ 1099751 w 1907080"/>
                    <a:gd name="connsiteY65" fmla="*/ 813283 h 1493472"/>
                    <a:gd name="connsiteX66" fmla="*/ 1144283 w 1907080"/>
                    <a:gd name="connsiteY66" fmla="*/ 798564 h 1493472"/>
                    <a:gd name="connsiteX67" fmla="*/ 1208877 w 1907080"/>
                    <a:gd name="connsiteY67" fmla="*/ 762001 h 1493472"/>
                    <a:gd name="connsiteX68" fmla="*/ 1344158 w 1907080"/>
                    <a:gd name="connsiteY68" fmla="*/ 691595 h 1493472"/>
                    <a:gd name="connsiteX69" fmla="*/ 1473346 w 1907080"/>
                    <a:gd name="connsiteY69" fmla="*/ 613876 h 1493472"/>
                    <a:gd name="connsiteX70" fmla="*/ 1612190 w 1907080"/>
                    <a:gd name="connsiteY70" fmla="*/ 553360 h 1493472"/>
                    <a:gd name="connsiteX71" fmla="*/ 1751174 w 1907080"/>
                    <a:gd name="connsiteY71" fmla="*/ 492095 h 1493472"/>
                    <a:gd name="connsiteX72" fmla="*/ 1851534 w 1907080"/>
                    <a:gd name="connsiteY72" fmla="*/ 399657 h 1493472"/>
                    <a:gd name="connsiteX73" fmla="*/ 1907081 w 1907080"/>
                    <a:gd name="connsiteY73" fmla="*/ 276141 h 1493472"/>
                    <a:gd name="connsiteX74" fmla="*/ 1890112 w 1907080"/>
                    <a:gd name="connsiteY74" fmla="*/ 255375 h 1493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1907080" h="1493472">
                      <a:moveTo>
                        <a:pt x="1890112" y="255375"/>
                      </a:moveTo>
                      <a:cubicBezTo>
                        <a:pt x="1853737" y="282188"/>
                        <a:pt x="1822894" y="315751"/>
                        <a:pt x="1793503" y="350016"/>
                      </a:cubicBezTo>
                      <a:cubicBezTo>
                        <a:pt x="1761393" y="387423"/>
                        <a:pt x="1729425" y="423610"/>
                        <a:pt x="1689674" y="453282"/>
                      </a:cubicBezTo>
                      <a:cubicBezTo>
                        <a:pt x="1655174" y="479017"/>
                        <a:pt x="1612190" y="506907"/>
                        <a:pt x="1567049" y="502267"/>
                      </a:cubicBezTo>
                      <a:cubicBezTo>
                        <a:pt x="1564846" y="502032"/>
                        <a:pt x="1562502" y="500485"/>
                        <a:pt x="1562690" y="497907"/>
                      </a:cubicBezTo>
                      <a:cubicBezTo>
                        <a:pt x="1565362" y="461626"/>
                        <a:pt x="1576190" y="427360"/>
                        <a:pt x="1584205" y="392063"/>
                      </a:cubicBezTo>
                      <a:cubicBezTo>
                        <a:pt x="1593440" y="351329"/>
                        <a:pt x="1592221" y="310360"/>
                        <a:pt x="1597143" y="269110"/>
                      </a:cubicBezTo>
                      <a:cubicBezTo>
                        <a:pt x="1600377" y="242063"/>
                        <a:pt x="1603846" y="208641"/>
                        <a:pt x="1619268" y="185344"/>
                      </a:cubicBezTo>
                      <a:cubicBezTo>
                        <a:pt x="1626674" y="174094"/>
                        <a:pt x="1636002" y="164157"/>
                        <a:pt x="1645143" y="154313"/>
                      </a:cubicBezTo>
                      <a:cubicBezTo>
                        <a:pt x="1672471" y="124828"/>
                        <a:pt x="1702518" y="96235"/>
                        <a:pt x="1724690" y="62484"/>
                      </a:cubicBezTo>
                      <a:cubicBezTo>
                        <a:pt x="1732237" y="51000"/>
                        <a:pt x="1744518" y="33469"/>
                        <a:pt x="1741143" y="18703"/>
                      </a:cubicBezTo>
                      <a:cubicBezTo>
                        <a:pt x="1738612" y="7594"/>
                        <a:pt x="1729003" y="2531"/>
                        <a:pt x="1718409" y="0"/>
                      </a:cubicBezTo>
                      <a:cubicBezTo>
                        <a:pt x="1684096" y="18844"/>
                        <a:pt x="1652596" y="43031"/>
                        <a:pt x="1624330" y="70031"/>
                      </a:cubicBezTo>
                      <a:cubicBezTo>
                        <a:pt x="1593112" y="99844"/>
                        <a:pt x="1567987" y="130125"/>
                        <a:pt x="1553830" y="171516"/>
                      </a:cubicBezTo>
                      <a:cubicBezTo>
                        <a:pt x="1532643" y="233297"/>
                        <a:pt x="1527018" y="298126"/>
                        <a:pt x="1514549" y="361876"/>
                      </a:cubicBezTo>
                      <a:cubicBezTo>
                        <a:pt x="1504049" y="415360"/>
                        <a:pt x="1489471" y="469876"/>
                        <a:pt x="1454361" y="512907"/>
                      </a:cubicBezTo>
                      <a:cubicBezTo>
                        <a:pt x="1421549" y="553126"/>
                        <a:pt x="1378564" y="582376"/>
                        <a:pt x="1333705" y="607595"/>
                      </a:cubicBezTo>
                      <a:cubicBezTo>
                        <a:pt x="1309611" y="621142"/>
                        <a:pt x="1285705" y="634267"/>
                        <a:pt x="1262783" y="649783"/>
                      </a:cubicBezTo>
                      <a:cubicBezTo>
                        <a:pt x="1240752" y="664689"/>
                        <a:pt x="1218814" y="680626"/>
                        <a:pt x="1194861" y="692439"/>
                      </a:cubicBezTo>
                      <a:cubicBezTo>
                        <a:pt x="1178736" y="700408"/>
                        <a:pt x="1123752" y="726751"/>
                        <a:pt x="1115548" y="695345"/>
                      </a:cubicBezTo>
                      <a:cubicBezTo>
                        <a:pt x="1110720" y="676829"/>
                        <a:pt x="1114048" y="657189"/>
                        <a:pt x="1108470" y="638626"/>
                      </a:cubicBezTo>
                      <a:cubicBezTo>
                        <a:pt x="1101345" y="614673"/>
                        <a:pt x="1088689" y="593157"/>
                        <a:pt x="1080626" y="569579"/>
                      </a:cubicBezTo>
                      <a:cubicBezTo>
                        <a:pt x="1064455" y="522235"/>
                        <a:pt x="1082689" y="479204"/>
                        <a:pt x="1114470" y="443110"/>
                      </a:cubicBezTo>
                      <a:cubicBezTo>
                        <a:pt x="1128251" y="427454"/>
                        <a:pt x="1211783" y="348844"/>
                        <a:pt x="1162658" y="332626"/>
                      </a:cubicBezTo>
                      <a:cubicBezTo>
                        <a:pt x="1154033" y="329766"/>
                        <a:pt x="1144986" y="328782"/>
                        <a:pt x="1135845" y="329251"/>
                      </a:cubicBezTo>
                      <a:cubicBezTo>
                        <a:pt x="1117283" y="338438"/>
                        <a:pt x="1100923" y="349032"/>
                        <a:pt x="1095439" y="353298"/>
                      </a:cubicBezTo>
                      <a:cubicBezTo>
                        <a:pt x="1051048" y="387844"/>
                        <a:pt x="1012470" y="431063"/>
                        <a:pt x="999767" y="487360"/>
                      </a:cubicBezTo>
                      <a:cubicBezTo>
                        <a:pt x="984861" y="553642"/>
                        <a:pt x="997939" y="617298"/>
                        <a:pt x="1014767" y="681751"/>
                      </a:cubicBezTo>
                      <a:cubicBezTo>
                        <a:pt x="1024517" y="719111"/>
                        <a:pt x="1015376" y="751830"/>
                        <a:pt x="973798" y="760595"/>
                      </a:cubicBezTo>
                      <a:cubicBezTo>
                        <a:pt x="939017" y="767955"/>
                        <a:pt x="896829" y="762986"/>
                        <a:pt x="861860" y="759423"/>
                      </a:cubicBezTo>
                      <a:cubicBezTo>
                        <a:pt x="800642" y="753189"/>
                        <a:pt x="743969" y="735892"/>
                        <a:pt x="689360" y="773205"/>
                      </a:cubicBezTo>
                      <a:cubicBezTo>
                        <a:pt x="655938" y="796033"/>
                        <a:pt x="634891" y="828798"/>
                        <a:pt x="617641" y="863861"/>
                      </a:cubicBezTo>
                      <a:cubicBezTo>
                        <a:pt x="602922" y="833252"/>
                        <a:pt x="585766" y="804892"/>
                        <a:pt x="552110" y="791205"/>
                      </a:cubicBezTo>
                      <a:cubicBezTo>
                        <a:pt x="516016" y="776533"/>
                        <a:pt x="469422" y="793455"/>
                        <a:pt x="438485" y="812486"/>
                      </a:cubicBezTo>
                      <a:cubicBezTo>
                        <a:pt x="403703" y="833955"/>
                        <a:pt x="379563" y="869392"/>
                        <a:pt x="357719" y="902861"/>
                      </a:cubicBezTo>
                      <a:cubicBezTo>
                        <a:pt x="342719" y="925877"/>
                        <a:pt x="331516" y="950486"/>
                        <a:pt x="324719" y="976361"/>
                      </a:cubicBezTo>
                      <a:cubicBezTo>
                        <a:pt x="301281" y="958455"/>
                        <a:pt x="273156" y="946455"/>
                        <a:pt x="243578" y="948846"/>
                      </a:cubicBezTo>
                      <a:cubicBezTo>
                        <a:pt x="206125" y="951846"/>
                        <a:pt x="174812" y="984658"/>
                        <a:pt x="155640" y="1014143"/>
                      </a:cubicBezTo>
                      <a:cubicBezTo>
                        <a:pt x="114062" y="1077986"/>
                        <a:pt x="126953" y="1149377"/>
                        <a:pt x="154281" y="1214862"/>
                      </a:cubicBezTo>
                      <a:cubicBezTo>
                        <a:pt x="130047" y="1206002"/>
                        <a:pt x="104218" y="1201737"/>
                        <a:pt x="75109" y="1202580"/>
                      </a:cubicBezTo>
                      <a:cubicBezTo>
                        <a:pt x="23687" y="1204080"/>
                        <a:pt x="-10110" y="1251612"/>
                        <a:pt x="2734" y="1300315"/>
                      </a:cubicBezTo>
                      <a:cubicBezTo>
                        <a:pt x="16562" y="1352909"/>
                        <a:pt x="54343" y="1397534"/>
                        <a:pt x="100093" y="1425425"/>
                      </a:cubicBezTo>
                      <a:cubicBezTo>
                        <a:pt x="139843" y="1449706"/>
                        <a:pt x="193328" y="1451347"/>
                        <a:pt x="232328" y="1476003"/>
                      </a:cubicBezTo>
                      <a:cubicBezTo>
                        <a:pt x="232281" y="1481347"/>
                        <a:pt x="234672" y="1485706"/>
                        <a:pt x="240812" y="1487253"/>
                      </a:cubicBezTo>
                      <a:cubicBezTo>
                        <a:pt x="243578" y="1487956"/>
                        <a:pt x="246344" y="1488472"/>
                        <a:pt x="249109" y="1489034"/>
                      </a:cubicBezTo>
                      <a:cubicBezTo>
                        <a:pt x="249531" y="1489456"/>
                        <a:pt x="250000" y="1489831"/>
                        <a:pt x="250468" y="1490253"/>
                      </a:cubicBezTo>
                      <a:cubicBezTo>
                        <a:pt x="253187" y="1492972"/>
                        <a:pt x="256844" y="1492831"/>
                        <a:pt x="260547" y="1491096"/>
                      </a:cubicBezTo>
                      <a:cubicBezTo>
                        <a:pt x="291250" y="1495597"/>
                        <a:pt x="321344" y="1492831"/>
                        <a:pt x="352797" y="1489972"/>
                      </a:cubicBezTo>
                      <a:cubicBezTo>
                        <a:pt x="395125" y="1486128"/>
                        <a:pt x="439891" y="1484112"/>
                        <a:pt x="481094" y="1472815"/>
                      </a:cubicBezTo>
                      <a:cubicBezTo>
                        <a:pt x="556000" y="1452378"/>
                        <a:pt x="577141" y="1386424"/>
                        <a:pt x="624016" y="1332659"/>
                      </a:cubicBezTo>
                      <a:cubicBezTo>
                        <a:pt x="679798" y="1268580"/>
                        <a:pt x="776735" y="1280252"/>
                        <a:pt x="852017" y="1262393"/>
                      </a:cubicBezTo>
                      <a:cubicBezTo>
                        <a:pt x="865704" y="1259159"/>
                        <a:pt x="878829" y="1254565"/>
                        <a:pt x="891204" y="1248799"/>
                      </a:cubicBezTo>
                      <a:cubicBezTo>
                        <a:pt x="903345" y="1235721"/>
                        <a:pt x="914407" y="1221424"/>
                        <a:pt x="924110" y="1205205"/>
                      </a:cubicBezTo>
                      <a:cubicBezTo>
                        <a:pt x="939298" y="1179846"/>
                        <a:pt x="950829" y="1152658"/>
                        <a:pt x="958236" y="1124018"/>
                      </a:cubicBezTo>
                      <a:cubicBezTo>
                        <a:pt x="966064" y="1093783"/>
                        <a:pt x="976939" y="1053939"/>
                        <a:pt x="971126" y="1022768"/>
                      </a:cubicBezTo>
                      <a:cubicBezTo>
                        <a:pt x="966111" y="995861"/>
                        <a:pt x="944689" y="946830"/>
                        <a:pt x="983782" y="933611"/>
                      </a:cubicBezTo>
                      <a:cubicBezTo>
                        <a:pt x="1013923" y="923439"/>
                        <a:pt x="1044861" y="940642"/>
                        <a:pt x="1075001" y="943080"/>
                      </a:cubicBezTo>
                      <a:cubicBezTo>
                        <a:pt x="1097408" y="944861"/>
                        <a:pt x="1119861" y="945799"/>
                        <a:pt x="1142361" y="946221"/>
                      </a:cubicBezTo>
                      <a:cubicBezTo>
                        <a:pt x="1202877" y="947299"/>
                        <a:pt x="1266767" y="947252"/>
                        <a:pt x="1325643" y="931502"/>
                      </a:cubicBezTo>
                      <a:cubicBezTo>
                        <a:pt x="1345049" y="926299"/>
                        <a:pt x="1372611" y="918705"/>
                        <a:pt x="1382971" y="899392"/>
                      </a:cubicBezTo>
                      <a:cubicBezTo>
                        <a:pt x="1390658" y="885002"/>
                        <a:pt x="1385221" y="870095"/>
                        <a:pt x="1376408" y="857064"/>
                      </a:cubicBezTo>
                      <a:cubicBezTo>
                        <a:pt x="1333611" y="871877"/>
                        <a:pt x="1289877" y="885564"/>
                        <a:pt x="1245017" y="891892"/>
                      </a:cubicBezTo>
                      <a:cubicBezTo>
                        <a:pt x="1171892" y="902205"/>
                        <a:pt x="1090517" y="901502"/>
                        <a:pt x="1027376" y="857814"/>
                      </a:cubicBezTo>
                      <a:cubicBezTo>
                        <a:pt x="1024329" y="855705"/>
                        <a:pt x="1024611" y="851017"/>
                        <a:pt x="1028408" y="849892"/>
                      </a:cubicBezTo>
                      <a:cubicBezTo>
                        <a:pt x="1039282" y="846658"/>
                        <a:pt x="1046548" y="835830"/>
                        <a:pt x="1056861" y="830720"/>
                      </a:cubicBezTo>
                      <a:cubicBezTo>
                        <a:pt x="1070689" y="823783"/>
                        <a:pt x="1085126" y="818298"/>
                        <a:pt x="1099751" y="813283"/>
                      </a:cubicBezTo>
                      <a:cubicBezTo>
                        <a:pt x="1114564" y="808220"/>
                        <a:pt x="1129517" y="803673"/>
                        <a:pt x="1144283" y="798564"/>
                      </a:cubicBezTo>
                      <a:cubicBezTo>
                        <a:pt x="1166924" y="790689"/>
                        <a:pt x="1187970" y="773720"/>
                        <a:pt x="1208877" y="762001"/>
                      </a:cubicBezTo>
                      <a:cubicBezTo>
                        <a:pt x="1253361" y="737111"/>
                        <a:pt x="1300283" y="717845"/>
                        <a:pt x="1344158" y="691595"/>
                      </a:cubicBezTo>
                      <a:cubicBezTo>
                        <a:pt x="1387283" y="665814"/>
                        <a:pt x="1429283" y="638017"/>
                        <a:pt x="1473346" y="613876"/>
                      </a:cubicBezTo>
                      <a:cubicBezTo>
                        <a:pt x="1517971" y="589454"/>
                        <a:pt x="1564283" y="570282"/>
                        <a:pt x="1612190" y="553360"/>
                      </a:cubicBezTo>
                      <a:cubicBezTo>
                        <a:pt x="1659815" y="536579"/>
                        <a:pt x="1708753" y="520173"/>
                        <a:pt x="1751174" y="492095"/>
                      </a:cubicBezTo>
                      <a:cubicBezTo>
                        <a:pt x="1788346" y="467485"/>
                        <a:pt x="1823081" y="433923"/>
                        <a:pt x="1851534" y="399657"/>
                      </a:cubicBezTo>
                      <a:cubicBezTo>
                        <a:pt x="1880972" y="364173"/>
                        <a:pt x="1906143" y="323344"/>
                        <a:pt x="1907081" y="276141"/>
                      </a:cubicBezTo>
                      <a:cubicBezTo>
                        <a:pt x="1903050" y="268032"/>
                        <a:pt x="1897472" y="260813"/>
                        <a:pt x="1890112" y="255375"/>
                      </a:cubicBezTo>
                      <a:close/>
                    </a:path>
                  </a:pathLst>
                </a:custGeom>
                <a:solidFill>
                  <a:srgbClr val="DEB957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5" name="任意多边形: 形状 1104">
                  <a:extLst>
                    <a:ext uri="{FF2B5EF4-FFF2-40B4-BE49-F238E27FC236}">
                      <a16:creationId xmlns:a16="http://schemas.microsoft.com/office/drawing/2014/main" id="{BFD52084-399C-78CE-2C22-8F5FA1A011C1}"/>
                    </a:ext>
                  </a:extLst>
                </p:cNvPr>
                <p:cNvSpPr/>
                <p:nvPr/>
              </p:nvSpPr>
              <p:spPr>
                <a:xfrm>
                  <a:off x="8037404" y="-48013"/>
                  <a:ext cx="1906987" cy="1477139"/>
                </a:xfrm>
                <a:custGeom>
                  <a:avLst/>
                  <a:gdLst>
                    <a:gd name="connsiteX0" fmla="*/ 1897987 w 1906987"/>
                    <a:gd name="connsiteY0" fmla="*/ 246469 h 1477139"/>
                    <a:gd name="connsiteX1" fmla="*/ 1793268 w 1906987"/>
                    <a:gd name="connsiteY1" fmla="*/ 394688 h 1477139"/>
                    <a:gd name="connsiteX2" fmla="*/ 1558096 w 1906987"/>
                    <a:gd name="connsiteY2" fmla="*/ 515579 h 1477139"/>
                    <a:gd name="connsiteX3" fmla="*/ 1553877 w 1906987"/>
                    <a:gd name="connsiteY3" fmla="*/ 510095 h 1477139"/>
                    <a:gd name="connsiteX4" fmla="*/ 1563159 w 1906987"/>
                    <a:gd name="connsiteY4" fmla="*/ 483563 h 1477139"/>
                    <a:gd name="connsiteX5" fmla="*/ 1562643 w 1906987"/>
                    <a:gd name="connsiteY5" fmla="*/ 481548 h 1477139"/>
                    <a:gd name="connsiteX6" fmla="*/ 1584159 w 1906987"/>
                    <a:gd name="connsiteY6" fmla="*/ 375704 h 1477139"/>
                    <a:gd name="connsiteX7" fmla="*/ 1597096 w 1906987"/>
                    <a:gd name="connsiteY7" fmla="*/ 252750 h 1477139"/>
                    <a:gd name="connsiteX8" fmla="*/ 1619221 w 1906987"/>
                    <a:gd name="connsiteY8" fmla="*/ 168985 h 1477139"/>
                    <a:gd name="connsiteX9" fmla="*/ 1645096 w 1906987"/>
                    <a:gd name="connsiteY9" fmla="*/ 137953 h 1477139"/>
                    <a:gd name="connsiteX10" fmla="*/ 1724643 w 1906987"/>
                    <a:gd name="connsiteY10" fmla="*/ 46125 h 1477139"/>
                    <a:gd name="connsiteX11" fmla="*/ 1741097 w 1906987"/>
                    <a:gd name="connsiteY11" fmla="*/ 2344 h 1477139"/>
                    <a:gd name="connsiteX12" fmla="*/ 1740299 w 1906987"/>
                    <a:gd name="connsiteY12" fmla="*/ 0 h 1477139"/>
                    <a:gd name="connsiteX13" fmla="*/ 1636518 w 1906987"/>
                    <a:gd name="connsiteY13" fmla="*/ 102141 h 1477139"/>
                    <a:gd name="connsiteX14" fmla="*/ 1579284 w 1906987"/>
                    <a:gd name="connsiteY14" fmla="*/ 222141 h 1477139"/>
                    <a:gd name="connsiteX15" fmla="*/ 1558565 w 1906987"/>
                    <a:gd name="connsiteY15" fmla="*/ 356344 h 1477139"/>
                    <a:gd name="connsiteX16" fmla="*/ 1507658 w 1906987"/>
                    <a:gd name="connsiteY16" fmla="*/ 495423 h 1477139"/>
                    <a:gd name="connsiteX17" fmla="*/ 1404018 w 1906987"/>
                    <a:gd name="connsiteY17" fmla="*/ 594564 h 1477139"/>
                    <a:gd name="connsiteX18" fmla="*/ 1122673 w 1906987"/>
                    <a:gd name="connsiteY18" fmla="*/ 741142 h 1477139"/>
                    <a:gd name="connsiteX19" fmla="*/ 1117189 w 1906987"/>
                    <a:gd name="connsiteY19" fmla="*/ 736923 h 1477139"/>
                    <a:gd name="connsiteX20" fmla="*/ 1116626 w 1906987"/>
                    <a:gd name="connsiteY20" fmla="*/ 682267 h 1477139"/>
                    <a:gd name="connsiteX21" fmla="*/ 1115502 w 1906987"/>
                    <a:gd name="connsiteY21" fmla="*/ 678986 h 1477139"/>
                    <a:gd name="connsiteX22" fmla="*/ 1108423 w 1906987"/>
                    <a:gd name="connsiteY22" fmla="*/ 622267 h 1477139"/>
                    <a:gd name="connsiteX23" fmla="*/ 1080580 w 1906987"/>
                    <a:gd name="connsiteY23" fmla="*/ 553220 h 1477139"/>
                    <a:gd name="connsiteX24" fmla="*/ 1114423 w 1906987"/>
                    <a:gd name="connsiteY24" fmla="*/ 426751 h 1477139"/>
                    <a:gd name="connsiteX25" fmla="*/ 1162611 w 1906987"/>
                    <a:gd name="connsiteY25" fmla="*/ 316266 h 1477139"/>
                    <a:gd name="connsiteX26" fmla="*/ 1151314 w 1906987"/>
                    <a:gd name="connsiteY26" fmla="*/ 313688 h 1477139"/>
                    <a:gd name="connsiteX27" fmla="*/ 1058689 w 1906987"/>
                    <a:gd name="connsiteY27" fmla="*/ 408563 h 1477139"/>
                    <a:gd name="connsiteX28" fmla="*/ 1031642 w 1906987"/>
                    <a:gd name="connsiteY28" fmla="*/ 553032 h 1477139"/>
                    <a:gd name="connsiteX29" fmla="*/ 1061361 w 1906987"/>
                    <a:gd name="connsiteY29" fmla="*/ 708658 h 1477139"/>
                    <a:gd name="connsiteX30" fmla="*/ 759485 w 1906987"/>
                    <a:gd name="connsiteY30" fmla="*/ 733970 h 1477139"/>
                    <a:gd name="connsiteX31" fmla="*/ 689360 w 1906987"/>
                    <a:gd name="connsiteY31" fmla="*/ 756892 h 1477139"/>
                    <a:gd name="connsiteX32" fmla="*/ 617641 w 1906987"/>
                    <a:gd name="connsiteY32" fmla="*/ 847548 h 1477139"/>
                    <a:gd name="connsiteX33" fmla="*/ 552110 w 1906987"/>
                    <a:gd name="connsiteY33" fmla="*/ 774892 h 1477139"/>
                    <a:gd name="connsiteX34" fmla="*/ 438485 w 1906987"/>
                    <a:gd name="connsiteY34" fmla="*/ 796173 h 1477139"/>
                    <a:gd name="connsiteX35" fmla="*/ 357719 w 1906987"/>
                    <a:gd name="connsiteY35" fmla="*/ 886549 h 1477139"/>
                    <a:gd name="connsiteX36" fmla="*/ 324719 w 1906987"/>
                    <a:gd name="connsiteY36" fmla="*/ 960049 h 1477139"/>
                    <a:gd name="connsiteX37" fmla="*/ 243578 w 1906987"/>
                    <a:gd name="connsiteY37" fmla="*/ 932533 h 1477139"/>
                    <a:gd name="connsiteX38" fmla="*/ 155640 w 1906987"/>
                    <a:gd name="connsiteY38" fmla="*/ 997830 h 1477139"/>
                    <a:gd name="connsiteX39" fmla="*/ 154281 w 1906987"/>
                    <a:gd name="connsiteY39" fmla="*/ 1198549 h 1477139"/>
                    <a:gd name="connsiteX40" fmla="*/ 75109 w 1906987"/>
                    <a:gd name="connsiteY40" fmla="*/ 1186268 h 1477139"/>
                    <a:gd name="connsiteX41" fmla="*/ 2734 w 1906987"/>
                    <a:gd name="connsiteY41" fmla="*/ 1284002 h 1477139"/>
                    <a:gd name="connsiteX42" fmla="*/ 100093 w 1906987"/>
                    <a:gd name="connsiteY42" fmla="*/ 1409112 h 1477139"/>
                    <a:gd name="connsiteX43" fmla="*/ 232328 w 1906987"/>
                    <a:gd name="connsiteY43" fmla="*/ 1459690 h 1477139"/>
                    <a:gd name="connsiteX44" fmla="*/ 240812 w 1906987"/>
                    <a:gd name="connsiteY44" fmla="*/ 1470940 h 1477139"/>
                    <a:gd name="connsiteX45" fmla="*/ 249109 w 1906987"/>
                    <a:gd name="connsiteY45" fmla="*/ 1472721 h 1477139"/>
                    <a:gd name="connsiteX46" fmla="*/ 250469 w 1906987"/>
                    <a:gd name="connsiteY46" fmla="*/ 1473940 h 1477139"/>
                    <a:gd name="connsiteX47" fmla="*/ 260547 w 1906987"/>
                    <a:gd name="connsiteY47" fmla="*/ 1474784 h 1477139"/>
                    <a:gd name="connsiteX48" fmla="*/ 316234 w 1906987"/>
                    <a:gd name="connsiteY48" fmla="*/ 1476518 h 1477139"/>
                    <a:gd name="connsiteX49" fmla="*/ 181656 w 1906987"/>
                    <a:gd name="connsiteY49" fmla="*/ 1374940 h 1477139"/>
                    <a:gd name="connsiteX50" fmla="*/ 94234 w 1906987"/>
                    <a:gd name="connsiteY50" fmla="*/ 1324549 h 1477139"/>
                    <a:gd name="connsiteX51" fmla="*/ 60859 w 1906987"/>
                    <a:gd name="connsiteY51" fmla="*/ 1263799 h 1477139"/>
                    <a:gd name="connsiteX52" fmla="*/ 172937 w 1906987"/>
                    <a:gd name="connsiteY52" fmla="*/ 1246502 h 1477139"/>
                    <a:gd name="connsiteX53" fmla="*/ 213156 w 1906987"/>
                    <a:gd name="connsiteY53" fmla="*/ 1268205 h 1477139"/>
                    <a:gd name="connsiteX54" fmla="*/ 202281 w 1906987"/>
                    <a:gd name="connsiteY54" fmla="*/ 1039361 h 1477139"/>
                    <a:gd name="connsiteX55" fmla="*/ 304937 w 1906987"/>
                    <a:gd name="connsiteY55" fmla="*/ 1004861 h 1477139"/>
                    <a:gd name="connsiteX56" fmla="*/ 367750 w 1906987"/>
                    <a:gd name="connsiteY56" fmla="*/ 1078361 h 1477139"/>
                    <a:gd name="connsiteX57" fmla="*/ 411250 w 1906987"/>
                    <a:gd name="connsiteY57" fmla="*/ 882658 h 1477139"/>
                    <a:gd name="connsiteX58" fmla="*/ 558204 w 1906987"/>
                    <a:gd name="connsiteY58" fmla="*/ 877408 h 1477139"/>
                    <a:gd name="connsiteX59" fmla="*/ 586516 w 1906987"/>
                    <a:gd name="connsiteY59" fmla="*/ 931595 h 1477139"/>
                    <a:gd name="connsiteX60" fmla="*/ 611782 w 1906987"/>
                    <a:gd name="connsiteY60" fmla="*/ 890861 h 1477139"/>
                    <a:gd name="connsiteX61" fmla="*/ 756860 w 1906987"/>
                    <a:gd name="connsiteY61" fmla="*/ 794673 h 1477139"/>
                    <a:gd name="connsiteX62" fmla="*/ 882017 w 1906987"/>
                    <a:gd name="connsiteY62" fmla="*/ 935767 h 1477139"/>
                    <a:gd name="connsiteX63" fmla="*/ 765907 w 1906987"/>
                    <a:gd name="connsiteY63" fmla="*/ 1064955 h 1477139"/>
                    <a:gd name="connsiteX64" fmla="*/ 892751 w 1906987"/>
                    <a:gd name="connsiteY64" fmla="*/ 995064 h 1477139"/>
                    <a:gd name="connsiteX65" fmla="*/ 900017 w 1906987"/>
                    <a:gd name="connsiteY65" fmla="*/ 996986 h 1477139"/>
                    <a:gd name="connsiteX66" fmla="*/ 851032 w 1906987"/>
                    <a:gd name="connsiteY66" fmla="*/ 1246268 h 1477139"/>
                    <a:gd name="connsiteX67" fmla="*/ 851970 w 1906987"/>
                    <a:gd name="connsiteY67" fmla="*/ 1246034 h 1477139"/>
                    <a:gd name="connsiteX68" fmla="*/ 891157 w 1906987"/>
                    <a:gd name="connsiteY68" fmla="*/ 1232440 h 1477139"/>
                    <a:gd name="connsiteX69" fmla="*/ 924064 w 1906987"/>
                    <a:gd name="connsiteY69" fmla="*/ 1188846 h 1477139"/>
                    <a:gd name="connsiteX70" fmla="*/ 958189 w 1906987"/>
                    <a:gd name="connsiteY70" fmla="*/ 1107658 h 1477139"/>
                    <a:gd name="connsiteX71" fmla="*/ 971079 w 1906987"/>
                    <a:gd name="connsiteY71" fmla="*/ 1006408 h 1477139"/>
                    <a:gd name="connsiteX72" fmla="*/ 983736 w 1906987"/>
                    <a:gd name="connsiteY72" fmla="*/ 917252 h 1477139"/>
                    <a:gd name="connsiteX73" fmla="*/ 1074955 w 1906987"/>
                    <a:gd name="connsiteY73" fmla="*/ 926720 h 1477139"/>
                    <a:gd name="connsiteX74" fmla="*/ 1142314 w 1906987"/>
                    <a:gd name="connsiteY74" fmla="*/ 929861 h 1477139"/>
                    <a:gd name="connsiteX75" fmla="*/ 1325596 w 1906987"/>
                    <a:gd name="connsiteY75" fmla="*/ 915142 h 1477139"/>
                    <a:gd name="connsiteX76" fmla="*/ 1354518 w 1906987"/>
                    <a:gd name="connsiteY76" fmla="*/ 905767 h 1477139"/>
                    <a:gd name="connsiteX77" fmla="*/ 1262971 w 1906987"/>
                    <a:gd name="connsiteY77" fmla="*/ 916220 h 1477139"/>
                    <a:gd name="connsiteX78" fmla="*/ 1088923 w 1906987"/>
                    <a:gd name="connsiteY78" fmla="*/ 905017 h 1477139"/>
                    <a:gd name="connsiteX79" fmla="*/ 993064 w 1906987"/>
                    <a:gd name="connsiteY79" fmla="*/ 854767 h 1477139"/>
                    <a:gd name="connsiteX80" fmla="*/ 994611 w 1906987"/>
                    <a:gd name="connsiteY80" fmla="*/ 848814 h 1477139"/>
                    <a:gd name="connsiteX81" fmla="*/ 1025408 w 1906987"/>
                    <a:gd name="connsiteY81" fmla="*/ 838127 h 1477139"/>
                    <a:gd name="connsiteX82" fmla="*/ 1028314 w 1906987"/>
                    <a:gd name="connsiteY82" fmla="*/ 833533 h 1477139"/>
                    <a:gd name="connsiteX83" fmla="*/ 1056767 w 1906987"/>
                    <a:gd name="connsiteY83" fmla="*/ 814361 h 1477139"/>
                    <a:gd name="connsiteX84" fmla="*/ 1099658 w 1906987"/>
                    <a:gd name="connsiteY84" fmla="*/ 796923 h 1477139"/>
                    <a:gd name="connsiteX85" fmla="*/ 1144189 w 1906987"/>
                    <a:gd name="connsiteY85" fmla="*/ 782205 h 1477139"/>
                    <a:gd name="connsiteX86" fmla="*/ 1208783 w 1906987"/>
                    <a:gd name="connsiteY86" fmla="*/ 745642 h 1477139"/>
                    <a:gd name="connsiteX87" fmla="*/ 1344065 w 1906987"/>
                    <a:gd name="connsiteY87" fmla="*/ 675236 h 1477139"/>
                    <a:gd name="connsiteX88" fmla="*/ 1473252 w 1906987"/>
                    <a:gd name="connsiteY88" fmla="*/ 597517 h 1477139"/>
                    <a:gd name="connsiteX89" fmla="*/ 1612096 w 1906987"/>
                    <a:gd name="connsiteY89" fmla="*/ 537001 h 1477139"/>
                    <a:gd name="connsiteX90" fmla="*/ 1751081 w 1906987"/>
                    <a:gd name="connsiteY90" fmla="*/ 475735 h 1477139"/>
                    <a:gd name="connsiteX91" fmla="*/ 1851440 w 1906987"/>
                    <a:gd name="connsiteY91" fmla="*/ 383298 h 1477139"/>
                    <a:gd name="connsiteX92" fmla="*/ 1906987 w 1906987"/>
                    <a:gd name="connsiteY92" fmla="*/ 259782 h 1477139"/>
                    <a:gd name="connsiteX93" fmla="*/ 1897987 w 1906987"/>
                    <a:gd name="connsiteY93" fmla="*/ 246469 h 1477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</a:cxnLst>
                  <a:rect l="l" t="t" r="r" b="b"/>
                  <a:pathLst>
                    <a:path w="1906987" h="1477139">
                      <a:moveTo>
                        <a:pt x="1897987" y="246469"/>
                      </a:moveTo>
                      <a:cubicBezTo>
                        <a:pt x="1874269" y="303047"/>
                        <a:pt x="1838971" y="355219"/>
                        <a:pt x="1793268" y="394688"/>
                      </a:cubicBezTo>
                      <a:cubicBezTo>
                        <a:pt x="1728581" y="450610"/>
                        <a:pt x="1649502" y="520407"/>
                        <a:pt x="1558096" y="515579"/>
                      </a:cubicBezTo>
                      <a:cubicBezTo>
                        <a:pt x="1555377" y="515438"/>
                        <a:pt x="1552987" y="512907"/>
                        <a:pt x="1553877" y="510095"/>
                      </a:cubicBezTo>
                      <a:cubicBezTo>
                        <a:pt x="1556737" y="501188"/>
                        <a:pt x="1559877" y="492329"/>
                        <a:pt x="1563159" y="483563"/>
                      </a:cubicBezTo>
                      <a:cubicBezTo>
                        <a:pt x="1562830" y="483001"/>
                        <a:pt x="1562596" y="482345"/>
                        <a:pt x="1562643" y="481548"/>
                      </a:cubicBezTo>
                      <a:cubicBezTo>
                        <a:pt x="1565315" y="445266"/>
                        <a:pt x="1576143" y="411001"/>
                        <a:pt x="1584159" y="375704"/>
                      </a:cubicBezTo>
                      <a:cubicBezTo>
                        <a:pt x="1593393" y="334969"/>
                        <a:pt x="1592174" y="294001"/>
                        <a:pt x="1597096" y="252750"/>
                      </a:cubicBezTo>
                      <a:cubicBezTo>
                        <a:pt x="1600331" y="225704"/>
                        <a:pt x="1603799" y="192282"/>
                        <a:pt x="1619221" y="168985"/>
                      </a:cubicBezTo>
                      <a:cubicBezTo>
                        <a:pt x="1626627" y="157735"/>
                        <a:pt x="1635955" y="147797"/>
                        <a:pt x="1645096" y="137953"/>
                      </a:cubicBezTo>
                      <a:cubicBezTo>
                        <a:pt x="1672424" y="108469"/>
                        <a:pt x="1702471" y="79875"/>
                        <a:pt x="1724643" y="46125"/>
                      </a:cubicBezTo>
                      <a:cubicBezTo>
                        <a:pt x="1732190" y="34641"/>
                        <a:pt x="1744471" y="17109"/>
                        <a:pt x="1741097" y="2344"/>
                      </a:cubicBezTo>
                      <a:cubicBezTo>
                        <a:pt x="1740909" y="1500"/>
                        <a:pt x="1740628" y="750"/>
                        <a:pt x="1740299" y="0"/>
                      </a:cubicBezTo>
                      <a:cubicBezTo>
                        <a:pt x="1700268" y="27891"/>
                        <a:pt x="1664596" y="61641"/>
                        <a:pt x="1636518" y="102141"/>
                      </a:cubicBezTo>
                      <a:cubicBezTo>
                        <a:pt x="1611112" y="138750"/>
                        <a:pt x="1591378" y="179203"/>
                        <a:pt x="1579284" y="222141"/>
                      </a:cubicBezTo>
                      <a:cubicBezTo>
                        <a:pt x="1566815" y="266532"/>
                        <a:pt x="1565268" y="311110"/>
                        <a:pt x="1558565" y="356344"/>
                      </a:cubicBezTo>
                      <a:cubicBezTo>
                        <a:pt x="1551346" y="405095"/>
                        <a:pt x="1537330" y="455204"/>
                        <a:pt x="1507658" y="495423"/>
                      </a:cubicBezTo>
                      <a:cubicBezTo>
                        <a:pt x="1479627" y="533439"/>
                        <a:pt x="1441705" y="566251"/>
                        <a:pt x="1404018" y="594564"/>
                      </a:cubicBezTo>
                      <a:cubicBezTo>
                        <a:pt x="1318846" y="658501"/>
                        <a:pt x="1221674" y="703220"/>
                        <a:pt x="1122673" y="741142"/>
                      </a:cubicBezTo>
                      <a:cubicBezTo>
                        <a:pt x="1120002" y="742173"/>
                        <a:pt x="1117189" y="739548"/>
                        <a:pt x="1117189" y="736923"/>
                      </a:cubicBezTo>
                      <a:cubicBezTo>
                        <a:pt x="1117142" y="718829"/>
                        <a:pt x="1116720" y="700548"/>
                        <a:pt x="1116626" y="682267"/>
                      </a:cubicBezTo>
                      <a:cubicBezTo>
                        <a:pt x="1116205" y="681236"/>
                        <a:pt x="1115830" y="680158"/>
                        <a:pt x="1115502" y="678986"/>
                      </a:cubicBezTo>
                      <a:cubicBezTo>
                        <a:pt x="1110673" y="660470"/>
                        <a:pt x="1114002" y="640829"/>
                        <a:pt x="1108423" y="622267"/>
                      </a:cubicBezTo>
                      <a:cubicBezTo>
                        <a:pt x="1101298" y="598314"/>
                        <a:pt x="1088642" y="576798"/>
                        <a:pt x="1080580" y="553220"/>
                      </a:cubicBezTo>
                      <a:cubicBezTo>
                        <a:pt x="1064408" y="505876"/>
                        <a:pt x="1082642" y="462845"/>
                        <a:pt x="1114423" y="426751"/>
                      </a:cubicBezTo>
                      <a:cubicBezTo>
                        <a:pt x="1128205" y="411095"/>
                        <a:pt x="1211736" y="332485"/>
                        <a:pt x="1162611" y="316266"/>
                      </a:cubicBezTo>
                      <a:cubicBezTo>
                        <a:pt x="1158908" y="315047"/>
                        <a:pt x="1155158" y="314251"/>
                        <a:pt x="1151314" y="313688"/>
                      </a:cubicBezTo>
                      <a:cubicBezTo>
                        <a:pt x="1114330" y="339751"/>
                        <a:pt x="1081751" y="371485"/>
                        <a:pt x="1058689" y="408563"/>
                      </a:cubicBezTo>
                      <a:cubicBezTo>
                        <a:pt x="1031033" y="452907"/>
                        <a:pt x="1020064" y="501563"/>
                        <a:pt x="1031642" y="553032"/>
                      </a:cubicBezTo>
                      <a:cubicBezTo>
                        <a:pt x="1043079" y="603751"/>
                        <a:pt x="1067408" y="655501"/>
                        <a:pt x="1061361" y="708658"/>
                      </a:cubicBezTo>
                      <a:cubicBezTo>
                        <a:pt x="1042564" y="875017"/>
                        <a:pt x="852954" y="758486"/>
                        <a:pt x="759485" y="733970"/>
                      </a:cubicBezTo>
                      <a:cubicBezTo>
                        <a:pt x="735626" y="735236"/>
                        <a:pt x="712282" y="741189"/>
                        <a:pt x="689360" y="756892"/>
                      </a:cubicBezTo>
                      <a:cubicBezTo>
                        <a:pt x="655938" y="779720"/>
                        <a:pt x="634891" y="812486"/>
                        <a:pt x="617641" y="847548"/>
                      </a:cubicBezTo>
                      <a:cubicBezTo>
                        <a:pt x="602922" y="816939"/>
                        <a:pt x="585766" y="788580"/>
                        <a:pt x="552110" y="774892"/>
                      </a:cubicBezTo>
                      <a:cubicBezTo>
                        <a:pt x="516016" y="760220"/>
                        <a:pt x="469422" y="777142"/>
                        <a:pt x="438485" y="796173"/>
                      </a:cubicBezTo>
                      <a:cubicBezTo>
                        <a:pt x="403703" y="817642"/>
                        <a:pt x="379563" y="853080"/>
                        <a:pt x="357719" y="886549"/>
                      </a:cubicBezTo>
                      <a:cubicBezTo>
                        <a:pt x="342719" y="909564"/>
                        <a:pt x="331516" y="934174"/>
                        <a:pt x="324719" y="960049"/>
                      </a:cubicBezTo>
                      <a:cubicBezTo>
                        <a:pt x="301281" y="942142"/>
                        <a:pt x="273156" y="930142"/>
                        <a:pt x="243578" y="932533"/>
                      </a:cubicBezTo>
                      <a:cubicBezTo>
                        <a:pt x="206125" y="935533"/>
                        <a:pt x="174812" y="968346"/>
                        <a:pt x="155640" y="997830"/>
                      </a:cubicBezTo>
                      <a:cubicBezTo>
                        <a:pt x="114062" y="1061674"/>
                        <a:pt x="126953" y="1133065"/>
                        <a:pt x="154281" y="1198549"/>
                      </a:cubicBezTo>
                      <a:cubicBezTo>
                        <a:pt x="130046" y="1189690"/>
                        <a:pt x="104218" y="1185424"/>
                        <a:pt x="75109" y="1186268"/>
                      </a:cubicBezTo>
                      <a:cubicBezTo>
                        <a:pt x="23687" y="1187768"/>
                        <a:pt x="-10110" y="1235299"/>
                        <a:pt x="2734" y="1284002"/>
                      </a:cubicBezTo>
                      <a:cubicBezTo>
                        <a:pt x="16562" y="1336596"/>
                        <a:pt x="54343" y="1381221"/>
                        <a:pt x="100093" y="1409112"/>
                      </a:cubicBezTo>
                      <a:cubicBezTo>
                        <a:pt x="139843" y="1433393"/>
                        <a:pt x="193328" y="1435034"/>
                        <a:pt x="232328" y="1459690"/>
                      </a:cubicBezTo>
                      <a:cubicBezTo>
                        <a:pt x="232281" y="1465034"/>
                        <a:pt x="234672" y="1469393"/>
                        <a:pt x="240812" y="1470940"/>
                      </a:cubicBezTo>
                      <a:cubicBezTo>
                        <a:pt x="243578" y="1471643"/>
                        <a:pt x="246344" y="1472159"/>
                        <a:pt x="249109" y="1472721"/>
                      </a:cubicBezTo>
                      <a:cubicBezTo>
                        <a:pt x="249531" y="1473143"/>
                        <a:pt x="250000" y="1473518"/>
                        <a:pt x="250469" y="1473940"/>
                      </a:cubicBezTo>
                      <a:cubicBezTo>
                        <a:pt x="253187" y="1476659"/>
                        <a:pt x="256844" y="1476518"/>
                        <a:pt x="260547" y="1474784"/>
                      </a:cubicBezTo>
                      <a:cubicBezTo>
                        <a:pt x="279156" y="1477503"/>
                        <a:pt x="297578" y="1477550"/>
                        <a:pt x="316234" y="1476518"/>
                      </a:cubicBezTo>
                      <a:cubicBezTo>
                        <a:pt x="289984" y="1429362"/>
                        <a:pt x="225015" y="1396690"/>
                        <a:pt x="181656" y="1374940"/>
                      </a:cubicBezTo>
                      <a:cubicBezTo>
                        <a:pt x="151468" y="1359846"/>
                        <a:pt x="121093" y="1345268"/>
                        <a:pt x="94234" y="1324549"/>
                      </a:cubicBezTo>
                      <a:cubicBezTo>
                        <a:pt x="76468" y="1310815"/>
                        <a:pt x="54484" y="1288690"/>
                        <a:pt x="60859" y="1263799"/>
                      </a:cubicBezTo>
                      <a:cubicBezTo>
                        <a:pt x="74078" y="1212190"/>
                        <a:pt x="138390" y="1230705"/>
                        <a:pt x="172937" y="1246502"/>
                      </a:cubicBezTo>
                      <a:cubicBezTo>
                        <a:pt x="186718" y="1252830"/>
                        <a:pt x="200265" y="1260002"/>
                        <a:pt x="213156" y="1268205"/>
                      </a:cubicBezTo>
                      <a:cubicBezTo>
                        <a:pt x="184375" y="1193252"/>
                        <a:pt x="153531" y="1107283"/>
                        <a:pt x="202281" y="1039361"/>
                      </a:cubicBezTo>
                      <a:cubicBezTo>
                        <a:pt x="225437" y="1007111"/>
                        <a:pt x="266594" y="983533"/>
                        <a:pt x="304937" y="1004861"/>
                      </a:cubicBezTo>
                      <a:cubicBezTo>
                        <a:pt x="333766" y="1020893"/>
                        <a:pt x="354109" y="1048314"/>
                        <a:pt x="367750" y="1078361"/>
                      </a:cubicBezTo>
                      <a:cubicBezTo>
                        <a:pt x="361984" y="1012643"/>
                        <a:pt x="364281" y="931080"/>
                        <a:pt x="411250" y="882658"/>
                      </a:cubicBezTo>
                      <a:cubicBezTo>
                        <a:pt x="449453" y="843283"/>
                        <a:pt x="520375" y="830767"/>
                        <a:pt x="558204" y="877408"/>
                      </a:cubicBezTo>
                      <a:cubicBezTo>
                        <a:pt x="571094" y="893299"/>
                        <a:pt x="580141" y="911861"/>
                        <a:pt x="586516" y="931595"/>
                      </a:cubicBezTo>
                      <a:cubicBezTo>
                        <a:pt x="594297" y="917345"/>
                        <a:pt x="602829" y="903658"/>
                        <a:pt x="611782" y="890861"/>
                      </a:cubicBezTo>
                      <a:cubicBezTo>
                        <a:pt x="644172" y="844830"/>
                        <a:pt x="695126" y="791064"/>
                        <a:pt x="756860" y="794673"/>
                      </a:cubicBezTo>
                      <a:cubicBezTo>
                        <a:pt x="825157" y="798658"/>
                        <a:pt x="887923" y="867236"/>
                        <a:pt x="882017" y="935767"/>
                      </a:cubicBezTo>
                      <a:cubicBezTo>
                        <a:pt x="876673" y="997455"/>
                        <a:pt x="823235" y="1045080"/>
                        <a:pt x="765907" y="1064955"/>
                      </a:cubicBezTo>
                      <a:cubicBezTo>
                        <a:pt x="814892" y="1059236"/>
                        <a:pt x="858063" y="1031393"/>
                        <a:pt x="892751" y="995064"/>
                      </a:cubicBezTo>
                      <a:cubicBezTo>
                        <a:pt x="894954" y="992767"/>
                        <a:pt x="899360" y="993752"/>
                        <a:pt x="900017" y="996986"/>
                      </a:cubicBezTo>
                      <a:cubicBezTo>
                        <a:pt x="918204" y="1083565"/>
                        <a:pt x="894110" y="1169768"/>
                        <a:pt x="851032" y="1246268"/>
                      </a:cubicBezTo>
                      <a:cubicBezTo>
                        <a:pt x="851360" y="1246221"/>
                        <a:pt x="851642" y="1246127"/>
                        <a:pt x="851970" y="1246034"/>
                      </a:cubicBezTo>
                      <a:cubicBezTo>
                        <a:pt x="865657" y="1242799"/>
                        <a:pt x="878782" y="1238205"/>
                        <a:pt x="891157" y="1232440"/>
                      </a:cubicBezTo>
                      <a:cubicBezTo>
                        <a:pt x="903298" y="1219362"/>
                        <a:pt x="914360" y="1205065"/>
                        <a:pt x="924064" y="1188846"/>
                      </a:cubicBezTo>
                      <a:cubicBezTo>
                        <a:pt x="939251" y="1163487"/>
                        <a:pt x="950782" y="1136299"/>
                        <a:pt x="958189" y="1107658"/>
                      </a:cubicBezTo>
                      <a:cubicBezTo>
                        <a:pt x="966017" y="1077424"/>
                        <a:pt x="976892" y="1037580"/>
                        <a:pt x="971079" y="1006408"/>
                      </a:cubicBezTo>
                      <a:cubicBezTo>
                        <a:pt x="966064" y="979502"/>
                        <a:pt x="944642" y="930471"/>
                        <a:pt x="983736" y="917252"/>
                      </a:cubicBezTo>
                      <a:cubicBezTo>
                        <a:pt x="1013876" y="907080"/>
                        <a:pt x="1044814" y="924283"/>
                        <a:pt x="1074955" y="926720"/>
                      </a:cubicBezTo>
                      <a:cubicBezTo>
                        <a:pt x="1097361" y="928502"/>
                        <a:pt x="1119814" y="929439"/>
                        <a:pt x="1142314" y="929861"/>
                      </a:cubicBezTo>
                      <a:cubicBezTo>
                        <a:pt x="1202830" y="930939"/>
                        <a:pt x="1266721" y="930892"/>
                        <a:pt x="1325596" y="915142"/>
                      </a:cubicBezTo>
                      <a:cubicBezTo>
                        <a:pt x="1334361" y="912799"/>
                        <a:pt x="1344767" y="909939"/>
                        <a:pt x="1354518" y="905767"/>
                      </a:cubicBezTo>
                      <a:cubicBezTo>
                        <a:pt x="1324236" y="911580"/>
                        <a:pt x="1293299" y="914674"/>
                        <a:pt x="1262971" y="916220"/>
                      </a:cubicBezTo>
                      <a:cubicBezTo>
                        <a:pt x="1205127" y="919174"/>
                        <a:pt x="1145689" y="917533"/>
                        <a:pt x="1088923" y="905017"/>
                      </a:cubicBezTo>
                      <a:cubicBezTo>
                        <a:pt x="1055830" y="897752"/>
                        <a:pt x="1011486" y="886595"/>
                        <a:pt x="993064" y="854767"/>
                      </a:cubicBezTo>
                      <a:cubicBezTo>
                        <a:pt x="991986" y="852892"/>
                        <a:pt x="992454" y="849752"/>
                        <a:pt x="994611" y="848814"/>
                      </a:cubicBezTo>
                      <a:cubicBezTo>
                        <a:pt x="1004642" y="844455"/>
                        <a:pt x="1014954" y="840986"/>
                        <a:pt x="1025408" y="838127"/>
                      </a:cubicBezTo>
                      <a:cubicBezTo>
                        <a:pt x="1025173" y="836205"/>
                        <a:pt x="1026017" y="834236"/>
                        <a:pt x="1028314" y="833533"/>
                      </a:cubicBezTo>
                      <a:cubicBezTo>
                        <a:pt x="1039189" y="830298"/>
                        <a:pt x="1046454" y="819470"/>
                        <a:pt x="1056767" y="814361"/>
                      </a:cubicBezTo>
                      <a:cubicBezTo>
                        <a:pt x="1070595" y="807423"/>
                        <a:pt x="1085033" y="801939"/>
                        <a:pt x="1099658" y="796923"/>
                      </a:cubicBezTo>
                      <a:cubicBezTo>
                        <a:pt x="1114470" y="791861"/>
                        <a:pt x="1129423" y="787314"/>
                        <a:pt x="1144189" y="782205"/>
                      </a:cubicBezTo>
                      <a:cubicBezTo>
                        <a:pt x="1166830" y="774330"/>
                        <a:pt x="1187877" y="757361"/>
                        <a:pt x="1208783" y="745642"/>
                      </a:cubicBezTo>
                      <a:cubicBezTo>
                        <a:pt x="1253267" y="720751"/>
                        <a:pt x="1300189" y="701486"/>
                        <a:pt x="1344065" y="675236"/>
                      </a:cubicBezTo>
                      <a:cubicBezTo>
                        <a:pt x="1387190" y="649454"/>
                        <a:pt x="1429190" y="621657"/>
                        <a:pt x="1473252" y="597517"/>
                      </a:cubicBezTo>
                      <a:cubicBezTo>
                        <a:pt x="1517877" y="573095"/>
                        <a:pt x="1564190" y="553923"/>
                        <a:pt x="1612096" y="537001"/>
                      </a:cubicBezTo>
                      <a:cubicBezTo>
                        <a:pt x="1659721" y="520220"/>
                        <a:pt x="1708659" y="503813"/>
                        <a:pt x="1751081" y="475735"/>
                      </a:cubicBezTo>
                      <a:cubicBezTo>
                        <a:pt x="1788253" y="451126"/>
                        <a:pt x="1822987" y="417563"/>
                        <a:pt x="1851440" y="383298"/>
                      </a:cubicBezTo>
                      <a:cubicBezTo>
                        <a:pt x="1880878" y="347813"/>
                        <a:pt x="1906050" y="306985"/>
                        <a:pt x="1906987" y="259782"/>
                      </a:cubicBezTo>
                      <a:cubicBezTo>
                        <a:pt x="1904597" y="255000"/>
                        <a:pt x="1901597" y="250500"/>
                        <a:pt x="1897987" y="246469"/>
                      </a:cubicBezTo>
                      <a:close/>
                    </a:path>
                  </a:pathLst>
                </a:custGeom>
                <a:solidFill>
                  <a:srgbClr val="44C8F5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06" name="任意多边形: 形状 1105">
                <a:extLst>
                  <a:ext uri="{FF2B5EF4-FFF2-40B4-BE49-F238E27FC236}">
                    <a16:creationId xmlns:a16="http://schemas.microsoft.com/office/drawing/2014/main" id="{6D11E1BF-5346-48F2-0B53-B7AB5FC7E93A}"/>
                  </a:ext>
                </a:extLst>
              </p:cNvPr>
              <p:cNvSpPr/>
              <p:nvPr/>
            </p:nvSpPr>
            <p:spPr>
              <a:xfrm>
                <a:off x="8250580" y="837913"/>
                <a:ext cx="802090" cy="577533"/>
              </a:xfrm>
              <a:custGeom>
                <a:avLst/>
                <a:gdLst>
                  <a:gd name="connsiteX0" fmla="*/ 801825 w 802090"/>
                  <a:gd name="connsiteY0" fmla="*/ 359826 h 577533"/>
                  <a:gd name="connsiteX1" fmla="*/ 800841 w 802090"/>
                  <a:gd name="connsiteY1" fmla="*/ 356545 h 577533"/>
                  <a:gd name="connsiteX2" fmla="*/ 800887 w 802090"/>
                  <a:gd name="connsiteY2" fmla="*/ 356545 h 577533"/>
                  <a:gd name="connsiteX3" fmla="*/ 800841 w 802090"/>
                  <a:gd name="connsiteY3" fmla="*/ 356498 h 577533"/>
                  <a:gd name="connsiteX4" fmla="*/ 579403 w 802090"/>
                  <a:gd name="connsiteY4" fmla="*/ 290826 h 577533"/>
                  <a:gd name="connsiteX5" fmla="*/ 578606 w 802090"/>
                  <a:gd name="connsiteY5" fmla="*/ 281451 h 577533"/>
                  <a:gd name="connsiteX6" fmla="*/ 569090 w 802090"/>
                  <a:gd name="connsiteY6" fmla="*/ 244888 h 577533"/>
                  <a:gd name="connsiteX7" fmla="*/ 575512 w 802090"/>
                  <a:gd name="connsiteY7" fmla="*/ 168060 h 577533"/>
                  <a:gd name="connsiteX8" fmla="*/ 676200 w 802090"/>
                  <a:gd name="connsiteY8" fmla="*/ 130888 h 577533"/>
                  <a:gd name="connsiteX9" fmla="*/ 694715 w 802090"/>
                  <a:gd name="connsiteY9" fmla="*/ 103747 h 577533"/>
                  <a:gd name="connsiteX10" fmla="*/ 505668 w 802090"/>
                  <a:gd name="connsiteY10" fmla="*/ 106982 h 577533"/>
                  <a:gd name="connsiteX11" fmla="*/ 423731 w 802090"/>
                  <a:gd name="connsiteY11" fmla="*/ 199841 h 577533"/>
                  <a:gd name="connsiteX12" fmla="*/ 411871 w 802090"/>
                  <a:gd name="connsiteY12" fmla="*/ 228763 h 577533"/>
                  <a:gd name="connsiteX13" fmla="*/ 407277 w 802090"/>
                  <a:gd name="connsiteY13" fmla="*/ 205419 h 577533"/>
                  <a:gd name="connsiteX14" fmla="*/ 367434 w 802090"/>
                  <a:gd name="connsiteY14" fmla="*/ 146638 h 577533"/>
                  <a:gd name="connsiteX15" fmla="*/ 343293 w 802090"/>
                  <a:gd name="connsiteY15" fmla="*/ 89685 h 577533"/>
                  <a:gd name="connsiteX16" fmla="*/ 343902 w 802090"/>
                  <a:gd name="connsiteY16" fmla="*/ 87857 h 577533"/>
                  <a:gd name="connsiteX17" fmla="*/ 448762 w 802090"/>
                  <a:gd name="connsiteY17" fmla="*/ 22466 h 577533"/>
                  <a:gd name="connsiteX18" fmla="*/ 445902 w 802090"/>
                  <a:gd name="connsiteY18" fmla="*/ 19372 h 577533"/>
                  <a:gd name="connsiteX19" fmla="*/ 393496 w 802090"/>
                  <a:gd name="connsiteY19" fmla="*/ 5685 h 577533"/>
                  <a:gd name="connsiteX20" fmla="*/ 364668 w 802090"/>
                  <a:gd name="connsiteY20" fmla="*/ 60 h 577533"/>
                  <a:gd name="connsiteX21" fmla="*/ 339355 w 802090"/>
                  <a:gd name="connsiteY21" fmla="*/ 4231 h 577533"/>
                  <a:gd name="connsiteX22" fmla="*/ 235011 w 802090"/>
                  <a:gd name="connsiteY22" fmla="*/ 68497 h 577533"/>
                  <a:gd name="connsiteX23" fmla="*/ 187480 w 802090"/>
                  <a:gd name="connsiteY23" fmla="*/ 166138 h 577533"/>
                  <a:gd name="connsiteX24" fmla="*/ 204918 w 802090"/>
                  <a:gd name="connsiteY24" fmla="*/ 238794 h 577533"/>
                  <a:gd name="connsiteX25" fmla="*/ 195824 w 802090"/>
                  <a:gd name="connsiteY25" fmla="*/ 290873 h 577533"/>
                  <a:gd name="connsiteX26" fmla="*/ 136574 w 802090"/>
                  <a:gd name="connsiteY26" fmla="*/ 256607 h 577533"/>
                  <a:gd name="connsiteX27" fmla="*/ 118199 w 802090"/>
                  <a:gd name="connsiteY27" fmla="*/ 195107 h 577533"/>
                  <a:gd name="connsiteX28" fmla="*/ 161136 w 802090"/>
                  <a:gd name="connsiteY28" fmla="*/ 154888 h 577533"/>
                  <a:gd name="connsiteX29" fmla="*/ 165871 w 802090"/>
                  <a:gd name="connsiteY29" fmla="*/ 120107 h 577533"/>
                  <a:gd name="connsiteX30" fmla="*/ 870 w 802090"/>
                  <a:gd name="connsiteY30" fmla="*/ 295279 h 577533"/>
                  <a:gd name="connsiteX31" fmla="*/ 7292 w 802090"/>
                  <a:gd name="connsiteY31" fmla="*/ 360060 h 577533"/>
                  <a:gd name="connsiteX32" fmla="*/ 51542 w 802090"/>
                  <a:gd name="connsiteY32" fmla="*/ 411998 h 577533"/>
                  <a:gd name="connsiteX33" fmla="*/ 54167 w 802090"/>
                  <a:gd name="connsiteY33" fmla="*/ 414810 h 577533"/>
                  <a:gd name="connsiteX34" fmla="*/ 135402 w 802090"/>
                  <a:gd name="connsiteY34" fmla="*/ 527311 h 577533"/>
                  <a:gd name="connsiteX35" fmla="*/ 133621 w 802090"/>
                  <a:gd name="connsiteY35" fmla="*/ 565795 h 577533"/>
                  <a:gd name="connsiteX36" fmla="*/ 324543 w 802090"/>
                  <a:gd name="connsiteY36" fmla="*/ 574607 h 577533"/>
                  <a:gd name="connsiteX37" fmla="*/ 491981 w 802090"/>
                  <a:gd name="connsiteY37" fmla="*/ 556842 h 577533"/>
                  <a:gd name="connsiteX38" fmla="*/ 537918 w 802090"/>
                  <a:gd name="connsiteY38" fmla="*/ 534482 h 577533"/>
                  <a:gd name="connsiteX39" fmla="*/ 564778 w 802090"/>
                  <a:gd name="connsiteY39" fmla="*/ 456107 h 577533"/>
                  <a:gd name="connsiteX40" fmla="*/ 590371 w 802090"/>
                  <a:gd name="connsiteY40" fmla="*/ 382935 h 577533"/>
                  <a:gd name="connsiteX41" fmla="*/ 608793 w 802090"/>
                  <a:gd name="connsiteY41" fmla="*/ 369482 h 577533"/>
                  <a:gd name="connsiteX42" fmla="*/ 694622 w 802090"/>
                  <a:gd name="connsiteY42" fmla="*/ 342857 h 577533"/>
                  <a:gd name="connsiteX43" fmla="*/ 713559 w 802090"/>
                  <a:gd name="connsiteY43" fmla="*/ 343982 h 577533"/>
                  <a:gd name="connsiteX44" fmla="*/ 772528 w 802090"/>
                  <a:gd name="connsiteY44" fmla="*/ 381717 h 577533"/>
                  <a:gd name="connsiteX45" fmla="*/ 801825 w 802090"/>
                  <a:gd name="connsiteY45" fmla="*/ 359826 h 577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02090" h="577533">
                    <a:moveTo>
                      <a:pt x="801825" y="359826"/>
                    </a:moveTo>
                    <a:cubicBezTo>
                      <a:pt x="801544" y="358701"/>
                      <a:pt x="801169" y="357670"/>
                      <a:pt x="800841" y="356545"/>
                    </a:cubicBezTo>
                    <a:cubicBezTo>
                      <a:pt x="800841" y="356545"/>
                      <a:pt x="800887" y="356545"/>
                      <a:pt x="800887" y="356545"/>
                    </a:cubicBezTo>
                    <a:cubicBezTo>
                      <a:pt x="800887" y="356545"/>
                      <a:pt x="800841" y="356545"/>
                      <a:pt x="800841" y="356498"/>
                    </a:cubicBezTo>
                    <a:cubicBezTo>
                      <a:pt x="772341" y="251873"/>
                      <a:pt x="656043" y="240435"/>
                      <a:pt x="579403" y="290826"/>
                    </a:cubicBezTo>
                    <a:cubicBezTo>
                      <a:pt x="579215" y="287638"/>
                      <a:pt x="578981" y="284498"/>
                      <a:pt x="578606" y="281451"/>
                    </a:cubicBezTo>
                    <a:cubicBezTo>
                      <a:pt x="577153" y="269216"/>
                      <a:pt x="572606" y="256654"/>
                      <a:pt x="569090" y="244888"/>
                    </a:cubicBezTo>
                    <a:cubicBezTo>
                      <a:pt x="560840" y="217466"/>
                      <a:pt x="562950" y="193560"/>
                      <a:pt x="575512" y="168060"/>
                    </a:cubicBezTo>
                    <a:cubicBezTo>
                      <a:pt x="593418" y="131638"/>
                      <a:pt x="640340" y="119544"/>
                      <a:pt x="676200" y="130888"/>
                    </a:cubicBezTo>
                    <a:cubicBezTo>
                      <a:pt x="688387" y="134779"/>
                      <a:pt x="702684" y="113404"/>
                      <a:pt x="694715" y="103747"/>
                    </a:cubicBezTo>
                    <a:cubicBezTo>
                      <a:pt x="650606" y="50216"/>
                      <a:pt x="554559" y="70560"/>
                      <a:pt x="505668" y="106982"/>
                    </a:cubicBezTo>
                    <a:cubicBezTo>
                      <a:pt x="472996" y="131310"/>
                      <a:pt x="442809" y="163654"/>
                      <a:pt x="423731" y="199841"/>
                    </a:cubicBezTo>
                    <a:cubicBezTo>
                      <a:pt x="418855" y="209122"/>
                      <a:pt x="414965" y="218826"/>
                      <a:pt x="411871" y="228763"/>
                    </a:cubicBezTo>
                    <a:cubicBezTo>
                      <a:pt x="410652" y="220888"/>
                      <a:pt x="409059" y="213107"/>
                      <a:pt x="407277" y="205419"/>
                    </a:cubicBezTo>
                    <a:cubicBezTo>
                      <a:pt x="401231" y="179638"/>
                      <a:pt x="384918" y="165529"/>
                      <a:pt x="367434" y="146638"/>
                    </a:cubicBezTo>
                    <a:cubicBezTo>
                      <a:pt x="352949" y="130982"/>
                      <a:pt x="343105" y="109982"/>
                      <a:pt x="343293" y="89685"/>
                    </a:cubicBezTo>
                    <a:cubicBezTo>
                      <a:pt x="343527" y="89075"/>
                      <a:pt x="343668" y="88466"/>
                      <a:pt x="343902" y="87857"/>
                    </a:cubicBezTo>
                    <a:cubicBezTo>
                      <a:pt x="359605" y="45716"/>
                      <a:pt x="407137" y="33857"/>
                      <a:pt x="448762" y="22466"/>
                    </a:cubicBezTo>
                    <a:cubicBezTo>
                      <a:pt x="448152" y="21247"/>
                      <a:pt x="447262" y="20169"/>
                      <a:pt x="445902" y="19372"/>
                    </a:cubicBezTo>
                    <a:cubicBezTo>
                      <a:pt x="430434" y="10185"/>
                      <a:pt x="411449" y="6903"/>
                      <a:pt x="393496" y="5685"/>
                    </a:cubicBezTo>
                    <a:cubicBezTo>
                      <a:pt x="383980" y="5028"/>
                      <a:pt x="374512" y="763"/>
                      <a:pt x="364668" y="60"/>
                    </a:cubicBezTo>
                    <a:cubicBezTo>
                      <a:pt x="357543" y="-456"/>
                      <a:pt x="346434" y="2497"/>
                      <a:pt x="339355" y="4231"/>
                    </a:cubicBezTo>
                    <a:cubicBezTo>
                      <a:pt x="297261" y="14778"/>
                      <a:pt x="265105" y="38028"/>
                      <a:pt x="235011" y="68497"/>
                    </a:cubicBezTo>
                    <a:cubicBezTo>
                      <a:pt x="210918" y="92919"/>
                      <a:pt x="187386" y="130747"/>
                      <a:pt x="187480" y="166138"/>
                    </a:cubicBezTo>
                    <a:cubicBezTo>
                      <a:pt x="187527" y="191872"/>
                      <a:pt x="199246" y="214044"/>
                      <a:pt x="204918" y="238794"/>
                    </a:cubicBezTo>
                    <a:cubicBezTo>
                      <a:pt x="208761" y="255529"/>
                      <a:pt x="202855" y="273576"/>
                      <a:pt x="195824" y="290873"/>
                    </a:cubicBezTo>
                    <a:cubicBezTo>
                      <a:pt x="177027" y="278076"/>
                      <a:pt x="155277" y="270201"/>
                      <a:pt x="136574" y="256607"/>
                    </a:cubicBezTo>
                    <a:cubicBezTo>
                      <a:pt x="117027" y="242404"/>
                      <a:pt x="111871" y="217513"/>
                      <a:pt x="118199" y="195107"/>
                    </a:cubicBezTo>
                    <a:cubicBezTo>
                      <a:pt x="123964" y="174669"/>
                      <a:pt x="143980" y="163279"/>
                      <a:pt x="161136" y="154888"/>
                    </a:cubicBezTo>
                    <a:cubicBezTo>
                      <a:pt x="171214" y="149966"/>
                      <a:pt x="187011" y="119263"/>
                      <a:pt x="165871" y="120107"/>
                    </a:cubicBezTo>
                    <a:cubicBezTo>
                      <a:pt x="81589" y="123388"/>
                      <a:pt x="9214" y="215919"/>
                      <a:pt x="870" y="295279"/>
                    </a:cubicBezTo>
                    <a:cubicBezTo>
                      <a:pt x="-1333" y="316420"/>
                      <a:pt x="589" y="339951"/>
                      <a:pt x="7292" y="360060"/>
                    </a:cubicBezTo>
                    <a:cubicBezTo>
                      <a:pt x="14089" y="380404"/>
                      <a:pt x="37339" y="397185"/>
                      <a:pt x="51542" y="411998"/>
                    </a:cubicBezTo>
                    <a:cubicBezTo>
                      <a:pt x="52433" y="412935"/>
                      <a:pt x="53277" y="413873"/>
                      <a:pt x="54167" y="414810"/>
                    </a:cubicBezTo>
                    <a:cubicBezTo>
                      <a:pt x="98230" y="435060"/>
                      <a:pt x="132589" y="477998"/>
                      <a:pt x="135402" y="527311"/>
                    </a:cubicBezTo>
                    <a:cubicBezTo>
                      <a:pt x="136105" y="539404"/>
                      <a:pt x="135589" y="552623"/>
                      <a:pt x="133621" y="565795"/>
                    </a:cubicBezTo>
                    <a:cubicBezTo>
                      <a:pt x="193621" y="550420"/>
                      <a:pt x="263605" y="567108"/>
                      <a:pt x="324543" y="574607"/>
                    </a:cubicBezTo>
                    <a:cubicBezTo>
                      <a:pt x="381590" y="581639"/>
                      <a:pt x="437512" y="576108"/>
                      <a:pt x="491981" y="556842"/>
                    </a:cubicBezTo>
                    <a:cubicBezTo>
                      <a:pt x="509418" y="550654"/>
                      <a:pt x="524324" y="543717"/>
                      <a:pt x="537918" y="534482"/>
                    </a:cubicBezTo>
                    <a:cubicBezTo>
                      <a:pt x="555778" y="512311"/>
                      <a:pt x="561965" y="487514"/>
                      <a:pt x="564778" y="456107"/>
                    </a:cubicBezTo>
                    <a:cubicBezTo>
                      <a:pt x="567215" y="428498"/>
                      <a:pt x="574621" y="402810"/>
                      <a:pt x="590371" y="382935"/>
                    </a:cubicBezTo>
                    <a:cubicBezTo>
                      <a:pt x="595856" y="378248"/>
                      <a:pt x="601903" y="373748"/>
                      <a:pt x="608793" y="369482"/>
                    </a:cubicBezTo>
                    <a:cubicBezTo>
                      <a:pt x="632887" y="354623"/>
                      <a:pt x="664481" y="343420"/>
                      <a:pt x="694622" y="342857"/>
                    </a:cubicBezTo>
                    <a:cubicBezTo>
                      <a:pt x="700903" y="342998"/>
                      <a:pt x="707231" y="343373"/>
                      <a:pt x="713559" y="343982"/>
                    </a:cubicBezTo>
                    <a:cubicBezTo>
                      <a:pt x="737044" y="347451"/>
                      <a:pt x="758278" y="358795"/>
                      <a:pt x="772528" y="381717"/>
                    </a:cubicBezTo>
                    <a:cubicBezTo>
                      <a:pt x="781622" y="396482"/>
                      <a:pt x="804825" y="371873"/>
                      <a:pt x="801825" y="359826"/>
                    </a:cubicBezTo>
                    <a:close/>
                  </a:path>
                </a:pathLst>
              </a:custGeom>
              <a:solidFill>
                <a:srgbClr val="038D95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7" name="任意多边形: 形状 1106">
                <a:extLst>
                  <a:ext uri="{FF2B5EF4-FFF2-40B4-BE49-F238E27FC236}">
                    <a16:creationId xmlns:a16="http://schemas.microsoft.com/office/drawing/2014/main" id="{A3DA436E-7B48-71F1-67D3-2E8EBADF0FEA}"/>
                  </a:ext>
                </a:extLst>
              </p:cNvPr>
              <p:cNvSpPr/>
              <p:nvPr/>
            </p:nvSpPr>
            <p:spPr>
              <a:xfrm>
                <a:off x="8250580" y="837913"/>
                <a:ext cx="802090" cy="565795"/>
              </a:xfrm>
              <a:custGeom>
                <a:avLst/>
                <a:gdLst>
                  <a:gd name="connsiteX0" fmla="*/ 801825 w 802090"/>
                  <a:gd name="connsiteY0" fmla="*/ 359826 h 565795"/>
                  <a:gd name="connsiteX1" fmla="*/ 800841 w 802090"/>
                  <a:gd name="connsiteY1" fmla="*/ 356545 h 565795"/>
                  <a:gd name="connsiteX2" fmla="*/ 800887 w 802090"/>
                  <a:gd name="connsiteY2" fmla="*/ 356545 h 565795"/>
                  <a:gd name="connsiteX3" fmla="*/ 800841 w 802090"/>
                  <a:gd name="connsiteY3" fmla="*/ 356498 h 565795"/>
                  <a:gd name="connsiteX4" fmla="*/ 579403 w 802090"/>
                  <a:gd name="connsiteY4" fmla="*/ 290826 h 565795"/>
                  <a:gd name="connsiteX5" fmla="*/ 578606 w 802090"/>
                  <a:gd name="connsiteY5" fmla="*/ 281451 h 565795"/>
                  <a:gd name="connsiteX6" fmla="*/ 569090 w 802090"/>
                  <a:gd name="connsiteY6" fmla="*/ 244888 h 565795"/>
                  <a:gd name="connsiteX7" fmla="*/ 575512 w 802090"/>
                  <a:gd name="connsiteY7" fmla="*/ 168060 h 565795"/>
                  <a:gd name="connsiteX8" fmla="*/ 676200 w 802090"/>
                  <a:gd name="connsiteY8" fmla="*/ 130888 h 565795"/>
                  <a:gd name="connsiteX9" fmla="*/ 694715 w 802090"/>
                  <a:gd name="connsiteY9" fmla="*/ 103747 h 565795"/>
                  <a:gd name="connsiteX10" fmla="*/ 505668 w 802090"/>
                  <a:gd name="connsiteY10" fmla="*/ 106982 h 565795"/>
                  <a:gd name="connsiteX11" fmla="*/ 423731 w 802090"/>
                  <a:gd name="connsiteY11" fmla="*/ 199841 h 565795"/>
                  <a:gd name="connsiteX12" fmla="*/ 411871 w 802090"/>
                  <a:gd name="connsiteY12" fmla="*/ 228763 h 565795"/>
                  <a:gd name="connsiteX13" fmla="*/ 407277 w 802090"/>
                  <a:gd name="connsiteY13" fmla="*/ 205419 h 565795"/>
                  <a:gd name="connsiteX14" fmla="*/ 367434 w 802090"/>
                  <a:gd name="connsiteY14" fmla="*/ 146638 h 565795"/>
                  <a:gd name="connsiteX15" fmla="*/ 343293 w 802090"/>
                  <a:gd name="connsiteY15" fmla="*/ 89685 h 565795"/>
                  <a:gd name="connsiteX16" fmla="*/ 343902 w 802090"/>
                  <a:gd name="connsiteY16" fmla="*/ 87857 h 565795"/>
                  <a:gd name="connsiteX17" fmla="*/ 448762 w 802090"/>
                  <a:gd name="connsiteY17" fmla="*/ 22466 h 565795"/>
                  <a:gd name="connsiteX18" fmla="*/ 445902 w 802090"/>
                  <a:gd name="connsiteY18" fmla="*/ 19372 h 565795"/>
                  <a:gd name="connsiteX19" fmla="*/ 393496 w 802090"/>
                  <a:gd name="connsiteY19" fmla="*/ 5685 h 565795"/>
                  <a:gd name="connsiteX20" fmla="*/ 364668 w 802090"/>
                  <a:gd name="connsiteY20" fmla="*/ 60 h 565795"/>
                  <a:gd name="connsiteX21" fmla="*/ 339355 w 802090"/>
                  <a:gd name="connsiteY21" fmla="*/ 4231 h 565795"/>
                  <a:gd name="connsiteX22" fmla="*/ 235011 w 802090"/>
                  <a:gd name="connsiteY22" fmla="*/ 68497 h 565795"/>
                  <a:gd name="connsiteX23" fmla="*/ 187480 w 802090"/>
                  <a:gd name="connsiteY23" fmla="*/ 166138 h 565795"/>
                  <a:gd name="connsiteX24" fmla="*/ 204918 w 802090"/>
                  <a:gd name="connsiteY24" fmla="*/ 238794 h 565795"/>
                  <a:gd name="connsiteX25" fmla="*/ 195824 w 802090"/>
                  <a:gd name="connsiteY25" fmla="*/ 290873 h 565795"/>
                  <a:gd name="connsiteX26" fmla="*/ 136574 w 802090"/>
                  <a:gd name="connsiteY26" fmla="*/ 256607 h 565795"/>
                  <a:gd name="connsiteX27" fmla="*/ 118199 w 802090"/>
                  <a:gd name="connsiteY27" fmla="*/ 195107 h 565795"/>
                  <a:gd name="connsiteX28" fmla="*/ 161136 w 802090"/>
                  <a:gd name="connsiteY28" fmla="*/ 154888 h 565795"/>
                  <a:gd name="connsiteX29" fmla="*/ 165871 w 802090"/>
                  <a:gd name="connsiteY29" fmla="*/ 120107 h 565795"/>
                  <a:gd name="connsiteX30" fmla="*/ 870 w 802090"/>
                  <a:gd name="connsiteY30" fmla="*/ 295279 h 565795"/>
                  <a:gd name="connsiteX31" fmla="*/ 7292 w 802090"/>
                  <a:gd name="connsiteY31" fmla="*/ 360060 h 565795"/>
                  <a:gd name="connsiteX32" fmla="*/ 51542 w 802090"/>
                  <a:gd name="connsiteY32" fmla="*/ 411998 h 565795"/>
                  <a:gd name="connsiteX33" fmla="*/ 54167 w 802090"/>
                  <a:gd name="connsiteY33" fmla="*/ 414810 h 565795"/>
                  <a:gd name="connsiteX34" fmla="*/ 135402 w 802090"/>
                  <a:gd name="connsiteY34" fmla="*/ 527311 h 565795"/>
                  <a:gd name="connsiteX35" fmla="*/ 133621 w 802090"/>
                  <a:gd name="connsiteY35" fmla="*/ 565795 h 565795"/>
                  <a:gd name="connsiteX36" fmla="*/ 177074 w 802090"/>
                  <a:gd name="connsiteY36" fmla="*/ 559795 h 565795"/>
                  <a:gd name="connsiteX37" fmla="*/ 163902 w 802090"/>
                  <a:gd name="connsiteY37" fmla="*/ 457185 h 565795"/>
                  <a:gd name="connsiteX38" fmla="*/ 83746 w 802090"/>
                  <a:gd name="connsiteY38" fmla="*/ 368404 h 565795"/>
                  <a:gd name="connsiteX39" fmla="*/ 91714 w 802090"/>
                  <a:gd name="connsiteY39" fmla="*/ 216201 h 565795"/>
                  <a:gd name="connsiteX40" fmla="*/ 99121 w 802090"/>
                  <a:gd name="connsiteY40" fmla="*/ 219248 h 565795"/>
                  <a:gd name="connsiteX41" fmla="*/ 135402 w 802090"/>
                  <a:gd name="connsiteY41" fmla="*/ 280748 h 565795"/>
                  <a:gd name="connsiteX42" fmla="*/ 200886 w 802090"/>
                  <a:gd name="connsiteY42" fmla="*/ 311591 h 565795"/>
                  <a:gd name="connsiteX43" fmla="*/ 239277 w 802090"/>
                  <a:gd name="connsiteY43" fmla="*/ 331185 h 565795"/>
                  <a:gd name="connsiteX44" fmla="*/ 224793 w 802090"/>
                  <a:gd name="connsiteY44" fmla="*/ 163888 h 565795"/>
                  <a:gd name="connsiteX45" fmla="*/ 329699 w 802090"/>
                  <a:gd name="connsiteY45" fmla="*/ 33903 h 565795"/>
                  <a:gd name="connsiteX46" fmla="*/ 334621 w 802090"/>
                  <a:gd name="connsiteY46" fmla="*/ 40278 h 565795"/>
                  <a:gd name="connsiteX47" fmla="*/ 314558 w 802090"/>
                  <a:gd name="connsiteY47" fmla="*/ 133888 h 565795"/>
                  <a:gd name="connsiteX48" fmla="*/ 365746 w 802090"/>
                  <a:gd name="connsiteY48" fmla="*/ 210060 h 565795"/>
                  <a:gd name="connsiteX49" fmla="*/ 415152 w 802090"/>
                  <a:gd name="connsiteY49" fmla="*/ 287732 h 565795"/>
                  <a:gd name="connsiteX50" fmla="*/ 536137 w 802090"/>
                  <a:gd name="connsiteY50" fmla="*/ 145232 h 565795"/>
                  <a:gd name="connsiteX51" fmla="*/ 541059 w 802090"/>
                  <a:gd name="connsiteY51" fmla="*/ 151607 h 565795"/>
                  <a:gd name="connsiteX52" fmla="*/ 503418 w 802090"/>
                  <a:gd name="connsiteY52" fmla="*/ 377404 h 565795"/>
                  <a:gd name="connsiteX53" fmla="*/ 651309 w 802090"/>
                  <a:gd name="connsiteY53" fmla="*/ 301138 h 565795"/>
                  <a:gd name="connsiteX54" fmla="*/ 652340 w 802090"/>
                  <a:gd name="connsiteY54" fmla="*/ 309060 h 565795"/>
                  <a:gd name="connsiteX55" fmla="*/ 533184 w 802090"/>
                  <a:gd name="connsiteY55" fmla="*/ 406935 h 565795"/>
                  <a:gd name="connsiteX56" fmla="*/ 520059 w 802090"/>
                  <a:gd name="connsiteY56" fmla="*/ 503920 h 565795"/>
                  <a:gd name="connsiteX57" fmla="*/ 517153 w 802090"/>
                  <a:gd name="connsiteY57" fmla="*/ 546389 h 565795"/>
                  <a:gd name="connsiteX58" fmla="*/ 537965 w 802090"/>
                  <a:gd name="connsiteY58" fmla="*/ 534482 h 565795"/>
                  <a:gd name="connsiteX59" fmla="*/ 564825 w 802090"/>
                  <a:gd name="connsiteY59" fmla="*/ 456107 h 565795"/>
                  <a:gd name="connsiteX60" fmla="*/ 590418 w 802090"/>
                  <a:gd name="connsiteY60" fmla="*/ 382935 h 565795"/>
                  <a:gd name="connsiteX61" fmla="*/ 608840 w 802090"/>
                  <a:gd name="connsiteY61" fmla="*/ 369482 h 565795"/>
                  <a:gd name="connsiteX62" fmla="*/ 694668 w 802090"/>
                  <a:gd name="connsiteY62" fmla="*/ 342857 h 565795"/>
                  <a:gd name="connsiteX63" fmla="*/ 713606 w 802090"/>
                  <a:gd name="connsiteY63" fmla="*/ 343982 h 565795"/>
                  <a:gd name="connsiteX64" fmla="*/ 772575 w 802090"/>
                  <a:gd name="connsiteY64" fmla="*/ 381717 h 565795"/>
                  <a:gd name="connsiteX65" fmla="*/ 801825 w 802090"/>
                  <a:gd name="connsiteY65" fmla="*/ 359826 h 5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802090" h="565795">
                    <a:moveTo>
                      <a:pt x="801825" y="359826"/>
                    </a:moveTo>
                    <a:cubicBezTo>
                      <a:pt x="801544" y="358701"/>
                      <a:pt x="801169" y="357670"/>
                      <a:pt x="800841" y="356545"/>
                    </a:cubicBezTo>
                    <a:cubicBezTo>
                      <a:pt x="800841" y="356545"/>
                      <a:pt x="800887" y="356545"/>
                      <a:pt x="800887" y="356545"/>
                    </a:cubicBezTo>
                    <a:cubicBezTo>
                      <a:pt x="800887" y="356545"/>
                      <a:pt x="800841" y="356545"/>
                      <a:pt x="800841" y="356498"/>
                    </a:cubicBezTo>
                    <a:cubicBezTo>
                      <a:pt x="772341" y="251873"/>
                      <a:pt x="656043" y="240435"/>
                      <a:pt x="579403" y="290826"/>
                    </a:cubicBezTo>
                    <a:cubicBezTo>
                      <a:pt x="579215" y="287638"/>
                      <a:pt x="578981" y="284498"/>
                      <a:pt x="578606" y="281451"/>
                    </a:cubicBezTo>
                    <a:cubicBezTo>
                      <a:pt x="577153" y="269216"/>
                      <a:pt x="572606" y="256654"/>
                      <a:pt x="569090" y="244888"/>
                    </a:cubicBezTo>
                    <a:cubicBezTo>
                      <a:pt x="560840" y="217466"/>
                      <a:pt x="562950" y="193560"/>
                      <a:pt x="575512" y="168060"/>
                    </a:cubicBezTo>
                    <a:cubicBezTo>
                      <a:pt x="593418" y="131638"/>
                      <a:pt x="640340" y="119544"/>
                      <a:pt x="676200" y="130888"/>
                    </a:cubicBezTo>
                    <a:cubicBezTo>
                      <a:pt x="688387" y="134779"/>
                      <a:pt x="702684" y="113404"/>
                      <a:pt x="694715" y="103747"/>
                    </a:cubicBezTo>
                    <a:cubicBezTo>
                      <a:pt x="650606" y="50216"/>
                      <a:pt x="554559" y="70560"/>
                      <a:pt x="505668" y="106982"/>
                    </a:cubicBezTo>
                    <a:cubicBezTo>
                      <a:pt x="472996" y="131310"/>
                      <a:pt x="442809" y="163654"/>
                      <a:pt x="423731" y="199841"/>
                    </a:cubicBezTo>
                    <a:cubicBezTo>
                      <a:pt x="418855" y="209122"/>
                      <a:pt x="414965" y="218826"/>
                      <a:pt x="411871" y="228763"/>
                    </a:cubicBezTo>
                    <a:cubicBezTo>
                      <a:pt x="410652" y="220888"/>
                      <a:pt x="409059" y="213107"/>
                      <a:pt x="407277" y="205419"/>
                    </a:cubicBezTo>
                    <a:cubicBezTo>
                      <a:pt x="401231" y="179638"/>
                      <a:pt x="384918" y="165529"/>
                      <a:pt x="367434" y="146638"/>
                    </a:cubicBezTo>
                    <a:cubicBezTo>
                      <a:pt x="352949" y="130982"/>
                      <a:pt x="343105" y="109982"/>
                      <a:pt x="343293" y="89685"/>
                    </a:cubicBezTo>
                    <a:cubicBezTo>
                      <a:pt x="343527" y="89075"/>
                      <a:pt x="343668" y="88466"/>
                      <a:pt x="343902" y="87857"/>
                    </a:cubicBezTo>
                    <a:cubicBezTo>
                      <a:pt x="359605" y="45716"/>
                      <a:pt x="407137" y="33857"/>
                      <a:pt x="448762" y="22466"/>
                    </a:cubicBezTo>
                    <a:cubicBezTo>
                      <a:pt x="448152" y="21247"/>
                      <a:pt x="447262" y="20169"/>
                      <a:pt x="445902" y="19372"/>
                    </a:cubicBezTo>
                    <a:cubicBezTo>
                      <a:pt x="430434" y="10185"/>
                      <a:pt x="411449" y="6903"/>
                      <a:pt x="393496" y="5685"/>
                    </a:cubicBezTo>
                    <a:cubicBezTo>
                      <a:pt x="383980" y="5028"/>
                      <a:pt x="374512" y="763"/>
                      <a:pt x="364668" y="60"/>
                    </a:cubicBezTo>
                    <a:cubicBezTo>
                      <a:pt x="357543" y="-456"/>
                      <a:pt x="346434" y="2497"/>
                      <a:pt x="339355" y="4231"/>
                    </a:cubicBezTo>
                    <a:cubicBezTo>
                      <a:pt x="297261" y="14778"/>
                      <a:pt x="265105" y="38028"/>
                      <a:pt x="235011" y="68497"/>
                    </a:cubicBezTo>
                    <a:cubicBezTo>
                      <a:pt x="210918" y="92919"/>
                      <a:pt x="187386" y="130747"/>
                      <a:pt x="187480" y="166138"/>
                    </a:cubicBezTo>
                    <a:cubicBezTo>
                      <a:pt x="187527" y="191872"/>
                      <a:pt x="199246" y="214044"/>
                      <a:pt x="204918" y="238794"/>
                    </a:cubicBezTo>
                    <a:cubicBezTo>
                      <a:pt x="208761" y="255529"/>
                      <a:pt x="202855" y="273576"/>
                      <a:pt x="195824" y="290873"/>
                    </a:cubicBezTo>
                    <a:cubicBezTo>
                      <a:pt x="177027" y="278076"/>
                      <a:pt x="155277" y="270201"/>
                      <a:pt x="136574" y="256607"/>
                    </a:cubicBezTo>
                    <a:cubicBezTo>
                      <a:pt x="117027" y="242404"/>
                      <a:pt x="111871" y="217513"/>
                      <a:pt x="118199" y="195107"/>
                    </a:cubicBezTo>
                    <a:cubicBezTo>
                      <a:pt x="123964" y="174669"/>
                      <a:pt x="143980" y="163279"/>
                      <a:pt x="161136" y="154888"/>
                    </a:cubicBezTo>
                    <a:cubicBezTo>
                      <a:pt x="171214" y="149966"/>
                      <a:pt x="187011" y="119263"/>
                      <a:pt x="165871" y="120107"/>
                    </a:cubicBezTo>
                    <a:cubicBezTo>
                      <a:pt x="81589" y="123388"/>
                      <a:pt x="9214" y="215919"/>
                      <a:pt x="870" y="295279"/>
                    </a:cubicBezTo>
                    <a:cubicBezTo>
                      <a:pt x="-1333" y="316420"/>
                      <a:pt x="589" y="339951"/>
                      <a:pt x="7292" y="360060"/>
                    </a:cubicBezTo>
                    <a:cubicBezTo>
                      <a:pt x="14089" y="380404"/>
                      <a:pt x="37339" y="397185"/>
                      <a:pt x="51542" y="411998"/>
                    </a:cubicBezTo>
                    <a:cubicBezTo>
                      <a:pt x="52433" y="412935"/>
                      <a:pt x="53277" y="413873"/>
                      <a:pt x="54167" y="414810"/>
                    </a:cubicBezTo>
                    <a:cubicBezTo>
                      <a:pt x="98230" y="435060"/>
                      <a:pt x="132589" y="477998"/>
                      <a:pt x="135402" y="527311"/>
                    </a:cubicBezTo>
                    <a:cubicBezTo>
                      <a:pt x="136105" y="539404"/>
                      <a:pt x="135589" y="552623"/>
                      <a:pt x="133621" y="565795"/>
                    </a:cubicBezTo>
                    <a:cubicBezTo>
                      <a:pt x="147636" y="562233"/>
                      <a:pt x="162214" y="560404"/>
                      <a:pt x="177074" y="559795"/>
                    </a:cubicBezTo>
                    <a:cubicBezTo>
                      <a:pt x="188558" y="525951"/>
                      <a:pt x="184058" y="489998"/>
                      <a:pt x="163902" y="457185"/>
                    </a:cubicBezTo>
                    <a:cubicBezTo>
                      <a:pt x="142152" y="421701"/>
                      <a:pt x="109339" y="399951"/>
                      <a:pt x="83746" y="368404"/>
                    </a:cubicBezTo>
                    <a:cubicBezTo>
                      <a:pt x="48589" y="325045"/>
                      <a:pt x="54027" y="257216"/>
                      <a:pt x="91714" y="216201"/>
                    </a:cubicBezTo>
                    <a:cubicBezTo>
                      <a:pt x="94480" y="213201"/>
                      <a:pt x="98933" y="215685"/>
                      <a:pt x="99121" y="219248"/>
                    </a:cubicBezTo>
                    <a:cubicBezTo>
                      <a:pt x="101042" y="248169"/>
                      <a:pt x="109199" y="266123"/>
                      <a:pt x="135402" y="280748"/>
                    </a:cubicBezTo>
                    <a:cubicBezTo>
                      <a:pt x="156589" y="292560"/>
                      <a:pt x="178949" y="301373"/>
                      <a:pt x="200886" y="311591"/>
                    </a:cubicBezTo>
                    <a:cubicBezTo>
                      <a:pt x="213636" y="317498"/>
                      <a:pt x="226715" y="323920"/>
                      <a:pt x="239277" y="331185"/>
                    </a:cubicBezTo>
                    <a:cubicBezTo>
                      <a:pt x="253011" y="279857"/>
                      <a:pt x="218277" y="215919"/>
                      <a:pt x="224793" y="163888"/>
                    </a:cubicBezTo>
                    <a:cubicBezTo>
                      <a:pt x="232433" y="103138"/>
                      <a:pt x="269605" y="51341"/>
                      <a:pt x="329699" y="33903"/>
                    </a:cubicBezTo>
                    <a:cubicBezTo>
                      <a:pt x="333074" y="32919"/>
                      <a:pt x="337012" y="37138"/>
                      <a:pt x="334621" y="40278"/>
                    </a:cubicBezTo>
                    <a:cubicBezTo>
                      <a:pt x="313808" y="67466"/>
                      <a:pt x="302324" y="100185"/>
                      <a:pt x="314558" y="133888"/>
                    </a:cubicBezTo>
                    <a:cubicBezTo>
                      <a:pt x="325480" y="163935"/>
                      <a:pt x="346012" y="185638"/>
                      <a:pt x="365746" y="210060"/>
                    </a:cubicBezTo>
                    <a:cubicBezTo>
                      <a:pt x="385012" y="233873"/>
                      <a:pt x="402355" y="259841"/>
                      <a:pt x="415152" y="287732"/>
                    </a:cubicBezTo>
                    <a:cubicBezTo>
                      <a:pt x="434184" y="222576"/>
                      <a:pt x="468496" y="158872"/>
                      <a:pt x="536137" y="145232"/>
                    </a:cubicBezTo>
                    <a:cubicBezTo>
                      <a:pt x="539746" y="144529"/>
                      <a:pt x="543074" y="148138"/>
                      <a:pt x="541059" y="151607"/>
                    </a:cubicBezTo>
                    <a:cubicBezTo>
                      <a:pt x="501449" y="218357"/>
                      <a:pt x="482137" y="301560"/>
                      <a:pt x="503418" y="377404"/>
                    </a:cubicBezTo>
                    <a:cubicBezTo>
                      <a:pt x="526059" y="322560"/>
                      <a:pt x="593981" y="289279"/>
                      <a:pt x="651309" y="301138"/>
                    </a:cubicBezTo>
                    <a:cubicBezTo>
                      <a:pt x="654778" y="301841"/>
                      <a:pt x="655809" y="307560"/>
                      <a:pt x="652340" y="309060"/>
                    </a:cubicBezTo>
                    <a:cubicBezTo>
                      <a:pt x="604434" y="330295"/>
                      <a:pt x="550950" y="352607"/>
                      <a:pt x="533184" y="406935"/>
                    </a:cubicBezTo>
                    <a:cubicBezTo>
                      <a:pt x="522825" y="438623"/>
                      <a:pt x="521559" y="470920"/>
                      <a:pt x="520059" y="503920"/>
                    </a:cubicBezTo>
                    <a:cubicBezTo>
                      <a:pt x="519403" y="517654"/>
                      <a:pt x="519262" y="532326"/>
                      <a:pt x="517153" y="546389"/>
                    </a:cubicBezTo>
                    <a:cubicBezTo>
                      <a:pt x="524465" y="542826"/>
                      <a:pt x="531356" y="538936"/>
                      <a:pt x="537965" y="534482"/>
                    </a:cubicBezTo>
                    <a:cubicBezTo>
                      <a:pt x="555825" y="512311"/>
                      <a:pt x="562012" y="487514"/>
                      <a:pt x="564825" y="456107"/>
                    </a:cubicBezTo>
                    <a:cubicBezTo>
                      <a:pt x="567262" y="428498"/>
                      <a:pt x="574668" y="402810"/>
                      <a:pt x="590418" y="382935"/>
                    </a:cubicBezTo>
                    <a:cubicBezTo>
                      <a:pt x="595903" y="378248"/>
                      <a:pt x="601950" y="373748"/>
                      <a:pt x="608840" y="369482"/>
                    </a:cubicBezTo>
                    <a:cubicBezTo>
                      <a:pt x="632934" y="354623"/>
                      <a:pt x="664528" y="343420"/>
                      <a:pt x="694668" y="342857"/>
                    </a:cubicBezTo>
                    <a:cubicBezTo>
                      <a:pt x="700950" y="342998"/>
                      <a:pt x="707278" y="343373"/>
                      <a:pt x="713606" y="343982"/>
                    </a:cubicBezTo>
                    <a:cubicBezTo>
                      <a:pt x="737091" y="347451"/>
                      <a:pt x="758325" y="358795"/>
                      <a:pt x="772575" y="381717"/>
                    </a:cubicBezTo>
                    <a:cubicBezTo>
                      <a:pt x="781622" y="396482"/>
                      <a:pt x="804825" y="371873"/>
                      <a:pt x="801825" y="359826"/>
                    </a:cubicBezTo>
                    <a:close/>
                  </a:path>
                </a:pathLst>
              </a:custGeom>
              <a:solidFill>
                <a:srgbClr val="D76429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8" name="任意多边形: 形状 1107">
                <a:extLst>
                  <a:ext uri="{FF2B5EF4-FFF2-40B4-BE49-F238E27FC236}">
                    <a16:creationId xmlns:a16="http://schemas.microsoft.com/office/drawing/2014/main" id="{25C1E361-C7A7-466E-EAE6-F0752ED648F6}"/>
                  </a:ext>
                </a:extLst>
              </p:cNvPr>
              <p:cNvSpPr/>
              <p:nvPr/>
            </p:nvSpPr>
            <p:spPr>
              <a:xfrm>
                <a:off x="8462154" y="1141254"/>
                <a:ext cx="243469" cy="243469"/>
              </a:xfrm>
              <a:custGeom>
                <a:avLst/>
                <a:gdLst>
                  <a:gd name="connsiteX0" fmla="*/ 243469 w 243469"/>
                  <a:gd name="connsiteY0" fmla="*/ 121735 h 243469"/>
                  <a:gd name="connsiteX1" fmla="*/ 121735 w 243469"/>
                  <a:gd name="connsiteY1" fmla="*/ 243469 h 243469"/>
                  <a:gd name="connsiteX2" fmla="*/ 0 w 243469"/>
                  <a:gd name="connsiteY2" fmla="*/ 121735 h 243469"/>
                  <a:gd name="connsiteX3" fmla="*/ 121735 w 243469"/>
                  <a:gd name="connsiteY3" fmla="*/ 0 h 243469"/>
                  <a:gd name="connsiteX4" fmla="*/ 243469 w 243469"/>
                  <a:gd name="connsiteY4" fmla="*/ 121735 h 24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3469" h="243469">
                    <a:moveTo>
                      <a:pt x="243469" y="121735"/>
                    </a:moveTo>
                    <a:cubicBezTo>
                      <a:pt x="243469" y="188967"/>
                      <a:pt x="188967" y="243469"/>
                      <a:pt x="121735" y="243469"/>
                    </a:cubicBezTo>
                    <a:cubicBezTo>
                      <a:pt x="54502" y="243469"/>
                      <a:pt x="0" y="188967"/>
                      <a:pt x="0" y="121735"/>
                    </a:cubicBezTo>
                    <a:cubicBezTo>
                      <a:pt x="0" y="54502"/>
                      <a:pt x="54502" y="0"/>
                      <a:pt x="121735" y="0"/>
                    </a:cubicBezTo>
                    <a:cubicBezTo>
                      <a:pt x="188967" y="0"/>
                      <a:pt x="243469" y="54502"/>
                      <a:pt x="243469" y="121735"/>
                    </a:cubicBezTo>
                    <a:close/>
                  </a:path>
                </a:pathLst>
              </a:custGeom>
              <a:solidFill>
                <a:srgbClr val="DACAB9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9" name="任意多边形: 形状 1108">
                <a:extLst>
                  <a:ext uri="{FF2B5EF4-FFF2-40B4-BE49-F238E27FC236}">
                    <a16:creationId xmlns:a16="http://schemas.microsoft.com/office/drawing/2014/main" id="{45ACFEFF-9BB8-8DAA-2AAF-9BF8D161B9D8}"/>
                  </a:ext>
                </a:extLst>
              </p:cNvPr>
              <p:cNvSpPr/>
              <p:nvPr/>
            </p:nvSpPr>
            <p:spPr>
              <a:xfrm>
                <a:off x="8498764" y="1168957"/>
                <a:ext cx="170250" cy="170250"/>
              </a:xfrm>
              <a:custGeom>
                <a:avLst/>
                <a:gdLst>
                  <a:gd name="connsiteX0" fmla="*/ 170250 w 170250"/>
                  <a:gd name="connsiteY0" fmla="*/ 85125 h 170250"/>
                  <a:gd name="connsiteX1" fmla="*/ 85125 w 170250"/>
                  <a:gd name="connsiteY1" fmla="*/ 170250 h 170250"/>
                  <a:gd name="connsiteX2" fmla="*/ 0 w 170250"/>
                  <a:gd name="connsiteY2" fmla="*/ 85125 h 170250"/>
                  <a:gd name="connsiteX3" fmla="*/ 85125 w 170250"/>
                  <a:gd name="connsiteY3" fmla="*/ 0 h 170250"/>
                  <a:gd name="connsiteX4" fmla="*/ 170250 w 170250"/>
                  <a:gd name="connsiteY4" fmla="*/ 85125 h 17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250" h="170250">
                    <a:moveTo>
                      <a:pt x="170250" y="85125"/>
                    </a:moveTo>
                    <a:cubicBezTo>
                      <a:pt x="170250" y="132141"/>
                      <a:pt x="132141" y="170250"/>
                      <a:pt x="85125" y="170250"/>
                    </a:cubicBezTo>
                    <a:cubicBezTo>
                      <a:pt x="38109" y="170250"/>
                      <a:pt x="0" y="132141"/>
                      <a:pt x="0" y="85125"/>
                    </a:cubicBezTo>
                    <a:cubicBezTo>
                      <a:pt x="0" y="38109"/>
                      <a:pt x="38109" y="0"/>
                      <a:pt x="85125" y="0"/>
                    </a:cubicBezTo>
                    <a:cubicBezTo>
                      <a:pt x="132141" y="0"/>
                      <a:pt x="170250" y="38109"/>
                      <a:pt x="170250" y="85125"/>
                    </a:cubicBezTo>
                    <a:close/>
                  </a:path>
                </a:pathLst>
              </a:custGeom>
              <a:solidFill>
                <a:srgbClr val="552200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0" name="任意多边形: 形状 1109">
                <a:extLst>
                  <a:ext uri="{FF2B5EF4-FFF2-40B4-BE49-F238E27FC236}">
                    <a16:creationId xmlns:a16="http://schemas.microsoft.com/office/drawing/2014/main" id="{15BFD372-AE4D-7358-A9AD-5E8FCDE2E01F}"/>
                  </a:ext>
                </a:extLst>
              </p:cNvPr>
              <p:cNvSpPr/>
              <p:nvPr/>
            </p:nvSpPr>
            <p:spPr>
              <a:xfrm>
                <a:off x="8531342" y="1201582"/>
                <a:ext cx="105047" cy="105000"/>
              </a:xfrm>
              <a:custGeom>
                <a:avLst/>
                <a:gdLst>
                  <a:gd name="connsiteX0" fmla="*/ 105047 w 105047"/>
                  <a:gd name="connsiteY0" fmla="*/ 52500 h 105000"/>
                  <a:gd name="connsiteX1" fmla="*/ 52500 w 105047"/>
                  <a:gd name="connsiteY1" fmla="*/ 105000 h 105000"/>
                  <a:gd name="connsiteX2" fmla="*/ 0 w 105047"/>
                  <a:gd name="connsiteY2" fmla="*/ 52500 h 105000"/>
                  <a:gd name="connsiteX3" fmla="*/ 52500 w 105047"/>
                  <a:gd name="connsiteY3" fmla="*/ 0 h 105000"/>
                  <a:gd name="connsiteX4" fmla="*/ 105047 w 105047"/>
                  <a:gd name="connsiteY4" fmla="*/ 52500 h 1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047" h="105000">
                    <a:moveTo>
                      <a:pt x="105047" y="52500"/>
                    </a:moveTo>
                    <a:cubicBezTo>
                      <a:pt x="105047" y="81516"/>
                      <a:pt x="81516" y="105000"/>
                      <a:pt x="52500" y="105000"/>
                    </a:cubicBezTo>
                    <a:cubicBezTo>
                      <a:pt x="23484" y="105000"/>
                      <a:pt x="0" y="81516"/>
                      <a:pt x="0" y="52500"/>
                    </a:cubicBezTo>
                    <a:cubicBezTo>
                      <a:pt x="0" y="23485"/>
                      <a:pt x="23484" y="0"/>
                      <a:pt x="52500" y="0"/>
                    </a:cubicBezTo>
                    <a:cubicBezTo>
                      <a:pt x="81516" y="-47"/>
                      <a:pt x="105047" y="23485"/>
                      <a:pt x="105047" y="52500"/>
                    </a:cubicBezTo>
                    <a:close/>
                  </a:path>
                </a:pathLst>
              </a:custGeom>
              <a:solidFill>
                <a:srgbClr val="070000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1" name="任意多边形: 形状 1110">
                <a:extLst>
                  <a:ext uri="{FF2B5EF4-FFF2-40B4-BE49-F238E27FC236}">
                    <a16:creationId xmlns:a16="http://schemas.microsoft.com/office/drawing/2014/main" id="{065FF51E-F780-D2DD-1E68-46B399E8F0CE}"/>
                  </a:ext>
                </a:extLst>
              </p:cNvPr>
              <p:cNvSpPr/>
              <p:nvPr/>
            </p:nvSpPr>
            <p:spPr>
              <a:xfrm>
                <a:off x="8492764" y="1172051"/>
                <a:ext cx="76828" cy="76828"/>
              </a:xfrm>
              <a:custGeom>
                <a:avLst/>
                <a:gdLst>
                  <a:gd name="connsiteX0" fmla="*/ 76828 w 76828"/>
                  <a:gd name="connsiteY0" fmla="*/ 38391 h 76828"/>
                  <a:gd name="connsiteX1" fmla="*/ 38391 w 76828"/>
                  <a:gd name="connsiteY1" fmla="*/ 76828 h 76828"/>
                  <a:gd name="connsiteX2" fmla="*/ 0 w 76828"/>
                  <a:gd name="connsiteY2" fmla="*/ 38391 h 76828"/>
                  <a:gd name="connsiteX3" fmla="*/ 38391 w 76828"/>
                  <a:gd name="connsiteY3" fmla="*/ 0 h 76828"/>
                  <a:gd name="connsiteX4" fmla="*/ 76828 w 76828"/>
                  <a:gd name="connsiteY4" fmla="*/ 38391 h 7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28" h="76828">
                    <a:moveTo>
                      <a:pt x="76828" y="38391"/>
                    </a:moveTo>
                    <a:cubicBezTo>
                      <a:pt x="76828" y="59625"/>
                      <a:pt x="59625" y="76828"/>
                      <a:pt x="38391" y="76828"/>
                    </a:cubicBezTo>
                    <a:cubicBezTo>
                      <a:pt x="17156" y="76828"/>
                      <a:pt x="0" y="59625"/>
                      <a:pt x="0" y="38391"/>
                    </a:cubicBezTo>
                    <a:cubicBezTo>
                      <a:pt x="0" y="17203"/>
                      <a:pt x="17203" y="0"/>
                      <a:pt x="38391" y="0"/>
                    </a:cubicBezTo>
                    <a:cubicBezTo>
                      <a:pt x="59625" y="0"/>
                      <a:pt x="76828" y="17203"/>
                      <a:pt x="76828" y="383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2" name="任意多边形: 形状 1111">
                <a:extLst>
                  <a:ext uri="{FF2B5EF4-FFF2-40B4-BE49-F238E27FC236}">
                    <a16:creationId xmlns:a16="http://schemas.microsoft.com/office/drawing/2014/main" id="{61ECFDB6-3CE0-3DC2-BC1A-5E0523419EA3}"/>
                  </a:ext>
                </a:extLst>
              </p:cNvPr>
              <p:cNvSpPr/>
              <p:nvPr/>
            </p:nvSpPr>
            <p:spPr>
              <a:xfrm>
                <a:off x="8671076" y="941332"/>
                <a:ext cx="949934" cy="1145955"/>
              </a:xfrm>
              <a:custGeom>
                <a:avLst/>
                <a:gdLst>
                  <a:gd name="connsiteX0" fmla="*/ 948517 w 949934"/>
                  <a:gd name="connsiteY0" fmla="*/ 328313 h 1145955"/>
                  <a:gd name="connsiteX1" fmla="*/ 842439 w 949934"/>
                  <a:gd name="connsiteY1" fmla="*/ 305719 h 1145955"/>
                  <a:gd name="connsiteX2" fmla="*/ 751783 w 949934"/>
                  <a:gd name="connsiteY2" fmla="*/ 313688 h 1145955"/>
                  <a:gd name="connsiteX3" fmla="*/ 820080 w 949934"/>
                  <a:gd name="connsiteY3" fmla="*/ 239250 h 1145955"/>
                  <a:gd name="connsiteX4" fmla="*/ 868689 w 949934"/>
                  <a:gd name="connsiteY4" fmla="*/ 119110 h 1145955"/>
                  <a:gd name="connsiteX5" fmla="*/ 879845 w 949934"/>
                  <a:gd name="connsiteY5" fmla="*/ 76969 h 1145955"/>
                  <a:gd name="connsiteX6" fmla="*/ 844549 w 949934"/>
                  <a:gd name="connsiteY6" fmla="*/ 0 h 1145955"/>
                  <a:gd name="connsiteX7" fmla="*/ 764345 w 949934"/>
                  <a:gd name="connsiteY7" fmla="*/ 73219 h 1145955"/>
                  <a:gd name="connsiteX8" fmla="*/ 628173 w 949934"/>
                  <a:gd name="connsiteY8" fmla="*/ 115125 h 1145955"/>
                  <a:gd name="connsiteX9" fmla="*/ 468235 w 949934"/>
                  <a:gd name="connsiteY9" fmla="*/ 194063 h 1145955"/>
                  <a:gd name="connsiteX10" fmla="*/ 483001 w 949934"/>
                  <a:gd name="connsiteY10" fmla="*/ 141563 h 1145955"/>
                  <a:gd name="connsiteX11" fmla="*/ 510001 w 949934"/>
                  <a:gd name="connsiteY11" fmla="*/ 102094 h 1145955"/>
                  <a:gd name="connsiteX12" fmla="*/ 550360 w 949934"/>
                  <a:gd name="connsiteY12" fmla="*/ 69375 h 1145955"/>
                  <a:gd name="connsiteX13" fmla="*/ 555845 w 949934"/>
                  <a:gd name="connsiteY13" fmla="*/ 68109 h 1145955"/>
                  <a:gd name="connsiteX14" fmla="*/ 279844 w 949934"/>
                  <a:gd name="connsiteY14" fmla="*/ 107719 h 1145955"/>
                  <a:gd name="connsiteX15" fmla="*/ 161813 w 949934"/>
                  <a:gd name="connsiteY15" fmla="*/ 300282 h 1145955"/>
                  <a:gd name="connsiteX16" fmla="*/ 48094 w 949934"/>
                  <a:gd name="connsiteY16" fmla="*/ 471751 h 1145955"/>
                  <a:gd name="connsiteX17" fmla="*/ 0 w 949934"/>
                  <a:gd name="connsiteY17" fmla="*/ 496548 h 1145955"/>
                  <a:gd name="connsiteX18" fmla="*/ 88313 w 949934"/>
                  <a:gd name="connsiteY18" fmla="*/ 574501 h 1145955"/>
                  <a:gd name="connsiteX19" fmla="*/ 90891 w 949934"/>
                  <a:gd name="connsiteY19" fmla="*/ 778455 h 1145955"/>
                  <a:gd name="connsiteX20" fmla="*/ 113907 w 949934"/>
                  <a:gd name="connsiteY20" fmla="*/ 960892 h 1145955"/>
                  <a:gd name="connsiteX21" fmla="*/ 222469 w 949934"/>
                  <a:gd name="connsiteY21" fmla="*/ 1072830 h 1145955"/>
                  <a:gd name="connsiteX22" fmla="*/ 562360 w 949934"/>
                  <a:gd name="connsiteY22" fmla="*/ 1135877 h 1145955"/>
                  <a:gd name="connsiteX23" fmla="*/ 830064 w 949934"/>
                  <a:gd name="connsiteY23" fmla="*/ 897049 h 1145955"/>
                  <a:gd name="connsiteX24" fmla="*/ 823830 w 949934"/>
                  <a:gd name="connsiteY24" fmla="*/ 876845 h 1145955"/>
                  <a:gd name="connsiteX25" fmla="*/ 790548 w 949934"/>
                  <a:gd name="connsiteY25" fmla="*/ 884580 h 1145955"/>
                  <a:gd name="connsiteX26" fmla="*/ 726611 w 949934"/>
                  <a:gd name="connsiteY26" fmla="*/ 900470 h 1145955"/>
                  <a:gd name="connsiteX27" fmla="*/ 834517 w 949934"/>
                  <a:gd name="connsiteY27" fmla="*/ 820689 h 1145955"/>
                  <a:gd name="connsiteX28" fmla="*/ 892549 w 949934"/>
                  <a:gd name="connsiteY28" fmla="*/ 683204 h 1145955"/>
                  <a:gd name="connsiteX29" fmla="*/ 899767 w 949934"/>
                  <a:gd name="connsiteY29" fmla="*/ 639329 h 1145955"/>
                  <a:gd name="connsiteX30" fmla="*/ 889877 w 949934"/>
                  <a:gd name="connsiteY30" fmla="*/ 538267 h 1145955"/>
                  <a:gd name="connsiteX31" fmla="*/ 852611 w 949934"/>
                  <a:gd name="connsiteY31" fmla="*/ 568735 h 1145955"/>
                  <a:gd name="connsiteX32" fmla="*/ 778501 w 949934"/>
                  <a:gd name="connsiteY32" fmla="*/ 612611 h 1145955"/>
                  <a:gd name="connsiteX33" fmla="*/ 715454 w 949934"/>
                  <a:gd name="connsiteY33" fmla="*/ 639751 h 1145955"/>
                  <a:gd name="connsiteX34" fmla="*/ 772408 w 949934"/>
                  <a:gd name="connsiteY34" fmla="*/ 559689 h 1145955"/>
                  <a:gd name="connsiteX35" fmla="*/ 805173 w 949934"/>
                  <a:gd name="connsiteY35" fmla="*/ 492751 h 1145955"/>
                  <a:gd name="connsiteX36" fmla="*/ 830392 w 949934"/>
                  <a:gd name="connsiteY36" fmla="*/ 399704 h 1145955"/>
                  <a:gd name="connsiteX37" fmla="*/ 949642 w 949934"/>
                  <a:gd name="connsiteY37" fmla="*/ 338157 h 1145955"/>
                  <a:gd name="connsiteX38" fmla="*/ 948517 w 949934"/>
                  <a:gd name="connsiteY38" fmla="*/ 328313 h 1145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49934" h="1145955">
                    <a:moveTo>
                      <a:pt x="948517" y="328313"/>
                    </a:moveTo>
                    <a:cubicBezTo>
                      <a:pt x="932767" y="293251"/>
                      <a:pt x="871783" y="303704"/>
                      <a:pt x="842439" y="305719"/>
                    </a:cubicBezTo>
                    <a:cubicBezTo>
                      <a:pt x="812111" y="307782"/>
                      <a:pt x="781970" y="310688"/>
                      <a:pt x="751783" y="313688"/>
                    </a:cubicBezTo>
                    <a:cubicBezTo>
                      <a:pt x="777470" y="291704"/>
                      <a:pt x="801423" y="267235"/>
                      <a:pt x="820080" y="239250"/>
                    </a:cubicBezTo>
                    <a:cubicBezTo>
                      <a:pt x="845064" y="201844"/>
                      <a:pt x="853455" y="160735"/>
                      <a:pt x="868689" y="119110"/>
                    </a:cubicBezTo>
                    <a:cubicBezTo>
                      <a:pt x="873564" y="105844"/>
                      <a:pt x="877220" y="91360"/>
                      <a:pt x="879845" y="76969"/>
                    </a:cubicBezTo>
                    <a:cubicBezTo>
                      <a:pt x="872252" y="49828"/>
                      <a:pt x="859877" y="23531"/>
                      <a:pt x="844549" y="0"/>
                    </a:cubicBezTo>
                    <a:cubicBezTo>
                      <a:pt x="832220" y="30516"/>
                      <a:pt x="788439" y="57235"/>
                      <a:pt x="764345" y="73219"/>
                    </a:cubicBezTo>
                    <a:cubicBezTo>
                      <a:pt x="722908" y="100735"/>
                      <a:pt x="676126" y="107344"/>
                      <a:pt x="628173" y="115125"/>
                    </a:cubicBezTo>
                    <a:cubicBezTo>
                      <a:pt x="568220" y="124875"/>
                      <a:pt x="509298" y="150375"/>
                      <a:pt x="468235" y="194063"/>
                    </a:cubicBezTo>
                    <a:cubicBezTo>
                      <a:pt x="470720" y="175782"/>
                      <a:pt x="475548" y="157828"/>
                      <a:pt x="483001" y="141563"/>
                    </a:cubicBezTo>
                    <a:cubicBezTo>
                      <a:pt x="489751" y="126891"/>
                      <a:pt x="499501" y="114235"/>
                      <a:pt x="510001" y="102094"/>
                    </a:cubicBezTo>
                    <a:cubicBezTo>
                      <a:pt x="521813" y="88406"/>
                      <a:pt x="531517" y="69656"/>
                      <a:pt x="550360" y="69375"/>
                    </a:cubicBezTo>
                    <a:cubicBezTo>
                      <a:pt x="552142" y="69375"/>
                      <a:pt x="553970" y="68860"/>
                      <a:pt x="555845" y="68109"/>
                    </a:cubicBezTo>
                    <a:cubicBezTo>
                      <a:pt x="471329" y="-7875"/>
                      <a:pt x="354657" y="37172"/>
                      <a:pt x="279844" y="107719"/>
                    </a:cubicBezTo>
                    <a:cubicBezTo>
                      <a:pt x="223266" y="161063"/>
                      <a:pt x="194250" y="231094"/>
                      <a:pt x="161813" y="300282"/>
                    </a:cubicBezTo>
                    <a:cubicBezTo>
                      <a:pt x="133078" y="361501"/>
                      <a:pt x="102422" y="428766"/>
                      <a:pt x="48094" y="471751"/>
                    </a:cubicBezTo>
                    <a:cubicBezTo>
                      <a:pt x="32906" y="483798"/>
                      <a:pt x="16688" y="491767"/>
                      <a:pt x="0" y="496548"/>
                    </a:cubicBezTo>
                    <a:cubicBezTo>
                      <a:pt x="29531" y="522095"/>
                      <a:pt x="68719" y="537235"/>
                      <a:pt x="88313" y="574501"/>
                    </a:cubicBezTo>
                    <a:cubicBezTo>
                      <a:pt x="120000" y="634829"/>
                      <a:pt x="94172" y="714470"/>
                      <a:pt x="90891" y="778455"/>
                    </a:cubicBezTo>
                    <a:cubicBezTo>
                      <a:pt x="87703" y="840048"/>
                      <a:pt x="89672" y="903283"/>
                      <a:pt x="113907" y="960892"/>
                    </a:cubicBezTo>
                    <a:cubicBezTo>
                      <a:pt x="134672" y="1010111"/>
                      <a:pt x="177235" y="1046721"/>
                      <a:pt x="222469" y="1072830"/>
                    </a:cubicBezTo>
                    <a:cubicBezTo>
                      <a:pt x="319407" y="1128846"/>
                      <a:pt x="451923" y="1164424"/>
                      <a:pt x="562360" y="1135877"/>
                    </a:cubicBezTo>
                    <a:cubicBezTo>
                      <a:pt x="684001" y="1104424"/>
                      <a:pt x="782017" y="1011986"/>
                      <a:pt x="830064" y="897049"/>
                    </a:cubicBezTo>
                    <a:cubicBezTo>
                      <a:pt x="832689" y="890720"/>
                      <a:pt x="832736" y="878439"/>
                      <a:pt x="823830" y="876845"/>
                    </a:cubicBezTo>
                    <a:cubicBezTo>
                      <a:pt x="811689" y="874689"/>
                      <a:pt x="801845" y="880361"/>
                      <a:pt x="790548" y="884580"/>
                    </a:cubicBezTo>
                    <a:cubicBezTo>
                      <a:pt x="770017" y="892173"/>
                      <a:pt x="748173" y="896580"/>
                      <a:pt x="726611" y="900470"/>
                    </a:cubicBezTo>
                    <a:cubicBezTo>
                      <a:pt x="766361" y="877174"/>
                      <a:pt x="803345" y="856595"/>
                      <a:pt x="834517" y="820689"/>
                    </a:cubicBezTo>
                    <a:cubicBezTo>
                      <a:pt x="867517" y="782720"/>
                      <a:pt x="882845" y="731533"/>
                      <a:pt x="892549" y="683204"/>
                    </a:cubicBezTo>
                    <a:cubicBezTo>
                      <a:pt x="895455" y="668673"/>
                      <a:pt x="897658" y="654001"/>
                      <a:pt x="899767" y="639329"/>
                    </a:cubicBezTo>
                    <a:cubicBezTo>
                      <a:pt x="899580" y="605579"/>
                      <a:pt x="896017" y="571595"/>
                      <a:pt x="889877" y="538267"/>
                    </a:cubicBezTo>
                    <a:cubicBezTo>
                      <a:pt x="879424" y="549985"/>
                      <a:pt x="863627" y="559595"/>
                      <a:pt x="852611" y="568735"/>
                    </a:cubicBezTo>
                    <a:cubicBezTo>
                      <a:pt x="829783" y="587626"/>
                      <a:pt x="804564" y="599345"/>
                      <a:pt x="778501" y="612611"/>
                    </a:cubicBezTo>
                    <a:cubicBezTo>
                      <a:pt x="758533" y="622782"/>
                      <a:pt x="737345" y="632486"/>
                      <a:pt x="715454" y="639751"/>
                    </a:cubicBezTo>
                    <a:cubicBezTo>
                      <a:pt x="738470" y="616267"/>
                      <a:pt x="756283" y="589220"/>
                      <a:pt x="772408" y="559689"/>
                    </a:cubicBezTo>
                    <a:cubicBezTo>
                      <a:pt x="784361" y="537845"/>
                      <a:pt x="794861" y="515298"/>
                      <a:pt x="805173" y="492751"/>
                    </a:cubicBezTo>
                    <a:cubicBezTo>
                      <a:pt x="811033" y="461345"/>
                      <a:pt x="814736" y="428063"/>
                      <a:pt x="830392" y="399704"/>
                    </a:cubicBezTo>
                    <a:cubicBezTo>
                      <a:pt x="857439" y="350813"/>
                      <a:pt x="900236" y="334407"/>
                      <a:pt x="949642" y="338157"/>
                    </a:cubicBezTo>
                    <a:cubicBezTo>
                      <a:pt x="950252" y="334876"/>
                      <a:pt x="949924" y="331501"/>
                      <a:pt x="948517" y="328313"/>
                    </a:cubicBezTo>
                    <a:close/>
                  </a:path>
                </a:pathLst>
              </a:custGeom>
              <a:solidFill>
                <a:srgbClr val="354DA1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3" name="任意多边形: 形状 1112">
                <a:extLst>
                  <a:ext uri="{FF2B5EF4-FFF2-40B4-BE49-F238E27FC236}">
                    <a16:creationId xmlns:a16="http://schemas.microsoft.com/office/drawing/2014/main" id="{C8B69A69-316D-DF47-97BD-B4B9E49B47BA}"/>
                  </a:ext>
                </a:extLst>
              </p:cNvPr>
              <p:cNvSpPr/>
              <p:nvPr/>
            </p:nvSpPr>
            <p:spPr>
              <a:xfrm>
                <a:off x="8898843" y="941332"/>
                <a:ext cx="722200" cy="1097627"/>
              </a:xfrm>
              <a:custGeom>
                <a:avLst/>
                <a:gdLst>
                  <a:gd name="connsiteX0" fmla="*/ 720751 w 722200"/>
                  <a:gd name="connsiteY0" fmla="*/ 328313 h 1097627"/>
                  <a:gd name="connsiteX1" fmla="*/ 614673 w 722200"/>
                  <a:gd name="connsiteY1" fmla="*/ 305719 h 1097627"/>
                  <a:gd name="connsiteX2" fmla="*/ 524017 w 722200"/>
                  <a:gd name="connsiteY2" fmla="*/ 313688 h 1097627"/>
                  <a:gd name="connsiteX3" fmla="*/ 592314 w 722200"/>
                  <a:gd name="connsiteY3" fmla="*/ 239250 h 1097627"/>
                  <a:gd name="connsiteX4" fmla="*/ 640923 w 722200"/>
                  <a:gd name="connsiteY4" fmla="*/ 119110 h 1097627"/>
                  <a:gd name="connsiteX5" fmla="*/ 652079 w 722200"/>
                  <a:gd name="connsiteY5" fmla="*/ 76969 h 1097627"/>
                  <a:gd name="connsiteX6" fmla="*/ 616783 w 722200"/>
                  <a:gd name="connsiteY6" fmla="*/ 0 h 1097627"/>
                  <a:gd name="connsiteX7" fmla="*/ 536579 w 722200"/>
                  <a:gd name="connsiteY7" fmla="*/ 73219 h 1097627"/>
                  <a:gd name="connsiteX8" fmla="*/ 400407 w 722200"/>
                  <a:gd name="connsiteY8" fmla="*/ 115125 h 1097627"/>
                  <a:gd name="connsiteX9" fmla="*/ 240469 w 722200"/>
                  <a:gd name="connsiteY9" fmla="*/ 194063 h 1097627"/>
                  <a:gd name="connsiteX10" fmla="*/ 255235 w 722200"/>
                  <a:gd name="connsiteY10" fmla="*/ 141563 h 1097627"/>
                  <a:gd name="connsiteX11" fmla="*/ 282235 w 722200"/>
                  <a:gd name="connsiteY11" fmla="*/ 102094 h 1097627"/>
                  <a:gd name="connsiteX12" fmla="*/ 322594 w 722200"/>
                  <a:gd name="connsiteY12" fmla="*/ 69375 h 1097627"/>
                  <a:gd name="connsiteX13" fmla="*/ 328079 w 722200"/>
                  <a:gd name="connsiteY13" fmla="*/ 68109 h 1097627"/>
                  <a:gd name="connsiteX14" fmla="*/ 52078 w 722200"/>
                  <a:gd name="connsiteY14" fmla="*/ 107719 h 1097627"/>
                  <a:gd name="connsiteX15" fmla="*/ 0 w 722200"/>
                  <a:gd name="connsiteY15" fmla="*/ 171469 h 1097627"/>
                  <a:gd name="connsiteX16" fmla="*/ 2766 w 722200"/>
                  <a:gd name="connsiteY16" fmla="*/ 170438 h 1097627"/>
                  <a:gd name="connsiteX17" fmla="*/ 126000 w 722200"/>
                  <a:gd name="connsiteY17" fmla="*/ 78328 h 1097627"/>
                  <a:gd name="connsiteX18" fmla="*/ 278063 w 722200"/>
                  <a:gd name="connsiteY18" fmla="*/ 64922 h 1097627"/>
                  <a:gd name="connsiteX19" fmla="*/ 279094 w 722200"/>
                  <a:gd name="connsiteY19" fmla="*/ 72891 h 1097627"/>
                  <a:gd name="connsiteX20" fmla="*/ 210985 w 722200"/>
                  <a:gd name="connsiteY20" fmla="*/ 238594 h 1097627"/>
                  <a:gd name="connsiteX21" fmla="*/ 352266 w 722200"/>
                  <a:gd name="connsiteY21" fmla="*/ 155110 h 1097627"/>
                  <a:gd name="connsiteX22" fmla="*/ 500016 w 722200"/>
                  <a:gd name="connsiteY22" fmla="*/ 109781 h 1097627"/>
                  <a:gd name="connsiteX23" fmla="*/ 614345 w 722200"/>
                  <a:gd name="connsiteY23" fmla="*/ 60094 h 1097627"/>
                  <a:gd name="connsiteX24" fmla="*/ 621610 w 722200"/>
                  <a:gd name="connsiteY24" fmla="*/ 64313 h 1097627"/>
                  <a:gd name="connsiteX25" fmla="*/ 601314 w 722200"/>
                  <a:gd name="connsiteY25" fmla="*/ 152250 h 1097627"/>
                  <a:gd name="connsiteX26" fmla="*/ 559923 w 722200"/>
                  <a:gd name="connsiteY26" fmla="*/ 222891 h 1097627"/>
                  <a:gd name="connsiteX27" fmla="*/ 453329 w 722200"/>
                  <a:gd name="connsiteY27" fmla="*/ 339704 h 1097627"/>
                  <a:gd name="connsiteX28" fmla="*/ 443626 w 722200"/>
                  <a:gd name="connsiteY28" fmla="*/ 348048 h 1097627"/>
                  <a:gd name="connsiteX29" fmla="*/ 607548 w 722200"/>
                  <a:gd name="connsiteY29" fmla="*/ 328032 h 1097627"/>
                  <a:gd name="connsiteX30" fmla="*/ 609751 w 722200"/>
                  <a:gd name="connsiteY30" fmla="*/ 336141 h 1097627"/>
                  <a:gd name="connsiteX31" fmla="*/ 548392 w 722200"/>
                  <a:gd name="connsiteY31" fmla="*/ 469126 h 1097627"/>
                  <a:gd name="connsiteX32" fmla="*/ 489704 w 722200"/>
                  <a:gd name="connsiteY32" fmla="*/ 608345 h 1097627"/>
                  <a:gd name="connsiteX33" fmla="*/ 430501 w 722200"/>
                  <a:gd name="connsiteY33" fmla="*/ 681470 h 1097627"/>
                  <a:gd name="connsiteX34" fmla="*/ 629111 w 722200"/>
                  <a:gd name="connsiteY34" fmla="*/ 611720 h 1097627"/>
                  <a:gd name="connsiteX35" fmla="*/ 635486 w 722200"/>
                  <a:gd name="connsiteY35" fmla="*/ 616642 h 1097627"/>
                  <a:gd name="connsiteX36" fmla="*/ 410017 w 722200"/>
                  <a:gd name="connsiteY36" fmla="*/ 932861 h 1097627"/>
                  <a:gd name="connsiteX37" fmla="*/ 524204 w 722200"/>
                  <a:gd name="connsiteY37" fmla="*/ 918564 h 1097627"/>
                  <a:gd name="connsiteX38" fmla="*/ 530157 w 722200"/>
                  <a:gd name="connsiteY38" fmla="*/ 924517 h 1097627"/>
                  <a:gd name="connsiteX39" fmla="*/ 463688 w 722200"/>
                  <a:gd name="connsiteY39" fmla="*/ 1052627 h 1097627"/>
                  <a:gd name="connsiteX40" fmla="*/ 427641 w 722200"/>
                  <a:gd name="connsiteY40" fmla="*/ 1097627 h 1097627"/>
                  <a:gd name="connsiteX41" fmla="*/ 602392 w 722200"/>
                  <a:gd name="connsiteY41" fmla="*/ 897002 h 1097627"/>
                  <a:gd name="connsiteX42" fmla="*/ 596157 w 722200"/>
                  <a:gd name="connsiteY42" fmla="*/ 876798 h 1097627"/>
                  <a:gd name="connsiteX43" fmla="*/ 562876 w 722200"/>
                  <a:gd name="connsiteY43" fmla="*/ 884533 h 1097627"/>
                  <a:gd name="connsiteX44" fmla="*/ 498938 w 722200"/>
                  <a:gd name="connsiteY44" fmla="*/ 900424 h 1097627"/>
                  <a:gd name="connsiteX45" fmla="*/ 606845 w 722200"/>
                  <a:gd name="connsiteY45" fmla="*/ 820642 h 1097627"/>
                  <a:gd name="connsiteX46" fmla="*/ 664876 w 722200"/>
                  <a:gd name="connsiteY46" fmla="*/ 683157 h 1097627"/>
                  <a:gd name="connsiteX47" fmla="*/ 672095 w 722200"/>
                  <a:gd name="connsiteY47" fmla="*/ 639282 h 1097627"/>
                  <a:gd name="connsiteX48" fmla="*/ 662204 w 722200"/>
                  <a:gd name="connsiteY48" fmla="*/ 538220 h 1097627"/>
                  <a:gd name="connsiteX49" fmla="*/ 624939 w 722200"/>
                  <a:gd name="connsiteY49" fmla="*/ 568689 h 1097627"/>
                  <a:gd name="connsiteX50" fmla="*/ 550829 w 722200"/>
                  <a:gd name="connsiteY50" fmla="*/ 612564 h 1097627"/>
                  <a:gd name="connsiteX51" fmla="*/ 487782 w 722200"/>
                  <a:gd name="connsiteY51" fmla="*/ 639704 h 1097627"/>
                  <a:gd name="connsiteX52" fmla="*/ 544736 w 722200"/>
                  <a:gd name="connsiteY52" fmla="*/ 559642 h 1097627"/>
                  <a:gd name="connsiteX53" fmla="*/ 577501 w 722200"/>
                  <a:gd name="connsiteY53" fmla="*/ 492704 h 1097627"/>
                  <a:gd name="connsiteX54" fmla="*/ 602720 w 722200"/>
                  <a:gd name="connsiteY54" fmla="*/ 399657 h 1097627"/>
                  <a:gd name="connsiteX55" fmla="*/ 721970 w 722200"/>
                  <a:gd name="connsiteY55" fmla="*/ 338110 h 1097627"/>
                  <a:gd name="connsiteX56" fmla="*/ 720751 w 722200"/>
                  <a:gd name="connsiteY56" fmla="*/ 328313 h 109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722200" h="1097627">
                    <a:moveTo>
                      <a:pt x="720751" y="328313"/>
                    </a:moveTo>
                    <a:cubicBezTo>
                      <a:pt x="705001" y="293251"/>
                      <a:pt x="644017" y="303704"/>
                      <a:pt x="614673" y="305719"/>
                    </a:cubicBezTo>
                    <a:cubicBezTo>
                      <a:pt x="584345" y="307782"/>
                      <a:pt x="554204" y="310688"/>
                      <a:pt x="524017" y="313688"/>
                    </a:cubicBezTo>
                    <a:cubicBezTo>
                      <a:pt x="549704" y="291704"/>
                      <a:pt x="573657" y="267235"/>
                      <a:pt x="592314" y="239250"/>
                    </a:cubicBezTo>
                    <a:cubicBezTo>
                      <a:pt x="617298" y="201844"/>
                      <a:pt x="625689" y="160735"/>
                      <a:pt x="640923" y="119110"/>
                    </a:cubicBezTo>
                    <a:cubicBezTo>
                      <a:pt x="645798" y="105844"/>
                      <a:pt x="649454" y="91360"/>
                      <a:pt x="652079" y="76969"/>
                    </a:cubicBezTo>
                    <a:cubicBezTo>
                      <a:pt x="644486" y="49828"/>
                      <a:pt x="632111" y="23531"/>
                      <a:pt x="616783" y="0"/>
                    </a:cubicBezTo>
                    <a:cubicBezTo>
                      <a:pt x="604454" y="30516"/>
                      <a:pt x="560673" y="57235"/>
                      <a:pt x="536579" y="73219"/>
                    </a:cubicBezTo>
                    <a:cubicBezTo>
                      <a:pt x="495142" y="100735"/>
                      <a:pt x="448360" y="107344"/>
                      <a:pt x="400407" y="115125"/>
                    </a:cubicBezTo>
                    <a:cubicBezTo>
                      <a:pt x="340454" y="124875"/>
                      <a:pt x="281532" y="150375"/>
                      <a:pt x="240469" y="194063"/>
                    </a:cubicBezTo>
                    <a:cubicBezTo>
                      <a:pt x="242954" y="175782"/>
                      <a:pt x="247782" y="157828"/>
                      <a:pt x="255235" y="141563"/>
                    </a:cubicBezTo>
                    <a:cubicBezTo>
                      <a:pt x="261985" y="126891"/>
                      <a:pt x="271735" y="114235"/>
                      <a:pt x="282235" y="102094"/>
                    </a:cubicBezTo>
                    <a:cubicBezTo>
                      <a:pt x="294047" y="88406"/>
                      <a:pt x="303751" y="69656"/>
                      <a:pt x="322594" y="69375"/>
                    </a:cubicBezTo>
                    <a:cubicBezTo>
                      <a:pt x="324376" y="69375"/>
                      <a:pt x="326204" y="68860"/>
                      <a:pt x="328079" y="68109"/>
                    </a:cubicBezTo>
                    <a:cubicBezTo>
                      <a:pt x="243563" y="-7875"/>
                      <a:pt x="126891" y="37172"/>
                      <a:pt x="52078" y="107719"/>
                    </a:cubicBezTo>
                    <a:cubicBezTo>
                      <a:pt x="31594" y="127032"/>
                      <a:pt x="14719" y="148594"/>
                      <a:pt x="0" y="171469"/>
                    </a:cubicBezTo>
                    <a:cubicBezTo>
                      <a:pt x="891" y="171141"/>
                      <a:pt x="1875" y="170813"/>
                      <a:pt x="2766" y="170438"/>
                    </a:cubicBezTo>
                    <a:cubicBezTo>
                      <a:pt x="38203" y="132657"/>
                      <a:pt x="78000" y="99141"/>
                      <a:pt x="126000" y="78328"/>
                    </a:cubicBezTo>
                    <a:cubicBezTo>
                      <a:pt x="174235" y="57375"/>
                      <a:pt x="226875" y="55078"/>
                      <a:pt x="278063" y="64922"/>
                    </a:cubicBezTo>
                    <a:cubicBezTo>
                      <a:pt x="281907" y="65672"/>
                      <a:pt x="282141" y="71063"/>
                      <a:pt x="279094" y="72891"/>
                    </a:cubicBezTo>
                    <a:cubicBezTo>
                      <a:pt x="225376" y="104860"/>
                      <a:pt x="212485" y="181125"/>
                      <a:pt x="210985" y="238594"/>
                    </a:cubicBezTo>
                    <a:cubicBezTo>
                      <a:pt x="245110" y="197297"/>
                      <a:pt x="302766" y="172547"/>
                      <a:pt x="352266" y="155110"/>
                    </a:cubicBezTo>
                    <a:cubicBezTo>
                      <a:pt x="400923" y="138047"/>
                      <a:pt x="450798" y="125016"/>
                      <a:pt x="500016" y="109781"/>
                    </a:cubicBezTo>
                    <a:cubicBezTo>
                      <a:pt x="539017" y="97735"/>
                      <a:pt x="581579" y="85500"/>
                      <a:pt x="614345" y="60094"/>
                    </a:cubicBezTo>
                    <a:cubicBezTo>
                      <a:pt x="617626" y="57563"/>
                      <a:pt x="622829" y="59766"/>
                      <a:pt x="621610" y="64313"/>
                    </a:cubicBezTo>
                    <a:cubicBezTo>
                      <a:pt x="613970" y="93469"/>
                      <a:pt x="612845" y="124172"/>
                      <a:pt x="601314" y="152250"/>
                    </a:cubicBezTo>
                    <a:cubicBezTo>
                      <a:pt x="590814" y="177703"/>
                      <a:pt x="576611" y="201094"/>
                      <a:pt x="559923" y="222891"/>
                    </a:cubicBezTo>
                    <a:cubicBezTo>
                      <a:pt x="527907" y="264657"/>
                      <a:pt x="492798" y="304782"/>
                      <a:pt x="453329" y="339704"/>
                    </a:cubicBezTo>
                    <a:cubicBezTo>
                      <a:pt x="450142" y="342563"/>
                      <a:pt x="446860" y="345282"/>
                      <a:pt x="443626" y="348048"/>
                    </a:cubicBezTo>
                    <a:cubicBezTo>
                      <a:pt x="496782" y="333423"/>
                      <a:pt x="551204" y="325922"/>
                      <a:pt x="607548" y="328032"/>
                    </a:cubicBezTo>
                    <a:cubicBezTo>
                      <a:pt x="611579" y="328173"/>
                      <a:pt x="613829" y="334126"/>
                      <a:pt x="609751" y="336141"/>
                    </a:cubicBezTo>
                    <a:cubicBezTo>
                      <a:pt x="562595" y="359344"/>
                      <a:pt x="557345" y="423516"/>
                      <a:pt x="548392" y="469126"/>
                    </a:cubicBezTo>
                    <a:cubicBezTo>
                      <a:pt x="538595" y="519235"/>
                      <a:pt x="518064" y="565876"/>
                      <a:pt x="489704" y="608345"/>
                    </a:cubicBezTo>
                    <a:cubicBezTo>
                      <a:pt x="472735" y="633704"/>
                      <a:pt x="452860" y="658736"/>
                      <a:pt x="430501" y="681470"/>
                    </a:cubicBezTo>
                    <a:cubicBezTo>
                      <a:pt x="500485" y="676783"/>
                      <a:pt x="568876" y="645376"/>
                      <a:pt x="629111" y="611720"/>
                    </a:cubicBezTo>
                    <a:cubicBezTo>
                      <a:pt x="632673" y="609751"/>
                      <a:pt x="636142" y="612939"/>
                      <a:pt x="635486" y="616642"/>
                    </a:cubicBezTo>
                    <a:cubicBezTo>
                      <a:pt x="611767" y="750751"/>
                      <a:pt x="530345" y="876095"/>
                      <a:pt x="410017" y="932861"/>
                    </a:cubicBezTo>
                    <a:cubicBezTo>
                      <a:pt x="447891" y="939095"/>
                      <a:pt x="491673" y="933799"/>
                      <a:pt x="524204" y="918564"/>
                    </a:cubicBezTo>
                    <a:cubicBezTo>
                      <a:pt x="528001" y="916783"/>
                      <a:pt x="532501" y="920486"/>
                      <a:pt x="530157" y="924517"/>
                    </a:cubicBezTo>
                    <a:cubicBezTo>
                      <a:pt x="505970" y="966096"/>
                      <a:pt x="489798" y="1012174"/>
                      <a:pt x="463688" y="1052627"/>
                    </a:cubicBezTo>
                    <a:cubicBezTo>
                      <a:pt x="453048" y="1069127"/>
                      <a:pt x="440954" y="1083940"/>
                      <a:pt x="427641" y="1097627"/>
                    </a:cubicBezTo>
                    <a:cubicBezTo>
                      <a:pt x="505688" y="1052674"/>
                      <a:pt x="567376" y="980814"/>
                      <a:pt x="602392" y="897002"/>
                    </a:cubicBezTo>
                    <a:cubicBezTo>
                      <a:pt x="605017" y="890674"/>
                      <a:pt x="605064" y="878392"/>
                      <a:pt x="596157" y="876798"/>
                    </a:cubicBezTo>
                    <a:cubicBezTo>
                      <a:pt x="584017" y="874642"/>
                      <a:pt x="574173" y="880314"/>
                      <a:pt x="562876" y="884533"/>
                    </a:cubicBezTo>
                    <a:cubicBezTo>
                      <a:pt x="542345" y="892127"/>
                      <a:pt x="520501" y="896533"/>
                      <a:pt x="498938" y="900424"/>
                    </a:cubicBezTo>
                    <a:cubicBezTo>
                      <a:pt x="538688" y="877127"/>
                      <a:pt x="575673" y="856549"/>
                      <a:pt x="606845" y="820642"/>
                    </a:cubicBezTo>
                    <a:cubicBezTo>
                      <a:pt x="639845" y="782673"/>
                      <a:pt x="655173" y="731486"/>
                      <a:pt x="664876" y="683157"/>
                    </a:cubicBezTo>
                    <a:cubicBezTo>
                      <a:pt x="667783" y="668626"/>
                      <a:pt x="669986" y="653954"/>
                      <a:pt x="672095" y="639282"/>
                    </a:cubicBezTo>
                    <a:cubicBezTo>
                      <a:pt x="671908" y="605532"/>
                      <a:pt x="668345" y="571548"/>
                      <a:pt x="662204" y="538220"/>
                    </a:cubicBezTo>
                    <a:cubicBezTo>
                      <a:pt x="651751" y="549939"/>
                      <a:pt x="635954" y="559548"/>
                      <a:pt x="624939" y="568689"/>
                    </a:cubicBezTo>
                    <a:cubicBezTo>
                      <a:pt x="602111" y="587579"/>
                      <a:pt x="576892" y="599298"/>
                      <a:pt x="550829" y="612564"/>
                    </a:cubicBezTo>
                    <a:cubicBezTo>
                      <a:pt x="530860" y="622736"/>
                      <a:pt x="509673" y="632439"/>
                      <a:pt x="487782" y="639704"/>
                    </a:cubicBezTo>
                    <a:cubicBezTo>
                      <a:pt x="510798" y="616220"/>
                      <a:pt x="528610" y="589173"/>
                      <a:pt x="544736" y="559642"/>
                    </a:cubicBezTo>
                    <a:cubicBezTo>
                      <a:pt x="556689" y="537798"/>
                      <a:pt x="567189" y="515251"/>
                      <a:pt x="577501" y="492704"/>
                    </a:cubicBezTo>
                    <a:cubicBezTo>
                      <a:pt x="583361" y="461298"/>
                      <a:pt x="587064" y="428016"/>
                      <a:pt x="602720" y="399657"/>
                    </a:cubicBezTo>
                    <a:cubicBezTo>
                      <a:pt x="629767" y="350766"/>
                      <a:pt x="672564" y="334360"/>
                      <a:pt x="721970" y="338110"/>
                    </a:cubicBezTo>
                    <a:cubicBezTo>
                      <a:pt x="722486" y="334876"/>
                      <a:pt x="722158" y="331501"/>
                      <a:pt x="720751" y="328313"/>
                    </a:cubicBezTo>
                    <a:close/>
                  </a:path>
                </a:pathLst>
              </a:custGeom>
              <a:solidFill>
                <a:srgbClr val="0093D4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4" name="任意多边形: 形状 1113">
                <a:extLst>
                  <a:ext uri="{FF2B5EF4-FFF2-40B4-BE49-F238E27FC236}">
                    <a16:creationId xmlns:a16="http://schemas.microsoft.com/office/drawing/2014/main" id="{6FDCEA64-9ABE-E956-A731-A8187FE0AF62}"/>
                  </a:ext>
                </a:extLst>
              </p:cNvPr>
              <p:cNvSpPr/>
              <p:nvPr/>
            </p:nvSpPr>
            <p:spPr>
              <a:xfrm>
                <a:off x="8671358" y="969995"/>
                <a:ext cx="763220" cy="1075667"/>
              </a:xfrm>
              <a:custGeom>
                <a:avLst/>
                <a:gdLst>
                  <a:gd name="connsiteX0" fmla="*/ 319219 w 763220"/>
                  <a:gd name="connsiteY0" fmla="*/ 1065261 h 1075667"/>
                  <a:gd name="connsiteX1" fmla="*/ 522048 w 763220"/>
                  <a:gd name="connsiteY1" fmla="*/ 932558 h 1075667"/>
                  <a:gd name="connsiteX2" fmla="*/ 527392 w 763220"/>
                  <a:gd name="connsiteY2" fmla="*/ 927214 h 1075667"/>
                  <a:gd name="connsiteX3" fmla="*/ 594001 w 763220"/>
                  <a:gd name="connsiteY3" fmla="*/ 979948 h 1075667"/>
                  <a:gd name="connsiteX4" fmla="*/ 533064 w 763220"/>
                  <a:gd name="connsiteY4" fmla="*/ 871104 h 1075667"/>
                  <a:gd name="connsiteX5" fmla="*/ 537282 w 763220"/>
                  <a:gd name="connsiteY5" fmla="*/ 863839 h 1075667"/>
                  <a:gd name="connsiteX6" fmla="*/ 635345 w 763220"/>
                  <a:gd name="connsiteY6" fmla="*/ 908651 h 1075667"/>
                  <a:gd name="connsiteX7" fmla="*/ 524251 w 763220"/>
                  <a:gd name="connsiteY7" fmla="*/ 818886 h 1075667"/>
                  <a:gd name="connsiteX8" fmla="*/ 523079 w 763220"/>
                  <a:gd name="connsiteY8" fmla="*/ 810354 h 1075667"/>
                  <a:gd name="connsiteX9" fmla="*/ 661173 w 763220"/>
                  <a:gd name="connsiteY9" fmla="*/ 768354 h 1075667"/>
                  <a:gd name="connsiteX10" fmla="*/ 693611 w 763220"/>
                  <a:gd name="connsiteY10" fmla="*/ 746745 h 1075667"/>
                  <a:gd name="connsiteX11" fmla="*/ 666986 w 763220"/>
                  <a:gd name="connsiteY11" fmla="*/ 756870 h 1075667"/>
                  <a:gd name="connsiteX12" fmla="*/ 570704 w 763220"/>
                  <a:gd name="connsiteY12" fmla="*/ 769667 h 1075667"/>
                  <a:gd name="connsiteX13" fmla="*/ 468798 w 763220"/>
                  <a:gd name="connsiteY13" fmla="*/ 751573 h 1075667"/>
                  <a:gd name="connsiteX14" fmla="*/ 467673 w 763220"/>
                  <a:gd name="connsiteY14" fmla="*/ 743042 h 1075667"/>
                  <a:gd name="connsiteX15" fmla="*/ 612845 w 763220"/>
                  <a:gd name="connsiteY15" fmla="*/ 648729 h 1075667"/>
                  <a:gd name="connsiteX16" fmla="*/ 528236 w 763220"/>
                  <a:gd name="connsiteY16" fmla="*/ 676338 h 1075667"/>
                  <a:gd name="connsiteX17" fmla="*/ 526079 w 763220"/>
                  <a:gd name="connsiteY17" fmla="*/ 668229 h 1075667"/>
                  <a:gd name="connsiteX18" fmla="*/ 673736 w 763220"/>
                  <a:gd name="connsiteY18" fmla="*/ 543682 h 1075667"/>
                  <a:gd name="connsiteX19" fmla="*/ 725204 w 763220"/>
                  <a:gd name="connsiteY19" fmla="*/ 455979 h 1075667"/>
                  <a:gd name="connsiteX20" fmla="*/ 735423 w 763220"/>
                  <a:gd name="connsiteY20" fmla="*/ 422276 h 1075667"/>
                  <a:gd name="connsiteX21" fmla="*/ 574642 w 763220"/>
                  <a:gd name="connsiteY21" fmla="*/ 478197 h 1075667"/>
                  <a:gd name="connsiteX22" fmla="*/ 572720 w 763220"/>
                  <a:gd name="connsiteY22" fmla="*/ 470932 h 1075667"/>
                  <a:gd name="connsiteX23" fmla="*/ 638861 w 763220"/>
                  <a:gd name="connsiteY23" fmla="*/ 428229 h 1075667"/>
                  <a:gd name="connsiteX24" fmla="*/ 673783 w 763220"/>
                  <a:gd name="connsiteY24" fmla="*/ 390869 h 1075667"/>
                  <a:gd name="connsiteX25" fmla="*/ 533110 w 763220"/>
                  <a:gd name="connsiteY25" fmla="*/ 422744 h 1075667"/>
                  <a:gd name="connsiteX26" fmla="*/ 532079 w 763220"/>
                  <a:gd name="connsiteY26" fmla="*/ 414822 h 1075667"/>
                  <a:gd name="connsiteX27" fmla="*/ 670548 w 763220"/>
                  <a:gd name="connsiteY27" fmla="*/ 317556 h 1075667"/>
                  <a:gd name="connsiteX28" fmla="*/ 706126 w 763220"/>
                  <a:gd name="connsiteY28" fmla="*/ 269228 h 1075667"/>
                  <a:gd name="connsiteX29" fmla="*/ 651517 w 763220"/>
                  <a:gd name="connsiteY29" fmla="*/ 306119 h 1075667"/>
                  <a:gd name="connsiteX30" fmla="*/ 505642 w 763220"/>
                  <a:gd name="connsiteY30" fmla="*/ 378025 h 1075667"/>
                  <a:gd name="connsiteX31" fmla="*/ 498376 w 763220"/>
                  <a:gd name="connsiteY31" fmla="*/ 373807 h 1075667"/>
                  <a:gd name="connsiteX32" fmla="*/ 577736 w 763220"/>
                  <a:gd name="connsiteY32" fmla="*/ 266510 h 1075667"/>
                  <a:gd name="connsiteX33" fmla="*/ 440345 w 763220"/>
                  <a:gd name="connsiteY33" fmla="*/ 350322 h 1075667"/>
                  <a:gd name="connsiteX34" fmla="*/ 433079 w 763220"/>
                  <a:gd name="connsiteY34" fmla="*/ 346104 h 1075667"/>
                  <a:gd name="connsiteX35" fmla="*/ 483095 w 763220"/>
                  <a:gd name="connsiteY35" fmla="*/ 239650 h 1075667"/>
                  <a:gd name="connsiteX36" fmla="*/ 569345 w 763220"/>
                  <a:gd name="connsiteY36" fmla="*/ 177588 h 1075667"/>
                  <a:gd name="connsiteX37" fmla="*/ 763220 w 763220"/>
                  <a:gd name="connsiteY37" fmla="*/ 90119 h 1075667"/>
                  <a:gd name="connsiteX38" fmla="*/ 547079 w 763220"/>
                  <a:gd name="connsiteY38" fmla="*/ 157291 h 1075667"/>
                  <a:gd name="connsiteX39" fmla="*/ 436032 w 763220"/>
                  <a:gd name="connsiteY39" fmla="*/ 220338 h 1075667"/>
                  <a:gd name="connsiteX40" fmla="*/ 374204 w 763220"/>
                  <a:gd name="connsiteY40" fmla="*/ 340478 h 1075667"/>
                  <a:gd name="connsiteX41" fmla="*/ 365813 w 763220"/>
                  <a:gd name="connsiteY41" fmla="*/ 340478 h 1075667"/>
                  <a:gd name="connsiteX42" fmla="*/ 393470 w 763220"/>
                  <a:gd name="connsiteY42" fmla="*/ 176087 h 1075667"/>
                  <a:gd name="connsiteX43" fmla="*/ 314813 w 763220"/>
                  <a:gd name="connsiteY43" fmla="*/ 316760 h 1075667"/>
                  <a:gd name="connsiteX44" fmla="*/ 306282 w 763220"/>
                  <a:gd name="connsiteY44" fmla="*/ 315588 h 1075667"/>
                  <a:gd name="connsiteX45" fmla="*/ 410157 w 763220"/>
                  <a:gd name="connsiteY45" fmla="*/ 91431 h 1075667"/>
                  <a:gd name="connsiteX46" fmla="*/ 261376 w 763220"/>
                  <a:gd name="connsiteY46" fmla="*/ 259338 h 1075667"/>
                  <a:gd name="connsiteX47" fmla="*/ 252844 w 763220"/>
                  <a:gd name="connsiteY47" fmla="*/ 258213 h 1075667"/>
                  <a:gd name="connsiteX48" fmla="*/ 355407 w 763220"/>
                  <a:gd name="connsiteY48" fmla="*/ 47978 h 1075667"/>
                  <a:gd name="connsiteX49" fmla="*/ 482438 w 763220"/>
                  <a:gd name="connsiteY49" fmla="*/ 2650 h 1075667"/>
                  <a:gd name="connsiteX50" fmla="*/ 279844 w 763220"/>
                  <a:gd name="connsiteY50" fmla="*/ 79009 h 1075667"/>
                  <a:gd name="connsiteX51" fmla="*/ 161813 w 763220"/>
                  <a:gd name="connsiteY51" fmla="*/ 271572 h 1075667"/>
                  <a:gd name="connsiteX52" fmla="*/ 48094 w 763220"/>
                  <a:gd name="connsiteY52" fmla="*/ 443041 h 1075667"/>
                  <a:gd name="connsiteX53" fmla="*/ 0 w 763220"/>
                  <a:gd name="connsiteY53" fmla="*/ 467838 h 1075667"/>
                  <a:gd name="connsiteX54" fmla="*/ 88313 w 763220"/>
                  <a:gd name="connsiteY54" fmla="*/ 545791 h 1075667"/>
                  <a:gd name="connsiteX55" fmla="*/ 90891 w 763220"/>
                  <a:gd name="connsiteY55" fmla="*/ 749745 h 1075667"/>
                  <a:gd name="connsiteX56" fmla="*/ 113907 w 763220"/>
                  <a:gd name="connsiteY56" fmla="*/ 932183 h 1075667"/>
                  <a:gd name="connsiteX57" fmla="*/ 222469 w 763220"/>
                  <a:gd name="connsiteY57" fmla="*/ 1044120 h 1075667"/>
                  <a:gd name="connsiteX58" fmla="*/ 286173 w 763220"/>
                  <a:gd name="connsiteY58" fmla="*/ 1075667 h 1075667"/>
                  <a:gd name="connsiteX59" fmla="*/ 319219 w 763220"/>
                  <a:gd name="connsiteY59" fmla="*/ 1065261 h 107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763220" h="1075667">
                    <a:moveTo>
                      <a:pt x="319219" y="1065261"/>
                    </a:moveTo>
                    <a:cubicBezTo>
                      <a:pt x="392345" y="1047355"/>
                      <a:pt x="563438" y="1055698"/>
                      <a:pt x="522048" y="932558"/>
                    </a:cubicBezTo>
                    <a:cubicBezTo>
                      <a:pt x="521064" y="929651"/>
                      <a:pt x="524345" y="925948"/>
                      <a:pt x="527392" y="927214"/>
                    </a:cubicBezTo>
                    <a:cubicBezTo>
                      <a:pt x="554439" y="938464"/>
                      <a:pt x="570892" y="963308"/>
                      <a:pt x="594001" y="979948"/>
                    </a:cubicBezTo>
                    <a:cubicBezTo>
                      <a:pt x="587579" y="937292"/>
                      <a:pt x="567657" y="897964"/>
                      <a:pt x="533064" y="871104"/>
                    </a:cubicBezTo>
                    <a:cubicBezTo>
                      <a:pt x="529220" y="868104"/>
                      <a:pt x="533579" y="863183"/>
                      <a:pt x="537282" y="863839"/>
                    </a:cubicBezTo>
                    <a:cubicBezTo>
                      <a:pt x="573939" y="870167"/>
                      <a:pt x="603329" y="891495"/>
                      <a:pt x="635345" y="908651"/>
                    </a:cubicBezTo>
                    <a:cubicBezTo>
                      <a:pt x="617814" y="864214"/>
                      <a:pt x="571829" y="822589"/>
                      <a:pt x="524251" y="818886"/>
                    </a:cubicBezTo>
                    <a:cubicBezTo>
                      <a:pt x="519657" y="818557"/>
                      <a:pt x="517970" y="811104"/>
                      <a:pt x="523079" y="810354"/>
                    </a:cubicBezTo>
                    <a:cubicBezTo>
                      <a:pt x="570611" y="803229"/>
                      <a:pt x="618986" y="792261"/>
                      <a:pt x="661173" y="768354"/>
                    </a:cubicBezTo>
                    <a:cubicBezTo>
                      <a:pt x="672611" y="761839"/>
                      <a:pt x="683392" y="754620"/>
                      <a:pt x="693611" y="746745"/>
                    </a:cubicBezTo>
                    <a:cubicBezTo>
                      <a:pt x="684986" y="750589"/>
                      <a:pt x="676126" y="754010"/>
                      <a:pt x="666986" y="756870"/>
                    </a:cubicBezTo>
                    <a:cubicBezTo>
                      <a:pt x="636423" y="766339"/>
                      <a:pt x="602814" y="773182"/>
                      <a:pt x="570704" y="769667"/>
                    </a:cubicBezTo>
                    <a:cubicBezTo>
                      <a:pt x="536298" y="765917"/>
                      <a:pt x="503204" y="755042"/>
                      <a:pt x="468798" y="751573"/>
                    </a:cubicBezTo>
                    <a:cubicBezTo>
                      <a:pt x="464251" y="751104"/>
                      <a:pt x="462470" y="744073"/>
                      <a:pt x="467673" y="743042"/>
                    </a:cubicBezTo>
                    <a:cubicBezTo>
                      <a:pt x="530298" y="730573"/>
                      <a:pt x="577829" y="699542"/>
                      <a:pt x="612845" y="648729"/>
                    </a:cubicBezTo>
                    <a:cubicBezTo>
                      <a:pt x="586876" y="664620"/>
                      <a:pt x="559876" y="676854"/>
                      <a:pt x="528236" y="676338"/>
                    </a:cubicBezTo>
                    <a:cubicBezTo>
                      <a:pt x="523970" y="676292"/>
                      <a:pt x="522282" y="670432"/>
                      <a:pt x="526079" y="668229"/>
                    </a:cubicBezTo>
                    <a:cubicBezTo>
                      <a:pt x="581767" y="636073"/>
                      <a:pt x="631923" y="592479"/>
                      <a:pt x="673736" y="543682"/>
                    </a:cubicBezTo>
                    <a:cubicBezTo>
                      <a:pt x="696189" y="517479"/>
                      <a:pt x="715361" y="489447"/>
                      <a:pt x="725204" y="455979"/>
                    </a:cubicBezTo>
                    <a:cubicBezTo>
                      <a:pt x="728580" y="444635"/>
                      <a:pt x="731626" y="433291"/>
                      <a:pt x="735423" y="422276"/>
                    </a:cubicBezTo>
                    <a:cubicBezTo>
                      <a:pt x="694314" y="467885"/>
                      <a:pt x="639470" y="495026"/>
                      <a:pt x="574642" y="478197"/>
                    </a:cubicBezTo>
                    <a:cubicBezTo>
                      <a:pt x="571454" y="477354"/>
                      <a:pt x="570470" y="473182"/>
                      <a:pt x="572720" y="470932"/>
                    </a:cubicBezTo>
                    <a:cubicBezTo>
                      <a:pt x="591517" y="452041"/>
                      <a:pt x="619314" y="446791"/>
                      <a:pt x="638861" y="428229"/>
                    </a:cubicBezTo>
                    <a:cubicBezTo>
                      <a:pt x="651236" y="416463"/>
                      <a:pt x="662392" y="403572"/>
                      <a:pt x="673783" y="390869"/>
                    </a:cubicBezTo>
                    <a:cubicBezTo>
                      <a:pt x="630986" y="415432"/>
                      <a:pt x="581861" y="433291"/>
                      <a:pt x="533110" y="422744"/>
                    </a:cubicBezTo>
                    <a:cubicBezTo>
                      <a:pt x="529173" y="421900"/>
                      <a:pt x="529126" y="416744"/>
                      <a:pt x="532079" y="414822"/>
                    </a:cubicBezTo>
                    <a:cubicBezTo>
                      <a:pt x="578485" y="384307"/>
                      <a:pt x="633564" y="360166"/>
                      <a:pt x="670548" y="317556"/>
                    </a:cubicBezTo>
                    <a:cubicBezTo>
                      <a:pt x="683720" y="302369"/>
                      <a:pt x="695017" y="285869"/>
                      <a:pt x="706126" y="269228"/>
                    </a:cubicBezTo>
                    <a:cubicBezTo>
                      <a:pt x="689439" y="283385"/>
                      <a:pt x="671345" y="295900"/>
                      <a:pt x="651517" y="306119"/>
                    </a:cubicBezTo>
                    <a:cubicBezTo>
                      <a:pt x="603236" y="330916"/>
                      <a:pt x="548767" y="343900"/>
                      <a:pt x="505642" y="378025"/>
                    </a:cubicBezTo>
                    <a:cubicBezTo>
                      <a:pt x="502735" y="380369"/>
                      <a:pt x="496501" y="378353"/>
                      <a:pt x="498376" y="373807"/>
                    </a:cubicBezTo>
                    <a:cubicBezTo>
                      <a:pt x="515063" y="333447"/>
                      <a:pt x="540892" y="291728"/>
                      <a:pt x="577736" y="266510"/>
                    </a:cubicBezTo>
                    <a:cubicBezTo>
                      <a:pt x="525376" y="282260"/>
                      <a:pt x="478407" y="308463"/>
                      <a:pt x="440345" y="350322"/>
                    </a:cubicBezTo>
                    <a:cubicBezTo>
                      <a:pt x="437579" y="353369"/>
                      <a:pt x="431391" y="350182"/>
                      <a:pt x="433079" y="346104"/>
                    </a:cubicBezTo>
                    <a:cubicBezTo>
                      <a:pt x="448360" y="309588"/>
                      <a:pt x="459001" y="271713"/>
                      <a:pt x="483095" y="239650"/>
                    </a:cubicBezTo>
                    <a:cubicBezTo>
                      <a:pt x="504892" y="210634"/>
                      <a:pt x="536439" y="191462"/>
                      <a:pt x="569345" y="177588"/>
                    </a:cubicBezTo>
                    <a:cubicBezTo>
                      <a:pt x="635017" y="149837"/>
                      <a:pt x="708986" y="137556"/>
                      <a:pt x="763220" y="90119"/>
                    </a:cubicBezTo>
                    <a:cubicBezTo>
                      <a:pt x="693611" y="119603"/>
                      <a:pt x="618282" y="131978"/>
                      <a:pt x="547079" y="157291"/>
                    </a:cubicBezTo>
                    <a:cubicBezTo>
                      <a:pt x="507048" y="171541"/>
                      <a:pt x="466688" y="190150"/>
                      <a:pt x="436032" y="220338"/>
                    </a:cubicBezTo>
                    <a:cubicBezTo>
                      <a:pt x="402563" y="253338"/>
                      <a:pt x="383626" y="294822"/>
                      <a:pt x="374204" y="340478"/>
                    </a:cubicBezTo>
                    <a:cubicBezTo>
                      <a:pt x="373313" y="344744"/>
                      <a:pt x="366844" y="344510"/>
                      <a:pt x="365813" y="340478"/>
                    </a:cubicBezTo>
                    <a:cubicBezTo>
                      <a:pt x="353485" y="290228"/>
                      <a:pt x="363423" y="222775"/>
                      <a:pt x="393470" y="176087"/>
                    </a:cubicBezTo>
                    <a:cubicBezTo>
                      <a:pt x="352829" y="211572"/>
                      <a:pt x="326110" y="265572"/>
                      <a:pt x="314813" y="316760"/>
                    </a:cubicBezTo>
                    <a:cubicBezTo>
                      <a:pt x="313735" y="321635"/>
                      <a:pt x="306329" y="320416"/>
                      <a:pt x="306282" y="315588"/>
                    </a:cubicBezTo>
                    <a:cubicBezTo>
                      <a:pt x="305485" y="226478"/>
                      <a:pt x="343079" y="146603"/>
                      <a:pt x="410157" y="91431"/>
                    </a:cubicBezTo>
                    <a:cubicBezTo>
                      <a:pt x="342329" y="124478"/>
                      <a:pt x="282610" y="188744"/>
                      <a:pt x="261376" y="259338"/>
                    </a:cubicBezTo>
                    <a:cubicBezTo>
                      <a:pt x="259969" y="263978"/>
                      <a:pt x="252797" y="263181"/>
                      <a:pt x="252844" y="258213"/>
                    </a:cubicBezTo>
                    <a:cubicBezTo>
                      <a:pt x="253875" y="178806"/>
                      <a:pt x="289969" y="95415"/>
                      <a:pt x="355407" y="47978"/>
                    </a:cubicBezTo>
                    <a:cubicBezTo>
                      <a:pt x="390188" y="22759"/>
                      <a:pt x="436923" y="4103"/>
                      <a:pt x="482438" y="2650"/>
                    </a:cubicBezTo>
                    <a:cubicBezTo>
                      <a:pt x="411798" y="-10569"/>
                      <a:pt x="334594" y="27353"/>
                      <a:pt x="279844" y="79009"/>
                    </a:cubicBezTo>
                    <a:cubicBezTo>
                      <a:pt x="223266" y="132353"/>
                      <a:pt x="194250" y="202384"/>
                      <a:pt x="161813" y="271572"/>
                    </a:cubicBezTo>
                    <a:cubicBezTo>
                      <a:pt x="133078" y="332791"/>
                      <a:pt x="102422" y="400057"/>
                      <a:pt x="48094" y="443041"/>
                    </a:cubicBezTo>
                    <a:cubicBezTo>
                      <a:pt x="32906" y="455088"/>
                      <a:pt x="16688" y="463057"/>
                      <a:pt x="0" y="467838"/>
                    </a:cubicBezTo>
                    <a:cubicBezTo>
                      <a:pt x="29531" y="493385"/>
                      <a:pt x="68719" y="508526"/>
                      <a:pt x="88313" y="545791"/>
                    </a:cubicBezTo>
                    <a:cubicBezTo>
                      <a:pt x="120000" y="606120"/>
                      <a:pt x="94172" y="685760"/>
                      <a:pt x="90891" y="749745"/>
                    </a:cubicBezTo>
                    <a:cubicBezTo>
                      <a:pt x="87703" y="811339"/>
                      <a:pt x="89672" y="874573"/>
                      <a:pt x="113907" y="932183"/>
                    </a:cubicBezTo>
                    <a:cubicBezTo>
                      <a:pt x="134672" y="981402"/>
                      <a:pt x="177235" y="1018011"/>
                      <a:pt x="222469" y="1044120"/>
                    </a:cubicBezTo>
                    <a:cubicBezTo>
                      <a:pt x="242391" y="1055605"/>
                      <a:pt x="263813" y="1066245"/>
                      <a:pt x="286173" y="1075667"/>
                    </a:cubicBezTo>
                    <a:cubicBezTo>
                      <a:pt x="296110" y="1071449"/>
                      <a:pt x="307266" y="1068214"/>
                      <a:pt x="319219" y="1065261"/>
                    </a:cubicBezTo>
                    <a:close/>
                  </a:path>
                </a:pathLst>
              </a:custGeom>
              <a:solidFill>
                <a:srgbClr val="354DA1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5" name="任意多边形: 形状 1114">
                <a:extLst>
                  <a:ext uri="{FF2B5EF4-FFF2-40B4-BE49-F238E27FC236}">
                    <a16:creationId xmlns:a16="http://schemas.microsoft.com/office/drawing/2014/main" id="{5D7B4200-8043-5C46-9B17-6FCA9AF5FA5D}"/>
                  </a:ext>
                </a:extLst>
              </p:cNvPr>
              <p:cNvSpPr/>
              <p:nvPr/>
            </p:nvSpPr>
            <p:spPr>
              <a:xfrm>
                <a:off x="7487438" y="1224531"/>
                <a:ext cx="1715287" cy="1267459"/>
              </a:xfrm>
              <a:custGeom>
                <a:avLst/>
                <a:gdLst>
                  <a:gd name="connsiteX0" fmla="*/ 1714218 w 1715287"/>
                  <a:gd name="connsiteY0" fmla="*/ 331286 h 1267459"/>
                  <a:gd name="connsiteX1" fmla="*/ 1629936 w 1715287"/>
                  <a:gd name="connsiteY1" fmla="*/ 180489 h 1267459"/>
                  <a:gd name="connsiteX2" fmla="*/ 1527092 w 1715287"/>
                  <a:gd name="connsiteY2" fmla="*/ 169426 h 1267459"/>
                  <a:gd name="connsiteX3" fmla="*/ 1472764 w 1715287"/>
                  <a:gd name="connsiteY3" fmla="*/ 78254 h 1267459"/>
                  <a:gd name="connsiteX4" fmla="*/ 1398232 w 1715287"/>
                  <a:gd name="connsiteY4" fmla="*/ 55239 h 1267459"/>
                  <a:gd name="connsiteX5" fmla="*/ 1310107 w 1715287"/>
                  <a:gd name="connsiteY5" fmla="*/ 59973 h 1267459"/>
                  <a:gd name="connsiteX6" fmla="*/ 1098982 w 1715287"/>
                  <a:gd name="connsiteY6" fmla="*/ 120676 h 1267459"/>
                  <a:gd name="connsiteX7" fmla="*/ 1021497 w 1715287"/>
                  <a:gd name="connsiteY7" fmla="*/ 142567 h 1267459"/>
                  <a:gd name="connsiteX8" fmla="*/ 909466 w 1715287"/>
                  <a:gd name="connsiteY8" fmla="*/ 162957 h 1267459"/>
                  <a:gd name="connsiteX9" fmla="*/ 810185 w 1715287"/>
                  <a:gd name="connsiteY9" fmla="*/ 173458 h 1267459"/>
                  <a:gd name="connsiteX10" fmla="*/ 708091 w 1715287"/>
                  <a:gd name="connsiteY10" fmla="*/ 185786 h 1267459"/>
                  <a:gd name="connsiteX11" fmla="*/ 509762 w 1715287"/>
                  <a:gd name="connsiteY11" fmla="*/ 164176 h 1267459"/>
                  <a:gd name="connsiteX12" fmla="*/ 426746 w 1715287"/>
                  <a:gd name="connsiteY12" fmla="*/ 133942 h 1267459"/>
                  <a:gd name="connsiteX13" fmla="*/ 371949 w 1715287"/>
                  <a:gd name="connsiteY13" fmla="*/ 76332 h 1267459"/>
                  <a:gd name="connsiteX14" fmla="*/ 313262 w 1715287"/>
                  <a:gd name="connsiteY14" fmla="*/ 22051 h 1267459"/>
                  <a:gd name="connsiteX15" fmla="*/ 104058 w 1715287"/>
                  <a:gd name="connsiteY15" fmla="*/ 24957 h 1267459"/>
                  <a:gd name="connsiteX16" fmla="*/ 1917 w 1715287"/>
                  <a:gd name="connsiteY16" fmla="*/ 198770 h 1267459"/>
                  <a:gd name="connsiteX17" fmla="*/ 120605 w 1715287"/>
                  <a:gd name="connsiteY17" fmla="*/ 348677 h 1267459"/>
                  <a:gd name="connsiteX18" fmla="*/ 123324 w 1715287"/>
                  <a:gd name="connsiteY18" fmla="*/ 348442 h 1267459"/>
                  <a:gd name="connsiteX19" fmla="*/ 137714 w 1715287"/>
                  <a:gd name="connsiteY19" fmla="*/ 357442 h 1267459"/>
                  <a:gd name="connsiteX20" fmla="*/ 210418 w 1715287"/>
                  <a:gd name="connsiteY20" fmla="*/ 377786 h 1267459"/>
                  <a:gd name="connsiteX21" fmla="*/ 373449 w 1715287"/>
                  <a:gd name="connsiteY21" fmla="*/ 381255 h 1267459"/>
                  <a:gd name="connsiteX22" fmla="*/ 546934 w 1715287"/>
                  <a:gd name="connsiteY22" fmla="*/ 367427 h 1267459"/>
                  <a:gd name="connsiteX23" fmla="*/ 626106 w 1715287"/>
                  <a:gd name="connsiteY23" fmla="*/ 364286 h 1267459"/>
                  <a:gd name="connsiteX24" fmla="*/ 725762 w 1715287"/>
                  <a:gd name="connsiteY24" fmla="*/ 367145 h 1267459"/>
                  <a:gd name="connsiteX25" fmla="*/ 899856 w 1715287"/>
                  <a:gd name="connsiteY25" fmla="*/ 391567 h 1267459"/>
                  <a:gd name="connsiteX26" fmla="*/ 1060357 w 1715287"/>
                  <a:gd name="connsiteY26" fmla="*/ 437505 h 1267459"/>
                  <a:gd name="connsiteX27" fmla="*/ 1054779 w 1715287"/>
                  <a:gd name="connsiteY27" fmla="*/ 460286 h 1267459"/>
                  <a:gd name="connsiteX28" fmla="*/ 915044 w 1715287"/>
                  <a:gd name="connsiteY28" fmla="*/ 606818 h 1267459"/>
                  <a:gd name="connsiteX29" fmla="*/ 728294 w 1715287"/>
                  <a:gd name="connsiteY29" fmla="*/ 792162 h 1267459"/>
                  <a:gd name="connsiteX30" fmla="*/ 493778 w 1715287"/>
                  <a:gd name="connsiteY30" fmla="*/ 884412 h 1267459"/>
                  <a:gd name="connsiteX31" fmla="*/ 371668 w 1715287"/>
                  <a:gd name="connsiteY31" fmla="*/ 919850 h 1267459"/>
                  <a:gd name="connsiteX32" fmla="*/ 267840 w 1715287"/>
                  <a:gd name="connsiteY32" fmla="*/ 951021 h 1267459"/>
                  <a:gd name="connsiteX33" fmla="*/ 222371 w 1715287"/>
                  <a:gd name="connsiteY33" fmla="*/ 1039709 h 1267459"/>
                  <a:gd name="connsiteX34" fmla="*/ 334168 w 1715287"/>
                  <a:gd name="connsiteY34" fmla="*/ 1064084 h 1267459"/>
                  <a:gd name="connsiteX35" fmla="*/ 297652 w 1715287"/>
                  <a:gd name="connsiteY35" fmla="*/ 1114944 h 1267459"/>
                  <a:gd name="connsiteX36" fmla="*/ 216183 w 1715287"/>
                  <a:gd name="connsiteY36" fmla="*/ 1153897 h 1267459"/>
                  <a:gd name="connsiteX37" fmla="*/ 179152 w 1715287"/>
                  <a:gd name="connsiteY37" fmla="*/ 1190084 h 1267459"/>
                  <a:gd name="connsiteX38" fmla="*/ 223355 w 1715287"/>
                  <a:gd name="connsiteY38" fmla="*/ 1211881 h 1267459"/>
                  <a:gd name="connsiteX39" fmla="*/ 364871 w 1715287"/>
                  <a:gd name="connsiteY39" fmla="*/ 1163834 h 1267459"/>
                  <a:gd name="connsiteX40" fmla="*/ 371668 w 1715287"/>
                  <a:gd name="connsiteY40" fmla="*/ 1227256 h 1267459"/>
                  <a:gd name="connsiteX41" fmla="*/ 463871 w 1715287"/>
                  <a:gd name="connsiteY41" fmla="*/ 1263725 h 1267459"/>
                  <a:gd name="connsiteX42" fmla="*/ 480137 w 1715287"/>
                  <a:gd name="connsiteY42" fmla="*/ 1217834 h 1267459"/>
                  <a:gd name="connsiteX43" fmla="*/ 450418 w 1715287"/>
                  <a:gd name="connsiteY43" fmla="*/ 1182678 h 1267459"/>
                  <a:gd name="connsiteX44" fmla="*/ 469824 w 1715287"/>
                  <a:gd name="connsiteY44" fmla="*/ 1129616 h 1267459"/>
                  <a:gd name="connsiteX45" fmla="*/ 585184 w 1715287"/>
                  <a:gd name="connsiteY45" fmla="*/ 1076131 h 1267459"/>
                  <a:gd name="connsiteX46" fmla="*/ 730497 w 1715287"/>
                  <a:gd name="connsiteY46" fmla="*/ 1036100 h 1267459"/>
                  <a:gd name="connsiteX47" fmla="*/ 863481 w 1715287"/>
                  <a:gd name="connsiteY47" fmla="*/ 1006147 h 1267459"/>
                  <a:gd name="connsiteX48" fmla="*/ 1009216 w 1715287"/>
                  <a:gd name="connsiteY48" fmla="*/ 894584 h 1267459"/>
                  <a:gd name="connsiteX49" fmla="*/ 1077560 w 1715287"/>
                  <a:gd name="connsiteY49" fmla="*/ 816959 h 1267459"/>
                  <a:gd name="connsiteX50" fmla="*/ 1158045 w 1715287"/>
                  <a:gd name="connsiteY50" fmla="*/ 737693 h 1267459"/>
                  <a:gd name="connsiteX51" fmla="*/ 1285170 w 1715287"/>
                  <a:gd name="connsiteY51" fmla="*/ 739615 h 1267459"/>
                  <a:gd name="connsiteX52" fmla="*/ 1657967 w 1715287"/>
                  <a:gd name="connsiteY52" fmla="*/ 687818 h 1267459"/>
                  <a:gd name="connsiteX53" fmla="*/ 1645405 w 1715287"/>
                  <a:gd name="connsiteY53" fmla="*/ 548130 h 1267459"/>
                  <a:gd name="connsiteX54" fmla="*/ 1592764 w 1715287"/>
                  <a:gd name="connsiteY54" fmla="*/ 503974 h 1267459"/>
                  <a:gd name="connsiteX55" fmla="*/ 1593373 w 1715287"/>
                  <a:gd name="connsiteY55" fmla="*/ 500036 h 1267459"/>
                  <a:gd name="connsiteX56" fmla="*/ 1592811 w 1715287"/>
                  <a:gd name="connsiteY56" fmla="*/ 478661 h 1267459"/>
                  <a:gd name="connsiteX57" fmla="*/ 1604623 w 1715287"/>
                  <a:gd name="connsiteY57" fmla="*/ 474724 h 1267459"/>
                  <a:gd name="connsiteX58" fmla="*/ 1714218 w 1715287"/>
                  <a:gd name="connsiteY58" fmla="*/ 331286 h 126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715287" h="1267459">
                    <a:moveTo>
                      <a:pt x="1714218" y="331286"/>
                    </a:moveTo>
                    <a:cubicBezTo>
                      <a:pt x="1722983" y="275505"/>
                      <a:pt x="1676389" y="206270"/>
                      <a:pt x="1629936" y="180489"/>
                    </a:cubicBezTo>
                    <a:cubicBezTo>
                      <a:pt x="1597780" y="162629"/>
                      <a:pt x="1562061" y="161879"/>
                      <a:pt x="1527092" y="169426"/>
                    </a:cubicBezTo>
                    <a:cubicBezTo>
                      <a:pt x="1525733" y="133192"/>
                      <a:pt x="1505389" y="99161"/>
                      <a:pt x="1472764" y="78254"/>
                    </a:cubicBezTo>
                    <a:cubicBezTo>
                      <a:pt x="1450592" y="64004"/>
                      <a:pt x="1423358" y="60817"/>
                      <a:pt x="1398232" y="55239"/>
                    </a:cubicBezTo>
                    <a:cubicBezTo>
                      <a:pt x="1368373" y="48629"/>
                      <a:pt x="1339076" y="51067"/>
                      <a:pt x="1310107" y="59973"/>
                    </a:cubicBezTo>
                    <a:cubicBezTo>
                      <a:pt x="1239420" y="81770"/>
                      <a:pt x="1171779" y="106004"/>
                      <a:pt x="1098982" y="120676"/>
                    </a:cubicBezTo>
                    <a:cubicBezTo>
                      <a:pt x="1072966" y="125926"/>
                      <a:pt x="1047279" y="135629"/>
                      <a:pt x="1021497" y="142567"/>
                    </a:cubicBezTo>
                    <a:cubicBezTo>
                      <a:pt x="985310" y="152317"/>
                      <a:pt x="946450" y="156911"/>
                      <a:pt x="909466" y="162957"/>
                    </a:cubicBezTo>
                    <a:cubicBezTo>
                      <a:pt x="876653" y="168301"/>
                      <a:pt x="843325" y="170832"/>
                      <a:pt x="810185" y="173458"/>
                    </a:cubicBezTo>
                    <a:cubicBezTo>
                      <a:pt x="776013" y="176129"/>
                      <a:pt x="742591" y="184098"/>
                      <a:pt x="708091" y="185786"/>
                    </a:cubicBezTo>
                    <a:cubicBezTo>
                      <a:pt x="641012" y="189067"/>
                      <a:pt x="574122" y="183864"/>
                      <a:pt x="509762" y="164176"/>
                    </a:cubicBezTo>
                    <a:cubicBezTo>
                      <a:pt x="482434" y="155833"/>
                      <a:pt x="449903" y="151379"/>
                      <a:pt x="426746" y="133942"/>
                    </a:cubicBezTo>
                    <a:cubicBezTo>
                      <a:pt x="405231" y="117770"/>
                      <a:pt x="392152" y="94004"/>
                      <a:pt x="371949" y="76332"/>
                    </a:cubicBezTo>
                    <a:cubicBezTo>
                      <a:pt x="356293" y="53317"/>
                      <a:pt x="335434" y="33910"/>
                      <a:pt x="313262" y="22051"/>
                    </a:cubicBezTo>
                    <a:cubicBezTo>
                      <a:pt x="249324" y="-12074"/>
                      <a:pt x="168324" y="-3027"/>
                      <a:pt x="104058" y="24957"/>
                    </a:cubicBezTo>
                    <a:cubicBezTo>
                      <a:pt x="35480" y="54817"/>
                      <a:pt x="-10083" y="123676"/>
                      <a:pt x="1917" y="198770"/>
                    </a:cubicBezTo>
                    <a:cubicBezTo>
                      <a:pt x="11808" y="260598"/>
                      <a:pt x="52542" y="339630"/>
                      <a:pt x="120605" y="348677"/>
                    </a:cubicBezTo>
                    <a:cubicBezTo>
                      <a:pt x="121449" y="348770"/>
                      <a:pt x="122386" y="348677"/>
                      <a:pt x="123324" y="348442"/>
                    </a:cubicBezTo>
                    <a:cubicBezTo>
                      <a:pt x="127871" y="351630"/>
                      <a:pt x="132558" y="354723"/>
                      <a:pt x="137714" y="357442"/>
                    </a:cubicBezTo>
                    <a:cubicBezTo>
                      <a:pt x="160168" y="369395"/>
                      <a:pt x="185621" y="373708"/>
                      <a:pt x="210418" y="377786"/>
                    </a:cubicBezTo>
                    <a:cubicBezTo>
                      <a:pt x="264324" y="386645"/>
                      <a:pt x="319355" y="388614"/>
                      <a:pt x="373449" y="381255"/>
                    </a:cubicBezTo>
                    <a:cubicBezTo>
                      <a:pt x="430965" y="373427"/>
                      <a:pt x="489278" y="373942"/>
                      <a:pt x="546934" y="367427"/>
                    </a:cubicBezTo>
                    <a:cubicBezTo>
                      <a:pt x="573090" y="364474"/>
                      <a:pt x="599856" y="366255"/>
                      <a:pt x="626106" y="364286"/>
                    </a:cubicBezTo>
                    <a:cubicBezTo>
                      <a:pt x="659762" y="361755"/>
                      <a:pt x="692294" y="362833"/>
                      <a:pt x="725762" y="367145"/>
                    </a:cubicBezTo>
                    <a:cubicBezTo>
                      <a:pt x="783700" y="374552"/>
                      <a:pt x="843184" y="376802"/>
                      <a:pt x="899856" y="391567"/>
                    </a:cubicBezTo>
                    <a:cubicBezTo>
                      <a:pt x="953528" y="405536"/>
                      <a:pt x="1007482" y="420583"/>
                      <a:pt x="1060357" y="437505"/>
                    </a:cubicBezTo>
                    <a:cubicBezTo>
                      <a:pt x="1055904" y="444770"/>
                      <a:pt x="1053372" y="452786"/>
                      <a:pt x="1054779" y="460286"/>
                    </a:cubicBezTo>
                    <a:cubicBezTo>
                      <a:pt x="1002466" y="502146"/>
                      <a:pt x="958357" y="557693"/>
                      <a:pt x="915044" y="606818"/>
                    </a:cubicBezTo>
                    <a:cubicBezTo>
                      <a:pt x="857528" y="672162"/>
                      <a:pt x="800106" y="741912"/>
                      <a:pt x="728294" y="792162"/>
                    </a:cubicBezTo>
                    <a:cubicBezTo>
                      <a:pt x="658590" y="840959"/>
                      <a:pt x="576934" y="869271"/>
                      <a:pt x="493778" y="884412"/>
                    </a:cubicBezTo>
                    <a:cubicBezTo>
                      <a:pt x="453043" y="891818"/>
                      <a:pt x="411512" y="908318"/>
                      <a:pt x="371668" y="919850"/>
                    </a:cubicBezTo>
                    <a:cubicBezTo>
                      <a:pt x="337449" y="929740"/>
                      <a:pt x="300652" y="936959"/>
                      <a:pt x="267840" y="951021"/>
                    </a:cubicBezTo>
                    <a:cubicBezTo>
                      <a:pt x="239340" y="963256"/>
                      <a:pt x="188199" y="1007787"/>
                      <a:pt x="222371" y="1039709"/>
                    </a:cubicBezTo>
                    <a:cubicBezTo>
                      <a:pt x="247965" y="1063662"/>
                      <a:pt x="299996" y="1063006"/>
                      <a:pt x="334168" y="1064084"/>
                    </a:cubicBezTo>
                    <a:cubicBezTo>
                      <a:pt x="324324" y="1082506"/>
                      <a:pt x="312512" y="1099662"/>
                      <a:pt x="297652" y="1114944"/>
                    </a:cubicBezTo>
                    <a:cubicBezTo>
                      <a:pt x="275246" y="1137959"/>
                      <a:pt x="245199" y="1143303"/>
                      <a:pt x="216183" y="1153897"/>
                    </a:cubicBezTo>
                    <a:cubicBezTo>
                      <a:pt x="200105" y="1159756"/>
                      <a:pt x="181683" y="1171241"/>
                      <a:pt x="179152" y="1190084"/>
                    </a:cubicBezTo>
                    <a:cubicBezTo>
                      <a:pt x="175777" y="1214928"/>
                      <a:pt x="206761" y="1211553"/>
                      <a:pt x="223355" y="1211881"/>
                    </a:cubicBezTo>
                    <a:cubicBezTo>
                      <a:pt x="272949" y="1212819"/>
                      <a:pt x="322965" y="1190975"/>
                      <a:pt x="364871" y="1163834"/>
                    </a:cubicBezTo>
                    <a:cubicBezTo>
                      <a:pt x="362481" y="1184413"/>
                      <a:pt x="364871" y="1205319"/>
                      <a:pt x="371668" y="1227256"/>
                    </a:cubicBezTo>
                    <a:cubicBezTo>
                      <a:pt x="383949" y="1266866"/>
                      <a:pt x="430637" y="1272866"/>
                      <a:pt x="463871" y="1263725"/>
                    </a:cubicBezTo>
                    <a:cubicBezTo>
                      <a:pt x="476949" y="1260116"/>
                      <a:pt x="503199" y="1224491"/>
                      <a:pt x="480137" y="1217834"/>
                    </a:cubicBezTo>
                    <a:cubicBezTo>
                      <a:pt x="459746" y="1211975"/>
                      <a:pt x="449528" y="1206256"/>
                      <a:pt x="450418" y="1182678"/>
                    </a:cubicBezTo>
                    <a:cubicBezTo>
                      <a:pt x="451074" y="1164537"/>
                      <a:pt x="459090" y="1144100"/>
                      <a:pt x="469824" y="1129616"/>
                    </a:cubicBezTo>
                    <a:cubicBezTo>
                      <a:pt x="495043" y="1095584"/>
                      <a:pt x="546606" y="1086115"/>
                      <a:pt x="585184" y="1076131"/>
                    </a:cubicBezTo>
                    <a:cubicBezTo>
                      <a:pt x="633840" y="1063522"/>
                      <a:pt x="681981" y="1049131"/>
                      <a:pt x="730497" y="1036100"/>
                    </a:cubicBezTo>
                    <a:cubicBezTo>
                      <a:pt x="774466" y="1024334"/>
                      <a:pt x="820028" y="1019647"/>
                      <a:pt x="863481" y="1006147"/>
                    </a:cubicBezTo>
                    <a:cubicBezTo>
                      <a:pt x="926294" y="986693"/>
                      <a:pt x="971716" y="944646"/>
                      <a:pt x="1009216" y="894584"/>
                    </a:cubicBezTo>
                    <a:cubicBezTo>
                      <a:pt x="1032794" y="869975"/>
                      <a:pt x="1054216" y="842553"/>
                      <a:pt x="1077560" y="816959"/>
                    </a:cubicBezTo>
                    <a:cubicBezTo>
                      <a:pt x="1103529" y="788506"/>
                      <a:pt x="1123919" y="757568"/>
                      <a:pt x="1158045" y="737693"/>
                    </a:cubicBezTo>
                    <a:cubicBezTo>
                      <a:pt x="1195357" y="715990"/>
                      <a:pt x="1246170" y="730943"/>
                      <a:pt x="1285170" y="739615"/>
                    </a:cubicBezTo>
                    <a:cubicBezTo>
                      <a:pt x="1406576" y="766568"/>
                      <a:pt x="1563795" y="791740"/>
                      <a:pt x="1657967" y="687818"/>
                    </a:cubicBezTo>
                    <a:cubicBezTo>
                      <a:pt x="1697717" y="643943"/>
                      <a:pt x="1679717" y="588490"/>
                      <a:pt x="1645405" y="548130"/>
                    </a:cubicBezTo>
                    <a:cubicBezTo>
                      <a:pt x="1630780" y="530927"/>
                      <a:pt x="1612592" y="516443"/>
                      <a:pt x="1592764" y="503974"/>
                    </a:cubicBezTo>
                    <a:cubicBezTo>
                      <a:pt x="1592999" y="502661"/>
                      <a:pt x="1593233" y="501349"/>
                      <a:pt x="1593373" y="500036"/>
                    </a:cubicBezTo>
                    <a:cubicBezTo>
                      <a:pt x="1594358" y="492911"/>
                      <a:pt x="1594030" y="485739"/>
                      <a:pt x="1592811" y="478661"/>
                    </a:cubicBezTo>
                    <a:cubicBezTo>
                      <a:pt x="1596748" y="477536"/>
                      <a:pt x="1600686" y="476224"/>
                      <a:pt x="1604623" y="474724"/>
                    </a:cubicBezTo>
                    <a:cubicBezTo>
                      <a:pt x="1661061" y="453114"/>
                      <a:pt x="1705030" y="389317"/>
                      <a:pt x="1714218" y="331286"/>
                    </a:cubicBezTo>
                    <a:close/>
                  </a:path>
                </a:pathLst>
              </a:custGeom>
              <a:solidFill>
                <a:srgbClr val="DEAC24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6" name="任意多边形: 形状 1115">
                <a:extLst>
                  <a:ext uri="{FF2B5EF4-FFF2-40B4-BE49-F238E27FC236}">
                    <a16:creationId xmlns:a16="http://schemas.microsoft.com/office/drawing/2014/main" id="{08769EE3-E01F-A761-951B-B38784FA4070}"/>
                  </a:ext>
                </a:extLst>
              </p:cNvPr>
              <p:cNvSpPr/>
              <p:nvPr/>
            </p:nvSpPr>
            <p:spPr>
              <a:xfrm>
                <a:off x="7487151" y="1281817"/>
                <a:ext cx="1321550" cy="1005486"/>
              </a:xfrm>
              <a:custGeom>
                <a:avLst/>
                <a:gdLst>
                  <a:gd name="connsiteX0" fmla="*/ 373690 w 1321550"/>
                  <a:gd name="connsiteY0" fmla="*/ 323970 h 1005486"/>
                  <a:gd name="connsiteX1" fmla="*/ 547174 w 1321550"/>
                  <a:gd name="connsiteY1" fmla="*/ 310141 h 1005486"/>
                  <a:gd name="connsiteX2" fmla="*/ 626347 w 1321550"/>
                  <a:gd name="connsiteY2" fmla="*/ 307001 h 1005486"/>
                  <a:gd name="connsiteX3" fmla="*/ 726003 w 1321550"/>
                  <a:gd name="connsiteY3" fmla="*/ 309860 h 1005486"/>
                  <a:gd name="connsiteX4" fmla="*/ 900097 w 1321550"/>
                  <a:gd name="connsiteY4" fmla="*/ 334282 h 1005486"/>
                  <a:gd name="connsiteX5" fmla="*/ 1060597 w 1321550"/>
                  <a:gd name="connsiteY5" fmla="*/ 380220 h 1005486"/>
                  <a:gd name="connsiteX6" fmla="*/ 1055019 w 1321550"/>
                  <a:gd name="connsiteY6" fmla="*/ 403001 h 1005486"/>
                  <a:gd name="connsiteX7" fmla="*/ 915285 w 1321550"/>
                  <a:gd name="connsiteY7" fmla="*/ 549532 h 1005486"/>
                  <a:gd name="connsiteX8" fmla="*/ 728534 w 1321550"/>
                  <a:gd name="connsiteY8" fmla="*/ 734877 h 1005486"/>
                  <a:gd name="connsiteX9" fmla="*/ 494018 w 1321550"/>
                  <a:gd name="connsiteY9" fmla="*/ 827127 h 1005486"/>
                  <a:gd name="connsiteX10" fmla="*/ 371909 w 1321550"/>
                  <a:gd name="connsiteY10" fmla="*/ 862564 h 1005486"/>
                  <a:gd name="connsiteX11" fmla="*/ 268080 w 1321550"/>
                  <a:gd name="connsiteY11" fmla="*/ 893736 h 1005486"/>
                  <a:gd name="connsiteX12" fmla="*/ 222611 w 1321550"/>
                  <a:gd name="connsiteY12" fmla="*/ 982424 h 1005486"/>
                  <a:gd name="connsiteX13" fmla="*/ 298596 w 1321550"/>
                  <a:gd name="connsiteY13" fmla="*/ 1005486 h 1005486"/>
                  <a:gd name="connsiteX14" fmla="*/ 406174 w 1321550"/>
                  <a:gd name="connsiteY14" fmla="*/ 976986 h 1005486"/>
                  <a:gd name="connsiteX15" fmla="*/ 350299 w 1321550"/>
                  <a:gd name="connsiteY15" fmla="*/ 966439 h 1005486"/>
                  <a:gd name="connsiteX16" fmla="*/ 346549 w 1321550"/>
                  <a:gd name="connsiteY16" fmla="*/ 959877 h 1005486"/>
                  <a:gd name="connsiteX17" fmla="*/ 435706 w 1321550"/>
                  <a:gd name="connsiteY17" fmla="*/ 913752 h 1005486"/>
                  <a:gd name="connsiteX18" fmla="*/ 576800 w 1321550"/>
                  <a:gd name="connsiteY18" fmla="*/ 907236 h 1005486"/>
                  <a:gd name="connsiteX19" fmla="*/ 754550 w 1321550"/>
                  <a:gd name="connsiteY19" fmla="*/ 868517 h 1005486"/>
                  <a:gd name="connsiteX20" fmla="*/ 893722 w 1321550"/>
                  <a:gd name="connsiteY20" fmla="*/ 769330 h 1005486"/>
                  <a:gd name="connsiteX21" fmla="*/ 827581 w 1321550"/>
                  <a:gd name="connsiteY21" fmla="*/ 779736 h 1005486"/>
                  <a:gd name="connsiteX22" fmla="*/ 822331 w 1321550"/>
                  <a:gd name="connsiteY22" fmla="*/ 772939 h 1005486"/>
                  <a:gd name="connsiteX23" fmla="*/ 968863 w 1321550"/>
                  <a:gd name="connsiteY23" fmla="*/ 682658 h 1005486"/>
                  <a:gd name="connsiteX24" fmla="*/ 1119285 w 1321550"/>
                  <a:gd name="connsiteY24" fmla="*/ 643798 h 1005486"/>
                  <a:gd name="connsiteX25" fmla="*/ 1053941 w 1321550"/>
                  <a:gd name="connsiteY25" fmla="*/ 614783 h 1005486"/>
                  <a:gd name="connsiteX26" fmla="*/ 1058160 w 1321550"/>
                  <a:gd name="connsiteY26" fmla="*/ 607517 h 1005486"/>
                  <a:gd name="connsiteX27" fmla="*/ 1204082 w 1321550"/>
                  <a:gd name="connsiteY27" fmla="*/ 577845 h 1005486"/>
                  <a:gd name="connsiteX28" fmla="*/ 1264785 w 1321550"/>
                  <a:gd name="connsiteY28" fmla="*/ 502939 h 1005486"/>
                  <a:gd name="connsiteX29" fmla="*/ 1143004 w 1321550"/>
                  <a:gd name="connsiteY29" fmla="*/ 474204 h 1005486"/>
                  <a:gd name="connsiteX30" fmla="*/ 1146051 w 1321550"/>
                  <a:gd name="connsiteY30" fmla="*/ 466751 h 1005486"/>
                  <a:gd name="connsiteX31" fmla="*/ 1292301 w 1321550"/>
                  <a:gd name="connsiteY31" fmla="*/ 404970 h 1005486"/>
                  <a:gd name="connsiteX32" fmla="*/ 1187582 w 1321550"/>
                  <a:gd name="connsiteY32" fmla="*/ 398267 h 1005486"/>
                  <a:gd name="connsiteX33" fmla="*/ 1184535 w 1321550"/>
                  <a:gd name="connsiteY33" fmla="*/ 390860 h 1005486"/>
                  <a:gd name="connsiteX34" fmla="*/ 1321551 w 1321550"/>
                  <a:gd name="connsiteY34" fmla="*/ 319329 h 1005486"/>
                  <a:gd name="connsiteX35" fmla="*/ 1090410 w 1321550"/>
                  <a:gd name="connsiteY35" fmla="*/ 314969 h 1005486"/>
                  <a:gd name="connsiteX36" fmla="*/ 1082301 w 1321550"/>
                  <a:gd name="connsiteY36" fmla="*/ 312766 h 1005486"/>
                  <a:gd name="connsiteX37" fmla="*/ 1184816 w 1321550"/>
                  <a:gd name="connsiteY37" fmla="*/ 175001 h 1005486"/>
                  <a:gd name="connsiteX38" fmla="*/ 915238 w 1321550"/>
                  <a:gd name="connsiteY38" fmla="*/ 273391 h 1005486"/>
                  <a:gd name="connsiteX39" fmla="*/ 914206 w 1321550"/>
                  <a:gd name="connsiteY39" fmla="*/ 265423 h 1005486"/>
                  <a:gd name="connsiteX40" fmla="*/ 945378 w 1321550"/>
                  <a:gd name="connsiteY40" fmla="*/ 197641 h 1005486"/>
                  <a:gd name="connsiteX41" fmla="*/ 788347 w 1321550"/>
                  <a:gd name="connsiteY41" fmla="*/ 237110 h 1005486"/>
                  <a:gd name="connsiteX42" fmla="*/ 658690 w 1321550"/>
                  <a:gd name="connsiteY42" fmla="*/ 223329 h 1005486"/>
                  <a:gd name="connsiteX43" fmla="*/ 561143 w 1321550"/>
                  <a:gd name="connsiteY43" fmla="*/ 256423 h 1005486"/>
                  <a:gd name="connsiteX44" fmla="*/ 553690 w 1321550"/>
                  <a:gd name="connsiteY44" fmla="*/ 253376 h 1005486"/>
                  <a:gd name="connsiteX45" fmla="*/ 619503 w 1321550"/>
                  <a:gd name="connsiteY45" fmla="*/ 166704 h 1005486"/>
                  <a:gd name="connsiteX46" fmla="*/ 434721 w 1321550"/>
                  <a:gd name="connsiteY46" fmla="*/ 260454 h 1005486"/>
                  <a:gd name="connsiteX47" fmla="*/ 256736 w 1321550"/>
                  <a:gd name="connsiteY47" fmla="*/ 184141 h 1005486"/>
                  <a:gd name="connsiteX48" fmla="*/ 235221 w 1321550"/>
                  <a:gd name="connsiteY48" fmla="*/ 70375 h 1005486"/>
                  <a:gd name="connsiteX49" fmla="*/ 146158 w 1321550"/>
                  <a:gd name="connsiteY49" fmla="*/ 16 h 1005486"/>
                  <a:gd name="connsiteX50" fmla="*/ 47674 w 1321550"/>
                  <a:gd name="connsiteY50" fmla="*/ 170219 h 1005486"/>
                  <a:gd name="connsiteX51" fmla="*/ 39564 w 1321550"/>
                  <a:gd name="connsiteY51" fmla="*/ 172422 h 1005486"/>
                  <a:gd name="connsiteX52" fmla="*/ 12002 w 1321550"/>
                  <a:gd name="connsiteY52" fmla="*/ 58750 h 1005486"/>
                  <a:gd name="connsiteX53" fmla="*/ 1923 w 1321550"/>
                  <a:gd name="connsiteY53" fmla="*/ 141532 h 1005486"/>
                  <a:gd name="connsiteX54" fmla="*/ 120611 w 1321550"/>
                  <a:gd name="connsiteY54" fmla="*/ 291438 h 1005486"/>
                  <a:gd name="connsiteX55" fmla="*/ 123330 w 1321550"/>
                  <a:gd name="connsiteY55" fmla="*/ 291204 h 1005486"/>
                  <a:gd name="connsiteX56" fmla="*/ 137721 w 1321550"/>
                  <a:gd name="connsiteY56" fmla="*/ 300204 h 1005486"/>
                  <a:gd name="connsiteX57" fmla="*/ 210424 w 1321550"/>
                  <a:gd name="connsiteY57" fmla="*/ 320548 h 1005486"/>
                  <a:gd name="connsiteX58" fmla="*/ 373690 w 1321550"/>
                  <a:gd name="connsiteY58" fmla="*/ 323970 h 100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321550" h="1005486">
                    <a:moveTo>
                      <a:pt x="373690" y="323970"/>
                    </a:moveTo>
                    <a:cubicBezTo>
                      <a:pt x="431205" y="316141"/>
                      <a:pt x="489518" y="316657"/>
                      <a:pt x="547174" y="310141"/>
                    </a:cubicBezTo>
                    <a:cubicBezTo>
                      <a:pt x="573331" y="307188"/>
                      <a:pt x="600096" y="308969"/>
                      <a:pt x="626347" y="307001"/>
                    </a:cubicBezTo>
                    <a:cubicBezTo>
                      <a:pt x="660003" y="304469"/>
                      <a:pt x="692534" y="305548"/>
                      <a:pt x="726003" y="309860"/>
                    </a:cubicBezTo>
                    <a:cubicBezTo>
                      <a:pt x="783941" y="317266"/>
                      <a:pt x="843425" y="319516"/>
                      <a:pt x="900097" y="334282"/>
                    </a:cubicBezTo>
                    <a:cubicBezTo>
                      <a:pt x="953769" y="348251"/>
                      <a:pt x="1007722" y="363298"/>
                      <a:pt x="1060597" y="380220"/>
                    </a:cubicBezTo>
                    <a:cubicBezTo>
                      <a:pt x="1056144" y="387485"/>
                      <a:pt x="1053613" y="395501"/>
                      <a:pt x="1055019" y="403001"/>
                    </a:cubicBezTo>
                    <a:cubicBezTo>
                      <a:pt x="1002707" y="444860"/>
                      <a:pt x="958597" y="500407"/>
                      <a:pt x="915285" y="549532"/>
                    </a:cubicBezTo>
                    <a:cubicBezTo>
                      <a:pt x="857769" y="614876"/>
                      <a:pt x="800347" y="684626"/>
                      <a:pt x="728534" y="734877"/>
                    </a:cubicBezTo>
                    <a:cubicBezTo>
                      <a:pt x="658831" y="783674"/>
                      <a:pt x="577175" y="811986"/>
                      <a:pt x="494018" y="827127"/>
                    </a:cubicBezTo>
                    <a:cubicBezTo>
                      <a:pt x="453284" y="834533"/>
                      <a:pt x="411752" y="851033"/>
                      <a:pt x="371909" y="862564"/>
                    </a:cubicBezTo>
                    <a:cubicBezTo>
                      <a:pt x="337690" y="872455"/>
                      <a:pt x="300893" y="879674"/>
                      <a:pt x="268080" y="893736"/>
                    </a:cubicBezTo>
                    <a:cubicBezTo>
                      <a:pt x="239580" y="905971"/>
                      <a:pt x="188439" y="950502"/>
                      <a:pt x="222611" y="982424"/>
                    </a:cubicBezTo>
                    <a:cubicBezTo>
                      <a:pt x="240236" y="998924"/>
                      <a:pt x="270377" y="1003752"/>
                      <a:pt x="298596" y="1005486"/>
                    </a:cubicBezTo>
                    <a:cubicBezTo>
                      <a:pt x="330330" y="990721"/>
                      <a:pt x="378190" y="988939"/>
                      <a:pt x="406174" y="976986"/>
                    </a:cubicBezTo>
                    <a:cubicBezTo>
                      <a:pt x="387940" y="971596"/>
                      <a:pt x="369471" y="968221"/>
                      <a:pt x="350299" y="966439"/>
                    </a:cubicBezTo>
                    <a:cubicBezTo>
                      <a:pt x="346830" y="966111"/>
                      <a:pt x="345096" y="963018"/>
                      <a:pt x="346549" y="959877"/>
                    </a:cubicBezTo>
                    <a:cubicBezTo>
                      <a:pt x="361315" y="927393"/>
                      <a:pt x="403924" y="918205"/>
                      <a:pt x="435706" y="913752"/>
                    </a:cubicBezTo>
                    <a:cubicBezTo>
                      <a:pt x="482487" y="907189"/>
                      <a:pt x="529690" y="907846"/>
                      <a:pt x="576800" y="907236"/>
                    </a:cubicBezTo>
                    <a:cubicBezTo>
                      <a:pt x="638393" y="906439"/>
                      <a:pt x="698065" y="893736"/>
                      <a:pt x="754550" y="868517"/>
                    </a:cubicBezTo>
                    <a:cubicBezTo>
                      <a:pt x="803066" y="846908"/>
                      <a:pt x="865503" y="817189"/>
                      <a:pt x="893722" y="769330"/>
                    </a:cubicBezTo>
                    <a:cubicBezTo>
                      <a:pt x="871316" y="765955"/>
                      <a:pt x="848300" y="770970"/>
                      <a:pt x="827581" y="779736"/>
                    </a:cubicBezTo>
                    <a:cubicBezTo>
                      <a:pt x="823034" y="781658"/>
                      <a:pt x="819003" y="776877"/>
                      <a:pt x="822331" y="772939"/>
                    </a:cubicBezTo>
                    <a:cubicBezTo>
                      <a:pt x="859363" y="728736"/>
                      <a:pt x="911394" y="693158"/>
                      <a:pt x="968863" y="682658"/>
                    </a:cubicBezTo>
                    <a:cubicBezTo>
                      <a:pt x="1017988" y="673658"/>
                      <a:pt x="1083144" y="685142"/>
                      <a:pt x="1119285" y="643798"/>
                    </a:cubicBezTo>
                    <a:cubicBezTo>
                      <a:pt x="1094113" y="643095"/>
                      <a:pt x="1071285" y="634189"/>
                      <a:pt x="1053941" y="614783"/>
                    </a:cubicBezTo>
                    <a:cubicBezTo>
                      <a:pt x="1051175" y="611689"/>
                      <a:pt x="1053800" y="606158"/>
                      <a:pt x="1058160" y="607517"/>
                    </a:cubicBezTo>
                    <a:cubicBezTo>
                      <a:pt x="1109488" y="623642"/>
                      <a:pt x="1164660" y="617689"/>
                      <a:pt x="1204082" y="577845"/>
                    </a:cubicBezTo>
                    <a:cubicBezTo>
                      <a:pt x="1226816" y="554876"/>
                      <a:pt x="1243129" y="526751"/>
                      <a:pt x="1264785" y="502939"/>
                    </a:cubicBezTo>
                    <a:cubicBezTo>
                      <a:pt x="1221051" y="512735"/>
                      <a:pt x="1175301" y="509642"/>
                      <a:pt x="1143004" y="474204"/>
                    </a:cubicBezTo>
                    <a:cubicBezTo>
                      <a:pt x="1140613" y="471579"/>
                      <a:pt x="1142066" y="466517"/>
                      <a:pt x="1146051" y="466751"/>
                    </a:cubicBezTo>
                    <a:cubicBezTo>
                      <a:pt x="1206004" y="470173"/>
                      <a:pt x="1244254" y="431173"/>
                      <a:pt x="1292301" y="404970"/>
                    </a:cubicBezTo>
                    <a:cubicBezTo>
                      <a:pt x="1257285" y="404314"/>
                      <a:pt x="1222832" y="394329"/>
                      <a:pt x="1187582" y="398267"/>
                    </a:cubicBezTo>
                    <a:cubicBezTo>
                      <a:pt x="1183598" y="398688"/>
                      <a:pt x="1182098" y="393345"/>
                      <a:pt x="1184535" y="390860"/>
                    </a:cubicBezTo>
                    <a:cubicBezTo>
                      <a:pt x="1222785" y="351251"/>
                      <a:pt x="1266051" y="318157"/>
                      <a:pt x="1321551" y="319329"/>
                    </a:cubicBezTo>
                    <a:cubicBezTo>
                      <a:pt x="1259301" y="277282"/>
                      <a:pt x="1139535" y="246579"/>
                      <a:pt x="1090410" y="314969"/>
                    </a:cubicBezTo>
                    <a:cubicBezTo>
                      <a:pt x="1088207" y="318016"/>
                      <a:pt x="1081691" y="317548"/>
                      <a:pt x="1082301" y="312766"/>
                    </a:cubicBezTo>
                    <a:cubicBezTo>
                      <a:pt x="1090691" y="248548"/>
                      <a:pt x="1127910" y="201626"/>
                      <a:pt x="1184816" y="175001"/>
                    </a:cubicBezTo>
                    <a:cubicBezTo>
                      <a:pt x="1080050" y="149735"/>
                      <a:pt x="1022957" y="293688"/>
                      <a:pt x="915238" y="273391"/>
                    </a:cubicBezTo>
                    <a:cubicBezTo>
                      <a:pt x="911581" y="272688"/>
                      <a:pt x="910972" y="267110"/>
                      <a:pt x="914206" y="265423"/>
                    </a:cubicBezTo>
                    <a:cubicBezTo>
                      <a:pt x="940503" y="252016"/>
                      <a:pt x="945894" y="224641"/>
                      <a:pt x="945378" y="197641"/>
                    </a:cubicBezTo>
                    <a:cubicBezTo>
                      <a:pt x="919738" y="251360"/>
                      <a:pt x="841363" y="243579"/>
                      <a:pt x="788347" y="237110"/>
                    </a:cubicBezTo>
                    <a:cubicBezTo>
                      <a:pt x="745315" y="231860"/>
                      <a:pt x="702097" y="223797"/>
                      <a:pt x="658690" y="223329"/>
                    </a:cubicBezTo>
                    <a:cubicBezTo>
                      <a:pt x="623534" y="222954"/>
                      <a:pt x="584346" y="226751"/>
                      <a:pt x="561143" y="256423"/>
                    </a:cubicBezTo>
                    <a:cubicBezTo>
                      <a:pt x="558706" y="259563"/>
                      <a:pt x="553737" y="256798"/>
                      <a:pt x="553690" y="253376"/>
                    </a:cubicBezTo>
                    <a:cubicBezTo>
                      <a:pt x="553643" y="211188"/>
                      <a:pt x="585753" y="185735"/>
                      <a:pt x="619503" y="166704"/>
                    </a:cubicBezTo>
                    <a:cubicBezTo>
                      <a:pt x="550081" y="140547"/>
                      <a:pt x="490362" y="232751"/>
                      <a:pt x="434721" y="260454"/>
                    </a:cubicBezTo>
                    <a:cubicBezTo>
                      <a:pt x="366987" y="294110"/>
                      <a:pt x="282611" y="253798"/>
                      <a:pt x="256736" y="184141"/>
                    </a:cubicBezTo>
                    <a:cubicBezTo>
                      <a:pt x="243143" y="147672"/>
                      <a:pt x="245580" y="107641"/>
                      <a:pt x="235221" y="70375"/>
                    </a:cubicBezTo>
                    <a:cubicBezTo>
                      <a:pt x="223127" y="26969"/>
                      <a:pt x="192471" y="719"/>
                      <a:pt x="146158" y="16"/>
                    </a:cubicBezTo>
                    <a:cubicBezTo>
                      <a:pt x="51611" y="-1437"/>
                      <a:pt x="42517" y="97235"/>
                      <a:pt x="47674" y="170219"/>
                    </a:cubicBezTo>
                    <a:cubicBezTo>
                      <a:pt x="48002" y="174719"/>
                      <a:pt x="41720" y="175891"/>
                      <a:pt x="39564" y="172422"/>
                    </a:cubicBezTo>
                    <a:cubicBezTo>
                      <a:pt x="20767" y="141860"/>
                      <a:pt x="10314" y="99579"/>
                      <a:pt x="12002" y="58750"/>
                    </a:cubicBezTo>
                    <a:cubicBezTo>
                      <a:pt x="1314" y="84110"/>
                      <a:pt x="-2764" y="112329"/>
                      <a:pt x="1923" y="141532"/>
                    </a:cubicBezTo>
                    <a:cubicBezTo>
                      <a:pt x="11814" y="203360"/>
                      <a:pt x="52549" y="282391"/>
                      <a:pt x="120611" y="291438"/>
                    </a:cubicBezTo>
                    <a:cubicBezTo>
                      <a:pt x="121455" y="291532"/>
                      <a:pt x="122392" y="291438"/>
                      <a:pt x="123330" y="291204"/>
                    </a:cubicBezTo>
                    <a:cubicBezTo>
                      <a:pt x="127877" y="294391"/>
                      <a:pt x="132564" y="297485"/>
                      <a:pt x="137721" y="300204"/>
                    </a:cubicBezTo>
                    <a:cubicBezTo>
                      <a:pt x="160174" y="312157"/>
                      <a:pt x="185627" y="316469"/>
                      <a:pt x="210424" y="320548"/>
                    </a:cubicBezTo>
                    <a:cubicBezTo>
                      <a:pt x="264565" y="329407"/>
                      <a:pt x="319596" y="331329"/>
                      <a:pt x="373690" y="323970"/>
                    </a:cubicBezTo>
                    <a:close/>
                  </a:path>
                </a:pathLst>
              </a:custGeom>
              <a:solidFill>
                <a:srgbClr val="DC0902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7" name="任意多边形: 形状 1116">
                <a:extLst>
                  <a:ext uri="{FF2B5EF4-FFF2-40B4-BE49-F238E27FC236}">
                    <a16:creationId xmlns:a16="http://schemas.microsoft.com/office/drawing/2014/main" id="{03E1BB69-9A94-2192-94D3-5D4F68CFC768}"/>
                  </a:ext>
                </a:extLst>
              </p:cNvPr>
              <p:cNvSpPr/>
              <p:nvPr/>
            </p:nvSpPr>
            <p:spPr>
              <a:xfrm>
                <a:off x="7735497" y="1443900"/>
                <a:ext cx="1073345" cy="843449"/>
              </a:xfrm>
              <a:custGeom>
                <a:avLst/>
                <a:gdLst>
                  <a:gd name="connsiteX0" fmla="*/ 897845 w 1073345"/>
                  <a:gd name="connsiteY0" fmla="*/ 304668 h 843449"/>
                  <a:gd name="connsiteX1" fmla="*/ 1044096 w 1073345"/>
                  <a:gd name="connsiteY1" fmla="*/ 242886 h 843449"/>
                  <a:gd name="connsiteX2" fmla="*/ 939377 w 1073345"/>
                  <a:gd name="connsiteY2" fmla="*/ 236183 h 843449"/>
                  <a:gd name="connsiteX3" fmla="*/ 936330 w 1073345"/>
                  <a:gd name="connsiteY3" fmla="*/ 228777 h 843449"/>
                  <a:gd name="connsiteX4" fmla="*/ 1073346 w 1073345"/>
                  <a:gd name="connsiteY4" fmla="*/ 157246 h 843449"/>
                  <a:gd name="connsiteX5" fmla="*/ 842205 w 1073345"/>
                  <a:gd name="connsiteY5" fmla="*/ 152886 h 843449"/>
                  <a:gd name="connsiteX6" fmla="*/ 834095 w 1073345"/>
                  <a:gd name="connsiteY6" fmla="*/ 150683 h 843449"/>
                  <a:gd name="connsiteX7" fmla="*/ 936611 w 1073345"/>
                  <a:gd name="connsiteY7" fmla="*/ 12917 h 843449"/>
                  <a:gd name="connsiteX8" fmla="*/ 667032 w 1073345"/>
                  <a:gd name="connsiteY8" fmla="*/ 111308 h 843449"/>
                  <a:gd name="connsiteX9" fmla="*/ 666001 w 1073345"/>
                  <a:gd name="connsiteY9" fmla="*/ 103339 h 843449"/>
                  <a:gd name="connsiteX10" fmla="*/ 697173 w 1073345"/>
                  <a:gd name="connsiteY10" fmla="*/ 35558 h 843449"/>
                  <a:gd name="connsiteX11" fmla="*/ 540142 w 1073345"/>
                  <a:gd name="connsiteY11" fmla="*/ 75027 h 843449"/>
                  <a:gd name="connsiteX12" fmla="*/ 410485 w 1073345"/>
                  <a:gd name="connsiteY12" fmla="*/ 61245 h 843449"/>
                  <a:gd name="connsiteX13" fmla="*/ 312938 w 1073345"/>
                  <a:gd name="connsiteY13" fmla="*/ 94339 h 843449"/>
                  <a:gd name="connsiteX14" fmla="*/ 305485 w 1073345"/>
                  <a:gd name="connsiteY14" fmla="*/ 91292 h 843449"/>
                  <a:gd name="connsiteX15" fmla="*/ 371298 w 1073345"/>
                  <a:gd name="connsiteY15" fmla="*/ 4620 h 843449"/>
                  <a:gd name="connsiteX16" fmla="*/ 186516 w 1073345"/>
                  <a:gd name="connsiteY16" fmla="*/ 98370 h 843449"/>
                  <a:gd name="connsiteX17" fmla="*/ 10875 w 1073345"/>
                  <a:gd name="connsiteY17" fmla="*/ 27917 h 843449"/>
                  <a:gd name="connsiteX18" fmla="*/ 75797 w 1073345"/>
                  <a:gd name="connsiteY18" fmla="*/ 122605 h 843449"/>
                  <a:gd name="connsiteX19" fmla="*/ 215719 w 1073345"/>
                  <a:gd name="connsiteY19" fmla="*/ 96027 h 843449"/>
                  <a:gd name="connsiteX20" fmla="*/ 314626 w 1073345"/>
                  <a:gd name="connsiteY20" fmla="*/ 23745 h 843449"/>
                  <a:gd name="connsiteX21" fmla="*/ 318844 w 1073345"/>
                  <a:gd name="connsiteY21" fmla="*/ 31011 h 843449"/>
                  <a:gd name="connsiteX22" fmla="*/ 282235 w 1073345"/>
                  <a:gd name="connsiteY22" fmla="*/ 140511 h 843449"/>
                  <a:gd name="connsiteX23" fmla="*/ 297188 w 1073345"/>
                  <a:gd name="connsiteY23" fmla="*/ 125370 h 843449"/>
                  <a:gd name="connsiteX24" fmla="*/ 368344 w 1073345"/>
                  <a:gd name="connsiteY24" fmla="*/ 89464 h 843449"/>
                  <a:gd name="connsiteX25" fmla="*/ 639282 w 1073345"/>
                  <a:gd name="connsiteY25" fmla="*/ 81167 h 843449"/>
                  <a:gd name="connsiteX26" fmla="*/ 643501 w 1073345"/>
                  <a:gd name="connsiteY26" fmla="*/ 88433 h 843449"/>
                  <a:gd name="connsiteX27" fmla="*/ 603001 w 1073345"/>
                  <a:gd name="connsiteY27" fmla="*/ 124855 h 843449"/>
                  <a:gd name="connsiteX28" fmla="*/ 701767 w 1073345"/>
                  <a:gd name="connsiteY28" fmla="*/ 128792 h 843449"/>
                  <a:gd name="connsiteX29" fmla="*/ 834236 w 1073345"/>
                  <a:gd name="connsiteY29" fmla="*/ 53933 h 843449"/>
                  <a:gd name="connsiteX30" fmla="*/ 839486 w 1073345"/>
                  <a:gd name="connsiteY30" fmla="*/ 60730 h 843449"/>
                  <a:gd name="connsiteX31" fmla="*/ 758908 w 1073345"/>
                  <a:gd name="connsiteY31" fmla="*/ 169152 h 843449"/>
                  <a:gd name="connsiteX32" fmla="*/ 976174 w 1073345"/>
                  <a:gd name="connsiteY32" fmla="*/ 138589 h 843449"/>
                  <a:gd name="connsiteX33" fmla="*/ 976174 w 1073345"/>
                  <a:gd name="connsiteY33" fmla="*/ 146980 h 843449"/>
                  <a:gd name="connsiteX34" fmla="*/ 905955 w 1073345"/>
                  <a:gd name="connsiteY34" fmla="*/ 215089 h 843449"/>
                  <a:gd name="connsiteX35" fmla="*/ 886314 w 1073345"/>
                  <a:gd name="connsiteY35" fmla="*/ 236464 h 843449"/>
                  <a:gd name="connsiteX36" fmla="*/ 956299 w 1073345"/>
                  <a:gd name="connsiteY36" fmla="*/ 254511 h 843449"/>
                  <a:gd name="connsiteX37" fmla="*/ 955408 w 1073345"/>
                  <a:gd name="connsiteY37" fmla="*/ 261355 h 843449"/>
                  <a:gd name="connsiteX38" fmla="*/ 830720 w 1073345"/>
                  <a:gd name="connsiteY38" fmla="*/ 310855 h 843449"/>
                  <a:gd name="connsiteX39" fmla="*/ 961971 w 1073345"/>
                  <a:gd name="connsiteY39" fmla="*/ 368230 h 843449"/>
                  <a:gd name="connsiteX40" fmla="*/ 965299 w 1073345"/>
                  <a:gd name="connsiteY40" fmla="*/ 376199 h 843449"/>
                  <a:gd name="connsiteX41" fmla="*/ 794861 w 1073345"/>
                  <a:gd name="connsiteY41" fmla="*/ 420355 h 843449"/>
                  <a:gd name="connsiteX42" fmla="*/ 770720 w 1073345"/>
                  <a:gd name="connsiteY42" fmla="*/ 405402 h 843449"/>
                  <a:gd name="connsiteX43" fmla="*/ 792001 w 1073345"/>
                  <a:gd name="connsiteY43" fmla="*/ 478246 h 843449"/>
                  <a:gd name="connsiteX44" fmla="*/ 788908 w 1073345"/>
                  <a:gd name="connsiteY44" fmla="*/ 485652 h 843449"/>
                  <a:gd name="connsiteX45" fmla="*/ 691314 w 1073345"/>
                  <a:gd name="connsiteY45" fmla="*/ 490855 h 843449"/>
                  <a:gd name="connsiteX46" fmla="*/ 607548 w 1073345"/>
                  <a:gd name="connsiteY46" fmla="*/ 531449 h 843449"/>
                  <a:gd name="connsiteX47" fmla="*/ 505923 w 1073345"/>
                  <a:gd name="connsiteY47" fmla="*/ 637856 h 843449"/>
                  <a:gd name="connsiteX48" fmla="*/ 570376 w 1073345"/>
                  <a:gd name="connsiteY48" fmla="*/ 633543 h 843449"/>
                  <a:gd name="connsiteX49" fmla="*/ 572954 w 1073345"/>
                  <a:gd name="connsiteY49" fmla="*/ 639918 h 843449"/>
                  <a:gd name="connsiteX50" fmla="*/ 267797 w 1073345"/>
                  <a:gd name="connsiteY50" fmla="*/ 723075 h 843449"/>
                  <a:gd name="connsiteX51" fmla="*/ 73172 w 1073345"/>
                  <a:gd name="connsiteY51" fmla="*/ 774872 h 843449"/>
                  <a:gd name="connsiteX52" fmla="*/ 0 w 1073345"/>
                  <a:gd name="connsiteY52" fmla="*/ 834919 h 843449"/>
                  <a:gd name="connsiteX53" fmla="*/ 50250 w 1073345"/>
                  <a:gd name="connsiteY53" fmla="*/ 843450 h 843449"/>
                  <a:gd name="connsiteX54" fmla="*/ 157828 w 1073345"/>
                  <a:gd name="connsiteY54" fmla="*/ 814950 h 843449"/>
                  <a:gd name="connsiteX55" fmla="*/ 101953 w 1073345"/>
                  <a:gd name="connsiteY55" fmla="*/ 804403 h 843449"/>
                  <a:gd name="connsiteX56" fmla="*/ 98203 w 1073345"/>
                  <a:gd name="connsiteY56" fmla="*/ 797841 h 843449"/>
                  <a:gd name="connsiteX57" fmla="*/ 187360 w 1073345"/>
                  <a:gd name="connsiteY57" fmla="*/ 751715 h 843449"/>
                  <a:gd name="connsiteX58" fmla="*/ 328454 w 1073345"/>
                  <a:gd name="connsiteY58" fmla="*/ 745200 h 843449"/>
                  <a:gd name="connsiteX59" fmla="*/ 506204 w 1073345"/>
                  <a:gd name="connsiteY59" fmla="*/ 706481 h 843449"/>
                  <a:gd name="connsiteX60" fmla="*/ 645376 w 1073345"/>
                  <a:gd name="connsiteY60" fmla="*/ 607293 h 843449"/>
                  <a:gd name="connsiteX61" fmla="*/ 579236 w 1073345"/>
                  <a:gd name="connsiteY61" fmla="*/ 617699 h 843449"/>
                  <a:gd name="connsiteX62" fmla="*/ 573986 w 1073345"/>
                  <a:gd name="connsiteY62" fmla="*/ 610903 h 843449"/>
                  <a:gd name="connsiteX63" fmla="*/ 720517 w 1073345"/>
                  <a:gd name="connsiteY63" fmla="*/ 520621 h 843449"/>
                  <a:gd name="connsiteX64" fmla="*/ 870939 w 1073345"/>
                  <a:gd name="connsiteY64" fmla="*/ 481762 h 843449"/>
                  <a:gd name="connsiteX65" fmla="*/ 805595 w 1073345"/>
                  <a:gd name="connsiteY65" fmla="*/ 452746 h 843449"/>
                  <a:gd name="connsiteX66" fmla="*/ 809814 w 1073345"/>
                  <a:gd name="connsiteY66" fmla="*/ 445480 h 843449"/>
                  <a:gd name="connsiteX67" fmla="*/ 955736 w 1073345"/>
                  <a:gd name="connsiteY67" fmla="*/ 415809 h 843449"/>
                  <a:gd name="connsiteX68" fmla="*/ 1016439 w 1073345"/>
                  <a:gd name="connsiteY68" fmla="*/ 340902 h 843449"/>
                  <a:gd name="connsiteX69" fmla="*/ 894658 w 1073345"/>
                  <a:gd name="connsiteY69" fmla="*/ 312168 h 843449"/>
                  <a:gd name="connsiteX70" fmla="*/ 897845 w 1073345"/>
                  <a:gd name="connsiteY70" fmla="*/ 304668 h 843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1073345" h="843449">
                    <a:moveTo>
                      <a:pt x="897845" y="304668"/>
                    </a:moveTo>
                    <a:cubicBezTo>
                      <a:pt x="957799" y="308090"/>
                      <a:pt x="996049" y="269089"/>
                      <a:pt x="1044096" y="242886"/>
                    </a:cubicBezTo>
                    <a:cubicBezTo>
                      <a:pt x="1009080" y="242230"/>
                      <a:pt x="974627" y="232246"/>
                      <a:pt x="939377" y="236183"/>
                    </a:cubicBezTo>
                    <a:cubicBezTo>
                      <a:pt x="935392" y="236605"/>
                      <a:pt x="933892" y="231261"/>
                      <a:pt x="936330" y="228777"/>
                    </a:cubicBezTo>
                    <a:cubicBezTo>
                      <a:pt x="974580" y="189167"/>
                      <a:pt x="1017846" y="156074"/>
                      <a:pt x="1073346" y="157246"/>
                    </a:cubicBezTo>
                    <a:cubicBezTo>
                      <a:pt x="1011096" y="115199"/>
                      <a:pt x="891330" y="84495"/>
                      <a:pt x="842205" y="152886"/>
                    </a:cubicBezTo>
                    <a:cubicBezTo>
                      <a:pt x="840002" y="155933"/>
                      <a:pt x="833486" y="155464"/>
                      <a:pt x="834095" y="150683"/>
                    </a:cubicBezTo>
                    <a:cubicBezTo>
                      <a:pt x="842486" y="86464"/>
                      <a:pt x="879705" y="39542"/>
                      <a:pt x="936611" y="12917"/>
                    </a:cubicBezTo>
                    <a:cubicBezTo>
                      <a:pt x="831845" y="-12349"/>
                      <a:pt x="774751" y="131605"/>
                      <a:pt x="667032" y="111308"/>
                    </a:cubicBezTo>
                    <a:cubicBezTo>
                      <a:pt x="663376" y="110605"/>
                      <a:pt x="662767" y="105027"/>
                      <a:pt x="666001" y="103339"/>
                    </a:cubicBezTo>
                    <a:cubicBezTo>
                      <a:pt x="692298" y="89933"/>
                      <a:pt x="697689" y="62558"/>
                      <a:pt x="697173" y="35558"/>
                    </a:cubicBezTo>
                    <a:cubicBezTo>
                      <a:pt x="671533" y="89277"/>
                      <a:pt x="593157" y="81495"/>
                      <a:pt x="540142" y="75027"/>
                    </a:cubicBezTo>
                    <a:cubicBezTo>
                      <a:pt x="497110" y="69777"/>
                      <a:pt x="453891" y="61714"/>
                      <a:pt x="410485" y="61245"/>
                    </a:cubicBezTo>
                    <a:cubicBezTo>
                      <a:pt x="375329" y="60870"/>
                      <a:pt x="336141" y="64667"/>
                      <a:pt x="312938" y="94339"/>
                    </a:cubicBezTo>
                    <a:cubicBezTo>
                      <a:pt x="310501" y="97480"/>
                      <a:pt x="305532" y="94714"/>
                      <a:pt x="305485" y="91292"/>
                    </a:cubicBezTo>
                    <a:cubicBezTo>
                      <a:pt x="305438" y="49105"/>
                      <a:pt x="337548" y="23652"/>
                      <a:pt x="371298" y="4620"/>
                    </a:cubicBezTo>
                    <a:cubicBezTo>
                      <a:pt x="301876" y="-21536"/>
                      <a:pt x="242157" y="70667"/>
                      <a:pt x="186516" y="98370"/>
                    </a:cubicBezTo>
                    <a:cubicBezTo>
                      <a:pt x="120703" y="131089"/>
                      <a:pt x="39234" y="93917"/>
                      <a:pt x="10875" y="27917"/>
                    </a:cubicBezTo>
                    <a:cubicBezTo>
                      <a:pt x="20813" y="68324"/>
                      <a:pt x="38625" y="104042"/>
                      <a:pt x="75797" y="122605"/>
                    </a:cubicBezTo>
                    <a:cubicBezTo>
                      <a:pt x="126469" y="147964"/>
                      <a:pt x="176110" y="132824"/>
                      <a:pt x="215719" y="96027"/>
                    </a:cubicBezTo>
                    <a:cubicBezTo>
                      <a:pt x="246141" y="67714"/>
                      <a:pt x="273844" y="36683"/>
                      <a:pt x="314626" y="23745"/>
                    </a:cubicBezTo>
                    <a:cubicBezTo>
                      <a:pt x="318704" y="22433"/>
                      <a:pt x="322079" y="28105"/>
                      <a:pt x="318844" y="31011"/>
                    </a:cubicBezTo>
                    <a:cubicBezTo>
                      <a:pt x="289032" y="58105"/>
                      <a:pt x="276094" y="100949"/>
                      <a:pt x="282235" y="140511"/>
                    </a:cubicBezTo>
                    <a:cubicBezTo>
                      <a:pt x="286782" y="134745"/>
                      <a:pt x="292219" y="129589"/>
                      <a:pt x="297188" y="125370"/>
                    </a:cubicBezTo>
                    <a:cubicBezTo>
                      <a:pt x="318516" y="107370"/>
                      <a:pt x="340547" y="94433"/>
                      <a:pt x="368344" y="89464"/>
                    </a:cubicBezTo>
                    <a:cubicBezTo>
                      <a:pt x="458392" y="73433"/>
                      <a:pt x="550454" y="106902"/>
                      <a:pt x="639282" y="81167"/>
                    </a:cubicBezTo>
                    <a:cubicBezTo>
                      <a:pt x="643829" y="79855"/>
                      <a:pt x="646079" y="85245"/>
                      <a:pt x="643501" y="88433"/>
                    </a:cubicBezTo>
                    <a:cubicBezTo>
                      <a:pt x="631736" y="103245"/>
                      <a:pt x="618001" y="115105"/>
                      <a:pt x="603001" y="124855"/>
                    </a:cubicBezTo>
                    <a:cubicBezTo>
                      <a:pt x="635626" y="132120"/>
                      <a:pt x="669986" y="135074"/>
                      <a:pt x="701767" y="128792"/>
                    </a:cubicBezTo>
                    <a:cubicBezTo>
                      <a:pt x="752017" y="118855"/>
                      <a:pt x="790314" y="77886"/>
                      <a:pt x="834236" y="53933"/>
                    </a:cubicBezTo>
                    <a:cubicBezTo>
                      <a:pt x="838642" y="51495"/>
                      <a:pt x="842814" y="57074"/>
                      <a:pt x="839486" y="60730"/>
                    </a:cubicBezTo>
                    <a:cubicBezTo>
                      <a:pt x="808877" y="94667"/>
                      <a:pt x="792001" y="137558"/>
                      <a:pt x="758908" y="169152"/>
                    </a:cubicBezTo>
                    <a:cubicBezTo>
                      <a:pt x="832548" y="182277"/>
                      <a:pt x="900002" y="119933"/>
                      <a:pt x="976174" y="138589"/>
                    </a:cubicBezTo>
                    <a:cubicBezTo>
                      <a:pt x="980346" y="139620"/>
                      <a:pt x="980299" y="145902"/>
                      <a:pt x="976174" y="146980"/>
                    </a:cubicBezTo>
                    <a:cubicBezTo>
                      <a:pt x="936705" y="157011"/>
                      <a:pt x="928689" y="186027"/>
                      <a:pt x="905955" y="215089"/>
                    </a:cubicBezTo>
                    <a:cubicBezTo>
                      <a:pt x="900002" y="222730"/>
                      <a:pt x="893345" y="229808"/>
                      <a:pt x="886314" y="236464"/>
                    </a:cubicBezTo>
                    <a:cubicBezTo>
                      <a:pt x="912049" y="234871"/>
                      <a:pt x="937783" y="239089"/>
                      <a:pt x="956299" y="254511"/>
                    </a:cubicBezTo>
                    <a:cubicBezTo>
                      <a:pt x="958314" y="256199"/>
                      <a:pt x="957846" y="260230"/>
                      <a:pt x="955408" y="261355"/>
                    </a:cubicBezTo>
                    <a:cubicBezTo>
                      <a:pt x="914064" y="279871"/>
                      <a:pt x="873330" y="299793"/>
                      <a:pt x="830720" y="310855"/>
                    </a:cubicBezTo>
                    <a:cubicBezTo>
                      <a:pt x="872720" y="333637"/>
                      <a:pt x="912752" y="375168"/>
                      <a:pt x="961971" y="368230"/>
                    </a:cubicBezTo>
                    <a:cubicBezTo>
                      <a:pt x="966846" y="367527"/>
                      <a:pt x="969471" y="373199"/>
                      <a:pt x="965299" y="376199"/>
                    </a:cubicBezTo>
                    <a:cubicBezTo>
                      <a:pt x="917439" y="410652"/>
                      <a:pt x="854767" y="452980"/>
                      <a:pt x="794861" y="420355"/>
                    </a:cubicBezTo>
                    <a:cubicBezTo>
                      <a:pt x="787736" y="416465"/>
                      <a:pt x="779251" y="411402"/>
                      <a:pt x="770720" y="405402"/>
                    </a:cubicBezTo>
                    <a:cubicBezTo>
                      <a:pt x="767345" y="431418"/>
                      <a:pt x="773017" y="457668"/>
                      <a:pt x="792001" y="478246"/>
                    </a:cubicBezTo>
                    <a:cubicBezTo>
                      <a:pt x="794439" y="480871"/>
                      <a:pt x="792845" y="485793"/>
                      <a:pt x="788908" y="485652"/>
                    </a:cubicBezTo>
                    <a:cubicBezTo>
                      <a:pt x="756564" y="484434"/>
                      <a:pt x="722908" y="482324"/>
                      <a:pt x="691314" y="490855"/>
                    </a:cubicBezTo>
                    <a:cubicBezTo>
                      <a:pt x="661173" y="498965"/>
                      <a:pt x="632767" y="513074"/>
                      <a:pt x="607548" y="531449"/>
                    </a:cubicBezTo>
                    <a:cubicBezTo>
                      <a:pt x="567657" y="560465"/>
                      <a:pt x="533157" y="596746"/>
                      <a:pt x="505923" y="637856"/>
                    </a:cubicBezTo>
                    <a:cubicBezTo>
                      <a:pt x="527298" y="637856"/>
                      <a:pt x="548579" y="630356"/>
                      <a:pt x="570376" y="633543"/>
                    </a:cubicBezTo>
                    <a:cubicBezTo>
                      <a:pt x="573001" y="633918"/>
                      <a:pt x="574548" y="637856"/>
                      <a:pt x="572954" y="639918"/>
                    </a:cubicBezTo>
                    <a:cubicBezTo>
                      <a:pt x="501423" y="734512"/>
                      <a:pt x="372048" y="712340"/>
                      <a:pt x="267797" y="723075"/>
                    </a:cubicBezTo>
                    <a:cubicBezTo>
                      <a:pt x="202032" y="729872"/>
                      <a:pt x="130360" y="738778"/>
                      <a:pt x="73172" y="774872"/>
                    </a:cubicBezTo>
                    <a:cubicBezTo>
                      <a:pt x="56719" y="785278"/>
                      <a:pt x="20531" y="808997"/>
                      <a:pt x="0" y="834919"/>
                    </a:cubicBezTo>
                    <a:cubicBezTo>
                      <a:pt x="15328" y="840169"/>
                      <a:pt x="33141" y="842419"/>
                      <a:pt x="50250" y="843450"/>
                    </a:cubicBezTo>
                    <a:cubicBezTo>
                      <a:pt x="81985" y="828684"/>
                      <a:pt x="129844" y="826903"/>
                      <a:pt x="157828" y="814950"/>
                    </a:cubicBezTo>
                    <a:cubicBezTo>
                      <a:pt x="139594" y="809559"/>
                      <a:pt x="121125" y="806184"/>
                      <a:pt x="101953" y="804403"/>
                    </a:cubicBezTo>
                    <a:cubicBezTo>
                      <a:pt x="98485" y="804075"/>
                      <a:pt x="96750" y="800981"/>
                      <a:pt x="98203" y="797841"/>
                    </a:cubicBezTo>
                    <a:cubicBezTo>
                      <a:pt x="112969" y="765356"/>
                      <a:pt x="155578" y="756169"/>
                      <a:pt x="187360" y="751715"/>
                    </a:cubicBezTo>
                    <a:cubicBezTo>
                      <a:pt x="234141" y="745153"/>
                      <a:pt x="281344" y="745809"/>
                      <a:pt x="328454" y="745200"/>
                    </a:cubicBezTo>
                    <a:cubicBezTo>
                      <a:pt x="390048" y="744403"/>
                      <a:pt x="449720" y="731700"/>
                      <a:pt x="506204" y="706481"/>
                    </a:cubicBezTo>
                    <a:cubicBezTo>
                      <a:pt x="554720" y="684872"/>
                      <a:pt x="617157" y="655153"/>
                      <a:pt x="645376" y="607293"/>
                    </a:cubicBezTo>
                    <a:cubicBezTo>
                      <a:pt x="622970" y="603918"/>
                      <a:pt x="599954" y="608934"/>
                      <a:pt x="579236" y="617699"/>
                    </a:cubicBezTo>
                    <a:cubicBezTo>
                      <a:pt x="574689" y="619621"/>
                      <a:pt x="570657" y="614840"/>
                      <a:pt x="573986" y="610903"/>
                    </a:cubicBezTo>
                    <a:cubicBezTo>
                      <a:pt x="611017" y="566699"/>
                      <a:pt x="663048" y="531121"/>
                      <a:pt x="720517" y="520621"/>
                    </a:cubicBezTo>
                    <a:cubicBezTo>
                      <a:pt x="769642" y="511621"/>
                      <a:pt x="834798" y="523106"/>
                      <a:pt x="870939" y="481762"/>
                    </a:cubicBezTo>
                    <a:cubicBezTo>
                      <a:pt x="845767" y="481059"/>
                      <a:pt x="822939" y="472152"/>
                      <a:pt x="805595" y="452746"/>
                    </a:cubicBezTo>
                    <a:cubicBezTo>
                      <a:pt x="802830" y="449652"/>
                      <a:pt x="805455" y="444121"/>
                      <a:pt x="809814" y="445480"/>
                    </a:cubicBezTo>
                    <a:cubicBezTo>
                      <a:pt x="861142" y="461605"/>
                      <a:pt x="916314" y="455652"/>
                      <a:pt x="955736" y="415809"/>
                    </a:cubicBezTo>
                    <a:cubicBezTo>
                      <a:pt x="978471" y="392840"/>
                      <a:pt x="994783" y="364715"/>
                      <a:pt x="1016439" y="340902"/>
                    </a:cubicBezTo>
                    <a:cubicBezTo>
                      <a:pt x="972705" y="350699"/>
                      <a:pt x="926955" y="347605"/>
                      <a:pt x="894658" y="312168"/>
                    </a:cubicBezTo>
                    <a:cubicBezTo>
                      <a:pt x="892408" y="309496"/>
                      <a:pt x="893861" y="304480"/>
                      <a:pt x="897845" y="3046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8" name="任意多边形: 形状 1117">
                <a:extLst>
                  <a:ext uri="{FF2B5EF4-FFF2-40B4-BE49-F238E27FC236}">
                    <a16:creationId xmlns:a16="http://schemas.microsoft.com/office/drawing/2014/main" id="{A2235730-90F6-DFFB-5699-EDE178A65FF1}"/>
                  </a:ext>
                </a:extLst>
              </p:cNvPr>
              <p:cNvSpPr/>
              <p:nvPr/>
            </p:nvSpPr>
            <p:spPr>
              <a:xfrm>
                <a:off x="7547869" y="1304681"/>
                <a:ext cx="162749" cy="207806"/>
              </a:xfrm>
              <a:custGeom>
                <a:avLst/>
                <a:gdLst>
                  <a:gd name="connsiteX0" fmla="*/ 160815 w 162749"/>
                  <a:gd name="connsiteY0" fmla="*/ 92183 h 207806"/>
                  <a:gd name="connsiteX1" fmla="*/ 90737 w 162749"/>
                  <a:gd name="connsiteY1" fmla="*/ 1480 h 207806"/>
                  <a:gd name="connsiteX2" fmla="*/ 41143 w 162749"/>
                  <a:gd name="connsiteY2" fmla="*/ 180964 h 207806"/>
                  <a:gd name="connsiteX3" fmla="*/ 43533 w 162749"/>
                  <a:gd name="connsiteY3" fmla="*/ 181621 h 207806"/>
                  <a:gd name="connsiteX4" fmla="*/ 124721 w 162749"/>
                  <a:gd name="connsiteY4" fmla="*/ 199949 h 207806"/>
                  <a:gd name="connsiteX5" fmla="*/ 160815 w 162749"/>
                  <a:gd name="connsiteY5" fmla="*/ 92183 h 207806"/>
                  <a:gd name="connsiteX6" fmla="*/ 51408 w 162749"/>
                  <a:gd name="connsiteY6" fmla="*/ 82433 h 207806"/>
                  <a:gd name="connsiteX7" fmla="*/ 93502 w 162749"/>
                  <a:gd name="connsiteY7" fmla="*/ 92558 h 207806"/>
                  <a:gd name="connsiteX8" fmla="*/ 84362 w 162749"/>
                  <a:gd name="connsiteY8" fmla="*/ 143746 h 207806"/>
                  <a:gd name="connsiteX9" fmla="*/ 47471 w 162749"/>
                  <a:gd name="connsiteY9" fmla="*/ 121949 h 207806"/>
                  <a:gd name="connsiteX10" fmla="*/ 47190 w 162749"/>
                  <a:gd name="connsiteY10" fmla="*/ 121902 h 207806"/>
                  <a:gd name="connsiteX11" fmla="*/ 51408 w 162749"/>
                  <a:gd name="connsiteY11" fmla="*/ 82433 h 207806"/>
                  <a:gd name="connsiteX12" fmla="*/ 110284 w 162749"/>
                  <a:gd name="connsiteY12" fmla="*/ 180683 h 207806"/>
                  <a:gd name="connsiteX13" fmla="*/ 70018 w 162749"/>
                  <a:gd name="connsiteY13" fmla="*/ 167136 h 207806"/>
                  <a:gd name="connsiteX14" fmla="*/ 121440 w 162749"/>
                  <a:gd name="connsiteY14" fmla="*/ 137277 h 207806"/>
                  <a:gd name="connsiteX15" fmla="*/ 74893 w 162749"/>
                  <a:gd name="connsiteY15" fmla="*/ 45214 h 207806"/>
                  <a:gd name="connsiteX16" fmla="*/ 22955 w 162749"/>
                  <a:gd name="connsiteY16" fmla="*/ 112292 h 207806"/>
                  <a:gd name="connsiteX17" fmla="*/ 50940 w 162749"/>
                  <a:gd name="connsiteY17" fmla="*/ 31339 h 207806"/>
                  <a:gd name="connsiteX18" fmla="*/ 114034 w 162749"/>
                  <a:gd name="connsiteY18" fmla="*/ 48824 h 207806"/>
                  <a:gd name="connsiteX19" fmla="*/ 137002 w 162749"/>
                  <a:gd name="connsiteY19" fmla="*/ 106761 h 207806"/>
                  <a:gd name="connsiteX20" fmla="*/ 110284 w 162749"/>
                  <a:gd name="connsiteY20" fmla="*/ 180683 h 207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2749" h="207806">
                    <a:moveTo>
                      <a:pt x="160815" y="92183"/>
                    </a:moveTo>
                    <a:cubicBezTo>
                      <a:pt x="156127" y="50792"/>
                      <a:pt x="133955" y="10386"/>
                      <a:pt x="90737" y="1480"/>
                    </a:cubicBezTo>
                    <a:cubicBezTo>
                      <a:pt x="971" y="-16989"/>
                      <a:pt x="-34326" y="142808"/>
                      <a:pt x="41143" y="180964"/>
                    </a:cubicBezTo>
                    <a:cubicBezTo>
                      <a:pt x="41893" y="181340"/>
                      <a:pt x="42690" y="181527"/>
                      <a:pt x="43533" y="181621"/>
                    </a:cubicBezTo>
                    <a:cubicBezTo>
                      <a:pt x="61674" y="204871"/>
                      <a:pt x="90362" y="216683"/>
                      <a:pt x="124721" y="199949"/>
                    </a:cubicBezTo>
                    <a:cubicBezTo>
                      <a:pt x="165221" y="180168"/>
                      <a:pt x="165268" y="131417"/>
                      <a:pt x="160815" y="92183"/>
                    </a:cubicBezTo>
                    <a:close/>
                    <a:moveTo>
                      <a:pt x="51408" y="82433"/>
                    </a:moveTo>
                    <a:cubicBezTo>
                      <a:pt x="67721" y="59464"/>
                      <a:pt x="85205" y="74886"/>
                      <a:pt x="93502" y="92558"/>
                    </a:cubicBezTo>
                    <a:cubicBezTo>
                      <a:pt x="98237" y="102636"/>
                      <a:pt x="115346" y="146746"/>
                      <a:pt x="84362" y="143746"/>
                    </a:cubicBezTo>
                    <a:cubicBezTo>
                      <a:pt x="71846" y="142527"/>
                      <a:pt x="59565" y="126871"/>
                      <a:pt x="47471" y="121949"/>
                    </a:cubicBezTo>
                    <a:cubicBezTo>
                      <a:pt x="47377" y="121902"/>
                      <a:pt x="47283" y="121949"/>
                      <a:pt x="47190" y="121902"/>
                    </a:cubicBezTo>
                    <a:cubicBezTo>
                      <a:pt x="44471" y="108964"/>
                      <a:pt x="43815" y="93168"/>
                      <a:pt x="51408" y="82433"/>
                    </a:cubicBezTo>
                    <a:close/>
                    <a:moveTo>
                      <a:pt x="110284" y="180683"/>
                    </a:moveTo>
                    <a:cubicBezTo>
                      <a:pt x="93783" y="183918"/>
                      <a:pt x="80284" y="177636"/>
                      <a:pt x="70018" y="167136"/>
                    </a:cubicBezTo>
                    <a:cubicBezTo>
                      <a:pt x="90408" y="171871"/>
                      <a:pt x="113424" y="162543"/>
                      <a:pt x="121440" y="137277"/>
                    </a:cubicBezTo>
                    <a:cubicBezTo>
                      <a:pt x="130346" y="109105"/>
                      <a:pt x="119471" y="32652"/>
                      <a:pt x="74893" y="45214"/>
                    </a:cubicBezTo>
                    <a:cubicBezTo>
                      <a:pt x="40721" y="54871"/>
                      <a:pt x="24971" y="82527"/>
                      <a:pt x="22955" y="112292"/>
                    </a:cubicBezTo>
                    <a:cubicBezTo>
                      <a:pt x="16440" y="82667"/>
                      <a:pt x="25112" y="49105"/>
                      <a:pt x="50940" y="31339"/>
                    </a:cubicBezTo>
                    <a:cubicBezTo>
                      <a:pt x="71471" y="17230"/>
                      <a:pt x="99830" y="33824"/>
                      <a:pt x="114034" y="48824"/>
                    </a:cubicBezTo>
                    <a:cubicBezTo>
                      <a:pt x="128330" y="63871"/>
                      <a:pt x="133909" y="87074"/>
                      <a:pt x="137002" y="106761"/>
                    </a:cubicBezTo>
                    <a:cubicBezTo>
                      <a:pt x="140846" y="131886"/>
                      <a:pt x="144784" y="173933"/>
                      <a:pt x="110284" y="180683"/>
                    </a:cubicBezTo>
                    <a:close/>
                  </a:path>
                </a:pathLst>
              </a:custGeom>
              <a:solidFill>
                <a:srgbClr val="944414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9" name="任意多边形: 形状 1118">
                <a:extLst>
                  <a:ext uri="{FF2B5EF4-FFF2-40B4-BE49-F238E27FC236}">
                    <a16:creationId xmlns:a16="http://schemas.microsoft.com/office/drawing/2014/main" id="{64A1DD18-C9D2-8C1C-5A25-7AA5C213C728}"/>
                  </a:ext>
                </a:extLst>
              </p:cNvPr>
              <p:cNvSpPr/>
              <p:nvPr/>
            </p:nvSpPr>
            <p:spPr>
              <a:xfrm>
                <a:off x="8784892" y="1343135"/>
                <a:ext cx="235373" cy="189711"/>
              </a:xfrm>
              <a:custGeom>
                <a:avLst/>
                <a:gdLst>
                  <a:gd name="connsiteX0" fmla="*/ 232123 w 235373"/>
                  <a:gd name="connsiteY0" fmla="*/ 33995 h 189711"/>
                  <a:gd name="connsiteX1" fmla="*/ 225045 w 235373"/>
                  <a:gd name="connsiteY1" fmla="*/ 38307 h 189711"/>
                  <a:gd name="connsiteX2" fmla="*/ 189513 w 235373"/>
                  <a:gd name="connsiteY2" fmla="*/ 146261 h 189711"/>
                  <a:gd name="connsiteX3" fmla="*/ 63747 w 235373"/>
                  <a:gd name="connsiteY3" fmla="*/ 162432 h 189711"/>
                  <a:gd name="connsiteX4" fmla="*/ 14013 w 235373"/>
                  <a:gd name="connsiteY4" fmla="*/ 75667 h 189711"/>
                  <a:gd name="connsiteX5" fmla="*/ 55544 w 235373"/>
                  <a:gd name="connsiteY5" fmla="*/ 19885 h 189711"/>
                  <a:gd name="connsiteX6" fmla="*/ 120982 w 235373"/>
                  <a:gd name="connsiteY6" fmla="*/ 39198 h 189711"/>
                  <a:gd name="connsiteX7" fmla="*/ 131154 w 235373"/>
                  <a:gd name="connsiteY7" fmla="*/ 30198 h 189711"/>
                  <a:gd name="connsiteX8" fmla="*/ 24185 w 235373"/>
                  <a:gd name="connsiteY8" fmla="*/ 31370 h 189711"/>
                  <a:gd name="connsiteX9" fmla="*/ 29951 w 235373"/>
                  <a:gd name="connsiteY9" fmla="*/ 159245 h 189711"/>
                  <a:gd name="connsiteX10" fmla="*/ 186185 w 235373"/>
                  <a:gd name="connsiteY10" fmla="*/ 162620 h 189711"/>
                  <a:gd name="connsiteX11" fmla="*/ 232123 w 235373"/>
                  <a:gd name="connsiteY11" fmla="*/ 33995 h 189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5373" h="189711">
                    <a:moveTo>
                      <a:pt x="232123" y="33995"/>
                    </a:moveTo>
                    <a:cubicBezTo>
                      <a:pt x="230951" y="29307"/>
                      <a:pt x="224482" y="35026"/>
                      <a:pt x="225045" y="38307"/>
                    </a:cubicBezTo>
                    <a:cubicBezTo>
                      <a:pt x="231654" y="75479"/>
                      <a:pt x="217310" y="120151"/>
                      <a:pt x="189513" y="146261"/>
                    </a:cubicBezTo>
                    <a:cubicBezTo>
                      <a:pt x="157826" y="176026"/>
                      <a:pt x="101201" y="181183"/>
                      <a:pt x="63747" y="162432"/>
                    </a:cubicBezTo>
                    <a:cubicBezTo>
                      <a:pt x="33747" y="147386"/>
                      <a:pt x="11247" y="108620"/>
                      <a:pt x="14013" y="75667"/>
                    </a:cubicBezTo>
                    <a:cubicBezTo>
                      <a:pt x="16075" y="51104"/>
                      <a:pt x="36185" y="32260"/>
                      <a:pt x="55544" y="19885"/>
                    </a:cubicBezTo>
                    <a:cubicBezTo>
                      <a:pt x="82685" y="2542"/>
                      <a:pt x="106497" y="15245"/>
                      <a:pt x="120982" y="39198"/>
                    </a:cubicBezTo>
                    <a:cubicBezTo>
                      <a:pt x="124357" y="44729"/>
                      <a:pt x="133544" y="34979"/>
                      <a:pt x="131154" y="30198"/>
                    </a:cubicBezTo>
                    <a:cubicBezTo>
                      <a:pt x="107951" y="-17005"/>
                      <a:pt x="53669" y="-2802"/>
                      <a:pt x="24185" y="31370"/>
                    </a:cubicBezTo>
                    <a:cubicBezTo>
                      <a:pt x="-11675" y="72948"/>
                      <a:pt x="-5909" y="119261"/>
                      <a:pt x="29951" y="159245"/>
                    </a:cubicBezTo>
                    <a:cubicBezTo>
                      <a:pt x="71857" y="205933"/>
                      <a:pt x="138888" y="192339"/>
                      <a:pt x="186185" y="162620"/>
                    </a:cubicBezTo>
                    <a:cubicBezTo>
                      <a:pt x="226123" y="137542"/>
                      <a:pt x="243045" y="77026"/>
                      <a:pt x="232123" y="33995"/>
                    </a:cubicBezTo>
                    <a:close/>
                  </a:path>
                </a:pathLst>
              </a:custGeom>
              <a:solidFill>
                <a:srgbClr val="B97C20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0" name="任意多边形: 形状 1119">
                <a:extLst>
                  <a:ext uri="{FF2B5EF4-FFF2-40B4-BE49-F238E27FC236}">
                    <a16:creationId xmlns:a16="http://schemas.microsoft.com/office/drawing/2014/main" id="{4C900F17-8850-8F80-A21F-7F2772181D4C}"/>
                  </a:ext>
                </a:extLst>
              </p:cNvPr>
              <p:cNvSpPr/>
              <p:nvPr/>
            </p:nvSpPr>
            <p:spPr>
              <a:xfrm>
                <a:off x="8973051" y="1506795"/>
                <a:ext cx="164335" cy="196794"/>
              </a:xfrm>
              <a:custGeom>
                <a:avLst/>
                <a:gdLst>
                  <a:gd name="connsiteX0" fmla="*/ 99980 w 164335"/>
                  <a:gd name="connsiteY0" fmla="*/ 366 h 196794"/>
                  <a:gd name="connsiteX1" fmla="*/ 20058 w 164335"/>
                  <a:gd name="connsiteY1" fmla="*/ 46866 h 196794"/>
                  <a:gd name="connsiteX2" fmla="*/ 11808 w 164335"/>
                  <a:gd name="connsiteY2" fmla="*/ 154445 h 196794"/>
                  <a:gd name="connsiteX3" fmla="*/ 122995 w 164335"/>
                  <a:gd name="connsiteY3" fmla="*/ 190023 h 196794"/>
                  <a:gd name="connsiteX4" fmla="*/ 124120 w 164335"/>
                  <a:gd name="connsiteY4" fmla="*/ 181445 h 196794"/>
                  <a:gd name="connsiteX5" fmla="*/ 16636 w 164335"/>
                  <a:gd name="connsiteY5" fmla="*/ 79351 h 196794"/>
                  <a:gd name="connsiteX6" fmla="*/ 85120 w 164335"/>
                  <a:gd name="connsiteY6" fmla="*/ 13538 h 196794"/>
                  <a:gd name="connsiteX7" fmla="*/ 153792 w 164335"/>
                  <a:gd name="connsiteY7" fmla="*/ 58398 h 196794"/>
                  <a:gd name="connsiteX8" fmla="*/ 161574 w 164335"/>
                  <a:gd name="connsiteY8" fmla="*/ 57741 h 196794"/>
                  <a:gd name="connsiteX9" fmla="*/ 99980 w 164335"/>
                  <a:gd name="connsiteY9" fmla="*/ 366 h 196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335" h="196794">
                    <a:moveTo>
                      <a:pt x="99980" y="366"/>
                    </a:moveTo>
                    <a:cubicBezTo>
                      <a:pt x="65620" y="-3243"/>
                      <a:pt x="37917" y="20382"/>
                      <a:pt x="20058" y="46866"/>
                    </a:cubicBezTo>
                    <a:cubicBezTo>
                      <a:pt x="-1786" y="79257"/>
                      <a:pt x="-7646" y="120085"/>
                      <a:pt x="11808" y="154445"/>
                    </a:cubicBezTo>
                    <a:cubicBezTo>
                      <a:pt x="34120" y="193867"/>
                      <a:pt x="83245" y="205867"/>
                      <a:pt x="122995" y="190023"/>
                    </a:cubicBezTo>
                    <a:cubicBezTo>
                      <a:pt x="126464" y="188617"/>
                      <a:pt x="130495" y="179945"/>
                      <a:pt x="124120" y="181445"/>
                    </a:cubicBezTo>
                    <a:cubicBezTo>
                      <a:pt x="61495" y="196585"/>
                      <a:pt x="-1130" y="144742"/>
                      <a:pt x="16636" y="79351"/>
                    </a:cubicBezTo>
                    <a:cubicBezTo>
                      <a:pt x="25730" y="45882"/>
                      <a:pt x="49964" y="18601"/>
                      <a:pt x="85120" y="13538"/>
                    </a:cubicBezTo>
                    <a:cubicBezTo>
                      <a:pt x="104011" y="10819"/>
                      <a:pt x="165183" y="27179"/>
                      <a:pt x="153792" y="58398"/>
                    </a:cubicBezTo>
                    <a:cubicBezTo>
                      <a:pt x="151355" y="65195"/>
                      <a:pt x="159839" y="61726"/>
                      <a:pt x="161574" y="57741"/>
                    </a:cubicBezTo>
                    <a:cubicBezTo>
                      <a:pt x="176667" y="23148"/>
                      <a:pt x="126183" y="3132"/>
                      <a:pt x="99980" y="366"/>
                    </a:cubicBezTo>
                    <a:close/>
                  </a:path>
                </a:pathLst>
              </a:custGeom>
              <a:solidFill>
                <a:srgbClr val="B97C20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1" name="任意多边形: 形状 1120">
                <a:extLst>
                  <a:ext uri="{FF2B5EF4-FFF2-40B4-BE49-F238E27FC236}">
                    <a16:creationId xmlns:a16="http://schemas.microsoft.com/office/drawing/2014/main" id="{15FB8A36-7821-6718-F7AD-C56300E6E0B0}"/>
                  </a:ext>
                </a:extLst>
              </p:cNvPr>
              <p:cNvSpPr/>
              <p:nvPr/>
            </p:nvSpPr>
            <p:spPr>
              <a:xfrm>
                <a:off x="8926548" y="1721022"/>
                <a:ext cx="172099" cy="220444"/>
              </a:xfrm>
              <a:custGeom>
                <a:avLst/>
                <a:gdLst>
                  <a:gd name="connsiteX0" fmla="*/ 163076 w 172099"/>
                  <a:gd name="connsiteY0" fmla="*/ 22483 h 220444"/>
                  <a:gd name="connsiteX1" fmla="*/ 171045 w 172099"/>
                  <a:gd name="connsiteY1" fmla="*/ 12639 h 220444"/>
                  <a:gd name="connsiteX2" fmla="*/ 91591 w 172099"/>
                  <a:gd name="connsiteY2" fmla="*/ 6451 h 220444"/>
                  <a:gd name="connsiteX3" fmla="*/ 22966 w 172099"/>
                  <a:gd name="connsiteY3" fmla="*/ 58154 h 220444"/>
                  <a:gd name="connsiteX4" fmla="*/ 65388 w 172099"/>
                  <a:gd name="connsiteY4" fmla="*/ 216170 h 220444"/>
                  <a:gd name="connsiteX5" fmla="*/ 166920 w 172099"/>
                  <a:gd name="connsiteY5" fmla="*/ 115530 h 220444"/>
                  <a:gd name="connsiteX6" fmla="*/ 79123 w 172099"/>
                  <a:gd name="connsiteY6" fmla="*/ 123826 h 220444"/>
                  <a:gd name="connsiteX7" fmla="*/ 91638 w 172099"/>
                  <a:gd name="connsiteY7" fmla="*/ 117780 h 220444"/>
                  <a:gd name="connsiteX8" fmla="*/ 146623 w 172099"/>
                  <a:gd name="connsiteY8" fmla="*/ 112483 h 220444"/>
                  <a:gd name="connsiteX9" fmla="*/ 127826 w 172099"/>
                  <a:gd name="connsiteY9" fmla="*/ 193014 h 220444"/>
                  <a:gd name="connsiteX10" fmla="*/ 22872 w 172099"/>
                  <a:gd name="connsiteY10" fmla="*/ 162452 h 220444"/>
                  <a:gd name="connsiteX11" fmla="*/ 47904 w 172099"/>
                  <a:gd name="connsiteY11" fmla="*/ 44092 h 220444"/>
                  <a:gd name="connsiteX12" fmla="*/ 163076 w 172099"/>
                  <a:gd name="connsiteY12" fmla="*/ 22483 h 22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099" h="220444">
                    <a:moveTo>
                      <a:pt x="163076" y="22483"/>
                    </a:moveTo>
                    <a:cubicBezTo>
                      <a:pt x="167107" y="25858"/>
                      <a:pt x="174935" y="16248"/>
                      <a:pt x="171045" y="12639"/>
                    </a:cubicBezTo>
                    <a:cubicBezTo>
                      <a:pt x="150701" y="-6205"/>
                      <a:pt x="115873" y="-158"/>
                      <a:pt x="91591" y="6451"/>
                    </a:cubicBezTo>
                    <a:cubicBezTo>
                      <a:pt x="64029" y="13998"/>
                      <a:pt x="38529" y="34530"/>
                      <a:pt x="22966" y="58154"/>
                    </a:cubicBezTo>
                    <a:cubicBezTo>
                      <a:pt x="-16596" y="118248"/>
                      <a:pt x="-6659" y="189311"/>
                      <a:pt x="65388" y="216170"/>
                    </a:cubicBezTo>
                    <a:cubicBezTo>
                      <a:pt x="124357" y="238155"/>
                      <a:pt x="181591" y="170889"/>
                      <a:pt x="166920" y="115530"/>
                    </a:cubicBezTo>
                    <a:cubicBezTo>
                      <a:pt x="153654" y="65467"/>
                      <a:pt x="77904" y="70342"/>
                      <a:pt x="79123" y="123826"/>
                    </a:cubicBezTo>
                    <a:cubicBezTo>
                      <a:pt x="79310" y="131701"/>
                      <a:pt x="91216" y="122608"/>
                      <a:pt x="91638" y="117780"/>
                    </a:cubicBezTo>
                    <a:cubicBezTo>
                      <a:pt x="94451" y="82717"/>
                      <a:pt x="133076" y="94530"/>
                      <a:pt x="146623" y="112483"/>
                    </a:cubicBezTo>
                    <a:cubicBezTo>
                      <a:pt x="165982" y="138123"/>
                      <a:pt x="151123" y="175952"/>
                      <a:pt x="127826" y="193014"/>
                    </a:cubicBezTo>
                    <a:cubicBezTo>
                      <a:pt x="92013" y="219264"/>
                      <a:pt x="44998" y="193436"/>
                      <a:pt x="22872" y="162452"/>
                    </a:cubicBezTo>
                    <a:cubicBezTo>
                      <a:pt x="-4034" y="124764"/>
                      <a:pt x="20060" y="73155"/>
                      <a:pt x="47904" y="44092"/>
                    </a:cubicBezTo>
                    <a:cubicBezTo>
                      <a:pt x="71013" y="19998"/>
                      <a:pt x="133498" y="-2314"/>
                      <a:pt x="163076" y="22483"/>
                    </a:cubicBezTo>
                    <a:close/>
                  </a:path>
                </a:pathLst>
              </a:custGeom>
              <a:solidFill>
                <a:srgbClr val="B97C20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3" name="任意多边形: 形状 1122">
                <a:extLst>
                  <a:ext uri="{FF2B5EF4-FFF2-40B4-BE49-F238E27FC236}">
                    <a16:creationId xmlns:a16="http://schemas.microsoft.com/office/drawing/2014/main" id="{BB8B1D61-74F8-BAF1-C371-FCF0D092CB92}"/>
                  </a:ext>
                </a:extLst>
              </p:cNvPr>
              <p:cNvSpPr/>
              <p:nvPr/>
            </p:nvSpPr>
            <p:spPr>
              <a:xfrm>
                <a:off x="7638043" y="1224561"/>
                <a:ext cx="1564682" cy="806476"/>
              </a:xfrm>
              <a:custGeom>
                <a:avLst/>
                <a:gdLst>
                  <a:gd name="connsiteX0" fmla="*/ 1563612 w 1564682"/>
                  <a:gd name="connsiteY0" fmla="*/ 331256 h 806476"/>
                  <a:gd name="connsiteX1" fmla="*/ 1479331 w 1564682"/>
                  <a:gd name="connsiteY1" fmla="*/ 180459 h 806476"/>
                  <a:gd name="connsiteX2" fmla="*/ 1376487 w 1564682"/>
                  <a:gd name="connsiteY2" fmla="*/ 169397 h 806476"/>
                  <a:gd name="connsiteX3" fmla="*/ 1322159 w 1564682"/>
                  <a:gd name="connsiteY3" fmla="*/ 78225 h 806476"/>
                  <a:gd name="connsiteX4" fmla="*/ 1247627 w 1564682"/>
                  <a:gd name="connsiteY4" fmla="*/ 55209 h 806476"/>
                  <a:gd name="connsiteX5" fmla="*/ 1159502 w 1564682"/>
                  <a:gd name="connsiteY5" fmla="*/ 59943 h 806476"/>
                  <a:gd name="connsiteX6" fmla="*/ 948377 w 1564682"/>
                  <a:gd name="connsiteY6" fmla="*/ 120647 h 806476"/>
                  <a:gd name="connsiteX7" fmla="*/ 870892 w 1564682"/>
                  <a:gd name="connsiteY7" fmla="*/ 142537 h 806476"/>
                  <a:gd name="connsiteX8" fmla="*/ 758861 w 1564682"/>
                  <a:gd name="connsiteY8" fmla="*/ 162928 h 806476"/>
                  <a:gd name="connsiteX9" fmla="*/ 659579 w 1564682"/>
                  <a:gd name="connsiteY9" fmla="*/ 173428 h 806476"/>
                  <a:gd name="connsiteX10" fmla="*/ 557485 w 1564682"/>
                  <a:gd name="connsiteY10" fmla="*/ 185756 h 806476"/>
                  <a:gd name="connsiteX11" fmla="*/ 359157 w 1564682"/>
                  <a:gd name="connsiteY11" fmla="*/ 164147 h 806476"/>
                  <a:gd name="connsiteX12" fmla="*/ 276141 w 1564682"/>
                  <a:gd name="connsiteY12" fmla="*/ 133912 h 806476"/>
                  <a:gd name="connsiteX13" fmla="*/ 221344 w 1564682"/>
                  <a:gd name="connsiteY13" fmla="*/ 76303 h 806476"/>
                  <a:gd name="connsiteX14" fmla="*/ 162657 w 1564682"/>
                  <a:gd name="connsiteY14" fmla="*/ 22021 h 806476"/>
                  <a:gd name="connsiteX15" fmla="*/ 0 w 1564682"/>
                  <a:gd name="connsiteY15" fmla="*/ 8990 h 806476"/>
                  <a:gd name="connsiteX16" fmla="*/ 73734 w 1564682"/>
                  <a:gd name="connsiteY16" fmla="*/ 21459 h 806476"/>
                  <a:gd name="connsiteX17" fmla="*/ 212110 w 1564682"/>
                  <a:gd name="connsiteY17" fmla="*/ 115959 h 806476"/>
                  <a:gd name="connsiteX18" fmla="*/ 297047 w 1564682"/>
                  <a:gd name="connsiteY18" fmla="*/ 182428 h 806476"/>
                  <a:gd name="connsiteX19" fmla="*/ 402704 w 1564682"/>
                  <a:gd name="connsiteY19" fmla="*/ 214256 h 806476"/>
                  <a:gd name="connsiteX20" fmla="*/ 604079 w 1564682"/>
                  <a:gd name="connsiteY20" fmla="*/ 205209 h 806476"/>
                  <a:gd name="connsiteX21" fmla="*/ 1018736 w 1564682"/>
                  <a:gd name="connsiteY21" fmla="*/ 132412 h 806476"/>
                  <a:gd name="connsiteX22" fmla="*/ 1198268 w 1564682"/>
                  <a:gd name="connsiteY22" fmla="*/ 83100 h 806476"/>
                  <a:gd name="connsiteX23" fmla="*/ 1321174 w 1564682"/>
                  <a:gd name="connsiteY23" fmla="*/ 109537 h 806476"/>
                  <a:gd name="connsiteX24" fmla="*/ 1325909 w 1564682"/>
                  <a:gd name="connsiteY24" fmla="*/ 217772 h 806476"/>
                  <a:gd name="connsiteX25" fmla="*/ 1229018 w 1564682"/>
                  <a:gd name="connsiteY25" fmla="*/ 243178 h 806476"/>
                  <a:gd name="connsiteX26" fmla="*/ 1212659 w 1564682"/>
                  <a:gd name="connsiteY26" fmla="*/ 163490 h 806476"/>
                  <a:gd name="connsiteX27" fmla="*/ 1274815 w 1564682"/>
                  <a:gd name="connsiteY27" fmla="*/ 156459 h 806476"/>
                  <a:gd name="connsiteX28" fmla="*/ 1178627 w 1564682"/>
                  <a:gd name="connsiteY28" fmla="*/ 137709 h 806476"/>
                  <a:gd name="connsiteX29" fmla="*/ 1134658 w 1564682"/>
                  <a:gd name="connsiteY29" fmla="*/ 245944 h 806476"/>
                  <a:gd name="connsiteX30" fmla="*/ 1328862 w 1564682"/>
                  <a:gd name="connsiteY30" fmla="*/ 305616 h 806476"/>
                  <a:gd name="connsiteX31" fmla="*/ 1335003 w 1564682"/>
                  <a:gd name="connsiteY31" fmla="*/ 311756 h 806476"/>
                  <a:gd name="connsiteX32" fmla="*/ 1365799 w 1564682"/>
                  <a:gd name="connsiteY32" fmla="*/ 481116 h 806476"/>
                  <a:gd name="connsiteX33" fmla="*/ 1363596 w 1564682"/>
                  <a:gd name="connsiteY33" fmla="*/ 489225 h 806476"/>
                  <a:gd name="connsiteX34" fmla="*/ 1272612 w 1564682"/>
                  <a:gd name="connsiteY34" fmla="*/ 560851 h 806476"/>
                  <a:gd name="connsiteX35" fmla="*/ 1253627 w 1564682"/>
                  <a:gd name="connsiteY35" fmla="*/ 610163 h 806476"/>
                  <a:gd name="connsiteX36" fmla="*/ 1259955 w 1564682"/>
                  <a:gd name="connsiteY36" fmla="*/ 660038 h 806476"/>
                  <a:gd name="connsiteX37" fmla="*/ 1252690 w 1564682"/>
                  <a:gd name="connsiteY37" fmla="*/ 713757 h 806476"/>
                  <a:gd name="connsiteX38" fmla="*/ 1169205 w 1564682"/>
                  <a:gd name="connsiteY38" fmla="*/ 709445 h 806476"/>
                  <a:gd name="connsiteX39" fmla="*/ 1035189 w 1564682"/>
                  <a:gd name="connsiteY39" fmla="*/ 704851 h 806476"/>
                  <a:gd name="connsiteX40" fmla="*/ 944439 w 1564682"/>
                  <a:gd name="connsiteY40" fmla="*/ 784726 h 806476"/>
                  <a:gd name="connsiteX41" fmla="*/ 936142 w 1564682"/>
                  <a:gd name="connsiteY41" fmla="*/ 806476 h 806476"/>
                  <a:gd name="connsiteX42" fmla="*/ 1007392 w 1564682"/>
                  <a:gd name="connsiteY42" fmla="*/ 737663 h 806476"/>
                  <a:gd name="connsiteX43" fmla="*/ 1134518 w 1564682"/>
                  <a:gd name="connsiteY43" fmla="*/ 739585 h 806476"/>
                  <a:gd name="connsiteX44" fmla="*/ 1507315 w 1564682"/>
                  <a:gd name="connsiteY44" fmla="*/ 687788 h 806476"/>
                  <a:gd name="connsiteX45" fmla="*/ 1494753 w 1564682"/>
                  <a:gd name="connsiteY45" fmla="*/ 548101 h 806476"/>
                  <a:gd name="connsiteX46" fmla="*/ 1442112 w 1564682"/>
                  <a:gd name="connsiteY46" fmla="*/ 503944 h 806476"/>
                  <a:gd name="connsiteX47" fmla="*/ 1442721 w 1564682"/>
                  <a:gd name="connsiteY47" fmla="*/ 500007 h 806476"/>
                  <a:gd name="connsiteX48" fmla="*/ 1442159 w 1564682"/>
                  <a:gd name="connsiteY48" fmla="*/ 478632 h 806476"/>
                  <a:gd name="connsiteX49" fmla="*/ 1453972 w 1564682"/>
                  <a:gd name="connsiteY49" fmla="*/ 474694 h 806476"/>
                  <a:gd name="connsiteX50" fmla="*/ 1563612 w 1564682"/>
                  <a:gd name="connsiteY50" fmla="*/ 331256 h 806476"/>
                  <a:gd name="connsiteX51" fmla="*/ 1381128 w 1564682"/>
                  <a:gd name="connsiteY51" fmla="*/ 265912 h 806476"/>
                  <a:gd name="connsiteX52" fmla="*/ 1452612 w 1564682"/>
                  <a:gd name="connsiteY52" fmla="*/ 203334 h 806476"/>
                  <a:gd name="connsiteX53" fmla="*/ 1456597 w 1564682"/>
                  <a:gd name="connsiteY53" fmla="*/ 209475 h 806476"/>
                  <a:gd name="connsiteX54" fmla="*/ 1503518 w 1564682"/>
                  <a:gd name="connsiteY54" fmla="*/ 234975 h 806476"/>
                  <a:gd name="connsiteX55" fmla="*/ 1516222 w 1564682"/>
                  <a:gd name="connsiteY55" fmla="*/ 339506 h 806476"/>
                  <a:gd name="connsiteX56" fmla="*/ 1507831 w 1564682"/>
                  <a:gd name="connsiteY56" fmla="*/ 339506 h 806476"/>
                  <a:gd name="connsiteX57" fmla="*/ 1387503 w 1564682"/>
                  <a:gd name="connsiteY57" fmla="*/ 270834 h 806476"/>
                  <a:gd name="connsiteX58" fmla="*/ 1381128 w 1564682"/>
                  <a:gd name="connsiteY58" fmla="*/ 265912 h 806476"/>
                  <a:gd name="connsiteX59" fmla="*/ 1484675 w 1564682"/>
                  <a:gd name="connsiteY59" fmla="*/ 601632 h 806476"/>
                  <a:gd name="connsiteX60" fmla="*/ 1476565 w 1564682"/>
                  <a:gd name="connsiteY60" fmla="*/ 603835 h 806476"/>
                  <a:gd name="connsiteX61" fmla="*/ 1399362 w 1564682"/>
                  <a:gd name="connsiteY61" fmla="*/ 577116 h 806476"/>
                  <a:gd name="connsiteX62" fmla="*/ 1381690 w 1564682"/>
                  <a:gd name="connsiteY62" fmla="*/ 614054 h 806476"/>
                  <a:gd name="connsiteX63" fmla="*/ 1430253 w 1564682"/>
                  <a:gd name="connsiteY63" fmla="*/ 608429 h 806476"/>
                  <a:gd name="connsiteX64" fmla="*/ 1420925 w 1564682"/>
                  <a:gd name="connsiteY64" fmla="*/ 670304 h 806476"/>
                  <a:gd name="connsiteX65" fmla="*/ 1328581 w 1564682"/>
                  <a:gd name="connsiteY65" fmla="*/ 610398 h 806476"/>
                  <a:gd name="connsiteX66" fmla="*/ 1407565 w 1564682"/>
                  <a:gd name="connsiteY66" fmla="*/ 531600 h 806476"/>
                  <a:gd name="connsiteX67" fmla="*/ 1484675 w 1564682"/>
                  <a:gd name="connsiteY67" fmla="*/ 601632 h 806476"/>
                  <a:gd name="connsiteX68" fmla="*/ 1365659 w 1564682"/>
                  <a:gd name="connsiteY68" fmla="*/ 402647 h 806476"/>
                  <a:gd name="connsiteX69" fmla="*/ 1420925 w 1564682"/>
                  <a:gd name="connsiteY69" fmla="*/ 319678 h 806476"/>
                  <a:gd name="connsiteX70" fmla="*/ 1486362 w 1564682"/>
                  <a:gd name="connsiteY70" fmla="*/ 338991 h 806476"/>
                  <a:gd name="connsiteX71" fmla="*/ 1483456 w 1564682"/>
                  <a:gd name="connsiteY71" fmla="*/ 375038 h 806476"/>
                  <a:gd name="connsiteX72" fmla="*/ 1476659 w 1564682"/>
                  <a:gd name="connsiteY72" fmla="*/ 374147 h 806476"/>
                  <a:gd name="connsiteX73" fmla="*/ 1425846 w 1564682"/>
                  <a:gd name="connsiteY73" fmla="*/ 355163 h 806476"/>
                  <a:gd name="connsiteX74" fmla="*/ 1412862 w 1564682"/>
                  <a:gd name="connsiteY74" fmla="*/ 404850 h 806476"/>
                  <a:gd name="connsiteX75" fmla="*/ 1483268 w 1564682"/>
                  <a:gd name="connsiteY75" fmla="*/ 388678 h 806476"/>
                  <a:gd name="connsiteX76" fmla="*/ 1490112 w 1564682"/>
                  <a:gd name="connsiteY76" fmla="*/ 389569 h 806476"/>
                  <a:gd name="connsiteX77" fmla="*/ 1365659 w 1564682"/>
                  <a:gd name="connsiteY77" fmla="*/ 402647 h 80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564682" h="806476">
                    <a:moveTo>
                      <a:pt x="1563612" y="331256"/>
                    </a:moveTo>
                    <a:cubicBezTo>
                      <a:pt x="1572378" y="275475"/>
                      <a:pt x="1525784" y="206241"/>
                      <a:pt x="1479331" y="180459"/>
                    </a:cubicBezTo>
                    <a:cubicBezTo>
                      <a:pt x="1447175" y="162600"/>
                      <a:pt x="1411456" y="161850"/>
                      <a:pt x="1376487" y="169397"/>
                    </a:cubicBezTo>
                    <a:cubicBezTo>
                      <a:pt x="1375128" y="133162"/>
                      <a:pt x="1354784" y="99131"/>
                      <a:pt x="1322159" y="78225"/>
                    </a:cubicBezTo>
                    <a:cubicBezTo>
                      <a:pt x="1299987" y="63975"/>
                      <a:pt x="1272752" y="60787"/>
                      <a:pt x="1247627" y="55209"/>
                    </a:cubicBezTo>
                    <a:cubicBezTo>
                      <a:pt x="1217768" y="48600"/>
                      <a:pt x="1188471" y="51037"/>
                      <a:pt x="1159502" y="59943"/>
                    </a:cubicBezTo>
                    <a:cubicBezTo>
                      <a:pt x="1088815" y="81740"/>
                      <a:pt x="1021174" y="105975"/>
                      <a:pt x="948377" y="120647"/>
                    </a:cubicBezTo>
                    <a:cubicBezTo>
                      <a:pt x="922361" y="125897"/>
                      <a:pt x="896674" y="135600"/>
                      <a:pt x="870892" y="142537"/>
                    </a:cubicBezTo>
                    <a:cubicBezTo>
                      <a:pt x="834705" y="152287"/>
                      <a:pt x="795845" y="156881"/>
                      <a:pt x="758861" y="162928"/>
                    </a:cubicBezTo>
                    <a:cubicBezTo>
                      <a:pt x="726048" y="168272"/>
                      <a:pt x="692720" y="170803"/>
                      <a:pt x="659579" y="173428"/>
                    </a:cubicBezTo>
                    <a:cubicBezTo>
                      <a:pt x="625407" y="176100"/>
                      <a:pt x="591985" y="184069"/>
                      <a:pt x="557485" y="185756"/>
                    </a:cubicBezTo>
                    <a:cubicBezTo>
                      <a:pt x="490407" y="189037"/>
                      <a:pt x="423516" y="183834"/>
                      <a:pt x="359157" y="164147"/>
                    </a:cubicBezTo>
                    <a:cubicBezTo>
                      <a:pt x="331829" y="155803"/>
                      <a:pt x="299297" y="151350"/>
                      <a:pt x="276141" y="133912"/>
                    </a:cubicBezTo>
                    <a:cubicBezTo>
                      <a:pt x="254625" y="117740"/>
                      <a:pt x="241547" y="93975"/>
                      <a:pt x="221344" y="76303"/>
                    </a:cubicBezTo>
                    <a:cubicBezTo>
                      <a:pt x="205688" y="53287"/>
                      <a:pt x="184828" y="33881"/>
                      <a:pt x="162657" y="22021"/>
                    </a:cubicBezTo>
                    <a:cubicBezTo>
                      <a:pt x="113391" y="-4275"/>
                      <a:pt x="54094" y="-4885"/>
                      <a:pt x="0" y="8990"/>
                    </a:cubicBezTo>
                    <a:cubicBezTo>
                      <a:pt x="24703" y="8240"/>
                      <a:pt x="49453" y="11896"/>
                      <a:pt x="73734" y="21459"/>
                    </a:cubicBezTo>
                    <a:cubicBezTo>
                      <a:pt x="126422" y="42178"/>
                      <a:pt x="170063" y="78975"/>
                      <a:pt x="212110" y="115959"/>
                    </a:cubicBezTo>
                    <a:cubicBezTo>
                      <a:pt x="239016" y="139631"/>
                      <a:pt x="265079" y="165600"/>
                      <a:pt x="297047" y="182428"/>
                    </a:cubicBezTo>
                    <a:cubicBezTo>
                      <a:pt x="329907" y="199725"/>
                      <a:pt x="365813" y="210319"/>
                      <a:pt x="402704" y="214256"/>
                    </a:cubicBezTo>
                    <a:cubicBezTo>
                      <a:pt x="469829" y="221428"/>
                      <a:pt x="537423" y="213694"/>
                      <a:pt x="604079" y="205209"/>
                    </a:cubicBezTo>
                    <a:cubicBezTo>
                      <a:pt x="743017" y="187584"/>
                      <a:pt x="883502" y="170100"/>
                      <a:pt x="1018736" y="132412"/>
                    </a:cubicBezTo>
                    <a:cubicBezTo>
                      <a:pt x="1078268" y="115819"/>
                      <a:pt x="1136487" y="90459"/>
                      <a:pt x="1198268" y="83100"/>
                    </a:cubicBezTo>
                    <a:cubicBezTo>
                      <a:pt x="1239237" y="78178"/>
                      <a:pt x="1289206" y="78740"/>
                      <a:pt x="1321174" y="109537"/>
                    </a:cubicBezTo>
                    <a:cubicBezTo>
                      <a:pt x="1353190" y="140334"/>
                      <a:pt x="1351549" y="183319"/>
                      <a:pt x="1325909" y="217772"/>
                    </a:cubicBezTo>
                    <a:cubicBezTo>
                      <a:pt x="1304253" y="246975"/>
                      <a:pt x="1262440" y="261178"/>
                      <a:pt x="1229018" y="243178"/>
                    </a:cubicBezTo>
                    <a:cubicBezTo>
                      <a:pt x="1200143" y="227616"/>
                      <a:pt x="1188377" y="189553"/>
                      <a:pt x="1212659" y="163490"/>
                    </a:cubicBezTo>
                    <a:cubicBezTo>
                      <a:pt x="1230659" y="144178"/>
                      <a:pt x="1257659" y="139772"/>
                      <a:pt x="1274815" y="156459"/>
                    </a:cubicBezTo>
                    <a:cubicBezTo>
                      <a:pt x="1264924" y="119287"/>
                      <a:pt x="1206518" y="113334"/>
                      <a:pt x="1178627" y="137709"/>
                    </a:cubicBezTo>
                    <a:cubicBezTo>
                      <a:pt x="1149049" y="163537"/>
                      <a:pt x="1131611" y="206662"/>
                      <a:pt x="1134658" y="245944"/>
                    </a:cubicBezTo>
                    <a:cubicBezTo>
                      <a:pt x="1141971" y="340116"/>
                      <a:pt x="1266846" y="360319"/>
                      <a:pt x="1328862" y="305616"/>
                    </a:cubicBezTo>
                    <a:cubicBezTo>
                      <a:pt x="1333081" y="301913"/>
                      <a:pt x="1338846" y="307631"/>
                      <a:pt x="1335003" y="311756"/>
                    </a:cubicBezTo>
                    <a:cubicBezTo>
                      <a:pt x="1285877" y="365475"/>
                      <a:pt x="1306456" y="444788"/>
                      <a:pt x="1365799" y="481116"/>
                    </a:cubicBezTo>
                    <a:cubicBezTo>
                      <a:pt x="1369643" y="483460"/>
                      <a:pt x="1367815" y="488897"/>
                      <a:pt x="1363596" y="489225"/>
                    </a:cubicBezTo>
                    <a:cubicBezTo>
                      <a:pt x="1323518" y="492319"/>
                      <a:pt x="1291081" y="527663"/>
                      <a:pt x="1272612" y="560851"/>
                    </a:cubicBezTo>
                    <a:cubicBezTo>
                      <a:pt x="1264127" y="576132"/>
                      <a:pt x="1256159" y="592679"/>
                      <a:pt x="1253627" y="610163"/>
                    </a:cubicBezTo>
                    <a:cubicBezTo>
                      <a:pt x="1251096" y="627507"/>
                      <a:pt x="1255643" y="643398"/>
                      <a:pt x="1259955" y="660038"/>
                    </a:cubicBezTo>
                    <a:cubicBezTo>
                      <a:pt x="1264034" y="675835"/>
                      <a:pt x="1272190" y="704054"/>
                      <a:pt x="1252690" y="713757"/>
                    </a:cubicBezTo>
                    <a:cubicBezTo>
                      <a:pt x="1226440" y="726835"/>
                      <a:pt x="1195971" y="714648"/>
                      <a:pt x="1169205" y="709445"/>
                    </a:cubicBezTo>
                    <a:cubicBezTo>
                      <a:pt x="1127580" y="701382"/>
                      <a:pt x="1077236" y="699226"/>
                      <a:pt x="1035189" y="704851"/>
                    </a:cubicBezTo>
                    <a:cubicBezTo>
                      <a:pt x="985502" y="711507"/>
                      <a:pt x="962111" y="739820"/>
                      <a:pt x="944439" y="784726"/>
                    </a:cubicBezTo>
                    <a:cubicBezTo>
                      <a:pt x="941580" y="791945"/>
                      <a:pt x="938861" y="799210"/>
                      <a:pt x="936142" y="806476"/>
                    </a:cubicBezTo>
                    <a:cubicBezTo>
                      <a:pt x="957986" y="781117"/>
                      <a:pt x="977439" y="755148"/>
                      <a:pt x="1007392" y="737663"/>
                    </a:cubicBezTo>
                    <a:cubicBezTo>
                      <a:pt x="1044705" y="715960"/>
                      <a:pt x="1095518" y="730913"/>
                      <a:pt x="1134518" y="739585"/>
                    </a:cubicBezTo>
                    <a:cubicBezTo>
                      <a:pt x="1255924" y="766539"/>
                      <a:pt x="1413143" y="791710"/>
                      <a:pt x="1507315" y="687788"/>
                    </a:cubicBezTo>
                    <a:cubicBezTo>
                      <a:pt x="1547065" y="643913"/>
                      <a:pt x="1529065" y="588460"/>
                      <a:pt x="1494753" y="548101"/>
                    </a:cubicBezTo>
                    <a:cubicBezTo>
                      <a:pt x="1480128" y="530897"/>
                      <a:pt x="1461940" y="516413"/>
                      <a:pt x="1442112" y="503944"/>
                    </a:cubicBezTo>
                    <a:cubicBezTo>
                      <a:pt x="1442346" y="502632"/>
                      <a:pt x="1442581" y="501319"/>
                      <a:pt x="1442721" y="500007"/>
                    </a:cubicBezTo>
                    <a:cubicBezTo>
                      <a:pt x="1443706" y="492882"/>
                      <a:pt x="1443378" y="485710"/>
                      <a:pt x="1442159" y="478632"/>
                    </a:cubicBezTo>
                    <a:cubicBezTo>
                      <a:pt x="1446096" y="477507"/>
                      <a:pt x="1450034" y="476194"/>
                      <a:pt x="1453972" y="474694"/>
                    </a:cubicBezTo>
                    <a:cubicBezTo>
                      <a:pt x="1510456" y="453085"/>
                      <a:pt x="1554425" y="389288"/>
                      <a:pt x="1563612" y="331256"/>
                    </a:cubicBezTo>
                    <a:close/>
                    <a:moveTo>
                      <a:pt x="1381128" y="265912"/>
                    </a:moveTo>
                    <a:cubicBezTo>
                      <a:pt x="1388674" y="230287"/>
                      <a:pt x="1414081" y="201084"/>
                      <a:pt x="1452612" y="203334"/>
                    </a:cubicBezTo>
                    <a:cubicBezTo>
                      <a:pt x="1456081" y="203569"/>
                      <a:pt x="1457440" y="206990"/>
                      <a:pt x="1456597" y="209475"/>
                    </a:cubicBezTo>
                    <a:cubicBezTo>
                      <a:pt x="1474409" y="211444"/>
                      <a:pt x="1492128" y="221569"/>
                      <a:pt x="1503518" y="234975"/>
                    </a:cubicBezTo>
                    <a:cubicBezTo>
                      <a:pt x="1529628" y="265772"/>
                      <a:pt x="1521753" y="302709"/>
                      <a:pt x="1516222" y="339506"/>
                    </a:cubicBezTo>
                    <a:cubicBezTo>
                      <a:pt x="1515565" y="343866"/>
                      <a:pt x="1508815" y="343444"/>
                      <a:pt x="1507831" y="339506"/>
                    </a:cubicBezTo>
                    <a:cubicBezTo>
                      <a:pt x="1493675" y="282459"/>
                      <a:pt x="1446050" y="241022"/>
                      <a:pt x="1387503" y="270834"/>
                    </a:cubicBezTo>
                    <a:cubicBezTo>
                      <a:pt x="1384034" y="272616"/>
                      <a:pt x="1380284" y="269709"/>
                      <a:pt x="1381128" y="265912"/>
                    </a:cubicBezTo>
                    <a:close/>
                    <a:moveTo>
                      <a:pt x="1484675" y="601632"/>
                    </a:moveTo>
                    <a:cubicBezTo>
                      <a:pt x="1485237" y="606132"/>
                      <a:pt x="1478628" y="607304"/>
                      <a:pt x="1476565" y="603835"/>
                    </a:cubicBezTo>
                    <a:cubicBezTo>
                      <a:pt x="1461987" y="578944"/>
                      <a:pt x="1426081" y="549319"/>
                      <a:pt x="1399362" y="577116"/>
                    </a:cubicBezTo>
                    <a:cubicBezTo>
                      <a:pt x="1394018" y="582648"/>
                      <a:pt x="1375549" y="605710"/>
                      <a:pt x="1381690" y="614054"/>
                    </a:cubicBezTo>
                    <a:cubicBezTo>
                      <a:pt x="1393456" y="597507"/>
                      <a:pt x="1415206" y="588694"/>
                      <a:pt x="1430253" y="608429"/>
                    </a:cubicBezTo>
                    <a:cubicBezTo>
                      <a:pt x="1444690" y="627366"/>
                      <a:pt x="1440940" y="656241"/>
                      <a:pt x="1420925" y="670304"/>
                    </a:cubicBezTo>
                    <a:cubicBezTo>
                      <a:pt x="1377659" y="700773"/>
                      <a:pt x="1323893" y="658726"/>
                      <a:pt x="1328581" y="610398"/>
                    </a:cubicBezTo>
                    <a:cubicBezTo>
                      <a:pt x="1332331" y="572101"/>
                      <a:pt x="1370768" y="537835"/>
                      <a:pt x="1407565" y="531600"/>
                    </a:cubicBezTo>
                    <a:cubicBezTo>
                      <a:pt x="1454721" y="523538"/>
                      <a:pt x="1479659" y="558413"/>
                      <a:pt x="1484675" y="601632"/>
                    </a:cubicBezTo>
                    <a:close/>
                    <a:moveTo>
                      <a:pt x="1365659" y="402647"/>
                    </a:moveTo>
                    <a:cubicBezTo>
                      <a:pt x="1356190" y="362382"/>
                      <a:pt x="1380846" y="328256"/>
                      <a:pt x="1420925" y="319678"/>
                    </a:cubicBezTo>
                    <a:cubicBezTo>
                      <a:pt x="1444503" y="314663"/>
                      <a:pt x="1475065" y="317569"/>
                      <a:pt x="1486362" y="338991"/>
                    </a:cubicBezTo>
                    <a:cubicBezTo>
                      <a:pt x="1494190" y="349256"/>
                      <a:pt x="1495268" y="361866"/>
                      <a:pt x="1483456" y="375038"/>
                    </a:cubicBezTo>
                    <a:cubicBezTo>
                      <a:pt x="1481393" y="377335"/>
                      <a:pt x="1478253" y="376256"/>
                      <a:pt x="1476659" y="374147"/>
                    </a:cubicBezTo>
                    <a:cubicBezTo>
                      <a:pt x="1466018" y="360366"/>
                      <a:pt x="1443425" y="349397"/>
                      <a:pt x="1425846" y="355163"/>
                    </a:cubicBezTo>
                    <a:cubicBezTo>
                      <a:pt x="1408690" y="360788"/>
                      <a:pt x="1397768" y="391069"/>
                      <a:pt x="1412862" y="404850"/>
                    </a:cubicBezTo>
                    <a:cubicBezTo>
                      <a:pt x="1432315" y="422616"/>
                      <a:pt x="1468503" y="404897"/>
                      <a:pt x="1483268" y="388678"/>
                    </a:cubicBezTo>
                    <a:cubicBezTo>
                      <a:pt x="1485050" y="386756"/>
                      <a:pt x="1488940" y="387038"/>
                      <a:pt x="1490112" y="389569"/>
                    </a:cubicBezTo>
                    <a:cubicBezTo>
                      <a:pt x="1512800" y="439866"/>
                      <a:pt x="1381878" y="471553"/>
                      <a:pt x="1365659" y="402647"/>
                    </a:cubicBezTo>
                    <a:close/>
                  </a:path>
                </a:pathLst>
              </a:custGeom>
              <a:solidFill>
                <a:srgbClr val="DEAC24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24" name="图形 413">
              <a:extLst>
                <a:ext uri="{FF2B5EF4-FFF2-40B4-BE49-F238E27FC236}">
                  <a16:creationId xmlns:a16="http://schemas.microsoft.com/office/drawing/2014/main" id="{05DD1613-5D34-EC1C-E861-838E5601106A}"/>
                </a:ext>
              </a:extLst>
            </p:cNvPr>
            <p:cNvGrpSpPr/>
            <p:nvPr/>
          </p:nvGrpSpPr>
          <p:grpSpPr>
            <a:xfrm>
              <a:off x="10843806" y="5948986"/>
              <a:ext cx="938407" cy="1287951"/>
              <a:chOff x="10843806" y="5948986"/>
              <a:chExt cx="938407" cy="1287951"/>
            </a:xfrm>
          </p:grpSpPr>
          <p:sp>
            <p:nvSpPr>
              <p:cNvPr id="1125" name="任意多边形: 形状 1124">
                <a:extLst>
                  <a:ext uri="{FF2B5EF4-FFF2-40B4-BE49-F238E27FC236}">
                    <a16:creationId xmlns:a16="http://schemas.microsoft.com/office/drawing/2014/main" id="{5623AE96-634A-23D9-CDD8-DD539D3F026E}"/>
                  </a:ext>
                </a:extLst>
              </p:cNvPr>
              <p:cNvSpPr/>
              <p:nvPr/>
            </p:nvSpPr>
            <p:spPr>
              <a:xfrm>
                <a:off x="11335339" y="6052300"/>
                <a:ext cx="354727" cy="669181"/>
              </a:xfrm>
              <a:custGeom>
                <a:avLst/>
                <a:gdLst>
                  <a:gd name="connsiteX0" fmla="*/ 317931 w 354727"/>
                  <a:gd name="connsiteY0" fmla="*/ 151 h 669181"/>
                  <a:gd name="connsiteX1" fmla="*/ 156211 w 354727"/>
                  <a:gd name="connsiteY1" fmla="*/ 199182 h 669181"/>
                  <a:gd name="connsiteX2" fmla="*/ 127336 w 354727"/>
                  <a:gd name="connsiteY2" fmla="*/ 339714 h 669181"/>
                  <a:gd name="connsiteX3" fmla="*/ 66680 w 354727"/>
                  <a:gd name="connsiteY3" fmla="*/ 359495 h 669181"/>
                  <a:gd name="connsiteX4" fmla="*/ 58243 w 354727"/>
                  <a:gd name="connsiteY4" fmla="*/ 353214 h 669181"/>
                  <a:gd name="connsiteX5" fmla="*/ 59743 w 354727"/>
                  <a:gd name="connsiteY5" fmla="*/ 349323 h 669181"/>
                  <a:gd name="connsiteX6" fmla="*/ 45352 w 354727"/>
                  <a:gd name="connsiteY6" fmla="*/ 336152 h 669181"/>
                  <a:gd name="connsiteX7" fmla="*/ 34243 w 354727"/>
                  <a:gd name="connsiteY7" fmla="*/ 306667 h 669181"/>
                  <a:gd name="connsiteX8" fmla="*/ 24821 w 354727"/>
                  <a:gd name="connsiteY8" fmla="*/ 313183 h 669181"/>
                  <a:gd name="connsiteX9" fmla="*/ 38274 w 354727"/>
                  <a:gd name="connsiteY9" fmla="*/ 353448 h 669181"/>
                  <a:gd name="connsiteX10" fmla="*/ 9117 w 354727"/>
                  <a:gd name="connsiteY10" fmla="*/ 434167 h 669181"/>
                  <a:gd name="connsiteX11" fmla="*/ 868 w 354727"/>
                  <a:gd name="connsiteY11" fmla="*/ 546667 h 669181"/>
                  <a:gd name="connsiteX12" fmla="*/ 94430 w 354727"/>
                  <a:gd name="connsiteY12" fmla="*/ 669152 h 669181"/>
                  <a:gd name="connsiteX13" fmla="*/ 275977 w 354727"/>
                  <a:gd name="connsiteY13" fmla="*/ 580652 h 669181"/>
                  <a:gd name="connsiteX14" fmla="*/ 354540 w 354727"/>
                  <a:gd name="connsiteY14" fmla="*/ 412699 h 669181"/>
                  <a:gd name="connsiteX15" fmla="*/ 345446 w 354727"/>
                  <a:gd name="connsiteY15" fmla="*/ 396480 h 669181"/>
                  <a:gd name="connsiteX16" fmla="*/ 322618 w 354727"/>
                  <a:gd name="connsiteY16" fmla="*/ 413917 h 669181"/>
                  <a:gd name="connsiteX17" fmla="*/ 316853 w 354727"/>
                  <a:gd name="connsiteY17" fmla="*/ 419683 h 669181"/>
                  <a:gd name="connsiteX18" fmla="*/ 321352 w 354727"/>
                  <a:gd name="connsiteY18" fmla="*/ 408714 h 669181"/>
                  <a:gd name="connsiteX19" fmla="*/ 309774 w 354727"/>
                  <a:gd name="connsiteY19" fmla="*/ 239448 h 669181"/>
                  <a:gd name="connsiteX20" fmla="*/ 294165 w 354727"/>
                  <a:gd name="connsiteY20" fmla="*/ 246714 h 669181"/>
                  <a:gd name="connsiteX21" fmla="*/ 273352 w 354727"/>
                  <a:gd name="connsiteY21" fmla="*/ 310230 h 669181"/>
                  <a:gd name="connsiteX22" fmla="*/ 261024 w 354727"/>
                  <a:gd name="connsiteY22" fmla="*/ 328698 h 669181"/>
                  <a:gd name="connsiteX23" fmla="*/ 260040 w 354727"/>
                  <a:gd name="connsiteY23" fmla="*/ 195010 h 669181"/>
                  <a:gd name="connsiteX24" fmla="*/ 267680 w 354727"/>
                  <a:gd name="connsiteY24" fmla="*/ 94792 h 669181"/>
                  <a:gd name="connsiteX25" fmla="*/ 323977 w 354727"/>
                  <a:gd name="connsiteY25" fmla="*/ 21245 h 669181"/>
                  <a:gd name="connsiteX26" fmla="*/ 317931 w 354727"/>
                  <a:gd name="connsiteY26" fmla="*/ 151 h 66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54727" h="669181">
                    <a:moveTo>
                      <a:pt x="317931" y="151"/>
                    </a:moveTo>
                    <a:cubicBezTo>
                      <a:pt x="225962" y="17448"/>
                      <a:pt x="169664" y="113776"/>
                      <a:pt x="156211" y="199182"/>
                    </a:cubicBezTo>
                    <a:cubicBezTo>
                      <a:pt x="148805" y="246198"/>
                      <a:pt x="150868" y="296823"/>
                      <a:pt x="127336" y="339714"/>
                    </a:cubicBezTo>
                    <a:cubicBezTo>
                      <a:pt x="115196" y="361886"/>
                      <a:pt x="89180" y="372011"/>
                      <a:pt x="66680" y="359495"/>
                    </a:cubicBezTo>
                    <a:cubicBezTo>
                      <a:pt x="63633" y="357761"/>
                      <a:pt x="60821" y="355651"/>
                      <a:pt x="58243" y="353214"/>
                    </a:cubicBezTo>
                    <a:cubicBezTo>
                      <a:pt x="58758" y="351949"/>
                      <a:pt x="59274" y="350636"/>
                      <a:pt x="59743" y="349323"/>
                    </a:cubicBezTo>
                    <a:cubicBezTo>
                      <a:pt x="64805" y="335917"/>
                      <a:pt x="52618" y="322417"/>
                      <a:pt x="45352" y="336152"/>
                    </a:cubicBezTo>
                    <a:cubicBezTo>
                      <a:pt x="40149" y="326683"/>
                      <a:pt x="36586" y="316089"/>
                      <a:pt x="34243" y="306667"/>
                    </a:cubicBezTo>
                    <a:cubicBezTo>
                      <a:pt x="31664" y="296542"/>
                      <a:pt x="23555" y="306573"/>
                      <a:pt x="24821" y="313183"/>
                    </a:cubicBezTo>
                    <a:cubicBezTo>
                      <a:pt x="27399" y="326589"/>
                      <a:pt x="31664" y="340886"/>
                      <a:pt x="38274" y="353448"/>
                    </a:cubicBezTo>
                    <a:cubicBezTo>
                      <a:pt x="27493" y="379980"/>
                      <a:pt x="15914" y="406324"/>
                      <a:pt x="9117" y="434167"/>
                    </a:cubicBezTo>
                    <a:cubicBezTo>
                      <a:pt x="258" y="470636"/>
                      <a:pt x="-1289" y="509308"/>
                      <a:pt x="868" y="546667"/>
                    </a:cubicBezTo>
                    <a:cubicBezTo>
                      <a:pt x="4336" y="606762"/>
                      <a:pt x="25711" y="667840"/>
                      <a:pt x="94430" y="669152"/>
                    </a:cubicBezTo>
                    <a:cubicBezTo>
                      <a:pt x="162868" y="670465"/>
                      <a:pt x="230133" y="628042"/>
                      <a:pt x="275977" y="580652"/>
                    </a:cubicBezTo>
                    <a:cubicBezTo>
                      <a:pt x="320040" y="535183"/>
                      <a:pt x="343571" y="474058"/>
                      <a:pt x="354540" y="412699"/>
                    </a:cubicBezTo>
                    <a:cubicBezTo>
                      <a:pt x="355337" y="408199"/>
                      <a:pt x="353837" y="393105"/>
                      <a:pt x="345446" y="396480"/>
                    </a:cubicBezTo>
                    <a:cubicBezTo>
                      <a:pt x="335884" y="400370"/>
                      <a:pt x="329556" y="406324"/>
                      <a:pt x="322618" y="413917"/>
                    </a:cubicBezTo>
                    <a:cubicBezTo>
                      <a:pt x="320790" y="415933"/>
                      <a:pt x="318821" y="417808"/>
                      <a:pt x="316853" y="419683"/>
                    </a:cubicBezTo>
                    <a:cubicBezTo>
                      <a:pt x="318633" y="415980"/>
                      <a:pt x="320181" y="412324"/>
                      <a:pt x="321352" y="408714"/>
                    </a:cubicBezTo>
                    <a:cubicBezTo>
                      <a:pt x="340243" y="350074"/>
                      <a:pt x="327400" y="296777"/>
                      <a:pt x="309774" y="239448"/>
                    </a:cubicBezTo>
                    <a:cubicBezTo>
                      <a:pt x="305883" y="226839"/>
                      <a:pt x="295384" y="240480"/>
                      <a:pt x="294165" y="246714"/>
                    </a:cubicBezTo>
                    <a:cubicBezTo>
                      <a:pt x="289853" y="269214"/>
                      <a:pt x="285165" y="290308"/>
                      <a:pt x="273352" y="310230"/>
                    </a:cubicBezTo>
                    <a:cubicBezTo>
                      <a:pt x="270165" y="315620"/>
                      <a:pt x="265899" y="322136"/>
                      <a:pt x="261024" y="328698"/>
                    </a:cubicBezTo>
                    <a:cubicBezTo>
                      <a:pt x="272508" y="285948"/>
                      <a:pt x="267352" y="241745"/>
                      <a:pt x="260040" y="195010"/>
                    </a:cubicBezTo>
                    <a:cubicBezTo>
                      <a:pt x="254462" y="159854"/>
                      <a:pt x="254743" y="128495"/>
                      <a:pt x="267680" y="94792"/>
                    </a:cubicBezTo>
                    <a:cubicBezTo>
                      <a:pt x="279446" y="64089"/>
                      <a:pt x="306634" y="47870"/>
                      <a:pt x="323977" y="21245"/>
                    </a:cubicBezTo>
                    <a:cubicBezTo>
                      <a:pt x="327353" y="16042"/>
                      <a:pt x="328384" y="-1818"/>
                      <a:pt x="317931" y="151"/>
                    </a:cubicBezTo>
                    <a:close/>
                  </a:path>
                </a:pathLst>
              </a:custGeom>
              <a:solidFill>
                <a:srgbClr val="DC0902"/>
              </a:solidFill>
              <a:ln w="46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6" name="任意多边形: 形状 1125">
                <a:extLst>
                  <a:ext uri="{FF2B5EF4-FFF2-40B4-BE49-F238E27FC236}">
                    <a16:creationId xmlns:a16="http://schemas.microsoft.com/office/drawing/2014/main" id="{0202FC99-74E0-0B92-79B4-2D976F2BA14A}"/>
                  </a:ext>
                </a:extLst>
              </p:cNvPr>
              <p:cNvSpPr/>
              <p:nvPr/>
            </p:nvSpPr>
            <p:spPr>
              <a:xfrm>
                <a:off x="11335339" y="6056435"/>
                <a:ext cx="347086" cy="665046"/>
              </a:xfrm>
              <a:custGeom>
                <a:avLst/>
                <a:gdLst>
                  <a:gd name="connsiteX0" fmla="*/ 156211 w 347086"/>
                  <a:gd name="connsiteY0" fmla="*/ 195047 h 665046"/>
                  <a:gd name="connsiteX1" fmla="*/ 127336 w 347086"/>
                  <a:gd name="connsiteY1" fmla="*/ 335579 h 665046"/>
                  <a:gd name="connsiteX2" fmla="*/ 66680 w 347086"/>
                  <a:gd name="connsiteY2" fmla="*/ 355360 h 665046"/>
                  <a:gd name="connsiteX3" fmla="*/ 58243 w 347086"/>
                  <a:gd name="connsiteY3" fmla="*/ 349079 h 665046"/>
                  <a:gd name="connsiteX4" fmla="*/ 59743 w 347086"/>
                  <a:gd name="connsiteY4" fmla="*/ 345188 h 665046"/>
                  <a:gd name="connsiteX5" fmla="*/ 45352 w 347086"/>
                  <a:gd name="connsiteY5" fmla="*/ 332017 h 665046"/>
                  <a:gd name="connsiteX6" fmla="*/ 34243 w 347086"/>
                  <a:gd name="connsiteY6" fmla="*/ 302532 h 665046"/>
                  <a:gd name="connsiteX7" fmla="*/ 24821 w 347086"/>
                  <a:gd name="connsiteY7" fmla="*/ 309048 h 665046"/>
                  <a:gd name="connsiteX8" fmla="*/ 38274 w 347086"/>
                  <a:gd name="connsiteY8" fmla="*/ 349313 h 665046"/>
                  <a:gd name="connsiteX9" fmla="*/ 9117 w 347086"/>
                  <a:gd name="connsiteY9" fmla="*/ 430032 h 665046"/>
                  <a:gd name="connsiteX10" fmla="*/ 868 w 347086"/>
                  <a:gd name="connsiteY10" fmla="*/ 542532 h 665046"/>
                  <a:gd name="connsiteX11" fmla="*/ 94430 w 347086"/>
                  <a:gd name="connsiteY11" fmla="*/ 665017 h 665046"/>
                  <a:gd name="connsiteX12" fmla="*/ 275977 w 347086"/>
                  <a:gd name="connsiteY12" fmla="*/ 576517 h 665046"/>
                  <a:gd name="connsiteX13" fmla="*/ 347087 w 347086"/>
                  <a:gd name="connsiteY13" fmla="*/ 442548 h 665046"/>
                  <a:gd name="connsiteX14" fmla="*/ 317696 w 347086"/>
                  <a:gd name="connsiteY14" fmla="*/ 470345 h 665046"/>
                  <a:gd name="connsiteX15" fmla="*/ 219399 w 347086"/>
                  <a:gd name="connsiteY15" fmla="*/ 528798 h 665046"/>
                  <a:gd name="connsiteX16" fmla="*/ 136758 w 347086"/>
                  <a:gd name="connsiteY16" fmla="*/ 535079 h 665046"/>
                  <a:gd name="connsiteX17" fmla="*/ 135868 w 347086"/>
                  <a:gd name="connsiteY17" fmla="*/ 528236 h 665046"/>
                  <a:gd name="connsiteX18" fmla="*/ 265196 w 347086"/>
                  <a:gd name="connsiteY18" fmla="*/ 385032 h 665046"/>
                  <a:gd name="connsiteX19" fmla="*/ 277102 w 347086"/>
                  <a:gd name="connsiteY19" fmla="*/ 344391 h 665046"/>
                  <a:gd name="connsiteX20" fmla="*/ 117539 w 347086"/>
                  <a:gd name="connsiteY20" fmla="*/ 462048 h 665046"/>
                  <a:gd name="connsiteX21" fmla="*/ 113977 w 347086"/>
                  <a:gd name="connsiteY21" fmla="*/ 455813 h 665046"/>
                  <a:gd name="connsiteX22" fmla="*/ 174540 w 347086"/>
                  <a:gd name="connsiteY22" fmla="*/ 291891 h 665046"/>
                  <a:gd name="connsiteX23" fmla="*/ 196102 w 347086"/>
                  <a:gd name="connsiteY23" fmla="*/ 155813 h 665046"/>
                  <a:gd name="connsiteX24" fmla="*/ 262055 w 347086"/>
                  <a:gd name="connsiteY24" fmla="*/ 36985 h 665046"/>
                  <a:gd name="connsiteX25" fmla="*/ 301243 w 347086"/>
                  <a:gd name="connsiteY25" fmla="*/ 0 h 665046"/>
                  <a:gd name="connsiteX26" fmla="*/ 156211 w 347086"/>
                  <a:gd name="connsiteY26" fmla="*/ 195047 h 66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47086" h="665046">
                    <a:moveTo>
                      <a:pt x="156211" y="195047"/>
                    </a:moveTo>
                    <a:cubicBezTo>
                      <a:pt x="148805" y="242063"/>
                      <a:pt x="150868" y="292688"/>
                      <a:pt x="127336" y="335579"/>
                    </a:cubicBezTo>
                    <a:cubicBezTo>
                      <a:pt x="115196" y="357751"/>
                      <a:pt x="89180" y="367876"/>
                      <a:pt x="66680" y="355360"/>
                    </a:cubicBezTo>
                    <a:cubicBezTo>
                      <a:pt x="63633" y="353626"/>
                      <a:pt x="60821" y="351516"/>
                      <a:pt x="58243" y="349079"/>
                    </a:cubicBezTo>
                    <a:cubicBezTo>
                      <a:pt x="58758" y="347813"/>
                      <a:pt x="59274" y="346501"/>
                      <a:pt x="59743" y="345188"/>
                    </a:cubicBezTo>
                    <a:cubicBezTo>
                      <a:pt x="64805" y="331782"/>
                      <a:pt x="52618" y="318282"/>
                      <a:pt x="45352" y="332017"/>
                    </a:cubicBezTo>
                    <a:cubicBezTo>
                      <a:pt x="40149" y="322548"/>
                      <a:pt x="36586" y="311954"/>
                      <a:pt x="34243" y="302532"/>
                    </a:cubicBezTo>
                    <a:cubicBezTo>
                      <a:pt x="31664" y="292407"/>
                      <a:pt x="23555" y="302438"/>
                      <a:pt x="24821" y="309048"/>
                    </a:cubicBezTo>
                    <a:cubicBezTo>
                      <a:pt x="27399" y="322454"/>
                      <a:pt x="31664" y="336751"/>
                      <a:pt x="38274" y="349313"/>
                    </a:cubicBezTo>
                    <a:cubicBezTo>
                      <a:pt x="27493" y="375845"/>
                      <a:pt x="15914" y="402188"/>
                      <a:pt x="9117" y="430032"/>
                    </a:cubicBezTo>
                    <a:cubicBezTo>
                      <a:pt x="258" y="466501"/>
                      <a:pt x="-1289" y="505173"/>
                      <a:pt x="868" y="542532"/>
                    </a:cubicBezTo>
                    <a:cubicBezTo>
                      <a:pt x="4336" y="602626"/>
                      <a:pt x="25711" y="663705"/>
                      <a:pt x="94430" y="665017"/>
                    </a:cubicBezTo>
                    <a:cubicBezTo>
                      <a:pt x="162868" y="666329"/>
                      <a:pt x="230133" y="623907"/>
                      <a:pt x="275977" y="576517"/>
                    </a:cubicBezTo>
                    <a:cubicBezTo>
                      <a:pt x="311837" y="539486"/>
                      <a:pt x="334149" y="492048"/>
                      <a:pt x="347087" y="442548"/>
                    </a:cubicBezTo>
                    <a:cubicBezTo>
                      <a:pt x="337290" y="453142"/>
                      <a:pt x="327071" y="462564"/>
                      <a:pt x="317696" y="470345"/>
                    </a:cubicBezTo>
                    <a:cubicBezTo>
                      <a:pt x="288399" y="494673"/>
                      <a:pt x="255352" y="515767"/>
                      <a:pt x="219399" y="528798"/>
                    </a:cubicBezTo>
                    <a:cubicBezTo>
                      <a:pt x="193805" y="538079"/>
                      <a:pt x="163102" y="545814"/>
                      <a:pt x="136758" y="535079"/>
                    </a:cubicBezTo>
                    <a:cubicBezTo>
                      <a:pt x="133618" y="533814"/>
                      <a:pt x="133102" y="530251"/>
                      <a:pt x="135868" y="528236"/>
                    </a:cubicBezTo>
                    <a:cubicBezTo>
                      <a:pt x="188461" y="490360"/>
                      <a:pt x="242274" y="448032"/>
                      <a:pt x="265196" y="385032"/>
                    </a:cubicBezTo>
                    <a:cubicBezTo>
                      <a:pt x="270024" y="371720"/>
                      <a:pt x="273821" y="358126"/>
                      <a:pt x="277102" y="344391"/>
                    </a:cubicBezTo>
                    <a:cubicBezTo>
                      <a:pt x="245977" y="407719"/>
                      <a:pt x="185087" y="444001"/>
                      <a:pt x="117539" y="462048"/>
                    </a:cubicBezTo>
                    <a:cubicBezTo>
                      <a:pt x="113836" y="463032"/>
                      <a:pt x="111586" y="458439"/>
                      <a:pt x="113977" y="455813"/>
                    </a:cubicBezTo>
                    <a:cubicBezTo>
                      <a:pt x="155461" y="409735"/>
                      <a:pt x="168774" y="352079"/>
                      <a:pt x="174540" y="291891"/>
                    </a:cubicBezTo>
                    <a:cubicBezTo>
                      <a:pt x="178899" y="245953"/>
                      <a:pt x="179977" y="199548"/>
                      <a:pt x="196102" y="155813"/>
                    </a:cubicBezTo>
                    <a:cubicBezTo>
                      <a:pt x="211712" y="113485"/>
                      <a:pt x="232946" y="71719"/>
                      <a:pt x="262055" y="36985"/>
                    </a:cubicBezTo>
                    <a:cubicBezTo>
                      <a:pt x="273352" y="23438"/>
                      <a:pt x="286477" y="10172"/>
                      <a:pt x="301243" y="0"/>
                    </a:cubicBezTo>
                    <a:cubicBezTo>
                      <a:pt x="219165" y="25219"/>
                      <a:pt x="168868" y="114891"/>
                      <a:pt x="156211" y="195047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 w="468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27" name="图形 413">
                <a:extLst>
                  <a:ext uri="{FF2B5EF4-FFF2-40B4-BE49-F238E27FC236}">
                    <a16:creationId xmlns:a16="http://schemas.microsoft.com/office/drawing/2014/main" id="{CB25D362-DE96-C5AB-AAB5-5D9EFCDFC0A0}"/>
                  </a:ext>
                </a:extLst>
              </p:cNvPr>
              <p:cNvGrpSpPr/>
              <p:nvPr/>
            </p:nvGrpSpPr>
            <p:grpSpPr>
              <a:xfrm>
                <a:off x="10843806" y="5948986"/>
                <a:ext cx="938407" cy="1287951"/>
                <a:chOff x="10843806" y="5948986"/>
                <a:chExt cx="938407" cy="1287951"/>
              </a:xfrm>
            </p:grpSpPr>
            <p:sp>
              <p:nvSpPr>
                <p:cNvPr id="1128" name="任意多边形: 形状 1127">
                  <a:extLst>
                    <a:ext uri="{FF2B5EF4-FFF2-40B4-BE49-F238E27FC236}">
                      <a16:creationId xmlns:a16="http://schemas.microsoft.com/office/drawing/2014/main" id="{EC29A6FE-65DA-A3A3-926E-74B5A17AD480}"/>
                    </a:ext>
                  </a:extLst>
                </p:cNvPr>
                <p:cNvSpPr/>
                <p:nvPr/>
              </p:nvSpPr>
              <p:spPr>
                <a:xfrm>
                  <a:off x="10851347" y="7031638"/>
                  <a:ext cx="62265" cy="205299"/>
                </a:xfrm>
                <a:custGeom>
                  <a:avLst/>
                  <a:gdLst>
                    <a:gd name="connsiteX0" fmla="*/ 32140 w 62265"/>
                    <a:gd name="connsiteY0" fmla="*/ 1439 h 205299"/>
                    <a:gd name="connsiteX1" fmla="*/ 6218 w 62265"/>
                    <a:gd name="connsiteY1" fmla="*/ 11189 h 205299"/>
                    <a:gd name="connsiteX2" fmla="*/ 17843 w 62265"/>
                    <a:gd name="connsiteY2" fmla="*/ 136767 h 205299"/>
                    <a:gd name="connsiteX3" fmla="*/ 60312 w 62265"/>
                    <a:gd name="connsiteY3" fmla="*/ 205299 h 205299"/>
                    <a:gd name="connsiteX4" fmla="*/ 61624 w 62265"/>
                    <a:gd name="connsiteY4" fmla="*/ 189830 h 205299"/>
                    <a:gd name="connsiteX5" fmla="*/ 45874 w 62265"/>
                    <a:gd name="connsiteY5" fmla="*/ 66924 h 205299"/>
                    <a:gd name="connsiteX6" fmla="*/ 32140 w 62265"/>
                    <a:gd name="connsiteY6" fmla="*/ 1439 h 20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265" h="205299">
                      <a:moveTo>
                        <a:pt x="32140" y="1439"/>
                      </a:moveTo>
                      <a:cubicBezTo>
                        <a:pt x="20468" y="-2686"/>
                        <a:pt x="12124" y="2518"/>
                        <a:pt x="6218" y="11189"/>
                      </a:cubicBezTo>
                      <a:cubicBezTo>
                        <a:pt x="-3954" y="54174"/>
                        <a:pt x="-2688" y="95377"/>
                        <a:pt x="17843" y="136767"/>
                      </a:cubicBezTo>
                      <a:cubicBezTo>
                        <a:pt x="29046" y="159408"/>
                        <a:pt x="41937" y="185752"/>
                        <a:pt x="60312" y="205299"/>
                      </a:cubicBezTo>
                      <a:cubicBezTo>
                        <a:pt x="62281" y="199768"/>
                        <a:pt x="62843" y="193111"/>
                        <a:pt x="61624" y="189830"/>
                      </a:cubicBezTo>
                      <a:cubicBezTo>
                        <a:pt x="47187" y="152518"/>
                        <a:pt x="31906" y="106205"/>
                        <a:pt x="45874" y="66924"/>
                      </a:cubicBezTo>
                      <a:cubicBezTo>
                        <a:pt x="53562" y="45268"/>
                        <a:pt x="59187" y="11002"/>
                        <a:pt x="32140" y="1439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9" name="任意多边形: 形状 1128">
                  <a:extLst>
                    <a:ext uri="{FF2B5EF4-FFF2-40B4-BE49-F238E27FC236}">
                      <a16:creationId xmlns:a16="http://schemas.microsoft.com/office/drawing/2014/main" id="{ACC77D3F-CE06-99FE-6E36-8336DBE802BD}"/>
                    </a:ext>
                  </a:extLst>
                </p:cNvPr>
                <p:cNvSpPr/>
                <p:nvPr/>
              </p:nvSpPr>
              <p:spPr>
                <a:xfrm>
                  <a:off x="11024473" y="7069218"/>
                  <a:ext cx="106466" cy="162937"/>
                </a:xfrm>
                <a:custGeom>
                  <a:avLst/>
                  <a:gdLst>
                    <a:gd name="connsiteX0" fmla="*/ 623 w 106466"/>
                    <a:gd name="connsiteY0" fmla="*/ 39047 h 162937"/>
                    <a:gd name="connsiteX1" fmla="*/ 342 w 106466"/>
                    <a:gd name="connsiteY1" fmla="*/ 41016 h 162937"/>
                    <a:gd name="connsiteX2" fmla="*/ 47780 w 106466"/>
                    <a:gd name="connsiteY2" fmla="*/ 117328 h 162937"/>
                    <a:gd name="connsiteX3" fmla="*/ 105623 w 106466"/>
                    <a:gd name="connsiteY3" fmla="*/ 162938 h 162937"/>
                    <a:gd name="connsiteX4" fmla="*/ 106467 w 106466"/>
                    <a:gd name="connsiteY4" fmla="*/ 160875 h 162937"/>
                    <a:gd name="connsiteX5" fmla="*/ 52936 w 106466"/>
                    <a:gd name="connsiteY5" fmla="*/ 80391 h 162937"/>
                    <a:gd name="connsiteX6" fmla="*/ 39764 w 106466"/>
                    <a:gd name="connsiteY6" fmla="*/ 35437 h 162937"/>
                    <a:gd name="connsiteX7" fmla="*/ 32029 w 106466"/>
                    <a:gd name="connsiteY7" fmla="*/ 984 h 162937"/>
                    <a:gd name="connsiteX8" fmla="*/ 30670 w 106466"/>
                    <a:gd name="connsiteY8" fmla="*/ 0 h 162937"/>
                    <a:gd name="connsiteX9" fmla="*/ 623 w 106466"/>
                    <a:gd name="connsiteY9" fmla="*/ 39047 h 162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466" h="162937">
                      <a:moveTo>
                        <a:pt x="623" y="39047"/>
                      </a:moveTo>
                      <a:cubicBezTo>
                        <a:pt x="764" y="39844"/>
                        <a:pt x="623" y="40453"/>
                        <a:pt x="342" y="41016"/>
                      </a:cubicBezTo>
                      <a:cubicBezTo>
                        <a:pt x="11076" y="69235"/>
                        <a:pt x="26311" y="95578"/>
                        <a:pt x="47780" y="117328"/>
                      </a:cubicBezTo>
                      <a:cubicBezTo>
                        <a:pt x="62826" y="132563"/>
                        <a:pt x="83170" y="153610"/>
                        <a:pt x="105623" y="162938"/>
                      </a:cubicBezTo>
                      <a:cubicBezTo>
                        <a:pt x="105951" y="162328"/>
                        <a:pt x="106233" y="161625"/>
                        <a:pt x="106467" y="160875"/>
                      </a:cubicBezTo>
                      <a:cubicBezTo>
                        <a:pt x="84483" y="137157"/>
                        <a:pt x="65217" y="110344"/>
                        <a:pt x="52936" y="80391"/>
                      </a:cubicBezTo>
                      <a:cubicBezTo>
                        <a:pt x="46936" y="65812"/>
                        <a:pt x="41826" y="51094"/>
                        <a:pt x="39764" y="35437"/>
                      </a:cubicBezTo>
                      <a:cubicBezTo>
                        <a:pt x="38123" y="23156"/>
                        <a:pt x="36670" y="11578"/>
                        <a:pt x="32029" y="984"/>
                      </a:cubicBezTo>
                      <a:cubicBezTo>
                        <a:pt x="31608" y="609"/>
                        <a:pt x="31139" y="281"/>
                        <a:pt x="30670" y="0"/>
                      </a:cubicBezTo>
                      <a:cubicBezTo>
                        <a:pt x="11967" y="797"/>
                        <a:pt x="-3314" y="19500"/>
                        <a:pt x="623" y="39047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0" name="任意多边形: 形状 1129">
                  <a:extLst>
                    <a:ext uri="{FF2B5EF4-FFF2-40B4-BE49-F238E27FC236}">
                      <a16:creationId xmlns:a16="http://schemas.microsoft.com/office/drawing/2014/main" id="{5B22AA00-2716-31AC-E3ED-5CE7D27E43EE}"/>
                    </a:ext>
                  </a:extLst>
                </p:cNvPr>
                <p:cNvSpPr/>
                <p:nvPr/>
              </p:nvSpPr>
              <p:spPr>
                <a:xfrm>
                  <a:off x="11695082" y="6689071"/>
                  <a:ext cx="87131" cy="165740"/>
                </a:xfrm>
                <a:custGeom>
                  <a:avLst/>
                  <a:gdLst>
                    <a:gd name="connsiteX0" fmla="*/ 21375 w 87131"/>
                    <a:gd name="connsiteY0" fmla="*/ 881 h 165740"/>
                    <a:gd name="connsiteX1" fmla="*/ 0 w 87131"/>
                    <a:gd name="connsiteY1" fmla="*/ 17052 h 165740"/>
                    <a:gd name="connsiteX2" fmla="*/ 58125 w 87131"/>
                    <a:gd name="connsiteY2" fmla="*/ 91068 h 165740"/>
                    <a:gd name="connsiteX3" fmla="*/ 72094 w 87131"/>
                    <a:gd name="connsiteY3" fmla="*/ 165741 h 165740"/>
                    <a:gd name="connsiteX4" fmla="*/ 83297 w 87131"/>
                    <a:gd name="connsiteY4" fmla="*/ 68522 h 165740"/>
                    <a:gd name="connsiteX5" fmla="*/ 60891 w 87131"/>
                    <a:gd name="connsiteY5" fmla="*/ 17522 h 165740"/>
                    <a:gd name="connsiteX6" fmla="*/ 21375 w 87131"/>
                    <a:gd name="connsiteY6" fmla="*/ 881 h 16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131" h="165740">
                      <a:moveTo>
                        <a:pt x="21375" y="881"/>
                      </a:moveTo>
                      <a:cubicBezTo>
                        <a:pt x="11579" y="3506"/>
                        <a:pt x="3235" y="8568"/>
                        <a:pt x="0" y="17052"/>
                      </a:cubicBezTo>
                      <a:cubicBezTo>
                        <a:pt x="28641" y="30928"/>
                        <a:pt x="47578" y="60740"/>
                        <a:pt x="58125" y="91068"/>
                      </a:cubicBezTo>
                      <a:cubicBezTo>
                        <a:pt x="64969" y="110756"/>
                        <a:pt x="75282" y="140943"/>
                        <a:pt x="72094" y="165741"/>
                      </a:cubicBezTo>
                      <a:cubicBezTo>
                        <a:pt x="91360" y="140850"/>
                        <a:pt x="88453" y="95756"/>
                        <a:pt x="83297" y="68522"/>
                      </a:cubicBezTo>
                      <a:cubicBezTo>
                        <a:pt x="79828" y="50193"/>
                        <a:pt x="74297" y="31349"/>
                        <a:pt x="60891" y="17522"/>
                      </a:cubicBezTo>
                      <a:cubicBezTo>
                        <a:pt x="51047" y="7396"/>
                        <a:pt x="36469" y="-3151"/>
                        <a:pt x="21375" y="881"/>
                      </a:cubicBezTo>
                      <a:close/>
                    </a:path>
                  </a:pathLst>
                </a:custGeom>
                <a:solidFill>
                  <a:srgbClr val="A26D48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1" name="任意多边形: 形状 1130">
                  <a:extLst>
                    <a:ext uri="{FF2B5EF4-FFF2-40B4-BE49-F238E27FC236}">
                      <a16:creationId xmlns:a16="http://schemas.microsoft.com/office/drawing/2014/main" id="{DA1F23A8-6D6F-4D69-D18B-C542681B24FC}"/>
                    </a:ext>
                  </a:extLst>
                </p:cNvPr>
                <p:cNvSpPr/>
                <p:nvPr/>
              </p:nvSpPr>
              <p:spPr>
                <a:xfrm>
                  <a:off x="10843806" y="5949033"/>
                  <a:ext cx="912880" cy="1197504"/>
                </a:xfrm>
                <a:custGeom>
                  <a:avLst/>
                  <a:gdLst>
                    <a:gd name="connsiteX0" fmla="*/ 211103 w 912880"/>
                    <a:gd name="connsiteY0" fmla="*/ 1126185 h 1197504"/>
                    <a:gd name="connsiteX1" fmla="*/ 356181 w 912880"/>
                    <a:gd name="connsiteY1" fmla="*/ 978997 h 1197504"/>
                    <a:gd name="connsiteX2" fmla="*/ 489212 w 912880"/>
                    <a:gd name="connsiteY2" fmla="*/ 974357 h 1197504"/>
                    <a:gd name="connsiteX3" fmla="*/ 588916 w 912880"/>
                    <a:gd name="connsiteY3" fmla="*/ 867950 h 1197504"/>
                    <a:gd name="connsiteX4" fmla="*/ 672729 w 912880"/>
                    <a:gd name="connsiteY4" fmla="*/ 789856 h 1197504"/>
                    <a:gd name="connsiteX5" fmla="*/ 781244 w 912880"/>
                    <a:gd name="connsiteY5" fmla="*/ 767591 h 1197504"/>
                    <a:gd name="connsiteX6" fmla="*/ 895573 w 912880"/>
                    <a:gd name="connsiteY6" fmla="*/ 783294 h 1197504"/>
                    <a:gd name="connsiteX7" fmla="*/ 896088 w 912880"/>
                    <a:gd name="connsiteY7" fmla="*/ 783528 h 1197504"/>
                    <a:gd name="connsiteX8" fmla="*/ 908463 w 912880"/>
                    <a:gd name="connsiteY8" fmla="*/ 769888 h 1197504"/>
                    <a:gd name="connsiteX9" fmla="*/ 903635 w 912880"/>
                    <a:gd name="connsiteY9" fmla="*/ 719637 h 1197504"/>
                    <a:gd name="connsiteX10" fmla="*/ 809369 w 912880"/>
                    <a:gd name="connsiteY10" fmla="*/ 669669 h 1197504"/>
                    <a:gd name="connsiteX11" fmla="*/ 742713 w 912880"/>
                    <a:gd name="connsiteY11" fmla="*/ 697653 h 1197504"/>
                    <a:gd name="connsiteX12" fmla="*/ 668322 w 912880"/>
                    <a:gd name="connsiteY12" fmla="*/ 727653 h 1197504"/>
                    <a:gd name="connsiteX13" fmla="*/ 592994 w 912880"/>
                    <a:gd name="connsiteY13" fmla="*/ 725309 h 1197504"/>
                    <a:gd name="connsiteX14" fmla="*/ 561728 w 912880"/>
                    <a:gd name="connsiteY14" fmla="*/ 629028 h 1197504"/>
                    <a:gd name="connsiteX15" fmla="*/ 567025 w 912880"/>
                    <a:gd name="connsiteY15" fmla="*/ 474902 h 1197504"/>
                    <a:gd name="connsiteX16" fmla="*/ 558635 w 912880"/>
                    <a:gd name="connsiteY16" fmla="*/ 299308 h 1197504"/>
                    <a:gd name="connsiteX17" fmla="*/ 523197 w 912880"/>
                    <a:gd name="connsiteY17" fmla="*/ 153761 h 1197504"/>
                    <a:gd name="connsiteX18" fmla="*/ 482603 w 912880"/>
                    <a:gd name="connsiteY18" fmla="*/ 48995 h 1197504"/>
                    <a:gd name="connsiteX19" fmla="*/ 415338 w 912880"/>
                    <a:gd name="connsiteY19" fmla="*/ 198 h 1197504"/>
                    <a:gd name="connsiteX20" fmla="*/ 306212 w 912880"/>
                    <a:gd name="connsiteY20" fmla="*/ 69855 h 1197504"/>
                    <a:gd name="connsiteX21" fmla="*/ 267259 w 912880"/>
                    <a:gd name="connsiteY21" fmla="*/ 174386 h 1197504"/>
                    <a:gd name="connsiteX22" fmla="*/ 295244 w 912880"/>
                    <a:gd name="connsiteY22" fmla="*/ 227074 h 1197504"/>
                    <a:gd name="connsiteX23" fmla="*/ 340619 w 912880"/>
                    <a:gd name="connsiteY23" fmla="*/ 288855 h 1197504"/>
                    <a:gd name="connsiteX24" fmla="*/ 344087 w 912880"/>
                    <a:gd name="connsiteY24" fmla="*/ 290871 h 1197504"/>
                    <a:gd name="connsiteX25" fmla="*/ 382947 w 912880"/>
                    <a:gd name="connsiteY25" fmla="*/ 362074 h 1197504"/>
                    <a:gd name="connsiteX26" fmla="*/ 458697 w 912880"/>
                    <a:gd name="connsiteY26" fmla="*/ 523277 h 1197504"/>
                    <a:gd name="connsiteX27" fmla="*/ 475525 w 912880"/>
                    <a:gd name="connsiteY27" fmla="*/ 693246 h 1197504"/>
                    <a:gd name="connsiteX28" fmla="*/ 395275 w 912880"/>
                    <a:gd name="connsiteY28" fmla="*/ 809215 h 1197504"/>
                    <a:gd name="connsiteX29" fmla="*/ 383697 w 912880"/>
                    <a:gd name="connsiteY29" fmla="*/ 812778 h 1197504"/>
                    <a:gd name="connsiteX30" fmla="*/ 304478 w 912880"/>
                    <a:gd name="connsiteY30" fmla="*/ 811559 h 1197504"/>
                    <a:gd name="connsiteX31" fmla="*/ 156634 w 912880"/>
                    <a:gd name="connsiteY31" fmla="*/ 856653 h 1197504"/>
                    <a:gd name="connsiteX32" fmla="*/ 51540 w 912880"/>
                    <a:gd name="connsiteY32" fmla="*/ 955841 h 1197504"/>
                    <a:gd name="connsiteX33" fmla="*/ 1993 w 912880"/>
                    <a:gd name="connsiteY33" fmla="*/ 1095107 h 1197504"/>
                    <a:gd name="connsiteX34" fmla="*/ 16383 w 912880"/>
                    <a:gd name="connsiteY34" fmla="*/ 1161716 h 1197504"/>
                    <a:gd name="connsiteX35" fmla="*/ 51071 w 912880"/>
                    <a:gd name="connsiteY35" fmla="*/ 1119950 h 1197504"/>
                    <a:gd name="connsiteX36" fmla="*/ 97712 w 912880"/>
                    <a:gd name="connsiteY36" fmla="*/ 1041107 h 1197504"/>
                    <a:gd name="connsiteX37" fmla="*/ 231915 w 912880"/>
                    <a:gd name="connsiteY37" fmla="*/ 937184 h 1197504"/>
                    <a:gd name="connsiteX38" fmla="*/ 252728 w 912880"/>
                    <a:gd name="connsiteY38" fmla="*/ 929028 h 1197504"/>
                    <a:gd name="connsiteX39" fmla="*/ 202571 w 912880"/>
                    <a:gd name="connsiteY39" fmla="*/ 983356 h 1197504"/>
                    <a:gd name="connsiteX40" fmla="*/ 195634 w 912880"/>
                    <a:gd name="connsiteY40" fmla="*/ 1194060 h 1197504"/>
                    <a:gd name="connsiteX41" fmla="*/ 212040 w 912880"/>
                    <a:gd name="connsiteY41" fmla="*/ 1189701 h 1197504"/>
                    <a:gd name="connsiteX42" fmla="*/ 211103 w 912880"/>
                    <a:gd name="connsiteY42" fmla="*/ 1126185 h 1197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912880" h="1197504">
                      <a:moveTo>
                        <a:pt x="211103" y="1126185"/>
                      </a:moveTo>
                      <a:cubicBezTo>
                        <a:pt x="220899" y="1050857"/>
                        <a:pt x="278228" y="985325"/>
                        <a:pt x="356181" y="978997"/>
                      </a:cubicBezTo>
                      <a:cubicBezTo>
                        <a:pt x="399541" y="975482"/>
                        <a:pt x="446884" y="985935"/>
                        <a:pt x="489212" y="974357"/>
                      </a:cubicBezTo>
                      <a:cubicBezTo>
                        <a:pt x="541338" y="960106"/>
                        <a:pt x="561775" y="909622"/>
                        <a:pt x="588916" y="867950"/>
                      </a:cubicBezTo>
                      <a:cubicBezTo>
                        <a:pt x="610385" y="835090"/>
                        <a:pt x="635932" y="805793"/>
                        <a:pt x="672729" y="789856"/>
                      </a:cubicBezTo>
                      <a:cubicBezTo>
                        <a:pt x="707135" y="774950"/>
                        <a:pt x="743885" y="768716"/>
                        <a:pt x="781244" y="767591"/>
                      </a:cubicBezTo>
                      <a:cubicBezTo>
                        <a:pt x="819119" y="766419"/>
                        <a:pt x="860135" y="768575"/>
                        <a:pt x="895573" y="783294"/>
                      </a:cubicBezTo>
                      <a:cubicBezTo>
                        <a:pt x="895760" y="783388"/>
                        <a:pt x="895948" y="783481"/>
                        <a:pt x="896088" y="783528"/>
                      </a:cubicBezTo>
                      <a:cubicBezTo>
                        <a:pt x="901057" y="780434"/>
                        <a:pt x="905323" y="776122"/>
                        <a:pt x="908463" y="769888"/>
                      </a:cubicBezTo>
                      <a:cubicBezTo>
                        <a:pt x="916620" y="753762"/>
                        <a:pt x="912589" y="734497"/>
                        <a:pt x="903635" y="719637"/>
                      </a:cubicBezTo>
                      <a:cubicBezTo>
                        <a:pt x="883432" y="686075"/>
                        <a:pt x="849354" y="663387"/>
                        <a:pt x="809369" y="669669"/>
                      </a:cubicBezTo>
                      <a:cubicBezTo>
                        <a:pt x="785838" y="673324"/>
                        <a:pt x="763526" y="686778"/>
                        <a:pt x="742713" y="697653"/>
                      </a:cubicBezTo>
                      <a:cubicBezTo>
                        <a:pt x="718900" y="710075"/>
                        <a:pt x="694291" y="720622"/>
                        <a:pt x="668322" y="727653"/>
                      </a:cubicBezTo>
                      <a:cubicBezTo>
                        <a:pt x="643760" y="734309"/>
                        <a:pt x="616525" y="736419"/>
                        <a:pt x="592994" y="725309"/>
                      </a:cubicBezTo>
                      <a:cubicBezTo>
                        <a:pt x="555541" y="707637"/>
                        <a:pt x="559385" y="663575"/>
                        <a:pt x="561728" y="629028"/>
                      </a:cubicBezTo>
                      <a:cubicBezTo>
                        <a:pt x="565244" y="577559"/>
                        <a:pt x="563510" y="526277"/>
                        <a:pt x="567025" y="474902"/>
                      </a:cubicBezTo>
                      <a:cubicBezTo>
                        <a:pt x="571010" y="416543"/>
                        <a:pt x="562947" y="357480"/>
                        <a:pt x="558635" y="299308"/>
                      </a:cubicBezTo>
                      <a:cubicBezTo>
                        <a:pt x="554978" y="249621"/>
                        <a:pt x="538994" y="200730"/>
                        <a:pt x="523197" y="153761"/>
                      </a:cubicBezTo>
                      <a:cubicBezTo>
                        <a:pt x="511244" y="118136"/>
                        <a:pt x="501681" y="81667"/>
                        <a:pt x="482603" y="48995"/>
                      </a:cubicBezTo>
                      <a:cubicBezTo>
                        <a:pt x="468072" y="24151"/>
                        <a:pt x="445056" y="2636"/>
                        <a:pt x="415338" y="198"/>
                      </a:cubicBezTo>
                      <a:cubicBezTo>
                        <a:pt x="373619" y="-3270"/>
                        <a:pt x="329509" y="39527"/>
                        <a:pt x="306212" y="69855"/>
                      </a:cubicBezTo>
                      <a:cubicBezTo>
                        <a:pt x="281744" y="101683"/>
                        <a:pt x="258353" y="132105"/>
                        <a:pt x="267259" y="174386"/>
                      </a:cubicBezTo>
                      <a:cubicBezTo>
                        <a:pt x="271337" y="193886"/>
                        <a:pt x="283478" y="211465"/>
                        <a:pt x="295244" y="227074"/>
                      </a:cubicBezTo>
                      <a:cubicBezTo>
                        <a:pt x="310618" y="247417"/>
                        <a:pt x="324447" y="269074"/>
                        <a:pt x="340619" y="288855"/>
                      </a:cubicBezTo>
                      <a:cubicBezTo>
                        <a:pt x="341837" y="290308"/>
                        <a:pt x="343009" y="290918"/>
                        <a:pt x="344087" y="290871"/>
                      </a:cubicBezTo>
                      <a:cubicBezTo>
                        <a:pt x="355947" y="315199"/>
                        <a:pt x="368322" y="339292"/>
                        <a:pt x="382947" y="362074"/>
                      </a:cubicBezTo>
                      <a:cubicBezTo>
                        <a:pt x="414681" y="411433"/>
                        <a:pt x="439056" y="468153"/>
                        <a:pt x="458697" y="523277"/>
                      </a:cubicBezTo>
                      <a:cubicBezTo>
                        <a:pt x="476744" y="574137"/>
                        <a:pt x="484244" y="639809"/>
                        <a:pt x="475525" y="693246"/>
                      </a:cubicBezTo>
                      <a:cubicBezTo>
                        <a:pt x="468447" y="736840"/>
                        <a:pt x="433994" y="784137"/>
                        <a:pt x="395275" y="809215"/>
                      </a:cubicBezTo>
                      <a:cubicBezTo>
                        <a:pt x="391525" y="810575"/>
                        <a:pt x="387681" y="811841"/>
                        <a:pt x="383697" y="812778"/>
                      </a:cubicBezTo>
                      <a:cubicBezTo>
                        <a:pt x="359228" y="818637"/>
                        <a:pt x="329790" y="810200"/>
                        <a:pt x="304478" y="811559"/>
                      </a:cubicBezTo>
                      <a:cubicBezTo>
                        <a:pt x="252306" y="814325"/>
                        <a:pt x="202290" y="832044"/>
                        <a:pt x="156634" y="856653"/>
                      </a:cubicBezTo>
                      <a:cubicBezTo>
                        <a:pt x="114259" y="879528"/>
                        <a:pt x="76852" y="914966"/>
                        <a:pt x="51540" y="955841"/>
                      </a:cubicBezTo>
                      <a:cubicBezTo>
                        <a:pt x="27680" y="994372"/>
                        <a:pt x="2415" y="1048935"/>
                        <a:pt x="1993" y="1095107"/>
                      </a:cubicBezTo>
                      <a:cubicBezTo>
                        <a:pt x="1805" y="1114326"/>
                        <a:pt x="-7664" y="1152951"/>
                        <a:pt x="16383" y="1161716"/>
                      </a:cubicBezTo>
                      <a:cubicBezTo>
                        <a:pt x="30399" y="1166825"/>
                        <a:pt x="47274" y="1127357"/>
                        <a:pt x="51071" y="1119950"/>
                      </a:cubicBezTo>
                      <a:cubicBezTo>
                        <a:pt x="64946" y="1092856"/>
                        <a:pt x="80462" y="1066185"/>
                        <a:pt x="97712" y="1041107"/>
                      </a:cubicBezTo>
                      <a:cubicBezTo>
                        <a:pt x="130431" y="993622"/>
                        <a:pt x="179603" y="960669"/>
                        <a:pt x="231915" y="937184"/>
                      </a:cubicBezTo>
                      <a:cubicBezTo>
                        <a:pt x="238759" y="934137"/>
                        <a:pt x="245697" y="931419"/>
                        <a:pt x="252728" y="929028"/>
                      </a:cubicBezTo>
                      <a:cubicBezTo>
                        <a:pt x="232946" y="943512"/>
                        <a:pt x="216447" y="962122"/>
                        <a:pt x="202571" y="983356"/>
                      </a:cubicBezTo>
                      <a:cubicBezTo>
                        <a:pt x="163993" y="1042372"/>
                        <a:pt x="145993" y="1135513"/>
                        <a:pt x="195634" y="1194060"/>
                      </a:cubicBezTo>
                      <a:cubicBezTo>
                        <a:pt x="201728" y="1201232"/>
                        <a:pt x="208337" y="1195935"/>
                        <a:pt x="212040" y="1189701"/>
                      </a:cubicBezTo>
                      <a:cubicBezTo>
                        <a:pt x="208759" y="1168560"/>
                        <a:pt x="208337" y="1147466"/>
                        <a:pt x="211103" y="1126185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2" name="任意多边形: 形状 1131">
                  <a:extLst>
                    <a:ext uri="{FF2B5EF4-FFF2-40B4-BE49-F238E27FC236}">
                      <a16:creationId xmlns:a16="http://schemas.microsoft.com/office/drawing/2014/main" id="{D759025F-D6B9-D66F-D241-16D5AB1CFDA5}"/>
                    </a:ext>
                  </a:extLst>
                </p:cNvPr>
                <p:cNvSpPr/>
                <p:nvPr/>
              </p:nvSpPr>
              <p:spPr>
                <a:xfrm>
                  <a:off x="11109209" y="5948986"/>
                  <a:ext cx="394576" cy="763131"/>
                </a:xfrm>
                <a:custGeom>
                  <a:avLst/>
                  <a:gdLst>
                    <a:gd name="connsiteX0" fmla="*/ 85623 w 394576"/>
                    <a:gd name="connsiteY0" fmla="*/ 68917 h 763131"/>
                    <a:gd name="connsiteX1" fmla="*/ 192076 w 394576"/>
                    <a:gd name="connsiteY1" fmla="*/ 129808 h 763131"/>
                    <a:gd name="connsiteX2" fmla="*/ 190670 w 394576"/>
                    <a:gd name="connsiteY2" fmla="*/ 134917 h 763131"/>
                    <a:gd name="connsiteX3" fmla="*/ 100670 w 394576"/>
                    <a:gd name="connsiteY3" fmla="*/ 219480 h 763131"/>
                    <a:gd name="connsiteX4" fmla="*/ 199576 w 394576"/>
                    <a:gd name="connsiteY4" fmla="*/ 153667 h 763131"/>
                    <a:gd name="connsiteX5" fmla="*/ 203138 w 394576"/>
                    <a:gd name="connsiteY5" fmla="*/ 159902 h 763131"/>
                    <a:gd name="connsiteX6" fmla="*/ 149842 w 394576"/>
                    <a:gd name="connsiteY6" fmla="*/ 225012 h 763131"/>
                    <a:gd name="connsiteX7" fmla="*/ 222967 w 394576"/>
                    <a:gd name="connsiteY7" fmla="*/ 191308 h 763131"/>
                    <a:gd name="connsiteX8" fmla="*/ 261451 w 394576"/>
                    <a:gd name="connsiteY8" fmla="*/ 271980 h 763131"/>
                    <a:gd name="connsiteX9" fmla="*/ 274623 w 394576"/>
                    <a:gd name="connsiteY9" fmla="*/ 387762 h 763131"/>
                    <a:gd name="connsiteX10" fmla="*/ 241810 w 394576"/>
                    <a:gd name="connsiteY10" fmla="*/ 480105 h 763131"/>
                    <a:gd name="connsiteX11" fmla="*/ 257139 w 394576"/>
                    <a:gd name="connsiteY11" fmla="*/ 475746 h 763131"/>
                    <a:gd name="connsiteX12" fmla="*/ 261779 w 394576"/>
                    <a:gd name="connsiteY12" fmla="*/ 479402 h 763131"/>
                    <a:gd name="connsiteX13" fmla="*/ 256576 w 394576"/>
                    <a:gd name="connsiteY13" fmla="*/ 656169 h 763131"/>
                    <a:gd name="connsiteX14" fmla="*/ 256857 w 394576"/>
                    <a:gd name="connsiteY14" fmla="*/ 732903 h 763131"/>
                    <a:gd name="connsiteX15" fmla="*/ 318029 w 394576"/>
                    <a:gd name="connsiteY15" fmla="*/ 761637 h 763131"/>
                    <a:gd name="connsiteX16" fmla="*/ 394576 w 394576"/>
                    <a:gd name="connsiteY16" fmla="*/ 729715 h 763131"/>
                    <a:gd name="connsiteX17" fmla="*/ 327639 w 394576"/>
                    <a:gd name="connsiteY17" fmla="*/ 725309 h 763131"/>
                    <a:gd name="connsiteX18" fmla="*/ 296373 w 394576"/>
                    <a:gd name="connsiteY18" fmla="*/ 629028 h 763131"/>
                    <a:gd name="connsiteX19" fmla="*/ 301670 w 394576"/>
                    <a:gd name="connsiteY19" fmla="*/ 474902 h 763131"/>
                    <a:gd name="connsiteX20" fmla="*/ 293279 w 394576"/>
                    <a:gd name="connsiteY20" fmla="*/ 299308 h 763131"/>
                    <a:gd name="connsiteX21" fmla="*/ 257842 w 394576"/>
                    <a:gd name="connsiteY21" fmla="*/ 153761 h 763131"/>
                    <a:gd name="connsiteX22" fmla="*/ 217248 w 394576"/>
                    <a:gd name="connsiteY22" fmla="*/ 48995 h 763131"/>
                    <a:gd name="connsiteX23" fmla="*/ 149982 w 394576"/>
                    <a:gd name="connsiteY23" fmla="*/ 198 h 763131"/>
                    <a:gd name="connsiteX24" fmla="*/ 40857 w 394576"/>
                    <a:gd name="connsiteY24" fmla="*/ 69855 h 763131"/>
                    <a:gd name="connsiteX25" fmla="*/ 779 w 394576"/>
                    <a:gd name="connsiteY25" fmla="*/ 167683 h 763131"/>
                    <a:gd name="connsiteX26" fmla="*/ 85623 w 394576"/>
                    <a:gd name="connsiteY26" fmla="*/ 68917 h 76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94576" h="763131">
                      <a:moveTo>
                        <a:pt x="85623" y="68917"/>
                      </a:moveTo>
                      <a:cubicBezTo>
                        <a:pt x="135779" y="45855"/>
                        <a:pt x="171639" y="89823"/>
                        <a:pt x="192076" y="129808"/>
                      </a:cubicBezTo>
                      <a:cubicBezTo>
                        <a:pt x="193014" y="131683"/>
                        <a:pt x="192451" y="133745"/>
                        <a:pt x="190670" y="134917"/>
                      </a:cubicBezTo>
                      <a:cubicBezTo>
                        <a:pt x="155514" y="157745"/>
                        <a:pt x="121201" y="182824"/>
                        <a:pt x="100670" y="219480"/>
                      </a:cubicBezTo>
                      <a:cubicBezTo>
                        <a:pt x="132029" y="194214"/>
                        <a:pt x="157623" y="160792"/>
                        <a:pt x="199576" y="153667"/>
                      </a:cubicBezTo>
                      <a:cubicBezTo>
                        <a:pt x="203326" y="153058"/>
                        <a:pt x="205529" y="157043"/>
                        <a:pt x="203138" y="159902"/>
                      </a:cubicBezTo>
                      <a:cubicBezTo>
                        <a:pt x="185185" y="181464"/>
                        <a:pt x="164982" y="201433"/>
                        <a:pt x="149842" y="225012"/>
                      </a:cubicBezTo>
                      <a:cubicBezTo>
                        <a:pt x="171029" y="206777"/>
                        <a:pt x="196623" y="184465"/>
                        <a:pt x="222967" y="191308"/>
                      </a:cubicBezTo>
                      <a:cubicBezTo>
                        <a:pt x="249873" y="198292"/>
                        <a:pt x="257373" y="250277"/>
                        <a:pt x="261451" y="271980"/>
                      </a:cubicBezTo>
                      <a:cubicBezTo>
                        <a:pt x="268529" y="309808"/>
                        <a:pt x="277529" y="349043"/>
                        <a:pt x="274623" y="387762"/>
                      </a:cubicBezTo>
                      <a:cubicBezTo>
                        <a:pt x="272092" y="421887"/>
                        <a:pt x="260373" y="452168"/>
                        <a:pt x="241810" y="480105"/>
                      </a:cubicBezTo>
                      <a:cubicBezTo>
                        <a:pt x="246873" y="478746"/>
                        <a:pt x="252029" y="477809"/>
                        <a:pt x="257139" y="475746"/>
                      </a:cubicBezTo>
                      <a:cubicBezTo>
                        <a:pt x="259436" y="474809"/>
                        <a:pt x="261826" y="477199"/>
                        <a:pt x="261779" y="479402"/>
                      </a:cubicBezTo>
                      <a:cubicBezTo>
                        <a:pt x="261029" y="538043"/>
                        <a:pt x="263795" y="597856"/>
                        <a:pt x="256576" y="656169"/>
                      </a:cubicBezTo>
                      <a:cubicBezTo>
                        <a:pt x="253576" y="680403"/>
                        <a:pt x="248092" y="709278"/>
                        <a:pt x="256857" y="732903"/>
                      </a:cubicBezTo>
                      <a:cubicBezTo>
                        <a:pt x="266748" y="759528"/>
                        <a:pt x="291967" y="766653"/>
                        <a:pt x="318029" y="761637"/>
                      </a:cubicBezTo>
                      <a:cubicBezTo>
                        <a:pt x="346670" y="756106"/>
                        <a:pt x="371279" y="744340"/>
                        <a:pt x="394576" y="729715"/>
                      </a:cubicBezTo>
                      <a:cubicBezTo>
                        <a:pt x="372311" y="734637"/>
                        <a:pt x="348545" y="735200"/>
                        <a:pt x="327639" y="725309"/>
                      </a:cubicBezTo>
                      <a:cubicBezTo>
                        <a:pt x="290186" y="707637"/>
                        <a:pt x="294029" y="663575"/>
                        <a:pt x="296373" y="629028"/>
                      </a:cubicBezTo>
                      <a:cubicBezTo>
                        <a:pt x="299889" y="577559"/>
                        <a:pt x="298154" y="526277"/>
                        <a:pt x="301670" y="474902"/>
                      </a:cubicBezTo>
                      <a:cubicBezTo>
                        <a:pt x="305654" y="416543"/>
                        <a:pt x="297592" y="357481"/>
                        <a:pt x="293279" y="299308"/>
                      </a:cubicBezTo>
                      <a:cubicBezTo>
                        <a:pt x="289623" y="249621"/>
                        <a:pt x="273639" y="200730"/>
                        <a:pt x="257842" y="153761"/>
                      </a:cubicBezTo>
                      <a:cubicBezTo>
                        <a:pt x="245889" y="118136"/>
                        <a:pt x="236326" y="81667"/>
                        <a:pt x="217248" y="48995"/>
                      </a:cubicBezTo>
                      <a:cubicBezTo>
                        <a:pt x="202716" y="24151"/>
                        <a:pt x="179701" y="2636"/>
                        <a:pt x="149982" y="198"/>
                      </a:cubicBezTo>
                      <a:cubicBezTo>
                        <a:pt x="108263" y="-3270"/>
                        <a:pt x="64154" y="39527"/>
                        <a:pt x="40857" y="69855"/>
                      </a:cubicBezTo>
                      <a:cubicBezTo>
                        <a:pt x="17701" y="99949"/>
                        <a:pt x="-4471" y="128824"/>
                        <a:pt x="779" y="167683"/>
                      </a:cubicBezTo>
                      <a:cubicBezTo>
                        <a:pt x="19201" y="126667"/>
                        <a:pt x="42404" y="88792"/>
                        <a:pt x="85623" y="68917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3" name="任意多边形: 形状 1132">
                  <a:extLst>
                    <a:ext uri="{FF2B5EF4-FFF2-40B4-BE49-F238E27FC236}">
                      <a16:creationId xmlns:a16="http://schemas.microsoft.com/office/drawing/2014/main" id="{7248E7DD-A49D-957C-DE9F-66F8A844FA89}"/>
                    </a:ext>
                  </a:extLst>
                </p:cNvPr>
                <p:cNvSpPr/>
                <p:nvPr/>
              </p:nvSpPr>
              <p:spPr>
                <a:xfrm>
                  <a:off x="11024159" y="6736667"/>
                  <a:ext cx="497766" cy="409635"/>
                </a:xfrm>
                <a:custGeom>
                  <a:avLst/>
                  <a:gdLst>
                    <a:gd name="connsiteX0" fmla="*/ 408329 w 497766"/>
                    <a:gd name="connsiteY0" fmla="*/ 50456 h 409635"/>
                    <a:gd name="connsiteX1" fmla="*/ 315563 w 497766"/>
                    <a:gd name="connsiteY1" fmla="*/ 135019 h 409635"/>
                    <a:gd name="connsiteX2" fmla="*/ 183657 w 497766"/>
                    <a:gd name="connsiteY2" fmla="*/ 147722 h 409635"/>
                    <a:gd name="connsiteX3" fmla="*/ 64359 w 497766"/>
                    <a:gd name="connsiteY3" fmla="*/ 201348 h 409635"/>
                    <a:gd name="connsiteX4" fmla="*/ 23438 w 497766"/>
                    <a:gd name="connsiteY4" fmla="*/ 307754 h 409635"/>
                    <a:gd name="connsiteX5" fmla="*/ 14344 w 497766"/>
                    <a:gd name="connsiteY5" fmla="*/ 380316 h 409635"/>
                    <a:gd name="connsiteX6" fmla="*/ 0 w 497766"/>
                    <a:gd name="connsiteY6" fmla="*/ 383176 h 409635"/>
                    <a:gd name="connsiteX7" fmla="*/ 15328 w 497766"/>
                    <a:gd name="connsiteY7" fmla="*/ 406191 h 409635"/>
                    <a:gd name="connsiteX8" fmla="*/ 31734 w 497766"/>
                    <a:gd name="connsiteY8" fmla="*/ 401832 h 409635"/>
                    <a:gd name="connsiteX9" fmla="*/ 30797 w 497766"/>
                    <a:gd name="connsiteY9" fmla="*/ 338504 h 409635"/>
                    <a:gd name="connsiteX10" fmla="*/ 175875 w 497766"/>
                    <a:gd name="connsiteY10" fmla="*/ 191316 h 409635"/>
                    <a:gd name="connsiteX11" fmla="*/ 308907 w 497766"/>
                    <a:gd name="connsiteY11" fmla="*/ 186676 h 409635"/>
                    <a:gd name="connsiteX12" fmla="*/ 408610 w 497766"/>
                    <a:gd name="connsiteY12" fmla="*/ 80269 h 409635"/>
                    <a:gd name="connsiteX13" fmla="*/ 492423 w 497766"/>
                    <a:gd name="connsiteY13" fmla="*/ 2175 h 409635"/>
                    <a:gd name="connsiteX14" fmla="*/ 497767 w 497766"/>
                    <a:gd name="connsiteY14" fmla="*/ 66 h 409635"/>
                    <a:gd name="connsiteX15" fmla="*/ 408329 w 497766"/>
                    <a:gd name="connsiteY15" fmla="*/ 50456 h 409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7766" h="409635">
                      <a:moveTo>
                        <a:pt x="408329" y="50456"/>
                      </a:moveTo>
                      <a:cubicBezTo>
                        <a:pt x="380579" y="82660"/>
                        <a:pt x="357563" y="120019"/>
                        <a:pt x="315563" y="135019"/>
                      </a:cubicBezTo>
                      <a:cubicBezTo>
                        <a:pt x="272860" y="150301"/>
                        <a:pt x="227954" y="144628"/>
                        <a:pt x="183657" y="147722"/>
                      </a:cubicBezTo>
                      <a:cubicBezTo>
                        <a:pt x="139641" y="150816"/>
                        <a:pt x="95250" y="169285"/>
                        <a:pt x="64359" y="201348"/>
                      </a:cubicBezTo>
                      <a:cubicBezTo>
                        <a:pt x="36563" y="230129"/>
                        <a:pt x="20250" y="267394"/>
                        <a:pt x="23438" y="307754"/>
                      </a:cubicBezTo>
                      <a:cubicBezTo>
                        <a:pt x="24750" y="324489"/>
                        <a:pt x="34969" y="370192"/>
                        <a:pt x="14344" y="380316"/>
                      </a:cubicBezTo>
                      <a:cubicBezTo>
                        <a:pt x="9047" y="382895"/>
                        <a:pt x="4312" y="383691"/>
                        <a:pt x="0" y="383176"/>
                      </a:cubicBezTo>
                      <a:cubicBezTo>
                        <a:pt x="4125" y="391286"/>
                        <a:pt x="9234" y="399019"/>
                        <a:pt x="15328" y="406191"/>
                      </a:cubicBezTo>
                      <a:cubicBezTo>
                        <a:pt x="21422" y="413363"/>
                        <a:pt x="28031" y="408067"/>
                        <a:pt x="31734" y="401832"/>
                      </a:cubicBezTo>
                      <a:cubicBezTo>
                        <a:pt x="28453" y="380879"/>
                        <a:pt x="28031" y="359785"/>
                        <a:pt x="30797" y="338504"/>
                      </a:cubicBezTo>
                      <a:cubicBezTo>
                        <a:pt x="40594" y="263176"/>
                        <a:pt x="97922" y="197644"/>
                        <a:pt x="175875" y="191316"/>
                      </a:cubicBezTo>
                      <a:cubicBezTo>
                        <a:pt x="219235" y="187801"/>
                        <a:pt x="266579" y="198254"/>
                        <a:pt x="308907" y="186676"/>
                      </a:cubicBezTo>
                      <a:cubicBezTo>
                        <a:pt x="361032" y="172425"/>
                        <a:pt x="381469" y="121941"/>
                        <a:pt x="408610" y="80269"/>
                      </a:cubicBezTo>
                      <a:cubicBezTo>
                        <a:pt x="430079" y="47409"/>
                        <a:pt x="455626" y="18112"/>
                        <a:pt x="492423" y="2175"/>
                      </a:cubicBezTo>
                      <a:cubicBezTo>
                        <a:pt x="494157" y="1425"/>
                        <a:pt x="495985" y="769"/>
                        <a:pt x="497767" y="66"/>
                      </a:cubicBezTo>
                      <a:cubicBezTo>
                        <a:pt x="461110" y="-1434"/>
                        <a:pt x="432001" y="22988"/>
                        <a:pt x="408329" y="50456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4" name="任意多边形: 形状 1133">
                  <a:extLst>
                    <a:ext uri="{FF2B5EF4-FFF2-40B4-BE49-F238E27FC236}">
                      <a16:creationId xmlns:a16="http://schemas.microsoft.com/office/drawing/2014/main" id="{0CD38C6A-7BDC-887C-B56B-AEF783E7AE99}"/>
                    </a:ext>
                  </a:extLst>
                </p:cNvPr>
                <p:cNvSpPr/>
                <p:nvPr/>
              </p:nvSpPr>
              <p:spPr>
                <a:xfrm>
                  <a:off x="10843884" y="6842199"/>
                  <a:ext cx="321181" cy="268770"/>
                </a:xfrm>
                <a:custGeom>
                  <a:avLst/>
                  <a:gdLst>
                    <a:gd name="connsiteX0" fmla="*/ 196962 w 321181"/>
                    <a:gd name="connsiteY0" fmla="*/ 61315 h 268770"/>
                    <a:gd name="connsiteX1" fmla="*/ 246791 w 321181"/>
                    <a:gd name="connsiteY1" fmla="*/ 33424 h 268770"/>
                    <a:gd name="connsiteX2" fmla="*/ 321181 w 321181"/>
                    <a:gd name="connsiteY2" fmla="*/ 13034 h 268770"/>
                    <a:gd name="connsiteX3" fmla="*/ 169587 w 321181"/>
                    <a:gd name="connsiteY3" fmla="*/ 22221 h 268770"/>
                    <a:gd name="connsiteX4" fmla="*/ 108134 w 321181"/>
                    <a:gd name="connsiteY4" fmla="*/ 67175 h 268770"/>
                    <a:gd name="connsiteX5" fmla="*/ 80806 w 321181"/>
                    <a:gd name="connsiteY5" fmla="*/ 115034 h 268770"/>
                    <a:gd name="connsiteX6" fmla="*/ 52259 w 321181"/>
                    <a:gd name="connsiteY6" fmla="*/ 177894 h 268770"/>
                    <a:gd name="connsiteX7" fmla="*/ 25259 w 321181"/>
                    <a:gd name="connsiteY7" fmla="*/ 207238 h 268770"/>
                    <a:gd name="connsiteX8" fmla="*/ 1774 w 321181"/>
                    <a:gd name="connsiteY8" fmla="*/ 206768 h 268770"/>
                    <a:gd name="connsiteX9" fmla="*/ 16352 w 321181"/>
                    <a:gd name="connsiteY9" fmla="*/ 268315 h 268770"/>
                    <a:gd name="connsiteX10" fmla="*/ 51040 w 321181"/>
                    <a:gd name="connsiteY10" fmla="*/ 226550 h 268770"/>
                    <a:gd name="connsiteX11" fmla="*/ 97681 w 321181"/>
                    <a:gd name="connsiteY11" fmla="*/ 147706 h 268770"/>
                    <a:gd name="connsiteX12" fmla="*/ 196962 w 321181"/>
                    <a:gd name="connsiteY12" fmla="*/ 61315 h 268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1181" h="268770">
                      <a:moveTo>
                        <a:pt x="196962" y="61315"/>
                      </a:moveTo>
                      <a:cubicBezTo>
                        <a:pt x="211025" y="48143"/>
                        <a:pt x="227525" y="38768"/>
                        <a:pt x="246791" y="33424"/>
                      </a:cubicBezTo>
                      <a:cubicBezTo>
                        <a:pt x="271728" y="26487"/>
                        <a:pt x="297275" y="23018"/>
                        <a:pt x="321181" y="13034"/>
                      </a:cubicBezTo>
                      <a:cubicBezTo>
                        <a:pt x="273228" y="-8951"/>
                        <a:pt x="215853" y="-1263"/>
                        <a:pt x="169587" y="22221"/>
                      </a:cubicBezTo>
                      <a:cubicBezTo>
                        <a:pt x="146900" y="33753"/>
                        <a:pt x="125384" y="48284"/>
                        <a:pt x="108134" y="67175"/>
                      </a:cubicBezTo>
                      <a:cubicBezTo>
                        <a:pt x="95337" y="81237"/>
                        <a:pt x="88118" y="97690"/>
                        <a:pt x="80806" y="115034"/>
                      </a:cubicBezTo>
                      <a:cubicBezTo>
                        <a:pt x="71946" y="136128"/>
                        <a:pt x="63790" y="158019"/>
                        <a:pt x="52259" y="177894"/>
                      </a:cubicBezTo>
                      <a:cubicBezTo>
                        <a:pt x="46118" y="188534"/>
                        <a:pt x="37774" y="203066"/>
                        <a:pt x="25259" y="207238"/>
                      </a:cubicBezTo>
                      <a:cubicBezTo>
                        <a:pt x="15087" y="210612"/>
                        <a:pt x="7399" y="209956"/>
                        <a:pt x="1774" y="206768"/>
                      </a:cubicBezTo>
                      <a:cubicBezTo>
                        <a:pt x="509" y="227019"/>
                        <a:pt x="-5725" y="260300"/>
                        <a:pt x="16352" y="268315"/>
                      </a:cubicBezTo>
                      <a:cubicBezTo>
                        <a:pt x="30368" y="273425"/>
                        <a:pt x="47243" y="233956"/>
                        <a:pt x="51040" y="226550"/>
                      </a:cubicBezTo>
                      <a:cubicBezTo>
                        <a:pt x="64915" y="199456"/>
                        <a:pt x="80431" y="172784"/>
                        <a:pt x="97681" y="147706"/>
                      </a:cubicBezTo>
                      <a:cubicBezTo>
                        <a:pt x="122946" y="111003"/>
                        <a:pt x="158103" y="83019"/>
                        <a:pt x="196962" y="61315"/>
                      </a:cubicBezTo>
                      <a:close/>
                    </a:path>
                  </a:pathLst>
                </a:custGeom>
                <a:solidFill>
                  <a:srgbClr val="DEAC24"/>
                </a:solidFill>
                <a:ln w="468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2007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" name="图片 1146">
            <a:extLst>
              <a:ext uri="{FF2B5EF4-FFF2-40B4-BE49-F238E27FC236}">
                <a16:creationId xmlns:a16="http://schemas.microsoft.com/office/drawing/2014/main" id="{D81CCDFE-FCFE-26B3-4733-8E993B0620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-5261" y="-12206"/>
            <a:ext cx="12193057" cy="6858594"/>
          </a:xfrm>
          <a:prstGeom prst="rect">
            <a:avLst/>
          </a:prstGeom>
        </p:spPr>
      </p:pic>
      <p:grpSp>
        <p:nvGrpSpPr>
          <p:cNvPr id="1356" name="组合 1355">
            <a:extLst>
              <a:ext uri="{FF2B5EF4-FFF2-40B4-BE49-F238E27FC236}">
                <a16:creationId xmlns:a16="http://schemas.microsoft.com/office/drawing/2014/main" id="{2DC61CC8-FF38-3B7C-0C2B-A383A2DFA752}"/>
              </a:ext>
            </a:extLst>
          </p:cNvPr>
          <p:cNvGrpSpPr/>
          <p:nvPr userDrawn="1"/>
        </p:nvGrpSpPr>
        <p:grpSpPr>
          <a:xfrm>
            <a:off x="397118" y="207169"/>
            <a:ext cx="1851320" cy="3986679"/>
            <a:chOff x="524118" y="207169"/>
            <a:chExt cx="1851320" cy="3986679"/>
          </a:xfrm>
        </p:grpSpPr>
        <p:grpSp>
          <p:nvGrpSpPr>
            <p:cNvPr id="1255" name="图形 1173">
              <a:extLst>
                <a:ext uri="{FF2B5EF4-FFF2-40B4-BE49-F238E27FC236}">
                  <a16:creationId xmlns:a16="http://schemas.microsoft.com/office/drawing/2014/main" id="{AA241576-ECB0-44FA-5ADA-2F973AB4E7B1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256" name="图形 1173">
                <a:extLst>
                  <a:ext uri="{FF2B5EF4-FFF2-40B4-BE49-F238E27FC236}">
                    <a16:creationId xmlns:a16="http://schemas.microsoft.com/office/drawing/2014/main" id="{74DA28D5-AA79-9DD4-FF57-ADA909732262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257" name="任意多边形: 形状 1256">
                  <a:extLst>
                    <a:ext uri="{FF2B5EF4-FFF2-40B4-BE49-F238E27FC236}">
                      <a16:creationId xmlns:a16="http://schemas.microsoft.com/office/drawing/2014/main" id="{08AE963F-F4FD-9AFE-353A-211EFF7ECE1E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8" name="任意多边形: 形状 1257">
                  <a:extLst>
                    <a:ext uri="{FF2B5EF4-FFF2-40B4-BE49-F238E27FC236}">
                      <a16:creationId xmlns:a16="http://schemas.microsoft.com/office/drawing/2014/main" id="{9DB9CAC8-B2B4-1074-F600-E64994A9D45B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9" name="任意多边形: 形状 1258">
                  <a:extLst>
                    <a:ext uri="{FF2B5EF4-FFF2-40B4-BE49-F238E27FC236}">
                      <a16:creationId xmlns:a16="http://schemas.microsoft.com/office/drawing/2014/main" id="{11ACECBD-8233-50D5-9A38-EE92F189AAFD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0" name="任意多边形: 形状 1259">
                  <a:extLst>
                    <a:ext uri="{FF2B5EF4-FFF2-40B4-BE49-F238E27FC236}">
                      <a16:creationId xmlns:a16="http://schemas.microsoft.com/office/drawing/2014/main" id="{5A3D993E-F64B-B641-0F07-1B3417829874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61" name="任意多边形: 形状 1260">
                <a:extLst>
                  <a:ext uri="{FF2B5EF4-FFF2-40B4-BE49-F238E27FC236}">
                    <a16:creationId xmlns:a16="http://schemas.microsoft.com/office/drawing/2014/main" id="{2DB468E6-38E6-4920-CE83-B55D78A4EFAE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任意多边形: 形状 1261">
                <a:extLst>
                  <a:ext uri="{FF2B5EF4-FFF2-40B4-BE49-F238E27FC236}">
                    <a16:creationId xmlns:a16="http://schemas.microsoft.com/office/drawing/2014/main" id="{6977D9CB-1F9B-5F53-C0FE-CC93DD03E610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F56B2F3F-E5AB-D2BF-DFA0-E808122C97C1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8DE5B6DD-B895-9E36-ED40-B2B89BD40E37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5" name="图形 1173">
              <a:extLst>
                <a:ext uri="{FF2B5EF4-FFF2-40B4-BE49-F238E27FC236}">
                  <a16:creationId xmlns:a16="http://schemas.microsoft.com/office/drawing/2014/main" id="{1F0274E4-A249-94A7-6AE9-82657906ED57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266" name="任意多边形: 形状 1265">
                <a:extLst>
                  <a:ext uri="{FF2B5EF4-FFF2-40B4-BE49-F238E27FC236}">
                    <a16:creationId xmlns:a16="http://schemas.microsoft.com/office/drawing/2014/main" id="{87D21783-C427-3CEE-8DB8-8E58C8463FBB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7" name="图形 1173">
                <a:extLst>
                  <a:ext uri="{FF2B5EF4-FFF2-40B4-BE49-F238E27FC236}">
                    <a16:creationId xmlns:a16="http://schemas.microsoft.com/office/drawing/2014/main" id="{C1AD2BFC-6594-C274-7F28-429930D12F77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268" name="任意多边形: 形状 1267">
                  <a:extLst>
                    <a:ext uri="{FF2B5EF4-FFF2-40B4-BE49-F238E27FC236}">
                      <a16:creationId xmlns:a16="http://schemas.microsoft.com/office/drawing/2014/main" id="{BF8EC3FD-4B88-345E-70A5-00942874EBE5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9" name="任意多边形: 形状 1268">
                  <a:extLst>
                    <a:ext uri="{FF2B5EF4-FFF2-40B4-BE49-F238E27FC236}">
                      <a16:creationId xmlns:a16="http://schemas.microsoft.com/office/drawing/2014/main" id="{33F79BF9-F9FD-696D-5E71-FB70F44610FB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0" name="任意多边形: 形状 1269">
                <a:extLst>
                  <a:ext uri="{FF2B5EF4-FFF2-40B4-BE49-F238E27FC236}">
                    <a16:creationId xmlns:a16="http://schemas.microsoft.com/office/drawing/2014/main" id="{9F243247-B07A-6054-8BB7-897F838F6102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任意多边形: 形状 1270">
                <a:extLst>
                  <a:ext uri="{FF2B5EF4-FFF2-40B4-BE49-F238E27FC236}">
                    <a16:creationId xmlns:a16="http://schemas.microsoft.com/office/drawing/2014/main" id="{0B5E9E8D-BDBE-CBAD-3321-A3687186293A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任意多边形: 形状 1271">
                <a:extLst>
                  <a:ext uri="{FF2B5EF4-FFF2-40B4-BE49-F238E27FC236}">
                    <a16:creationId xmlns:a16="http://schemas.microsoft.com/office/drawing/2014/main" id="{DA15A82A-A0CD-64F1-E9B7-13657AC0B3BF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任意多边形: 形状 1272">
                <a:extLst>
                  <a:ext uri="{FF2B5EF4-FFF2-40B4-BE49-F238E27FC236}">
                    <a16:creationId xmlns:a16="http://schemas.microsoft.com/office/drawing/2014/main" id="{F8506080-4AA4-7BF6-B617-45FA56590DE8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74" name="图形 1173">
                <a:extLst>
                  <a:ext uri="{FF2B5EF4-FFF2-40B4-BE49-F238E27FC236}">
                    <a16:creationId xmlns:a16="http://schemas.microsoft.com/office/drawing/2014/main" id="{78EC4BB3-9088-104F-19CE-D1925BB9C39A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275" name="任意多边形: 形状 1274">
                  <a:extLst>
                    <a:ext uri="{FF2B5EF4-FFF2-40B4-BE49-F238E27FC236}">
                      <a16:creationId xmlns:a16="http://schemas.microsoft.com/office/drawing/2014/main" id="{67310AB7-B081-B0C8-413A-D5930B182720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6" name="任意多边形: 形状 1275">
                  <a:extLst>
                    <a:ext uri="{FF2B5EF4-FFF2-40B4-BE49-F238E27FC236}">
                      <a16:creationId xmlns:a16="http://schemas.microsoft.com/office/drawing/2014/main" id="{28C09FF5-0295-DAA9-2B74-B0837164642A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7" name="任意多边形: 形状 1276">
                  <a:extLst>
                    <a:ext uri="{FF2B5EF4-FFF2-40B4-BE49-F238E27FC236}">
                      <a16:creationId xmlns:a16="http://schemas.microsoft.com/office/drawing/2014/main" id="{A0CA6C46-5417-EB8B-6CCA-A5732B58FFE9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8" name="任意多边形: 形状 1277">
                  <a:extLst>
                    <a:ext uri="{FF2B5EF4-FFF2-40B4-BE49-F238E27FC236}">
                      <a16:creationId xmlns:a16="http://schemas.microsoft.com/office/drawing/2014/main" id="{5CB8C1AB-FA0F-43C4-3634-F408C9629FFB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9" name="任意多边形: 形状 1278">
                  <a:extLst>
                    <a:ext uri="{FF2B5EF4-FFF2-40B4-BE49-F238E27FC236}">
                      <a16:creationId xmlns:a16="http://schemas.microsoft.com/office/drawing/2014/main" id="{4EFF8546-1449-2683-32CB-5E1926FB344A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0" name="任意多边形: 形状 1279">
                  <a:extLst>
                    <a:ext uri="{FF2B5EF4-FFF2-40B4-BE49-F238E27FC236}">
                      <a16:creationId xmlns:a16="http://schemas.microsoft.com/office/drawing/2014/main" id="{407E3143-176D-EC2E-50C0-981F7166BD38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1" name="任意多边形: 形状 1280">
                  <a:extLst>
                    <a:ext uri="{FF2B5EF4-FFF2-40B4-BE49-F238E27FC236}">
                      <a16:creationId xmlns:a16="http://schemas.microsoft.com/office/drawing/2014/main" id="{5DFC4172-5019-9781-B796-DCF46ACBB13C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2" name="任意多边形: 形状 1281">
                  <a:extLst>
                    <a:ext uri="{FF2B5EF4-FFF2-40B4-BE49-F238E27FC236}">
                      <a16:creationId xmlns:a16="http://schemas.microsoft.com/office/drawing/2014/main" id="{6E72245D-9ABF-5C05-AE73-D61976B2890D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3" name="任意多边形: 形状 1282">
                  <a:extLst>
                    <a:ext uri="{FF2B5EF4-FFF2-40B4-BE49-F238E27FC236}">
                      <a16:creationId xmlns:a16="http://schemas.microsoft.com/office/drawing/2014/main" id="{44D911DC-47D7-9FB7-B0DE-30A91BE175D3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4" name="任意多边形: 形状 1283">
                  <a:extLst>
                    <a:ext uri="{FF2B5EF4-FFF2-40B4-BE49-F238E27FC236}">
                      <a16:creationId xmlns:a16="http://schemas.microsoft.com/office/drawing/2014/main" id="{8E66F8D0-1F8C-4B8E-BAD1-BDCFFBF99D5A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5" name="任意多边形: 形状 1284">
                  <a:extLst>
                    <a:ext uri="{FF2B5EF4-FFF2-40B4-BE49-F238E27FC236}">
                      <a16:creationId xmlns:a16="http://schemas.microsoft.com/office/drawing/2014/main" id="{4BDB4A4A-9297-C902-02B7-66C81EA60D5C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6" name="任意多边形: 形状 1285">
                  <a:extLst>
                    <a:ext uri="{FF2B5EF4-FFF2-40B4-BE49-F238E27FC236}">
                      <a16:creationId xmlns:a16="http://schemas.microsoft.com/office/drawing/2014/main" id="{AE9BEEC5-A5DA-06A2-92D7-BF6A2B09CA0F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7" name="任意多边形: 形状 1286">
                  <a:extLst>
                    <a:ext uri="{FF2B5EF4-FFF2-40B4-BE49-F238E27FC236}">
                      <a16:creationId xmlns:a16="http://schemas.microsoft.com/office/drawing/2014/main" id="{5F23EE5A-109E-E123-E9E8-32B56776875C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8" name="任意多边形: 形状 1287">
                  <a:extLst>
                    <a:ext uri="{FF2B5EF4-FFF2-40B4-BE49-F238E27FC236}">
                      <a16:creationId xmlns:a16="http://schemas.microsoft.com/office/drawing/2014/main" id="{3A001663-0AC9-FAA3-DF54-BCF1D3E547A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9" name="任意多边形: 形状 1288">
                  <a:extLst>
                    <a:ext uri="{FF2B5EF4-FFF2-40B4-BE49-F238E27FC236}">
                      <a16:creationId xmlns:a16="http://schemas.microsoft.com/office/drawing/2014/main" id="{5D32CD5A-8C24-DA14-17A3-7D099FB3BC99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0" name="任意多边形: 形状 1289">
                  <a:extLst>
                    <a:ext uri="{FF2B5EF4-FFF2-40B4-BE49-F238E27FC236}">
                      <a16:creationId xmlns:a16="http://schemas.microsoft.com/office/drawing/2014/main" id="{1A299BAD-DBC5-97A7-D972-69B83B29A3A0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1" name="任意多边形: 形状 1290">
                  <a:extLst>
                    <a:ext uri="{FF2B5EF4-FFF2-40B4-BE49-F238E27FC236}">
                      <a16:creationId xmlns:a16="http://schemas.microsoft.com/office/drawing/2014/main" id="{20932E5A-E6A6-60B3-BF76-C1F6466DC607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92" name="图形 1173">
              <a:extLst>
                <a:ext uri="{FF2B5EF4-FFF2-40B4-BE49-F238E27FC236}">
                  <a16:creationId xmlns:a16="http://schemas.microsoft.com/office/drawing/2014/main" id="{908A212B-09F6-BE40-C523-F38AA4865267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293" name="图形 1173">
                <a:extLst>
                  <a:ext uri="{FF2B5EF4-FFF2-40B4-BE49-F238E27FC236}">
                    <a16:creationId xmlns:a16="http://schemas.microsoft.com/office/drawing/2014/main" id="{0D342542-8C50-3141-EBB0-6CF8DFCC9C98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294" name="图形 1173">
                  <a:extLst>
                    <a:ext uri="{FF2B5EF4-FFF2-40B4-BE49-F238E27FC236}">
                      <a16:creationId xmlns:a16="http://schemas.microsoft.com/office/drawing/2014/main" id="{C879EA5E-3B97-53B2-DD9E-43D39CB897ED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295" name="任意多边形: 形状 1294">
                    <a:extLst>
                      <a:ext uri="{FF2B5EF4-FFF2-40B4-BE49-F238E27FC236}">
                        <a16:creationId xmlns:a16="http://schemas.microsoft.com/office/drawing/2014/main" id="{F2C2B091-C9E4-D8C3-75B4-5F0357264F37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6" name="任意多边形: 形状 1295">
                    <a:extLst>
                      <a:ext uri="{FF2B5EF4-FFF2-40B4-BE49-F238E27FC236}">
                        <a16:creationId xmlns:a16="http://schemas.microsoft.com/office/drawing/2014/main" id="{70308529-FD09-CE37-29E8-409E30B09D5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7" name="任意多边形: 形状 1296">
                    <a:extLst>
                      <a:ext uri="{FF2B5EF4-FFF2-40B4-BE49-F238E27FC236}">
                        <a16:creationId xmlns:a16="http://schemas.microsoft.com/office/drawing/2014/main" id="{185E2AD8-77BD-EFDE-4995-4424A0058F71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8" name="任意多边形: 形状 1297">
                    <a:extLst>
                      <a:ext uri="{FF2B5EF4-FFF2-40B4-BE49-F238E27FC236}">
                        <a16:creationId xmlns:a16="http://schemas.microsoft.com/office/drawing/2014/main" id="{43FF6026-6965-EF75-4C51-62DF95CFDECE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299" name="任意多边形: 形状 1298">
                  <a:extLst>
                    <a:ext uri="{FF2B5EF4-FFF2-40B4-BE49-F238E27FC236}">
                      <a16:creationId xmlns:a16="http://schemas.microsoft.com/office/drawing/2014/main" id="{F90F7610-C891-30CC-ACAC-3C4B5390D1BF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0" name="任意多边形: 形状 1299">
                  <a:extLst>
                    <a:ext uri="{FF2B5EF4-FFF2-40B4-BE49-F238E27FC236}">
                      <a16:creationId xmlns:a16="http://schemas.microsoft.com/office/drawing/2014/main" id="{C8077E5B-CCD7-7CE5-A023-475DBEC30B45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01" name="任意多边形: 形状 1300">
                <a:extLst>
                  <a:ext uri="{FF2B5EF4-FFF2-40B4-BE49-F238E27FC236}">
                    <a16:creationId xmlns:a16="http://schemas.microsoft.com/office/drawing/2014/main" id="{85A91D6E-608F-992D-7DC0-6AE59A24F0A8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任意多边形: 形状 1301">
                <a:extLst>
                  <a:ext uri="{FF2B5EF4-FFF2-40B4-BE49-F238E27FC236}">
                    <a16:creationId xmlns:a16="http://schemas.microsoft.com/office/drawing/2014/main" id="{949E2375-E438-E388-91CB-BD2F777EACB2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03" name="图形 1173">
                <a:extLst>
                  <a:ext uri="{FF2B5EF4-FFF2-40B4-BE49-F238E27FC236}">
                    <a16:creationId xmlns:a16="http://schemas.microsoft.com/office/drawing/2014/main" id="{B336156A-321A-777E-8B29-A1B3B730BBC8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04" name="任意多边形: 形状 1303">
                  <a:extLst>
                    <a:ext uri="{FF2B5EF4-FFF2-40B4-BE49-F238E27FC236}">
                      <a16:creationId xmlns:a16="http://schemas.microsoft.com/office/drawing/2014/main" id="{E2C9BD8F-A318-714E-13F3-D4E4A78CC297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05" name="图形 1173">
                  <a:extLst>
                    <a:ext uri="{FF2B5EF4-FFF2-40B4-BE49-F238E27FC236}">
                      <a16:creationId xmlns:a16="http://schemas.microsoft.com/office/drawing/2014/main" id="{24031974-2407-5EE2-FB88-75154D580243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06" name="任意多边形: 形状 1305">
                    <a:extLst>
                      <a:ext uri="{FF2B5EF4-FFF2-40B4-BE49-F238E27FC236}">
                        <a16:creationId xmlns:a16="http://schemas.microsoft.com/office/drawing/2014/main" id="{DDA250FA-B09B-3474-9A15-E31117D1B451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7" name="任意多边形: 形状 1306">
                    <a:extLst>
                      <a:ext uri="{FF2B5EF4-FFF2-40B4-BE49-F238E27FC236}">
                        <a16:creationId xmlns:a16="http://schemas.microsoft.com/office/drawing/2014/main" id="{F90AC98F-F7DE-02F1-E1A2-4229DF5A6816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08" name="任意多边形: 形状 1307">
                  <a:extLst>
                    <a:ext uri="{FF2B5EF4-FFF2-40B4-BE49-F238E27FC236}">
                      <a16:creationId xmlns:a16="http://schemas.microsoft.com/office/drawing/2014/main" id="{C1582E76-7F62-4B55-FB2D-CF38ABCFE40B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9" name="任意多边形: 形状 1308">
                  <a:extLst>
                    <a:ext uri="{FF2B5EF4-FFF2-40B4-BE49-F238E27FC236}">
                      <a16:creationId xmlns:a16="http://schemas.microsoft.com/office/drawing/2014/main" id="{21BAA6AE-F492-7727-D9E9-824821D8A05D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0" name="任意多边形: 形状 1309">
                  <a:extLst>
                    <a:ext uri="{FF2B5EF4-FFF2-40B4-BE49-F238E27FC236}">
                      <a16:creationId xmlns:a16="http://schemas.microsoft.com/office/drawing/2014/main" id="{0ADD4488-4ADB-2AC5-469A-7D5022A36A26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1" name="任意多边形: 形状 1310">
                  <a:extLst>
                    <a:ext uri="{FF2B5EF4-FFF2-40B4-BE49-F238E27FC236}">
                      <a16:creationId xmlns:a16="http://schemas.microsoft.com/office/drawing/2014/main" id="{6EA29D75-7F58-01FE-D8BF-1B64B917301E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12" name="图形 1173">
                  <a:extLst>
                    <a:ext uri="{FF2B5EF4-FFF2-40B4-BE49-F238E27FC236}">
                      <a16:creationId xmlns:a16="http://schemas.microsoft.com/office/drawing/2014/main" id="{6D115631-4E02-D65C-FE52-B2CFFA68B613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13" name="任意多边形: 形状 1312">
                    <a:extLst>
                      <a:ext uri="{FF2B5EF4-FFF2-40B4-BE49-F238E27FC236}">
                        <a16:creationId xmlns:a16="http://schemas.microsoft.com/office/drawing/2014/main" id="{6D249B61-1DC5-F2C8-916D-02F85002AC9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4" name="任意多边形: 形状 1313">
                    <a:extLst>
                      <a:ext uri="{FF2B5EF4-FFF2-40B4-BE49-F238E27FC236}">
                        <a16:creationId xmlns:a16="http://schemas.microsoft.com/office/drawing/2014/main" id="{D88F0E74-2F60-6F24-D11C-A66616AADFC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5" name="任意多边形: 形状 1314">
                    <a:extLst>
                      <a:ext uri="{FF2B5EF4-FFF2-40B4-BE49-F238E27FC236}">
                        <a16:creationId xmlns:a16="http://schemas.microsoft.com/office/drawing/2014/main" id="{5FE91306-9FB1-26E1-763F-C6BF7B228C71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6" name="任意多边形: 形状 1315">
                    <a:extLst>
                      <a:ext uri="{FF2B5EF4-FFF2-40B4-BE49-F238E27FC236}">
                        <a16:creationId xmlns:a16="http://schemas.microsoft.com/office/drawing/2014/main" id="{7F3910A8-5D08-B44E-94E2-BAF0298093EB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7" name="任意多边形: 形状 1316">
                    <a:extLst>
                      <a:ext uri="{FF2B5EF4-FFF2-40B4-BE49-F238E27FC236}">
                        <a16:creationId xmlns:a16="http://schemas.microsoft.com/office/drawing/2014/main" id="{5302E322-A77F-D465-5D00-55C698A5F5E2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8" name="任意多边形: 形状 1317">
                    <a:extLst>
                      <a:ext uri="{FF2B5EF4-FFF2-40B4-BE49-F238E27FC236}">
                        <a16:creationId xmlns:a16="http://schemas.microsoft.com/office/drawing/2014/main" id="{5538D579-A34B-B7E3-98C0-BF58E387948F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9" name="任意多边形: 形状 1318">
                    <a:extLst>
                      <a:ext uri="{FF2B5EF4-FFF2-40B4-BE49-F238E27FC236}">
                        <a16:creationId xmlns:a16="http://schemas.microsoft.com/office/drawing/2014/main" id="{CDA2359E-C238-9F73-9BAF-FC84F35B55E3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0" name="任意多边形: 形状 1319">
                    <a:extLst>
                      <a:ext uri="{FF2B5EF4-FFF2-40B4-BE49-F238E27FC236}">
                        <a16:creationId xmlns:a16="http://schemas.microsoft.com/office/drawing/2014/main" id="{2767AC2E-C453-7DE5-89B0-2F002CEA1ED6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1" name="任意多边形: 形状 1320">
                    <a:extLst>
                      <a:ext uri="{FF2B5EF4-FFF2-40B4-BE49-F238E27FC236}">
                        <a16:creationId xmlns:a16="http://schemas.microsoft.com/office/drawing/2014/main" id="{A1BE33FB-A95A-7ABF-20A9-F8226B66F0E4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2" name="任意多边形: 形状 1321">
                    <a:extLst>
                      <a:ext uri="{FF2B5EF4-FFF2-40B4-BE49-F238E27FC236}">
                        <a16:creationId xmlns:a16="http://schemas.microsoft.com/office/drawing/2014/main" id="{5CB22CCA-B2F2-FD0D-2A1E-3B969091FC93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3" name="任意多边形: 形状 1322">
                    <a:extLst>
                      <a:ext uri="{FF2B5EF4-FFF2-40B4-BE49-F238E27FC236}">
                        <a16:creationId xmlns:a16="http://schemas.microsoft.com/office/drawing/2014/main" id="{901AEB83-BF0D-E660-64B8-439E537FE45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4" name="任意多边形: 形状 1323">
                    <a:extLst>
                      <a:ext uri="{FF2B5EF4-FFF2-40B4-BE49-F238E27FC236}">
                        <a16:creationId xmlns:a16="http://schemas.microsoft.com/office/drawing/2014/main" id="{0AF17738-7C26-5516-719C-10DEF8816C4E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5" name="任意多边形: 形状 1324">
                    <a:extLst>
                      <a:ext uri="{FF2B5EF4-FFF2-40B4-BE49-F238E27FC236}">
                        <a16:creationId xmlns:a16="http://schemas.microsoft.com/office/drawing/2014/main" id="{0800FC46-A74B-C05D-9D35-AB9AC848DCBA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6" name="任意多边形: 形状 1325">
                    <a:extLst>
                      <a:ext uri="{FF2B5EF4-FFF2-40B4-BE49-F238E27FC236}">
                        <a16:creationId xmlns:a16="http://schemas.microsoft.com/office/drawing/2014/main" id="{3878E962-4A0C-4D46-AB2C-BB2377D19177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7" name="任意多边形: 形状 1326">
                    <a:extLst>
                      <a:ext uri="{FF2B5EF4-FFF2-40B4-BE49-F238E27FC236}">
                        <a16:creationId xmlns:a16="http://schemas.microsoft.com/office/drawing/2014/main" id="{1DD79BAD-1454-2ABD-EE4A-299405D3A09F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8" name="任意多边形: 形状 1327">
                    <a:extLst>
                      <a:ext uri="{FF2B5EF4-FFF2-40B4-BE49-F238E27FC236}">
                        <a16:creationId xmlns:a16="http://schemas.microsoft.com/office/drawing/2014/main" id="{2E50AC8C-BBF1-0E05-BA2F-F90F8DC7B1E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9" name="任意多边形: 形状 1328">
                    <a:extLst>
                      <a:ext uri="{FF2B5EF4-FFF2-40B4-BE49-F238E27FC236}">
                        <a16:creationId xmlns:a16="http://schemas.microsoft.com/office/drawing/2014/main" id="{1FC4744F-B939-FD24-3ECB-F3A63ABF54F1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357" name="组合 1356">
            <a:extLst>
              <a:ext uri="{FF2B5EF4-FFF2-40B4-BE49-F238E27FC236}">
                <a16:creationId xmlns:a16="http://schemas.microsoft.com/office/drawing/2014/main" id="{3F9401E0-521B-786F-1BE0-718E138E9D3D}"/>
              </a:ext>
            </a:extLst>
          </p:cNvPr>
          <p:cNvGrpSpPr/>
          <p:nvPr userDrawn="1"/>
        </p:nvGrpSpPr>
        <p:grpSpPr>
          <a:xfrm flipH="1">
            <a:off x="9900070" y="207169"/>
            <a:ext cx="1897422" cy="3986679"/>
            <a:chOff x="524118" y="207169"/>
            <a:chExt cx="1851320" cy="3986679"/>
          </a:xfrm>
        </p:grpSpPr>
        <p:grpSp>
          <p:nvGrpSpPr>
            <p:cNvPr id="1358" name="图形 1173">
              <a:extLst>
                <a:ext uri="{FF2B5EF4-FFF2-40B4-BE49-F238E27FC236}">
                  <a16:creationId xmlns:a16="http://schemas.microsoft.com/office/drawing/2014/main" id="{4DF0AC0B-C92F-E2FF-115F-4E37C6FFF434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426" name="图形 1173">
                <a:extLst>
                  <a:ext uri="{FF2B5EF4-FFF2-40B4-BE49-F238E27FC236}">
                    <a16:creationId xmlns:a16="http://schemas.microsoft.com/office/drawing/2014/main" id="{0BE768D3-FD9A-E9A6-CCE5-570418B3D181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429" name="任意多边形: 形状 1428">
                  <a:extLst>
                    <a:ext uri="{FF2B5EF4-FFF2-40B4-BE49-F238E27FC236}">
                      <a16:creationId xmlns:a16="http://schemas.microsoft.com/office/drawing/2014/main" id="{9ED1ACA5-96F3-6503-2C8B-613819C6AD1C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0" name="任意多边形: 形状 1429">
                  <a:extLst>
                    <a:ext uri="{FF2B5EF4-FFF2-40B4-BE49-F238E27FC236}">
                      <a16:creationId xmlns:a16="http://schemas.microsoft.com/office/drawing/2014/main" id="{11ACB3D7-AF31-5E18-78AF-8A6110FF459F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1" name="任意多边形: 形状 1430">
                  <a:extLst>
                    <a:ext uri="{FF2B5EF4-FFF2-40B4-BE49-F238E27FC236}">
                      <a16:creationId xmlns:a16="http://schemas.microsoft.com/office/drawing/2014/main" id="{F90FA53E-CDD7-16FB-AB69-949A44ECB128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2" name="任意多边形: 形状 1431">
                  <a:extLst>
                    <a:ext uri="{FF2B5EF4-FFF2-40B4-BE49-F238E27FC236}">
                      <a16:creationId xmlns:a16="http://schemas.microsoft.com/office/drawing/2014/main" id="{D312F75C-C3A1-C84A-E4FE-23EA1666B487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27" name="任意多边形: 形状 1426">
                <a:extLst>
                  <a:ext uri="{FF2B5EF4-FFF2-40B4-BE49-F238E27FC236}">
                    <a16:creationId xmlns:a16="http://schemas.microsoft.com/office/drawing/2014/main" id="{176336EB-BFDA-FD67-7E23-A42355E961F8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任意多边形: 形状 1427">
                <a:extLst>
                  <a:ext uri="{FF2B5EF4-FFF2-40B4-BE49-F238E27FC236}">
                    <a16:creationId xmlns:a16="http://schemas.microsoft.com/office/drawing/2014/main" id="{33D41533-4880-7FE8-DB0A-13CB805B6772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BFBBBD30-F50E-A643-B32A-06D2DB54C31A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5088F5FB-35C6-0AA2-D433-BDF00C8EE321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61" name="图形 1173">
              <a:extLst>
                <a:ext uri="{FF2B5EF4-FFF2-40B4-BE49-F238E27FC236}">
                  <a16:creationId xmlns:a16="http://schemas.microsoft.com/office/drawing/2014/main" id="{765924C6-A67F-B99C-9688-34ABD9CF8E7A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400" name="任意多边形: 形状 1399">
                <a:extLst>
                  <a:ext uri="{FF2B5EF4-FFF2-40B4-BE49-F238E27FC236}">
                    <a16:creationId xmlns:a16="http://schemas.microsoft.com/office/drawing/2014/main" id="{5CF481C2-FF72-1BDE-A1FA-E3C2BFCFAEB4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1" name="图形 1173">
                <a:extLst>
                  <a:ext uri="{FF2B5EF4-FFF2-40B4-BE49-F238E27FC236}">
                    <a16:creationId xmlns:a16="http://schemas.microsoft.com/office/drawing/2014/main" id="{22A43904-0EFD-05CF-8ADD-60BEFFF14729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424" name="任意多边形: 形状 1423">
                  <a:extLst>
                    <a:ext uri="{FF2B5EF4-FFF2-40B4-BE49-F238E27FC236}">
                      <a16:creationId xmlns:a16="http://schemas.microsoft.com/office/drawing/2014/main" id="{DE446B25-5F54-6E45-D3F1-27BDA9089F14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5" name="任意多边形: 形状 1424">
                  <a:extLst>
                    <a:ext uri="{FF2B5EF4-FFF2-40B4-BE49-F238E27FC236}">
                      <a16:creationId xmlns:a16="http://schemas.microsoft.com/office/drawing/2014/main" id="{D73E7340-E13E-E2EB-4973-D1BBF6806FA8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02" name="任意多边形: 形状 1401">
                <a:extLst>
                  <a:ext uri="{FF2B5EF4-FFF2-40B4-BE49-F238E27FC236}">
                    <a16:creationId xmlns:a16="http://schemas.microsoft.com/office/drawing/2014/main" id="{C166F15A-B12F-DF37-A8FD-4C4F196A7B0C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3" name="任意多边形: 形状 1402">
                <a:extLst>
                  <a:ext uri="{FF2B5EF4-FFF2-40B4-BE49-F238E27FC236}">
                    <a16:creationId xmlns:a16="http://schemas.microsoft.com/office/drawing/2014/main" id="{965CE6DB-A6E8-DFD3-D8FC-24595D2BF2C3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4" name="任意多边形: 形状 1403">
                <a:extLst>
                  <a:ext uri="{FF2B5EF4-FFF2-40B4-BE49-F238E27FC236}">
                    <a16:creationId xmlns:a16="http://schemas.microsoft.com/office/drawing/2014/main" id="{BA0DDD06-EFDE-D86D-7FEC-6AF7DBFEA4E3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任意多边形: 形状 1404">
                <a:extLst>
                  <a:ext uri="{FF2B5EF4-FFF2-40B4-BE49-F238E27FC236}">
                    <a16:creationId xmlns:a16="http://schemas.microsoft.com/office/drawing/2014/main" id="{DD46C342-D554-DD78-8AE4-D092D63C5696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6" name="图形 1173">
                <a:extLst>
                  <a:ext uri="{FF2B5EF4-FFF2-40B4-BE49-F238E27FC236}">
                    <a16:creationId xmlns:a16="http://schemas.microsoft.com/office/drawing/2014/main" id="{4BBBF077-9ACB-F926-A72C-AEB48CFC7D41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407" name="任意多边形: 形状 1406">
                  <a:extLst>
                    <a:ext uri="{FF2B5EF4-FFF2-40B4-BE49-F238E27FC236}">
                      <a16:creationId xmlns:a16="http://schemas.microsoft.com/office/drawing/2014/main" id="{42A3B650-BBF3-9FB7-910E-2FA3D0BAB137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8" name="任意多边形: 形状 1407">
                  <a:extLst>
                    <a:ext uri="{FF2B5EF4-FFF2-40B4-BE49-F238E27FC236}">
                      <a16:creationId xmlns:a16="http://schemas.microsoft.com/office/drawing/2014/main" id="{6F802691-7B7F-F04A-6DCE-EB60BC2A8752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9" name="任意多边形: 形状 1408">
                  <a:extLst>
                    <a:ext uri="{FF2B5EF4-FFF2-40B4-BE49-F238E27FC236}">
                      <a16:creationId xmlns:a16="http://schemas.microsoft.com/office/drawing/2014/main" id="{49D60F81-19B3-533B-1AC6-0B2E5F91720A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0" name="任意多边形: 形状 1409">
                  <a:extLst>
                    <a:ext uri="{FF2B5EF4-FFF2-40B4-BE49-F238E27FC236}">
                      <a16:creationId xmlns:a16="http://schemas.microsoft.com/office/drawing/2014/main" id="{2B3AF0B2-D968-A903-1925-D5152DF7A14A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1" name="任意多边形: 形状 1410">
                  <a:extLst>
                    <a:ext uri="{FF2B5EF4-FFF2-40B4-BE49-F238E27FC236}">
                      <a16:creationId xmlns:a16="http://schemas.microsoft.com/office/drawing/2014/main" id="{723B5D2C-09C7-0D35-2A52-DE913250D554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2" name="任意多边形: 形状 1411">
                  <a:extLst>
                    <a:ext uri="{FF2B5EF4-FFF2-40B4-BE49-F238E27FC236}">
                      <a16:creationId xmlns:a16="http://schemas.microsoft.com/office/drawing/2014/main" id="{B0B3AB37-A2F4-CC4A-EA65-8705F72A585A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3" name="任意多边形: 形状 1412">
                  <a:extLst>
                    <a:ext uri="{FF2B5EF4-FFF2-40B4-BE49-F238E27FC236}">
                      <a16:creationId xmlns:a16="http://schemas.microsoft.com/office/drawing/2014/main" id="{5FD85EB6-982D-47C7-5F11-5D5D8F313515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4" name="任意多边形: 形状 1413">
                  <a:extLst>
                    <a:ext uri="{FF2B5EF4-FFF2-40B4-BE49-F238E27FC236}">
                      <a16:creationId xmlns:a16="http://schemas.microsoft.com/office/drawing/2014/main" id="{00ADA0FE-F1C7-A561-9470-97D902218264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5" name="任意多边形: 形状 1414">
                  <a:extLst>
                    <a:ext uri="{FF2B5EF4-FFF2-40B4-BE49-F238E27FC236}">
                      <a16:creationId xmlns:a16="http://schemas.microsoft.com/office/drawing/2014/main" id="{F5E7DB4F-5990-F37F-7DD0-1439090EF2E1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6" name="任意多边形: 形状 1415">
                  <a:extLst>
                    <a:ext uri="{FF2B5EF4-FFF2-40B4-BE49-F238E27FC236}">
                      <a16:creationId xmlns:a16="http://schemas.microsoft.com/office/drawing/2014/main" id="{A160A4C3-C4F3-1500-EF0F-9C3C859115A0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7" name="任意多边形: 形状 1416">
                  <a:extLst>
                    <a:ext uri="{FF2B5EF4-FFF2-40B4-BE49-F238E27FC236}">
                      <a16:creationId xmlns:a16="http://schemas.microsoft.com/office/drawing/2014/main" id="{4C86F5B7-D050-60EB-2716-0008FB4CBB95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8" name="任意多边形: 形状 1417">
                  <a:extLst>
                    <a:ext uri="{FF2B5EF4-FFF2-40B4-BE49-F238E27FC236}">
                      <a16:creationId xmlns:a16="http://schemas.microsoft.com/office/drawing/2014/main" id="{AEA78B4C-46FF-F02B-C602-7000CF934717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9" name="任意多边形: 形状 1418">
                  <a:extLst>
                    <a:ext uri="{FF2B5EF4-FFF2-40B4-BE49-F238E27FC236}">
                      <a16:creationId xmlns:a16="http://schemas.microsoft.com/office/drawing/2014/main" id="{3FB88F45-1717-8A6D-D23F-B44722D519B8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0" name="任意多边形: 形状 1419">
                  <a:extLst>
                    <a:ext uri="{FF2B5EF4-FFF2-40B4-BE49-F238E27FC236}">
                      <a16:creationId xmlns:a16="http://schemas.microsoft.com/office/drawing/2014/main" id="{9D543601-C8BD-11E6-A2AD-3A6C8B8E8BD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1" name="任意多边形: 形状 1420">
                  <a:extLst>
                    <a:ext uri="{FF2B5EF4-FFF2-40B4-BE49-F238E27FC236}">
                      <a16:creationId xmlns:a16="http://schemas.microsoft.com/office/drawing/2014/main" id="{7FC4508A-1F2B-C1DA-1FAB-D17B1703DA10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2" name="任意多边形: 形状 1421">
                  <a:extLst>
                    <a:ext uri="{FF2B5EF4-FFF2-40B4-BE49-F238E27FC236}">
                      <a16:creationId xmlns:a16="http://schemas.microsoft.com/office/drawing/2014/main" id="{AC86BAC2-832B-0400-AD93-C9D68097B1C9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3" name="任意多边形: 形状 1422">
                  <a:extLst>
                    <a:ext uri="{FF2B5EF4-FFF2-40B4-BE49-F238E27FC236}">
                      <a16:creationId xmlns:a16="http://schemas.microsoft.com/office/drawing/2014/main" id="{1160AF92-FAF1-8D4C-951E-DE4103368869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62" name="图形 1173">
              <a:extLst>
                <a:ext uri="{FF2B5EF4-FFF2-40B4-BE49-F238E27FC236}">
                  <a16:creationId xmlns:a16="http://schemas.microsoft.com/office/drawing/2014/main" id="{3A6D9CF9-13B2-3F7B-770A-9484CF18C796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363" name="图形 1173">
                <a:extLst>
                  <a:ext uri="{FF2B5EF4-FFF2-40B4-BE49-F238E27FC236}">
                    <a16:creationId xmlns:a16="http://schemas.microsoft.com/office/drawing/2014/main" id="{923452A7-0A8D-479D-5B8F-C2B8BF856E05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393" name="图形 1173">
                  <a:extLst>
                    <a:ext uri="{FF2B5EF4-FFF2-40B4-BE49-F238E27FC236}">
                      <a16:creationId xmlns:a16="http://schemas.microsoft.com/office/drawing/2014/main" id="{542176B4-A2F7-5AC4-FE9A-AAB5AAA4BB9E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396" name="任意多边形: 形状 1395">
                    <a:extLst>
                      <a:ext uri="{FF2B5EF4-FFF2-40B4-BE49-F238E27FC236}">
                        <a16:creationId xmlns:a16="http://schemas.microsoft.com/office/drawing/2014/main" id="{3D5CEDD7-33BA-D325-A6BF-E51AAA98203E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7" name="任意多边形: 形状 1396">
                    <a:extLst>
                      <a:ext uri="{FF2B5EF4-FFF2-40B4-BE49-F238E27FC236}">
                        <a16:creationId xmlns:a16="http://schemas.microsoft.com/office/drawing/2014/main" id="{782717B4-F8E0-EAAB-1D86-AFACBA5E820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8" name="任意多边形: 形状 1397">
                    <a:extLst>
                      <a:ext uri="{FF2B5EF4-FFF2-40B4-BE49-F238E27FC236}">
                        <a16:creationId xmlns:a16="http://schemas.microsoft.com/office/drawing/2014/main" id="{2CE0877C-5AB8-02F8-E99F-D817E3A87392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9" name="任意多边形: 形状 1398">
                    <a:extLst>
                      <a:ext uri="{FF2B5EF4-FFF2-40B4-BE49-F238E27FC236}">
                        <a16:creationId xmlns:a16="http://schemas.microsoft.com/office/drawing/2014/main" id="{1CB5D496-28BA-4C8A-3728-6CBC2D5810DF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94" name="任意多边形: 形状 1393">
                  <a:extLst>
                    <a:ext uri="{FF2B5EF4-FFF2-40B4-BE49-F238E27FC236}">
                      <a16:creationId xmlns:a16="http://schemas.microsoft.com/office/drawing/2014/main" id="{52699CAD-7E2B-0775-0C20-F8757D7F996A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5" name="任意多边形: 形状 1394">
                  <a:extLst>
                    <a:ext uri="{FF2B5EF4-FFF2-40B4-BE49-F238E27FC236}">
                      <a16:creationId xmlns:a16="http://schemas.microsoft.com/office/drawing/2014/main" id="{E40D3790-A3A6-F168-8930-32AB4EE13A0E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64" name="任意多边形: 形状 1363">
                <a:extLst>
                  <a:ext uri="{FF2B5EF4-FFF2-40B4-BE49-F238E27FC236}">
                    <a16:creationId xmlns:a16="http://schemas.microsoft.com/office/drawing/2014/main" id="{B99CFA88-7B7F-A825-5D8D-41805C87CFF9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5" name="任意多边形: 形状 1364">
                <a:extLst>
                  <a:ext uri="{FF2B5EF4-FFF2-40B4-BE49-F238E27FC236}">
                    <a16:creationId xmlns:a16="http://schemas.microsoft.com/office/drawing/2014/main" id="{9A406578-7B8E-498F-3804-6511850BF60E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66" name="图形 1173">
                <a:extLst>
                  <a:ext uri="{FF2B5EF4-FFF2-40B4-BE49-F238E27FC236}">
                    <a16:creationId xmlns:a16="http://schemas.microsoft.com/office/drawing/2014/main" id="{25AA4283-BFB0-7855-8219-4DD51FA68B9C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67" name="任意多边形: 形状 1366">
                  <a:extLst>
                    <a:ext uri="{FF2B5EF4-FFF2-40B4-BE49-F238E27FC236}">
                      <a16:creationId xmlns:a16="http://schemas.microsoft.com/office/drawing/2014/main" id="{BBDA0D1A-FFD2-CFB8-A9B2-0B4893C644AE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68" name="图形 1173">
                  <a:extLst>
                    <a:ext uri="{FF2B5EF4-FFF2-40B4-BE49-F238E27FC236}">
                      <a16:creationId xmlns:a16="http://schemas.microsoft.com/office/drawing/2014/main" id="{871696F9-B8AA-D8B4-6B67-7FDC0AD0824A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137E2260-01C8-227D-F4F9-BE79E50CF430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1E5D78E3-35C6-7F01-26D1-45F8625506A7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69" name="任意多边形: 形状 1368">
                  <a:extLst>
                    <a:ext uri="{FF2B5EF4-FFF2-40B4-BE49-F238E27FC236}">
                      <a16:creationId xmlns:a16="http://schemas.microsoft.com/office/drawing/2014/main" id="{B7FFA723-7E49-05F7-1087-62CDBCB23915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0" name="任意多边形: 形状 1369">
                  <a:extLst>
                    <a:ext uri="{FF2B5EF4-FFF2-40B4-BE49-F238E27FC236}">
                      <a16:creationId xmlns:a16="http://schemas.microsoft.com/office/drawing/2014/main" id="{9EAAF37D-CDFA-D672-FB38-0CEE84C87710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1" name="任意多边形: 形状 1370">
                  <a:extLst>
                    <a:ext uri="{FF2B5EF4-FFF2-40B4-BE49-F238E27FC236}">
                      <a16:creationId xmlns:a16="http://schemas.microsoft.com/office/drawing/2014/main" id="{CFD485EC-097F-2749-7B2A-8BBB39454872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2" name="任意多边形: 形状 1371">
                  <a:extLst>
                    <a:ext uri="{FF2B5EF4-FFF2-40B4-BE49-F238E27FC236}">
                      <a16:creationId xmlns:a16="http://schemas.microsoft.com/office/drawing/2014/main" id="{842B5420-9D59-DAA4-E63E-DA5689FA16C6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73" name="图形 1173">
                  <a:extLst>
                    <a:ext uri="{FF2B5EF4-FFF2-40B4-BE49-F238E27FC236}">
                      <a16:creationId xmlns:a16="http://schemas.microsoft.com/office/drawing/2014/main" id="{8CF2C775-693C-AB1F-78BE-091513A88671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74" name="任意多边形: 形状 1373">
                    <a:extLst>
                      <a:ext uri="{FF2B5EF4-FFF2-40B4-BE49-F238E27FC236}">
                        <a16:creationId xmlns:a16="http://schemas.microsoft.com/office/drawing/2014/main" id="{7F486DD6-D20A-3156-0750-B901AACCD6D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5" name="任意多边形: 形状 1374">
                    <a:extLst>
                      <a:ext uri="{FF2B5EF4-FFF2-40B4-BE49-F238E27FC236}">
                        <a16:creationId xmlns:a16="http://schemas.microsoft.com/office/drawing/2014/main" id="{9787B869-D6D0-FB64-42F7-22DB5684A187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6" name="任意多边形: 形状 1375">
                    <a:extLst>
                      <a:ext uri="{FF2B5EF4-FFF2-40B4-BE49-F238E27FC236}">
                        <a16:creationId xmlns:a16="http://schemas.microsoft.com/office/drawing/2014/main" id="{74C2DD41-0715-4A02-9369-07E84B525E42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7" name="任意多边形: 形状 1376">
                    <a:extLst>
                      <a:ext uri="{FF2B5EF4-FFF2-40B4-BE49-F238E27FC236}">
                        <a16:creationId xmlns:a16="http://schemas.microsoft.com/office/drawing/2014/main" id="{39DA1E8A-A73F-DD3A-D0B1-49EB1001DE55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8" name="任意多边形: 形状 1377">
                    <a:extLst>
                      <a:ext uri="{FF2B5EF4-FFF2-40B4-BE49-F238E27FC236}">
                        <a16:creationId xmlns:a16="http://schemas.microsoft.com/office/drawing/2014/main" id="{7954AAD0-D153-239A-EEC4-BD64A228E14C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9" name="任意多边形: 形状 1378">
                    <a:extLst>
                      <a:ext uri="{FF2B5EF4-FFF2-40B4-BE49-F238E27FC236}">
                        <a16:creationId xmlns:a16="http://schemas.microsoft.com/office/drawing/2014/main" id="{95B5B9FB-551D-A8DC-4EE4-51D4AFA9D939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0" name="任意多边形: 形状 1379">
                    <a:extLst>
                      <a:ext uri="{FF2B5EF4-FFF2-40B4-BE49-F238E27FC236}">
                        <a16:creationId xmlns:a16="http://schemas.microsoft.com/office/drawing/2014/main" id="{56E2DA48-0D09-3EFB-7948-E183A1BDFA91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1" name="任意多边形: 形状 1380">
                    <a:extLst>
                      <a:ext uri="{FF2B5EF4-FFF2-40B4-BE49-F238E27FC236}">
                        <a16:creationId xmlns:a16="http://schemas.microsoft.com/office/drawing/2014/main" id="{5795522D-8F4A-0D1A-5DEF-EC6EE96AA110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2" name="任意多边形: 形状 1381">
                    <a:extLst>
                      <a:ext uri="{FF2B5EF4-FFF2-40B4-BE49-F238E27FC236}">
                        <a16:creationId xmlns:a16="http://schemas.microsoft.com/office/drawing/2014/main" id="{6542FFBC-F8E1-A7FA-0A54-44DCC9736A37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3" name="任意多边形: 形状 1382">
                    <a:extLst>
                      <a:ext uri="{FF2B5EF4-FFF2-40B4-BE49-F238E27FC236}">
                        <a16:creationId xmlns:a16="http://schemas.microsoft.com/office/drawing/2014/main" id="{2FAE2142-92EE-B1F1-298D-64FCCCC6E114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4" name="任意多边形: 形状 1383">
                    <a:extLst>
                      <a:ext uri="{FF2B5EF4-FFF2-40B4-BE49-F238E27FC236}">
                        <a16:creationId xmlns:a16="http://schemas.microsoft.com/office/drawing/2014/main" id="{57E0275D-8296-080B-1696-E64DEFD1FA3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5" name="任意多边形: 形状 1384">
                    <a:extLst>
                      <a:ext uri="{FF2B5EF4-FFF2-40B4-BE49-F238E27FC236}">
                        <a16:creationId xmlns:a16="http://schemas.microsoft.com/office/drawing/2014/main" id="{AFFBAAFF-30A8-75BE-B7EA-138156C1923B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6" name="任意多边形: 形状 1385">
                    <a:extLst>
                      <a:ext uri="{FF2B5EF4-FFF2-40B4-BE49-F238E27FC236}">
                        <a16:creationId xmlns:a16="http://schemas.microsoft.com/office/drawing/2014/main" id="{1BA1E0BB-93B7-6BF3-D545-AB83E9543BA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7" name="任意多边形: 形状 1386">
                    <a:extLst>
                      <a:ext uri="{FF2B5EF4-FFF2-40B4-BE49-F238E27FC236}">
                        <a16:creationId xmlns:a16="http://schemas.microsoft.com/office/drawing/2014/main" id="{58EA1479-FB29-4266-EF33-73459B32FB7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8" name="任意多边形: 形状 1387">
                    <a:extLst>
                      <a:ext uri="{FF2B5EF4-FFF2-40B4-BE49-F238E27FC236}">
                        <a16:creationId xmlns:a16="http://schemas.microsoft.com/office/drawing/2014/main" id="{2993EA34-C7F8-58AF-3CEB-63DEB3E2C6E0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9" name="任意多边形: 形状 1388">
                    <a:extLst>
                      <a:ext uri="{FF2B5EF4-FFF2-40B4-BE49-F238E27FC236}">
                        <a16:creationId xmlns:a16="http://schemas.microsoft.com/office/drawing/2014/main" id="{0E92A868-F278-4879-A39A-59F0329B6036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0" name="任意多边形: 形状 1389">
                    <a:extLst>
                      <a:ext uri="{FF2B5EF4-FFF2-40B4-BE49-F238E27FC236}">
                        <a16:creationId xmlns:a16="http://schemas.microsoft.com/office/drawing/2014/main" id="{9F08E77D-0405-8CE6-F9D5-D835BB20537C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id="{41583B3C-D75D-682B-0FFF-5CCFC0D028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4081" y="4455834"/>
            <a:ext cx="2732866" cy="2305111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B14B588-DA3B-080B-93C5-CFC2042AA770}"/>
              </a:ext>
            </a:extLst>
          </p:cNvPr>
          <p:cNvSpPr/>
          <p:nvPr userDrawn="1"/>
        </p:nvSpPr>
        <p:spPr>
          <a:xfrm>
            <a:off x="227013" y="188912"/>
            <a:ext cx="11740554" cy="6480175"/>
          </a:xfrm>
          <a:custGeom>
            <a:avLst/>
            <a:gdLst>
              <a:gd name="connsiteX0" fmla="*/ 11589985 w 11740554"/>
              <a:gd name="connsiteY0" fmla="*/ 6330136 h 6480175"/>
              <a:gd name="connsiteX1" fmla="*/ 11589985 w 11740554"/>
              <a:gd name="connsiteY1" fmla="*/ 6412815 h 6480175"/>
              <a:gd name="connsiteX2" fmla="*/ 11672667 w 11740554"/>
              <a:gd name="connsiteY2" fmla="*/ 6412815 h 6480175"/>
              <a:gd name="connsiteX3" fmla="*/ 11672667 w 11740554"/>
              <a:gd name="connsiteY3" fmla="*/ 6330136 h 6480175"/>
              <a:gd name="connsiteX4" fmla="*/ 11589985 w 11740554"/>
              <a:gd name="connsiteY4" fmla="*/ 6330136 h 6480175"/>
              <a:gd name="connsiteX5" fmla="*/ 11303906 w 11740554"/>
              <a:gd name="connsiteY5" fmla="*/ 6330136 h 6480175"/>
              <a:gd name="connsiteX6" fmla="*/ 11303906 w 11740554"/>
              <a:gd name="connsiteY6" fmla="*/ 6412815 h 6480175"/>
              <a:gd name="connsiteX7" fmla="*/ 11386589 w 11740554"/>
              <a:gd name="connsiteY7" fmla="*/ 6412815 h 6480175"/>
              <a:gd name="connsiteX8" fmla="*/ 11386589 w 11740554"/>
              <a:gd name="connsiteY8" fmla="*/ 6330136 h 6480175"/>
              <a:gd name="connsiteX9" fmla="*/ 11303906 w 11740554"/>
              <a:gd name="connsiteY9" fmla="*/ 6330136 h 6480175"/>
              <a:gd name="connsiteX10" fmla="*/ 353965 w 11740554"/>
              <a:gd name="connsiteY10" fmla="*/ 6330136 h 6480175"/>
              <a:gd name="connsiteX11" fmla="*/ 353965 w 11740554"/>
              <a:gd name="connsiteY11" fmla="*/ 6412815 h 6480175"/>
              <a:gd name="connsiteX12" fmla="*/ 436645 w 11740554"/>
              <a:gd name="connsiteY12" fmla="*/ 6412815 h 6480175"/>
              <a:gd name="connsiteX13" fmla="*/ 436645 w 11740554"/>
              <a:gd name="connsiteY13" fmla="*/ 6330136 h 6480175"/>
              <a:gd name="connsiteX14" fmla="*/ 353965 w 11740554"/>
              <a:gd name="connsiteY14" fmla="*/ 6330136 h 6480175"/>
              <a:gd name="connsiteX15" fmla="*/ 67623 w 11740554"/>
              <a:gd name="connsiteY15" fmla="*/ 6330136 h 6480175"/>
              <a:gd name="connsiteX16" fmla="*/ 67623 w 11740554"/>
              <a:gd name="connsiteY16" fmla="*/ 6412815 h 6480175"/>
              <a:gd name="connsiteX17" fmla="*/ 150303 w 11740554"/>
              <a:gd name="connsiteY17" fmla="*/ 6412815 h 6480175"/>
              <a:gd name="connsiteX18" fmla="*/ 150303 w 11740554"/>
              <a:gd name="connsiteY18" fmla="*/ 6330136 h 6480175"/>
              <a:gd name="connsiteX19" fmla="*/ 67623 w 11740554"/>
              <a:gd name="connsiteY19" fmla="*/ 6330136 h 6480175"/>
              <a:gd name="connsiteX20" fmla="*/ 217926 w 11740554"/>
              <a:gd name="connsiteY20" fmla="*/ 6187493 h 6480175"/>
              <a:gd name="connsiteX21" fmla="*/ 217926 w 11740554"/>
              <a:gd name="connsiteY21" fmla="*/ 6189870 h 6480175"/>
              <a:gd name="connsiteX22" fmla="*/ 215286 w 11740554"/>
              <a:gd name="connsiteY22" fmla="*/ 6189870 h 6480175"/>
              <a:gd name="connsiteX23" fmla="*/ 215286 w 11740554"/>
              <a:gd name="connsiteY23" fmla="*/ 6262249 h 6480175"/>
              <a:gd name="connsiteX24" fmla="*/ 290039 w 11740554"/>
              <a:gd name="connsiteY24" fmla="*/ 6262249 h 6480175"/>
              <a:gd name="connsiteX25" fmla="*/ 290039 w 11740554"/>
              <a:gd name="connsiteY25" fmla="*/ 6187493 h 6480175"/>
              <a:gd name="connsiteX26" fmla="*/ 217926 w 11740554"/>
              <a:gd name="connsiteY26" fmla="*/ 6187493 h 6480175"/>
              <a:gd name="connsiteX27" fmla="*/ 11450249 w 11740554"/>
              <a:gd name="connsiteY27" fmla="*/ 6187230 h 6480175"/>
              <a:gd name="connsiteX28" fmla="*/ 11450249 w 11740554"/>
              <a:gd name="connsiteY28" fmla="*/ 6261983 h 6480175"/>
              <a:gd name="connsiteX29" fmla="*/ 11525005 w 11740554"/>
              <a:gd name="connsiteY29" fmla="*/ 6261983 h 6480175"/>
              <a:gd name="connsiteX30" fmla="*/ 11525005 w 11740554"/>
              <a:gd name="connsiteY30" fmla="*/ 6189606 h 6480175"/>
              <a:gd name="connsiteX31" fmla="*/ 11522362 w 11740554"/>
              <a:gd name="connsiteY31" fmla="*/ 6189606 h 6480175"/>
              <a:gd name="connsiteX32" fmla="*/ 11522362 w 11740554"/>
              <a:gd name="connsiteY32" fmla="*/ 6187230 h 6480175"/>
              <a:gd name="connsiteX33" fmla="*/ 11450249 w 11740554"/>
              <a:gd name="connsiteY33" fmla="*/ 6187230 h 6480175"/>
              <a:gd name="connsiteX34" fmla="*/ 11589985 w 11740554"/>
              <a:gd name="connsiteY34" fmla="*/ 6039304 h 6480175"/>
              <a:gd name="connsiteX35" fmla="*/ 11589985 w 11740554"/>
              <a:gd name="connsiteY35" fmla="*/ 6119606 h 6480175"/>
              <a:gd name="connsiteX36" fmla="*/ 11592625 w 11740554"/>
              <a:gd name="connsiteY36" fmla="*/ 6119606 h 6480175"/>
              <a:gd name="connsiteX37" fmla="*/ 11592625 w 11740554"/>
              <a:gd name="connsiteY37" fmla="*/ 6121983 h 6480175"/>
              <a:gd name="connsiteX38" fmla="*/ 11672667 w 11740554"/>
              <a:gd name="connsiteY38" fmla="*/ 6121983 h 6480175"/>
              <a:gd name="connsiteX39" fmla="*/ 11672667 w 11740554"/>
              <a:gd name="connsiteY39" fmla="*/ 6039304 h 6480175"/>
              <a:gd name="connsiteX40" fmla="*/ 11589985 w 11740554"/>
              <a:gd name="connsiteY40" fmla="*/ 6039304 h 6480175"/>
              <a:gd name="connsiteX41" fmla="*/ 67623 w 11740554"/>
              <a:gd name="connsiteY41" fmla="*/ 6039304 h 6480175"/>
              <a:gd name="connsiteX42" fmla="*/ 67623 w 11740554"/>
              <a:gd name="connsiteY42" fmla="*/ 6121983 h 6480175"/>
              <a:gd name="connsiteX43" fmla="*/ 147663 w 11740554"/>
              <a:gd name="connsiteY43" fmla="*/ 6121983 h 6480175"/>
              <a:gd name="connsiteX44" fmla="*/ 147663 w 11740554"/>
              <a:gd name="connsiteY44" fmla="*/ 6119606 h 6480175"/>
              <a:gd name="connsiteX45" fmla="*/ 150303 w 11740554"/>
              <a:gd name="connsiteY45" fmla="*/ 6119606 h 6480175"/>
              <a:gd name="connsiteX46" fmla="*/ 150303 w 11740554"/>
              <a:gd name="connsiteY46" fmla="*/ 6039304 h 6480175"/>
              <a:gd name="connsiteX47" fmla="*/ 67623 w 11740554"/>
              <a:gd name="connsiteY47" fmla="*/ 6039304 h 6480175"/>
              <a:gd name="connsiteX48" fmla="*/ 11592625 w 11740554"/>
              <a:gd name="connsiteY48" fmla="*/ 358455 h 6480175"/>
              <a:gd name="connsiteX49" fmla="*/ 11592625 w 11740554"/>
              <a:gd name="connsiteY49" fmla="*/ 360835 h 6480175"/>
              <a:gd name="connsiteX50" fmla="*/ 11589985 w 11740554"/>
              <a:gd name="connsiteY50" fmla="*/ 360835 h 6480175"/>
              <a:gd name="connsiteX51" fmla="*/ 11589985 w 11740554"/>
              <a:gd name="connsiteY51" fmla="*/ 441137 h 6480175"/>
              <a:gd name="connsiteX52" fmla="*/ 11672667 w 11740554"/>
              <a:gd name="connsiteY52" fmla="*/ 441137 h 6480175"/>
              <a:gd name="connsiteX53" fmla="*/ 11672667 w 11740554"/>
              <a:gd name="connsiteY53" fmla="*/ 358455 h 6480175"/>
              <a:gd name="connsiteX54" fmla="*/ 11592625 w 11740554"/>
              <a:gd name="connsiteY54" fmla="*/ 358455 h 6480175"/>
              <a:gd name="connsiteX55" fmla="*/ 67623 w 11740554"/>
              <a:gd name="connsiteY55" fmla="*/ 358455 h 6480175"/>
              <a:gd name="connsiteX56" fmla="*/ 67623 w 11740554"/>
              <a:gd name="connsiteY56" fmla="*/ 441137 h 6480175"/>
              <a:gd name="connsiteX57" fmla="*/ 150303 w 11740554"/>
              <a:gd name="connsiteY57" fmla="*/ 441137 h 6480175"/>
              <a:gd name="connsiteX58" fmla="*/ 150303 w 11740554"/>
              <a:gd name="connsiteY58" fmla="*/ 360835 h 6480175"/>
              <a:gd name="connsiteX59" fmla="*/ 147663 w 11740554"/>
              <a:gd name="connsiteY59" fmla="*/ 360835 h 6480175"/>
              <a:gd name="connsiteX60" fmla="*/ 147663 w 11740554"/>
              <a:gd name="connsiteY60" fmla="*/ 358455 h 6480175"/>
              <a:gd name="connsiteX61" fmla="*/ 67623 w 11740554"/>
              <a:gd name="connsiteY61" fmla="*/ 358455 h 6480175"/>
              <a:gd name="connsiteX62" fmla="*/ 11450249 w 11740554"/>
              <a:gd name="connsiteY62" fmla="*/ 218456 h 6480175"/>
              <a:gd name="connsiteX63" fmla="*/ 11450249 w 11740554"/>
              <a:gd name="connsiteY63" fmla="*/ 293212 h 6480175"/>
              <a:gd name="connsiteX64" fmla="*/ 11522362 w 11740554"/>
              <a:gd name="connsiteY64" fmla="*/ 293212 h 6480175"/>
              <a:gd name="connsiteX65" fmla="*/ 11522362 w 11740554"/>
              <a:gd name="connsiteY65" fmla="*/ 290832 h 6480175"/>
              <a:gd name="connsiteX66" fmla="*/ 11525005 w 11740554"/>
              <a:gd name="connsiteY66" fmla="*/ 290832 h 6480175"/>
              <a:gd name="connsiteX67" fmla="*/ 11525005 w 11740554"/>
              <a:gd name="connsiteY67" fmla="*/ 218456 h 6480175"/>
              <a:gd name="connsiteX68" fmla="*/ 11450249 w 11740554"/>
              <a:gd name="connsiteY68" fmla="*/ 218456 h 6480175"/>
              <a:gd name="connsiteX69" fmla="*/ 215549 w 11740554"/>
              <a:gd name="connsiteY69" fmla="*/ 218456 h 6480175"/>
              <a:gd name="connsiteX70" fmla="*/ 215549 w 11740554"/>
              <a:gd name="connsiteY70" fmla="*/ 290832 h 6480175"/>
              <a:gd name="connsiteX71" fmla="*/ 218192 w 11740554"/>
              <a:gd name="connsiteY71" fmla="*/ 290832 h 6480175"/>
              <a:gd name="connsiteX72" fmla="*/ 218192 w 11740554"/>
              <a:gd name="connsiteY72" fmla="*/ 293212 h 6480175"/>
              <a:gd name="connsiteX73" fmla="*/ 290305 w 11740554"/>
              <a:gd name="connsiteY73" fmla="*/ 293212 h 6480175"/>
              <a:gd name="connsiteX74" fmla="*/ 290305 w 11740554"/>
              <a:gd name="connsiteY74" fmla="*/ 218456 h 6480175"/>
              <a:gd name="connsiteX75" fmla="*/ 215549 w 11740554"/>
              <a:gd name="connsiteY75" fmla="*/ 218456 h 6480175"/>
              <a:gd name="connsiteX76" fmla="*/ 11589985 w 11740554"/>
              <a:gd name="connsiteY76" fmla="*/ 67623 h 6480175"/>
              <a:gd name="connsiteX77" fmla="*/ 11589985 w 11740554"/>
              <a:gd name="connsiteY77" fmla="*/ 150303 h 6480175"/>
              <a:gd name="connsiteX78" fmla="*/ 11672667 w 11740554"/>
              <a:gd name="connsiteY78" fmla="*/ 150303 h 6480175"/>
              <a:gd name="connsiteX79" fmla="*/ 11672667 w 11740554"/>
              <a:gd name="connsiteY79" fmla="*/ 67623 h 6480175"/>
              <a:gd name="connsiteX80" fmla="*/ 11589985 w 11740554"/>
              <a:gd name="connsiteY80" fmla="*/ 67623 h 6480175"/>
              <a:gd name="connsiteX81" fmla="*/ 11303906 w 11740554"/>
              <a:gd name="connsiteY81" fmla="*/ 67623 h 6480175"/>
              <a:gd name="connsiteX82" fmla="*/ 11303906 w 11740554"/>
              <a:gd name="connsiteY82" fmla="*/ 150303 h 6480175"/>
              <a:gd name="connsiteX83" fmla="*/ 11386589 w 11740554"/>
              <a:gd name="connsiteY83" fmla="*/ 150303 h 6480175"/>
              <a:gd name="connsiteX84" fmla="*/ 11386589 w 11740554"/>
              <a:gd name="connsiteY84" fmla="*/ 67623 h 6480175"/>
              <a:gd name="connsiteX85" fmla="*/ 11303906 w 11740554"/>
              <a:gd name="connsiteY85" fmla="*/ 67623 h 6480175"/>
              <a:gd name="connsiteX86" fmla="*/ 504004 w 11740554"/>
              <a:gd name="connsiteY86" fmla="*/ 67623 h 6480175"/>
              <a:gd name="connsiteX87" fmla="*/ 504004 w 11740554"/>
              <a:gd name="connsiteY87" fmla="*/ 217926 h 6480175"/>
              <a:gd name="connsiteX88" fmla="*/ 357665 w 11740554"/>
              <a:gd name="connsiteY88" fmla="*/ 217926 h 6480175"/>
              <a:gd name="connsiteX89" fmla="*/ 357665 w 11740554"/>
              <a:gd name="connsiteY89" fmla="*/ 360835 h 6480175"/>
              <a:gd name="connsiteX90" fmla="*/ 217926 w 11740554"/>
              <a:gd name="connsiteY90" fmla="*/ 360835 h 6480175"/>
              <a:gd name="connsiteX91" fmla="*/ 217926 w 11740554"/>
              <a:gd name="connsiteY91" fmla="*/ 508761 h 6480175"/>
              <a:gd name="connsiteX92" fmla="*/ 67623 w 11740554"/>
              <a:gd name="connsiteY92" fmla="*/ 508761 h 6480175"/>
              <a:gd name="connsiteX93" fmla="*/ 67623 w 11740554"/>
              <a:gd name="connsiteY93" fmla="*/ 2044461 h 6480175"/>
              <a:gd name="connsiteX94" fmla="*/ 67623 w 11740554"/>
              <a:gd name="connsiteY94" fmla="*/ 2348126 h 6480175"/>
              <a:gd name="connsiteX95" fmla="*/ 67623 w 11740554"/>
              <a:gd name="connsiteY95" fmla="*/ 3874994 h 6480175"/>
              <a:gd name="connsiteX96" fmla="*/ 67623 w 11740554"/>
              <a:gd name="connsiteY96" fmla="*/ 3993834 h 6480175"/>
              <a:gd name="connsiteX97" fmla="*/ 67623 w 11740554"/>
              <a:gd name="connsiteY97" fmla="*/ 5971681 h 6480175"/>
              <a:gd name="connsiteX98" fmla="*/ 217926 w 11740554"/>
              <a:gd name="connsiteY98" fmla="*/ 5971681 h 6480175"/>
              <a:gd name="connsiteX99" fmla="*/ 217926 w 11740554"/>
              <a:gd name="connsiteY99" fmla="*/ 6119606 h 6480175"/>
              <a:gd name="connsiteX100" fmla="*/ 357928 w 11740554"/>
              <a:gd name="connsiteY100" fmla="*/ 6119606 h 6480175"/>
              <a:gd name="connsiteX101" fmla="*/ 357928 w 11740554"/>
              <a:gd name="connsiteY101" fmla="*/ 6262513 h 6480175"/>
              <a:gd name="connsiteX102" fmla="*/ 504268 w 11740554"/>
              <a:gd name="connsiteY102" fmla="*/ 6262513 h 6480175"/>
              <a:gd name="connsiteX103" fmla="*/ 504268 w 11740554"/>
              <a:gd name="connsiteY103" fmla="*/ 6412815 h 6480175"/>
              <a:gd name="connsiteX104" fmla="*/ 11236283 w 11740554"/>
              <a:gd name="connsiteY104" fmla="*/ 6412815 h 6480175"/>
              <a:gd name="connsiteX105" fmla="*/ 11236283 w 11740554"/>
              <a:gd name="connsiteY105" fmla="*/ 6262513 h 6480175"/>
              <a:gd name="connsiteX106" fmla="*/ 11382626 w 11740554"/>
              <a:gd name="connsiteY106" fmla="*/ 6262513 h 6480175"/>
              <a:gd name="connsiteX107" fmla="*/ 11382626 w 11740554"/>
              <a:gd name="connsiteY107" fmla="*/ 6119606 h 6480175"/>
              <a:gd name="connsiteX108" fmla="*/ 11522362 w 11740554"/>
              <a:gd name="connsiteY108" fmla="*/ 6119606 h 6480175"/>
              <a:gd name="connsiteX109" fmla="*/ 11522362 w 11740554"/>
              <a:gd name="connsiteY109" fmla="*/ 5971681 h 6480175"/>
              <a:gd name="connsiteX110" fmla="*/ 11672667 w 11740554"/>
              <a:gd name="connsiteY110" fmla="*/ 5971681 h 6480175"/>
              <a:gd name="connsiteX111" fmla="*/ 11672667 w 11740554"/>
              <a:gd name="connsiteY111" fmla="*/ 3993834 h 6480175"/>
              <a:gd name="connsiteX112" fmla="*/ 11672667 w 11740554"/>
              <a:gd name="connsiteY112" fmla="*/ 3874994 h 6480175"/>
              <a:gd name="connsiteX113" fmla="*/ 11672667 w 11740554"/>
              <a:gd name="connsiteY113" fmla="*/ 2335479 h 6480175"/>
              <a:gd name="connsiteX114" fmla="*/ 11672667 w 11740554"/>
              <a:gd name="connsiteY114" fmla="*/ 2044461 h 6480175"/>
              <a:gd name="connsiteX115" fmla="*/ 11672667 w 11740554"/>
              <a:gd name="connsiteY115" fmla="*/ 508761 h 6480175"/>
              <a:gd name="connsiteX116" fmla="*/ 11522098 w 11740554"/>
              <a:gd name="connsiteY116" fmla="*/ 508761 h 6480175"/>
              <a:gd name="connsiteX117" fmla="*/ 11522098 w 11740554"/>
              <a:gd name="connsiteY117" fmla="*/ 360835 h 6480175"/>
              <a:gd name="connsiteX118" fmla="*/ 11382362 w 11740554"/>
              <a:gd name="connsiteY118" fmla="*/ 360835 h 6480175"/>
              <a:gd name="connsiteX119" fmla="*/ 11382362 w 11740554"/>
              <a:gd name="connsiteY119" fmla="*/ 217926 h 6480175"/>
              <a:gd name="connsiteX120" fmla="*/ 11236020 w 11740554"/>
              <a:gd name="connsiteY120" fmla="*/ 217926 h 6480175"/>
              <a:gd name="connsiteX121" fmla="*/ 11236020 w 11740554"/>
              <a:gd name="connsiteY121" fmla="*/ 67623 h 6480175"/>
              <a:gd name="connsiteX122" fmla="*/ 353965 w 11740554"/>
              <a:gd name="connsiteY122" fmla="*/ 67623 h 6480175"/>
              <a:gd name="connsiteX123" fmla="*/ 353965 w 11740554"/>
              <a:gd name="connsiteY123" fmla="*/ 150303 h 6480175"/>
              <a:gd name="connsiteX124" fmla="*/ 436645 w 11740554"/>
              <a:gd name="connsiteY124" fmla="*/ 150303 h 6480175"/>
              <a:gd name="connsiteX125" fmla="*/ 436645 w 11740554"/>
              <a:gd name="connsiteY125" fmla="*/ 67623 h 6480175"/>
              <a:gd name="connsiteX126" fmla="*/ 353965 w 11740554"/>
              <a:gd name="connsiteY126" fmla="*/ 67623 h 6480175"/>
              <a:gd name="connsiteX127" fmla="*/ 67623 w 11740554"/>
              <a:gd name="connsiteY127" fmla="*/ 67623 h 6480175"/>
              <a:gd name="connsiteX128" fmla="*/ 67623 w 11740554"/>
              <a:gd name="connsiteY128" fmla="*/ 150303 h 6480175"/>
              <a:gd name="connsiteX129" fmla="*/ 150303 w 11740554"/>
              <a:gd name="connsiteY129" fmla="*/ 150303 h 6480175"/>
              <a:gd name="connsiteX130" fmla="*/ 150303 w 11740554"/>
              <a:gd name="connsiteY130" fmla="*/ 67623 h 6480175"/>
              <a:gd name="connsiteX131" fmla="*/ 67623 w 11740554"/>
              <a:gd name="connsiteY131" fmla="*/ 67623 h 6480175"/>
              <a:gd name="connsiteX132" fmla="*/ 0 w 11740554"/>
              <a:gd name="connsiteY132" fmla="*/ 0 h 6480175"/>
              <a:gd name="connsiteX133" fmla="*/ 217926 w 11740554"/>
              <a:gd name="connsiteY133" fmla="*/ 0 h 6480175"/>
              <a:gd name="connsiteX134" fmla="*/ 217926 w 11740554"/>
              <a:gd name="connsiteY134" fmla="*/ 150832 h 6480175"/>
              <a:gd name="connsiteX135" fmla="*/ 286079 w 11740554"/>
              <a:gd name="connsiteY135" fmla="*/ 150832 h 6480175"/>
              <a:gd name="connsiteX136" fmla="*/ 286079 w 11740554"/>
              <a:gd name="connsiteY136" fmla="*/ 0 h 6480175"/>
              <a:gd name="connsiteX137" fmla="*/ 11454212 w 11740554"/>
              <a:gd name="connsiteY137" fmla="*/ 0 h 6480175"/>
              <a:gd name="connsiteX138" fmla="*/ 11454212 w 11740554"/>
              <a:gd name="connsiteY138" fmla="*/ 150832 h 6480175"/>
              <a:gd name="connsiteX139" fmla="*/ 11522362 w 11740554"/>
              <a:gd name="connsiteY139" fmla="*/ 150832 h 6480175"/>
              <a:gd name="connsiteX140" fmla="*/ 11522362 w 11740554"/>
              <a:gd name="connsiteY140" fmla="*/ 0 h 6480175"/>
              <a:gd name="connsiteX141" fmla="*/ 11740554 w 11740554"/>
              <a:gd name="connsiteY141" fmla="*/ 0 h 6480175"/>
              <a:gd name="connsiteX142" fmla="*/ 11740554 w 11740554"/>
              <a:gd name="connsiteY142" fmla="*/ 217926 h 6480175"/>
              <a:gd name="connsiteX143" fmla="*/ 11592891 w 11740554"/>
              <a:gd name="connsiteY143" fmla="*/ 217926 h 6480175"/>
              <a:gd name="connsiteX144" fmla="*/ 11592891 w 11740554"/>
              <a:gd name="connsiteY144" fmla="*/ 290832 h 6480175"/>
              <a:gd name="connsiteX145" fmla="*/ 11740554 w 11740554"/>
              <a:gd name="connsiteY145" fmla="*/ 290832 h 6480175"/>
              <a:gd name="connsiteX146" fmla="*/ 11740554 w 11740554"/>
              <a:gd name="connsiteY146" fmla="*/ 2044461 h 6480175"/>
              <a:gd name="connsiteX147" fmla="*/ 11740554 w 11740554"/>
              <a:gd name="connsiteY147" fmla="*/ 2350374 h 6480175"/>
              <a:gd name="connsiteX148" fmla="*/ 11740554 w 11740554"/>
              <a:gd name="connsiteY148" fmla="*/ 3874994 h 6480175"/>
              <a:gd name="connsiteX149" fmla="*/ 11740554 w 11740554"/>
              <a:gd name="connsiteY149" fmla="*/ 3993834 h 6480175"/>
              <a:gd name="connsiteX150" fmla="*/ 11740554 w 11740554"/>
              <a:gd name="connsiteY150" fmla="*/ 6189606 h 6480175"/>
              <a:gd name="connsiteX151" fmla="*/ 11592891 w 11740554"/>
              <a:gd name="connsiteY151" fmla="*/ 6189606 h 6480175"/>
              <a:gd name="connsiteX152" fmla="*/ 11592891 w 11740554"/>
              <a:gd name="connsiteY152" fmla="*/ 6262249 h 6480175"/>
              <a:gd name="connsiteX153" fmla="*/ 11740554 w 11740554"/>
              <a:gd name="connsiteY153" fmla="*/ 6262249 h 6480175"/>
              <a:gd name="connsiteX154" fmla="*/ 11740554 w 11740554"/>
              <a:gd name="connsiteY154" fmla="*/ 6480175 h 6480175"/>
              <a:gd name="connsiteX155" fmla="*/ 11522362 w 11740554"/>
              <a:gd name="connsiteY155" fmla="*/ 6480175 h 6480175"/>
              <a:gd name="connsiteX156" fmla="*/ 11522362 w 11740554"/>
              <a:gd name="connsiteY156" fmla="*/ 6329343 h 6480175"/>
              <a:gd name="connsiteX157" fmla="*/ 11454212 w 11740554"/>
              <a:gd name="connsiteY157" fmla="*/ 6329343 h 6480175"/>
              <a:gd name="connsiteX158" fmla="*/ 11454212 w 11740554"/>
              <a:gd name="connsiteY158" fmla="*/ 6480175 h 6480175"/>
              <a:gd name="connsiteX159" fmla="*/ 286079 w 11740554"/>
              <a:gd name="connsiteY159" fmla="*/ 6480175 h 6480175"/>
              <a:gd name="connsiteX160" fmla="*/ 286079 w 11740554"/>
              <a:gd name="connsiteY160" fmla="*/ 6329343 h 6480175"/>
              <a:gd name="connsiteX161" fmla="*/ 217926 w 11740554"/>
              <a:gd name="connsiteY161" fmla="*/ 6329343 h 6480175"/>
              <a:gd name="connsiteX162" fmla="*/ 217926 w 11740554"/>
              <a:gd name="connsiteY162" fmla="*/ 6480175 h 6480175"/>
              <a:gd name="connsiteX163" fmla="*/ 0 w 11740554"/>
              <a:gd name="connsiteY163" fmla="*/ 6480175 h 6480175"/>
              <a:gd name="connsiteX164" fmla="*/ 0 w 11740554"/>
              <a:gd name="connsiteY164" fmla="*/ 6262249 h 6480175"/>
              <a:gd name="connsiteX165" fmla="*/ 147663 w 11740554"/>
              <a:gd name="connsiteY165" fmla="*/ 6262249 h 6480175"/>
              <a:gd name="connsiteX166" fmla="*/ 147663 w 11740554"/>
              <a:gd name="connsiteY166" fmla="*/ 6189606 h 6480175"/>
              <a:gd name="connsiteX167" fmla="*/ 0 w 11740554"/>
              <a:gd name="connsiteY167" fmla="*/ 6189606 h 6480175"/>
              <a:gd name="connsiteX168" fmla="*/ 0 w 11740554"/>
              <a:gd name="connsiteY168" fmla="*/ 3993834 h 6480175"/>
              <a:gd name="connsiteX169" fmla="*/ 0 w 11740554"/>
              <a:gd name="connsiteY169" fmla="*/ 3874994 h 6480175"/>
              <a:gd name="connsiteX170" fmla="*/ 0 w 11740554"/>
              <a:gd name="connsiteY170" fmla="*/ 2372069 h 6480175"/>
              <a:gd name="connsiteX171" fmla="*/ 0 w 11740554"/>
              <a:gd name="connsiteY171" fmla="*/ 2044461 h 6480175"/>
              <a:gd name="connsiteX172" fmla="*/ 0 w 11740554"/>
              <a:gd name="connsiteY172" fmla="*/ 290569 h 6480175"/>
              <a:gd name="connsiteX173" fmla="*/ 147663 w 11740554"/>
              <a:gd name="connsiteY173" fmla="*/ 290569 h 6480175"/>
              <a:gd name="connsiteX174" fmla="*/ 147663 w 11740554"/>
              <a:gd name="connsiteY174" fmla="*/ 217926 h 6480175"/>
              <a:gd name="connsiteX175" fmla="*/ 0 w 11740554"/>
              <a:gd name="connsiteY175" fmla="*/ 217926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1740554" h="6480175">
                <a:moveTo>
                  <a:pt x="11589985" y="6330136"/>
                </a:moveTo>
                <a:cubicBezTo>
                  <a:pt x="11589985" y="6358928"/>
                  <a:pt x="11589985" y="6384023"/>
                  <a:pt x="11589985" y="6412815"/>
                </a:cubicBezTo>
                <a:cubicBezTo>
                  <a:pt x="11618777" y="6412815"/>
                  <a:pt x="11643872" y="6412815"/>
                  <a:pt x="11672667" y="6412815"/>
                </a:cubicBezTo>
                <a:cubicBezTo>
                  <a:pt x="11672667" y="6384023"/>
                  <a:pt x="11672667" y="6358928"/>
                  <a:pt x="11672667" y="6330136"/>
                </a:cubicBezTo>
                <a:cubicBezTo>
                  <a:pt x="11643872" y="6330136"/>
                  <a:pt x="11618777" y="6330136"/>
                  <a:pt x="11589985" y="6330136"/>
                </a:cubicBezTo>
                <a:close/>
                <a:moveTo>
                  <a:pt x="11303906" y="6330136"/>
                </a:moveTo>
                <a:cubicBezTo>
                  <a:pt x="11303906" y="6358928"/>
                  <a:pt x="11303906" y="6384023"/>
                  <a:pt x="11303906" y="6412815"/>
                </a:cubicBezTo>
                <a:cubicBezTo>
                  <a:pt x="11332701" y="6412815"/>
                  <a:pt x="11357794" y="6412815"/>
                  <a:pt x="11386589" y="6412815"/>
                </a:cubicBezTo>
                <a:cubicBezTo>
                  <a:pt x="11386589" y="6384023"/>
                  <a:pt x="11386589" y="6358928"/>
                  <a:pt x="11386589" y="6330136"/>
                </a:cubicBezTo>
                <a:cubicBezTo>
                  <a:pt x="11357794" y="6330136"/>
                  <a:pt x="11332701" y="6330136"/>
                  <a:pt x="11303906" y="6330136"/>
                </a:cubicBezTo>
                <a:close/>
                <a:moveTo>
                  <a:pt x="353965" y="6330136"/>
                </a:moveTo>
                <a:cubicBezTo>
                  <a:pt x="353965" y="6358928"/>
                  <a:pt x="353965" y="6384023"/>
                  <a:pt x="353965" y="6412815"/>
                </a:cubicBezTo>
                <a:cubicBezTo>
                  <a:pt x="382757" y="6412815"/>
                  <a:pt x="407853" y="6412815"/>
                  <a:pt x="436645" y="6412815"/>
                </a:cubicBezTo>
                <a:cubicBezTo>
                  <a:pt x="436645" y="6384023"/>
                  <a:pt x="436645" y="6358928"/>
                  <a:pt x="436645" y="6330136"/>
                </a:cubicBezTo>
                <a:cubicBezTo>
                  <a:pt x="407853" y="6330136"/>
                  <a:pt x="382757" y="6330136"/>
                  <a:pt x="353965" y="6330136"/>
                </a:cubicBezTo>
                <a:close/>
                <a:moveTo>
                  <a:pt x="67623" y="6330136"/>
                </a:moveTo>
                <a:cubicBezTo>
                  <a:pt x="67623" y="6358928"/>
                  <a:pt x="67623" y="6384023"/>
                  <a:pt x="67623" y="6412815"/>
                </a:cubicBezTo>
                <a:cubicBezTo>
                  <a:pt x="96415" y="6412815"/>
                  <a:pt x="121511" y="6412815"/>
                  <a:pt x="150303" y="6412815"/>
                </a:cubicBezTo>
                <a:cubicBezTo>
                  <a:pt x="150303" y="6384023"/>
                  <a:pt x="150303" y="6358928"/>
                  <a:pt x="150303" y="6330136"/>
                </a:cubicBezTo>
                <a:cubicBezTo>
                  <a:pt x="121511" y="6330136"/>
                  <a:pt x="96415" y="6330136"/>
                  <a:pt x="67623" y="6330136"/>
                </a:cubicBezTo>
                <a:close/>
                <a:moveTo>
                  <a:pt x="217926" y="6187493"/>
                </a:moveTo>
                <a:lnTo>
                  <a:pt x="217926" y="6189870"/>
                </a:lnTo>
                <a:lnTo>
                  <a:pt x="215286" y="6189870"/>
                </a:lnTo>
                <a:cubicBezTo>
                  <a:pt x="215286" y="6215758"/>
                  <a:pt x="215286" y="6235834"/>
                  <a:pt x="215286" y="6262249"/>
                </a:cubicBezTo>
                <a:cubicBezTo>
                  <a:pt x="242494" y="6262249"/>
                  <a:pt x="262833" y="6262249"/>
                  <a:pt x="290039" y="6262249"/>
                </a:cubicBezTo>
                <a:cubicBezTo>
                  <a:pt x="290039" y="6235041"/>
                  <a:pt x="290039" y="6214435"/>
                  <a:pt x="290039" y="6187493"/>
                </a:cubicBezTo>
                <a:cubicBezTo>
                  <a:pt x="263890" y="6187493"/>
                  <a:pt x="243814" y="6187493"/>
                  <a:pt x="217926" y="6187493"/>
                </a:cubicBezTo>
                <a:close/>
                <a:moveTo>
                  <a:pt x="11450249" y="6187230"/>
                </a:moveTo>
                <a:cubicBezTo>
                  <a:pt x="11450249" y="6214172"/>
                  <a:pt x="11450249" y="6234777"/>
                  <a:pt x="11450249" y="6261983"/>
                </a:cubicBezTo>
                <a:cubicBezTo>
                  <a:pt x="11477457" y="6261983"/>
                  <a:pt x="11498060" y="6261983"/>
                  <a:pt x="11525005" y="6261983"/>
                </a:cubicBezTo>
                <a:cubicBezTo>
                  <a:pt x="11525005" y="6235834"/>
                  <a:pt x="11525005" y="6215492"/>
                  <a:pt x="11525005" y="6189606"/>
                </a:cubicBezTo>
                <a:lnTo>
                  <a:pt x="11522362" y="6189606"/>
                </a:lnTo>
                <a:lnTo>
                  <a:pt x="11522362" y="6187230"/>
                </a:lnTo>
                <a:cubicBezTo>
                  <a:pt x="11496476" y="6187230"/>
                  <a:pt x="11476401" y="6187230"/>
                  <a:pt x="11450249" y="6187230"/>
                </a:cubicBezTo>
                <a:close/>
                <a:moveTo>
                  <a:pt x="11589985" y="6039304"/>
                </a:moveTo>
                <a:cubicBezTo>
                  <a:pt x="11589985" y="6067303"/>
                  <a:pt x="11589985" y="6091868"/>
                  <a:pt x="11589985" y="6119606"/>
                </a:cubicBezTo>
                <a:lnTo>
                  <a:pt x="11592625" y="6119606"/>
                </a:lnTo>
                <a:lnTo>
                  <a:pt x="11592625" y="6121983"/>
                </a:lnTo>
                <a:cubicBezTo>
                  <a:pt x="11620363" y="6121983"/>
                  <a:pt x="11644665" y="6121983"/>
                  <a:pt x="11672667" y="6121983"/>
                </a:cubicBezTo>
                <a:cubicBezTo>
                  <a:pt x="11672667" y="6093191"/>
                  <a:pt x="11672667" y="6068359"/>
                  <a:pt x="11672667" y="6039304"/>
                </a:cubicBezTo>
                <a:cubicBezTo>
                  <a:pt x="11643872" y="6039304"/>
                  <a:pt x="11618777" y="6039304"/>
                  <a:pt x="11589985" y="6039304"/>
                </a:cubicBezTo>
                <a:close/>
                <a:moveTo>
                  <a:pt x="67623" y="6039304"/>
                </a:moveTo>
                <a:cubicBezTo>
                  <a:pt x="67623" y="6068096"/>
                  <a:pt x="67623" y="6093191"/>
                  <a:pt x="67623" y="6121983"/>
                </a:cubicBezTo>
                <a:cubicBezTo>
                  <a:pt x="95625" y="6121983"/>
                  <a:pt x="119927" y="6121983"/>
                  <a:pt x="147663" y="6121983"/>
                </a:cubicBezTo>
                <a:lnTo>
                  <a:pt x="147663" y="6119606"/>
                </a:lnTo>
                <a:lnTo>
                  <a:pt x="150303" y="6119606"/>
                </a:lnTo>
                <a:cubicBezTo>
                  <a:pt x="150303" y="6091605"/>
                  <a:pt x="150303" y="6067303"/>
                  <a:pt x="150303" y="6039304"/>
                </a:cubicBezTo>
                <a:cubicBezTo>
                  <a:pt x="121511" y="6039304"/>
                  <a:pt x="96415" y="6039304"/>
                  <a:pt x="67623" y="6039304"/>
                </a:cubicBezTo>
                <a:close/>
                <a:moveTo>
                  <a:pt x="11592625" y="358455"/>
                </a:moveTo>
                <a:lnTo>
                  <a:pt x="11592625" y="360835"/>
                </a:lnTo>
                <a:lnTo>
                  <a:pt x="11589985" y="360835"/>
                </a:lnTo>
                <a:cubicBezTo>
                  <a:pt x="11589985" y="388834"/>
                  <a:pt x="11589985" y="413136"/>
                  <a:pt x="11589985" y="441137"/>
                </a:cubicBezTo>
                <a:cubicBezTo>
                  <a:pt x="11618777" y="441137"/>
                  <a:pt x="11643872" y="441137"/>
                  <a:pt x="11672667" y="441137"/>
                </a:cubicBezTo>
                <a:cubicBezTo>
                  <a:pt x="11672667" y="412343"/>
                  <a:pt x="11672667" y="387250"/>
                  <a:pt x="11672667" y="358455"/>
                </a:cubicBezTo>
                <a:cubicBezTo>
                  <a:pt x="11644665" y="358455"/>
                  <a:pt x="11620627" y="358455"/>
                  <a:pt x="11592625" y="358455"/>
                </a:cubicBezTo>
                <a:close/>
                <a:moveTo>
                  <a:pt x="67623" y="358455"/>
                </a:moveTo>
                <a:cubicBezTo>
                  <a:pt x="67623" y="387250"/>
                  <a:pt x="67623" y="412343"/>
                  <a:pt x="67623" y="441137"/>
                </a:cubicBezTo>
                <a:cubicBezTo>
                  <a:pt x="96415" y="441137"/>
                  <a:pt x="121511" y="441137"/>
                  <a:pt x="150303" y="441137"/>
                </a:cubicBezTo>
                <a:cubicBezTo>
                  <a:pt x="150303" y="413136"/>
                  <a:pt x="150303" y="388834"/>
                  <a:pt x="150303" y="360835"/>
                </a:cubicBezTo>
                <a:lnTo>
                  <a:pt x="147663" y="360835"/>
                </a:lnTo>
                <a:lnTo>
                  <a:pt x="147663" y="358455"/>
                </a:lnTo>
                <a:cubicBezTo>
                  <a:pt x="119927" y="358455"/>
                  <a:pt x="95625" y="358455"/>
                  <a:pt x="67623" y="358455"/>
                </a:cubicBezTo>
                <a:close/>
                <a:moveTo>
                  <a:pt x="11450249" y="218456"/>
                </a:moveTo>
                <a:cubicBezTo>
                  <a:pt x="11450249" y="245664"/>
                  <a:pt x="11450249" y="266267"/>
                  <a:pt x="11450249" y="293212"/>
                </a:cubicBezTo>
                <a:cubicBezTo>
                  <a:pt x="11476401" y="293212"/>
                  <a:pt x="11496740" y="293212"/>
                  <a:pt x="11522362" y="293212"/>
                </a:cubicBezTo>
                <a:lnTo>
                  <a:pt x="11522362" y="290832"/>
                </a:lnTo>
                <a:lnTo>
                  <a:pt x="11525005" y="290832"/>
                </a:lnTo>
                <a:cubicBezTo>
                  <a:pt x="11525005" y="264946"/>
                  <a:pt x="11525005" y="244607"/>
                  <a:pt x="11525005" y="218456"/>
                </a:cubicBezTo>
                <a:cubicBezTo>
                  <a:pt x="11497796" y="218456"/>
                  <a:pt x="11477191" y="218456"/>
                  <a:pt x="11450249" y="218456"/>
                </a:cubicBezTo>
                <a:close/>
                <a:moveTo>
                  <a:pt x="215549" y="218456"/>
                </a:moveTo>
                <a:cubicBezTo>
                  <a:pt x="215549" y="244871"/>
                  <a:pt x="215549" y="264946"/>
                  <a:pt x="215549" y="290832"/>
                </a:cubicBezTo>
                <a:lnTo>
                  <a:pt x="218192" y="290832"/>
                </a:lnTo>
                <a:lnTo>
                  <a:pt x="218192" y="293212"/>
                </a:lnTo>
                <a:cubicBezTo>
                  <a:pt x="244078" y="293212"/>
                  <a:pt x="264153" y="293212"/>
                  <a:pt x="290305" y="293212"/>
                </a:cubicBezTo>
                <a:cubicBezTo>
                  <a:pt x="290305" y="266267"/>
                  <a:pt x="290305" y="245664"/>
                  <a:pt x="290305" y="218456"/>
                </a:cubicBezTo>
                <a:cubicBezTo>
                  <a:pt x="263097" y="218456"/>
                  <a:pt x="242494" y="218456"/>
                  <a:pt x="215549" y="218456"/>
                </a:cubicBezTo>
                <a:close/>
                <a:moveTo>
                  <a:pt x="11589985" y="67623"/>
                </a:moveTo>
                <a:cubicBezTo>
                  <a:pt x="11589985" y="96415"/>
                  <a:pt x="11589985" y="121511"/>
                  <a:pt x="11589985" y="150303"/>
                </a:cubicBezTo>
                <a:cubicBezTo>
                  <a:pt x="11618777" y="150303"/>
                  <a:pt x="11643872" y="150303"/>
                  <a:pt x="11672667" y="150303"/>
                </a:cubicBezTo>
                <a:cubicBezTo>
                  <a:pt x="11672667" y="121511"/>
                  <a:pt x="11672667" y="96415"/>
                  <a:pt x="11672667" y="67623"/>
                </a:cubicBezTo>
                <a:cubicBezTo>
                  <a:pt x="11643872" y="67623"/>
                  <a:pt x="11618777" y="67623"/>
                  <a:pt x="11589985" y="67623"/>
                </a:cubicBezTo>
                <a:close/>
                <a:moveTo>
                  <a:pt x="11303906" y="67623"/>
                </a:moveTo>
                <a:cubicBezTo>
                  <a:pt x="11303906" y="96415"/>
                  <a:pt x="11303906" y="121511"/>
                  <a:pt x="11303906" y="150303"/>
                </a:cubicBezTo>
                <a:cubicBezTo>
                  <a:pt x="11332701" y="150303"/>
                  <a:pt x="11357794" y="150303"/>
                  <a:pt x="11386589" y="150303"/>
                </a:cubicBezTo>
                <a:cubicBezTo>
                  <a:pt x="11386589" y="121511"/>
                  <a:pt x="11386589" y="96415"/>
                  <a:pt x="11386589" y="67623"/>
                </a:cubicBezTo>
                <a:cubicBezTo>
                  <a:pt x="11357794" y="67623"/>
                  <a:pt x="11332701" y="67623"/>
                  <a:pt x="11303906" y="67623"/>
                </a:cubicBezTo>
                <a:close/>
                <a:moveTo>
                  <a:pt x="504004" y="67623"/>
                </a:moveTo>
                <a:lnTo>
                  <a:pt x="504004" y="217926"/>
                </a:lnTo>
                <a:lnTo>
                  <a:pt x="357665" y="217926"/>
                </a:lnTo>
                <a:lnTo>
                  <a:pt x="357665" y="360835"/>
                </a:lnTo>
                <a:lnTo>
                  <a:pt x="217926" y="360835"/>
                </a:lnTo>
                <a:lnTo>
                  <a:pt x="217926" y="508761"/>
                </a:lnTo>
                <a:lnTo>
                  <a:pt x="67623" y="508761"/>
                </a:lnTo>
                <a:lnTo>
                  <a:pt x="67623" y="2044461"/>
                </a:lnTo>
                <a:lnTo>
                  <a:pt x="67623" y="2348126"/>
                </a:lnTo>
                <a:lnTo>
                  <a:pt x="67623" y="3874994"/>
                </a:lnTo>
                <a:lnTo>
                  <a:pt x="67623" y="3993834"/>
                </a:lnTo>
                <a:lnTo>
                  <a:pt x="67623" y="5971681"/>
                </a:lnTo>
                <a:lnTo>
                  <a:pt x="217926" y="5971681"/>
                </a:lnTo>
                <a:lnTo>
                  <a:pt x="217926" y="6119606"/>
                </a:lnTo>
                <a:lnTo>
                  <a:pt x="357928" y="6119606"/>
                </a:lnTo>
                <a:lnTo>
                  <a:pt x="357928" y="6262513"/>
                </a:lnTo>
                <a:lnTo>
                  <a:pt x="504268" y="6262513"/>
                </a:lnTo>
                <a:lnTo>
                  <a:pt x="504268" y="6412815"/>
                </a:lnTo>
                <a:lnTo>
                  <a:pt x="11236283" y="6412815"/>
                </a:lnTo>
                <a:lnTo>
                  <a:pt x="11236283" y="6262513"/>
                </a:lnTo>
                <a:lnTo>
                  <a:pt x="11382626" y="6262513"/>
                </a:lnTo>
                <a:lnTo>
                  <a:pt x="11382626" y="6119606"/>
                </a:lnTo>
                <a:lnTo>
                  <a:pt x="11522362" y="6119606"/>
                </a:lnTo>
                <a:lnTo>
                  <a:pt x="11522362" y="5971681"/>
                </a:lnTo>
                <a:lnTo>
                  <a:pt x="11672667" y="5971681"/>
                </a:lnTo>
                <a:lnTo>
                  <a:pt x="11672667" y="3993834"/>
                </a:lnTo>
                <a:lnTo>
                  <a:pt x="11672667" y="3874994"/>
                </a:lnTo>
                <a:lnTo>
                  <a:pt x="11672667" y="2335479"/>
                </a:lnTo>
                <a:lnTo>
                  <a:pt x="11672667" y="2044461"/>
                </a:lnTo>
                <a:lnTo>
                  <a:pt x="11672667" y="508761"/>
                </a:lnTo>
                <a:lnTo>
                  <a:pt x="11522098" y="508761"/>
                </a:lnTo>
                <a:lnTo>
                  <a:pt x="11522098" y="360835"/>
                </a:lnTo>
                <a:lnTo>
                  <a:pt x="11382362" y="360835"/>
                </a:lnTo>
                <a:lnTo>
                  <a:pt x="11382362" y="217926"/>
                </a:lnTo>
                <a:lnTo>
                  <a:pt x="11236020" y="217926"/>
                </a:lnTo>
                <a:lnTo>
                  <a:pt x="11236020" y="67623"/>
                </a:lnTo>
                <a:close/>
                <a:moveTo>
                  <a:pt x="353965" y="67623"/>
                </a:moveTo>
                <a:cubicBezTo>
                  <a:pt x="353965" y="96415"/>
                  <a:pt x="353965" y="121511"/>
                  <a:pt x="353965" y="150303"/>
                </a:cubicBezTo>
                <a:cubicBezTo>
                  <a:pt x="382757" y="150303"/>
                  <a:pt x="407853" y="150303"/>
                  <a:pt x="436645" y="150303"/>
                </a:cubicBezTo>
                <a:cubicBezTo>
                  <a:pt x="436645" y="121511"/>
                  <a:pt x="436645" y="96415"/>
                  <a:pt x="436645" y="67623"/>
                </a:cubicBezTo>
                <a:cubicBezTo>
                  <a:pt x="407853" y="67623"/>
                  <a:pt x="382757" y="67623"/>
                  <a:pt x="353965" y="67623"/>
                </a:cubicBezTo>
                <a:close/>
                <a:moveTo>
                  <a:pt x="67623" y="67623"/>
                </a:moveTo>
                <a:cubicBezTo>
                  <a:pt x="67623" y="96415"/>
                  <a:pt x="67623" y="121511"/>
                  <a:pt x="67623" y="150303"/>
                </a:cubicBezTo>
                <a:cubicBezTo>
                  <a:pt x="96415" y="150303"/>
                  <a:pt x="121511" y="150303"/>
                  <a:pt x="150303" y="150303"/>
                </a:cubicBezTo>
                <a:cubicBezTo>
                  <a:pt x="150303" y="121511"/>
                  <a:pt x="150303" y="96415"/>
                  <a:pt x="150303" y="67623"/>
                </a:cubicBezTo>
                <a:cubicBezTo>
                  <a:pt x="121511" y="67623"/>
                  <a:pt x="96415" y="67623"/>
                  <a:pt x="67623" y="67623"/>
                </a:cubicBezTo>
                <a:close/>
                <a:moveTo>
                  <a:pt x="0" y="0"/>
                </a:moveTo>
                <a:lnTo>
                  <a:pt x="217926" y="0"/>
                </a:lnTo>
                <a:lnTo>
                  <a:pt x="217926" y="150832"/>
                </a:lnTo>
                <a:lnTo>
                  <a:pt x="286079" y="150832"/>
                </a:lnTo>
                <a:lnTo>
                  <a:pt x="286079" y="0"/>
                </a:lnTo>
                <a:lnTo>
                  <a:pt x="11454212" y="0"/>
                </a:lnTo>
                <a:lnTo>
                  <a:pt x="11454212" y="150832"/>
                </a:lnTo>
                <a:lnTo>
                  <a:pt x="11522362" y="150832"/>
                </a:lnTo>
                <a:lnTo>
                  <a:pt x="11522362" y="0"/>
                </a:lnTo>
                <a:lnTo>
                  <a:pt x="11740554" y="0"/>
                </a:lnTo>
                <a:lnTo>
                  <a:pt x="11740554" y="217926"/>
                </a:lnTo>
                <a:lnTo>
                  <a:pt x="11592891" y="217926"/>
                </a:lnTo>
                <a:lnTo>
                  <a:pt x="11592891" y="290832"/>
                </a:lnTo>
                <a:lnTo>
                  <a:pt x="11740554" y="290832"/>
                </a:lnTo>
                <a:lnTo>
                  <a:pt x="11740554" y="2044461"/>
                </a:lnTo>
                <a:lnTo>
                  <a:pt x="11740554" y="2350374"/>
                </a:lnTo>
                <a:lnTo>
                  <a:pt x="11740554" y="3874994"/>
                </a:lnTo>
                <a:lnTo>
                  <a:pt x="11740554" y="3993834"/>
                </a:lnTo>
                <a:lnTo>
                  <a:pt x="11740554" y="6189606"/>
                </a:lnTo>
                <a:lnTo>
                  <a:pt x="11592891" y="6189606"/>
                </a:lnTo>
                <a:lnTo>
                  <a:pt x="11592891" y="6262249"/>
                </a:lnTo>
                <a:lnTo>
                  <a:pt x="11740554" y="6262249"/>
                </a:lnTo>
                <a:lnTo>
                  <a:pt x="11740554" y="6480175"/>
                </a:lnTo>
                <a:lnTo>
                  <a:pt x="11522362" y="6480175"/>
                </a:lnTo>
                <a:lnTo>
                  <a:pt x="11522362" y="6329343"/>
                </a:lnTo>
                <a:lnTo>
                  <a:pt x="11454212" y="6329343"/>
                </a:lnTo>
                <a:lnTo>
                  <a:pt x="11454212" y="6480175"/>
                </a:lnTo>
                <a:lnTo>
                  <a:pt x="286079" y="6480175"/>
                </a:lnTo>
                <a:lnTo>
                  <a:pt x="286079" y="6329343"/>
                </a:lnTo>
                <a:lnTo>
                  <a:pt x="217926" y="6329343"/>
                </a:lnTo>
                <a:lnTo>
                  <a:pt x="217926" y="6480175"/>
                </a:lnTo>
                <a:lnTo>
                  <a:pt x="0" y="6480175"/>
                </a:lnTo>
                <a:lnTo>
                  <a:pt x="0" y="6262249"/>
                </a:lnTo>
                <a:lnTo>
                  <a:pt x="147663" y="6262249"/>
                </a:lnTo>
                <a:lnTo>
                  <a:pt x="147663" y="6189606"/>
                </a:lnTo>
                <a:lnTo>
                  <a:pt x="0" y="6189606"/>
                </a:lnTo>
                <a:lnTo>
                  <a:pt x="0" y="3993834"/>
                </a:lnTo>
                <a:lnTo>
                  <a:pt x="0" y="3874994"/>
                </a:lnTo>
                <a:lnTo>
                  <a:pt x="0" y="2372069"/>
                </a:lnTo>
                <a:lnTo>
                  <a:pt x="0" y="2044461"/>
                </a:lnTo>
                <a:lnTo>
                  <a:pt x="0" y="290569"/>
                </a:lnTo>
                <a:lnTo>
                  <a:pt x="147663" y="290569"/>
                </a:lnTo>
                <a:lnTo>
                  <a:pt x="147663" y="217926"/>
                </a:lnTo>
                <a:lnTo>
                  <a:pt x="0" y="217926"/>
                </a:lnTo>
                <a:close/>
              </a:path>
            </a:pathLst>
          </a:custGeom>
          <a:gradFill>
            <a:gsLst>
              <a:gs pos="5000">
                <a:srgbClr val="354DA1">
                  <a:alpha val="0"/>
                </a:srgbClr>
              </a:gs>
              <a:gs pos="100000">
                <a:srgbClr val="354DA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44" name="组合 1443">
            <a:extLst>
              <a:ext uri="{FF2B5EF4-FFF2-40B4-BE49-F238E27FC236}">
                <a16:creationId xmlns:a16="http://schemas.microsoft.com/office/drawing/2014/main" id="{98793899-6E47-AD2B-13C4-47AE15F615D1}"/>
              </a:ext>
            </a:extLst>
          </p:cNvPr>
          <p:cNvGrpSpPr/>
          <p:nvPr userDrawn="1"/>
        </p:nvGrpSpPr>
        <p:grpSpPr>
          <a:xfrm>
            <a:off x="731045" y="4523277"/>
            <a:ext cx="461665" cy="1578174"/>
            <a:chOff x="731045" y="4295400"/>
            <a:chExt cx="461665" cy="1578174"/>
          </a:xfrm>
        </p:grpSpPr>
        <p:sp>
          <p:nvSpPr>
            <p:cNvPr id="1437" name="椭圆 1436">
              <a:extLst>
                <a:ext uri="{FF2B5EF4-FFF2-40B4-BE49-F238E27FC236}">
                  <a16:creationId xmlns:a16="http://schemas.microsoft.com/office/drawing/2014/main" id="{6D6D3195-7E18-4097-9FE1-D393FCA6222D}"/>
                </a:ext>
              </a:extLst>
            </p:cNvPr>
            <p:cNvSpPr/>
            <p:nvPr/>
          </p:nvSpPr>
          <p:spPr>
            <a:xfrm>
              <a:off x="773889" y="4295400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8" name="椭圆 1437">
              <a:extLst>
                <a:ext uri="{FF2B5EF4-FFF2-40B4-BE49-F238E27FC236}">
                  <a16:creationId xmlns:a16="http://schemas.microsoft.com/office/drawing/2014/main" id="{736BD466-D280-D901-723B-764A6E57E601}"/>
                </a:ext>
              </a:extLst>
            </p:cNvPr>
            <p:cNvSpPr/>
            <p:nvPr/>
          </p:nvSpPr>
          <p:spPr>
            <a:xfrm>
              <a:off x="773889" y="4693331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9" name="椭圆 1438">
              <a:extLst>
                <a:ext uri="{FF2B5EF4-FFF2-40B4-BE49-F238E27FC236}">
                  <a16:creationId xmlns:a16="http://schemas.microsoft.com/office/drawing/2014/main" id="{B834A70E-F1A4-800E-D454-7C52C9F9616B}"/>
                </a:ext>
              </a:extLst>
            </p:cNvPr>
            <p:cNvSpPr/>
            <p:nvPr/>
          </p:nvSpPr>
          <p:spPr>
            <a:xfrm>
              <a:off x="773889" y="5091262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0" name="椭圆 1439">
              <a:extLst>
                <a:ext uri="{FF2B5EF4-FFF2-40B4-BE49-F238E27FC236}">
                  <a16:creationId xmlns:a16="http://schemas.microsoft.com/office/drawing/2014/main" id="{CCC4DAD2-1733-FE29-9415-64974B96E8AA}"/>
                </a:ext>
              </a:extLst>
            </p:cNvPr>
            <p:cNvSpPr/>
            <p:nvPr/>
          </p:nvSpPr>
          <p:spPr>
            <a:xfrm>
              <a:off x="773889" y="5489193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3" name="文本框 1442">
              <a:extLst>
                <a:ext uri="{FF2B5EF4-FFF2-40B4-BE49-F238E27FC236}">
                  <a16:creationId xmlns:a16="http://schemas.microsoft.com/office/drawing/2014/main" id="{99B62617-882A-270A-E6C4-44AAA52ABF33}"/>
                </a:ext>
              </a:extLst>
            </p:cNvPr>
            <p:cNvSpPr txBox="1"/>
            <p:nvPr/>
          </p:nvSpPr>
          <p:spPr>
            <a:xfrm>
              <a:off x="731045" y="4326755"/>
              <a:ext cx="461665" cy="1515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传统节日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B7BDE1-485C-D29A-D2E8-90C022D25980}"/>
              </a:ext>
            </a:extLst>
          </p:cNvPr>
          <p:cNvGrpSpPr/>
          <p:nvPr userDrawn="1"/>
        </p:nvGrpSpPr>
        <p:grpSpPr>
          <a:xfrm>
            <a:off x="11192998" y="4180158"/>
            <a:ext cx="461665" cy="1870285"/>
            <a:chOff x="5867790" y="2338351"/>
            <a:chExt cx="461665" cy="1870285"/>
          </a:xfrm>
        </p:grpSpPr>
        <p:sp>
          <p:nvSpPr>
            <p:cNvPr id="1481" name="文本框 1480">
              <a:extLst>
                <a:ext uri="{FF2B5EF4-FFF2-40B4-BE49-F238E27FC236}">
                  <a16:creationId xmlns:a16="http://schemas.microsoft.com/office/drawing/2014/main" id="{233A1664-F0C8-2F8B-EB95-F8E1A4538B38}"/>
                </a:ext>
              </a:extLst>
            </p:cNvPr>
            <p:cNvSpPr txBox="1"/>
            <p:nvPr/>
          </p:nvSpPr>
          <p:spPr>
            <a:xfrm>
              <a:off x="5867790" y="2717242"/>
              <a:ext cx="461665" cy="14913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rgbClr val="354DA1"/>
                  </a:solidFill>
                </a:rPr>
                <a:t>元宵佳节</a:t>
              </a: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BB1DB85-E695-8333-592E-669E0FC491F1}"/>
                </a:ext>
              </a:extLst>
            </p:cNvPr>
            <p:cNvSpPr/>
            <p:nvPr/>
          </p:nvSpPr>
          <p:spPr>
            <a:xfrm>
              <a:off x="5888448" y="2338351"/>
              <a:ext cx="342463" cy="206416"/>
            </a:xfrm>
            <a:custGeom>
              <a:avLst/>
              <a:gdLst>
                <a:gd name="connsiteX0" fmla="*/ 596900 w 927100"/>
                <a:gd name="connsiteY0" fmla="*/ 0 h 558800"/>
                <a:gd name="connsiteX1" fmla="*/ 654050 w 927100"/>
                <a:gd name="connsiteY1" fmla="*/ 0 h 558800"/>
                <a:gd name="connsiteX2" fmla="*/ 927100 w 927100"/>
                <a:gd name="connsiteY2" fmla="*/ 241300 h 558800"/>
                <a:gd name="connsiteX3" fmla="*/ 469900 w 927100"/>
                <a:gd name="connsiteY3" fmla="*/ 558800 h 558800"/>
                <a:gd name="connsiteX4" fmla="*/ 6350 w 927100"/>
                <a:gd name="connsiteY4" fmla="*/ 419100 h 558800"/>
                <a:gd name="connsiteX5" fmla="*/ 0 w 927100"/>
                <a:gd name="connsiteY5" fmla="*/ 406400 h 558800"/>
                <a:gd name="connsiteX6" fmla="*/ 419100 w 927100"/>
                <a:gd name="connsiteY6" fmla="*/ 495300 h 558800"/>
                <a:gd name="connsiteX7" fmla="*/ 793750 w 927100"/>
                <a:gd name="connsiteY7" fmla="*/ 266700 h 558800"/>
                <a:gd name="connsiteX8" fmla="*/ 673100 w 927100"/>
                <a:gd name="connsiteY8" fmla="*/ 152400 h 558800"/>
                <a:gd name="connsiteX9" fmla="*/ 577850 w 927100"/>
                <a:gd name="connsiteY9" fmla="*/ 222250 h 558800"/>
                <a:gd name="connsiteX10" fmla="*/ 609600 w 927100"/>
                <a:gd name="connsiteY10" fmla="*/ 273050 h 558800"/>
                <a:gd name="connsiteX11" fmla="*/ 635000 w 927100"/>
                <a:gd name="connsiteY11" fmla="*/ 266700 h 558800"/>
                <a:gd name="connsiteX12" fmla="*/ 615950 w 927100"/>
                <a:gd name="connsiteY12" fmla="*/ 234950 h 558800"/>
                <a:gd name="connsiteX13" fmla="*/ 660400 w 927100"/>
                <a:gd name="connsiteY13" fmla="*/ 203200 h 558800"/>
                <a:gd name="connsiteX14" fmla="*/ 711200 w 927100"/>
                <a:gd name="connsiteY14" fmla="*/ 260350 h 558800"/>
                <a:gd name="connsiteX15" fmla="*/ 596900 w 927100"/>
                <a:gd name="connsiteY15" fmla="*/ 361950 h 558800"/>
                <a:gd name="connsiteX16" fmla="*/ 514350 w 927100"/>
                <a:gd name="connsiteY16" fmla="*/ 292100 h 558800"/>
                <a:gd name="connsiteX17" fmla="*/ 476250 w 927100"/>
                <a:gd name="connsiteY17" fmla="*/ 279400 h 558800"/>
                <a:gd name="connsiteX18" fmla="*/ 431800 w 927100"/>
                <a:gd name="connsiteY18" fmla="*/ 209550 h 558800"/>
                <a:gd name="connsiteX19" fmla="*/ 508000 w 927100"/>
                <a:gd name="connsiteY19" fmla="*/ 120650 h 558800"/>
                <a:gd name="connsiteX20" fmla="*/ 495300 w 927100"/>
                <a:gd name="connsiteY20" fmla="*/ 76200 h 558800"/>
                <a:gd name="connsiteX21" fmla="*/ 596900 w 927100"/>
                <a:gd name="connsiteY21" fmla="*/ 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7100" h="558800">
                  <a:moveTo>
                    <a:pt x="596900" y="0"/>
                  </a:moveTo>
                  <a:lnTo>
                    <a:pt x="654050" y="0"/>
                  </a:lnTo>
                  <a:cubicBezTo>
                    <a:pt x="781050" y="0"/>
                    <a:pt x="927100" y="88900"/>
                    <a:pt x="927100" y="241300"/>
                  </a:cubicBezTo>
                  <a:cubicBezTo>
                    <a:pt x="927100" y="495300"/>
                    <a:pt x="603250" y="558800"/>
                    <a:pt x="469900" y="558800"/>
                  </a:cubicBezTo>
                  <a:cubicBezTo>
                    <a:pt x="311150" y="558800"/>
                    <a:pt x="165100" y="501650"/>
                    <a:pt x="6350" y="419100"/>
                  </a:cubicBezTo>
                  <a:cubicBezTo>
                    <a:pt x="0" y="419100"/>
                    <a:pt x="0" y="412750"/>
                    <a:pt x="0" y="406400"/>
                  </a:cubicBezTo>
                  <a:cubicBezTo>
                    <a:pt x="88900" y="457200"/>
                    <a:pt x="298450" y="495300"/>
                    <a:pt x="419100" y="495300"/>
                  </a:cubicBezTo>
                  <a:cubicBezTo>
                    <a:pt x="508000" y="495300"/>
                    <a:pt x="793750" y="450850"/>
                    <a:pt x="793750" y="266700"/>
                  </a:cubicBezTo>
                  <a:cubicBezTo>
                    <a:pt x="793750" y="196850"/>
                    <a:pt x="711200" y="152400"/>
                    <a:pt x="673100" y="152400"/>
                  </a:cubicBezTo>
                  <a:cubicBezTo>
                    <a:pt x="628650" y="152400"/>
                    <a:pt x="577850" y="190500"/>
                    <a:pt x="577850" y="222250"/>
                  </a:cubicBezTo>
                  <a:cubicBezTo>
                    <a:pt x="577850" y="241300"/>
                    <a:pt x="590550" y="260350"/>
                    <a:pt x="609600" y="273050"/>
                  </a:cubicBezTo>
                  <a:lnTo>
                    <a:pt x="635000" y="266700"/>
                  </a:lnTo>
                  <a:cubicBezTo>
                    <a:pt x="628650" y="260350"/>
                    <a:pt x="615950" y="247650"/>
                    <a:pt x="615950" y="234950"/>
                  </a:cubicBezTo>
                  <a:cubicBezTo>
                    <a:pt x="615950" y="203200"/>
                    <a:pt x="647700" y="203200"/>
                    <a:pt x="660400" y="203200"/>
                  </a:cubicBezTo>
                  <a:cubicBezTo>
                    <a:pt x="692150" y="203200"/>
                    <a:pt x="711200" y="234950"/>
                    <a:pt x="711200" y="260350"/>
                  </a:cubicBezTo>
                  <a:cubicBezTo>
                    <a:pt x="711200" y="323850"/>
                    <a:pt x="641350" y="361950"/>
                    <a:pt x="596900" y="361950"/>
                  </a:cubicBezTo>
                  <a:cubicBezTo>
                    <a:pt x="546100" y="361950"/>
                    <a:pt x="558800" y="330200"/>
                    <a:pt x="514350" y="292100"/>
                  </a:cubicBezTo>
                  <a:cubicBezTo>
                    <a:pt x="501650" y="285750"/>
                    <a:pt x="482600" y="292100"/>
                    <a:pt x="476250" y="279400"/>
                  </a:cubicBezTo>
                  <a:cubicBezTo>
                    <a:pt x="425450" y="241300"/>
                    <a:pt x="431800" y="241300"/>
                    <a:pt x="431800" y="209550"/>
                  </a:cubicBezTo>
                  <a:cubicBezTo>
                    <a:pt x="431800" y="165100"/>
                    <a:pt x="450850" y="133350"/>
                    <a:pt x="508000" y="120650"/>
                  </a:cubicBezTo>
                  <a:cubicBezTo>
                    <a:pt x="508000" y="107950"/>
                    <a:pt x="495300" y="95250"/>
                    <a:pt x="495300" y="76200"/>
                  </a:cubicBezTo>
                  <a:cubicBezTo>
                    <a:pt x="495300" y="63500"/>
                    <a:pt x="584200" y="6350"/>
                    <a:pt x="596900" y="0"/>
                  </a:cubicBezTo>
                  <a:close/>
                </a:path>
              </a:pathLst>
            </a:custGeom>
            <a:solidFill>
              <a:srgbClr val="354DA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B6DA091-3E3E-C5D8-9B79-4AF2F2BDA318}"/>
              </a:ext>
            </a:extLst>
          </p:cNvPr>
          <p:cNvSpPr/>
          <p:nvPr userDrawn="1"/>
        </p:nvSpPr>
        <p:spPr>
          <a:xfrm>
            <a:off x="0" y="5927760"/>
            <a:ext cx="12192000" cy="930241"/>
          </a:xfrm>
          <a:custGeom>
            <a:avLst/>
            <a:gdLst>
              <a:gd name="connsiteX0" fmla="*/ 623176 w 12192000"/>
              <a:gd name="connsiteY0" fmla="*/ 0 h 930241"/>
              <a:gd name="connsiteX1" fmla="*/ 1117567 w 12192000"/>
              <a:gd name="connsiteY1" fmla="*/ 262866 h 930241"/>
              <a:gd name="connsiteX2" fmla="*/ 1124826 w 12192000"/>
              <a:gd name="connsiteY2" fmla="*/ 276240 h 930241"/>
              <a:gd name="connsiteX3" fmla="*/ 1132086 w 12192000"/>
              <a:gd name="connsiteY3" fmla="*/ 262866 h 930241"/>
              <a:gd name="connsiteX4" fmla="*/ 1626476 w 12192000"/>
              <a:gd name="connsiteY4" fmla="*/ 0 h 930241"/>
              <a:gd name="connsiteX5" fmla="*/ 2120867 w 12192000"/>
              <a:gd name="connsiteY5" fmla="*/ 262866 h 930241"/>
              <a:gd name="connsiteX6" fmla="*/ 2128126 w 12192000"/>
              <a:gd name="connsiteY6" fmla="*/ 276240 h 930241"/>
              <a:gd name="connsiteX7" fmla="*/ 2135386 w 12192000"/>
              <a:gd name="connsiteY7" fmla="*/ 262866 h 930241"/>
              <a:gd name="connsiteX8" fmla="*/ 2629777 w 12192000"/>
              <a:gd name="connsiteY8" fmla="*/ 0 h 930241"/>
              <a:gd name="connsiteX9" fmla="*/ 3124167 w 12192000"/>
              <a:gd name="connsiteY9" fmla="*/ 262866 h 930241"/>
              <a:gd name="connsiteX10" fmla="*/ 3131426 w 12192000"/>
              <a:gd name="connsiteY10" fmla="*/ 276240 h 930241"/>
              <a:gd name="connsiteX11" fmla="*/ 3138686 w 12192000"/>
              <a:gd name="connsiteY11" fmla="*/ 262866 h 930241"/>
              <a:gd name="connsiteX12" fmla="*/ 3633076 w 12192000"/>
              <a:gd name="connsiteY12" fmla="*/ 0 h 930241"/>
              <a:gd name="connsiteX13" fmla="*/ 4127468 w 12192000"/>
              <a:gd name="connsiteY13" fmla="*/ 262866 h 930241"/>
              <a:gd name="connsiteX14" fmla="*/ 4134726 w 12192000"/>
              <a:gd name="connsiteY14" fmla="*/ 276240 h 930241"/>
              <a:gd name="connsiteX15" fmla="*/ 4141985 w 12192000"/>
              <a:gd name="connsiteY15" fmla="*/ 262866 h 930241"/>
              <a:gd name="connsiteX16" fmla="*/ 4636377 w 12192000"/>
              <a:gd name="connsiteY16" fmla="*/ 0 h 930241"/>
              <a:gd name="connsiteX17" fmla="*/ 5130768 w 12192000"/>
              <a:gd name="connsiteY17" fmla="*/ 262866 h 930241"/>
              <a:gd name="connsiteX18" fmla="*/ 5138027 w 12192000"/>
              <a:gd name="connsiteY18" fmla="*/ 276240 h 930241"/>
              <a:gd name="connsiteX19" fmla="*/ 5145286 w 12192000"/>
              <a:gd name="connsiteY19" fmla="*/ 262866 h 930241"/>
              <a:gd name="connsiteX20" fmla="*/ 5639676 w 12192000"/>
              <a:gd name="connsiteY20" fmla="*/ 0 h 930241"/>
              <a:gd name="connsiteX21" fmla="*/ 6061264 w 12192000"/>
              <a:gd name="connsiteY21" fmla="*/ 174628 h 930241"/>
              <a:gd name="connsiteX22" fmla="*/ 6110515 w 12192000"/>
              <a:gd name="connsiteY22" fmla="*/ 234320 h 930241"/>
              <a:gd name="connsiteX23" fmla="*/ 6159766 w 12192000"/>
              <a:gd name="connsiteY23" fmla="*/ 174628 h 930241"/>
              <a:gd name="connsiteX24" fmla="*/ 6581353 w 12192000"/>
              <a:gd name="connsiteY24" fmla="*/ 0 h 930241"/>
              <a:gd name="connsiteX25" fmla="*/ 7075744 w 12192000"/>
              <a:gd name="connsiteY25" fmla="*/ 262866 h 930241"/>
              <a:gd name="connsiteX26" fmla="*/ 7083003 w 12192000"/>
              <a:gd name="connsiteY26" fmla="*/ 276240 h 930241"/>
              <a:gd name="connsiteX27" fmla="*/ 7090262 w 12192000"/>
              <a:gd name="connsiteY27" fmla="*/ 262866 h 930241"/>
              <a:gd name="connsiteX28" fmla="*/ 7584653 w 12192000"/>
              <a:gd name="connsiteY28" fmla="*/ 0 h 930241"/>
              <a:gd name="connsiteX29" fmla="*/ 8079044 w 12192000"/>
              <a:gd name="connsiteY29" fmla="*/ 262866 h 930241"/>
              <a:gd name="connsiteX30" fmla="*/ 8086303 w 12192000"/>
              <a:gd name="connsiteY30" fmla="*/ 276240 h 930241"/>
              <a:gd name="connsiteX31" fmla="*/ 8093562 w 12192000"/>
              <a:gd name="connsiteY31" fmla="*/ 262866 h 930241"/>
              <a:gd name="connsiteX32" fmla="*/ 8587952 w 12192000"/>
              <a:gd name="connsiteY32" fmla="*/ 0 h 930241"/>
              <a:gd name="connsiteX33" fmla="*/ 9082343 w 12192000"/>
              <a:gd name="connsiteY33" fmla="*/ 262866 h 930241"/>
              <a:gd name="connsiteX34" fmla="*/ 9089603 w 12192000"/>
              <a:gd name="connsiteY34" fmla="*/ 276240 h 930241"/>
              <a:gd name="connsiteX35" fmla="*/ 9096862 w 12192000"/>
              <a:gd name="connsiteY35" fmla="*/ 262866 h 930241"/>
              <a:gd name="connsiteX36" fmla="*/ 9591252 w 12192000"/>
              <a:gd name="connsiteY36" fmla="*/ 0 h 930241"/>
              <a:gd name="connsiteX37" fmla="*/ 10085643 w 12192000"/>
              <a:gd name="connsiteY37" fmla="*/ 262866 h 930241"/>
              <a:gd name="connsiteX38" fmla="*/ 10092902 w 12192000"/>
              <a:gd name="connsiteY38" fmla="*/ 276240 h 930241"/>
              <a:gd name="connsiteX39" fmla="*/ 10100161 w 12192000"/>
              <a:gd name="connsiteY39" fmla="*/ 262866 h 930241"/>
              <a:gd name="connsiteX40" fmla="*/ 10594552 w 12192000"/>
              <a:gd name="connsiteY40" fmla="*/ 0 h 930241"/>
              <a:gd name="connsiteX41" fmla="*/ 11088943 w 12192000"/>
              <a:gd name="connsiteY41" fmla="*/ 262866 h 930241"/>
              <a:gd name="connsiteX42" fmla="*/ 11096202 w 12192000"/>
              <a:gd name="connsiteY42" fmla="*/ 276240 h 930241"/>
              <a:gd name="connsiteX43" fmla="*/ 11103462 w 12192000"/>
              <a:gd name="connsiteY43" fmla="*/ 262866 h 930241"/>
              <a:gd name="connsiteX44" fmla="*/ 11597852 w 12192000"/>
              <a:gd name="connsiteY44" fmla="*/ 0 h 930241"/>
              <a:gd name="connsiteX45" fmla="*/ 12092243 w 12192000"/>
              <a:gd name="connsiteY45" fmla="*/ 262866 h 930241"/>
              <a:gd name="connsiteX46" fmla="*/ 12099502 w 12192000"/>
              <a:gd name="connsiteY46" fmla="*/ 276240 h 930241"/>
              <a:gd name="connsiteX47" fmla="*/ 12106762 w 12192000"/>
              <a:gd name="connsiteY47" fmla="*/ 262866 h 930241"/>
              <a:gd name="connsiteX48" fmla="*/ 12192000 w 12192000"/>
              <a:gd name="connsiteY48" fmla="*/ 164438 h 930241"/>
              <a:gd name="connsiteX49" fmla="*/ 12192000 w 12192000"/>
              <a:gd name="connsiteY49" fmla="*/ 930241 h 930241"/>
              <a:gd name="connsiteX50" fmla="*/ 12107348 w 12192000"/>
              <a:gd name="connsiteY50" fmla="*/ 930241 h 930241"/>
              <a:gd name="connsiteX51" fmla="*/ 12106762 w 12192000"/>
              <a:gd name="connsiteY51" fmla="*/ 929565 h 930241"/>
              <a:gd name="connsiteX52" fmla="*/ 12099502 w 12192000"/>
              <a:gd name="connsiteY52" fmla="*/ 916190 h 930241"/>
              <a:gd name="connsiteX53" fmla="*/ 12092243 w 12192000"/>
              <a:gd name="connsiteY53" fmla="*/ 929565 h 930241"/>
              <a:gd name="connsiteX54" fmla="*/ 12091658 w 12192000"/>
              <a:gd name="connsiteY54" fmla="*/ 930241 h 930241"/>
              <a:gd name="connsiteX55" fmla="*/ 11104047 w 12192000"/>
              <a:gd name="connsiteY55" fmla="*/ 930241 h 930241"/>
              <a:gd name="connsiteX56" fmla="*/ 11103462 w 12192000"/>
              <a:gd name="connsiteY56" fmla="*/ 929565 h 930241"/>
              <a:gd name="connsiteX57" fmla="*/ 11096202 w 12192000"/>
              <a:gd name="connsiteY57" fmla="*/ 916190 h 930241"/>
              <a:gd name="connsiteX58" fmla="*/ 11088943 w 12192000"/>
              <a:gd name="connsiteY58" fmla="*/ 929565 h 930241"/>
              <a:gd name="connsiteX59" fmla="*/ 11088357 w 12192000"/>
              <a:gd name="connsiteY59" fmla="*/ 930241 h 930241"/>
              <a:gd name="connsiteX60" fmla="*/ 10100746 w 12192000"/>
              <a:gd name="connsiteY60" fmla="*/ 930241 h 930241"/>
              <a:gd name="connsiteX61" fmla="*/ 10100161 w 12192000"/>
              <a:gd name="connsiteY61" fmla="*/ 929565 h 930241"/>
              <a:gd name="connsiteX62" fmla="*/ 10092902 w 12192000"/>
              <a:gd name="connsiteY62" fmla="*/ 916190 h 930241"/>
              <a:gd name="connsiteX63" fmla="*/ 10085643 w 12192000"/>
              <a:gd name="connsiteY63" fmla="*/ 929565 h 930241"/>
              <a:gd name="connsiteX64" fmla="*/ 10085058 w 12192000"/>
              <a:gd name="connsiteY64" fmla="*/ 930241 h 930241"/>
              <a:gd name="connsiteX65" fmla="*/ 9097448 w 12192000"/>
              <a:gd name="connsiteY65" fmla="*/ 930241 h 930241"/>
              <a:gd name="connsiteX66" fmla="*/ 9096862 w 12192000"/>
              <a:gd name="connsiteY66" fmla="*/ 929565 h 930241"/>
              <a:gd name="connsiteX67" fmla="*/ 9089603 w 12192000"/>
              <a:gd name="connsiteY67" fmla="*/ 916190 h 930241"/>
              <a:gd name="connsiteX68" fmla="*/ 9082343 w 12192000"/>
              <a:gd name="connsiteY68" fmla="*/ 929565 h 930241"/>
              <a:gd name="connsiteX69" fmla="*/ 9081758 w 12192000"/>
              <a:gd name="connsiteY69" fmla="*/ 930241 h 930241"/>
              <a:gd name="connsiteX70" fmla="*/ 8094148 w 12192000"/>
              <a:gd name="connsiteY70" fmla="*/ 930241 h 930241"/>
              <a:gd name="connsiteX71" fmla="*/ 8093562 w 12192000"/>
              <a:gd name="connsiteY71" fmla="*/ 929565 h 930241"/>
              <a:gd name="connsiteX72" fmla="*/ 8086303 w 12192000"/>
              <a:gd name="connsiteY72" fmla="*/ 916190 h 930241"/>
              <a:gd name="connsiteX73" fmla="*/ 8079044 w 12192000"/>
              <a:gd name="connsiteY73" fmla="*/ 929565 h 930241"/>
              <a:gd name="connsiteX74" fmla="*/ 8078459 w 12192000"/>
              <a:gd name="connsiteY74" fmla="*/ 930241 h 930241"/>
              <a:gd name="connsiteX75" fmla="*/ 7090848 w 12192000"/>
              <a:gd name="connsiteY75" fmla="*/ 930241 h 930241"/>
              <a:gd name="connsiteX76" fmla="*/ 7090262 w 12192000"/>
              <a:gd name="connsiteY76" fmla="*/ 929565 h 930241"/>
              <a:gd name="connsiteX77" fmla="*/ 7083003 w 12192000"/>
              <a:gd name="connsiteY77" fmla="*/ 916190 h 930241"/>
              <a:gd name="connsiteX78" fmla="*/ 7075744 w 12192000"/>
              <a:gd name="connsiteY78" fmla="*/ 929565 h 930241"/>
              <a:gd name="connsiteX79" fmla="*/ 7075159 w 12192000"/>
              <a:gd name="connsiteY79" fmla="*/ 930241 h 930241"/>
              <a:gd name="connsiteX80" fmla="*/ 5145871 w 12192000"/>
              <a:gd name="connsiteY80" fmla="*/ 930241 h 930241"/>
              <a:gd name="connsiteX81" fmla="*/ 5145286 w 12192000"/>
              <a:gd name="connsiteY81" fmla="*/ 929565 h 930241"/>
              <a:gd name="connsiteX82" fmla="*/ 5138027 w 12192000"/>
              <a:gd name="connsiteY82" fmla="*/ 916190 h 930241"/>
              <a:gd name="connsiteX83" fmla="*/ 5130768 w 12192000"/>
              <a:gd name="connsiteY83" fmla="*/ 929565 h 930241"/>
              <a:gd name="connsiteX84" fmla="*/ 5130182 w 12192000"/>
              <a:gd name="connsiteY84" fmla="*/ 930241 h 930241"/>
              <a:gd name="connsiteX85" fmla="*/ 4142571 w 12192000"/>
              <a:gd name="connsiteY85" fmla="*/ 930241 h 930241"/>
              <a:gd name="connsiteX86" fmla="*/ 4141985 w 12192000"/>
              <a:gd name="connsiteY86" fmla="*/ 929565 h 930241"/>
              <a:gd name="connsiteX87" fmla="*/ 4134726 w 12192000"/>
              <a:gd name="connsiteY87" fmla="*/ 916190 h 930241"/>
              <a:gd name="connsiteX88" fmla="*/ 4127468 w 12192000"/>
              <a:gd name="connsiteY88" fmla="*/ 929565 h 930241"/>
              <a:gd name="connsiteX89" fmla="*/ 4126882 w 12192000"/>
              <a:gd name="connsiteY89" fmla="*/ 930241 h 930241"/>
              <a:gd name="connsiteX90" fmla="*/ 3139272 w 12192000"/>
              <a:gd name="connsiteY90" fmla="*/ 930241 h 930241"/>
              <a:gd name="connsiteX91" fmla="*/ 3138686 w 12192000"/>
              <a:gd name="connsiteY91" fmla="*/ 929565 h 930241"/>
              <a:gd name="connsiteX92" fmla="*/ 3131426 w 12192000"/>
              <a:gd name="connsiteY92" fmla="*/ 916190 h 930241"/>
              <a:gd name="connsiteX93" fmla="*/ 3124167 w 12192000"/>
              <a:gd name="connsiteY93" fmla="*/ 929565 h 930241"/>
              <a:gd name="connsiteX94" fmla="*/ 3123582 w 12192000"/>
              <a:gd name="connsiteY94" fmla="*/ 930241 h 930241"/>
              <a:gd name="connsiteX95" fmla="*/ 2135972 w 12192000"/>
              <a:gd name="connsiteY95" fmla="*/ 930241 h 930241"/>
              <a:gd name="connsiteX96" fmla="*/ 2135386 w 12192000"/>
              <a:gd name="connsiteY96" fmla="*/ 929565 h 930241"/>
              <a:gd name="connsiteX97" fmla="*/ 2128126 w 12192000"/>
              <a:gd name="connsiteY97" fmla="*/ 916190 h 930241"/>
              <a:gd name="connsiteX98" fmla="*/ 2120867 w 12192000"/>
              <a:gd name="connsiteY98" fmla="*/ 929565 h 930241"/>
              <a:gd name="connsiteX99" fmla="*/ 2120282 w 12192000"/>
              <a:gd name="connsiteY99" fmla="*/ 930241 h 930241"/>
              <a:gd name="connsiteX100" fmla="*/ 1132672 w 12192000"/>
              <a:gd name="connsiteY100" fmla="*/ 930241 h 930241"/>
              <a:gd name="connsiteX101" fmla="*/ 1132086 w 12192000"/>
              <a:gd name="connsiteY101" fmla="*/ 929565 h 930241"/>
              <a:gd name="connsiteX102" fmla="*/ 1124826 w 12192000"/>
              <a:gd name="connsiteY102" fmla="*/ 916190 h 930241"/>
              <a:gd name="connsiteX103" fmla="*/ 1117567 w 12192000"/>
              <a:gd name="connsiteY103" fmla="*/ 929565 h 930241"/>
              <a:gd name="connsiteX104" fmla="*/ 1116982 w 12192000"/>
              <a:gd name="connsiteY104" fmla="*/ 930241 h 930241"/>
              <a:gd name="connsiteX105" fmla="*/ 129371 w 12192000"/>
              <a:gd name="connsiteY105" fmla="*/ 930241 h 930241"/>
              <a:gd name="connsiteX106" fmla="*/ 128785 w 12192000"/>
              <a:gd name="connsiteY106" fmla="*/ 929565 h 930241"/>
              <a:gd name="connsiteX107" fmla="*/ 121526 w 12192000"/>
              <a:gd name="connsiteY107" fmla="*/ 916190 h 930241"/>
              <a:gd name="connsiteX108" fmla="*/ 114267 w 12192000"/>
              <a:gd name="connsiteY108" fmla="*/ 929565 h 930241"/>
              <a:gd name="connsiteX109" fmla="*/ 113682 w 12192000"/>
              <a:gd name="connsiteY109" fmla="*/ 930241 h 930241"/>
              <a:gd name="connsiteX110" fmla="*/ 0 w 12192000"/>
              <a:gd name="connsiteY110" fmla="*/ 930241 h 930241"/>
              <a:gd name="connsiteX111" fmla="*/ 0 w 12192000"/>
              <a:gd name="connsiteY111" fmla="*/ 140135 h 930241"/>
              <a:gd name="connsiteX112" fmla="*/ 20758 w 12192000"/>
              <a:gd name="connsiteY112" fmla="*/ 154887 h 930241"/>
              <a:gd name="connsiteX113" fmla="*/ 114267 w 12192000"/>
              <a:gd name="connsiteY113" fmla="*/ 262866 h 930241"/>
              <a:gd name="connsiteX114" fmla="*/ 121526 w 12192000"/>
              <a:gd name="connsiteY114" fmla="*/ 276240 h 930241"/>
              <a:gd name="connsiteX115" fmla="*/ 128785 w 12192000"/>
              <a:gd name="connsiteY115" fmla="*/ 262866 h 930241"/>
              <a:gd name="connsiteX116" fmla="*/ 623176 w 12192000"/>
              <a:gd name="connsiteY116" fmla="*/ 0 h 93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2192000" h="930241">
                <a:moveTo>
                  <a:pt x="623176" y="0"/>
                </a:moveTo>
                <a:cubicBezTo>
                  <a:pt x="828976" y="0"/>
                  <a:pt x="1010423" y="104272"/>
                  <a:pt x="1117567" y="262866"/>
                </a:cubicBezTo>
                <a:lnTo>
                  <a:pt x="1124826" y="276240"/>
                </a:lnTo>
                <a:lnTo>
                  <a:pt x="1132086" y="262866"/>
                </a:lnTo>
                <a:cubicBezTo>
                  <a:pt x="1239230" y="104272"/>
                  <a:pt x="1420676" y="0"/>
                  <a:pt x="1626476" y="0"/>
                </a:cubicBezTo>
                <a:cubicBezTo>
                  <a:pt x="1832276" y="0"/>
                  <a:pt x="2013723" y="104272"/>
                  <a:pt x="2120867" y="262866"/>
                </a:cubicBezTo>
                <a:lnTo>
                  <a:pt x="2128126" y="276240"/>
                </a:lnTo>
                <a:lnTo>
                  <a:pt x="2135386" y="262866"/>
                </a:lnTo>
                <a:cubicBezTo>
                  <a:pt x="2242530" y="104272"/>
                  <a:pt x="2423976" y="0"/>
                  <a:pt x="2629777" y="0"/>
                </a:cubicBezTo>
                <a:cubicBezTo>
                  <a:pt x="2835577" y="0"/>
                  <a:pt x="3017023" y="104272"/>
                  <a:pt x="3124167" y="262866"/>
                </a:cubicBezTo>
                <a:lnTo>
                  <a:pt x="3131426" y="276240"/>
                </a:lnTo>
                <a:lnTo>
                  <a:pt x="3138686" y="262866"/>
                </a:lnTo>
                <a:cubicBezTo>
                  <a:pt x="3245830" y="104272"/>
                  <a:pt x="3427276" y="0"/>
                  <a:pt x="3633076" y="0"/>
                </a:cubicBezTo>
                <a:cubicBezTo>
                  <a:pt x="3838876" y="0"/>
                  <a:pt x="4020323" y="104272"/>
                  <a:pt x="4127468" y="262866"/>
                </a:cubicBezTo>
                <a:lnTo>
                  <a:pt x="4134726" y="276240"/>
                </a:lnTo>
                <a:lnTo>
                  <a:pt x="4141985" y="262866"/>
                </a:lnTo>
                <a:cubicBezTo>
                  <a:pt x="4249131" y="104272"/>
                  <a:pt x="4430577" y="0"/>
                  <a:pt x="4636377" y="0"/>
                </a:cubicBezTo>
                <a:cubicBezTo>
                  <a:pt x="4842177" y="0"/>
                  <a:pt x="5023624" y="104272"/>
                  <a:pt x="5130768" y="262866"/>
                </a:cubicBezTo>
                <a:lnTo>
                  <a:pt x="5138027" y="276240"/>
                </a:lnTo>
                <a:lnTo>
                  <a:pt x="5145286" y="262866"/>
                </a:lnTo>
                <a:cubicBezTo>
                  <a:pt x="5252429" y="104272"/>
                  <a:pt x="5433876" y="0"/>
                  <a:pt x="5639676" y="0"/>
                </a:cubicBezTo>
                <a:cubicBezTo>
                  <a:pt x="5804317" y="0"/>
                  <a:pt x="5953370" y="66734"/>
                  <a:pt x="6061264" y="174628"/>
                </a:cubicBezTo>
                <a:lnTo>
                  <a:pt x="6110515" y="234320"/>
                </a:lnTo>
                <a:lnTo>
                  <a:pt x="6159766" y="174628"/>
                </a:lnTo>
                <a:cubicBezTo>
                  <a:pt x="6267659" y="66734"/>
                  <a:pt x="6416713" y="0"/>
                  <a:pt x="6581353" y="0"/>
                </a:cubicBezTo>
                <a:cubicBezTo>
                  <a:pt x="6787153" y="0"/>
                  <a:pt x="6968600" y="104272"/>
                  <a:pt x="7075744" y="262866"/>
                </a:cubicBezTo>
                <a:lnTo>
                  <a:pt x="7083003" y="276240"/>
                </a:lnTo>
                <a:lnTo>
                  <a:pt x="7090262" y="262866"/>
                </a:lnTo>
                <a:cubicBezTo>
                  <a:pt x="7197407" y="104272"/>
                  <a:pt x="7378853" y="0"/>
                  <a:pt x="7584653" y="0"/>
                </a:cubicBezTo>
                <a:cubicBezTo>
                  <a:pt x="7790453" y="0"/>
                  <a:pt x="7971899" y="104272"/>
                  <a:pt x="8079044" y="262866"/>
                </a:cubicBezTo>
                <a:lnTo>
                  <a:pt x="8086303" y="276240"/>
                </a:lnTo>
                <a:lnTo>
                  <a:pt x="8093562" y="262866"/>
                </a:lnTo>
                <a:cubicBezTo>
                  <a:pt x="8200706" y="104272"/>
                  <a:pt x="8382153" y="0"/>
                  <a:pt x="8587952" y="0"/>
                </a:cubicBezTo>
                <a:cubicBezTo>
                  <a:pt x="8793753" y="0"/>
                  <a:pt x="8975199" y="104272"/>
                  <a:pt x="9082343" y="262866"/>
                </a:cubicBezTo>
                <a:lnTo>
                  <a:pt x="9089603" y="276240"/>
                </a:lnTo>
                <a:lnTo>
                  <a:pt x="9096862" y="262866"/>
                </a:lnTo>
                <a:cubicBezTo>
                  <a:pt x="9204006" y="104272"/>
                  <a:pt x="9385452" y="0"/>
                  <a:pt x="9591252" y="0"/>
                </a:cubicBezTo>
                <a:cubicBezTo>
                  <a:pt x="9797052" y="0"/>
                  <a:pt x="9978499" y="104272"/>
                  <a:pt x="10085643" y="262866"/>
                </a:cubicBezTo>
                <a:lnTo>
                  <a:pt x="10092902" y="276240"/>
                </a:lnTo>
                <a:lnTo>
                  <a:pt x="10100161" y="262866"/>
                </a:lnTo>
                <a:cubicBezTo>
                  <a:pt x="10207306" y="104272"/>
                  <a:pt x="10388752" y="0"/>
                  <a:pt x="10594552" y="0"/>
                </a:cubicBezTo>
                <a:cubicBezTo>
                  <a:pt x="10800352" y="0"/>
                  <a:pt x="10981799" y="104272"/>
                  <a:pt x="11088943" y="262866"/>
                </a:cubicBezTo>
                <a:lnTo>
                  <a:pt x="11096202" y="276240"/>
                </a:lnTo>
                <a:lnTo>
                  <a:pt x="11103462" y="262866"/>
                </a:lnTo>
                <a:cubicBezTo>
                  <a:pt x="11210606" y="104272"/>
                  <a:pt x="11392052" y="0"/>
                  <a:pt x="11597852" y="0"/>
                </a:cubicBezTo>
                <a:cubicBezTo>
                  <a:pt x="11803652" y="0"/>
                  <a:pt x="11985099" y="104272"/>
                  <a:pt x="12092243" y="262866"/>
                </a:cubicBezTo>
                <a:lnTo>
                  <a:pt x="12099502" y="276240"/>
                </a:lnTo>
                <a:lnTo>
                  <a:pt x="12106762" y="262866"/>
                </a:lnTo>
                <a:lnTo>
                  <a:pt x="12192000" y="164438"/>
                </a:lnTo>
                <a:lnTo>
                  <a:pt x="12192000" y="930241"/>
                </a:lnTo>
                <a:lnTo>
                  <a:pt x="12107348" y="930241"/>
                </a:lnTo>
                <a:lnTo>
                  <a:pt x="12106762" y="929565"/>
                </a:lnTo>
                <a:lnTo>
                  <a:pt x="12099502" y="916190"/>
                </a:lnTo>
                <a:lnTo>
                  <a:pt x="12092243" y="929565"/>
                </a:lnTo>
                <a:lnTo>
                  <a:pt x="12091658" y="930241"/>
                </a:lnTo>
                <a:lnTo>
                  <a:pt x="11104047" y="930241"/>
                </a:lnTo>
                <a:lnTo>
                  <a:pt x="11103462" y="929565"/>
                </a:lnTo>
                <a:lnTo>
                  <a:pt x="11096202" y="916190"/>
                </a:lnTo>
                <a:lnTo>
                  <a:pt x="11088943" y="929565"/>
                </a:lnTo>
                <a:lnTo>
                  <a:pt x="11088357" y="930241"/>
                </a:lnTo>
                <a:lnTo>
                  <a:pt x="10100746" y="930241"/>
                </a:lnTo>
                <a:lnTo>
                  <a:pt x="10100161" y="929565"/>
                </a:lnTo>
                <a:lnTo>
                  <a:pt x="10092902" y="916190"/>
                </a:lnTo>
                <a:lnTo>
                  <a:pt x="10085643" y="929565"/>
                </a:lnTo>
                <a:lnTo>
                  <a:pt x="10085058" y="930241"/>
                </a:lnTo>
                <a:lnTo>
                  <a:pt x="9097448" y="930241"/>
                </a:lnTo>
                <a:lnTo>
                  <a:pt x="9096862" y="929565"/>
                </a:lnTo>
                <a:lnTo>
                  <a:pt x="9089603" y="916190"/>
                </a:lnTo>
                <a:lnTo>
                  <a:pt x="9082343" y="929565"/>
                </a:lnTo>
                <a:lnTo>
                  <a:pt x="9081758" y="930241"/>
                </a:lnTo>
                <a:lnTo>
                  <a:pt x="8094148" y="930241"/>
                </a:lnTo>
                <a:lnTo>
                  <a:pt x="8093562" y="929565"/>
                </a:lnTo>
                <a:lnTo>
                  <a:pt x="8086303" y="916190"/>
                </a:lnTo>
                <a:lnTo>
                  <a:pt x="8079044" y="929565"/>
                </a:lnTo>
                <a:lnTo>
                  <a:pt x="8078459" y="930241"/>
                </a:lnTo>
                <a:lnTo>
                  <a:pt x="7090848" y="930241"/>
                </a:lnTo>
                <a:lnTo>
                  <a:pt x="7090262" y="929565"/>
                </a:lnTo>
                <a:lnTo>
                  <a:pt x="7083003" y="916190"/>
                </a:lnTo>
                <a:lnTo>
                  <a:pt x="7075744" y="929565"/>
                </a:lnTo>
                <a:lnTo>
                  <a:pt x="7075159" y="930241"/>
                </a:lnTo>
                <a:lnTo>
                  <a:pt x="5145871" y="930241"/>
                </a:lnTo>
                <a:lnTo>
                  <a:pt x="5145286" y="929565"/>
                </a:lnTo>
                <a:lnTo>
                  <a:pt x="5138027" y="916190"/>
                </a:lnTo>
                <a:lnTo>
                  <a:pt x="5130768" y="929565"/>
                </a:lnTo>
                <a:lnTo>
                  <a:pt x="5130182" y="930241"/>
                </a:lnTo>
                <a:lnTo>
                  <a:pt x="4142571" y="930241"/>
                </a:lnTo>
                <a:lnTo>
                  <a:pt x="4141985" y="929565"/>
                </a:lnTo>
                <a:lnTo>
                  <a:pt x="4134726" y="916190"/>
                </a:lnTo>
                <a:lnTo>
                  <a:pt x="4127468" y="929565"/>
                </a:lnTo>
                <a:lnTo>
                  <a:pt x="4126882" y="930241"/>
                </a:lnTo>
                <a:lnTo>
                  <a:pt x="3139272" y="930241"/>
                </a:lnTo>
                <a:lnTo>
                  <a:pt x="3138686" y="929565"/>
                </a:lnTo>
                <a:lnTo>
                  <a:pt x="3131426" y="916190"/>
                </a:lnTo>
                <a:lnTo>
                  <a:pt x="3124167" y="929565"/>
                </a:lnTo>
                <a:lnTo>
                  <a:pt x="3123582" y="930241"/>
                </a:lnTo>
                <a:lnTo>
                  <a:pt x="2135972" y="930241"/>
                </a:lnTo>
                <a:lnTo>
                  <a:pt x="2135386" y="929565"/>
                </a:lnTo>
                <a:lnTo>
                  <a:pt x="2128126" y="916190"/>
                </a:lnTo>
                <a:lnTo>
                  <a:pt x="2120867" y="929565"/>
                </a:lnTo>
                <a:lnTo>
                  <a:pt x="2120282" y="930241"/>
                </a:lnTo>
                <a:lnTo>
                  <a:pt x="1132672" y="930241"/>
                </a:lnTo>
                <a:lnTo>
                  <a:pt x="1132086" y="929565"/>
                </a:lnTo>
                <a:lnTo>
                  <a:pt x="1124826" y="916190"/>
                </a:lnTo>
                <a:lnTo>
                  <a:pt x="1117567" y="929565"/>
                </a:lnTo>
                <a:lnTo>
                  <a:pt x="1116982" y="930241"/>
                </a:lnTo>
                <a:lnTo>
                  <a:pt x="129371" y="930241"/>
                </a:lnTo>
                <a:lnTo>
                  <a:pt x="128785" y="929565"/>
                </a:lnTo>
                <a:lnTo>
                  <a:pt x="121526" y="916190"/>
                </a:lnTo>
                <a:lnTo>
                  <a:pt x="114267" y="929565"/>
                </a:lnTo>
                <a:lnTo>
                  <a:pt x="113682" y="930241"/>
                </a:lnTo>
                <a:lnTo>
                  <a:pt x="0" y="930241"/>
                </a:lnTo>
                <a:lnTo>
                  <a:pt x="0" y="140135"/>
                </a:lnTo>
                <a:lnTo>
                  <a:pt x="20758" y="154887"/>
                </a:lnTo>
                <a:cubicBezTo>
                  <a:pt x="56051" y="186964"/>
                  <a:pt x="87481" y="223218"/>
                  <a:pt x="114267" y="262866"/>
                </a:cubicBezTo>
                <a:lnTo>
                  <a:pt x="121526" y="276240"/>
                </a:lnTo>
                <a:lnTo>
                  <a:pt x="128785" y="262866"/>
                </a:lnTo>
                <a:cubicBezTo>
                  <a:pt x="235930" y="104272"/>
                  <a:pt x="417376" y="0"/>
                  <a:pt x="623176" y="0"/>
                </a:cubicBezTo>
                <a:close/>
              </a:path>
            </a:pathLst>
          </a:custGeom>
          <a:solidFill>
            <a:srgbClr val="354DA1">
              <a:alpha val="2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82BD1D0-1F75-04DF-2EB3-734E461922E6}"/>
              </a:ext>
            </a:extLst>
          </p:cNvPr>
          <p:cNvSpPr/>
          <p:nvPr userDrawn="1"/>
        </p:nvSpPr>
        <p:spPr>
          <a:xfrm>
            <a:off x="0" y="6197502"/>
            <a:ext cx="12192000" cy="660499"/>
          </a:xfrm>
          <a:custGeom>
            <a:avLst/>
            <a:gdLst>
              <a:gd name="connsiteX0" fmla="*/ 125391 w 12192000"/>
              <a:gd name="connsiteY0" fmla="*/ 0 h 660499"/>
              <a:gd name="connsiteX1" fmla="*/ 619782 w 12192000"/>
              <a:gd name="connsiteY1" fmla="*/ 262866 h 660499"/>
              <a:gd name="connsiteX2" fmla="*/ 627041 w 12192000"/>
              <a:gd name="connsiteY2" fmla="*/ 276240 h 660499"/>
              <a:gd name="connsiteX3" fmla="*/ 634300 w 12192000"/>
              <a:gd name="connsiteY3" fmla="*/ 262866 h 660499"/>
              <a:gd name="connsiteX4" fmla="*/ 1128691 w 12192000"/>
              <a:gd name="connsiteY4" fmla="*/ 0 h 660499"/>
              <a:gd name="connsiteX5" fmla="*/ 1623082 w 12192000"/>
              <a:gd name="connsiteY5" fmla="*/ 262866 h 660499"/>
              <a:gd name="connsiteX6" fmla="*/ 1630341 w 12192000"/>
              <a:gd name="connsiteY6" fmla="*/ 276240 h 660499"/>
              <a:gd name="connsiteX7" fmla="*/ 1637601 w 12192000"/>
              <a:gd name="connsiteY7" fmla="*/ 262866 h 660499"/>
              <a:gd name="connsiteX8" fmla="*/ 2131992 w 12192000"/>
              <a:gd name="connsiteY8" fmla="*/ 0 h 660499"/>
              <a:gd name="connsiteX9" fmla="*/ 2626382 w 12192000"/>
              <a:gd name="connsiteY9" fmla="*/ 262866 h 660499"/>
              <a:gd name="connsiteX10" fmla="*/ 2633641 w 12192000"/>
              <a:gd name="connsiteY10" fmla="*/ 276240 h 660499"/>
              <a:gd name="connsiteX11" fmla="*/ 2640901 w 12192000"/>
              <a:gd name="connsiteY11" fmla="*/ 262866 h 660499"/>
              <a:gd name="connsiteX12" fmla="*/ 3135291 w 12192000"/>
              <a:gd name="connsiteY12" fmla="*/ 0 h 660499"/>
              <a:gd name="connsiteX13" fmla="*/ 3629682 w 12192000"/>
              <a:gd name="connsiteY13" fmla="*/ 262866 h 660499"/>
              <a:gd name="connsiteX14" fmla="*/ 3636942 w 12192000"/>
              <a:gd name="connsiteY14" fmla="*/ 276240 h 660499"/>
              <a:gd name="connsiteX15" fmla="*/ 3644202 w 12192000"/>
              <a:gd name="connsiteY15" fmla="*/ 262866 h 660499"/>
              <a:gd name="connsiteX16" fmla="*/ 4138591 w 12192000"/>
              <a:gd name="connsiteY16" fmla="*/ 0 h 660499"/>
              <a:gd name="connsiteX17" fmla="*/ 4632982 w 12192000"/>
              <a:gd name="connsiteY17" fmla="*/ 262866 h 660499"/>
              <a:gd name="connsiteX18" fmla="*/ 4640242 w 12192000"/>
              <a:gd name="connsiteY18" fmla="*/ 276240 h 660499"/>
              <a:gd name="connsiteX19" fmla="*/ 4647501 w 12192000"/>
              <a:gd name="connsiteY19" fmla="*/ 262866 h 660499"/>
              <a:gd name="connsiteX20" fmla="*/ 5141891 w 12192000"/>
              <a:gd name="connsiteY20" fmla="*/ 0 h 660499"/>
              <a:gd name="connsiteX21" fmla="*/ 5636283 w 12192000"/>
              <a:gd name="connsiteY21" fmla="*/ 262866 h 660499"/>
              <a:gd name="connsiteX22" fmla="*/ 5643542 w 12192000"/>
              <a:gd name="connsiteY22" fmla="*/ 276240 h 660499"/>
              <a:gd name="connsiteX23" fmla="*/ 5650800 w 12192000"/>
              <a:gd name="connsiteY23" fmla="*/ 262866 h 660499"/>
              <a:gd name="connsiteX24" fmla="*/ 6145192 w 12192000"/>
              <a:gd name="connsiteY24" fmla="*/ 0 h 660499"/>
              <a:gd name="connsiteX25" fmla="*/ 6566780 w 12192000"/>
              <a:gd name="connsiteY25" fmla="*/ 174628 h 660499"/>
              <a:gd name="connsiteX26" fmla="*/ 6616030 w 12192000"/>
              <a:gd name="connsiteY26" fmla="*/ 234320 h 660499"/>
              <a:gd name="connsiteX27" fmla="*/ 6665281 w 12192000"/>
              <a:gd name="connsiteY27" fmla="*/ 174628 h 660499"/>
              <a:gd name="connsiteX28" fmla="*/ 7086868 w 12192000"/>
              <a:gd name="connsiteY28" fmla="*/ 0 h 660499"/>
              <a:gd name="connsiteX29" fmla="*/ 7581259 w 12192000"/>
              <a:gd name="connsiteY29" fmla="*/ 262866 h 660499"/>
              <a:gd name="connsiteX30" fmla="*/ 7588518 w 12192000"/>
              <a:gd name="connsiteY30" fmla="*/ 276240 h 660499"/>
              <a:gd name="connsiteX31" fmla="*/ 7595777 w 12192000"/>
              <a:gd name="connsiteY31" fmla="*/ 262866 h 660499"/>
              <a:gd name="connsiteX32" fmla="*/ 8090168 w 12192000"/>
              <a:gd name="connsiteY32" fmla="*/ 0 h 660499"/>
              <a:gd name="connsiteX33" fmla="*/ 8584559 w 12192000"/>
              <a:gd name="connsiteY33" fmla="*/ 262866 h 660499"/>
              <a:gd name="connsiteX34" fmla="*/ 8591818 w 12192000"/>
              <a:gd name="connsiteY34" fmla="*/ 276240 h 660499"/>
              <a:gd name="connsiteX35" fmla="*/ 8599077 w 12192000"/>
              <a:gd name="connsiteY35" fmla="*/ 262866 h 660499"/>
              <a:gd name="connsiteX36" fmla="*/ 9093467 w 12192000"/>
              <a:gd name="connsiteY36" fmla="*/ 0 h 660499"/>
              <a:gd name="connsiteX37" fmla="*/ 9587858 w 12192000"/>
              <a:gd name="connsiteY37" fmla="*/ 262866 h 660499"/>
              <a:gd name="connsiteX38" fmla="*/ 9595118 w 12192000"/>
              <a:gd name="connsiteY38" fmla="*/ 276240 h 660499"/>
              <a:gd name="connsiteX39" fmla="*/ 9602377 w 12192000"/>
              <a:gd name="connsiteY39" fmla="*/ 262866 h 660499"/>
              <a:gd name="connsiteX40" fmla="*/ 10096767 w 12192000"/>
              <a:gd name="connsiteY40" fmla="*/ 0 h 660499"/>
              <a:gd name="connsiteX41" fmla="*/ 10591158 w 12192000"/>
              <a:gd name="connsiteY41" fmla="*/ 262866 h 660499"/>
              <a:gd name="connsiteX42" fmla="*/ 10598417 w 12192000"/>
              <a:gd name="connsiteY42" fmla="*/ 276240 h 660499"/>
              <a:gd name="connsiteX43" fmla="*/ 10605676 w 12192000"/>
              <a:gd name="connsiteY43" fmla="*/ 262866 h 660499"/>
              <a:gd name="connsiteX44" fmla="*/ 11100067 w 12192000"/>
              <a:gd name="connsiteY44" fmla="*/ 0 h 660499"/>
              <a:gd name="connsiteX45" fmla="*/ 11594458 w 12192000"/>
              <a:gd name="connsiteY45" fmla="*/ 262866 h 660499"/>
              <a:gd name="connsiteX46" fmla="*/ 11601717 w 12192000"/>
              <a:gd name="connsiteY46" fmla="*/ 276240 h 660499"/>
              <a:gd name="connsiteX47" fmla="*/ 11608977 w 12192000"/>
              <a:gd name="connsiteY47" fmla="*/ 262866 h 660499"/>
              <a:gd name="connsiteX48" fmla="*/ 12103367 w 12192000"/>
              <a:gd name="connsiteY48" fmla="*/ 0 h 660499"/>
              <a:gd name="connsiteX49" fmla="*/ 12179303 w 12192000"/>
              <a:gd name="connsiteY49" fmla="*/ 4790 h 660499"/>
              <a:gd name="connsiteX50" fmla="*/ 12192000 w 12192000"/>
              <a:gd name="connsiteY50" fmla="*/ 7220 h 660499"/>
              <a:gd name="connsiteX51" fmla="*/ 12192000 w 12192000"/>
              <a:gd name="connsiteY51" fmla="*/ 660499 h 660499"/>
              <a:gd name="connsiteX52" fmla="*/ 0 w 12192000"/>
              <a:gd name="connsiteY52" fmla="*/ 660499 h 660499"/>
              <a:gd name="connsiteX53" fmla="*/ 0 w 12192000"/>
              <a:gd name="connsiteY53" fmla="*/ 14253 h 660499"/>
              <a:gd name="connsiteX54" fmla="*/ 49456 w 12192000"/>
              <a:gd name="connsiteY54" fmla="*/ 4790 h 660499"/>
              <a:gd name="connsiteX55" fmla="*/ 125391 w 12192000"/>
              <a:gd name="connsiteY55" fmla="*/ 0 h 66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000" h="660499">
                <a:moveTo>
                  <a:pt x="125391" y="0"/>
                </a:moveTo>
                <a:cubicBezTo>
                  <a:pt x="331191" y="0"/>
                  <a:pt x="512638" y="104272"/>
                  <a:pt x="619782" y="262866"/>
                </a:cubicBezTo>
                <a:lnTo>
                  <a:pt x="627041" y="276240"/>
                </a:lnTo>
                <a:lnTo>
                  <a:pt x="634300" y="262866"/>
                </a:lnTo>
                <a:cubicBezTo>
                  <a:pt x="741445" y="104272"/>
                  <a:pt x="922891" y="0"/>
                  <a:pt x="1128691" y="0"/>
                </a:cubicBezTo>
                <a:cubicBezTo>
                  <a:pt x="1334491" y="0"/>
                  <a:pt x="1515938" y="104272"/>
                  <a:pt x="1623082" y="262866"/>
                </a:cubicBezTo>
                <a:lnTo>
                  <a:pt x="1630341" y="276240"/>
                </a:lnTo>
                <a:lnTo>
                  <a:pt x="1637601" y="262866"/>
                </a:lnTo>
                <a:cubicBezTo>
                  <a:pt x="1744745" y="104272"/>
                  <a:pt x="1926191" y="0"/>
                  <a:pt x="2131992" y="0"/>
                </a:cubicBezTo>
                <a:cubicBezTo>
                  <a:pt x="2337791" y="0"/>
                  <a:pt x="2519239" y="104272"/>
                  <a:pt x="2626382" y="262866"/>
                </a:cubicBezTo>
                <a:lnTo>
                  <a:pt x="2633641" y="276240"/>
                </a:lnTo>
                <a:lnTo>
                  <a:pt x="2640901" y="262866"/>
                </a:lnTo>
                <a:cubicBezTo>
                  <a:pt x="2748046" y="104272"/>
                  <a:pt x="2929491" y="0"/>
                  <a:pt x="3135291" y="0"/>
                </a:cubicBezTo>
                <a:cubicBezTo>
                  <a:pt x="3341091" y="0"/>
                  <a:pt x="3522538" y="104272"/>
                  <a:pt x="3629682" y="262866"/>
                </a:cubicBezTo>
                <a:lnTo>
                  <a:pt x="3636942" y="276240"/>
                </a:lnTo>
                <a:lnTo>
                  <a:pt x="3644202" y="262866"/>
                </a:lnTo>
                <a:cubicBezTo>
                  <a:pt x="3751345" y="104272"/>
                  <a:pt x="3932791" y="0"/>
                  <a:pt x="4138591" y="0"/>
                </a:cubicBezTo>
                <a:cubicBezTo>
                  <a:pt x="4344392" y="0"/>
                  <a:pt x="4525839" y="104272"/>
                  <a:pt x="4632982" y="262866"/>
                </a:cubicBezTo>
                <a:lnTo>
                  <a:pt x="4640242" y="276240"/>
                </a:lnTo>
                <a:lnTo>
                  <a:pt x="4647501" y="262866"/>
                </a:lnTo>
                <a:cubicBezTo>
                  <a:pt x="4754646" y="104272"/>
                  <a:pt x="4936091" y="0"/>
                  <a:pt x="5141891" y="0"/>
                </a:cubicBezTo>
                <a:cubicBezTo>
                  <a:pt x="5347691" y="0"/>
                  <a:pt x="5529138" y="104272"/>
                  <a:pt x="5636283" y="262866"/>
                </a:cubicBezTo>
                <a:lnTo>
                  <a:pt x="5643542" y="276240"/>
                </a:lnTo>
                <a:lnTo>
                  <a:pt x="5650800" y="262866"/>
                </a:lnTo>
                <a:cubicBezTo>
                  <a:pt x="5757945" y="104272"/>
                  <a:pt x="5939392" y="0"/>
                  <a:pt x="6145192" y="0"/>
                </a:cubicBezTo>
                <a:cubicBezTo>
                  <a:pt x="6309831" y="0"/>
                  <a:pt x="6458886" y="66734"/>
                  <a:pt x="6566780" y="174628"/>
                </a:cubicBezTo>
                <a:lnTo>
                  <a:pt x="6616030" y="234320"/>
                </a:lnTo>
                <a:lnTo>
                  <a:pt x="6665281" y="174628"/>
                </a:lnTo>
                <a:cubicBezTo>
                  <a:pt x="6773174" y="66734"/>
                  <a:pt x="6922228" y="0"/>
                  <a:pt x="7086868" y="0"/>
                </a:cubicBezTo>
                <a:cubicBezTo>
                  <a:pt x="7292668" y="0"/>
                  <a:pt x="7474115" y="104272"/>
                  <a:pt x="7581259" y="262866"/>
                </a:cubicBezTo>
                <a:lnTo>
                  <a:pt x="7588518" y="276240"/>
                </a:lnTo>
                <a:lnTo>
                  <a:pt x="7595777" y="262866"/>
                </a:lnTo>
                <a:cubicBezTo>
                  <a:pt x="7702922" y="104272"/>
                  <a:pt x="7884368" y="0"/>
                  <a:pt x="8090168" y="0"/>
                </a:cubicBezTo>
                <a:cubicBezTo>
                  <a:pt x="8295968" y="0"/>
                  <a:pt x="8477414" y="104272"/>
                  <a:pt x="8584559" y="262866"/>
                </a:cubicBezTo>
                <a:lnTo>
                  <a:pt x="8591818" y="276240"/>
                </a:lnTo>
                <a:lnTo>
                  <a:pt x="8599077" y="262866"/>
                </a:lnTo>
                <a:cubicBezTo>
                  <a:pt x="8706221" y="104272"/>
                  <a:pt x="8887668" y="0"/>
                  <a:pt x="9093467" y="0"/>
                </a:cubicBezTo>
                <a:cubicBezTo>
                  <a:pt x="9299268" y="0"/>
                  <a:pt x="9480714" y="104272"/>
                  <a:pt x="9587858" y="262866"/>
                </a:cubicBezTo>
                <a:lnTo>
                  <a:pt x="9595118" y="276240"/>
                </a:lnTo>
                <a:lnTo>
                  <a:pt x="9602377" y="262866"/>
                </a:lnTo>
                <a:cubicBezTo>
                  <a:pt x="9709521" y="104272"/>
                  <a:pt x="9890967" y="0"/>
                  <a:pt x="10096767" y="0"/>
                </a:cubicBezTo>
                <a:cubicBezTo>
                  <a:pt x="10302567" y="0"/>
                  <a:pt x="10484014" y="104272"/>
                  <a:pt x="10591158" y="262866"/>
                </a:cubicBezTo>
                <a:lnTo>
                  <a:pt x="10598417" y="276240"/>
                </a:lnTo>
                <a:lnTo>
                  <a:pt x="10605676" y="262866"/>
                </a:lnTo>
                <a:cubicBezTo>
                  <a:pt x="10712821" y="104272"/>
                  <a:pt x="10894267" y="0"/>
                  <a:pt x="11100067" y="0"/>
                </a:cubicBezTo>
                <a:cubicBezTo>
                  <a:pt x="11305867" y="0"/>
                  <a:pt x="11487314" y="104272"/>
                  <a:pt x="11594458" y="262866"/>
                </a:cubicBezTo>
                <a:lnTo>
                  <a:pt x="11601717" y="276240"/>
                </a:lnTo>
                <a:lnTo>
                  <a:pt x="11608977" y="262866"/>
                </a:lnTo>
                <a:cubicBezTo>
                  <a:pt x="11716121" y="104272"/>
                  <a:pt x="11897567" y="0"/>
                  <a:pt x="12103367" y="0"/>
                </a:cubicBezTo>
                <a:cubicBezTo>
                  <a:pt x="12129092" y="0"/>
                  <a:pt x="12154436" y="1630"/>
                  <a:pt x="12179303" y="4790"/>
                </a:cubicBezTo>
                <a:lnTo>
                  <a:pt x="12192000" y="7220"/>
                </a:lnTo>
                <a:lnTo>
                  <a:pt x="12192000" y="660499"/>
                </a:lnTo>
                <a:lnTo>
                  <a:pt x="0" y="660499"/>
                </a:lnTo>
                <a:lnTo>
                  <a:pt x="0" y="14253"/>
                </a:lnTo>
                <a:lnTo>
                  <a:pt x="49456" y="4790"/>
                </a:lnTo>
                <a:cubicBezTo>
                  <a:pt x="74322" y="1630"/>
                  <a:pt x="99666" y="0"/>
                  <a:pt x="125391" y="0"/>
                </a:cubicBezTo>
                <a:close/>
              </a:path>
            </a:pathLst>
          </a:custGeom>
          <a:solidFill>
            <a:srgbClr val="354DA1">
              <a:alpha val="3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2BD2F9F-7127-2A05-1CD3-F1114C95F449}"/>
              </a:ext>
            </a:extLst>
          </p:cNvPr>
          <p:cNvSpPr/>
          <p:nvPr userDrawn="1"/>
        </p:nvSpPr>
        <p:spPr>
          <a:xfrm>
            <a:off x="0" y="6464490"/>
            <a:ext cx="12192000" cy="393511"/>
          </a:xfrm>
          <a:custGeom>
            <a:avLst/>
            <a:gdLst>
              <a:gd name="connsiteX0" fmla="*/ 608662 w 12192000"/>
              <a:gd name="connsiteY0" fmla="*/ 0 h 393511"/>
              <a:gd name="connsiteX1" fmla="*/ 1103053 w 12192000"/>
              <a:gd name="connsiteY1" fmla="*/ 262866 h 393511"/>
              <a:gd name="connsiteX2" fmla="*/ 1110312 w 12192000"/>
              <a:gd name="connsiteY2" fmla="*/ 276240 h 393511"/>
              <a:gd name="connsiteX3" fmla="*/ 1117573 w 12192000"/>
              <a:gd name="connsiteY3" fmla="*/ 262866 h 393511"/>
              <a:gd name="connsiteX4" fmla="*/ 1611962 w 12192000"/>
              <a:gd name="connsiteY4" fmla="*/ 0 h 393511"/>
              <a:gd name="connsiteX5" fmla="*/ 2106353 w 12192000"/>
              <a:gd name="connsiteY5" fmla="*/ 262866 h 393511"/>
              <a:gd name="connsiteX6" fmla="*/ 2113612 w 12192000"/>
              <a:gd name="connsiteY6" fmla="*/ 276240 h 393511"/>
              <a:gd name="connsiteX7" fmla="*/ 2120872 w 12192000"/>
              <a:gd name="connsiteY7" fmla="*/ 262866 h 393511"/>
              <a:gd name="connsiteX8" fmla="*/ 2615262 w 12192000"/>
              <a:gd name="connsiteY8" fmla="*/ 0 h 393511"/>
              <a:gd name="connsiteX9" fmla="*/ 3109653 w 12192000"/>
              <a:gd name="connsiteY9" fmla="*/ 262866 h 393511"/>
              <a:gd name="connsiteX10" fmla="*/ 3116913 w 12192000"/>
              <a:gd name="connsiteY10" fmla="*/ 276240 h 393511"/>
              <a:gd name="connsiteX11" fmla="*/ 3124173 w 12192000"/>
              <a:gd name="connsiteY11" fmla="*/ 262866 h 393511"/>
              <a:gd name="connsiteX12" fmla="*/ 3618562 w 12192000"/>
              <a:gd name="connsiteY12" fmla="*/ 0 h 393511"/>
              <a:gd name="connsiteX13" fmla="*/ 4112953 w 12192000"/>
              <a:gd name="connsiteY13" fmla="*/ 262866 h 393511"/>
              <a:gd name="connsiteX14" fmla="*/ 4120212 w 12192000"/>
              <a:gd name="connsiteY14" fmla="*/ 276240 h 393511"/>
              <a:gd name="connsiteX15" fmla="*/ 4127471 w 12192000"/>
              <a:gd name="connsiteY15" fmla="*/ 262866 h 393511"/>
              <a:gd name="connsiteX16" fmla="*/ 4621862 w 12192000"/>
              <a:gd name="connsiteY16" fmla="*/ 0 h 393511"/>
              <a:gd name="connsiteX17" fmla="*/ 5116254 w 12192000"/>
              <a:gd name="connsiteY17" fmla="*/ 262866 h 393511"/>
              <a:gd name="connsiteX18" fmla="*/ 5123513 w 12192000"/>
              <a:gd name="connsiteY18" fmla="*/ 276240 h 393511"/>
              <a:gd name="connsiteX19" fmla="*/ 5130771 w 12192000"/>
              <a:gd name="connsiteY19" fmla="*/ 262866 h 393511"/>
              <a:gd name="connsiteX20" fmla="*/ 5625163 w 12192000"/>
              <a:gd name="connsiteY20" fmla="*/ 0 h 393511"/>
              <a:gd name="connsiteX21" fmla="*/ 6046751 w 12192000"/>
              <a:gd name="connsiteY21" fmla="*/ 174628 h 393511"/>
              <a:gd name="connsiteX22" fmla="*/ 6096001 w 12192000"/>
              <a:gd name="connsiteY22" fmla="*/ 234320 h 393511"/>
              <a:gd name="connsiteX23" fmla="*/ 6145252 w 12192000"/>
              <a:gd name="connsiteY23" fmla="*/ 174628 h 393511"/>
              <a:gd name="connsiteX24" fmla="*/ 6566839 w 12192000"/>
              <a:gd name="connsiteY24" fmla="*/ 0 h 393511"/>
              <a:gd name="connsiteX25" fmla="*/ 7061230 w 12192000"/>
              <a:gd name="connsiteY25" fmla="*/ 262866 h 393511"/>
              <a:gd name="connsiteX26" fmla="*/ 7068489 w 12192000"/>
              <a:gd name="connsiteY26" fmla="*/ 276240 h 393511"/>
              <a:gd name="connsiteX27" fmla="*/ 7075748 w 12192000"/>
              <a:gd name="connsiteY27" fmla="*/ 262866 h 393511"/>
              <a:gd name="connsiteX28" fmla="*/ 7570139 w 12192000"/>
              <a:gd name="connsiteY28" fmla="*/ 0 h 393511"/>
              <a:gd name="connsiteX29" fmla="*/ 8064530 w 12192000"/>
              <a:gd name="connsiteY29" fmla="*/ 262866 h 393511"/>
              <a:gd name="connsiteX30" fmla="*/ 8071789 w 12192000"/>
              <a:gd name="connsiteY30" fmla="*/ 276240 h 393511"/>
              <a:gd name="connsiteX31" fmla="*/ 8079048 w 12192000"/>
              <a:gd name="connsiteY31" fmla="*/ 262866 h 393511"/>
              <a:gd name="connsiteX32" fmla="*/ 8573438 w 12192000"/>
              <a:gd name="connsiteY32" fmla="*/ 0 h 393511"/>
              <a:gd name="connsiteX33" fmla="*/ 9067829 w 12192000"/>
              <a:gd name="connsiteY33" fmla="*/ 262866 h 393511"/>
              <a:gd name="connsiteX34" fmla="*/ 9075089 w 12192000"/>
              <a:gd name="connsiteY34" fmla="*/ 276240 h 393511"/>
              <a:gd name="connsiteX35" fmla="*/ 9082348 w 12192000"/>
              <a:gd name="connsiteY35" fmla="*/ 262866 h 393511"/>
              <a:gd name="connsiteX36" fmla="*/ 9576738 w 12192000"/>
              <a:gd name="connsiteY36" fmla="*/ 0 h 393511"/>
              <a:gd name="connsiteX37" fmla="*/ 10071129 w 12192000"/>
              <a:gd name="connsiteY37" fmla="*/ 262866 h 393511"/>
              <a:gd name="connsiteX38" fmla="*/ 10078388 w 12192000"/>
              <a:gd name="connsiteY38" fmla="*/ 276240 h 393511"/>
              <a:gd name="connsiteX39" fmla="*/ 10085647 w 12192000"/>
              <a:gd name="connsiteY39" fmla="*/ 262866 h 393511"/>
              <a:gd name="connsiteX40" fmla="*/ 10580038 w 12192000"/>
              <a:gd name="connsiteY40" fmla="*/ 0 h 393511"/>
              <a:gd name="connsiteX41" fmla="*/ 11074429 w 12192000"/>
              <a:gd name="connsiteY41" fmla="*/ 262866 h 393511"/>
              <a:gd name="connsiteX42" fmla="*/ 11081688 w 12192000"/>
              <a:gd name="connsiteY42" fmla="*/ 276240 h 393511"/>
              <a:gd name="connsiteX43" fmla="*/ 11088948 w 12192000"/>
              <a:gd name="connsiteY43" fmla="*/ 262866 h 393511"/>
              <a:gd name="connsiteX44" fmla="*/ 11583338 w 12192000"/>
              <a:gd name="connsiteY44" fmla="*/ 0 h 393511"/>
              <a:gd name="connsiteX45" fmla="*/ 12077729 w 12192000"/>
              <a:gd name="connsiteY45" fmla="*/ 262866 h 393511"/>
              <a:gd name="connsiteX46" fmla="*/ 12084988 w 12192000"/>
              <a:gd name="connsiteY46" fmla="*/ 276240 h 393511"/>
              <a:gd name="connsiteX47" fmla="*/ 12092248 w 12192000"/>
              <a:gd name="connsiteY47" fmla="*/ 262866 h 393511"/>
              <a:gd name="connsiteX48" fmla="*/ 12185757 w 12192000"/>
              <a:gd name="connsiteY48" fmla="*/ 154887 h 393511"/>
              <a:gd name="connsiteX49" fmla="*/ 12192000 w 12192000"/>
              <a:gd name="connsiteY49" fmla="*/ 150450 h 393511"/>
              <a:gd name="connsiteX50" fmla="*/ 12192000 w 12192000"/>
              <a:gd name="connsiteY50" fmla="*/ 393511 h 393511"/>
              <a:gd name="connsiteX51" fmla="*/ 0 w 12192000"/>
              <a:gd name="connsiteY51" fmla="*/ 393511 h 393511"/>
              <a:gd name="connsiteX52" fmla="*/ 0 w 12192000"/>
              <a:gd name="connsiteY52" fmla="*/ 150449 h 393511"/>
              <a:gd name="connsiteX53" fmla="*/ 6244 w 12192000"/>
              <a:gd name="connsiteY53" fmla="*/ 154887 h 393511"/>
              <a:gd name="connsiteX54" fmla="*/ 99753 w 12192000"/>
              <a:gd name="connsiteY54" fmla="*/ 262866 h 393511"/>
              <a:gd name="connsiteX55" fmla="*/ 107012 w 12192000"/>
              <a:gd name="connsiteY55" fmla="*/ 276240 h 393511"/>
              <a:gd name="connsiteX56" fmla="*/ 114271 w 12192000"/>
              <a:gd name="connsiteY56" fmla="*/ 262866 h 393511"/>
              <a:gd name="connsiteX57" fmla="*/ 608662 w 12192000"/>
              <a:gd name="connsiteY57" fmla="*/ 0 h 39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92000" h="393511">
                <a:moveTo>
                  <a:pt x="608662" y="0"/>
                </a:moveTo>
                <a:cubicBezTo>
                  <a:pt x="814462" y="0"/>
                  <a:pt x="995909" y="104272"/>
                  <a:pt x="1103053" y="262866"/>
                </a:cubicBezTo>
                <a:lnTo>
                  <a:pt x="1110312" y="276240"/>
                </a:lnTo>
                <a:lnTo>
                  <a:pt x="1117573" y="262866"/>
                </a:lnTo>
                <a:cubicBezTo>
                  <a:pt x="1224716" y="104272"/>
                  <a:pt x="1406162" y="0"/>
                  <a:pt x="1611962" y="0"/>
                </a:cubicBezTo>
                <a:cubicBezTo>
                  <a:pt x="1817762" y="0"/>
                  <a:pt x="1999209" y="104272"/>
                  <a:pt x="2106353" y="262866"/>
                </a:cubicBezTo>
                <a:lnTo>
                  <a:pt x="2113612" y="276240"/>
                </a:lnTo>
                <a:lnTo>
                  <a:pt x="2120872" y="262866"/>
                </a:lnTo>
                <a:cubicBezTo>
                  <a:pt x="2228017" y="104272"/>
                  <a:pt x="2409462" y="0"/>
                  <a:pt x="2615262" y="0"/>
                </a:cubicBezTo>
                <a:cubicBezTo>
                  <a:pt x="2821062" y="0"/>
                  <a:pt x="3002509" y="104272"/>
                  <a:pt x="3109653" y="262866"/>
                </a:cubicBezTo>
                <a:lnTo>
                  <a:pt x="3116913" y="276240"/>
                </a:lnTo>
                <a:lnTo>
                  <a:pt x="3124173" y="262866"/>
                </a:lnTo>
                <a:cubicBezTo>
                  <a:pt x="3231316" y="104272"/>
                  <a:pt x="3412762" y="0"/>
                  <a:pt x="3618562" y="0"/>
                </a:cubicBezTo>
                <a:cubicBezTo>
                  <a:pt x="3824362" y="0"/>
                  <a:pt x="4005809" y="104272"/>
                  <a:pt x="4112953" y="262866"/>
                </a:cubicBezTo>
                <a:lnTo>
                  <a:pt x="4120212" y="276240"/>
                </a:lnTo>
                <a:lnTo>
                  <a:pt x="4127471" y="262866"/>
                </a:lnTo>
                <a:cubicBezTo>
                  <a:pt x="4234617" y="104272"/>
                  <a:pt x="4416062" y="0"/>
                  <a:pt x="4621862" y="0"/>
                </a:cubicBezTo>
                <a:cubicBezTo>
                  <a:pt x="4827662" y="0"/>
                  <a:pt x="5009109" y="104272"/>
                  <a:pt x="5116254" y="262866"/>
                </a:cubicBezTo>
                <a:lnTo>
                  <a:pt x="5123513" y="276240"/>
                </a:lnTo>
                <a:lnTo>
                  <a:pt x="5130771" y="262866"/>
                </a:lnTo>
                <a:cubicBezTo>
                  <a:pt x="5237916" y="104272"/>
                  <a:pt x="5419363" y="0"/>
                  <a:pt x="5625163" y="0"/>
                </a:cubicBezTo>
                <a:cubicBezTo>
                  <a:pt x="5789802" y="0"/>
                  <a:pt x="5938857" y="66734"/>
                  <a:pt x="6046751" y="174628"/>
                </a:cubicBezTo>
                <a:lnTo>
                  <a:pt x="6096001" y="234320"/>
                </a:lnTo>
                <a:lnTo>
                  <a:pt x="6145252" y="174628"/>
                </a:lnTo>
                <a:cubicBezTo>
                  <a:pt x="6253145" y="66734"/>
                  <a:pt x="6402199" y="0"/>
                  <a:pt x="6566839" y="0"/>
                </a:cubicBezTo>
                <a:cubicBezTo>
                  <a:pt x="6772639" y="0"/>
                  <a:pt x="6954086" y="104272"/>
                  <a:pt x="7061230" y="262866"/>
                </a:cubicBezTo>
                <a:lnTo>
                  <a:pt x="7068489" y="276240"/>
                </a:lnTo>
                <a:lnTo>
                  <a:pt x="7075748" y="262866"/>
                </a:lnTo>
                <a:cubicBezTo>
                  <a:pt x="7182893" y="104272"/>
                  <a:pt x="7364339" y="0"/>
                  <a:pt x="7570139" y="0"/>
                </a:cubicBezTo>
                <a:cubicBezTo>
                  <a:pt x="7775939" y="0"/>
                  <a:pt x="7957385" y="104272"/>
                  <a:pt x="8064530" y="262866"/>
                </a:cubicBezTo>
                <a:lnTo>
                  <a:pt x="8071789" y="276240"/>
                </a:lnTo>
                <a:lnTo>
                  <a:pt x="8079048" y="262866"/>
                </a:lnTo>
                <a:cubicBezTo>
                  <a:pt x="8186192" y="104272"/>
                  <a:pt x="8367639" y="0"/>
                  <a:pt x="8573438" y="0"/>
                </a:cubicBezTo>
                <a:cubicBezTo>
                  <a:pt x="8779239" y="0"/>
                  <a:pt x="8960685" y="104272"/>
                  <a:pt x="9067829" y="262866"/>
                </a:cubicBezTo>
                <a:lnTo>
                  <a:pt x="9075089" y="276240"/>
                </a:lnTo>
                <a:lnTo>
                  <a:pt x="9082348" y="262866"/>
                </a:lnTo>
                <a:cubicBezTo>
                  <a:pt x="9189492" y="104272"/>
                  <a:pt x="9370938" y="0"/>
                  <a:pt x="9576738" y="0"/>
                </a:cubicBezTo>
                <a:cubicBezTo>
                  <a:pt x="9782538" y="0"/>
                  <a:pt x="9963985" y="104272"/>
                  <a:pt x="10071129" y="262866"/>
                </a:cubicBezTo>
                <a:lnTo>
                  <a:pt x="10078388" y="276240"/>
                </a:lnTo>
                <a:lnTo>
                  <a:pt x="10085647" y="262866"/>
                </a:lnTo>
                <a:cubicBezTo>
                  <a:pt x="10192792" y="104272"/>
                  <a:pt x="10374238" y="0"/>
                  <a:pt x="10580038" y="0"/>
                </a:cubicBezTo>
                <a:cubicBezTo>
                  <a:pt x="10785838" y="0"/>
                  <a:pt x="10967285" y="104272"/>
                  <a:pt x="11074429" y="262866"/>
                </a:cubicBezTo>
                <a:lnTo>
                  <a:pt x="11081688" y="276240"/>
                </a:lnTo>
                <a:lnTo>
                  <a:pt x="11088948" y="262866"/>
                </a:lnTo>
                <a:cubicBezTo>
                  <a:pt x="11196092" y="104272"/>
                  <a:pt x="11377538" y="0"/>
                  <a:pt x="11583338" y="0"/>
                </a:cubicBezTo>
                <a:cubicBezTo>
                  <a:pt x="11789138" y="0"/>
                  <a:pt x="11970585" y="104272"/>
                  <a:pt x="12077729" y="262866"/>
                </a:cubicBezTo>
                <a:lnTo>
                  <a:pt x="12084988" y="276240"/>
                </a:lnTo>
                <a:lnTo>
                  <a:pt x="12092248" y="262866"/>
                </a:lnTo>
                <a:cubicBezTo>
                  <a:pt x="12119034" y="223218"/>
                  <a:pt x="12150464" y="186964"/>
                  <a:pt x="12185757" y="154887"/>
                </a:cubicBezTo>
                <a:lnTo>
                  <a:pt x="12192000" y="150450"/>
                </a:lnTo>
                <a:lnTo>
                  <a:pt x="12192000" y="393511"/>
                </a:lnTo>
                <a:lnTo>
                  <a:pt x="0" y="393511"/>
                </a:lnTo>
                <a:lnTo>
                  <a:pt x="0" y="150449"/>
                </a:lnTo>
                <a:lnTo>
                  <a:pt x="6244" y="154887"/>
                </a:lnTo>
                <a:cubicBezTo>
                  <a:pt x="41537" y="186964"/>
                  <a:pt x="72967" y="223218"/>
                  <a:pt x="99753" y="262866"/>
                </a:cubicBezTo>
                <a:lnTo>
                  <a:pt x="107012" y="276240"/>
                </a:lnTo>
                <a:lnTo>
                  <a:pt x="114271" y="262866"/>
                </a:lnTo>
                <a:cubicBezTo>
                  <a:pt x="221416" y="104272"/>
                  <a:pt x="402862" y="0"/>
                  <a:pt x="608662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507B74-4324-25D0-DEB6-9A5C61F8014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959" y="5962170"/>
            <a:ext cx="6902081" cy="117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95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" name="图片 1146">
            <a:extLst>
              <a:ext uri="{FF2B5EF4-FFF2-40B4-BE49-F238E27FC236}">
                <a16:creationId xmlns:a16="http://schemas.microsoft.com/office/drawing/2014/main" id="{D81CCDFE-FCFE-26B3-4733-8E993B0620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</a:blip>
          <a:stretch>
            <a:fillRect/>
          </a:stretch>
        </p:blipFill>
        <p:spPr>
          <a:xfrm>
            <a:off x="-5261" y="-12206"/>
            <a:ext cx="12193057" cy="6858594"/>
          </a:xfrm>
          <a:prstGeom prst="rect">
            <a:avLst/>
          </a:prstGeom>
        </p:spPr>
      </p:pic>
      <p:grpSp>
        <p:nvGrpSpPr>
          <p:cNvPr id="1356" name="组合 1355">
            <a:extLst>
              <a:ext uri="{FF2B5EF4-FFF2-40B4-BE49-F238E27FC236}">
                <a16:creationId xmlns:a16="http://schemas.microsoft.com/office/drawing/2014/main" id="{2DC61CC8-FF38-3B7C-0C2B-A383A2DFA752}"/>
              </a:ext>
            </a:extLst>
          </p:cNvPr>
          <p:cNvGrpSpPr/>
          <p:nvPr userDrawn="1"/>
        </p:nvGrpSpPr>
        <p:grpSpPr>
          <a:xfrm>
            <a:off x="397118" y="207169"/>
            <a:ext cx="925448" cy="1992883"/>
            <a:chOff x="524118" y="207169"/>
            <a:chExt cx="1851320" cy="3986679"/>
          </a:xfrm>
        </p:grpSpPr>
        <p:grpSp>
          <p:nvGrpSpPr>
            <p:cNvPr id="1255" name="图形 1173">
              <a:extLst>
                <a:ext uri="{FF2B5EF4-FFF2-40B4-BE49-F238E27FC236}">
                  <a16:creationId xmlns:a16="http://schemas.microsoft.com/office/drawing/2014/main" id="{AA241576-ECB0-44FA-5ADA-2F973AB4E7B1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256" name="图形 1173">
                <a:extLst>
                  <a:ext uri="{FF2B5EF4-FFF2-40B4-BE49-F238E27FC236}">
                    <a16:creationId xmlns:a16="http://schemas.microsoft.com/office/drawing/2014/main" id="{74DA28D5-AA79-9DD4-FF57-ADA909732262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257" name="任意多边形: 形状 1256">
                  <a:extLst>
                    <a:ext uri="{FF2B5EF4-FFF2-40B4-BE49-F238E27FC236}">
                      <a16:creationId xmlns:a16="http://schemas.microsoft.com/office/drawing/2014/main" id="{08AE963F-F4FD-9AFE-353A-211EFF7ECE1E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8" name="任意多边形: 形状 1257">
                  <a:extLst>
                    <a:ext uri="{FF2B5EF4-FFF2-40B4-BE49-F238E27FC236}">
                      <a16:creationId xmlns:a16="http://schemas.microsoft.com/office/drawing/2014/main" id="{9DB9CAC8-B2B4-1074-F600-E64994A9D45B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9" name="任意多边形: 形状 1258">
                  <a:extLst>
                    <a:ext uri="{FF2B5EF4-FFF2-40B4-BE49-F238E27FC236}">
                      <a16:creationId xmlns:a16="http://schemas.microsoft.com/office/drawing/2014/main" id="{11ACECBD-8233-50D5-9A38-EE92F189AAFD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0" name="任意多边形: 形状 1259">
                  <a:extLst>
                    <a:ext uri="{FF2B5EF4-FFF2-40B4-BE49-F238E27FC236}">
                      <a16:creationId xmlns:a16="http://schemas.microsoft.com/office/drawing/2014/main" id="{5A3D993E-F64B-B641-0F07-1B3417829874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61" name="任意多边形: 形状 1260">
                <a:extLst>
                  <a:ext uri="{FF2B5EF4-FFF2-40B4-BE49-F238E27FC236}">
                    <a16:creationId xmlns:a16="http://schemas.microsoft.com/office/drawing/2014/main" id="{2DB468E6-38E6-4920-CE83-B55D78A4EFAE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任意多边形: 形状 1261">
                <a:extLst>
                  <a:ext uri="{FF2B5EF4-FFF2-40B4-BE49-F238E27FC236}">
                    <a16:creationId xmlns:a16="http://schemas.microsoft.com/office/drawing/2014/main" id="{6977D9CB-1F9B-5F53-C0FE-CC93DD03E610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63" name="任意多边形: 形状 1262">
              <a:extLst>
                <a:ext uri="{FF2B5EF4-FFF2-40B4-BE49-F238E27FC236}">
                  <a16:creationId xmlns:a16="http://schemas.microsoft.com/office/drawing/2014/main" id="{F56B2F3F-E5AB-D2BF-DFA0-E808122C97C1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4" name="任意多边形: 形状 1263">
              <a:extLst>
                <a:ext uri="{FF2B5EF4-FFF2-40B4-BE49-F238E27FC236}">
                  <a16:creationId xmlns:a16="http://schemas.microsoft.com/office/drawing/2014/main" id="{8DE5B6DD-B895-9E36-ED40-B2B89BD40E37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5" name="图形 1173">
              <a:extLst>
                <a:ext uri="{FF2B5EF4-FFF2-40B4-BE49-F238E27FC236}">
                  <a16:creationId xmlns:a16="http://schemas.microsoft.com/office/drawing/2014/main" id="{1F0274E4-A249-94A7-6AE9-82657906ED57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266" name="任意多边形: 形状 1265">
                <a:extLst>
                  <a:ext uri="{FF2B5EF4-FFF2-40B4-BE49-F238E27FC236}">
                    <a16:creationId xmlns:a16="http://schemas.microsoft.com/office/drawing/2014/main" id="{87D21783-C427-3CEE-8DB8-8E58C8463FBB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7" name="图形 1173">
                <a:extLst>
                  <a:ext uri="{FF2B5EF4-FFF2-40B4-BE49-F238E27FC236}">
                    <a16:creationId xmlns:a16="http://schemas.microsoft.com/office/drawing/2014/main" id="{C1AD2BFC-6594-C274-7F28-429930D12F77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268" name="任意多边形: 形状 1267">
                  <a:extLst>
                    <a:ext uri="{FF2B5EF4-FFF2-40B4-BE49-F238E27FC236}">
                      <a16:creationId xmlns:a16="http://schemas.microsoft.com/office/drawing/2014/main" id="{BF8EC3FD-4B88-345E-70A5-00942874EBE5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9" name="任意多边形: 形状 1268">
                  <a:extLst>
                    <a:ext uri="{FF2B5EF4-FFF2-40B4-BE49-F238E27FC236}">
                      <a16:creationId xmlns:a16="http://schemas.microsoft.com/office/drawing/2014/main" id="{33F79BF9-F9FD-696D-5E71-FB70F44610FB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70" name="任意多边形: 形状 1269">
                <a:extLst>
                  <a:ext uri="{FF2B5EF4-FFF2-40B4-BE49-F238E27FC236}">
                    <a16:creationId xmlns:a16="http://schemas.microsoft.com/office/drawing/2014/main" id="{9F243247-B07A-6054-8BB7-897F838F6102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任意多边形: 形状 1270">
                <a:extLst>
                  <a:ext uri="{FF2B5EF4-FFF2-40B4-BE49-F238E27FC236}">
                    <a16:creationId xmlns:a16="http://schemas.microsoft.com/office/drawing/2014/main" id="{0B5E9E8D-BDBE-CBAD-3321-A3687186293A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任意多边形: 形状 1271">
                <a:extLst>
                  <a:ext uri="{FF2B5EF4-FFF2-40B4-BE49-F238E27FC236}">
                    <a16:creationId xmlns:a16="http://schemas.microsoft.com/office/drawing/2014/main" id="{DA15A82A-A0CD-64F1-E9B7-13657AC0B3BF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任意多边形: 形状 1272">
                <a:extLst>
                  <a:ext uri="{FF2B5EF4-FFF2-40B4-BE49-F238E27FC236}">
                    <a16:creationId xmlns:a16="http://schemas.microsoft.com/office/drawing/2014/main" id="{F8506080-4AA4-7BF6-B617-45FA56590DE8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74" name="图形 1173">
                <a:extLst>
                  <a:ext uri="{FF2B5EF4-FFF2-40B4-BE49-F238E27FC236}">
                    <a16:creationId xmlns:a16="http://schemas.microsoft.com/office/drawing/2014/main" id="{78EC4BB3-9088-104F-19CE-D1925BB9C39A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275" name="任意多边形: 形状 1274">
                  <a:extLst>
                    <a:ext uri="{FF2B5EF4-FFF2-40B4-BE49-F238E27FC236}">
                      <a16:creationId xmlns:a16="http://schemas.microsoft.com/office/drawing/2014/main" id="{67310AB7-B081-B0C8-413A-D5930B182720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6" name="任意多边形: 形状 1275">
                  <a:extLst>
                    <a:ext uri="{FF2B5EF4-FFF2-40B4-BE49-F238E27FC236}">
                      <a16:creationId xmlns:a16="http://schemas.microsoft.com/office/drawing/2014/main" id="{28C09FF5-0295-DAA9-2B74-B0837164642A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7" name="任意多边形: 形状 1276">
                  <a:extLst>
                    <a:ext uri="{FF2B5EF4-FFF2-40B4-BE49-F238E27FC236}">
                      <a16:creationId xmlns:a16="http://schemas.microsoft.com/office/drawing/2014/main" id="{A0CA6C46-5417-EB8B-6CCA-A5732B58FFE9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8" name="任意多边形: 形状 1277">
                  <a:extLst>
                    <a:ext uri="{FF2B5EF4-FFF2-40B4-BE49-F238E27FC236}">
                      <a16:creationId xmlns:a16="http://schemas.microsoft.com/office/drawing/2014/main" id="{5CB8C1AB-FA0F-43C4-3634-F408C9629FFB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9" name="任意多边形: 形状 1278">
                  <a:extLst>
                    <a:ext uri="{FF2B5EF4-FFF2-40B4-BE49-F238E27FC236}">
                      <a16:creationId xmlns:a16="http://schemas.microsoft.com/office/drawing/2014/main" id="{4EFF8546-1449-2683-32CB-5E1926FB344A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0" name="任意多边形: 形状 1279">
                  <a:extLst>
                    <a:ext uri="{FF2B5EF4-FFF2-40B4-BE49-F238E27FC236}">
                      <a16:creationId xmlns:a16="http://schemas.microsoft.com/office/drawing/2014/main" id="{407E3143-176D-EC2E-50C0-981F7166BD38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1" name="任意多边形: 形状 1280">
                  <a:extLst>
                    <a:ext uri="{FF2B5EF4-FFF2-40B4-BE49-F238E27FC236}">
                      <a16:creationId xmlns:a16="http://schemas.microsoft.com/office/drawing/2014/main" id="{5DFC4172-5019-9781-B796-DCF46ACBB13C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2" name="任意多边形: 形状 1281">
                  <a:extLst>
                    <a:ext uri="{FF2B5EF4-FFF2-40B4-BE49-F238E27FC236}">
                      <a16:creationId xmlns:a16="http://schemas.microsoft.com/office/drawing/2014/main" id="{6E72245D-9ABF-5C05-AE73-D61976B2890D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3" name="任意多边形: 形状 1282">
                  <a:extLst>
                    <a:ext uri="{FF2B5EF4-FFF2-40B4-BE49-F238E27FC236}">
                      <a16:creationId xmlns:a16="http://schemas.microsoft.com/office/drawing/2014/main" id="{44D911DC-47D7-9FB7-B0DE-30A91BE175D3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4" name="任意多边形: 形状 1283">
                  <a:extLst>
                    <a:ext uri="{FF2B5EF4-FFF2-40B4-BE49-F238E27FC236}">
                      <a16:creationId xmlns:a16="http://schemas.microsoft.com/office/drawing/2014/main" id="{8E66F8D0-1F8C-4B8E-BAD1-BDCFFBF99D5A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5" name="任意多边形: 形状 1284">
                  <a:extLst>
                    <a:ext uri="{FF2B5EF4-FFF2-40B4-BE49-F238E27FC236}">
                      <a16:creationId xmlns:a16="http://schemas.microsoft.com/office/drawing/2014/main" id="{4BDB4A4A-9297-C902-02B7-66C81EA60D5C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6" name="任意多边形: 形状 1285">
                  <a:extLst>
                    <a:ext uri="{FF2B5EF4-FFF2-40B4-BE49-F238E27FC236}">
                      <a16:creationId xmlns:a16="http://schemas.microsoft.com/office/drawing/2014/main" id="{AE9BEEC5-A5DA-06A2-92D7-BF6A2B09CA0F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7" name="任意多边形: 形状 1286">
                  <a:extLst>
                    <a:ext uri="{FF2B5EF4-FFF2-40B4-BE49-F238E27FC236}">
                      <a16:creationId xmlns:a16="http://schemas.microsoft.com/office/drawing/2014/main" id="{5F23EE5A-109E-E123-E9E8-32B56776875C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8" name="任意多边形: 形状 1287">
                  <a:extLst>
                    <a:ext uri="{FF2B5EF4-FFF2-40B4-BE49-F238E27FC236}">
                      <a16:creationId xmlns:a16="http://schemas.microsoft.com/office/drawing/2014/main" id="{3A001663-0AC9-FAA3-DF54-BCF1D3E547A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89" name="任意多边形: 形状 1288">
                  <a:extLst>
                    <a:ext uri="{FF2B5EF4-FFF2-40B4-BE49-F238E27FC236}">
                      <a16:creationId xmlns:a16="http://schemas.microsoft.com/office/drawing/2014/main" id="{5D32CD5A-8C24-DA14-17A3-7D099FB3BC99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0" name="任意多边形: 形状 1289">
                  <a:extLst>
                    <a:ext uri="{FF2B5EF4-FFF2-40B4-BE49-F238E27FC236}">
                      <a16:creationId xmlns:a16="http://schemas.microsoft.com/office/drawing/2014/main" id="{1A299BAD-DBC5-97A7-D972-69B83B29A3A0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91" name="任意多边形: 形状 1290">
                  <a:extLst>
                    <a:ext uri="{FF2B5EF4-FFF2-40B4-BE49-F238E27FC236}">
                      <a16:creationId xmlns:a16="http://schemas.microsoft.com/office/drawing/2014/main" id="{20932E5A-E6A6-60B3-BF76-C1F6466DC607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92" name="图形 1173">
              <a:extLst>
                <a:ext uri="{FF2B5EF4-FFF2-40B4-BE49-F238E27FC236}">
                  <a16:creationId xmlns:a16="http://schemas.microsoft.com/office/drawing/2014/main" id="{908A212B-09F6-BE40-C523-F38AA4865267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293" name="图形 1173">
                <a:extLst>
                  <a:ext uri="{FF2B5EF4-FFF2-40B4-BE49-F238E27FC236}">
                    <a16:creationId xmlns:a16="http://schemas.microsoft.com/office/drawing/2014/main" id="{0D342542-8C50-3141-EBB0-6CF8DFCC9C98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294" name="图形 1173">
                  <a:extLst>
                    <a:ext uri="{FF2B5EF4-FFF2-40B4-BE49-F238E27FC236}">
                      <a16:creationId xmlns:a16="http://schemas.microsoft.com/office/drawing/2014/main" id="{C879EA5E-3B97-53B2-DD9E-43D39CB897ED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295" name="任意多边形: 形状 1294">
                    <a:extLst>
                      <a:ext uri="{FF2B5EF4-FFF2-40B4-BE49-F238E27FC236}">
                        <a16:creationId xmlns:a16="http://schemas.microsoft.com/office/drawing/2014/main" id="{F2C2B091-C9E4-D8C3-75B4-5F0357264F37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6" name="任意多边形: 形状 1295">
                    <a:extLst>
                      <a:ext uri="{FF2B5EF4-FFF2-40B4-BE49-F238E27FC236}">
                        <a16:creationId xmlns:a16="http://schemas.microsoft.com/office/drawing/2014/main" id="{70308529-FD09-CE37-29E8-409E30B09D5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7" name="任意多边形: 形状 1296">
                    <a:extLst>
                      <a:ext uri="{FF2B5EF4-FFF2-40B4-BE49-F238E27FC236}">
                        <a16:creationId xmlns:a16="http://schemas.microsoft.com/office/drawing/2014/main" id="{185E2AD8-77BD-EFDE-4995-4424A0058F71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8" name="任意多边形: 形状 1297">
                    <a:extLst>
                      <a:ext uri="{FF2B5EF4-FFF2-40B4-BE49-F238E27FC236}">
                        <a16:creationId xmlns:a16="http://schemas.microsoft.com/office/drawing/2014/main" id="{43FF6026-6965-EF75-4C51-62DF95CFDECE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299" name="任意多边形: 形状 1298">
                  <a:extLst>
                    <a:ext uri="{FF2B5EF4-FFF2-40B4-BE49-F238E27FC236}">
                      <a16:creationId xmlns:a16="http://schemas.microsoft.com/office/drawing/2014/main" id="{F90F7610-C891-30CC-ACAC-3C4B5390D1BF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0" name="任意多边形: 形状 1299">
                  <a:extLst>
                    <a:ext uri="{FF2B5EF4-FFF2-40B4-BE49-F238E27FC236}">
                      <a16:creationId xmlns:a16="http://schemas.microsoft.com/office/drawing/2014/main" id="{C8077E5B-CCD7-7CE5-A023-475DBEC30B45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01" name="任意多边形: 形状 1300">
                <a:extLst>
                  <a:ext uri="{FF2B5EF4-FFF2-40B4-BE49-F238E27FC236}">
                    <a16:creationId xmlns:a16="http://schemas.microsoft.com/office/drawing/2014/main" id="{85A91D6E-608F-992D-7DC0-6AE59A24F0A8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任意多边形: 形状 1301">
                <a:extLst>
                  <a:ext uri="{FF2B5EF4-FFF2-40B4-BE49-F238E27FC236}">
                    <a16:creationId xmlns:a16="http://schemas.microsoft.com/office/drawing/2014/main" id="{949E2375-E438-E388-91CB-BD2F777EACB2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03" name="图形 1173">
                <a:extLst>
                  <a:ext uri="{FF2B5EF4-FFF2-40B4-BE49-F238E27FC236}">
                    <a16:creationId xmlns:a16="http://schemas.microsoft.com/office/drawing/2014/main" id="{B336156A-321A-777E-8B29-A1B3B730BBC8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04" name="任意多边形: 形状 1303">
                  <a:extLst>
                    <a:ext uri="{FF2B5EF4-FFF2-40B4-BE49-F238E27FC236}">
                      <a16:creationId xmlns:a16="http://schemas.microsoft.com/office/drawing/2014/main" id="{E2C9BD8F-A318-714E-13F3-D4E4A78CC297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05" name="图形 1173">
                  <a:extLst>
                    <a:ext uri="{FF2B5EF4-FFF2-40B4-BE49-F238E27FC236}">
                      <a16:creationId xmlns:a16="http://schemas.microsoft.com/office/drawing/2014/main" id="{24031974-2407-5EE2-FB88-75154D580243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06" name="任意多边形: 形状 1305">
                    <a:extLst>
                      <a:ext uri="{FF2B5EF4-FFF2-40B4-BE49-F238E27FC236}">
                        <a16:creationId xmlns:a16="http://schemas.microsoft.com/office/drawing/2014/main" id="{DDA250FA-B09B-3474-9A15-E31117D1B451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7" name="任意多边形: 形状 1306">
                    <a:extLst>
                      <a:ext uri="{FF2B5EF4-FFF2-40B4-BE49-F238E27FC236}">
                        <a16:creationId xmlns:a16="http://schemas.microsoft.com/office/drawing/2014/main" id="{F90AC98F-F7DE-02F1-E1A2-4229DF5A6816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08" name="任意多边形: 形状 1307">
                  <a:extLst>
                    <a:ext uri="{FF2B5EF4-FFF2-40B4-BE49-F238E27FC236}">
                      <a16:creationId xmlns:a16="http://schemas.microsoft.com/office/drawing/2014/main" id="{C1582E76-7F62-4B55-FB2D-CF38ABCFE40B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09" name="任意多边形: 形状 1308">
                  <a:extLst>
                    <a:ext uri="{FF2B5EF4-FFF2-40B4-BE49-F238E27FC236}">
                      <a16:creationId xmlns:a16="http://schemas.microsoft.com/office/drawing/2014/main" id="{21BAA6AE-F492-7727-D9E9-824821D8A05D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0" name="任意多边形: 形状 1309">
                  <a:extLst>
                    <a:ext uri="{FF2B5EF4-FFF2-40B4-BE49-F238E27FC236}">
                      <a16:creationId xmlns:a16="http://schemas.microsoft.com/office/drawing/2014/main" id="{0ADD4488-4ADB-2AC5-469A-7D5022A36A26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1" name="任意多边形: 形状 1310">
                  <a:extLst>
                    <a:ext uri="{FF2B5EF4-FFF2-40B4-BE49-F238E27FC236}">
                      <a16:creationId xmlns:a16="http://schemas.microsoft.com/office/drawing/2014/main" id="{6EA29D75-7F58-01FE-D8BF-1B64B917301E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12" name="图形 1173">
                  <a:extLst>
                    <a:ext uri="{FF2B5EF4-FFF2-40B4-BE49-F238E27FC236}">
                      <a16:creationId xmlns:a16="http://schemas.microsoft.com/office/drawing/2014/main" id="{6D115631-4E02-D65C-FE52-B2CFFA68B613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13" name="任意多边形: 形状 1312">
                    <a:extLst>
                      <a:ext uri="{FF2B5EF4-FFF2-40B4-BE49-F238E27FC236}">
                        <a16:creationId xmlns:a16="http://schemas.microsoft.com/office/drawing/2014/main" id="{6D249B61-1DC5-F2C8-916D-02F85002AC9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4" name="任意多边形: 形状 1313">
                    <a:extLst>
                      <a:ext uri="{FF2B5EF4-FFF2-40B4-BE49-F238E27FC236}">
                        <a16:creationId xmlns:a16="http://schemas.microsoft.com/office/drawing/2014/main" id="{D88F0E74-2F60-6F24-D11C-A66616AADFC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5" name="任意多边形: 形状 1314">
                    <a:extLst>
                      <a:ext uri="{FF2B5EF4-FFF2-40B4-BE49-F238E27FC236}">
                        <a16:creationId xmlns:a16="http://schemas.microsoft.com/office/drawing/2014/main" id="{5FE91306-9FB1-26E1-763F-C6BF7B228C71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6" name="任意多边形: 形状 1315">
                    <a:extLst>
                      <a:ext uri="{FF2B5EF4-FFF2-40B4-BE49-F238E27FC236}">
                        <a16:creationId xmlns:a16="http://schemas.microsoft.com/office/drawing/2014/main" id="{7F3910A8-5D08-B44E-94E2-BAF0298093EB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7" name="任意多边形: 形状 1316">
                    <a:extLst>
                      <a:ext uri="{FF2B5EF4-FFF2-40B4-BE49-F238E27FC236}">
                        <a16:creationId xmlns:a16="http://schemas.microsoft.com/office/drawing/2014/main" id="{5302E322-A77F-D465-5D00-55C698A5F5E2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8" name="任意多边形: 形状 1317">
                    <a:extLst>
                      <a:ext uri="{FF2B5EF4-FFF2-40B4-BE49-F238E27FC236}">
                        <a16:creationId xmlns:a16="http://schemas.microsoft.com/office/drawing/2014/main" id="{5538D579-A34B-B7E3-98C0-BF58E387948F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9" name="任意多边形: 形状 1318">
                    <a:extLst>
                      <a:ext uri="{FF2B5EF4-FFF2-40B4-BE49-F238E27FC236}">
                        <a16:creationId xmlns:a16="http://schemas.microsoft.com/office/drawing/2014/main" id="{CDA2359E-C238-9F73-9BAF-FC84F35B55E3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0" name="任意多边形: 形状 1319">
                    <a:extLst>
                      <a:ext uri="{FF2B5EF4-FFF2-40B4-BE49-F238E27FC236}">
                        <a16:creationId xmlns:a16="http://schemas.microsoft.com/office/drawing/2014/main" id="{2767AC2E-C453-7DE5-89B0-2F002CEA1ED6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1" name="任意多边形: 形状 1320">
                    <a:extLst>
                      <a:ext uri="{FF2B5EF4-FFF2-40B4-BE49-F238E27FC236}">
                        <a16:creationId xmlns:a16="http://schemas.microsoft.com/office/drawing/2014/main" id="{A1BE33FB-A95A-7ABF-20A9-F8226B66F0E4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2" name="任意多边形: 形状 1321">
                    <a:extLst>
                      <a:ext uri="{FF2B5EF4-FFF2-40B4-BE49-F238E27FC236}">
                        <a16:creationId xmlns:a16="http://schemas.microsoft.com/office/drawing/2014/main" id="{5CB22CCA-B2F2-FD0D-2A1E-3B969091FC93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3" name="任意多边形: 形状 1322">
                    <a:extLst>
                      <a:ext uri="{FF2B5EF4-FFF2-40B4-BE49-F238E27FC236}">
                        <a16:creationId xmlns:a16="http://schemas.microsoft.com/office/drawing/2014/main" id="{901AEB83-BF0D-E660-64B8-439E537FE45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4" name="任意多边形: 形状 1323">
                    <a:extLst>
                      <a:ext uri="{FF2B5EF4-FFF2-40B4-BE49-F238E27FC236}">
                        <a16:creationId xmlns:a16="http://schemas.microsoft.com/office/drawing/2014/main" id="{0AF17738-7C26-5516-719C-10DEF8816C4E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5" name="任意多边形: 形状 1324">
                    <a:extLst>
                      <a:ext uri="{FF2B5EF4-FFF2-40B4-BE49-F238E27FC236}">
                        <a16:creationId xmlns:a16="http://schemas.microsoft.com/office/drawing/2014/main" id="{0800FC46-A74B-C05D-9D35-AB9AC848DCBA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6" name="任意多边形: 形状 1325">
                    <a:extLst>
                      <a:ext uri="{FF2B5EF4-FFF2-40B4-BE49-F238E27FC236}">
                        <a16:creationId xmlns:a16="http://schemas.microsoft.com/office/drawing/2014/main" id="{3878E962-4A0C-4D46-AB2C-BB2377D19177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7" name="任意多边形: 形状 1326">
                    <a:extLst>
                      <a:ext uri="{FF2B5EF4-FFF2-40B4-BE49-F238E27FC236}">
                        <a16:creationId xmlns:a16="http://schemas.microsoft.com/office/drawing/2014/main" id="{1DD79BAD-1454-2ABD-EE4A-299405D3A09F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8" name="任意多边形: 形状 1327">
                    <a:extLst>
                      <a:ext uri="{FF2B5EF4-FFF2-40B4-BE49-F238E27FC236}">
                        <a16:creationId xmlns:a16="http://schemas.microsoft.com/office/drawing/2014/main" id="{2E50AC8C-BBF1-0E05-BA2F-F90F8DC7B1E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9" name="任意多边形: 形状 1328">
                    <a:extLst>
                      <a:ext uri="{FF2B5EF4-FFF2-40B4-BE49-F238E27FC236}">
                        <a16:creationId xmlns:a16="http://schemas.microsoft.com/office/drawing/2014/main" id="{1FC4744F-B939-FD24-3ECB-F3A63ABF54F1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357" name="组合 1356">
            <a:extLst>
              <a:ext uri="{FF2B5EF4-FFF2-40B4-BE49-F238E27FC236}">
                <a16:creationId xmlns:a16="http://schemas.microsoft.com/office/drawing/2014/main" id="{3F9401E0-521B-786F-1BE0-718E138E9D3D}"/>
              </a:ext>
            </a:extLst>
          </p:cNvPr>
          <p:cNvGrpSpPr/>
          <p:nvPr userDrawn="1"/>
        </p:nvGrpSpPr>
        <p:grpSpPr>
          <a:xfrm flipH="1">
            <a:off x="10868175" y="207169"/>
            <a:ext cx="948494" cy="1992883"/>
            <a:chOff x="524118" y="207169"/>
            <a:chExt cx="1851320" cy="3986679"/>
          </a:xfrm>
        </p:grpSpPr>
        <p:grpSp>
          <p:nvGrpSpPr>
            <p:cNvPr id="1358" name="图形 1173">
              <a:extLst>
                <a:ext uri="{FF2B5EF4-FFF2-40B4-BE49-F238E27FC236}">
                  <a16:creationId xmlns:a16="http://schemas.microsoft.com/office/drawing/2014/main" id="{4DF0AC0B-C92F-E2FF-115F-4E37C6FFF434}"/>
                </a:ext>
              </a:extLst>
            </p:cNvPr>
            <p:cNvGrpSpPr/>
            <p:nvPr/>
          </p:nvGrpSpPr>
          <p:grpSpPr>
            <a:xfrm>
              <a:off x="1031594" y="2971233"/>
              <a:ext cx="140135" cy="1222615"/>
              <a:chOff x="7687055" y="1796351"/>
              <a:chExt cx="84010" cy="732948"/>
            </a:xfrm>
          </p:grpSpPr>
          <p:grpSp>
            <p:nvGrpSpPr>
              <p:cNvPr id="1426" name="图形 1173">
                <a:extLst>
                  <a:ext uri="{FF2B5EF4-FFF2-40B4-BE49-F238E27FC236}">
                    <a16:creationId xmlns:a16="http://schemas.microsoft.com/office/drawing/2014/main" id="{0BE768D3-FD9A-E9A6-CCE5-570418B3D181}"/>
                  </a:ext>
                </a:extLst>
              </p:cNvPr>
              <p:cNvGrpSpPr/>
              <p:nvPr/>
            </p:nvGrpSpPr>
            <p:grpSpPr>
              <a:xfrm>
                <a:off x="7687055" y="2179256"/>
                <a:ext cx="84010" cy="350043"/>
                <a:chOff x="7687055" y="2179256"/>
                <a:chExt cx="84010" cy="350043"/>
              </a:xfrm>
              <a:solidFill>
                <a:srgbClr val="FCC64A"/>
              </a:solidFill>
            </p:grpSpPr>
            <p:sp>
              <p:nvSpPr>
                <p:cNvPr id="1429" name="任意多边形: 形状 1428">
                  <a:extLst>
                    <a:ext uri="{FF2B5EF4-FFF2-40B4-BE49-F238E27FC236}">
                      <a16:creationId xmlns:a16="http://schemas.microsoft.com/office/drawing/2014/main" id="{9ED1ACA5-96F3-6503-2C8B-613819C6AD1C}"/>
                    </a:ext>
                  </a:extLst>
                </p:cNvPr>
                <p:cNvSpPr/>
                <p:nvPr/>
              </p:nvSpPr>
              <p:spPr>
                <a:xfrm>
                  <a:off x="7732585" y="2179256"/>
                  <a:ext cx="38480" cy="350043"/>
                </a:xfrm>
                <a:custGeom>
                  <a:avLst/>
                  <a:gdLst>
                    <a:gd name="connsiteX0" fmla="*/ 25336 w 38480"/>
                    <a:gd name="connsiteY0" fmla="*/ 350044 h 350043"/>
                    <a:gd name="connsiteX1" fmla="*/ 38481 w 38480"/>
                    <a:gd name="connsiteY1" fmla="*/ 350044 h 350043"/>
                    <a:gd name="connsiteX2" fmla="*/ 1714 w 38480"/>
                    <a:gd name="connsiteY2" fmla="*/ 0 h 350043"/>
                    <a:gd name="connsiteX3" fmla="*/ 0 w 38480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480" h="350043">
                      <a:moveTo>
                        <a:pt x="25336" y="350044"/>
                      </a:moveTo>
                      <a:lnTo>
                        <a:pt x="38481" y="350044"/>
                      </a:lnTo>
                      <a:lnTo>
                        <a:pt x="17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0" name="任意多边形: 形状 1429">
                  <a:extLst>
                    <a:ext uri="{FF2B5EF4-FFF2-40B4-BE49-F238E27FC236}">
                      <a16:creationId xmlns:a16="http://schemas.microsoft.com/office/drawing/2014/main" id="{11ACB3D7-AF31-5E18-78AF-8A6110FF459F}"/>
                    </a:ext>
                  </a:extLst>
                </p:cNvPr>
                <p:cNvSpPr/>
                <p:nvPr/>
              </p:nvSpPr>
              <p:spPr>
                <a:xfrm>
                  <a:off x="7729728" y="2179256"/>
                  <a:ext cx="17716" cy="350043"/>
                </a:xfrm>
                <a:custGeom>
                  <a:avLst/>
                  <a:gdLst>
                    <a:gd name="connsiteX0" fmla="*/ 4572 w 17716"/>
                    <a:gd name="connsiteY0" fmla="*/ 350044 h 350043"/>
                    <a:gd name="connsiteX1" fmla="*/ 17716 w 17716"/>
                    <a:gd name="connsiteY1" fmla="*/ 350044 h 350043"/>
                    <a:gd name="connsiteX2" fmla="*/ 1619 w 17716"/>
                    <a:gd name="connsiteY2" fmla="*/ 0 h 350043"/>
                    <a:gd name="connsiteX3" fmla="*/ 0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4572" y="350044"/>
                      </a:moveTo>
                      <a:lnTo>
                        <a:pt x="17716" y="350044"/>
                      </a:lnTo>
                      <a:lnTo>
                        <a:pt x="16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1" name="任意多边形: 形状 1430">
                  <a:extLst>
                    <a:ext uri="{FF2B5EF4-FFF2-40B4-BE49-F238E27FC236}">
                      <a16:creationId xmlns:a16="http://schemas.microsoft.com/office/drawing/2014/main" id="{F90FA53E-CDD7-16FB-AB69-949A44ECB128}"/>
                    </a:ext>
                  </a:extLst>
                </p:cNvPr>
                <p:cNvSpPr/>
                <p:nvPr/>
              </p:nvSpPr>
              <p:spPr>
                <a:xfrm>
                  <a:off x="7710678" y="2179256"/>
                  <a:ext cx="17716" cy="350043"/>
                </a:xfrm>
                <a:custGeom>
                  <a:avLst/>
                  <a:gdLst>
                    <a:gd name="connsiteX0" fmla="*/ 0 w 17716"/>
                    <a:gd name="connsiteY0" fmla="*/ 350044 h 350043"/>
                    <a:gd name="connsiteX1" fmla="*/ 13145 w 17716"/>
                    <a:gd name="connsiteY1" fmla="*/ 350044 h 350043"/>
                    <a:gd name="connsiteX2" fmla="*/ 17716 w 17716"/>
                    <a:gd name="connsiteY2" fmla="*/ 0 h 350043"/>
                    <a:gd name="connsiteX3" fmla="*/ 16097 w 1771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71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17716" y="0"/>
                      </a:lnTo>
                      <a:lnTo>
                        <a:pt x="1609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2" name="任意多边形: 形状 1431">
                  <a:extLst>
                    <a:ext uri="{FF2B5EF4-FFF2-40B4-BE49-F238E27FC236}">
                      <a16:creationId xmlns:a16="http://schemas.microsoft.com/office/drawing/2014/main" id="{D312F75C-C3A1-C84A-E4FE-23EA1666B487}"/>
                    </a:ext>
                  </a:extLst>
                </p:cNvPr>
                <p:cNvSpPr/>
                <p:nvPr/>
              </p:nvSpPr>
              <p:spPr>
                <a:xfrm>
                  <a:off x="7687055" y="2179256"/>
                  <a:ext cx="38386" cy="350043"/>
                </a:xfrm>
                <a:custGeom>
                  <a:avLst/>
                  <a:gdLst>
                    <a:gd name="connsiteX0" fmla="*/ 0 w 38386"/>
                    <a:gd name="connsiteY0" fmla="*/ 350044 h 350043"/>
                    <a:gd name="connsiteX1" fmla="*/ 13145 w 38386"/>
                    <a:gd name="connsiteY1" fmla="*/ 350044 h 350043"/>
                    <a:gd name="connsiteX2" fmla="*/ 38386 w 38386"/>
                    <a:gd name="connsiteY2" fmla="*/ 0 h 350043"/>
                    <a:gd name="connsiteX3" fmla="*/ 36767 w 38386"/>
                    <a:gd name="connsiteY3" fmla="*/ 0 h 350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86" h="350043">
                      <a:moveTo>
                        <a:pt x="0" y="350044"/>
                      </a:moveTo>
                      <a:lnTo>
                        <a:pt x="13145" y="350044"/>
                      </a:lnTo>
                      <a:lnTo>
                        <a:pt x="38386" y="0"/>
                      </a:lnTo>
                      <a:lnTo>
                        <a:pt x="36767" y="0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27" name="任意多边形: 形状 1426">
                <a:extLst>
                  <a:ext uri="{FF2B5EF4-FFF2-40B4-BE49-F238E27FC236}">
                    <a16:creationId xmlns:a16="http://schemas.microsoft.com/office/drawing/2014/main" id="{176336EB-BFDA-FD67-7E23-A42355E961F8}"/>
                  </a:ext>
                </a:extLst>
              </p:cNvPr>
              <p:cNvSpPr/>
              <p:nvPr/>
            </p:nvSpPr>
            <p:spPr>
              <a:xfrm>
                <a:off x="7729537" y="1796351"/>
                <a:ext cx="9525" cy="355758"/>
              </a:xfrm>
              <a:custGeom>
                <a:avLst/>
                <a:gdLst>
                  <a:gd name="connsiteX0" fmla="*/ 0 w 9525"/>
                  <a:gd name="connsiteY0" fmla="*/ 0 h 355758"/>
                  <a:gd name="connsiteX1" fmla="*/ 0 w 9525"/>
                  <a:gd name="connsiteY1" fmla="*/ 355759 h 35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5758">
                    <a:moveTo>
                      <a:pt x="0" y="0"/>
                    </a:moveTo>
                    <a:lnTo>
                      <a:pt x="0" y="355759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任意多边形: 形状 1427">
                <a:extLst>
                  <a:ext uri="{FF2B5EF4-FFF2-40B4-BE49-F238E27FC236}">
                    <a16:creationId xmlns:a16="http://schemas.microsoft.com/office/drawing/2014/main" id="{33D41533-4880-7FE8-DB0A-13CB805B6772}"/>
                  </a:ext>
                </a:extLst>
              </p:cNvPr>
              <p:cNvSpPr/>
              <p:nvPr/>
            </p:nvSpPr>
            <p:spPr>
              <a:xfrm>
                <a:off x="7691723" y="2140585"/>
                <a:ext cx="75627" cy="75628"/>
              </a:xfrm>
              <a:custGeom>
                <a:avLst/>
                <a:gdLst>
                  <a:gd name="connsiteX0" fmla="*/ 37814 w 75627"/>
                  <a:gd name="connsiteY0" fmla="*/ 75629 h 75628"/>
                  <a:gd name="connsiteX1" fmla="*/ 37814 w 75627"/>
                  <a:gd name="connsiteY1" fmla="*/ 75629 h 75628"/>
                  <a:gd name="connsiteX2" fmla="*/ 75628 w 75627"/>
                  <a:gd name="connsiteY2" fmla="*/ 37814 h 75628"/>
                  <a:gd name="connsiteX3" fmla="*/ 75628 w 75627"/>
                  <a:gd name="connsiteY3" fmla="*/ 37814 h 75628"/>
                  <a:gd name="connsiteX4" fmla="*/ 37814 w 75627"/>
                  <a:gd name="connsiteY4" fmla="*/ 0 h 75628"/>
                  <a:gd name="connsiteX5" fmla="*/ 37814 w 75627"/>
                  <a:gd name="connsiteY5" fmla="*/ 0 h 75628"/>
                  <a:gd name="connsiteX6" fmla="*/ 0 w 75627"/>
                  <a:gd name="connsiteY6" fmla="*/ 37814 h 75628"/>
                  <a:gd name="connsiteX7" fmla="*/ 0 w 75627"/>
                  <a:gd name="connsiteY7" fmla="*/ 37814 h 75628"/>
                  <a:gd name="connsiteX8" fmla="*/ 37814 w 75627"/>
                  <a:gd name="connsiteY8" fmla="*/ 75629 h 7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627" h="75628">
                    <a:moveTo>
                      <a:pt x="37814" y="75629"/>
                    </a:moveTo>
                    <a:lnTo>
                      <a:pt x="37814" y="75629"/>
                    </a:lnTo>
                    <a:cubicBezTo>
                      <a:pt x="58674" y="75629"/>
                      <a:pt x="75628" y="58674"/>
                      <a:pt x="75628" y="37814"/>
                    </a:cubicBezTo>
                    <a:lnTo>
                      <a:pt x="75628" y="37814"/>
                    </a:lnTo>
                    <a:cubicBezTo>
                      <a:pt x="75628" y="16954"/>
                      <a:pt x="58674" y="0"/>
                      <a:pt x="37814" y="0"/>
                    </a:cubicBezTo>
                    <a:lnTo>
                      <a:pt x="37814" y="0"/>
                    </a:lnTo>
                    <a:cubicBezTo>
                      <a:pt x="16954" y="0"/>
                      <a:pt x="0" y="16954"/>
                      <a:pt x="0" y="37814"/>
                    </a:cubicBezTo>
                    <a:lnTo>
                      <a:pt x="0" y="37814"/>
                    </a:lnTo>
                    <a:cubicBezTo>
                      <a:pt x="95" y="58674"/>
                      <a:pt x="16954" y="75629"/>
                      <a:pt x="37814" y="75629"/>
                    </a:cubicBez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59" name="任意多边形: 形状 1358">
              <a:extLst>
                <a:ext uri="{FF2B5EF4-FFF2-40B4-BE49-F238E27FC236}">
                  <a16:creationId xmlns:a16="http://schemas.microsoft.com/office/drawing/2014/main" id="{BFBBBD30-F50E-A643-B32A-06D2DB54C31A}"/>
                </a:ext>
              </a:extLst>
            </p:cNvPr>
            <p:cNvSpPr/>
            <p:nvPr/>
          </p:nvSpPr>
          <p:spPr>
            <a:xfrm>
              <a:off x="1015549" y="2799479"/>
              <a:ext cx="171910" cy="171912"/>
            </a:xfrm>
            <a:custGeom>
              <a:avLst/>
              <a:gdLst>
                <a:gd name="connsiteX0" fmla="*/ 103060 w 103059"/>
                <a:gd name="connsiteY0" fmla="*/ 51530 h 103060"/>
                <a:gd name="connsiteX1" fmla="*/ 51530 w 103059"/>
                <a:gd name="connsiteY1" fmla="*/ 103060 h 103060"/>
                <a:gd name="connsiteX2" fmla="*/ 0 w 103059"/>
                <a:gd name="connsiteY2" fmla="*/ 51530 h 103060"/>
                <a:gd name="connsiteX3" fmla="*/ 51530 w 103059"/>
                <a:gd name="connsiteY3" fmla="*/ 0 h 103060"/>
                <a:gd name="connsiteX4" fmla="*/ 103060 w 103059"/>
                <a:gd name="connsiteY4" fmla="*/ 51530 h 10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059" h="103060">
                  <a:moveTo>
                    <a:pt x="103060" y="51530"/>
                  </a:moveTo>
                  <a:cubicBezTo>
                    <a:pt x="103060" y="80010"/>
                    <a:pt x="80010" y="103060"/>
                    <a:pt x="51530" y="103060"/>
                  </a:cubicBezTo>
                  <a:cubicBezTo>
                    <a:pt x="23050" y="103060"/>
                    <a:pt x="0" y="80010"/>
                    <a:pt x="0" y="51530"/>
                  </a:cubicBezTo>
                  <a:cubicBezTo>
                    <a:pt x="0" y="23050"/>
                    <a:pt x="23050" y="0"/>
                    <a:pt x="51530" y="0"/>
                  </a:cubicBezTo>
                  <a:cubicBezTo>
                    <a:pt x="80010" y="0"/>
                    <a:pt x="103060" y="23050"/>
                    <a:pt x="103060" y="51530"/>
                  </a:cubicBezTo>
                  <a:close/>
                </a:path>
              </a:pathLst>
            </a:custGeom>
            <a:noFill/>
            <a:ln w="9525" cap="flat">
              <a:solidFill>
                <a:srgbClr val="FBCF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任意多边形: 形状 1359">
              <a:extLst>
                <a:ext uri="{FF2B5EF4-FFF2-40B4-BE49-F238E27FC236}">
                  <a16:creationId xmlns:a16="http://schemas.microsoft.com/office/drawing/2014/main" id="{5088F5FB-35C6-0AA2-D433-BDF00C8EE321}"/>
                </a:ext>
              </a:extLst>
            </p:cNvPr>
            <p:cNvSpPr/>
            <p:nvPr/>
          </p:nvSpPr>
          <p:spPr>
            <a:xfrm rot="10800000">
              <a:off x="967723" y="2581648"/>
              <a:ext cx="267878" cy="238327"/>
            </a:xfrm>
            <a:custGeom>
              <a:avLst/>
              <a:gdLst>
                <a:gd name="connsiteX0" fmla="*/ 0 w 160591"/>
                <a:gd name="connsiteY0" fmla="*/ 0 h 142875"/>
                <a:gd name="connsiteX1" fmla="*/ 160592 w 160591"/>
                <a:gd name="connsiteY1" fmla="*/ 0 h 142875"/>
                <a:gd name="connsiteX2" fmla="*/ 160592 w 160591"/>
                <a:gd name="connsiteY2" fmla="*/ 142875 h 142875"/>
                <a:gd name="connsiteX3" fmla="*/ 0 w 160591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91" h="142875">
                  <a:moveTo>
                    <a:pt x="0" y="0"/>
                  </a:moveTo>
                  <a:lnTo>
                    <a:pt x="160592" y="0"/>
                  </a:lnTo>
                  <a:lnTo>
                    <a:pt x="160592" y="14287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FCC6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61" name="图形 1173">
              <a:extLst>
                <a:ext uri="{FF2B5EF4-FFF2-40B4-BE49-F238E27FC236}">
                  <a16:creationId xmlns:a16="http://schemas.microsoft.com/office/drawing/2014/main" id="{765924C6-A67F-B99C-9688-34ABD9CF8E7A}"/>
                </a:ext>
              </a:extLst>
            </p:cNvPr>
            <p:cNvGrpSpPr/>
            <p:nvPr/>
          </p:nvGrpSpPr>
          <p:grpSpPr>
            <a:xfrm>
              <a:off x="524118" y="207169"/>
              <a:ext cx="1154929" cy="2405954"/>
              <a:chOff x="7382827" y="37751"/>
              <a:chExt cx="692371" cy="1543916"/>
            </a:xfrm>
          </p:grpSpPr>
          <p:sp>
            <p:nvSpPr>
              <p:cNvPr id="1400" name="任意多边形: 形状 1399">
                <a:extLst>
                  <a:ext uri="{FF2B5EF4-FFF2-40B4-BE49-F238E27FC236}">
                    <a16:creationId xmlns:a16="http://schemas.microsoft.com/office/drawing/2014/main" id="{5CF481C2-FF72-1BDE-A1FA-E3C2BFCFAEB4}"/>
                  </a:ext>
                </a:extLst>
              </p:cNvPr>
              <p:cNvSpPr/>
              <p:nvPr/>
            </p:nvSpPr>
            <p:spPr>
              <a:xfrm>
                <a:off x="7382827" y="946245"/>
                <a:ext cx="692371" cy="524637"/>
              </a:xfrm>
              <a:custGeom>
                <a:avLst/>
                <a:gdLst>
                  <a:gd name="connsiteX0" fmla="*/ 521970 w 692371"/>
                  <a:gd name="connsiteY0" fmla="*/ 0 h 524637"/>
                  <a:gd name="connsiteX1" fmla="*/ 173164 w 692371"/>
                  <a:gd name="connsiteY1" fmla="*/ 0 h 524637"/>
                  <a:gd name="connsiteX2" fmla="*/ 0 w 692371"/>
                  <a:gd name="connsiteY2" fmla="*/ 260985 h 524637"/>
                  <a:gd name="connsiteX3" fmla="*/ 175831 w 692371"/>
                  <a:gd name="connsiteY3" fmla="*/ 524637 h 524637"/>
                  <a:gd name="connsiteX4" fmla="*/ 521970 w 692371"/>
                  <a:gd name="connsiteY4" fmla="*/ 524637 h 524637"/>
                  <a:gd name="connsiteX5" fmla="*/ 692372 w 692371"/>
                  <a:gd name="connsiteY5" fmla="*/ 262319 h 52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2371" h="524637">
                    <a:moveTo>
                      <a:pt x="521970" y="0"/>
                    </a:moveTo>
                    <a:lnTo>
                      <a:pt x="173164" y="0"/>
                    </a:lnTo>
                    <a:lnTo>
                      <a:pt x="0" y="260985"/>
                    </a:lnTo>
                    <a:lnTo>
                      <a:pt x="175831" y="524637"/>
                    </a:lnTo>
                    <a:lnTo>
                      <a:pt x="521970" y="524637"/>
                    </a:lnTo>
                    <a:lnTo>
                      <a:pt x="692372" y="262319"/>
                    </a:lnTo>
                    <a:close/>
                  </a:path>
                </a:pathLst>
              </a:custGeom>
              <a:solidFill>
                <a:srgbClr val="F7000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1" name="图形 1173">
                <a:extLst>
                  <a:ext uri="{FF2B5EF4-FFF2-40B4-BE49-F238E27FC236}">
                    <a16:creationId xmlns:a16="http://schemas.microsoft.com/office/drawing/2014/main" id="{22A43904-0EFD-05CF-8ADD-60BEFFF14729}"/>
                  </a:ext>
                </a:extLst>
              </p:cNvPr>
              <p:cNvGrpSpPr/>
              <p:nvPr/>
            </p:nvGrpSpPr>
            <p:grpSpPr>
              <a:xfrm>
                <a:off x="7485316" y="935863"/>
                <a:ext cx="487489" cy="541686"/>
                <a:chOff x="7485316" y="935863"/>
                <a:chExt cx="487489" cy="541686"/>
              </a:xfrm>
              <a:noFill/>
            </p:grpSpPr>
            <p:sp>
              <p:nvSpPr>
                <p:cNvPr id="1424" name="任意多边形: 形状 1423">
                  <a:extLst>
                    <a:ext uri="{FF2B5EF4-FFF2-40B4-BE49-F238E27FC236}">
                      <a16:creationId xmlns:a16="http://schemas.microsoft.com/office/drawing/2014/main" id="{DE446B25-5F54-6E45-D3F1-27BDA9089F14}"/>
                    </a:ext>
                  </a:extLst>
                </p:cNvPr>
                <p:cNvSpPr/>
                <p:nvPr/>
              </p:nvSpPr>
              <p:spPr>
                <a:xfrm>
                  <a:off x="7485316" y="935863"/>
                  <a:ext cx="487489" cy="541686"/>
                </a:xfrm>
                <a:custGeom>
                  <a:avLst/>
                  <a:gdLst>
                    <a:gd name="connsiteX0" fmla="*/ 367475 w 487489"/>
                    <a:gd name="connsiteY0" fmla="*/ 0 h 541686"/>
                    <a:gd name="connsiteX1" fmla="*/ 121825 w 487489"/>
                    <a:gd name="connsiteY1" fmla="*/ 0 h 541686"/>
                    <a:gd name="connsiteX2" fmla="*/ 0 w 487489"/>
                    <a:gd name="connsiteY2" fmla="*/ 269462 h 541686"/>
                    <a:gd name="connsiteX3" fmla="*/ 123730 w 487489"/>
                    <a:gd name="connsiteY3" fmla="*/ 541687 h 541686"/>
                    <a:gd name="connsiteX4" fmla="*/ 367475 w 487489"/>
                    <a:gd name="connsiteY4" fmla="*/ 541687 h 541686"/>
                    <a:gd name="connsiteX5" fmla="*/ 487489 w 48748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7489" h="541686">
                      <a:moveTo>
                        <a:pt x="367475" y="0"/>
                      </a:moveTo>
                      <a:lnTo>
                        <a:pt x="121825" y="0"/>
                      </a:lnTo>
                      <a:lnTo>
                        <a:pt x="0" y="269462"/>
                      </a:lnTo>
                      <a:lnTo>
                        <a:pt x="123730" y="541687"/>
                      </a:lnTo>
                      <a:lnTo>
                        <a:pt x="367475" y="541687"/>
                      </a:lnTo>
                      <a:lnTo>
                        <a:pt x="487489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5" name="任意多边形: 形状 1424">
                  <a:extLst>
                    <a:ext uri="{FF2B5EF4-FFF2-40B4-BE49-F238E27FC236}">
                      <a16:creationId xmlns:a16="http://schemas.microsoft.com/office/drawing/2014/main" id="{D73E7340-E13E-E2EB-4973-D1BBF6806FA8}"/>
                    </a:ext>
                  </a:extLst>
                </p:cNvPr>
                <p:cNvSpPr/>
                <p:nvPr/>
              </p:nvSpPr>
              <p:spPr>
                <a:xfrm>
                  <a:off x="7602855" y="935863"/>
                  <a:ext cx="245649" cy="541686"/>
                </a:xfrm>
                <a:custGeom>
                  <a:avLst/>
                  <a:gdLst>
                    <a:gd name="connsiteX0" fmla="*/ 185166 w 245649"/>
                    <a:gd name="connsiteY0" fmla="*/ 0 h 541686"/>
                    <a:gd name="connsiteX1" fmla="*/ 61436 w 245649"/>
                    <a:gd name="connsiteY1" fmla="*/ 0 h 541686"/>
                    <a:gd name="connsiteX2" fmla="*/ 0 w 245649"/>
                    <a:gd name="connsiteY2" fmla="*/ 269462 h 541686"/>
                    <a:gd name="connsiteX3" fmla="*/ 62389 w 245649"/>
                    <a:gd name="connsiteY3" fmla="*/ 541687 h 541686"/>
                    <a:gd name="connsiteX4" fmla="*/ 185166 w 245649"/>
                    <a:gd name="connsiteY4" fmla="*/ 541687 h 541686"/>
                    <a:gd name="connsiteX5" fmla="*/ 245650 w 245649"/>
                    <a:gd name="connsiteY5" fmla="*/ 270891 h 541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649" h="541686">
                      <a:moveTo>
                        <a:pt x="185166" y="0"/>
                      </a:moveTo>
                      <a:lnTo>
                        <a:pt x="61436" y="0"/>
                      </a:lnTo>
                      <a:lnTo>
                        <a:pt x="0" y="269462"/>
                      </a:lnTo>
                      <a:lnTo>
                        <a:pt x="62389" y="541687"/>
                      </a:lnTo>
                      <a:lnTo>
                        <a:pt x="185166" y="541687"/>
                      </a:lnTo>
                      <a:lnTo>
                        <a:pt x="245650" y="270891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8A000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02" name="任意多边形: 形状 1401">
                <a:extLst>
                  <a:ext uri="{FF2B5EF4-FFF2-40B4-BE49-F238E27FC236}">
                    <a16:creationId xmlns:a16="http://schemas.microsoft.com/office/drawing/2014/main" id="{C166F15A-B12F-DF37-A8FD-4C4F196A7B0C}"/>
                  </a:ext>
                </a:extLst>
              </p:cNvPr>
              <p:cNvSpPr/>
              <p:nvPr/>
            </p:nvSpPr>
            <p:spPr>
              <a:xfrm rot="-10800000">
                <a:off x="7558944" y="1470892"/>
                <a:ext cx="345948" cy="110775"/>
              </a:xfrm>
              <a:custGeom>
                <a:avLst/>
                <a:gdLst>
                  <a:gd name="connsiteX0" fmla="*/ 0 w 345948"/>
                  <a:gd name="connsiteY0" fmla="*/ 0 h 110775"/>
                  <a:gd name="connsiteX1" fmla="*/ 345948 w 345948"/>
                  <a:gd name="connsiteY1" fmla="*/ 0 h 110775"/>
                  <a:gd name="connsiteX2" fmla="*/ 345948 w 345948"/>
                  <a:gd name="connsiteY2" fmla="*/ 110776 h 110775"/>
                  <a:gd name="connsiteX3" fmla="*/ 0 w 345948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5948" h="110775">
                    <a:moveTo>
                      <a:pt x="0" y="0"/>
                    </a:moveTo>
                    <a:lnTo>
                      <a:pt x="345948" y="0"/>
                    </a:lnTo>
                    <a:lnTo>
                      <a:pt x="345948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3" name="任意多边形: 形状 1402">
                <a:extLst>
                  <a:ext uri="{FF2B5EF4-FFF2-40B4-BE49-F238E27FC236}">
                    <a16:creationId xmlns:a16="http://schemas.microsoft.com/office/drawing/2014/main" id="{965CE6DB-A6E8-DFD3-D8FC-24595D2BF2C3}"/>
                  </a:ext>
                </a:extLst>
              </p:cNvPr>
              <p:cNvSpPr/>
              <p:nvPr/>
            </p:nvSpPr>
            <p:spPr>
              <a:xfrm rot="-10800000">
                <a:off x="7555611" y="835955"/>
                <a:ext cx="349376" cy="110775"/>
              </a:xfrm>
              <a:custGeom>
                <a:avLst/>
                <a:gdLst>
                  <a:gd name="connsiteX0" fmla="*/ 0 w 349376"/>
                  <a:gd name="connsiteY0" fmla="*/ 0 h 110775"/>
                  <a:gd name="connsiteX1" fmla="*/ 349377 w 349376"/>
                  <a:gd name="connsiteY1" fmla="*/ 0 h 110775"/>
                  <a:gd name="connsiteX2" fmla="*/ 349377 w 349376"/>
                  <a:gd name="connsiteY2" fmla="*/ 110776 h 110775"/>
                  <a:gd name="connsiteX3" fmla="*/ 0 w 349376"/>
                  <a:gd name="connsiteY3" fmla="*/ 110776 h 110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9376" h="110775">
                    <a:moveTo>
                      <a:pt x="0" y="0"/>
                    </a:moveTo>
                    <a:lnTo>
                      <a:pt x="349377" y="0"/>
                    </a:lnTo>
                    <a:lnTo>
                      <a:pt x="349377" y="110776"/>
                    </a:lnTo>
                    <a:lnTo>
                      <a:pt x="0" y="110776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4" name="任意多边形: 形状 1403">
                <a:extLst>
                  <a:ext uri="{FF2B5EF4-FFF2-40B4-BE49-F238E27FC236}">
                    <a16:creationId xmlns:a16="http://schemas.microsoft.com/office/drawing/2014/main" id="{BA0DDD06-EFDE-D86D-7FEC-6AF7DBFEA4E3}"/>
                  </a:ext>
                </a:extLst>
              </p:cNvPr>
              <p:cNvSpPr/>
              <p:nvPr/>
            </p:nvSpPr>
            <p:spPr>
              <a:xfrm>
                <a:off x="7729061" y="37751"/>
                <a:ext cx="9525" cy="835056"/>
              </a:xfrm>
              <a:custGeom>
                <a:avLst/>
                <a:gdLst>
                  <a:gd name="connsiteX0" fmla="*/ 0 w 9525"/>
                  <a:gd name="connsiteY0" fmla="*/ 835057 h 835056"/>
                  <a:gd name="connsiteX1" fmla="*/ 0 w 9525"/>
                  <a:gd name="connsiteY1" fmla="*/ 0 h 83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835056">
                    <a:moveTo>
                      <a:pt x="0" y="835057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任意多边形: 形状 1404">
                <a:extLst>
                  <a:ext uri="{FF2B5EF4-FFF2-40B4-BE49-F238E27FC236}">
                    <a16:creationId xmlns:a16="http://schemas.microsoft.com/office/drawing/2014/main" id="{DD46C342-D554-DD78-8AE4-D092D63C5696}"/>
                  </a:ext>
                </a:extLst>
              </p:cNvPr>
              <p:cNvSpPr/>
              <p:nvPr/>
            </p:nvSpPr>
            <p:spPr>
              <a:xfrm>
                <a:off x="7683722" y="576770"/>
                <a:ext cx="90678" cy="90678"/>
              </a:xfrm>
              <a:custGeom>
                <a:avLst/>
                <a:gdLst>
                  <a:gd name="connsiteX0" fmla="*/ 0 w 90678"/>
                  <a:gd name="connsiteY0" fmla="*/ 45339 h 90678"/>
                  <a:gd name="connsiteX1" fmla="*/ 45339 w 90678"/>
                  <a:gd name="connsiteY1" fmla="*/ 90678 h 90678"/>
                  <a:gd name="connsiteX2" fmla="*/ 90678 w 90678"/>
                  <a:gd name="connsiteY2" fmla="*/ 45339 h 90678"/>
                  <a:gd name="connsiteX3" fmla="*/ 45339 w 90678"/>
                  <a:gd name="connsiteY3" fmla="*/ 0 h 90678"/>
                  <a:gd name="connsiteX4" fmla="*/ 0 w 90678"/>
                  <a:gd name="connsiteY4" fmla="*/ 45339 h 90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678" h="90678">
                    <a:moveTo>
                      <a:pt x="0" y="45339"/>
                    </a:moveTo>
                    <a:cubicBezTo>
                      <a:pt x="0" y="70390"/>
                      <a:pt x="20288" y="90678"/>
                      <a:pt x="45339" y="90678"/>
                    </a:cubicBezTo>
                    <a:cubicBezTo>
                      <a:pt x="70390" y="90678"/>
                      <a:pt x="90678" y="70390"/>
                      <a:pt x="90678" y="45339"/>
                    </a:cubicBezTo>
                    <a:cubicBezTo>
                      <a:pt x="90678" y="20288"/>
                      <a:pt x="70390" y="0"/>
                      <a:pt x="45339" y="0"/>
                    </a:cubicBezTo>
                    <a:cubicBezTo>
                      <a:pt x="20288" y="0"/>
                      <a:pt x="0" y="20288"/>
                      <a:pt x="0" y="45339"/>
                    </a:cubicBez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06" name="图形 1173">
                <a:extLst>
                  <a:ext uri="{FF2B5EF4-FFF2-40B4-BE49-F238E27FC236}">
                    <a16:creationId xmlns:a16="http://schemas.microsoft.com/office/drawing/2014/main" id="{4BBBF077-9ACB-F926-A72C-AEB48CFC7D41}"/>
                  </a:ext>
                </a:extLst>
              </p:cNvPr>
              <p:cNvGrpSpPr/>
              <p:nvPr/>
            </p:nvGrpSpPr>
            <p:grpSpPr>
              <a:xfrm>
                <a:off x="7631698" y="1097692"/>
                <a:ext cx="184898" cy="242316"/>
                <a:chOff x="7631698" y="1097692"/>
                <a:chExt cx="184898" cy="242316"/>
              </a:xfrm>
            </p:grpSpPr>
            <p:sp>
              <p:nvSpPr>
                <p:cNvPr id="1407" name="任意多边形: 形状 1406">
                  <a:extLst>
                    <a:ext uri="{FF2B5EF4-FFF2-40B4-BE49-F238E27FC236}">
                      <a16:creationId xmlns:a16="http://schemas.microsoft.com/office/drawing/2014/main" id="{42A3B650-BBF3-9FB7-910E-2FA3D0BAB137}"/>
                    </a:ext>
                  </a:extLst>
                </p:cNvPr>
                <p:cNvSpPr/>
                <p:nvPr/>
              </p:nvSpPr>
              <p:spPr>
                <a:xfrm>
                  <a:off x="7703819" y="1165892"/>
                  <a:ext cx="40576" cy="43529"/>
                </a:xfrm>
                <a:custGeom>
                  <a:avLst/>
                  <a:gdLst>
                    <a:gd name="connsiteX0" fmla="*/ 0 w 40576"/>
                    <a:gd name="connsiteY0" fmla="*/ 21431 h 43529"/>
                    <a:gd name="connsiteX1" fmla="*/ 20098 w 40576"/>
                    <a:gd name="connsiteY1" fmla="*/ 43529 h 43529"/>
                    <a:gd name="connsiteX2" fmla="*/ 40577 w 40576"/>
                    <a:gd name="connsiteY2" fmla="*/ 20955 h 43529"/>
                    <a:gd name="connsiteX3" fmla="*/ 20669 w 40576"/>
                    <a:gd name="connsiteY3" fmla="*/ 0 h 4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" h="43529">
                      <a:moveTo>
                        <a:pt x="0" y="21431"/>
                      </a:moveTo>
                      <a:lnTo>
                        <a:pt x="20098" y="43529"/>
                      </a:lnTo>
                      <a:lnTo>
                        <a:pt x="40577" y="20955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8" name="任意多边形: 形状 1407">
                  <a:extLst>
                    <a:ext uri="{FF2B5EF4-FFF2-40B4-BE49-F238E27FC236}">
                      <a16:creationId xmlns:a16="http://schemas.microsoft.com/office/drawing/2014/main" id="{6F802691-7B7F-F04A-6DCE-EB60BC2A8752}"/>
                    </a:ext>
                  </a:extLst>
                </p:cNvPr>
                <p:cNvSpPr/>
                <p:nvPr/>
              </p:nvSpPr>
              <p:spPr>
                <a:xfrm>
                  <a:off x="7730108" y="1193609"/>
                  <a:ext cx="42957" cy="46672"/>
                </a:xfrm>
                <a:custGeom>
                  <a:avLst/>
                  <a:gdLst>
                    <a:gd name="connsiteX0" fmla="*/ 0 w 42957"/>
                    <a:gd name="connsiteY0" fmla="*/ 22670 h 46672"/>
                    <a:gd name="connsiteX1" fmla="*/ 21812 w 42957"/>
                    <a:gd name="connsiteY1" fmla="*/ 46673 h 46672"/>
                    <a:gd name="connsiteX2" fmla="*/ 42958 w 42957"/>
                    <a:gd name="connsiteY2" fmla="*/ 23431 h 46672"/>
                    <a:gd name="connsiteX3" fmla="*/ 20669 w 42957"/>
                    <a:gd name="connsiteY3" fmla="*/ 0 h 4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957" h="46672">
                      <a:moveTo>
                        <a:pt x="0" y="22670"/>
                      </a:moveTo>
                      <a:lnTo>
                        <a:pt x="21812" y="46673"/>
                      </a:lnTo>
                      <a:lnTo>
                        <a:pt x="42958" y="23431"/>
                      </a:lnTo>
                      <a:lnTo>
                        <a:pt x="2066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09" name="任意多边形: 形状 1408">
                  <a:extLst>
                    <a:ext uri="{FF2B5EF4-FFF2-40B4-BE49-F238E27FC236}">
                      <a16:creationId xmlns:a16="http://schemas.microsoft.com/office/drawing/2014/main" id="{49D60F81-19B3-533B-1AC6-0B2E5F91720A}"/>
                    </a:ext>
                  </a:extLst>
                </p:cNvPr>
                <p:cNvSpPr/>
                <p:nvPr/>
              </p:nvSpPr>
              <p:spPr>
                <a:xfrm>
                  <a:off x="7705629" y="1293622"/>
                  <a:ext cx="37337" cy="37242"/>
                </a:xfrm>
                <a:custGeom>
                  <a:avLst/>
                  <a:gdLst>
                    <a:gd name="connsiteX0" fmla="*/ 0 w 37337"/>
                    <a:gd name="connsiteY0" fmla="*/ 18574 h 37242"/>
                    <a:gd name="connsiteX1" fmla="*/ 18669 w 37337"/>
                    <a:gd name="connsiteY1" fmla="*/ 37243 h 37242"/>
                    <a:gd name="connsiteX2" fmla="*/ 37338 w 37337"/>
                    <a:gd name="connsiteY2" fmla="*/ 18574 h 37242"/>
                    <a:gd name="connsiteX3" fmla="*/ 32671 w 37337"/>
                    <a:gd name="connsiteY3" fmla="*/ 6286 h 37242"/>
                    <a:gd name="connsiteX4" fmla="*/ 31909 w 37337"/>
                    <a:gd name="connsiteY4" fmla="*/ 7048 h 37242"/>
                    <a:gd name="connsiteX5" fmla="*/ 27527 w 37337"/>
                    <a:gd name="connsiteY5" fmla="*/ 2191 h 37242"/>
                    <a:gd name="connsiteX6" fmla="*/ 18669 w 37337"/>
                    <a:gd name="connsiteY6" fmla="*/ 0 h 37242"/>
                    <a:gd name="connsiteX7" fmla="*/ 10096 w 37337"/>
                    <a:gd name="connsiteY7" fmla="*/ 2096 h 37242"/>
                    <a:gd name="connsiteX8" fmla="*/ 5620 w 37337"/>
                    <a:gd name="connsiteY8" fmla="*/ 7144 h 37242"/>
                    <a:gd name="connsiteX9" fmla="*/ 4858 w 37337"/>
                    <a:gd name="connsiteY9" fmla="*/ 6191 h 37242"/>
                    <a:gd name="connsiteX10" fmla="*/ 0 w 37337"/>
                    <a:gd name="connsiteY10" fmla="*/ 18574 h 37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242">
                      <a:moveTo>
                        <a:pt x="0" y="18574"/>
                      </a:moveTo>
                      <a:cubicBezTo>
                        <a:pt x="0" y="28861"/>
                        <a:pt x="8382" y="37243"/>
                        <a:pt x="18669" y="37243"/>
                      </a:cubicBezTo>
                      <a:cubicBezTo>
                        <a:pt x="28956" y="37243"/>
                        <a:pt x="37338" y="28861"/>
                        <a:pt x="37338" y="18574"/>
                      </a:cubicBezTo>
                      <a:cubicBezTo>
                        <a:pt x="37338" y="13906"/>
                        <a:pt x="35623" y="9620"/>
                        <a:pt x="32671" y="6286"/>
                      </a:cubicBezTo>
                      <a:lnTo>
                        <a:pt x="31909" y="7048"/>
                      </a:lnTo>
                      <a:lnTo>
                        <a:pt x="27527" y="2191"/>
                      </a:lnTo>
                      <a:cubicBezTo>
                        <a:pt x="24860" y="762"/>
                        <a:pt x="21813" y="0"/>
                        <a:pt x="18669" y="0"/>
                      </a:cubicBezTo>
                      <a:cubicBezTo>
                        <a:pt x="15621" y="0"/>
                        <a:pt x="12764" y="762"/>
                        <a:pt x="10096" y="2096"/>
                      </a:cubicBezTo>
                      <a:lnTo>
                        <a:pt x="5620" y="7144"/>
                      </a:lnTo>
                      <a:lnTo>
                        <a:pt x="4858" y="6191"/>
                      </a:lnTo>
                      <a:cubicBezTo>
                        <a:pt x="1810" y="9430"/>
                        <a:pt x="0" y="13906"/>
                        <a:pt x="0" y="1857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0" name="任意多边形: 形状 1409">
                  <a:extLst>
                    <a:ext uri="{FF2B5EF4-FFF2-40B4-BE49-F238E27FC236}">
                      <a16:creationId xmlns:a16="http://schemas.microsoft.com/office/drawing/2014/main" id="{2B3AF0B2-D968-A903-1925-D5152DF7A14A}"/>
                    </a:ext>
                  </a:extLst>
                </p:cNvPr>
                <p:cNvSpPr/>
                <p:nvPr/>
              </p:nvSpPr>
              <p:spPr>
                <a:xfrm>
                  <a:off x="7757064" y="1160933"/>
                  <a:ext cx="46697" cy="49154"/>
                </a:xfrm>
                <a:custGeom>
                  <a:avLst/>
                  <a:gdLst>
                    <a:gd name="connsiteX0" fmla="*/ 0 w 46697"/>
                    <a:gd name="connsiteY0" fmla="*/ 25723 h 49154"/>
                    <a:gd name="connsiteX1" fmla="*/ 22193 w 46697"/>
                    <a:gd name="connsiteY1" fmla="*/ 49154 h 49154"/>
                    <a:gd name="connsiteX2" fmla="*/ 43910 w 46697"/>
                    <a:gd name="connsiteY2" fmla="*/ 25151 h 49154"/>
                    <a:gd name="connsiteX3" fmla="*/ 46577 w 46697"/>
                    <a:gd name="connsiteY3" fmla="*/ 15721 h 49154"/>
                    <a:gd name="connsiteX4" fmla="*/ 40671 w 46697"/>
                    <a:gd name="connsiteY4" fmla="*/ 4863 h 49154"/>
                    <a:gd name="connsiteX5" fmla="*/ 29337 w 46697"/>
                    <a:gd name="connsiteY5" fmla="*/ 5 h 49154"/>
                    <a:gd name="connsiteX6" fmla="*/ 20193 w 46697"/>
                    <a:gd name="connsiteY6" fmla="*/ 3529 h 49154"/>
                    <a:gd name="connsiteX7" fmla="*/ 0 w 46697"/>
                    <a:gd name="connsiteY7" fmla="*/ 25723 h 4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697" h="49154">
                      <a:moveTo>
                        <a:pt x="0" y="25723"/>
                      </a:moveTo>
                      <a:lnTo>
                        <a:pt x="22193" y="49154"/>
                      </a:lnTo>
                      <a:lnTo>
                        <a:pt x="43910" y="25151"/>
                      </a:lnTo>
                      <a:cubicBezTo>
                        <a:pt x="46101" y="22770"/>
                        <a:pt x="47054" y="19341"/>
                        <a:pt x="46577" y="15721"/>
                      </a:cubicBezTo>
                      <a:cubicBezTo>
                        <a:pt x="46005" y="11721"/>
                        <a:pt x="43910" y="7911"/>
                        <a:pt x="40671" y="4863"/>
                      </a:cubicBezTo>
                      <a:cubicBezTo>
                        <a:pt x="37338" y="1815"/>
                        <a:pt x="33338" y="100"/>
                        <a:pt x="29337" y="5"/>
                      </a:cubicBezTo>
                      <a:cubicBezTo>
                        <a:pt x="25622" y="-90"/>
                        <a:pt x="22384" y="1148"/>
                        <a:pt x="20193" y="3529"/>
                      </a:cubicBezTo>
                      <a:lnTo>
                        <a:pt x="0" y="2572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1" name="任意多边形: 形状 1410">
                  <a:extLst>
                    <a:ext uri="{FF2B5EF4-FFF2-40B4-BE49-F238E27FC236}">
                      <a16:creationId xmlns:a16="http://schemas.microsoft.com/office/drawing/2014/main" id="{723B5D2C-09C7-0D35-2A52-DE913250D554}"/>
                    </a:ext>
                  </a:extLst>
                </p:cNvPr>
                <p:cNvSpPr/>
                <p:nvPr/>
              </p:nvSpPr>
              <p:spPr>
                <a:xfrm>
                  <a:off x="7643214" y="1160077"/>
                  <a:ext cx="47746" cy="50105"/>
                </a:xfrm>
                <a:custGeom>
                  <a:avLst/>
                  <a:gdLst>
                    <a:gd name="connsiteX0" fmla="*/ 2598 w 47746"/>
                    <a:gd name="connsiteY0" fmla="*/ 25055 h 50105"/>
                    <a:gd name="connsiteX1" fmla="*/ 25553 w 47746"/>
                    <a:gd name="connsiteY1" fmla="*/ 50106 h 50105"/>
                    <a:gd name="connsiteX2" fmla="*/ 47747 w 47746"/>
                    <a:gd name="connsiteY2" fmla="*/ 26770 h 50105"/>
                    <a:gd name="connsiteX3" fmla="*/ 36412 w 47746"/>
                    <a:gd name="connsiteY3" fmla="*/ 14387 h 50105"/>
                    <a:gd name="connsiteX4" fmla="*/ 31935 w 47746"/>
                    <a:gd name="connsiteY4" fmla="*/ 9434 h 50105"/>
                    <a:gd name="connsiteX5" fmla="*/ 26411 w 47746"/>
                    <a:gd name="connsiteY5" fmla="*/ 3338 h 50105"/>
                    <a:gd name="connsiteX6" fmla="*/ 6218 w 47746"/>
                    <a:gd name="connsiteY6" fmla="*/ 5053 h 50105"/>
                    <a:gd name="connsiteX7" fmla="*/ 2598 w 47746"/>
                    <a:gd name="connsiteY7" fmla="*/ 25055 h 50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746" h="50105">
                      <a:moveTo>
                        <a:pt x="2598" y="25055"/>
                      </a:moveTo>
                      <a:lnTo>
                        <a:pt x="25553" y="50106"/>
                      </a:lnTo>
                      <a:lnTo>
                        <a:pt x="47747" y="26770"/>
                      </a:lnTo>
                      <a:lnTo>
                        <a:pt x="36412" y="14387"/>
                      </a:lnTo>
                      <a:lnTo>
                        <a:pt x="31935" y="9434"/>
                      </a:lnTo>
                      <a:lnTo>
                        <a:pt x="26411" y="3338"/>
                      </a:lnTo>
                      <a:cubicBezTo>
                        <a:pt x="21839" y="-1710"/>
                        <a:pt x="12695" y="-948"/>
                        <a:pt x="6218" y="5053"/>
                      </a:cubicBezTo>
                      <a:cubicBezTo>
                        <a:pt x="-355" y="11053"/>
                        <a:pt x="-1974" y="20007"/>
                        <a:pt x="2598" y="2505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2" name="任意多边形: 形状 1411">
                  <a:extLst>
                    <a:ext uri="{FF2B5EF4-FFF2-40B4-BE49-F238E27FC236}">
                      <a16:creationId xmlns:a16="http://schemas.microsoft.com/office/drawing/2014/main" id="{B0B3AB37-A2F4-CC4A-EA65-8705F72A585A}"/>
                    </a:ext>
                  </a:extLst>
                </p:cNvPr>
                <p:cNvSpPr/>
                <p:nvPr/>
              </p:nvSpPr>
              <p:spPr>
                <a:xfrm>
                  <a:off x="7705629" y="1107122"/>
                  <a:ext cx="37337" cy="37433"/>
                </a:xfrm>
                <a:custGeom>
                  <a:avLst/>
                  <a:gdLst>
                    <a:gd name="connsiteX0" fmla="*/ 0 w 37337"/>
                    <a:gd name="connsiteY0" fmla="*/ 18764 h 37433"/>
                    <a:gd name="connsiteX1" fmla="*/ 6287 w 37337"/>
                    <a:gd name="connsiteY1" fmla="*/ 32671 h 37433"/>
                    <a:gd name="connsiteX2" fmla="*/ 6572 w 37337"/>
                    <a:gd name="connsiteY2" fmla="*/ 32195 h 37433"/>
                    <a:gd name="connsiteX3" fmla="*/ 8858 w 37337"/>
                    <a:gd name="connsiteY3" fmla="*/ 34576 h 37433"/>
                    <a:gd name="connsiteX4" fmla="*/ 18765 w 37337"/>
                    <a:gd name="connsiteY4" fmla="*/ 37433 h 37433"/>
                    <a:gd name="connsiteX5" fmla="*/ 28099 w 37337"/>
                    <a:gd name="connsiteY5" fmla="*/ 34862 h 37433"/>
                    <a:gd name="connsiteX6" fmla="*/ 32957 w 37337"/>
                    <a:gd name="connsiteY6" fmla="*/ 29718 h 37433"/>
                    <a:gd name="connsiteX7" fmla="*/ 33338 w 37337"/>
                    <a:gd name="connsiteY7" fmla="*/ 30194 h 37433"/>
                    <a:gd name="connsiteX8" fmla="*/ 37338 w 37337"/>
                    <a:gd name="connsiteY8" fmla="*/ 18669 h 37433"/>
                    <a:gd name="connsiteX9" fmla="*/ 18669 w 37337"/>
                    <a:gd name="connsiteY9" fmla="*/ 0 h 37433"/>
                    <a:gd name="connsiteX10" fmla="*/ 0 w 37337"/>
                    <a:gd name="connsiteY10" fmla="*/ 18764 h 3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337" h="37433">
                      <a:moveTo>
                        <a:pt x="0" y="18764"/>
                      </a:moveTo>
                      <a:cubicBezTo>
                        <a:pt x="0" y="24289"/>
                        <a:pt x="2381" y="29242"/>
                        <a:pt x="6287" y="32671"/>
                      </a:cubicBezTo>
                      <a:lnTo>
                        <a:pt x="6572" y="32195"/>
                      </a:lnTo>
                      <a:lnTo>
                        <a:pt x="8858" y="34576"/>
                      </a:lnTo>
                      <a:cubicBezTo>
                        <a:pt x="11716" y="36385"/>
                        <a:pt x="15145" y="37433"/>
                        <a:pt x="18765" y="37433"/>
                      </a:cubicBezTo>
                      <a:cubicBezTo>
                        <a:pt x="22193" y="37433"/>
                        <a:pt x="25432" y="36481"/>
                        <a:pt x="28099" y="34862"/>
                      </a:cubicBezTo>
                      <a:lnTo>
                        <a:pt x="32957" y="29718"/>
                      </a:lnTo>
                      <a:lnTo>
                        <a:pt x="33338" y="30194"/>
                      </a:lnTo>
                      <a:cubicBezTo>
                        <a:pt x="35814" y="27051"/>
                        <a:pt x="37338" y="23051"/>
                        <a:pt x="37338" y="18669"/>
                      </a:cubicBezTo>
                      <a:cubicBezTo>
                        <a:pt x="37338" y="8382"/>
                        <a:pt x="28956" y="0"/>
                        <a:pt x="18669" y="0"/>
                      </a:cubicBezTo>
                      <a:cubicBezTo>
                        <a:pt x="8382" y="95"/>
                        <a:pt x="0" y="8477"/>
                        <a:pt x="0" y="18764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3" name="任意多边形: 形状 1412">
                  <a:extLst>
                    <a:ext uri="{FF2B5EF4-FFF2-40B4-BE49-F238E27FC236}">
                      <a16:creationId xmlns:a16="http://schemas.microsoft.com/office/drawing/2014/main" id="{5FD85EB6-982D-47C7-5F11-5D5D8F313515}"/>
                    </a:ext>
                  </a:extLst>
                </p:cNvPr>
                <p:cNvSpPr/>
                <p:nvPr/>
              </p:nvSpPr>
              <p:spPr>
                <a:xfrm>
                  <a:off x="7675149" y="1193990"/>
                  <a:ext cx="42577" cy="46101"/>
                </a:xfrm>
                <a:custGeom>
                  <a:avLst/>
                  <a:gdLst>
                    <a:gd name="connsiteX0" fmla="*/ 0 w 42577"/>
                    <a:gd name="connsiteY0" fmla="*/ 23146 h 46101"/>
                    <a:gd name="connsiteX1" fmla="*/ 20955 w 42577"/>
                    <a:gd name="connsiteY1" fmla="*/ 46101 h 46101"/>
                    <a:gd name="connsiteX2" fmla="*/ 42577 w 42577"/>
                    <a:gd name="connsiteY2" fmla="*/ 22289 h 46101"/>
                    <a:gd name="connsiteX3" fmla="*/ 22289 w 42577"/>
                    <a:gd name="connsiteY3" fmla="*/ 0 h 4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577" h="46101">
                      <a:moveTo>
                        <a:pt x="0" y="23146"/>
                      </a:moveTo>
                      <a:lnTo>
                        <a:pt x="20955" y="46101"/>
                      </a:lnTo>
                      <a:lnTo>
                        <a:pt x="42577" y="22289"/>
                      </a:lnTo>
                      <a:lnTo>
                        <a:pt x="22289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4" name="任意多边形: 形状 1413">
                  <a:extLst>
                    <a:ext uri="{FF2B5EF4-FFF2-40B4-BE49-F238E27FC236}">
                      <a16:creationId xmlns:a16="http://schemas.microsoft.com/office/drawing/2014/main" id="{00ADA0FE-F1C7-A561-9470-97D902218264}"/>
                    </a:ext>
                  </a:extLst>
                </p:cNvPr>
                <p:cNvSpPr/>
                <p:nvPr/>
              </p:nvSpPr>
              <p:spPr>
                <a:xfrm>
                  <a:off x="7702296" y="1223137"/>
                  <a:ext cx="43433" cy="47720"/>
                </a:xfrm>
                <a:custGeom>
                  <a:avLst/>
                  <a:gdLst>
                    <a:gd name="connsiteX0" fmla="*/ 0 w 43433"/>
                    <a:gd name="connsiteY0" fmla="*/ 23717 h 47720"/>
                    <a:gd name="connsiteX1" fmla="*/ 21907 w 43433"/>
                    <a:gd name="connsiteY1" fmla="*/ 47720 h 47720"/>
                    <a:gd name="connsiteX2" fmla="*/ 43434 w 43433"/>
                    <a:gd name="connsiteY2" fmla="*/ 24003 h 47720"/>
                    <a:gd name="connsiteX3" fmla="*/ 21621 w 43433"/>
                    <a:gd name="connsiteY3" fmla="*/ 0 h 47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33" h="47720">
                      <a:moveTo>
                        <a:pt x="0" y="23717"/>
                      </a:moveTo>
                      <a:lnTo>
                        <a:pt x="21907" y="47720"/>
                      </a:lnTo>
                      <a:lnTo>
                        <a:pt x="43434" y="24003"/>
                      </a:lnTo>
                      <a:lnTo>
                        <a:pt x="21621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5" name="任意多边形: 形状 1414">
                  <a:extLst>
                    <a:ext uri="{FF2B5EF4-FFF2-40B4-BE49-F238E27FC236}">
                      <a16:creationId xmlns:a16="http://schemas.microsoft.com/office/drawing/2014/main" id="{F5E7DB4F-5990-F37F-7DD0-1439090EF2E1}"/>
                    </a:ext>
                  </a:extLst>
                </p:cNvPr>
                <p:cNvSpPr/>
                <p:nvPr/>
              </p:nvSpPr>
              <p:spPr>
                <a:xfrm>
                  <a:off x="7640931" y="1223994"/>
                  <a:ext cx="48601" cy="51058"/>
                </a:xfrm>
                <a:custGeom>
                  <a:avLst/>
                  <a:gdLst>
                    <a:gd name="connsiteX0" fmla="*/ 119 w 48601"/>
                    <a:gd name="connsiteY0" fmla="*/ 35433 h 51058"/>
                    <a:gd name="connsiteX1" fmla="*/ 5929 w 48601"/>
                    <a:gd name="connsiteY1" fmla="*/ 46291 h 51058"/>
                    <a:gd name="connsiteX2" fmla="*/ 17264 w 48601"/>
                    <a:gd name="connsiteY2" fmla="*/ 51054 h 51058"/>
                    <a:gd name="connsiteX3" fmla="*/ 26694 w 48601"/>
                    <a:gd name="connsiteY3" fmla="*/ 47339 h 51058"/>
                    <a:gd name="connsiteX4" fmla="*/ 48601 w 48601"/>
                    <a:gd name="connsiteY4" fmla="*/ 23241 h 51058"/>
                    <a:gd name="connsiteX5" fmla="*/ 27646 w 48601"/>
                    <a:gd name="connsiteY5" fmla="*/ 0 h 51058"/>
                    <a:gd name="connsiteX6" fmla="*/ 2977 w 48601"/>
                    <a:gd name="connsiteY6" fmla="*/ 25717 h 51058"/>
                    <a:gd name="connsiteX7" fmla="*/ 119 w 48601"/>
                    <a:gd name="connsiteY7" fmla="*/ 35433 h 5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601" h="51058">
                      <a:moveTo>
                        <a:pt x="119" y="35433"/>
                      </a:moveTo>
                      <a:cubicBezTo>
                        <a:pt x="595" y="39433"/>
                        <a:pt x="2691" y="43339"/>
                        <a:pt x="5929" y="46291"/>
                      </a:cubicBezTo>
                      <a:cubicBezTo>
                        <a:pt x="9168" y="49244"/>
                        <a:pt x="13264" y="50959"/>
                        <a:pt x="17264" y="51054"/>
                      </a:cubicBezTo>
                      <a:cubicBezTo>
                        <a:pt x="21074" y="51149"/>
                        <a:pt x="24408" y="49816"/>
                        <a:pt x="26694" y="47339"/>
                      </a:cubicBezTo>
                      <a:lnTo>
                        <a:pt x="48601" y="23241"/>
                      </a:lnTo>
                      <a:lnTo>
                        <a:pt x="27646" y="0"/>
                      </a:lnTo>
                      <a:lnTo>
                        <a:pt x="2977" y="25717"/>
                      </a:lnTo>
                      <a:cubicBezTo>
                        <a:pt x="595" y="28194"/>
                        <a:pt x="-357" y="31718"/>
                        <a:pt x="119" y="3543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6" name="任意多边形: 形状 1415">
                  <a:extLst>
                    <a:ext uri="{FF2B5EF4-FFF2-40B4-BE49-F238E27FC236}">
                      <a16:creationId xmlns:a16="http://schemas.microsoft.com/office/drawing/2014/main" id="{A160A4C3-C4F3-1500-EF0F-9C3C859115A0}"/>
                    </a:ext>
                  </a:extLst>
                </p:cNvPr>
                <p:cNvSpPr/>
                <p:nvPr/>
              </p:nvSpPr>
              <p:spPr>
                <a:xfrm>
                  <a:off x="7758588" y="1223994"/>
                  <a:ext cx="48740" cy="51542"/>
                </a:xfrm>
                <a:custGeom>
                  <a:avLst/>
                  <a:gdLst>
                    <a:gd name="connsiteX0" fmla="*/ 0 w 48740"/>
                    <a:gd name="connsiteY0" fmla="*/ 23527 h 51542"/>
                    <a:gd name="connsiteX1" fmla="*/ 12573 w 48740"/>
                    <a:gd name="connsiteY1" fmla="*/ 37338 h 51542"/>
                    <a:gd name="connsiteX2" fmla="*/ 21527 w 48740"/>
                    <a:gd name="connsiteY2" fmla="*/ 47244 h 51542"/>
                    <a:gd name="connsiteX3" fmla="*/ 43053 w 48740"/>
                    <a:gd name="connsiteY3" fmla="*/ 47053 h 51542"/>
                    <a:gd name="connsiteX4" fmla="*/ 48673 w 48740"/>
                    <a:gd name="connsiteY4" fmla="*/ 36100 h 51542"/>
                    <a:gd name="connsiteX5" fmla="*/ 45434 w 48740"/>
                    <a:gd name="connsiteY5" fmla="*/ 25717 h 51542"/>
                    <a:gd name="connsiteX6" fmla="*/ 21050 w 48740"/>
                    <a:gd name="connsiteY6" fmla="*/ 0 h 51542"/>
                    <a:gd name="connsiteX7" fmla="*/ 0 w 48740"/>
                    <a:gd name="connsiteY7" fmla="*/ 23527 h 5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740" h="51542">
                      <a:moveTo>
                        <a:pt x="0" y="23527"/>
                      </a:moveTo>
                      <a:lnTo>
                        <a:pt x="12573" y="37338"/>
                      </a:lnTo>
                      <a:lnTo>
                        <a:pt x="21527" y="47244"/>
                      </a:lnTo>
                      <a:cubicBezTo>
                        <a:pt x="26861" y="53054"/>
                        <a:pt x="36481" y="52959"/>
                        <a:pt x="43053" y="47053"/>
                      </a:cubicBezTo>
                      <a:cubicBezTo>
                        <a:pt x="46291" y="44101"/>
                        <a:pt x="48292" y="40195"/>
                        <a:pt x="48673" y="36100"/>
                      </a:cubicBezTo>
                      <a:cubicBezTo>
                        <a:pt x="49054" y="32099"/>
                        <a:pt x="47816" y="28384"/>
                        <a:pt x="45434" y="25717"/>
                      </a:cubicBezTo>
                      <a:lnTo>
                        <a:pt x="21050" y="0"/>
                      </a:lnTo>
                      <a:lnTo>
                        <a:pt x="0" y="23527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7" name="任意多边形: 形状 1416">
                  <a:extLst>
                    <a:ext uri="{FF2B5EF4-FFF2-40B4-BE49-F238E27FC236}">
                      <a16:creationId xmlns:a16="http://schemas.microsoft.com/office/drawing/2014/main" id="{4C86F5B7-D050-60EB-2716-0008FB4CBB95}"/>
                    </a:ext>
                  </a:extLst>
                </p:cNvPr>
                <p:cNvSpPr/>
                <p:nvPr/>
              </p:nvSpPr>
              <p:spPr>
                <a:xfrm>
                  <a:off x="7758588" y="1247521"/>
                  <a:ext cx="12573" cy="13811"/>
                </a:xfrm>
                <a:custGeom>
                  <a:avLst/>
                  <a:gdLst>
                    <a:gd name="connsiteX0" fmla="*/ 0 w 12573"/>
                    <a:gd name="connsiteY0" fmla="*/ 0 h 13811"/>
                    <a:gd name="connsiteX1" fmla="*/ 12573 w 12573"/>
                    <a:gd name="connsiteY1" fmla="*/ 13811 h 13811"/>
                    <a:gd name="connsiteX2" fmla="*/ 0 w 12573"/>
                    <a:gd name="connsiteY2" fmla="*/ 0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73" h="13811">
                      <a:moveTo>
                        <a:pt x="0" y="0"/>
                      </a:moveTo>
                      <a:lnTo>
                        <a:pt x="12573" y="138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8" name="任意多边形: 形状 1417">
                  <a:extLst>
                    <a:ext uri="{FF2B5EF4-FFF2-40B4-BE49-F238E27FC236}">
                      <a16:creationId xmlns:a16="http://schemas.microsoft.com/office/drawing/2014/main" id="{AEA78B4C-46FF-F02B-C602-7000CF934717}"/>
                    </a:ext>
                  </a:extLst>
                </p:cNvPr>
                <p:cNvSpPr/>
                <p:nvPr/>
              </p:nvSpPr>
              <p:spPr>
                <a:xfrm>
                  <a:off x="7703819" y="1187323"/>
                  <a:ext cx="20097" cy="22097"/>
                </a:xfrm>
                <a:custGeom>
                  <a:avLst/>
                  <a:gdLst>
                    <a:gd name="connsiteX0" fmla="*/ 0 w 20097"/>
                    <a:gd name="connsiteY0" fmla="*/ 0 h 22097"/>
                    <a:gd name="connsiteX1" fmla="*/ 20098 w 20097"/>
                    <a:gd name="connsiteY1" fmla="*/ 22098 h 22097"/>
                    <a:gd name="connsiteX2" fmla="*/ 20098 w 20097"/>
                    <a:gd name="connsiteY2" fmla="*/ 22098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097" h="22097">
                      <a:moveTo>
                        <a:pt x="0" y="0"/>
                      </a:moveTo>
                      <a:lnTo>
                        <a:pt x="20098" y="22098"/>
                      </a:lnTo>
                      <a:lnTo>
                        <a:pt x="20098" y="22098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19" name="任意多边形: 形状 1418">
                  <a:extLst>
                    <a:ext uri="{FF2B5EF4-FFF2-40B4-BE49-F238E27FC236}">
                      <a16:creationId xmlns:a16="http://schemas.microsoft.com/office/drawing/2014/main" id="{3FB88F45-1717-8A6D-D23F-B44722D519B8}"/>
                    </a:ext>
                  </a:extLst>
                </p:cNvPr>
                <p:cNvSpPr/>
                <p:nvPr/>
              </p:nvSpPr>
              <p:spPr>
                <a:xfrm>
                  <a:off x="7730108" y="1216279"/>
                  <a:ext cx="21812" cy="24002"/>
                </a:xfrm>
                <a:custGeom>
                  <a:avLst/>
                  <a:gdLst>
                    <a:gd name="connsiteX0" fmla="*/ 0 w 21812"/>
                    <a:gd name="connsiteY0" fmla="*/ 0 h 24002"/>
                    <a:gd name="connsiteX1" fmla="*/ 21812 w 21812"/>
                    <a:gd name="connsiteY1" fmla="*/ 24003 h 24002"/>
                    <a:gd name="connsiteX2" fmla="*/ 21812 w 21812"/>
                    <a:gd name="connsiteY2" fmla="*/ 24003 h 24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2">
                      <a:moveTo>
                        <a:pt x="0" y="0"/>
                      </a:moveTo>
                      <a:lnTo>
                        <a:pt x="21812" y="24003"/>
                      </a:lnTo>
                      <a:lnTo>
                        <a:pt x="21812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0" name="任意多边形: 形状 1419">
                  <a:extLst>
                    <a:ext uri="{FF2B5EF4-FFF2-40B4-BE49-F238E27FC236}">
                      <a16:creationId xmlns:a16="http://schemas.microsoft.com/office/drawing/2014/main" id="{9D543601-C8BD-11E6-A2AD-3A6C8B8E8BDE}"/>
                    </a:ext>
                  </a:extLst>
                </p:cNvPr>
                <p:cNvSpPr/>
                <p:nvPr/>
              </p:nvSpPr>
              <p:spPr>
                <a:xfrm>
                  <a:off x="7723917" y="1223137"/>
                  <a:ext cx="21812" cy="24003"/>
                </a:xfrm>
                <a:custGeom>
                  <a:avLst/>
                  <a:gdLst>
                    <a:gd name="connsiteX0" fmla="*/ 0 w 21812"/>
                    <a:gd name="connsiteY0" fmla="*/ 0 h 24003"/>
                    <a:gd name="connsiteX1" fmla="*/ 21813 w 21812"/>
                    <a:gd name="connsiteY1" fmla="*/ 24003 h 24003"/>
                    <a:gd name="connsiteX2" fmla="*/ 21813 w 21812"/>
                    <a:gd name="connsiteY2" fmla="*/ 24003 h 24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812" h="24003">
                      <a:moveTo>
                        <a:pt x="0" y="0"/>
                      </a:moveTo>
                      <a:lnTo>
                        <a:pt x="21813" y="24003"/>
                      </a:lnTo>
                      <a:lnTo>
                        <a:pt x="21813" y="24003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1" name="任意多边形: 形状 1420">
                  <a:extLst>
                    <a:ext uri="{FF2B5EF4-FFF2-40B4-BE49-F238E27FC236}">
                      <a16:creationId xmlns:a16="http://schemas.microsoft.com/office/drawing/2014/main" id="{7FC4508A-1F2B-C1DA-1FAB-D17B1703DA10}"/>
                    </a:ext>
                  </a:extLst>
                </p:cNvPr>
                <p:cNvSpPr/>
                <p:nvPr/>
              </p:nvSpPr>
              <p:spPr>
                <a:xfrm>
                  <a:off x="7631698" y="1097692"/>
                  <a:ext cx="184898" cy="242316"/>
                </a:xfrm>
                <a:custGeom>
                  <a:avLst/>
                  <a:gdLst>
                    <a:gd name="connsiteX0" fmla="*/ 208 w 184898"/>
                    <a:gd name="connsiteY0" fmla="*/ 162878 h 242316"/>
                    <a:gd name="connsiteX1" fmla="*/ 8971 w 184898"/>
                    <a:gd name="connsiteY1" fmla="*/ 179451 h 242316"/>
                    <a:gd name="connsiteX2" fmla="*/ 26306 w 184898"/>
                    <a:gd name="connsiteY2" fmla="*/ 186595 h 242316"/>
                    <a:gd name="connsiteX3" fmla="*/ 27068 w 184898"/>
                    <a:gd name="connsiteY3" fmla="*/ 186595 h 242316"/>
                    <a:gd name="connsiteX4" fmla="*/ 42784 w 184898"/>
                    <a:gd name="connsiteY4" fmla="*/ 179832 h 242316"/>
                    <a:gd name="connsiteX5" fmla="*/ 64025 w 184898"/>
                    <a:gd name="connsiteY5" fmla="*/ 156400 h 242316"/>
                    <a:gd name="connsiteX6" fmla="*/ 85742 w 184898"/>
                    <a:gd name="connsiteY6" fmla="*/ 180499 h 242316"/>
                    <a:gd name="connsiteX7" fmla="*/ 72693 w 184898"/>
                    <a:gd name="connsiteY7" fmla="*/ 194882 h 242316"/>
                    <a:gd name="connsiteX8" fmla="*/ 72693 w 184898"/>
                    <a:gd name="connsiteY8" fmla="*/ 194882 h 242316"/>
                    <a:gd name="connsiteX9" fmla="*/ 64692 w 184898"/>
                    <a:gd name="connsiteY9" fmla="*/ 214408 h 242316"/>
                    <a:gd name="connsiteX10" fmla="*/ 92600 w 184898"/>
                    <a:gd name="connsiteY10" fmla="*/ 242316 h 242316"/>
                    <a:gd name="connsiteX11" fmla="*/ 120509 w 184898"/>
                    <a:gd name="connsiteY11" fmla="*/ 214408 h 242316"/>
                    <a:gd name="connsiteX12" fmla="*/ 113079 w 184898"/>
                    <a:gd name="connsiteY12" fmla="*/ 195453 h 242316"/>
                    <a:gd name="connsiteX13" fmla="*/ 112984 w 184898"/>
                    <a:gd name="connsiteY13" fmla="*/ 195263 h 242316"/>
                    <a:gd name="connsiteX14" fmla="*/ 99458 w 184898"/>
                    <a:gd name="connsiteY14" fmla="*/ 180499 h 242316"/>
                    <a:gd name="connsiteX15" fmla="*/ 120794 w 184898"/>
                    <a:gd name="connsiteY15" fmla="*/ 156591 h 242316"/>
                    <a:gd name="connsiteX16" fmla="*/ 132700 w 184898"/>
                    <a:gd name="connsiteY16" fmla="*/ 169640 h 242316"/>
                    <a:gd name="connsiteX17" fmla="*/ 141654 w 184898"/>
                    <a:gd name="connsiteY17" fmla="*/ 179546 h 242316"/>
                    <a:gd name="connsiteX18" fmla="*/ 158609 w 184898"/>
                    <a:gd name="connsiteY18" fmla="*/ 186880 h 242316"/>
                    <a:gd name="connsiteX19" fmla="*/ 176230 w 184898"/>
                    <a:gd name="connsiteY19" fmla="*/ 179927 h 242316"/>
                    <a:gd name="connsiteX20" fmla="*/ 184802 w 184898"/>
                    <a:gd name="connsiteY20" fmla="*/ 162973 h 242316"/>
                    <a:gd name="connsiteX21" fmla="*/ 179088 w 184898"/>
                    <a:gd name="connsiteY21" fmla="*/ 145447 h 242316"/>
                    <a:gd name="connsiteX22" fmla="*/ 154132 w 184898"/>
                    <a:gd name="connsiteY22" fmla="*/ 119158 h 242316"/>
                    <a:gd name="connsiteX23" fmla="*/ 176134 w 184898"/>
                    <a:gd name="connsiteY23" fmla="*/ 94393 h 242316"/>
                    <a:gd name="connsiteX24" fmla="*/ 180992 w 184898"/>
                    <a:gd name="connsiteY24" fmla="*/ 77533 h 242316"/>
                    <a:gd name="connsiteX25" fmla="*/ 172134 w 184898"/>
                    <a:gd name="connsiteY25" fmla="*/ 61150 h 242316"/>
                    <a:gd name="connsiteX26" fmla="*/ 154989 w 184898"/>
                    <a:gd name="connsiteY26" fmla="*/ 53912 h 242316"/>
                    <a:gd name="connsiteX27" fmla="*/ 138606 w 184898"/>
                    <a:gd name="connsiteY27" fmla="*/ 60389 h 242316"/>
                    <a:gd name="connsiteX28" fmla="*/ 118890 w 184898"/>
                    <a:gd name="connsiteY28" fmla="*/ 82010 h 242316"/>
                    <a:gd name="connsiteX29" fmla="*/ 99173 w 184898"/>
                    <a:gd name="connsiteY29" fmla="*/ 61150 h 242316"/>
                    <a:gd name="connsiteX30" fmla="*/ 112984 w 184898"/>
                    <a:gd name="connsiteY30" fmla="*/ 46768 h 242316"/>
                    <a:gd name="connsiteX31" fmla="*/ 112984 w 184898"/>
                    <a:gd name="connsiteY31" fmla="*/ 46768 h 242316"/>
                    <a:gd name="connsiteX32" fmla="*/ 120413 w 184898"/>
                    <a:gd name="connsiteY32" fmla="*/ 27908 h 242316"/>
                    <a:gd name="connsiteX33" fmla="*/ 92505 w 184898"/>
                    <a:gd name="connsiteY33" fmla="*/ 0 h 242316"/>
                    <a:gd name="connsiteX34" fmla="*/ 64597 w 184898"/>
                    <a:gd name="connsiteY34" fmla="*/ 27908 h 242316"/>
                    <a:gd name="connsiteX35" fmla="*/ 75836 w 184898"/>
                    <a:gd name="connsiteY35" fmla="*/ 50197 h 242316"/>
                    <a:gd name="connsiteX36" fmla="*/ 85933 w 184898"/>
                    <a:gd name="connsiteY36" fmla="*/ 60770 h 242316"/>
                    <a:gd name="connsiteX37" fmla="*/ 65549 w 184898"/>
                    <a:gd name="connsiteY37" fmla="*/ 82201 h 242316"/>
                    <a:gd name="connsiteX38" fmla="*/ 50214 w 184898"/>
                    <a:gd name="connsiteY38" fmla="*/ 65342 h 242316"/>
                    <a:gd name="connsiteX39" fmla="*/ 44689 w 184898"/>
                    <a:gd name="connsiteY39" fmla="*/ 59246 h 242316"/>
                    <a:gd name="connsiteX40" fmla="*/ 11447 w 184898"/>
                    <a:gd name="connsiteY40" fmla="*/ 60293 h 242316"/>
                    <a:gd name="connsiteX41" fmla="*/ 7256 w 184898"/>
                    <a:gd name="connsiteY41" fmla="*/ 93250 h 242316"/>
                    <a:gd name="connsiteX42" fmla="*/ 30497 w 184898"/>
                    <a:gd name="connsiteY42" fmla="*/ 118967 h 242316"/>
                    <a:gd name="connsiteX43" fmla="*/ 5351 w 184898"/>
                    <a:gd name="connsiteY43" fmla="*/ 145352 h 242316"/>
                    <a:gd name="connsiteX44" fmla="*/ 208 w 184898"/>
                    <a:gd name="connsiteY44" fmla="*/ 162878 h 242316"/>
                    <a:gd name="connsiteX45" fmla="*/ 59263 w 184898"/>
                    <a:gd name="connsiteY45" fmla="*/ 89154 h 242316"/>
                    <a:gd name="connsiteX46" fmla="*/ 37070 w 184898"/>
                    <a:gd name="connsiteY46" fmla="*/ 112490 h 242316"/>
                    <a:gd name="connsiteX47" fmla="*/ 14114 w 184898"/>
                    <a:gd name="connsiteY47" fmla="*/ 87440 h 242316"/>
                    <a:gd name="connsiteX48" fmla="*/ 17638 w 184898"/>
                    <a:gd name="connsiteY48" fmla="*/ 67437 h 242316"/>
                    <a:gd name="connsiteX49" fmla="*/ 37832 w 184898"/>
                    <a:gd name="connsiteY49" fmla="*/ 65723 h 242316"/>
                    <a:gd name="connsiteX50" fmla="*/ 43356 w 184898"/>
                    <a:gd name="connsiteY50" fmla="*/ 71819 h 242316"/>
                    <a:gd name="connsiteX51" fmla="*/ 47833 w 184898"/>
                    <a:gd name="connsiteY51" fmla="*/ 76771 h 242316"/>
                    <a:gd name="connsiteX52" fmla="*/ 59263 w 184898"/>
                    <a:gd name="connsiteY52" fmla="*/ 89154 h 242316"/>
                    <a:gd name="connsiteX53" fmla="*/ 92505 w 184898"/>
                    <a:gd name="connsiteY53" fmla="*/ 54293 h 242316"/>
                    <a:gd name="connsiteX54" fmla="*/ 92505 w 184898"/>
                    <a:gd name="connsiteY54" fmla="*/ 54293 h 242316"/>
                    <a:gd name="connsiteX55" fmla="*/ 80218 w 184898"/>
                    <a:gd name="connsiteY55" fmla="*/ 42100 h 242316"/>
                    <a:gd name="connsiteX56" fmla="*/ 73931 w 184898"/>
                    <a:gd name="connsiteY56" fmla="*/ 28194 h 242316"/>
                    <a:gd name="connsiteX57" fmla="*/ 92600 w 184898"/>
                    <a:gd name="connsiteY57" fmla="*/ 9525 h 242316"/>
                    <a:gd name="connsiteX58" fmla="*/ 111269 w 184898"/>
                    <a:gd name="connsiteY58" fmla="*/ 28194 h 242316"/>
                    <a:gd name="connsiteX59" fmla="*/ 107269 w 184898"/>
                    <a:gd name="connsiteY59" fmla="*/ 39719 h 242316"/>
                    <a:gd name="connsiteX60" fmla="*/ 92505 w 184898"/>
                    <a:gd name="connsiteY60" fmla="*/ 54293 h 242316"/>
                    <a:gd name="connsiteX61" fmla="*/ 147559 w 184898"/>
                    <a:gd name="connsiteY61" fmla="*/ 112490 h 242316"/>
                    <a:gd name="connsiteX62" fmla="*/ 125366 w 184898"/>
                    <a:gd name="connsiteY62" fmla="*/ 89059 h 242316"/>
                    <a:gd name="connsiteX63" fmla="*/ 145559 w 184898"/>
                    <a:gd name="connsiteY63" fmla="*/ 66866 h 242316"/>
                    <a:gd name="connsiteX64" fmla="*/ 154703 w 184898"/>
                    <a:gd name="connsiteY64" fmla="*/ 63341 h 242316"/>
                    <a:gd name="connsiteX65" fmla="*/ 166038 w 184898"/>
                    <a:gd name="connsiteY65" fmla="*/ 68199 h 242316"/>
                    <a:gd name="connsiteX66" fmla="*/ 171944 w 184898"/>
                    <a:gd name="connsiteY66" fmla="*/ 79058 h 242316"/>
                    <a:gd name="connsiteX67" fmla="*/ 169277 w 184898"/>
                    <a:gd name="connsiteY67" fmla="*/ 88487 h 242316"/>
                    <a:gd name="connsiteX68" fmla="*/ 147559 w 184898"/>
                    <a:gd name="connsiteY68" fmla="*/ 112490 h 242316"/>
                    <a:gd name="connsiteX69" fmla="*/ 126890 w 184898"/>
                    <a:gd name="connsiteY69" fmla="*/ 149828 h 242316"/>
                    <a:gd name="connsiteX70" fmla="*/ 126890 w 184898"/>
                    <a:gd name="connsiteY70" fmla="*/ 149828 h 242316"/>
                    <a:gd name="connsiteX71" fmla="*/ 147941 w 184898"/>
                    <a:gd name="connsiteY71" fmla="*/ 126206 h 242316"/>
                    <a:gd name="connsiteX72" fmla="*/ 172325 w 184898"/>
                    <a:gd name="connsiteY72" fmla="*/ 151924 h 242316"/>
                    <a:gd name="connsiteX73" fmla="*/ 175563 w 184898"/>
                    <a:gd name="connsiteY73" fmla="*/ 162306 h 242316"/>
                    <a:gd name="connsiteX74" fmla="*/ 169943 w 184898"/>
                    <a:gd name="connsiteY74" fmla="*/ 173260 h 242316"/>
                    <a:gd name="connsiteX75" fmla="*/ 148417 w 184898"/>
                    <a:gd name="connsiteY75" fmla="*/ 173450 h 242316"/>
                    <a:gd name="connsiteX76" fmla="*/ 139463 w 184898"/>
                    <a:gd name="connsiteY76" fmla="*/ 163544 h 242316"/>
                    <a:gd name="connsiteX77" fmla="*/ 126890 w 184898"/>
                    <a:gd name="connsiteY77" fmla="*/ 149828 h 242316"/>
                    <a:gd name="connsiteX78" fmla="*/ 120223 w 184898"/>
                    <a:gd name="connsiteY78" fmla="*/ 142589 h 242316"/>
                    <a:gd name="connsiteX79" fmla="*/ 98411 w 184898"/>
                    <a:gd name="connsiteY79" fmla="*/ 118586 h 242316"/>
                    <a:gd name="connsiteX80" fmla="*/ 92219 w 184898"/>
                    <a:gd name="connsiteY80" fmla="*/ 111728 h 242316"/>
                    <a:gd name="connsiteX81" fmla="*/ 72121 w 184898"/>
                    <a:gd name="connsiteY81" fmla="*/ 89630 h 242316"/>
                    <a:gd name="connsiteX82" fmla="*/ 92791 w 184898"/>
                    <a:gd name="connsiteY82" fmla="*/ 68199 h 242316"/>
                    <a:gd name="connsiteX83" fmla="*/ 112698 w 184898"/>
                    <a:gd name="connsiteY83" fmla="*/ 89154 h 242316"/>
                    <a:gd name="connsiteX84" fmla="*/ 92219 w 184898"/>
                    <a:gd name="connsiteY84" fmla="*/ 111728 h 242316"/>
                    <a:gd name="connsiteX85" fmla="*/ 98411 w 184898"/>
                    <a:gd name="connsiteY85" fmla="*/ 118586 h 242316"/>
                    <a:gd name="connsiteX86" fmla="*/ 119080 w 184898"/>
                    <a:gd name="connsiteY86" fmla="*/ 95917 h 242316"/>
                    <a:gd name="connsiteX87" fmla="*/ 141368 w 184898"/>
                    <a:gd name="connsiteY87" fmla="*/ 119348 h 242316"/>
                    <a:gd name="connsiteX88" fmla="*/ 120223 w 184898"/>
                    <a:gd name="connsiteY88" fmla="*/ 142589 h 242316"/>
                    <a:gd name="connsiteX89" fmla="*/ 120223 w 184898"/>
                    <a:gd name="connsiteY89" fmla="*/ 142589 h 242316"/>
                    <a:gd name="connsiteX90" fmla="*/ 92696 w 184898"/>
                    <a:gd name="connsiteY90" fmla="*/ 188214 h 242316"/>
                    <a:gd name="connsiteX91" fmla="*/ 92696 w 184898"/>
                    <a:gd name="connsiteY91" fmla="*/ 188214 h 242316"/>
                    <a:gd name="connsiteX92" fmla="*/ 106697 w 184898"/>
                    <a:gd name="connsiteY92" fmla="*/ 202121 h 242316"/>
                    <a:gd name="connsiteX93" fmla="*/ 111364 w 184898"/>
                    <a:gd name="connsiteY93" fmla="*/ 214408 h 242316"/>
                    <a:gd name="connsiteX94" fmla="*/ 92696 w 184898"/>
                    <a:gd name="connsiteY94" fmla="*/ 233077 h 242316"/>
                    <a:gd name="connsiteX95" fmla="*/ 74027 w 184898"/>
                    <a:gd name="connsiteY95" fmla="*/ 214408 h 242316"/>
                    <a:gd name="connsiteX96" fmla="*/ 78884 w 184898"/>
                    <a:gd name="connsiteY96" fmla="*/ 201930 h 242316"/>
                    <a:gd name="connsiteX97" fmla="*/ 92696 w 184898"/>
                    <a:gd name="connsiteY97" fmla="*/ 188214 h 242316"/>
                    <a:gd name="connsiteX98" fmla="*/ 70598 w 184898"/>
                    <a:gd name="connsiteY98" fmla="*/ 149162 h 242316"/>
                    <a:gd name="connsiteX99" fmla="*/ 92219 w 184898"/>
                    <a:gd name="connsiteY99" fmla="*/ 125444 h 242316"/>
                    <a:gd name="connsiteX100" fmla="*/ 114032 w 184898"/>
                    <a:gd name="connsiteY100" fmla="*/ 149447 h 242316"/>
                    <a:gd name="connsiteX101" fmla="*/ 114032 w 184898"/>
                    <a:gd name="connsiteY101" fmla="*/ 149447 h 242316"/>
                    <a:gd name="connsiteX102" fmla="*/ 92505 w 184898"/>
                    <a:gd name="connsiteY102" fmla="*/ 173165 h 242316"/>
                    <a:gd name="connsiteX103" fmla="*/ 70598 w 184898"/>
                    <a:gd name="connsiteY103" fmla="*/ 149162 h 242316"/>
                    <a:gd name="connsiteX104" fmla="*/ 43451 w 184898"/>
                    <a:gd name="connsiteY104" fmla="*/ 119444 h 242316"/>
                    <a:gd name="connsiteX105" fmla="*/ 65740 w 184898"/>
                    <a:gd name="connsiteY105" fmla="*/ 96298 h 242316"/>
                    <a:gd name="connsiteX106" fmla="*/ 86028 w 184898"/>
                    <a:gd name="connsiteY106" fmla="*/ 118586 h 242316"/>
                    <a:gd name="connsiteX107" fmla="*/ 64406 w 184898"/>
                    <a:gd name="connsiteY107" fmla="*/ 142399 h 242316"/>
                    <a:gd name="connsiteX108" fmla="*/ 43451 w 184898"/>
                    <a:gd name="connsiteY108" fmla="*/ 119444 h 242316"/>
                    <a:gd name="connsiteX109" fmla="*/ 12114 w 184898"/>
                    <a:gd name="connsiteY109" fmla="*/ 152019 h 242316"/>
                    <a:gd name="connsiteX110" fmla="*/ 36784 w 184898"/>
                    <a:gd name="connsiteY110" fmla="*/ 126302 h 242316"/>
                    <a:gd name="connsiteX111" fmla="*/ 57739 w 184898"/>
                    <a:gd name="connsiteY111" fmla="*/ 149543 h 242316"/>
                    <a:gd name="connsiteX112" fmla="*/ 35831 w 184898"/>
                    <a:gd name="connsiteY112" fmla="*/ 173641 h 242316"/>
                    <a:gd name="connsiteX113" fmla="*/ 26402 w 184898"/>
                    <a:gd name="connsiteY113" fmla="*/ 177355 h 242316"/>
                    <a:gd name="connsiteX114" fmla="*/ 15067 w 184898"/>
                    <a:gd name="connsiteY114" fmla="*/ 172593 h 242316"/>
                    <a:gd name="connsiteX115" fmla="*/ 9257 w 184898"/>
                    <a:gd name="connsiteY115" fmla="*/ 161734 h 242316"/>
                    <a:gd name="connsiteX116" fmla="*/ 12114 w 184898"/>
                    <a:gd name="connsiteY116" fmla="*/ 152019 h 24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84898" h="242316">
                      <a:moveTo>
                        <a:pt x="208" y="162878"/>
                      </a:moveTo>
                      <a:cubicBezTo>
                        <a:pt x="970" y="169069"/>
                        <a:pt x="4113" y="174974"/>
                        <a:pt x="8971" y="179451"/>
                      </a:cubicBezTo>
                      <a:cubicBezTo>
                        <a:pt x="13829" y="183928"/>
                        <a:pt x="20020" y="186500"/>
                        <a:pt x="26306" y="186595"/>
                      </a:cubicBezTo>
                      <a:cubicBezTo>
                        <a:pt x="26592" y="186595"/>
                        <a:pt x="26782" y="186595"/>
                        <a:pt x="27068" y="186595"/>
                      </a:cubicBezTo>
                      <a:cubicBezTo>
                        <a:pt x="33259" y="186595"/>
                        <a:pt x="38879" y="184213"/>
                        <a:pt x="42784" y="179832"/>
                      </a:cubicBezTo>
                      <a:lnTo>
                        <a:pt x="64025" y="156400"/>
                      </a:lnTo>
                      <a:lnTo>
                        <a:pt x="85742" y="180499"/>
                      </a:lnTo>
                      <a:lnTo>
                        <a:pt x="72693" y="194882"/>
                      </a:lnTo>
                      <a:lnTo>
                        <a:pt x="72693" y="194882"/>
                      </a:lnTo>
                      <a:cubicBezTo>
                        <a:pt x="67645" y="200025"/>
                        <a:pt x="64692" y="207074"/>
                        <a:pt x="64692" y="214408"/>
                      </a:cubicBezTo>
                      <a:cubicBezTo>
                        <a:pt x="64692" y="229743"/>
                        <a:pt x="77170" y="242316"/>
                        <a:pt x="92600" y="242316"/>
                      </a:cubicBezTo>
                      <a:cubicBezTo>
                        <a:pt x="107936" y="242316"/>
                        <a:pt x="120509" y="229838"/>
                        <a:pt x="120509" y="214408"/>
                      </a:cubicBezTo>
                      <a:cubicBezTo>
                        <a:pt x="120509" y="207264"/>
                        <a:pt x="117841" y="200596"/>
                        <a:pt x="113079" y="195453"/>
                      </a:cubicBezTo>
                      <a:cubicBezTo>
                        <a:pt x="113079" y="195453"/>
                        <a:pt x="112984" y="195358"/>
                        <a:pt x="112984" y="195263"/>
                      </a:cubicBezTo>
                      <a:lnTo>
                        <a:pt x="99458" y="180499"/>
                      </a:lnTo>
                      <a:lnTo>
                        <a:pt x="120794" y="156591"/>
                      </a:lnTo>
                      <a:lnTo>
                        <a:pt x="132700" y="169640"/>
                      </a:lnTo>
                      <a:lnTo>
                        <a:pt x="141654" y="179546"/>
                      </a:lnTo>
                      <a:cubicBezTo>
                        <a:pt x="146036" y="184404"/>
                        <a:pt x="152227" y="186880"/>
                        <a:pt x="158609" y="186880"/>
                      </a:cubicBezTo>
                      <a:cubicBezTo>
                        <a:pt x="164800" y="186880"/>
                        <a:pt x="171086" y="184595"/>
                        <a:pt x="176230" y="179927"/>
                      </a:cubicBezTo>
                      <a:cubicBezTo>
                        <a:pt x="181183" y="175450"/>
                        <a:pt x="184231" y="169450"/>
                        <a:pt x="184802" y="162973"/>
                      </a:cubicBezTo>
                      <a:cubicBezTo>
                        <a:pt x="185374" y="156400"/>
                        <a:pt x="183373" y="150209"/>
                        <a:pt x="179088" y="145447"/>
                      </a:cubicBezTo>
                      <a:lnTo>
                        <a:pt x="154132" y="119158"/>
                      </a:lnTo>
                      <a:lnTo>
                        <a:pt x="176134" y="94393"/>
                      </a:lnTo>
                      <a:cubicBezTo>
                        <a:pt x="180135" y="90011"/>
                        <a:pt x="181945" y="84011"/>
                        <a:pt x="180992" y="77533"/>
                      </a:cubicBezTo>
                      <a:cubicBezTo>
                        <a:pt x="180135" y="71438"/>
                        <a:pt x="176992" y="65627"/>
                        <a:pt x="172134" y="61150"/>
                      </a:cubicBezTo>
                      <a:cubicBezTo>
                        <a:pt x="167276" y="56674"/>
                        <a:pt x="161181" y="54102"/>
                        <a:pt x="154989" y="53912"/>
                      </a:cubicBezTo>
                      <a:cubicBezTo>
                        <a:pt x="148512" y="53626"/>
                        <a:pt x="142702" y="55912"/>
                        <a:pt x="138606" y="60389"/>
                      </a:cubicBezTo>
                      <a:lnTo>
                        <a:pt x="118890" y="82010"/>
                      </a:lnTo>
                      <a:lnTo>
                        <a:pt x="99173" y="61150"/>
                      </a:lnTo>
                      <a:lnTo>
                        <a:pt x="112984" y="46768"/>
                      </a:lnTo>
                      <a:lnTo>
                        <a:pt x="112984" y="46768"/>
                      </a:lnTo>
                      <a:cubicBezTo>
                        <a:pt x="117556" y="41815"/>
                        <a:pt x="120413" y="35147"/>
                        <a:pt x="120413" y="27908"/>
                      </a:cubicBezTo>
                      <a:cubicBezTo>
                        <a:pt x="120413" y="12573"/>
                        <a:pt x="107936" y="0"/>
                        <a:pt x="92505" y="0"/>
                      </a:cubicBezTo>
                      <a:cubicBezTo>
                        <a:pt x="77170" y="0"/>
                        <a:pt x="64597" y="12478"/>
                        <a:pt x="64597" y="27908"/>
                      </a:cubicBezTo>
                      <a:cubicBezTo>
                        <a:pt x="64597" y="37052"/>
                        <a:pt x="68978" y="45148"/>
                        <a:pt x="75836" y="50197"/>
                      </a:cubicBezTo>
                      <a:lnTo>
                        <a:pt x="85933" y="60770"/>
                      </a:lnTo>
                      <a:lnTo>
                        <a:pt x="65549" y="82201"/>
                      </a:lnTo>
                      <a:lnTo>
                        <a:pt x="50214" y="65342"/>
                      </a:lnTo>
                      <a:lnTo>
                        <a:pt x="44689" y="59246"/>
                      </a:lnTo>
                      <a:cubicBezTo>
                        <a:pt x="36689" y="50483"/>
                        <a:pt x="21734" y="50959"/>
                        <a:pt x="11447" y="60293"/>
                      </a:cubicBezTo>
                      <a:cubicBezTo>
                        <a:pt x="1160" y="69628"/>
                        <a:pt x="-745" y="84487"/>
                        <a:pt x="7256" y="93250"/>
                      </a:cubicBezTo>
                      <a:lnTo>
                        <a:pt x="30497" y="118967"/>
                      </a:lnTo>
                      <a:lnTo>
                        <a:pt x="5351" y="145352"/>
                      </a:lnTo>
                      <a:cubicBezTo>
                        <a:pt x="1160" y="150400"/>
                        <a:pt x="-649" y="156400"/>
                        <a:pt x="208" y="162878"/>
                      </a:cubicBezTo>
                      <a:close/>
                      <a:moveTo>
                        <a:pt x="59263" y="89154"/>
                      </a:moveTo>
                      <a:lnTo>
                        <a:pt x="37070" y="112490"/>
                      </a:lnTo>
                      <a:lnTo>
                        <a:pt x="14114" y="87440"/>
                      </a:lnTo>
                      <a:cubicBezTo>
                        <a:pt x="9542" y="82391"/>
                        <a:pt x="11066" y="73438"/>
                        <a:pt x="17638" y="67437"/>
                      </a:cubicBezTo>
                      <a:cubicBezTo>
                        <a:pt x="24211" y="61436"/>
                        <a:pt x="33259" y="60674"/>
                        <a:pt x="37832" y="65723"/>
                      </a:cubicBezTo>
                      <a:lnTo>
                        <a:pt x="43356" y="71819"/>
                      </a:lnTo>
                      <a:lnTo>
                        <a:pt x="47833" y="76771"/>
                      </a:lnTo>
                      <a:lnTo>
                        <a:pt x="59263" y="89154"/>
                      </a:lnTo>
                      <a:close/>
                      <a:moveTo>
                        <a:pt x="92505" y="54293"/>
                      </a:moveTo>
                      <a:lnTo>
                        <a:pt x="92505" y="54293"/>
                      </a:lnTo>
                      <a:cubicBezTo>
                        <a:pt x="92505" y="54293"/>
                        <a:pt x="80980" y="42767"/>
                        <a:pt x="80218" y="42100"/>
                      </a:cubicBezTo>
                      <a:cubicBezTo>
                        <a:pt x="76408" y="38671"/>
                        <a:pt x="73931" y="33719"/>
                        <a:pt x="73931" y="28194"/>
                      </a:cubicBezTo>
                      <a:cubicBezTo>
                        <a:pt x="73931" y="17907"/>
                        <a:pt x="82313" y="9525"/>
                        <a:pt x="92600" y="9525"/>
                      </a:cubicBezTo>
                      <a:cubicBezTo>
                        <a:pt x="102888" y="9525"/>
                        <a:pt x="111269" y="17907"/>
                        <a:pt x="111269" y="28194"/>
                      </a:cubicBezTo>
                      <a:cubicBezTo>
                        <a:pt x="111269" y="32575"/>
                        <a:pt x="109745" y="36576"/>
                        <a:pt x="107269" y="39719"/>
                      </a:cubicBezTo>
                      <a:cubicBezTo>
                        <a:pt x="105840" y="41529"/>
                        <a:pt x="92505" y="54293"/>
                        <a:pt x="92505" y="54293"/>
                      </a:cubicBezTo>
                      <a:close/>
                      <a:moveTo>
                        <a:pt x="147559" y="112490"/>
                      </a:moveTo>
                      <a:lnTo>
                        <a:pt x="125366" y="89059"/>
                      </a:lnTo>
                      <a:lnTo>
                        <a:pt x="145559" y="66866"/>
                      </a:lnTo>
                      <a:cubicBezTo>
                        <a:pt x="147750" y="64484"/>
                        <a:pt x="150989" y="63246"/>
                        <a:pt x="154703" y="63341"/>
                      </a:cubicBezTo>
                      <a:cubicBezTo>
                        <a:pt x="158704" y="63532"/>
                        <a:pt x="162704" y="65246"/>
                        <a:pt x="166038" y="68199"/>
                      </a:cubicBezTo>
                      <a:cubicBezTo>
                        <a:pt x="169277" y="71152"/>
                        <a:pt x="171467" y="75057"/>
                        <a:pt x="171944" y="79058"/>
                      </a:cubicBezTo>
                      <a:cubicBezTo>
                        <a:pt x="172420" y="82772"/>
                        <a:pt x="171467" y="86106"/>
                        <a:pt x="169277" y="88487"/>
                      </a:cubicBezTo>
                      <a:lnTo>
                        <a:pt x="147559" y="112490"/>
                      </a:lnTo>
                      <a:close/>
                      <a:moveTo>
                        <a:pt x="126890" y="149828"/>
                      </a:moveTo>
                      <a:lnTo>
                        <a:pt x="126890" y="149828"/>
                      </a:lnTo>
                      <a:lnTo>
                        <a:pt x="147941" y="126206"/>
                      </a:lnTo>
                      <a:lnTo>
                        <a:pt x="172325" y="151924"/>
                      </a:lnTo>
                      <a:cubicBezTo>
                        <a:pt x="174801" y="154591"/>
                        <a:pt x="175944" y="158306"/>
                        <a:pt x="175563" y="162306"/>
                      </a:cubicBezTo>
                      <a:cubicBezTo>
                        <a:pt x="175182" y="166402"/>
                        <a:pt x="173182" y="170307"/>
                        <a:pt x="169943" y="173260"/>
                      </a:cubicBezTo>
                      <a:cubicBezTo>
                        <a:pt x="163371" y="179261"/>
                        <a:pt x="153751" y="179356"/>
                        <a:pt x="148417" y="173450"/>
                      </a:cubicBezTo>
                      <a:lnTo>
                        <a:pt x="139463" y="163544"/>
                      </a:lnTo>
                      <a:lnTo>
                        <a:pt x="126890" y="149828"/>
                      </a:lnTo>
                      <a:close/>
                      <a:moveTo>
                        <a:pt x="120223" y="142589"/>
                      </a:moveTo>
                      <a:lnTo>
                        <a:pt x="98411" y="118586"/>
                      </a:lnTo>
                      <a:lnTo>
                        <a:pt x="92219" y="111728"/>
                      </a:lnTo>
                      <a:lnTo>
                        <a:pt x="72121" y="89630"/>
                      </a:lnTo>
                      <a:lnTo>
                        <a:pt x="92791" y="68199"/>
                      </a:lnTo>
                      <a:lnTo>
                        <a:pt x="112698" y="89154"/>
                      </a:lnTo>
                      <a:lnTo>
                        <a:pt x="92219" y="111728"/>
                      </a:lnTo>
                      <a:lnTo>
                        <a:pt x="98411" y="118586"/>
                      </a:lnTo>
                      <a:lnTo>
                        <a:pt x="119080" y="95917"/>
                      </a:lnTo>
                      <a:lnTo>
                        <a:pt x="141368" y="119348"/>
                      </a:lnTo>
                      <a:lnTo>
                        <a:pt x="120223" y="142589"/>
                      </a:lnTo>
                      <a:lnTo>
                        <a:pt x="120223" y="142589"/>
                      </a:lnTo>
                      <a:close/>
                      <a:moveTo>
                        <a:pt x="92696" y="188214"/>
                      </a:moveTo>
                      <a:lnTo>
                        <a:pt x="92696" y="188214"/>
                      </a:lnTo>
                      <a:cubicBezTo>
                        <a:pt x="92696" y="188214"/>
                        <a:pt x="105554" y="200787"/>
                        <a:pt x="106697" y="202121"/>
                      </a:cubicBezTo>
                      <a:cubicBezTo>
                        <a:pt x="109650" y="205454"/>
                        <a:pt x="111364" y="209836"/>
                        <a:pt x="111364" y="214408"/>
                      </a:cubicBezTo>
                      <a:cubicBezTo>
                        <a:pt x="111364" y="224695"/>
                        <a:pt x="102982" y="233077"/>
                        <a:pt x="92696" y="233077"/>
                      </a:cubicBezTo>
                      <a:cubicBezTo>
                        <a:pt x="82409" y="233077"/>
                        <a:pt x="74027" y="224695"/>
                        <a:pt x="74027" y="214408"/>
                      </a:cubicBezTo>
                      <a:cubicBezTo>
                        <a:pt x="74027" y="209741"/>
                        <a:pt x="75836" y="205359"/>
                        <a:pt x="78884" y="201930"/>
                      </a:cubicBezTo>
                      <a:cubicBezTo>
                        <a:pt x="79647" y="201073"/>
                        <a:pt x="92696" y="188214"/>
                        <a:pt x="92696" y="188214"/>
                      </a:cubicBezTo>
                      <a:close/>
                      <a:moveTo>
                        <a:pt x="70598" y="149162"/>
                      </a:moveTo>
                      <a:lnTo>
                        <a:pt x="92219" y="125444"/>
                      </a:lnTo>
                      <a:lnTo>
                        <a:pt x="114032" y="149447"/>
                      </a:lnTo>
                      <a:lnTo>
                        <a:pt x="114032" y="149447"/>
                      </a:lnTo>
                      <a:lnTo>
                        <a:pt x="92505" y="173165"/>
                      </a:lnTo>
                      <a:lnTo>
                        <a:pt x="70598" y="149162"/>
                      </a:lnTo>
                      <a:close/>
                      <a:moveTo>
                        <a:pt x="43451" y="119444"/>
                      </a:moveTo>
                      <a:lnTo>
                        <a:pt x="65740" y="96298"/>
                      </a:lnTo>
                      <a:lnTo>
                        <a:pt x="86028" y="118586"/>
                      </a:lnTo>
                      <a:lnTo>
                        <a:pt x="64406" y="142399"/>
                      </a:lnTo>
                      <a:lnTo>
                        <a:pt x="43451" y="119444"/>
                      </a:lnTo>
                      <a:close/>
                      <a:moveTo>
                        <a:pt x="12114" y="152019"/>
                      </a:moveTo>
                      <a:lnTo>
                        <a:pt x="36784" y="126302"/>
                      </a:lnTo>
                      <a:lnTo>
                        <a:pt x="57739" y="149543"/>
                      </a:lnTo>
                      <a:lnTo>
                        <a:pt x="35831" y="173641"/>
                      </a:lnTo>
                      <a:cubicBezTo>
                        <a:pt x="33545" y="176117"/>
                        <a:pt x="30212" y="177451"/>
                        <a:pt x="26402" y="177355"/>
                      </a:cubicBezTo>
                      <a:cubicBezTo>
                        <a:pt x="22401" y="177260"/>
                        <a:pt x="18305" y="175546"/>
                        <a:pt x="15067" y="172593"/>
                      </a:cubicBezTo>
                      <a:cubicBezTo>
                        <a:pt x="11828" y="169640"/>
                        <a:pt x="9733" y="165735"/>
                        <a:pt x="9257" y="161734"/>
                      </a:cubicBezTo>
                      <a:cubicBezTo>
                        <a:pt x="8876" y="158020"/>
                        <a:pt x="9828" y="154496"/>
                        <a:pt x="12114" y="152019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2" name="任意多边形: 形状 1421">
                  <a:extLst>
                    <a:ext uri="{FF2B5EF4-FFF2-40B4-BE49-F238E27FC236}">
                      <a16:creationId xmlns:a16="http://schemas.microsoft.com/office/drawing/2014/main" id="{AC86BAC2-832B-0400-AD93-C9D68097B1C9}"/>
                    </a:ext>
                  </a:extLst>
                </p:cNvPr>
                <p:cNvSpPr/>
                <p:nvPr/>
              </p:nvSpPr>
              <p:spPr>
                <a:xfrm>
                  <a:off x="7723917" y="1209421"/>
                  <a:ext cx="6191" cy="6858"/>
                </a:xfrm>
                <a:custGeom>
                  <a:avLst/>
                  <a:gdLst>
                    <a:gd name="connsiteX0" fmla="*/ 0 w 6191"/>
                    <a:gd name="connsiteY0" fmla="*/ 0 h 6858"/>
                    <a:gd name="connsiteX1" fmla="*/ 6191 w 6191"/>
                    <a:gd name="connsiteY1" fmla="*/ 6858 h 6858"/>
                    <a:gd name="connsiteX2" fmla="*/ 0 w 6191"/>
                    <a:gd name="connsiteY2" fmla="*/ 0 h 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91" h="6858">
                      <a:moveTo>
                        <a:pt x="0" y="0"/>
                      </a:moveTo>
                      <a:lnTo>
                        <a:pt x="6191" y="685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23" name="任意多边形: 形状 1422">
                  <a:extLst>
                    <a:ext uri="{FF2B5EF4-FFF2-40B4-BE49-F238E27FC236}">
                      <a16:creationId xmlns:a16="http://schemas.microsoft.com/office/drawing/2014/main" id="{1160AF92-FAF1-8D4C-951E-DE4103368869}"/>
                    </a:ext>
                  </a:extLst>
                </p:cNvPr>
                <p:cNvSpPr/>
                <p:nvPr/>
              </p:nvSpPr>
              <p:spPr>
                <a:xfrm>
                  <a:off x="7744682" y="1293146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633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62" name="图形 1173">
              <a:extLst>
                <a:ext uri="{FF2B5EF4-FFF2-40B4-BE49-F238E27FC236}">
                  <a16:creationId xmlns:a16="http://schemas.microsoft.com/office/drawing/2014/main" id="{3A6D9CF9-13B2-3F7B-770A-9484CF18C796}"/>
                </a:ext>
              </a:extLst>
            </p:cNvPr>
            <p:cNvGrpSpPr/>
            <p:nvPr/>
          </p:nvGrpSpPr>
          <p:grpSpPr>
            <a:xfrm>
              <a:off x="1597064" y="228628"/>
              <a:ext cx="778374" cy="2617462"/>
              <a:chOff x="8026050" y="206438"/>
              <a:chExt cx="466629" cy="1569148"/>
            </a:xfrm>
          </p:grpSpPr>
          <p:grpSp>
            <p:nvGrpSpPr>
              <p:cNvPr id="1363" name="图形 1173">
                <a:extLst>
                  <a:ext uri="{FF2B5EF4-FFF2-40B4-BE49-F238E27FC236}">
                    <a16:creationId xmlns:a16="http://schemas.microsoft.com/office/drawing/2014/main" id="{923452A7-0A8D-479D-5B8F-C2B8BF856E05}"/>
                  </a:ext>
                </a:extLst>
              </p:cNvPr>
              <p:cNvGrpSpPr/>
              <p:nvPr/>
            </p:nvGrpSpPr>
            <p:grpSpPr>
              <a:xfrm>
                <a:off x="8231028" y="1281620"/>
                <a:ext cx="56578" cy="493966"/>
                <a:chOff x="8231028" y="1281620"/>
                <a:chExt cx="56578" cy="493966"/>
              </a:xfrm>
            </p:grpSpPr>
            <p:grpSp>
              <p:nvGrpSpPr>
                <p:cNvPr id="1393" name="图形 1173">
                  <a:extLst>
                    <a:ext uri="{FF2B5EF4-FFF2-40B4-BE49-F238E27FC236}">
                      <a16:creationId xmlns:a16="http://schemas.microsoft.com/office/drawing/2014/main" id="{542176B4-A2F7-5AC4-FE9A-AAB5AAA4BB9E}"/>
                    </a:ext>
                  </a:extLst>
                </p:cNvPr>
                <p:cNvGrpSpPr/>
                <p:nvPr/>
              </p:nvGrpSpPr>
              <p:grpSpPr>
                <a:xfrm>
                  <a:off x="8231028" y="1539652"/>
                  <a:ext cx="56578" cy="235934"/>
                  <a:chOff x="8231028" y="1539652"/>
                  <a:chExt cx="56578" cy="235934"/>
                </a:xfrm>
                <a:solidFill>
                  <a:srgbClr val="FBCF61"/>
                </a:solidFill>
              </p:grpSpPr>
              <p:sp>
                <p:nvSpPr>
                  <p:cNvPr id="1396" name="任意多边形: 形状 1395">
                    <a:extLst>
                      <a:ext uri="{FF2B5EF4-FFF2-40B4-BE49-F238E27FC236}">
                        <a16:creationId xmlns:a16="http://schemas.microsoft.com/office/drawing/2014/main" id="{3D5CEDD7-33BA-D325-A6BF-E51AAA98203E}"/>
                      </a:ext>
                    </a:extLst>
                  </p:cNvPr>
                  <p:cNvSpPr/>
                  <p:nvPr/>
                </p:nvSpPr>
                <p:spPr>
                  <a:xfrm>
                    <a:off x="8261794" y="1539652"/>
                    <a:ext cx="25812" cy="235934"/>
                  </a:xfrm>
                  <a:custGeom>
                    <a:avLst/>
                    <a:gdLst>
                      <a:gd name="connsiteX0" fmla="*/ 16954 w 25812"/>
                      <a:gd name="connsiteY0" fmla="*/ 235934 h 235934"/>
                      <a:gd name="connsiteX1" fmla="*/ 25813 w 25812"/>
                      <a:gd name="connsiteY1" fmla="*/ 235934 h 235934"/>
                      <a:gd name="connsiteX2" fmla="*/ 1048 w 25812"/>
                      <a:gd name="connsiteY2" fmla="*/ 0 h 235934"/>
                      <a:gd name="connsiteX3" fmla="*/ 0 w 25812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812" h="235934">
                        <a:moveTo>
                          <a:pt x="16954" y="235934"/>
                        </a:moveTo>
                        <a:lnTo>
                          <a:pt x="25813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7" name="任意多边形: 形状 1396">
                    <a:extLst>
                      <a:ext uri="{FF2B5EF4-FFF2-40B4-BE49-F238E27FC236}">
                        <a16:creationId xmlns:a16="http://schemas.microsoft.com/office/drawing/2014/main" id="{782717B4-F8E0-EAAB-1D86-AFACBA5E820F}"/>
                      </a:ext>
                    </a:extLst>
                  </p:cNvPr>
                  <p:cNvSpPr/>
                  <p:nvPr/>
                </p:nvSpPr>
                <p:spPr>
                  <a:xfrm>
                    <a:off x="8259794" y="1539652"/>
                    <a:ext cx="11906" cy="235934"/>
                  </a:xfrm>
                  <a:custGeom>
                    <a:avLst/>
                    <a:gdLst>
                      <a:gd name="connsiteX0" fmla="*/ 3048 w 11906"/>
                      <a:gd name="connsiteY0" fmla="*/ 235934 h 235934"/>
                      <a:gd name="connsiteX1" fmla="*/ 11906 w 11906"/>
                      <a:gd name="connsiteY1" fmla="*/ 235934 h 235934"/>
                      <a:gd name="connsiteX2" fmla="*/ 1048 w 11906"/>
                      <a:gd name="connsiteY2" fmla="*/ 0 h 235934"/>
                      <a:gd name="connsiteX3" fmla="*/ 0 w 11906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906" h="235934">
                        <a:moveTo>
                          <a:pt x="3048" y="235934"/>
                        </a:moveTo>
                        <a:lnTo>
                          <a:pt x="11906" y="235934"/>
                        </a:lnTo>
                        <a:lnTo>
                          <a:pt x="1048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8" name="任意多边形: 形状 1397">
                    <a:extLst>
                      <a:ext uri="{FF2B5EF4-FFF2-40B4-BE49-F238E27FC236}">
                        <a16:creationId xmlns:a16="http://schemas.microsoft.com/office/drawing/2014/main" id="{2CE0877C-5AB8-02F8-E99F-D817E3A87392}"/>
                      </a:ext>
                    </a:extLst>
                  </p:cNvPr>
                  <p:cNvSpPr/>
                  <p:nvPr/>
                </p:nvSpPr>
                <p:spPr>
                  <a:xfrm>
                    <a:off x="8246935" y="1539652"/>
                    <a:ext cx="12001" cy="235934"/>
                  </a:xfrm>
                  <a:custGeom>
                    <a:avLst/>
                    <a:gdLst>
                      <a:gd name="connsiteX0" fmla="*/ 0 w 12001"/>
                      <a:gd name="connsiteY0" fmla="*/ 235934 h 235934"/>
                      <a:gd name="connsiteX1" fmla="*/ 8858 w 12001"/>
                      <a:gd name="connsiteY1" fmla="*/ 235934 h 235934"/>
                      <a:gd name="connsiteX2" fmla="*/ 12002 w 12001"/>
                      <a:gd name="connsiteY2" fmla="*/ 0 h 235934"/>
                      <a:gd name="connsiteX3" fmla="*/ 10859 w 12001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001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12002" y="0"/>
                        </a:lnTo>
                        <a:lnTo>
                          <a:pt x="10859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9" name="任意多边形: 形状 1398">
                    <a:extLst>
                      <a:ext uri="{FF2B5EF4-FFF2-40B4-BE49-F238E27FC236}">
                        <a16:creationId xmlns:a16="http://schemas.microsoft.com/office/drawing/2014/main" id="{1CB5D496-28BA-4C8A-3728-6CBC2D5810DF}"/>
                      </a:ext>
                    </a:extLst>
                  </p:cNvPr>
                  <p:cNvSpPr/>
                  <p:nvPr/>
                </p:nvSpPr>
                <p:spPr>
                  <a:xfrm>
                    <a:off x="8231028" y="1539652"/>
                    <a:ext cx="25907" cy="235934"/>
                  </a:xfrm>
                  <a:custGeom>
                    <a:avLst/>
                    <a:gdLst>
                      <a:gd name="connsiteX0" fmla="*/ 0 w 25907"/>
                      <a:gd name="connsiteY0" fmla="*/ 235934 h 235934"/>
                      <a:gd name="connsiteX1" fmla="*/ 8858 w 25907"/>
                      <a:gd name="connsiteY1" fmla="*/ 235934 h 235934"/>
                      <a:gd name="connsiteX2" fmla="*/ 25908 w 25907"/>
                      <a:gd name="connsiteY2" fmla="*/ 0 h 235934"/>
                      <a:gd name="connsiteX3" fmla="*/ 24765 w 25907"/>
                      <a:gd name="connsiteY3" fmla="*/ 0 h 235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907" h="235934">
                        <a:moveTo>
                          <a:pt x="0" y="235934"/>
                        </a:moveTo>
                        <a:lnTo>
                          <a:pt x="8858" y="235934"/>
                        </a:lnTo>
                        <a:lnTo>
                          <a:pt x="25908" y="0"/>
                        </a:lnTo>
                        <a:lnTo>
                          <a:pt x="24765" y="0"/>
                        </a:lnTo>
                        <a:close/>
                      </a:path>
                    </a:pathLst>
                  </a:custGeom>
                  <a:solidFill>
                    <a:srgbClr val="FBCF6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94" name="任意多边形: 形状 1393">
                  <a:extLst>
                    <a:ext uri="{FF2B5EF4-FFF2-40B4-BE49-F238E27FC236}">
                      <a16:creationId xmlns:a16="http://schemas.microsoft.com/office/drawing/2014/main" id="{52699CAD-7E2B-0775-0C20-F8757D7F996A}"/>
                    </a:ext>
                  </a:extLst>
                </p:cNvPr>
                <p:cNvSpPr/>
                <p:nvPr/>
              </p:nvSpPr>
              <p:spPr>
                <a:xfrm>
                  <a:off x="8259699" y="1281620"/>
                  <a:ext cx="9525" cy="239744"/>
                </a:xfrm>
                <a:custGeom>
                  <a:avLst/>
                  <a:gdLst>
                    <a:gd name="connsiteX0" fmla="*/ 0 w 9525"/>
                    <a:gd name="connsiteY0" fmla="*/ 0 h 239744"/>
                    <a:gd name="connsiteX1" fmla="*/ 0 w 9525"/>
                    <a:gd name="connsiteY1" fmla="*/ 239744 h 23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39744">
                      <a:moveTo>
                        <a:pt x="0" y="0"/>
                      </a:moveTo>
                      <a:lnTo>
                        <a:pt x="0" y="239744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5" name="任意多边形: 形状 1394">
                  <a:extLst>
                    <a:ext uri="{FF2B5EF4-FFF2-40B4-BE49-F238E27FC236}">
                      <a16:creationId xmlns:a16="http://schemas.microsoft.com/office/drawing/2014/main" id="{E40D3790-A3A6-F168-8930-32AB4EE13A0E}"/>
                    </a:ext>
                  </a:extLst>
                </p:cNvPr>
                <p:cNvSpPr/>
                <p:nvPr/>
              </p:nvSpPr>
              <p:spPr>
                <a:xfrm>
                  <a:off x="8234266" y="1513649"/>
                  <a:ext cx="50864" cy="50863"/>
                </a:xfrm>
                <a:custGeom>
                  <a:avLst/>
                  <a:gdLst>
                    <a:gd name="connsiteX0" fmla="*/ 25432 w 50864"/>
                    <a:gd name="connsiteY0" fmla="*/ 50863 h 50863"/>
                    <a:gd name="connsiteX1" fmla="*/ 25432 w 50864"/>
                    <a:gd name="connsiteY1" fmla="*/ 50863 h 50863"/>
                    <a:gd name="connsiteX2" fmla="*/ 50864 w 50864"/>
                    <a:gd name="connsiteY2" fmla="*/ 25432 h 50863"/>
                    <a:gd name="connsiteX3" fmla="*/ 50864 w 50864"/>
                    <a:gd name="connsiteY3" fmla="*/ 25432 h 50863"/>
                    <a:gd name="connsiteX4" fmla="*/ 25432 w 50864"/>
                    <a:gd name="connsiteY4" fmla="*/ 0 h 50863"/>
                    <a:gd name="connsiteX5" fmla="*/ 25432 w 50864"/>
                    <a:gd name="connsiteY5" fmla="*/ 0 h 50863"/>
                    <a:gd name="connsiteX6" fmla="*/ 1 w 50864"/>
                    <a:gd name="connsiteY6" fmla="*/ 25432 h 50863"/>
                    <a:gd name="connsiteX7" fmla="*/ 1 w 50864"/>
                    <a:gd name="connsiteY7" fmla="*/ 25432 h 50863"/>
                    <a:gd name="connsiteX8" fmla="*/ 25432 w 50864"/>
                    <a:gd name="connsiteY8" fmla="*/ 50863 h 50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864" h="50863">
                      <a:moveTo>
                        <a:pt x="25432" y="50863"/>
                      </a:moveTo>
                      <a:lnTo>
                        <a:pt x="25432" y="50863"/>
                      </a:lnTo>
                      <a:cubicBezTo>
                        <a:pt x="39530" y="50863"/>
                        <a:pt x="50864" y="39433"/>
                        <a:pt x="50864" y="25432"/>
                      </a:cubicBezTo>
                      <a:lnTo>
                        <a:pt x="50864" y="25432"/>
                      </a:lnTo>
                      <a:cubicBezTo>
                        <a:pt x="50864" y="11335"/>
                        <a:pt x="39434" y="0"/>
                        <a:pt x="25432" y="0"/>
                      </a:cubicBezTo>
                      <a:lnTo>
                        <a:pt x="25432" y="0"/>
                      </a:lnTo>
                      <a:cubicBezTo>
                        <a:pt x="11335" y="0"/>
                        <a:pt x="1" y="11430"/>
                        <a:pt x="1" y="25432"/>
                      </a:cubicBezTo>
                      <a:lnTo>
                        <a:pt x="1" y="25432"/>
                      </a:lnTo>
                      <a:cubicBezTo>
                        <a:pt x="-95" y="39529"/>
                        <a:pt x="11335" y="50863"/>
                        <a:pt x="25432" y="50863"/>
                      </a:cubicBez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64" name="任意多边形: 形状 1363">
                <a:extLst>
                  <a:ext uri="{FF2B5EF4-FFF2-40B4-BE49-F238E27FC236}">
                    <a16:creationId xmlns:a16="http://schemas.microsoft.com/office/drawing/2014/main" id="{B99CFA88-7B7F-A825-5D8D-41805C87CFF9}"/>
                  </a:ext>
                </a:extLst>
              </p:cNvPr>
              <p:cNvSpPr/>
              <p:nvPr/>
            </p:nvSpPr>
            <p:spPr>
              <a:xfrm>
                <a:off x="8224647" y="1212183"/>
                <a:ext cx="69341" cy="69341"/>
              </a:xfrm>
              <a:custGeom>
                <a:avLst/>
                <a:gdLst>
                  <a:gd name="connsiteX0" fmla="*/ 69342 w 69341"/>
                  <a:gd name="connsiteY0" fmla="*/ 34671 h 69341"/>
                  <a:gd name="connsiteX1" fmla="*/ 34671 w 69341"/>
                  <a:gd name="connsiteY1" fmla="*/ 69342 h 69341"/>
                  <a:gd name="connsiteX2" fmla="*/ 0 w 69341"/>
                  <a:gd name="connsiteY2" fmla="*/ 34671 h 69341"/>
                  <a:gd name="connsiteX3" fmla="*/ 34671 w 69341"/>
                  <a:gd name="connsiteY3" fmla="*/ 0 h 69341"/>
                  <a:gd name="connsiteX4" fmla="*/ 69342 w 69341"/>
                  <a:gd name="connsiteY4" fmla="*/ 34671 h 69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1" h="69341">
                    <a:moveTo>
                      <a:pt x="69342" y="34671"/>
                    </a:moveTo>
                    <a:cubicBezTo>
                      <a:pt x="69342" y="53819"/>
                      <a:pt x="53819" y="69342"/>
                      <a:pt x="34671" y="69342"/>
                    </a:cubicBezTo>
                    <a:cubicBezTo>
                      <a:pt x="15523" y="69342"/>
                      <a:pt x="0" y="53819"/>
                      <a:pt x="0" y="34671"/>
                    </a:cubicBezTo>
                    <a:cubicBezTo>
                      <a:pt x="0" y="15523"/>
                      <a:pt x="15523" y="0"/>
                      <a:pt x="34671" y="0"/>
                    </a:cubicBezTo>
                    <a:cubicBezTo>
                      <a:pt x="53819" y="0"/>
                      <a:pt x="69342" y="15523"/>
                      <a:pt x="69342" y="3467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FBCF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5" name="任意多边形: 形状 1364">
                <a:extLst>
                  <a:ext uri="{FF2B5EF4-FFF2-40B4-BE49-F238E27FC236}">
                    <a16:creationId xmlns:a16="http://schemas.microsoft.com/office/drawing/2014/main" id="{9A406578-7B8E-498F-3804-6511850BF60E}"/>
                  </a:ext>
                </a:extLst>
              </p:cNvPr>
              <p:cNvSpPr/>
              <p:nvPr/>
            </p:nvSpPr>
            <p:spPr>
              <a:xfrm rot="-10800000">
                <a:off x="8205215" y="1124124"/>
                <a:ext cx="108204" cy="96297"/>
              </a:xfrm>
              <a:custGeom>
                <a:avLst/>
                <a:gdLst>
                  <a:gd name="connsiteX0" fmla="*/ 0 w 108204"/>
                  <a:gd name="connsiteY0" fmla="*/ 0 h 96297"/>
                  <a:gd name="connsiteX1" fmla="*/ 108204 w 108204"/>
                  <a:gd name="connsiteY1" fmla="*/ 0 h 96297"/>
                  <a:gd name="connsiteX2" fmla="*/ 108204 w 108204"/>
                  <a:gd name="connsiteY2" fmla="*/ 96298 h 96297"/>
                  <a:gd name="connsiteX3" fmla="*/ 0 w 108204"/>
                  <a:gd name="connsiteY3" fmla="*/ 96298 h 96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4" h="96297">
                    <a:moveTo>
                      <a:pt x="0" y="0"/>
                    </a:moveTo>
                    <a:lnTo>
                      <a:pt x="108204" y="0"/>
                    </a:lnTo>
                    <a:lnTo>
                      <a:pt x="108204" y="96298"/>
                    </a:lnTo>
                    <a:lnTo>
                      <a:pt x="0" y="96298"/>
                    </a:lnTo>
                    <a:close/>
                  </a:path>
                </a:pathLst>
              </a:custGeom>
              <a:solidFill>
                <a:srgbClr val="FCC6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66" name="图形 1173">
                <a:extLst>
                  <a:ext uri="{FF2B5EF4-FFF2-40B4-BE49-F238E27FC236}">
                    <a16:creationId xmlns:a16="http://schemas.microsoft.com/office/drawing/2014/main" id="{25AA4283-BFB0-7855-8219-4DD51FA68B9C}"/>
                  </a:ext>
                </a:extLst>
              </p:cNvPr>
              <p:cNvGrpSpPr/>
              <p:nvPr/>
            </p:nvGrpSpPr>
            <p:grpSpPr>
              <a:xfrm>
                <a:off x="8026050" y="206438"/>
                <a:ext cx="466629" cy="930459"/>
                <a:chOff x="8026050" y="206438"/>
                <a:chExt cx="466629" cy="930459"/>
              </a:xfrm>
            </p:grpSpPr>
            <p:sp>
              <p:nvSpPr>
                <p:cNvPr id="1367" name="任意多边形: 形状 1366">
                  <a:extLst>
                    <a:ext uri="{FF2B5EF4-FFF2-40B4-BE49-F238E27FC236}">
                      <a16:creationId xmlns:a16="http://schemas.microsoft.com/office/drawing/2014/main" id="{BBDA0D1A-FFD2-CFB8-A9B2-0B4893C644AE}"/>
                    </a:ext>
                  </a:extLst>
                </p:cNvPr>
                <p:cNvSpPr/>
                <p:nvPr/>
              </p:nvSpPr>
              <p:spPr>
                <a:xfrm>
                  <a:off x="8026050" y="708596"/>
                  <a:ext cx="466629" cy="353568"/>
                </a:xfrm>
                <a:custGeom>
                  <a:avLst/>
                  <a:gdLst>
                    <a:gd name="connsiteX0" fmla="*/ 351758 w 466629"/>
                    <a:gd name="connsiteY0" fmla="*/ 0 h 353568"/>
                    <a:gd name="connsiteX1" fmla="*/ 116586 w 466629"/>
                    <a:gd name="connsiteY1" fmla="*/ 0 h 353568"/>
                    <a:gd name="connsiteX2" fmla="*/ 0 w 466629"/>
                    <a:gd name="connsiteY2" fmla="*/ 175927 h 353568"/>
                    <a:gd name="connsiteX3" fmla="*/ 118396 w 466629"/>
                    <a:gd name="connsiteY3" fmla="*/ 353568 h 353568"/>
                    <a:gd name="connsiteX4" fmla="*/ 351758 w 466629"/>
                    <a:gd name="connsiteY4" fmla="*/ 353568 h 353568"/>
                    <a:gd name="connsiteX5" fmla="*/ 466630 w 466629"/>
                    <a:gd name="connsiteY5" fmla="*/ 176784 h 353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6629" h="353568">
                      <a:moveTo>
                        <a:pt x="351758" y="0"/>
                      </a:moveTo>
                      <a:lnTo>
                        <a:pt x="116586" y="0"/>
                      </a:lnTo>
                      <a:lnTo>
                        <a:pt x="0" y="175927"/>
                      </a:lnTo>
                      <a:lnTo>
                        <a:pt x="118396" y="353568"/>
                      </a:lnTo>
                      <a:lnTo>
                        <a:pt x="351758" y="353568"/>
                      </a:lnTo>
                      <a:lnTo>
                        <a:pt x="466630" y="176784"/>
                      </a:lnTo>
                      <a:close/>
                    </a:path>
                  </a:pathLst>
                </a:custGeom>
                <a:solidFill>
                  <a:srgbClr val="F700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68" name="图形 1173">
                  <a:extLst>
                    <a:ext uri="{FF2B5EF4-FFF2-40B4-BE49-F238E27FC236}">
                      <a16:creationId xmlns:a16="http://schemas.microsoft.com/office/drawing/2014/main" id="{871696F9-B8AA-D8B4-6B67-7FDC0AD0824A}"/>
                    </a:ext>
                  </a:extLst>
                </p:cNvPr>
                <p:cNvGrpSpPr/>
                <p:nvPr/>
              </p:nvGrpSpPr>
              <p:grpSpPr>
                <a:xfrm>
                  <a:off x="8095011" y="701643"/>
                  <a:ext cx="328612" cy="364997"/>
                  <a:chOff x="8095011" y="701643"/>
                  <a:chExt cx="328612" cy="364997"/>
                </a:xfrm>
                <a:noFill/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137E2260-01C8-227D-F4F9-BE79E50CF430}"/>
                      </a:ext>
                    </a:extLst>
                  </p:cNvPr>
                  <p:cNvSpPr/>
                  <p:nvPr/>
                </p:nvSpPr>
                <p:spPr>
                  <a:xfrm>
                    <a:off x="8095011" y="701643"/>
                    <a:ext cx="328612" cy="364997"/>
                  </a:xfrm>
                  <a:custGeom>
                    <a:avLst/>
                    <a:gdLst>
                      <a:gd name="connsiteX0" fmla="*/ 247745 w 328612"/>
                      <a:gd name="connsiteY0" fmla="*/ 0 h 364997"/>
                      <a:gd name="connsiteX1" fmla="*/ 82201 w 328612"/>
                      <a:gd name="connsiteY1" fmla="*/ 0 h 364997"/>
                      <a:gd name="connsiteX2" fmla="*/ 0 w 328612"/>
                      <a:gd name="connsiteY2" fmla="*/ 181547 h 364997"/>
                      <a:gd name="connsiteX3" fmla="*/ 83439 w 328612"/>
                      <a:gd name="connsiteY3" fmla="*/ 364998 h 364997"/>
                      <a:gd name="connsiteX4" fmla="*/ 247745 w 328612"/>
                      <a:gd name="connsiteY4" fmla="*/ 364998 h 364997"/>
                      <a:gd name="connsiteX5" fmla="*/ 328613 w 328612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8612" h="364997">
                        <a:moveTo>
                          <a:pt x="247745" y="0"/>
                        </a:moveTo>
                        <a:lnTo>
                          <a:pt x="82201" y="0"/>
                        </a:lnTo>
                        <a:lnTo>
                          <a:pt x="0" y="181547"/>
                        </a:lnTo>
                        <a:lnTo>
                          <a:pt x="83439" y="364998"/>
                        </a:lnTo>
                        <a:lnTo>
                          <a:pt x="247745" y="364998"/>
                        </a:lnTo>
                        <a:lnTo>
                          <a:pt x="328613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1E5D78E3-35C6-7F01-26D1-45F8625506A7}"/>
                      </a:ext>
                    </a:extLst>
                  </p:cNvPr>
                  <p:cNvSpPr/>
                  <p:nvPr/>
                </p:nvSpPr>
                <p:spPr>
                  <a:xfrm>
                    <a:off x="8174259" y="701643"/>
                    <a:ext cx="165639" cy="364997"/>
                  </a:xfrm>
                  <a:custGeom>
                    <a:avLst/>
                    <a:gdLst>
                      <a:gd name="connsiteX0" fmla="*/ 124873 w 165639"/>
                      <a:gd name="connsiteY0" fmla="*/ 0 h 364997"/>
                      <a:gd name="connsiteX1" fmla="*/ 41434 w 165639"/>
                      <a:gd name="connsiteY1" fmla="*/ 0 h 364997"/>
                      <a:gd name="connsiteX2" fmla="*/ 0 w 165639"/>
                      <a:gd name="connsiteY2" fmla="*/ 181547 h 364997"/>
                      <a:gd name="connsiteX3" fmla="*/ 42100 w 165639"/>
                      <a:gd name="connsiteY3" fmla="*/ 364998 h 364997"/>
                      <a:gd name="connsiteX4" fmla="*/ 124873 w 165639"/>
                      <a:gd name="connsiteY4" fmla="*/ 364998 h 364997"/>
                      <a:gd name="connsiteX5" fmla="*/ 165640 w 165639"/>
                      <a:gd name="connsiteY5" fmla="*/ 182499 h 364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5639" h="364997">
                        <a:moveTo>
                          <a:pt x="124873" y="0"/>
                        </a:moveTo>
                        <a:lnTo>
                          <a:pt x="41434" y="0"/>
                        </a:lnTo>
                        <a:lnTo>
                          <a:pt x="0" y="181547"/>
                        </a:lnTo>
                        <a:lnTo>
                          <a:pt x="42100" y="364998"/>
                        </a:lnTo>
                        <a:lnTo>
                          <a:pt x="124873" y="364998"/>
                        </a:lnTo>
                        <a:lnTo>
                          <a:pt x="165640" y="182499"/>
                        </a:lnTo>
                        <a:close/>
                      </a:path>
                    </a:pathLst>
                  </a:custGeom>
                  <a:noFill/>
                  <a:ln w="9525" cap="flat">
                    <a:solidFill>
                      <a:srgbClr val="8A0007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69" name="任意多边形: 形状 1368">
                  <a:extLst>
                    <a:ext uri="{FF2B5EF4-FFF2-40B4-BE49-F238E27FC236}">
                      <a16:creationId xmlns:a16="http://schemas.microsoft.com/office/drawing/2014/main" id="{B7FFA723-7E49-05F7-1087-62CDBCB23915}"/>
                    </a:ext>
                  </a:extLst>
                </p:cNvPr>
                <p:cNvSpPr/>
                <p:nvPr/>
              </p:nvSpPr>
              <p:spPr>
                <a:xfrm rot="-10800000">
                  <a:off x="8144732" y="1062221"/>
                  <a:ext cx="233172" cy="74676"/>
                </a:xfrm>
                <a:custGeom>
                  <a:avLst/>
                  <a:gdLst>
                    <a:gd name="connsiteX0" fmla="*/ 0 w 233172"/>
                    <a:gd name="connsiteY0" fmla="*/ 0 h 74676"/>
                    <a:gd name="connsiteX1" fmla="*/ 233172 w 233172"/>
                    <a:gd name="connsiteY1" fmla="*/ 0 h 74676"/>
                    <a:gd name="connsiteX2" fmla="*/ 233172 w 233172"/>
                    <a:gd name="connsiteY2" fmla="*/ 74676 h 74676"/>
                    <a:gd name="connsiteX3" fmla="*/ 0 w 233172"/>
                    <a:gd name="connsiteY3" fmla="*/ 74676 h 74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172" h="74676">
                      <a:moveTo>
                        <a:pt x="0" y="0"/>
                      </a:moveTo>
                      <a:lnTo>
                        <a:pt x="233172" y="0"/>
                      </a:lnTo>
                      <a:lnTo>
                        <a:pt x="233172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0" name="任意多边形: 形状 1369">
                  <a:extLst>
                    <a:ext uri="{FF2B5EF4-FFF2-40B4-BE49-F238E27FC236}">
                      <a16:creationId xmlns:a16="http://schemas.microsoft.com/office/drawing/2014/main" id="{9EAAF37D-CDFA-D672-FB38-0CEE84C87710}"/>
                    </a:ext>
                  </a:extLst>
                </p:cNvPr>
                <p:cNvSpPr/>
                <p:nvPr/>
              </p:nvSpPr>
              <p:spPr>
                <a:xfrm rot="-10800000">
                  <a:off x="8142446" y="634206"/>
                  <a:ext cx="235458" cy="74675"/>
                </a:xfrm>
                <a:custGeom>
                  <a:avLst/>
                  <a:gdLst>
                    <a:gd name="connsiteX0" fmla="*/ 0 w 235458"/>
                    <a:gd name="connsiteY0" fmla="*/ 0 h 74675"/>
                    <a:gd name="connsiteX1" fmla="*/ 235457 w 235458"/>
                    <a:gd name="connsiteY1" fmla="*/ 0 h 74675"/>
                    <a:gd name="connsiteX2" fmla="*/ 235457 w 235458"/>
                    <a:gd name="connsiteY2" fmla="*/ 74676 h 74675"/>
                    <a:gd name="connsiteX3" fmla="*/ 0 w 235458"/>
                    <a:gd name="connsiteY3" fmla="*/ 74676 h 74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458" h="74675">
                      <a:moveTo>
                        <a:pt x="0" y="0"/>
                      </a:moveTo>
                      <a:lnTo>
                        <a:pt x="235457" y="0"/>
                      </a:lnTo>
                      <a:lnTo>
                        <a:pt x="235457" y="74676"/>
                      </a:lnTo>
                      <a:lnTo>
                        <a:pt x="0" y="74676"/>
                      </a:ln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1" name="任意多边形: 形状 1370">
                  <a:extLst>
                    <a:ext uri="{FF2B5EF4-FFF2-40B4-BE49-F238E27FC236}">
                      <a16:creationId xmlns:a16="http://schemas.microsoft.com/office/drawing/2014/main" id="{CFD485EC-097F-2749-7B2A-8BBB39454872}"/>
                    </a:ext>
                  </a:extLst>
                </p:cNvPr>
                <p:cNvSpPr/>
                <p:nvPr/>
              </p:nvSpPr>
              <p:spPr>
                <a:xfrm>
                  <a:off x="8259318" y="206438"/>
                  <a:ext cx="9525" cy="452628"/>
                </a:xfrm>
                <a:custGeom>
                  <a:avLst/>
                  <a:gdLst>
                    <a:gd name="connsiteX0" fmla="*/ 0 w 9525"/>
                    <a:gd name="connsiteY0" fmla="*/ 452628 h 452628"/>
                    <a:gd name="connsiteX1" fmla="*/ 0 w 9525"/>
                    <a:gd name="connsiteY1" fmla="*/ 0 h 45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452628">
                      <a:moveTo>
                        <a:pt x="0" y="452628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rgbClr val="FBCF6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72" name="任意多边形: 形状 1371">
                  <a:extLst>
                    <a:ext uri="{FF2B5EF4-FFF2-40B4-BE49-F238E27FC236}">
                      <a16:creationId xmlns:a16="http://schemas.microsoft.com/office/drawing/2014/main" id="{842B5420-9D59-DAA4-E63E-DA5689FA16C6}"/>
                    </a:ext>
                  </a:extLst>
                </p:cNvPr>
                <p:cNvSpPr/>
                <p:nvPr/>
              </p:nvSpPr>
              <p:spPr>
                <a:xfrm>
                  <a:off x="8228742" y="459517"/>
                  <a:ext cx="61150" cy="61150"/>
                </a:xfrm>
                <a:custGeom>
                  <a:avLst/>
                  <a:gdLst>
                    <a:gd name="connsiteX0" fmla="*/ 0 w 61150"/>
                    <a:gd name="connsiteY0" fmla="*/ 30575 h 61150"/>
                    <a:gd name="connsiteX1" fmla="*/ 30575 w 61150"/>
                    <a:gd name="connsiteY1" fmla="*/ 61151 h 61150"/>
                    <a:gd name="connsiteX2" fmla="*/ 61151 w 61150"/>
                    <a:gd name="connsiteY2" fmla="*/ 30575 h 61150"/>
                    <a:gd name="connsiteX3" fmla="*/ 30575 w 61150"/>
                    <a:gd name="connsiteY3" fmla="*/ 0 h 61150"/>
                    <a:gd name="connsiteX4" fmla="*/ 0 w 61150"/>
                    <a:gd name="connsiteY4" fmla="*/ 30575 h 6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150" h="61150">
                      <a:moveTo>
                        <a:pt x="0" y="30575"/>
                      </a:moveTo>
                      <a:cubicBezTo>
                        <a:pt x="0" y="47434"/>
                        <a:pt x="13716" y="61151"/>
                        <a:pt x="30575" y="61151"/>
                      </a:cubicBezTo>
                      <a:cubicBezTo>
                        <a:pt x="47435" y="61151"/>
                        <a:pt x="61151" y="47434"/>
                        <a:pt x="61151" y="30575"/>
                      </a:cubicBezTo>
                      <a:cubicBezTo>
                        <a:pt x="61151" y="13716"/>
                        <a:pt x="47435" y="0"/>
                        <a:pt x="30575" y="0"/>
                      </a:cubicBezTo>
                      <a:cubicBezTo>
                        <a:pt x="13716" y="0"/>
                        <a:pt x="0" y="13716"/>
                        <a:pt x="0" y="30575"/>
                      </a:cubicBezTo>
                      <a:close/>
                    </a:path>
                  </a:pathLst>
                </a:custGeom>
                <a:solidFill>
                  <a:srgbClr val="FCC64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73" name="图形 1173">
                  <a:extLst>
                    <a:ext uri="{FF2B5EF4-FFF2-40B4-BE49-F238E27FC236}">
                      <a16:creationId xmlns:a16="http://schemas.microsoft.com/office/drawing/2014/main" id="{8CF2C775-693C-AB1F-78BE-091513A88671}"/>
                    </a:ext>
                  </a:extLst>
                </p:cNvPr>
                <p:cNvGrpSpPr/>
                <p:nvPr/>
              </p:nvGrpSpPr>
              <p:grpSpPr>
                <a:xfrm>
                  <a:off x="8193745" y="810800"/>
                  <a:ext cx="124786" cy="163163"/>
                  <a:chOff x="8193745" y="810800"/>
                  <a:chExt cx="124786" cy="163163"/>
                </a:xfrm>
              </p:grpSpPr>
              <p:sp>
                <p:nvSpPr>
                  <p:cNvPr id="1374" name="任意多边形: 形状 1373">
                    <a:extLst>
                      <a:ext uri="{FF2B5EF4-FFF2-40B4-BE49-F238E27FC236}">
                        <a16:creationId xmlns:a16="http://schemas.microsoft.com/office/drawing/2014/main" id="{7F486DD6-D20A-3156-0750-B901AACCD6D7}"/>
                      </a:ext>
                    </a:extLst>
                  </p:cNvPr>
                  <p:cNvSpPr/>
                  <p:nvPr/>
                </p:nvSpPr>
                <p:spPr>
                  <a:xfrm>
                    <a:off x="8242363" y="856615"/>
                    <a:ext cx="27336" cy="29337"/>
                  </a:xfrm>
                  <a:custGeom>
                    <a:avLst/>
                    <a:gdLst>
                      <a:gd name="connsiteX0" fmla="*/ 0 w 27336"/>
                      <a:gd name="connsiteY0" fmla="*/ 14478 h 29337"/>
                      <a:gd name="connsiteX1" fmla="*/ 13525 w 27336"/>
                      <a:gd name="connsiteY1" fmla="*/ 29337 h 29337"/>
                      <a:gd name="connsiteX2" fmla="*/ 27337 w 27336"/>
                      <a:gd name="connsiteY2" fmla="*/ 14192 h 29337"/>
                      <a:gd name="connsiteX3" fmla="*/ 13906 w 27336"/>
                      <a:gd name="connsiteY3" fmla="*/ 0 h 29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336" h="29337">
                        <a:moveTo>
                          <a:pt x="0" y="14478"/>
                        </a:moveTo>
                        <a:lnTo>
                          <a:pt x="13525" y="29337"/>
                        </a:lnTo>
                        <a:lnTo>
                          <a:pt x="27337" y="14192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5" name="任意多边形: 形状 1374">
                    <a:extLst>
                      <a:ext uri="{FF2B5EF4-FFF2-40B4-BE49-F238E27FC236}">
                        <a16:creationId xmlns:a16="http://schemas.microsoft.com/office/drawing/2014/main" id="{9787B869-D6D0-FB64-42F7-22DB5684A187}"/>
                      </a:ext>
                    </a:extLst>
                  </p:cNvPr>
                  <p:cNvSpPr/>
                  <p:nvPr/>
                </p:nvSpPr>
                <p:spPr>
                  <a:xfrm>
                    <a:off x="8260080" y="875284"/>
                    <a:ext cx="28860" cy="31432"/>
                  </a:xfrm>
                  <a:custGeom>
                    <a:avLst/>
                    <a:gdLst>
                      <a:gd name="connsiteX0" fmla="*/ 0 w 28860"/>
                      <a:gd name="connsiteY0" fmla="*/ 15335 h 31432"/>
                      <a:gd name="connsiteX1" fmla="*/ 14668 w 28860"/>
                      <a:gd name="connsiteY1" fmla="*/ 31433 h 31432"/>
                      <a:gd name="connsiteX2" fmla="*/ 28860 w 28860"/>
                      <a:gd name="connsiteY2" fmla="*/ 15811 h 31432"/>
                      <a:gd name="connsiteX3" fmla="*/ 13906 w 28860"/>
                      <a:gd name="connsiteY3" fmla="*/ 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860" h="31432">
                        <a:moveTo>
                          <a:pt x="0" y="15335"/>
                        </a:moveTo>
                        <a:lnTo>
                          <a:pt x="14668" y="31433"/>
                        </a:lnTo>
                        <a:lnTo>
                          <a:pt x="28860" y="15811"/>
                        </a:lnTo>
                        <a:lnTo>
                          <a:pt x="13906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6" name="任意多边形: 形状 1375">
                    <a:extLst>
                      <a:ext uri="{FF2B5EF4-FFF2-40B4-BE49-F238E27FC236}">
                        <a16:creationId xmlns:a16="http://schemas.microsoft.com/office/drawing/2014/main" id="{74C2DD41-0715-4A02-9369-07E84B525E42}"/>
                      </a:ext>
                    </a:extLst>
                  </p:cNvPr>
                  <p:cNvSpPr/>
                  <p:nvPr/>
                </p:nvSpPr>
                <p:spPr>
                  <a:xfrm>
                    <a:off x="8243601" y="942626"/>
                    <a:ext cx="25146" cy="25145"/>
                  </a:xfrm>
                  <a:custGeom>
                    <a:avLst/>
                    <a:gdLst>
                      <a:gd name="connsiteX0" fmla="*/ 0 w 25146"/>
                      <a:gd name="connsiteY0" fmla="*/ 12573 h 25145"/>
                      <a:gd name="connsiteX1" fmla="*/ 12573 w 25146"/>
                      <a:gd name="connsiteY1" fmla="*/ 25146 h 25145"/>
                      <a:gd name="connsiteX2" fmla="*/ 25146 w 25146"/>
                      <a:gd name="connsiteY2" fmla="*/ 12573 h 25145"/>
                      <a:gd name="connsiteX3" fmla="*/ 22003 w 25146"/>
                      <a:gd name="connsiteY3" fmla="*/ 4286 h 25145"/>
                      <a:gd name="connsiteX4" fmla="*/ 21527 w 25146"/>
                      <a:gd name="connsiteY4" fmla="*/ 4763 h 25145"/>
                      <a:gd name="connsiteX5" fmla="*/ 18574 w 25146"/>
                      <a:gd name="connsiteY5" fmla="*/ 1524 h 25145"/>
                      <a:gd name="connsiteX6" fmla="*/ 12573 w 25146"/>
                      <a:gd name="connsiteY6" fmla="*/ 0 h 25145"/>
                      <a:gd name="connsiteX7" fmla="*/ 6763 w 25146"/>
                      <a:gd name="connsiteY7" fmla="*/ 1429 h 25145"/>
                      <a:gd name="connsiteX8" fmla="*/ 3715 w 25146"/>
                      <a:gd name="connsiteY8" fmla="*/ 4763 h 25145"/>
                      <a:gd name="connsiteX9" fmla="*/ 3143 w 25146"/>
                      <a:gd name="connsiteY9" fmla="*/ 4096 h 25145"/>
                      <a:gd name="connsiteX10" fmla="*/ 0 w 25146"/>
                      <a:gd name="connsiteY10" fmla="*/ 12573 h 25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145">
                        <a:moveTo>
                          <a:pt x="0" y="12573"/>
                        </a:moveTo>
                        <a:cubicBezTo>
                          <a:pt x="0" y="19526"/>
                          <a:pt x="5620" y="25146"/>
                          <a:pt x="12573" y="25146"/>
                        </a:cubicBezTo>
                        <a:cubicBezTo>
                          <a:pt x="19527" y="25146"/>
                          <a:pt x="25146" y="19526"/>
                          <a:pt x="25146" y="12573"/>
                        </a:cubicBezTo>
                        <a:cubicBezTo>
                          <a:pt x="25146" y="9430"/>
                          <a:pt x="24003" y="6572"/>
                          <a:pt x="22003" y="4286"/>
                        </a:cubicBezTo>
                        <a:lnTo>
                          <a:pt x="21527" y="4763"/>
                        </a:lnTo>
                        <a:lnTo>
                          <a:pt x="18574" y="1524"/>
                        </a:lnTo>
                        <a:cubicBezTo>
                          <a:pt x="16764" y="571"/>
                          <a:pt x="14669" y="0"/>
                          <a:pt x="12573" y="0"/>
                        </a:cubicBezTo>
                        <a:cubicBezTo>
                          <a:pt x="10573" y="0"/>
                          <a:pt x="8573" y="476"/>
                          <a:pt x="6763" y="1429"/>
                        </a:cubicBezTo>
                        <a:lnTo>
                          <a:pt x="3715" y="4763"/>
                        </a:lnTo>
                        <a:lnTo>
                          <a:pt x="3143" y="4096"/>
                        </a:lnTo>
                        <a:cubicBezTo>
                          <a:pt x="1144" y="6477"/>
                          <a:pt x="0" y="9430"/>
                          <a:pt x="0" y="1257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7" name="任意多边形: 形状 1376">
                    <a:extLst>
                      <a:ext uri="{FF2B5EF4-FFF2-40B4-BE49-F238E27FC236}">
                        <a16:creationId xmlns:a16="http://schemas.microsoft.com/office/drawing/2014/main" id="{39DA1E8A-A73F-DD3A-D0B1-49EB1001DE55}"/>
                      </a:ext>
                    </a:extLst>
                  </p:cNvPr>
                  <p:cNvSpPr/>
                  <p:nvPr/>
                </p:nvSpPr>
                <p:spPr>
                  <a:xfrm>
                    <a:off x="8278177" y="853179"/>
                    <a:ext cx="31503" cy="33249"/>
                  </a:xfrm>
                  <a:custGeom>
                    <a:avLst/>
                    <a:gdLst>
                      <a:gd name="connsiteX0" fmla="*/ 0 w 31503"/>
                      <a:gd name="connsiteY0" fmla="*/ 17438 h 33249"/>
                      <a:gd name="connsiteX1" fmla="*/ 14954 w 31503"/>
                      <a:gd name="connsiteY1" fmla="*/ 33249 h 33249"/>
                      <a:gd name="connsiteX2" fmla="*/ 29623 w 31503"/>
                      <a:gd name="connsiteY2" fmla="*/ 17057 h 33249"/>
                      <a:gd name="connsiteX3" fmla="*/ 31433 w 31503"/>
                      <a:gd name="connsiteY3" fmla="*/ 10675 h 33249"/>
                      <a:gd name="connsiteX4" fmla="*/ 27432 w 31503"/>
                      <a:gd name="connsiteY4" fmla="*/ 3341 h 33249"/>
                      <a:gd name="connsiteX5" fmla="*/ 19812 w 31503"/>
                      <a:gd name="connsiteY5" fmla="*/ 7 h 33249"/>
                      <a:gd name="connsiteX6" fmla="*/ 13621 w 31503"/>
                      <a:gd name="connsiteY6" fmla="*/ 2388 h 33249"/>
                      <a:gd name="connsiteX7" fmla="*/ 0 w 31503"/>
                      <a:gd name="connsiteY7" fmla="*/ 17438 h 3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503" h="33249">
                        <a:moveTo>
                          <a:pt x="0" y="17438"/>
                        </a:moveTo>
                        <a:lnTo>
                          <a:pt x="14954" y="33249"/>
                        </a:lnTo>
                        <a:lnTo>
                          <a:pt x="29623" y="17057"/>
                        </a:lnTo>
                        <a:cubicBezTo>
                          <a:pt x="31147" y="15438"/>
                          <a:pt x="31718" y="13152"/>
                          <a:pt x="31433" y="10675"/>
                        </a:cubicBezTo>
                        <a:cubicBezTo>
                          <a:pt x="31052" y="8008"/>
                          <a:pt x="29623" y="5436"/>
                          <a:pt x="27432" y="3341"/>
                        </a:cubicBezTo>
                        <a:cubicBezTo>
                          <a:pt x="25241" y="1341"/>
                          <a:pt x="22479" y="102"/>
                          <a:pt x="19812" y="7"/>
                        </a:cubicBezTo>
                        <a:cubicBezTo>
                          <a:pt x="17336" y="-88"/>
                          <a:pt x="15145" y="769"/>
                          <a:pt x="13621" y="2388"/>
                        </a:cubicBezTo>
                        <a:lnTo>
                          <a:pt x="0" y="17438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8" name="任意多边形: 形状 1377">
                    <a:extLst>
                      <a:ext uri="{FF2B5EF4-FFF2-40B4-BE49-F238E27FC236}">
                        <a16:creationId xmlns:a16="http://schemas.microsoft.com/office/drawing/2014/main" id="{7954AAD0-D153-239A-EEC4-BD64A228E14C}"/>
                      </a:ext>
                    </a:extLst>
                  </p:cNvPr>
                  <p:cNvSpPr/>
                  <p:nvPr/>
                </p:nvSpPr>
                <p:spPr>
                  <a:xfrm>
                    <a:off x="8201472" y="852649"/>
                    <a:ext cx="32127" cy="33779"/>
                  </a:xfrm>
                  <a:custGeom>
                    <a:avLst/>
                    <a:gdLst>
                      <a:gd name="connsiteX0" fmla="*/ 1743 w 32127"/>
                      <a:gd name="connsiteY0" fmla="*/ 16920 h 33779"/>
                      <a:gd name="connsiteX1" fmla="*/ 17173 w 32127"/>
                      <a:gd name="connsiteY1" fmla="*/ 33779 h 33779"/>
                      <a:gd name="connsiteX2" fmla="*/ 32127 w 32127"/>
                      <a:gd name="connsiteY2" fmla="*/ 18063 h 33779"/>
                      <a:gd name="connsiteX3" fmla="*/ 24507 w 32127"/>
                      <a:gd name="connsiteY3" fmla="*/ 9681 h 33779"/>
                      <a:gd name="connsiteX4" fmla="*/ 21459 w 32127"/>
                      <a:gd name="connsiteY4" fmla="*/ 6347 h 33779"/>
                      <a:gd name="connsiteX5" fmla="*/ 17745 w 32127"/>
                      <a:gd name="connsiteY5" fmla="*/ 2252 h 33779"/>
                      <a:gd name="connsiteX6" fmla="*/ 4124 w 32127"/>
                      <a:gd name="connsiteY6" fmla="*/ 3395 h 33779"/>
                      <a:gd name="connsiteX7" fmla="*/ 1743 w 32127"/>
                      <a:gd name="connsiteY7" fmla="*/ 16920 h 33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127" h="33779">
                        <a:moveTo>
                          <a:pt x="1743" y="16920"/>
                        </a:moveTo>
                        <a:lnTo>
                          <a:pt x="17173" y="33779"/>
                        </a:lnTo>
                        <a:lnTo>
                          <a:pt x="32127" y="18063"/>
                        </a:lnTo>
                        <a:lnTo>
                          <a:pt x="24507" y="9681"/>
                        </a:lnTo>
                        <a:lnTo>
                          <a:pt x="21459" y="6347"/>
                        </a:lnTo>
                        <a:lnTo>
                          <a:pt x="17745" y="2252"/>
                        </a:lnTo>
                        <a:cubicBezTo>
                          <a:pt x="14697" y="-1177"/>
                          <a:pt x="8506" y="-606"/>
                          <a:pt x="4124" y="3395"/>
                        </a:cubicBezTo>
                        <a:cubicBezTo>
                          <a:pt x="-257" y="7490"/>
                          <a:pt x="-1305" y="13491"/>
                          <a:pt x="1743" y="16920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9" name="任意多边形: 形状 1378">
                    <a:extLst>
                      <a:ext uri="{FF2B5EF4-FFF2-40B4-BE49-F238E27FC236}">
                        <a16:creationId xmlns:a16="http://schemas.microsoft.com/office/drawing/2014/main" id="{95B5B9FB-551D-A8DC-4EE4-51D4AFA9D939}"/>
                      </a:ext>
                    </a:extLst>
                  </p:cNvPr>
                  <p:cNvSpPr/>
                  <p:nvPr/>
                </p:nvSpPr>
                <p:spPr>
                  <a:xfrm>
                    <a:off x="8243601" y="817180"/>
                    <a:ext cx="25146" cy="25051"/>
                  </a:xfrm>
                  <a:custGeom>
                    <a:avLst/>
                    <a:gdLst>
                      <a:gd name="connsiteX0" fmla="*/ 0 w 25146"/>
                      <a:gd name="connsiteY0" fmla="*/ 12479 h 25051"/>
                      <a:gd name="connsiteX1" fmla="*/ 4191 w 25146"/>
                      <a:gd name="connsiteY1" fmla="*/ 21813 h 25051"/>
                      <a:gd name="connsiteX2" fmla="*/ 4382 w 25146"/>
                      <a:gd name="connsiteY2" fmla="*/ 21528 h 25051"/>
                      <a:gd name="connsiteX3" fmla="*/ 5906 w 25146"/>
                      <a:gd name="connsiteY3" fmla="*/ 23147 h 25051"/>
                      <a:gd name="connsiteX4" fmla="*/ 12573 w 25146"/>
                      <a:gd name="connsiteY4" fmla="*/ 25052 h 25051"/>
                      <a:gd name="connsiteX5" fmla="*/ 18860 w 25146"/>
                      <a:gd name="connsiteY5" fmla="*/ 23337 h 25051"/>
                      <a:gd name="connsiteX6" fmla="*/ 22193 w 25146"/>
                      <a:gd name="connsiteY6" fmla="*/ 19908 h 25051"/>
                      <a:gd name="connsiteX7" fmla="*/ 22479 w 25146"/>
                      <a:gd name="connsiteY7" fmla="*/ 20289 h 25051"/>
                      <a:gd name="connsiteX8" fmla="*/ 25146 w 25146"/>
                      <a:gd name="connsiteY8" fmla="*/ 12574 h 25051"/>
                      <a:gd name="connsiteX9" fmla="*/ 12573 w 25146"/>
                      <a:gd name="connsiteY9" fmla="*/ 1 h 25051"/>
                      <a:gd name="connsiteX10" fmla="*/ 0 w 25146"/>
                      <a:gd name="connsiteY10" fmla="*/ 12479 h 25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146" h="25051">
                        <a:moveTo>
                          <a:pt x="0" y="12479"/>
                        </a:moveTo>
                        <a:cubicBezTo>
                          <a:pt x="0" y="16194"/>
                          <a:pt x="1620" y="19527"/>
                          <a:pt x="4191" y="21813"/>
                        </a:cubicBezTo>
                        <a:lnTo>
                          <a:pt x="4382" y="21528"/>
                        </a:lnTo>
                        <a:lnTo>
                          <a:pt x="5906" y="23147"/>
                        </a:lnTo>
                        <a:cubicBezTo>
                          <a:pt x="7811" y="24385"/>
                          <a:pt x="10097" y="25052"/>
                          <a:pt x="12573" y="25052"/>
                        </a:cubicBezTo>
                        <a:cubicBezTo>
                          <a:pt x="14860" y="25052"/>
                          <a:pt x="17050" y="24385"/>
                          <a:pt x="18860" y="23337"/>
                        </a:cubicBezTo>
                        <a:lnTo>
                          <a:pt x="22193" y="19908"/>
                        </a:lnTo>
                        <a:lnTo>
                          <a:pt x="22479" y="20289"/>
                        </a:lnTo>
                        <a:cubicBezTo>
                          <a:pt x="24194" y="18194"/>
                          <a:pt x="25146" y="15432"/>
                          <a:pt x="25146" y="12574"/>
                        </a:cubicBezTo>
                        <a:cubicBezTo>
                          <a:pt x="25146" y="5621"/>
                          <a:pt x="19527" y="1"/>
                          <a:pt x="12573" y="1"/>
                        </a:cubicBezTo>
                        <a:cubicBezTo>
                          <a:pt x="5620" y="-94"/>
                          <a:pt x="0" y="5526"/>
                          <a:pt x="0" y="12479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0" name="任意多边形: 形状 1379">
                    <a:extLst>
                      <a:ext uri="{FF2B5EF4-FFF2-40B4-BE49-F238E27FC236}">
                        <a16:creationId xmlns:a16="http://schemas.microsoft.com/office/drawing/2014/main" id="{56E2DA48-0D09-3EFB-7948-E183A1BDFA91}"/>
                      </a:ext>
                    </a:extLst>
                  </p:cNvPr>
                  <p:cNvSpPr/>
                  <p:nvPr/>
                </p:nvSpPr>
                <p:spPr>
                  <a:xfrm>
                    <a:off x="8223027" y="875569"/>
                    <a:ext cx="28670" cy="31051"/>
                  </a:xfrm>
                  <a:custGeom>
                    <a:avLst/>
                    <a:gdLst>
                      <a:gd name="connsiteX0" fmla="*/ 0 w 28670"/>
                      <a:gd name="connsiteY0" fmla="*/ 15621 h 31051"/>
                      <a:gd name="connsiteX1" fmla="*/ 14097 w 28670"/>
                      <a:gd name="connsiteY1" fmla="*/ 31052 h 31051"/>
                      <a:gd name="connsiteX2" fmla="*/ 28670 w 28670"/>
                      <a:gd name="connsiteY2" fmla="*/ 15050 h 31051"/>
                      <a:gd name="connsiteX3" fmla="*/ 14954 w 28670"/>
                      <a:gd name="connsiteY3" fmla="*/ 0 h 31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670" h="31051">
                        <a:moveTo>
                          <a:pt x="0" y="15621"/>
                        </a:moveTo>
                        <a:lnTo>
                          <a:pt x="14097" y="31052"/>
                        </a:lnTo>
                        <a:lnTo>
                          <a:pt x="28670" y="15050"/>
                        </a:lnTo>
                        <a:lnTo>
                          <a:pt x="1495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1" name="任意多边形: 形状 1380">
                    <a:extLst>
                      <a:ext uri="{FF2B5EF4-FFF2-40B4-BE49-F238E27FC236}">
                        <a16:creationId xmlns:a16="http://schemas.microsoft.com/office/drawing/2014/main" id="{5795522D-8F4A-0D1A-5DEF-EC6EE96AA110}"/>
                      </a:ext>
                    </a:extLst>
                  </p:cNvPr>
                  <p:cNvSpPr/>
                  <p:nvPr/>
                </p:nvSpPr>
                <p:spPr>
                  <a:xfrm>
                    <a:off x="8241315" y="895191"/>
                    <a:ext cx="29241" cy="32194"/>
                  </a:xfrm>
                  <a:custGeom>
                    <a:avLst/>
                    <a:gdLst>
                      <a:gd name="connsiteX0" fmla="*/ 0 w 29241"/>
                      <a:gd name="connsiteY0" fmla="*/ 16002 h 32194"/>
                      <a:gd name="connsiteX1" fmla="*/ 14764 w 29241"/>
                      <a:gd name="connsiteY1" fmla="*/ 32195 h 32194"/>
                      <a:gd name="connsiteX2" fmla="*/ 29242 w 29241"/>
                      <a:gd name="connsiteY2" fmla="*/ 16193 h 32194"/>
                      <a:gd name="connsiteX3" fmla="*/ 14574 w 29241"/>
                      <a:gd name="connsiteY3" fmla="*/ 0 h 32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241" h="32194">
                        <a:moveTo>
                          <a:pt x="0" y="16002"/>
                        </a:moveTo>
                        <a:lnTo>
                          <a:pt x="14764" y="32195"/>
                        </a:lnTo>
                        <a:lnTo>
                          <a:pt x="29242" y="16193"/>
                        </a:lnTo>
                        <a:lnTo>
                          <a:pt x="14574" y="0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2" name="任意多边形: 形状 1381">
                    <a:extLst>
                      <a:ext uri="{FF2B5EF4-FFF2-40B4-BE49-F238E27FC236}">
                        <a16:creationId xmlns:a16="http://schemas.microsoft.com/office/drawing/2014/main" id="{6542FFBC-F8E1-A7FA-0A54-44DCC9736A37}"/>
                      </a:ext>
                    </a:extLst>
                  </p:cNvPr>
                  <p:cNvSpPr/>
                  <p:nvPr/>
                </p:nvSpPr>
                <p:spPr>
                  <a:xfrm>
                    <a:off x="8199912" y="895858"/>
                    <a:ext cx="32735" cy="34391"/>
                  </a:xfrm>
                  <a:custGeom>
                    <a:avLst/>
                    <a:gdLst>
                      <a:gd name="connsiteX0" fmla="*/ 65 w 32735"/>
                      <a:gd name="connsiteY0" fmla="*/ 23813 h 34391"/>
                      <a:gd name="connsiteX1" fmla="*/ 3970 w 32735"/>
                      <a:gd name="connsiteY1" fmla="*/ 31147 h 34391"/>
                      <a:gd name="connsiteX2" fmla="*/ 11590 w 32735"/>
                      <a:gd name="connsiteY2" fmla="*/ 34385 h 34391"/>
                      <a:gd name="connsiteX3" fmla="*/ 17972 w 32735"/>
                      <a:gd name="connsiteY3" fmla="*/ 31909 h 34391"/>
                      <a:gd name="connsiteX4" fmla="*/ 32735 w 32735"/>
                      <a:gd name="connsiteY4" fmla="*/ 15716 h 34391"/>
                      <a:gd name="connsiteX5" fmla="*/ 18639 w 32735"/>
                      <a:gd name="connsiteY5" fmla="*/ 0 h 34391"/>
                      <a:gd name="connsiteX6" fmla="*/ 1970 w 32735"/>
                      <a:gd name="connsiteY6" fmla="*/ 17336 h 34391"/>
                      <a:gd name="connsiteX7" fmla="*/ 65 w 32735"/>
                      <a:gd name="connsiteY7" fmla="*/ 23813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735" h="34391">
                        <a:moveTo>
                          <a:pt x="65" y="23813"/>
                        </a:moveTo>
                        <a:cubicBezTo>
                          <a:pt x="350" y="26575"/>
                          <a:pt x="1779" y="29147"/>
                          <a:pt x="3970" y="31147"/>
                        </a:cubicBezTo>
                        <a:cubicBezTo>
                          <a:pt x="6161" y="33147"/>
                          <a:pt x="8923" y="34290"/>
                          <a:pt x="11590" y="34385"/>
                        </a:cubicBezTo>
                        <a:cubicBezTo>
                          <a:pt x="14162" y="34481"/>
                          <a:pt x="16352" y="33528"/>
                          <a:pt x="17972" y="31909"/>
                        </a:cubicBezTo>
                        <a:lnTo>
                          <a:pt x="32735" y="15716"/>
                        </a:lnTo>
                        <a:lnTo>
                          <a:pt x="18639" y="0"/>
                        </a:lnTo>
                        <a:lnTo>
                          <a:pt x="1970" y="17336"/>
                        </a:lnTo>
                        <a:cubicBezTo>
                          <a:pt x="446" y="18955"/>
                          <a:pt x="-221" y="21336"/>
                          <a:pt x="65" y="23813"/>
                        </a:cubicBez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3" name="任意多边形: 形状 1382">
                    <a:extLst>
                      <a:ext uri="{FF2B5EF4-FFF2-40B4-BE49-F238E27FC236}">
                        <a16:creationId xmlns:a16="http://schemas.microsoft.com/office/drawing/2014/main" id="{2FAE2142-92EE-B1F1-298D-64FCCCC6E114}"/>
                      </a:ext>
                    </a:extLst>
                  </p:cNvPr>
                  <p:cNvSpPr/>
                  <p:nvPr/>
                </p:nvSpPr>
                <p:spPr>
                  <a:xfrm>
                    <a:off x="8279225" y="895763"/>
                    <a:ext cx="32915" cy="34814"/>
                  </a:xfrm>
                  <a:custGeom>
                    <a:avLst/>
                    <a:gdLst>
                      <a:gd name="connsiteX0" fmla="*/ 0 w 32915"/>
                      <a:gd name="connsiteY0" fmla="*/ 15907 h 34814"/>
                      <a:gd name="connsiteX1" fmla="*/ 8477 w 32915"/>
                      <a:gd name="connsiteY1" fmla="*/ 25241 h 34814"/>
                      <a:gd name="connsiteX2" fmla="*/ 14573 w 32915"/>
                      <a:gd name="connsiteY2" fmla="*/ 31909 h 34814"/>
                      <a:gd name="connsiteX3" fmla="*/ 29051 w 32915"/>
                      <a:gd name="connsiteY3" fmla="*/ 31718 h 34814"/>
                      <a:gd name="connsiteX4" fmla="*/ 32861 w 32915"/>
                      <a:gd name="connsiteY4" fmla="*/ 24289 h 34814"/>
                      <a:gd name="connsiteX5" fmla="*/ 30670 w 32915"/>
                      <a:gd name="connsiteY5" fmla="*/ 17335 h 34814"/>
                      <a:gd name="connsiteX6" fmla="*/ 14192 w 32915"/>
                      <a:gd name="connsiteY6" fmla="*/ 0 h 34814"/>
                      <a:gd name="connsiteX7" fmla="*/ 0 w 32915"/>
                      <a:gd name="connsiteY7" fmla="*/ 15907 h 3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915" h="34814">
                        <a:moveTo>
                          <a:pt x="0" y="15907"/>
                        </a:moveTo>
                        <a:lnTo>
                          <a:pt x="8477" y="25241"/>
                        </a:lnTo>
                        <a:lnTo>
                          <a:pt x="14573" y="31909"/>
                        </a:lnTo>
                        <a:cubicBezTo>
                          <a:pt x="18192" y="35814"/>
                          <a:pt x="24669" y="35814"/>
                          <a:pt x="29051" y="31718"/>
                        </a:cubicBezTo>
                        <a:cubicBezTo>
                          <a:pt x="31242" y="29718"/>
                          <a:pt x="32575" y="27146"/>
                          <a:pt x="32861" y="24289"/>
                        </a:cubicBezTo>
                        <a:cubicBezTo>
                          <a:pt x="33147" y="21622"/>
                          <a:pt x="32289" y="19145"/>
                          <a:pt x="30670" y="17335"/>
                        </a:cubicBezTo>
                        <a:lnTo>
                          <a:pt x="14192" y="0"/>
                        </a:lnTo>
                        <a:lnTo>
                          <a:pt x="0" y="15907"/>
                        </a:lnTo>
                        <a:close/>
                      </a:path>
                    </a:pathLst>
                  </a:custGeom>
                  <a:no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4" name="任意多边形: 形状 1383">
                    <a:extLst>
                      <a:ext uri="{FF2B5EF4-FFF2-40B4-BE49-F238E27FC236}">
                        <a16:creationId xmlns:a16="http://schemas.microsoft.com/office/drawing/2014/main" id="{57E0275D-8296-080B-1696-E64DEFD1FA3F}"/>
                      </a:ext>
                    </a:extLst>
                  </p:cNvPr>
                  <p:cNvSpPr/>
                  <p:nvPr/>
                </p:nvSpPr>
                <p:spPr>
                  <a:xfrm>
                    <a:off x="8279225" y="911669"/>
                    <a:ext cx="8476" cy="9334"/>
                  </a:xfrm>
                  <a:custGeom>
                    <a:avLst/>
                    <a:gdLst>
                      <a:gd name="connsiteX0" fmla="*/ 0 w 8476"/>
                      <a:gd name="connsiteY0" fmla="*/ 0 h 9334"/>
                      <a:gd name="connsiteX1" fmla="*/ 8477 w 8476"/>
                      <a:gd name="connsiteY1" fmla="*/ 9335 h 9334"/>
                      <a:gd name="connsiteX2" fmla="*/ 0 w 8476"/>
                      <a:gd name="connsiteY2" fmla="*/ 0 h 9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476" h="9334">
                        <a:moveTo>
                          <a:pt x="0" y="0"/>
                        </a:moveTo>
                        <a:lnTo>
                          <a:pt x="8477" y="93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5" name="任意多边形: 形状 1384">
                    <a:extLst>
                      <a:ext uri="{FF2B5EF4-FFF2-40B4-BE49-F238E27FC236}">
                        <a16:creationId xmlns:a16="http://schemas.microsoft.com/office/drawing/2014/main" id="{AFFBAAFF-30A8-75BE-B7EA-138156C1923B}"/>
                      </a:ext>
                    </a:extLst>
                  </p:cNvPr>
                  <p:cNvSpPr/>
                  <p:nvPr/>
                </p:nvSpPr>
                <p:spPr>
                  <a:xfrm>
                    <a:off x="8242363" y="871093"/>
                    <a:ext cx="13525" cy="14859"/>
                  </a:xfrm>
                  <a:custGeom>
                    <a:avLst/>
                    <a:gdLst>
                      <a:gd name="connsiteX0" fmla="*/ 0 w 13525"/>
                      <a:gd name="connsiteY0" fmla="*/ 0 h 14859"/>
                      <a:gd name="connsiteX1" fmla="*/ 13525 w 13525"/>
                      <a:gd name="connsiteY1" fmla="*/ 14859 h 14859"/>
                      <a:gd name="connsiteX2" fmla="*/ 13525 w 13525"/>
                      <a:gd name="connsiteY2" fmla="*/ 14859 h 14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525" h="14859">
                        <a:moveTo>
                          <a:pt x="0" y="0"/>
                        </a:moveTo>
                        <a:lnTo>
                          <a:pt x="13525" y="14859"/>
                        </a:lnTo>
                        <a:lnTo>
                          <a:pt x="13525" y="14859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6" name="任意多边形: 形状 1385">
                    <a:extLst>
                      <a:ext uri="{FF2B5EF4-FFF2-40B4-BE49-F238E27FC236}">
                        <a16:creationId xmlns:a16="http://schemas.microsoft.com/office/drawing/2014/main" id="{1BA1E0BB-93B7-6BF3-D545-AB83E9543BAD}"/>
                      </a:ext>
                    </a:extLst>
                  </p:cNvPr>
                  <p:cNvSpPr/>
                  <p:nvPr/>
                </p:nvSpPr>
                <p:spPr>
                  <a:xfrm>
                    <a:off x="8260080" y="890619"/>
                    <a:ext cx="14668" cy="16097"/>
                  </a:xfrm>
                  <a:custGeom>
                    <a:avLst/>
                    <a:gdLst>
                      <a:gd name="connsiteX0" fmla="*/ 0 w 14668"/>
                      <a:gd name="connsiteY0" fmla="*/ 0 h 16097"/>
                      <a:gd name="connsiteX1" fmla="*/ 14668 w 14668"/>
                      <a:gd name="connsiteY1" fmla="*/ 16097 h 16097"/>
                      <a:gd name="connsiteX2" fmla="*/ 14668 w 14668"/>
                      <a:gd name="connsiteY2" fmla="*/ 16097 h 1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097">
                        <a:moveTo>
                          <a:pt x="0" y="0"/>
                        </a:moveTo>
                        <a:lnTo>
                          <a:pt x="14668" y="16097"/>
                        </a:lnTo>
                        <a:lnTo>
                          <a:pt x="14668" y="16097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7" name="任意多边形: 形状 1386">
                    <a:extLst>
                      <a:ext uri="{FF2B5EF4-FFF2-40B4-BE49-F238E27FC236}">
                        <a16:creationId xmlns:a16="http://schemas.microsoft.com/office/drawing/2014/main" id="{58EA1479-FB29-4266-EF33-73459B32FB7A}"/>
                      </a:ext>
                    </a:extLst>
                  </p:cNvPr>
                  <p:cNvSpPr/>
                  <p:nvPr/>
                </p:nvSpPr>
                <p:spPr>
                  <a:xfrm>
                    <a:off x="8255889" y="895191"/>
                    <a:ext cx="14668" cy="16192"/>
                  </a:xfrm>
                  <a:custGeom>
                    <a:avLst/>
                    <a:gdLst>
                      <a:gd name="connsiteX0" fmla="*/ 0 w 14668"/>
                      <a:gd name="connsiteY0" fmla="*/ 0 h 16192"/>
                      <a:gd name="connsiteX1" fmla="*/ 14668 w 14668"/>
                      <a:gd name="connsiteY1" fmla="*/ 16193 h 16192"/>
                      <a:gd name="connsiteX2" fmla="*/ 14668 w 14668"/>
                      <a:gd name="connsiteY2" fmla="*/ 1619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668" h="16192">
                        <a:moveTo>
                          <a:pt x="0" y="0"/>
                        </a:moveTo>
                        <a:lnTo>
                          <a:pt x="14668" y="16193"/>
                        </a:lnTo>
                        <a:lnTo>
                          <a:pt x="14668" y="16193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8" name="任意多边形: 形状 1387">
                    <a:extLst>
                      <a:ext uri="{FF2B5EF4-FFF2-40B4-BE49-F238E27FC236}">
                        <a16:creationId xmlns:a16="http://schemas.microsoft.com/office/drawing/2014/main" id="{2993EA34-C7F8-58AF-3CEB-63DEB3E2C6E0}"/>
                      </a:ext>
                    </a:extLst>
                  </p:cNvPr>
                  <p:cNvSpPr/>
                  <p:nvPr/>
                </p:nvSpPr>
                <p:spPr>
                  <a:xfrm>
                    <a:off x="8193745" y="810800"/>
                    <a:ext cx="124786" cy="163163"/>
                  </a:xfrm>
                  <a:custGeom>
                    <a:avLst/>
                    <a:gdLst>
                      <a:gd name="connsiteX0" fmla="*/ 136 w 124786"/>
                      <a:gd name="connsiteY0" fmla="*/ 109633 h 163163"/>
                      <a:gd name="connsiteX1" fmla="*/ 6041 w 124786"/>
                      <a:gd name="connsiteY1" fmla="*/ 120777 h 163163"/>
                      <a:gd name="connsiteX2" fmla="*/ 17662 w 124786"/>
                      <a:gd name="connsiteY2" fmla="*/ 125635 h 163163"/>
                      <a:gd name="connsiteX3" fmla="*/ 18138 w 124786"/>
                      <a:gd name="connsiteY3" fmla="*/ 125635 h 163163"/>
                      <a:gd name="connsiteX4" fmla="*/ 28806 w 124786"/>
                      <a:gd name="connsiteY4" fmla="*/ 121063 h 163163"/>
                      <a:gd name="connsiteX5" fmla="*/ 43189 w 124786"/>
                      <a:gd name="connsiteY5" fmla="*/ 105251 h 163163"/>
                      <a:gd name="connsiteX6" fmla="*/ 57857 w 124786"/>
                      <a:gd name="connsiteY6" fmla="*/ 121539 h 163163"/>
                      <a:gd name="connsiteX7" fmla="*/ 49094 w 124786"/>
                      <a:gd name="connsiteY7" fmla="*/ 131254 h 163163"/>
                      <a:gd name="connsiteX8" fmla="*/ 49094 w 124786"/>
                      <a:gd name="connsiteY8" fmla="*/ 131254 h 163163"/>
                      <a:gd name="connsiteX9" fmla="*/ 43760 w 124786"/>
                      <a:gd name="connsiteY9" fmla="*/ 144399 h 163163"/>
                      <a:gd name="connsiteX10" fmla="*/ 62524 w 124786"/>
                      <a:gd name="connsiteY10" fmla="*/ 163163 h 163163"/>
                      <a:gd name="connsiteX11" fmla="*/ 81289 w 124786"/>
                      <a:gd name="connsiteY11" fmla="*/ 144399 h 163163"/>
                      <a:gd name="connsiteX12" fmla="*/ 76336 w 124786"/>
                      <a:gd name="connsiteY12" fmla="*/ 131636 h 163163"/>
                      <a:gd name="connsiteX13" fmla="*/ 76240 w 124786"/>
                      <a:gd name="connsiteY13" fmla="*/ 131540 h 163163"/>
                      <a:gd name="connsiteX14" fmla="*/ 67097 w 124786"/>
                      <a:gd name="connsiteY14" fmla="*/ 121539 h 163163"/>
                      <a:gd name="connsiteX15" fmla="*/ 81479 w 124786"/>
                      <a:gd name="connsiteY15" fmla="*/ 105442 h 163163"/>
                      <a:gd name="connsiteX16" fmla="*/ 89480 w 124786"/>
                      <a:gd name="connsiteY16" fmla="*/ 114300 h 163163"/>
                      <a:gd name="connsiteX17" fmla="*/ 95576 w 124786"/>
                      <a:gd name="connsiteY17" fmla="*/ 120967 h 163163"/>
                      <a:gd name="connsiteX18" fmla="*/ 107006 w 124786"/>
                      <a:gd name="connsiteY18" fmla="*/ 125920 h 163163"/>
                      <a:gd name="connsiteX19" fmla="*/ 118912 w 124786"/>
                      <a:gd name="connsiteY19" fmla="*/ 121253 h 163163"/>
                      <a:gd name="connsiteX20" fmla="*/ 124723 w 124786"/>
                      <a:gd name="connsiteY20" fmla="*/ 109823 h 163163"/>
                      <a:gd name="connsiteX21" fmla="*/ 120913 w 124786"/>
                      <a:gd name="connsiteY21" fmla="*/ 98012 h 163163"/>
                      <a:gd name="connsiteX22" fmla="*/ 104053 w 124786"/>
                      <a:gd name="connsiteY22" fmla="*/ 80296 h 163163"/>
                      <a:gd name="connsiteX23" fmla="*/ 118912 w 124786"/>
                      <a:gd name="connsiteY23" fmla="*/ 63627 h 163163"/>
                      <a:gd name="connsiteX24" fmla="*/ 122246 w 124786"/>
                      <a:gd name="connsiteY24" fmla="*/ 52292 h 163163"/>
                      <a:gd name="connsiteX25" fmla="*/ 116245 w 124786"/>
                      <a:gd name="connsiteY25" fmla="*/ 41243 h 163163"/>
                      <a:gd name="connsiteX26" fmla="*/ 104720 w 124786"/>
                      <a:gd name="connsiteY26" fmla="*/ 36290 h 163163"/>
                      <a:gd name="connsiteX27" fmla="*/ 93671 w 124786"/>
                      <a:gd name="connsiteY27" fmla="*/ 40672 h 163163"/>
                      <a:gd name="connsiteX28" fmla="*/ 80431 w 124786"/>
                      <a:gd name="connsiteY28" fmla="*/ 55245 h 163163"/>
                      <a:gd name="connsiteX29" fmla="*/ 67097 w 124786"/>
                      <a:gd name="connsiteY29" fmla="*/ 41243 h 163163"/>
                      <a:gd name="connsiteX30" fmla="*/ 76431 w 124786"/>
                      <a:gd name="connsiteY30" fmla="*/ 31528 h 163163"/>
                      <a:gd name="connsiteX31" fmla="*/ 76431 w 124786"/>
                      <a:gd name="connsiteY31" fmla="*/ 31528 h 163163"/>
                      <a:gd name="connsiteX32" fmla="*/ 81384 w 124786"/>
                      <a:gd name="connsiteY32" fmla="*/ 18764 h 163163"/>
                      <a:gd name="connsiteX33" fmla="*/ 62620 w 124786"/>
                      <a:gd name="connsiteY33" fmla="*/ 0 h 163163"/>
                      <a:gd name="connsiteX34" fmla="*/ 43856 w 124786"/>
                      <a:gd name="connsiteY34" fmla="*/ 18764 h 163163"/>
                      <a:gd name="connsiteX35" fmla="*/ 51380 w 124786"/>
                      <a:gd name="connsiteY35" fmla="*/ 33814 h 163163"/>
                      <a:gd name="connsiteX36" fmla="*/ 58143 w 124786"/>
                      <a:gd name="connsiteY36" fmla="*/ 40957 h 163163"/>
                      <a:gd name="connsiteX37" fmla="*/ 44427 w 124786"/>
                      <a:gd name="connsiteY37" fmla="*/ 55435 h 163163"/>
                      <a:gd name="connsiteX38" fmla="*/ 34045 w 124786"/>
                      <a:gd name="connsiteY38" fmla="*/ 44101 h 163163"/>
                      <a:gd name="connsiteX39" fmla="*/ 30330 w 124786"/>
                      <a:gd name="connsiteY39" fmla="*/ 40005 h 163163"/>
                      <a:gd name="connsiteX40" fmla="*/ 7946 w 124786"/>
                      <a:gd name="connsiteY40" fmla="*/ 40672 h 163163"/>
                      <a:gd name="connsiteX41" fmla="*/ 5089 w 124786"/>
                      <a:gd name="connsiteY41" fmla="*/ 62865 h 163163"/>
                      <a:gd name="connsiteX42" fmla="*/ 20709 w 124786"/>
                      <a:gd name="connsiteY42" fmla="*/ 80200 h 163163"/>
                      <a:gd name="connsiteX43" fmla="*/ 3755 w 124786"/>
                      <a:gd name="connsiteY43" fmla="*/ 98012 h 163163"/>
                      <a:gd name="connsiteX44" fmla="*/ 136 w 124786"/>
                      <a:gd name="connsiteY44" fmla="*/ 109633 h 163163"/>
                      <a:gd name="connsiteX45" fmla="*/ 39950 w 124786"/>
                      <a:gd name="connsiteY45" fmla="*/ 60007 h 163163"/>
                      <a:gd name="connsiteX46" fmla="*/ 24996 w 124786"/>
                      <a:gd name="connsiteY46" fmla="*/ 75724 h 163163"/>
                      <a:gd name="connsiteX47" fmla="*/ 9565 w 124786"/>
                      <a:gd name="connsiteY47" fmla="*/ 58864 h 163163"/>
                      <a:gd name="connsiteX48" fmla="*/ 11947 w 124786"/>
                      <a:gd name="connsiteY48" fmla="*/ 45339 h 163163"/>
                      <a:gd name="connsiteX49" fmla="*/ 25567 w 124786"/>
                      <a:gd name="connsiteY49" fmla="*/ 44196 h 163163"/>
                      <a:gd name="connsiteX50" fmla="*/ 29282 w 124786"/>
                      <a:gd name="connsiteY50" fmla="*/ 48292 h 163163"/>
                      <a:gd name="connsiteX51" fmla="*/ 32330 w 124786"/>
                      <a:gd name="connsiteY51" fmla="*/ 51625 h 163163"/>
                      <a:gd name="connsiteX52" fmla="*/ 39950 w 124786"/>
                      <a:gd name="connsiteY52" fmla="*/ 60007 h 163163"/>
                      <a:gd name="connsiteX53" fmla="*/ 62334 w 124786"/>
                      <a:gd name="connsiteY53" fmla="*/ 36481 h 163163"/>
                      <a:gd name="connsiteX54" fmla="*/ 62334 w 124786"/>
                      <a:gd name="connsiteY54" fmla="*/ 36481 h 163163"/>
                      <a:gd name="connsiteX55" fmla="*/ 54047 w 124786"/>
                      <a:gd name="connsiteY55" fmla="*/ 28289 h 163163"/>
                      <a:gd name="connsiteX56" fmla="*/ 49856 w 124786"/>
                      <a:gd name="connsiteY56" fmla="*/ 18955 h 163163"/>
                      <a:gd name="connsiteX57" fmla="*/ 62429 w 124786"/>
                      <a:gd name="connsiteY57" fmla="*/ 6382 h 163163"/>
                      <a:gd name="connsiteX58" fmla="*/ 75002 w 124786"/>
                      <a:gd name="connsiteY58" fmla="*/ 18955 h 163163"/>
                      <a:gd name="connsiteX59" fmla="*/ 72335 w 124786"/>
                      <a:gd name="connsiteY59" fmla="*/ 26670 h 163163"/>
                      <a:gd name="connsiteX60" fmla="*/ 62334 w 124786"/>
                      <a:gd name="connsiteY60" fmla="*/ 36481 h 163163"/>
                      <a:gd name="connsiteX61" fmla="*/ 99481 w 124786"/>
                      <a:gd name="connsiteY61" fmla="*/ 75628 h 163163"/>
                      <a:gd name="connsiteX62" fmla="*/ 84527 w 124786"/>
                      <a:gd name="connsiteY62" fmla="*/ 59817 h 163163"/>
                      <a:gd name="connsiteX63" fmla="*/ 98148 w 124786"/>
                      <a:gd name="connsiteY63" fmla="*/ 44863 h 163163"/>
                      <a:gd name="connsiteX64" fmla="*/ 104339 w 124786"/>
                      <a:gd name="connsiteY64" fmla="*/ 42481 h 163163"/>
                      <a:gd name="connsiteX65" fmla="*/ 111959 w 124786"/>
                      <a:gd name="connsiteY65" fmla="*/ 45815 h 163163"/>
                      <a:gd name="connsiteX66" fmla="*/ 115959 w 124786"/>
                      <a:gd name="connsiteY66" fmla="*/ 53149 h 163163"/>
                      <a:gd name="connsiteX67" fmla="*/ 114150 w 124786"/>
                      <a:gd name="connsiteY67" fmla="*/ 59531 h 163163"/>
                      <a:gd name="connsiteX68" fmla="*/ 99481 w 124786"/>
                      <a:gd name="connsiteY68" fmla="*/ 75628 h 163163"/>
                      <a:gd name="connsiteX69" fmla="*/ 85480 w 124786"/>
                      <a:gd name="connsiteY69" fmla="*/ 100870 h 163163"/>
                      <a:gd name="connsiteX70" fmla="*/ 85480 w 124786"/>
                      <a:gd name="connsiteY70" fmla="*/ 100870 h 163163"/>
                      <a:gd name="connsiteX71" fmla="*/ 99672 w 124786"/>
                      <a:gd name="connsiteY71" fmla="*/ 84963 h 163163"/>
                      <a:gd name="connsiteX72" fmla="*/ 116150 w 124786"/>
                      <a:gd name="connsiteY72" fmla="*/ 102298 h 163163"/>
                      <a:gd name="connsiteX73" fmla="*/ 118341 w 124786"/>
                      <a:gd name="connsiteY73" fmla="*/ 109252 h 163163"/>
                      <a:gd name="connsiteX74" fmla="*/ 114531 w 124786"/>
                      <a:gd name="connsiteY74" fmla="*/ 116681 h 163163"/>
                      <a:gd name="connsiteX75" fmla="*/ 100053 w 124786"/>
                      <a:gd name="connsiteY75" fmla="*/ 116872 h 163163"/>
                      <a:gd name="connsiteX76" fmla="*/ 93957 w 124786"/>
                      <a:gd name="connsiteY76" fmla="*/ 110204 h 163163"/>
                      <a:gd name="connsiteX77" fmla="*/ 85480 w 124786"/>
                      <a:gd name="connsiteY77" fmla="*/ 100870 h 163163"/>
                      <a:gd name="connsiteX78" fmla="*/ 81003 w 124786"/>
                      <a:gd name="connsiteY78" fmla="*/ 95917 h 163163"/>
                      <a:gd name="connsiteX79" fmla="*/ 66335 w 124786"/>
                      <a:gd name="connsiteY79" fmla="*/ 79724 h 163163"/>
                      <a:gd name="connsiteX80" fmla="*/ 62144 w 124786"/>
                      <a:gd name="connsiteY80" fmla="*/ 75152 h 163163"/>
                      <a:gd name="connsiteX81" fmla="*/ 48618 w 124786"/>
                      <a:gd name="connsiteY81" fmla="*/ 60293 h 163163"/>
                      <a:gd name="connsiteX82" fmla="*/ 62524 w 124786"/>
                      <a:gd name="connsiteY82" fmla="*/ 45815 h 163163"/>
                      <a:gd name="connsiteX83" fmla="*/ 75955 w 124786"/>
                      <a:gd name="connsiteY83" fmla="*/ 60007 h 163163"/>
                      <a:gd name="connsiteX84" fmla="*/ 62144 w 124786"/>
                      <a:gd name="connsiteY84" fmla="*/ 75247 h 163163"/>
                      <a:gd name="connsiteX85" fmla="*/ 66335 w 124786"/>
                      <a:gd name="connsiteY85" fmla="*/ 79819 h 163163"/>
                      <a:gd name="connsiteX86" fmla="*/ 80241 w 124786"/>
                      <a:gd name="connsiteY86" fmla="*/ 64484 h 163163"/>
                      <a:gd name="connsiteX87" fmla="*/ 95195 w 124786"/>
                      <a:gd name="connsiteY87" fmla="*/ 80296 h 163163"/>
                      <a:gd name="connsiteX88" fmla="*/ 81003 w 124786"/>
                      <a:gd name="connsiteY88" fmla="*/ 95917 h 163163"/>
                      <a:gd name="connsiteX89" fmla="*/ 81003 w 124786"/>
                      <a:gd name="connsiteY89" fmla="*/ 95917 h 163163"/>
                      <a:gd name="connsiteX90" fmla="*/ 62429 w 124786"/>
                      <a:gd name="connsiteY90" fmla="*/ 126778 h 163163"/>
                      <a:gd name="connsiteX91" fmla="*/ 62429 w 124786"/>
                      <a:gd name="connsiteY91" fmla="*/ 126778 h 163163"/>
                      <a:gd name="connsiteX92" fmla="*/ 71859 w 124786"/>
                      <a:gd name="connsiteY92" fmla="*/ 136112 h 163163"/>
                      <a:gd name="connsiteX93" fmla="*/ 75002 w 124786"/>
                      <a:gd name="connsiteY93" fmla="*/ 144399 h 163163"/>
                      <a:gd name="connsiteX94" fmla="*/ 62429 w 124786"/>
                      <a:gd name="connsiteY94" fmla="*/ 156972 h 163163"/>
                      <a:gd name="connsiteX95" fmla="*/ 49856 w 124786"/>
                      <a:gd name="connsiteY95" fmla="*/ 144399 h 163163"/>
                      <a:gd name="connsiteX96" fmla="*/ 53095 w 124786"/>
                      <a:gd name="connsiteY96" fmla="*/ 136017 h 163163"/>
                      <a:gd name="connsiteX97" fmla="*/ 62429 w 124786"/>
                      <a:gd name="connsiteY97" fmla="*/ 126778 h 163163"/>
                      <a:gd name="connsiteX98" fmla="*/ 47570 w 124786"/>
                      <a:gd name="connsiteY98" fmla="*/ 100393 h 163163"/>
                      <a:gd name="connsiteX99" fmla="*/ 62144 w 124786"/>
                      <a:gd name="connsiteY99" fmla="*/ 84391 h 163163"/>
                      <a:gd name="connsiteX100" fmla="*/ 76812 w 124786"/>
                      <a:gd name="connsiteY100" fmla="*/ 100584 h 163163"/>
                      <a:gd name="connsiteX101" fmla="*/ 76812 w 124786"/>
                      <a:gd name="connsiteY101" fmla="*/ 100584 h 163163"/>
                      <a:gd name="connsiteX102" fmla="*/ 62334 w 124786"/>
                      <a:gd name="connsiteY102" fmla="*/ 116586 h 163163"/>
                      <a:gd name="connsiteX103" fmla="*/ 47570 w 124786"/>
                      <a:gd name="connsiteY103" fmla="*/ 100393 h 163163"/>
                      <a:gd name="connsiteX104" fmla="*/ 29282 w 124786"/>
                      <a:gd name="connsiteY104" fmla="*/ 80391 h 163163"/>
                      <a:gd name="connsiteX105" fmla="*/ 44332 w 124786"/>
                      <a:gd name="connsiteY105" fmla="*/ 64770 h 163163"/>
                      <a:gd name="connsiteX106" fmla="*/ 57953 w 124786"/>
                      <a:gd name="connsiteY106" fmla="*/ 79819 h 163163"/>
                      <a:gd name="connsiteX107" fmla="*/ 43379 w 124786"/>
                      <a:gd name="connsiteY107" fmla="*/ 95821 h 163163"/>
                      <a:gd name="connsiteX108" fmla="*/ 29282 w 124786"/>
                      <a:gd name="connsiteY108" fmla="*/ 80391 h 163163"/>
                      <a:gd name="connsiteX109" fmla="*/ 8137 w 124786"/>
                      <a:gd name="connsiteY109" fmla="*/ 102298 h 163163"/>
                      <a:gd name="connsiteX110" fmla="*/ 24806 w 124786"/>
                      <a:gd name="connsiteY110" fmla="*/ 84963 h 163163"/>
                      <a:gd name="connsiteX111" fmla="*/ 38903 w 124786"/>
                      <a:gd name="connsiteY111" fmla="*/ 100679 h 163163"/>
                      <a:gd name="connsiteX112" fmla="*/ 24139 w 124786"/>
                      <a:gd name="connsiteY112" fmla="*/ 116872 h 163163"/>
                      <a:gd name="connsiteX113" fmla="*/ 17757 w 124786"/>
                      <a:gd name="connsiteY113" fmla="*/ 119348 h 163163"/>
                      <a:gd name="connsiteX114" fmla="*/ 10137 w 124786"/>
                      <a:gd name="connsiteY114" fmla="*/ 116110 h 163163"/>
                      <a:gd name="connsiteX115" fmla="*/ 6232 w 124786"/>
                      <a:gd name="connsiteY115" fmla="*/ 108775 h 163163"/>
                      <a:gd name="connsiteX116" fmla="*/ 8137 w 124786"/>
                      <a:gd name="connsiteY116" fmla="*/ 102298 h 16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</a:cxnLst>
                    <a:rect l="l" t="t" r="r" b="b"/>
                    <a:pathLst>
                      <a:path w="124786" h="163163">
                        <a:moveTo>
                          <a:pt x="136" y="109633"/>
                        </a:moveTo>
                        <a:cubicBezTo>
                          <a:pt x="612" y="113824"/>
                          <a:pt x="2803" y="117729"/>
                          <a:pt x="6041" y="120777"/>
                        </a:cubicBezTo>
                        <a:cubicBezTo>
                          <a:pt x="9375" y="123730"/>
                          <a:pt x="13471" y="125539"/>
                          <a:pt x="17662" y="125635"/>
                        </a:cubicBezTo>
                        <a:cubicBezTo>
                          <a:pt x="17852" y="125635"/>
                          <a:pt x="17947" y="125635"/>
                          <a:pt x="18138" y="125635"/>
                        </a:cubicBezTo>
                        <a:cubicBezTo>
                          <a:pt x="22329" y="125635"/>
                          <a:pt x="26043" y="124015"/>
                          <a:pt x="28806" y="121063"/>
                        </a:cubicBezTo>
                        <a:lnTo>
                          <a:pt x="43189" y="105251"/>
                        </a:lnTo>
                        <a:lnTo>
                          <a:pt x="57857" y="121539"/>
                        </a:lnTo>
                        <a:lnTo>
                          <a:pt x="49094" y="131254"/>
                        </a:lnTo>
                        <a:lnTo>
                          <a:pt x="49094" y="131254"/>
                        </a:lnTo>
                        <a:cubicBezTo>
                          <a:pt x="45666" y="134779"/>
                          <a:pt x="43760" y="139446"/>
                          <a:pt x="43760" y="144399"/>
                        </a:cubicBezTo>
                        <a:cubicBezTo>
                          <a:pt x="43760" y="154781"/>
                          <a:pt x="52142" y="163163"/>
                          <a:pt x="62524" y="163163"/>
                        </a:cubicBezTo>
                        <a:cubicBezTo>
                          <a:pt x="72907" y="163163"/>
                          <a:pt x="81289" y="154781"/>
                          <a:pt x="81289" y="144399"/>
                        </a:cubicBezTo>
                        <a:cubicBezTo>
                          <a:pt x="81289" y="139541"/>
                          <a:pt x="79479" y="135064"/>
                          <a:pt x="76336" y="131636"/>
                        </a:cubicBezTo>
                        <a:cubicBezTo>
                          <a:pt x="76336" y="131636"/>
                          <a:pt x="76240" y="131540"/>
                          <a:pt x="76240" y="131540"/>
                        </a:cubicBezTo>
                        <a:lnTo>
                          <a:pt x="67097" y="121539"/>
                        </a:lnTo>
                        <a:lnTo>
                          <a:pt x="81479" y="105442"/>
                        </a:lnTo>
                        <a:lnTo>
                          <a:pt x="89480" y="114300"/>
                        </a:lnTo>
                        <a:lnTo>
                          <a:pt x="95576" y="120967"/>
                        </a:lnTo>
                        <a:cubicBezTo>
                          <a:pt x="98529" y="124206"/>
                          <a:pt x="102720" y="125920"/>
                          <a:pt x="107006" y="125920"/>
                        </a:cubicBezTo>
                        <a:cubicBezTo>
                          <a:pt x="111197" y="125920"/>
                          <a:pt x="115483" y="124396"/>
                          <a:pt x="118912" y="121253"/>
                        </a:cubicBezTo>
                        <a:cubicBezTo>
                          <a:pt x="122246" y="118205"/>
                          <a:pt x="124342" y="114205"/>
                          <a:pt x="124723" y="109823"/>
                        </a:cubicBezTo>
                        <a:cubicBezTo>
                          <a:pt x="125104" y="105346"/>
                          <a:pt x="123770" y="101251"/>
                          <a:pt x="120913" y="98012"/>
                        </a:cubicBezTo>
                        <a:lnTo>
                          <a:pt x="104053" y="80296"/>
                        </a:lnTo>
                        <a:lnTo>
                          <a:pt x="118912" y="63627"/>
                        </a:lnTo>
                        <a:cubicBezTo>
                          <a:pt x="121579" y="60674"/>
                          <a:pt x="122818" y="56578"/>
                          <a:pt x="122246" y="52292"/>
                        </a:cubicBezTo>
                        <a:cubicBezTo>
                          <a:pt x="121675" y="48196"/>
                          <a:pt x="119579" y="44291"/>
                          <a:pt x="116245" y="41243"/>
                        </a:cubicBezTo>
                        <a:cubicBezTo>
                          <a:pt x="112912" y="38290"/>
                          <a:pt x="108816" y="36481"/>
                          <a:pt x="104720" y="36290"/>
                        </a:cubicBezTo>
                        <a:cubicBezTo>
                          <a:pt x="100339" y="36100"/>
                          <a:pt x="96433" y="37624"/>
                          <a:pt x="93671" y="40672"/>
                        </a:cubicBezTo>
                        <a:lnTo>
                          <a:pt x="80431" y="55245"/>
                        </a:lnTo>
                        <a:lnTo>
                          <a:pt x="67097" y="41243"/>
                        </a:lnTo>
                        <a:lnTo>
                          <a:pt x="76431" y="31528"/>
                        </a:lnTo>
                        <a:lnTo>
                          <a:pt x="76431" y="31528"/>
                        </a:lnTo>
                        <a:cubicBezTo>
                          <a:pt x="79479" y="28194"/>
                          <a:pt x="81384" y="23717"/>
                          <a:pt x="81384" y="18764"/>
                        </a:cubicBezTo>
                        <a:cubicBezTo>
                          <a:pt x="81384" y="8382"/>
                          <a:pt x="73002" y="0"/>
                          <a:pt x="62620" y="0"/>
                        </a:cubicBezTo>
                        <a:cubicBezTo>
                          <a:pt x="52237" y="0"/>
                          <a:pt x="43856" y="8477"/>
                          <a:pt x="43856" y="18764"/>
                        </a:cubicBezTo>
                        <a:cubicBezTo>
                          <a:pt x="43856" y="24955"/>
                          <a:pt x="46808" y="30385"/>
                          <a:pt x="51380" y="33814"/>
                        </a:cubicBezTo>
                        <a:lnTo>
                          <a:pt x="58143" y="40957"/>
                        </a:lnTo>
                        <a:lnTo>
                          <a:pt x="44427" y="55435"/>
                        </a:lnTo>
                        <a:lnTo>
                          <a:pt x="34045" y="44101"/>
                        </a:lnTo>
                        <a:lnTo>
                          <a:pt x="30330" y="40005"/>
                        </a:lnTo>
                        <a:cubicBezTo>
                          <a:pt x="24900" y="34099"/>
                          <a:pt x="14899" y="34385"/>
                          <a:pt x="7946" y="40672"/>
                        </a:cubicBezTo>
                        <a:cubicBezTo>
                          <a:pt x="993" y="46958"/>
                          <a:pt x="-245" y="56959"/>
                          <a:pt x="5089" y="62865"/>
                        </a:cubicBezTo>
                        <a:lnTo>
                          <a:pt x="20709" y="80200"/>
                        </a:lnTo>
                        <a:lnTo>
                          <a:pt x="3755" y="98012"/>
                        </a:lnTo>
                        <a:cubicBezTo>
                          <a:pt x="803" y="101251"/>
                          <a:pt x="-436" y="105251"/>
                          <a:pt x="136" y="109633"/>
                        </a:cubicBezTo>
                        <a:close/>
                        <a:moveTo>
                          <a:pt x="39950" y="60007"/>
                        </a:moveTo>
                        <a:lnTo>
                          <a:pt x="24996" y="75724"/>
                        </a:lnTo>
                        <a:lnTo>
                          <a:pt x="9565" y="58864"/>
                        </a:lnTo>
                        <a:cubicBezTo>
                          <a:pt x="6422" y="55435"/>
                          <a:pt x="7565" y="49435"/>
                          <a:pt x="11947" y="45339"/>
                        </a:cubicBezTo>
                        <a:cubicBezTo>
                          <a:pt x="16328" y="41338"/>
                          <a:pt x="22519" y="40767"/>
                          <a:pt x="25567" y="44196"/>
                        </a:cubicBezTo>
                        <a:lnTo>
                          <a:pt x="29282" y="48292"/>
                        </a:lnTo>
                        <a:lnTo>
                          <a:pt x="32330" y="51625"/>
                        </a:lnTo>
                        <a:lnTo>
                          <a:pt x="39950" y="60007"/>
                        </a:lnTo>
                        <a:close/>
                        <a:moveTo>
                          <a:pt x="62334" y="36481"/>
                        </a:moveTo>
                        <a:lnTo>
                          <a:pt x="62334" y="36481"/>
                        </a:lnTo>
                        <a:cubicBezTo>
                          <a:pt x="62334" y="36481"/>
                          <a:pt x="54618" y="28765"/>
                          <a:pt x="54047" y="28289"/>
                        </a:cubicBezTo>
                        <a:cubicBezTo>
                          <a:pt x="51476" y="26003"/>
                          <a:pt x="49856" y="22669"/>
                          <a:pt x="49856" y="18955"/>
                        </a:cubicBezTo>
                        <a:cubicBezTo>
                          <a:pt x="49856" y="12001"/>
                          <a:pt x="55476" y="6382"/>
                          <a:pt x="62429" y="6382"/>
                        </a:cubicBezTo>
                        <a:cubicBezTo>
                          <a:pt x="69383" y="6382"/>
                          <a:pt x="75002" y="12001"/>
                          <a:pt x="75002" y="18955"/>
                        </a:cubicBezTo>
                        <a:cubicBezTo>
                          <a:pt x="75002" y="21907"/>
                          <a:pt x="73954" y="24574"/>
                          <a:pt x="72335" y="26670"/>
                        </a:cubicBezTo>
                        <a:cubicBezTo>
                          <a:pt x="71287" y="27908"/>
                          <a:pt x="62334" y="36481"/>
                          <a:pt x="62334" y="36481"/>
                        </a:cubicBezTo>
                        <a:close/>
                        <a:moveTo>
                          <a:pt x="99481" y="75628"/>
                        </a:moveTo>
                        <a:lnTo>
                          <a:pt x="84527" y="59817"/>
                        </a:lnTo>
                        <a:lnTo>
                          <a:pt x="98148" y="44863"/>
                        </a:lnTo>
                        <a:cubicBezTo>
                          <a:pt x="99672" y="43243"/>
                          <a:pt x="101767" y="42386"/>
                          <a:pt x="104339" y="42481"/>
                        </a:cubicBezTo>
                        <a:cubicBezTo>
                          <a:pt x="107101" y="42577"/>
                          <a:pt x="109769" y="43720"/>
                          <a:pt x="111959" y="45815"/>
                        </a:cubicBezTo>
                        <a:cubicBezTo>
                          <a:pt x="114150" y="47815"/>
                          <a:pt x="115579" y="50387"/>
                          <a:pt x="115959" y="53149"/>
                        </a:cubicBezTo>
                        <a:cubicBezTo>
                          <a:pt x="116341" y="55626"/>
                          <a:pt x="115674" y="57912"/>
                          <a:pt x="114150" y="59531"/>
                        </a:cubicBezTo>
                        <a:lnTo>
                          <a:pt x="99481" y="75628"/>
                        </a:lnTo>
                        <a:close/>
                        <a:moveTo>
                          <a:pt x="85480" y="100870"/>
                        </a:moveTo>
                        <a:lnTo>
                          <a:pt x="85480" y="100870"/>
                        </a:lnTo>
                        <a:lnTo>
                          <a:pt x="99672" y="84963"/>
                        </a:lnTo>
                        <a:lnTo>
                          <a:pt x="116150" y="102298"/>
                        </a:lnTo>
                        <a:cubicBezTo>
                          <a:pt x="117769" y="104108"/>
                          <a:pt x="118627" y="106585"/>
                          <a:pt x="118341" y="109252"/>
                        </a:cubicBezTo>
                        <a:cubicBezTo>
                          <a:pt x="118055" y="112014"/>
                          <a:pt x="116722" y="114681"/>
                          <a:pt x="114531" y="116681"/>
                        </a:cubicBezTo>
                        <a:cubicBezTo>
                          <a:pt x="110149" y="120682"/>
                          <a:pt x="103577" y="120777"/>
                          <a:pt x="100053" y="116872"/>
                        </a:cubicBezTo>
                        <a:lnTo>
                          <a:pt x="93957" y="110204"/>
                        </a:lnTo>
                        <a:lnTo>
                          <a:pt x="85480" y="100870"/>
                        </a:lnTo>
                        <a:close/>
                        <a:moveTo>
                          <a:pt x="81003" y="95917"/>
                        </a:moveTo>
                        <a:lnTo>
                          <a:pt x="66335" y="79724"/>
                        </a:lnTo>
                        <a:lnTo>
                          <a:pt x="62144" y="75152"/>
                        </a:lnTo>
                        <a:lnTo>
                          <a:pt x="48618" y="60293"/>
                        </a:lnTo>
                        <a:lnTo>
                          <a:pt x="62524" y="45815"/>
                        </a:lnTo>
                        <a:lnTo>
                          <a:pt x="75955" y="60007"/>
                        </a:lnTo>
                        <a:lnTo>
                          <a:pt x="62144" y="75247"/>
                        </a:lnTo>
                        <a:lnTo>
                          <a:pt x="66335" y="79819"/>
                        </a:lnTo>
                        <a:lnTo>
                          <a:pt x="80241" y="64484"/>
                        </a:lnTo>
                        <a:lnTo>
                          <a:pt x="95195" y="80296"/>
                        </a:lnTo>
                        <a:lnTo>
                          <a:pt x="81003" y="95917"/>
                        </a:lnTo>
                        <a:lnTo>
                          <a:pt x="81003" y="95917"/>
                        </a:lnTo>
                        <a:close/>
                        <a:moveTo>
                          <a:pt x="62429" y="126778"/>
                        </a:moveTo>
                        <a:lnTo>
                          <a:pt x="62429" y="126778"/>
                        </a:lnTo>
                        <a:cubicBezTo>
                          <a:pt x="62429" y="126778"/>
                          <a:pt x="71097" y="135255"/>
                          <a:pt x="71859" y="136112"/>
                        </a:cubicBezTo>
                        <a:cubicBezTo>
                          <a:pt x="73859" y="138398"/>
                          <a:pt x="75002" y="141256"/>
                          <a:pt x="75002" y="144399"/>
                        </a:cubicBezTo>
                        <a:cubicBezTo>
                          <a:pt x="75002" y="151352"/>
                          <a:pt x="69383" y="156972"/>
                          <a:pt x="62429" y="156972"/>
                        </a:cubicBezTo>
                        <a:cubicBezTo>
                          <a:pt x="55476" y="156972"/>
                          <a:pt x="49856" y="151352"/>
                          <a:pt x="49856" y="144399"/>
                        </a:cubicBezTo>
                        <a:cubicBezTo>
                          <a:pt x="49856" y="141256"/>
                          <a:pt x="50999" y="138303"/>
                          <a:pt x="53095" y="136017"/>
                        </a:cubicBezTo>
                        <a:cubicBezTo>
                          <a:pt x="53666" y="135350"/>
                          <a:pt x="62429" y="126778"/>
                          <a:pt x="62429" y="126778"/>
                        </a:cubicBezTo>
                        <a:close/>
                        <a:moveTo>
                          <a:pt x="47570" y="100393"/>
                        </a:moveTo>
                        <a:lnTo>
                          <a:pt x="62144" y="84391"/>
                        </a:lnTo>
                        <a:lnTo>
                          <a:pt x="76812" y="100584"/>
                        </a:lnTo>
                        <a:lnTo>
                          <a:pt x="76812" y="100584"/>
                        </a:lnTo>
                        <a:lnTo>
                          <a:pt x="62334" y="116586"/>
                        </a:lnTo>
                        <a:lnTo>
                          <a:pt x="47570" y="100393"/>
                        </a:lnTo>
                        <a:close/>
                        <a:moveTo>
                          <a:pt x="29282" y="80391"/>
                        </a:moveTo>
                        <a:lnTo>
                          <a:pt x="44332" y="64770"/>
                        </a:lnTo>
                        <a:lnTo>
                          <a:pt x="57953" y="79819"/>
                        </a:lnTo>
                        <a:lnTo>
                          <a:pt x="43379" y="95821"/>
                        </a:lnTo>
                        <a:lnTo>
                          <a:pt x="29282" y="80391"/>
                        </a:lnTo>
                        <a:close/>
                        <a:moveTo>
                          <a:pt x="8137" y="102298"/>
                        </a:moveTo>
                        <a:lnTo>
                          <a:pt x="24806" y="84963"/>
                        </a:lnTo>
                        <a:lnTo>
                          <a:pt x="38903" y="100679"/>
                        </a:lnTo>
                        <a:lnTo>
                          <a:pt x="24139" y="116872"/>
                        </a:lnTo>
                        <a:cubicBezTo>
                          <a:pt x="22615" y="118586"/>
                          <a:pt x="20329" y="119443"/>
                          <a:pt x="17757" y="119348"/>
                        </a:cubicBezTo>
                        <a:cubicBezTo>
                          <a:pt x="14995" y="119253"/>
                          <a:pt x="12328" y="118110"/>
                          <a:pt x="10137" y="116110"/>
                        </a:cubicBezTo>
                        <a:cubicBezTo>
                          <a:pt x="7946" y="114109"/>
                          <a:pt x="6517" y="111538"/>
                          <a:pt x="6232" y="108775"/>
                        </a:cubicBezTo>
                        <a:cubicBezTo>
                          <a:pt x="5946" y="106394"/>
                          <a:pt x="6613" y="104013"/>
                          <a:pt x="8137" y="102298"/>
                        </a:cubicBezTo>
                        <a:close/>
                      </a:path>
                    </a:pathLst>
                  </a:custGeom>
                  <a:solidFill>
                    <a:srgbClr val="FCC64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9" name="任意多边形: 形状 1388">
                    <a:extLst>
                      <a:ext uri="{FF2B5EF4-FFF2-40B4-BE49-F238E27FC236}">
                        <a16:creationId xmlns:a16="http://schemas.microsoft.com/office/drawing/2014/main" id="{0E92A868-F278-4879-A39A-59F0329B6036}"/>
                      </a:ext>
                    </a:extLst>
                  </p:cNvPr>
                  <p:cNvSpPr/>
                  <p:nvPr/>
                </p:nvSpPr>
                <p:spPr>
                  <a:xfrm>
                    <a:off x="8255889" y="885952"/>
                    <a:ext cx="4191" cy="4667"/>
                  </a:xfrm>
                  <a:custGeom>
                    <a:avLst/>
                    <a:gdLst>
                      <a:gd name="connsiteX0" fmla="*/ 0 w 4191"/>
                      <a:gd name="connsiteY0" fmla="*/ 0 h 4667"/>
                      <a:gd name="connsiteX1" fmla="*/ 4191 w 4191"/>
                      <a:gd name="connsiteY1" fmla="*/ 4667 h 4667"/>
                      <a:gd name="connsiteX2" fmla="*/ 0 w 4191"/>
                      <a:gd name="connsiteY2" fmla="*/ 0 h 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1" h="4667">
                        <a:moveTo>
                          <a:pt x="0" y="0"/>
                        </a:moveTo>
                        <a:lnTo>
                          <a:pt x="4191" y="46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0" name="任意多边形: 形状 1389">
                    <a:extLst>
                      <a:ext uri="{FF2B5EF4-FFF2-40B4-BE49-F238E27FC236}">
                        <a16:creationId xmlns:a16="http://schemas.microsoft.com/office/drawing/2014/main" id="{9F08E77D-0405-8CE6-F9D5-D835BB20537C}"/>
                      </a:ext>
                    </a:extLst>
                  </p:cNvPr>
                  <p:cNvSpPr/>
                  <p:nvPr/>
                </p:nvSpPr>
                <p:spPr>
                  <a:xfrm>
                    <a:off x="8269890" y="942340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0 h 9525"/>
                      <a:gd name="connsiteX1" fmla="*/ 0 w 9525"/>
                      <a:gd name="connsiteY1" fmla="*/ 0 h 9525"/>
                      <a:gd name="connsiteX2" fmla="*/ 0 w 9525"/>
                      <a:gd name="connsiteY2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952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A633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1444" name="组合 1443">
            <a:extLst>
              <a:ext uri="{FF2B5EF4-FFF2-40B4-BE49-F238E27FC236}">
                <a16:creationId xmlns:a16="http://schemas.microsoft.com/office/drawing/2014/main" id="{98793899-6E47-AD2B-13C4-47AE15F615D1}"/>
              </a:ext>
            </a:extLst>
          </p:cNvPr>
          <p:cNvGrpSpPr/>
          <p:nvPr userDrawn="1"/>
        </p:nvGrpSpPr>
        <p:grpSpPr>
          <a:xfrm>
            <a:off x="381505" y="4523277"/>
            <a:ext cx="461665" cy="1578174"/>
            <a:chOff x="731045" y="4295400"/>
            <a:chExt cx="461665" cy="1578174"/>
          </a:xfrm>
        </p:grpSpPr>
        <p:sp>
          <p:nvSpPr>
            <p:cNvPr id="1437" name="椭圆 1436">
              <a:extLst>
                <a:ext uri="{FF2B5EF4-FFF2-40B4-BE49-F238E27FC236}">
                  <a16:creationId xmlns:a16="http://schemas.microsoft.com/office/drawing/2014/main" id="{6D6D3195-7E18-4097-9FE1-D393FCA6222D}"/>
                </a:ext>
              </a:extLst>
            </p:cNvPr>
            <p:cNvSpPr/>
            <p:nvPr/>
          </p:nvSpPr>
          <p:spPr>
            <a:xfrm>
              <a:off x="773889" y="4295400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8" name="椭圆 1437">
              <a:extLst>
                <a:ext uri="{FF2B5EF4-FFF2-40B4-BE49-F238E27FC236}">
                  <a16:creationId xmlns:a16="http://schemas.microsoft.com/office/drawing/2014/main" id="{736BD466-D280-D901-723B-764A6E57E601}"/>
                </a:ext>
              </a:extLst>
            </p:cNvPr>
            <p:cNvSpPr/>
            <p:nvPr/>
          </p:nvSpPr>
          <p:spPr>
            <a:xfrm>
              <a:off x="773889" y="4693331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9" name="椭圆 1438">
              <a:extLst>
                <a:ext uri="{FF2B5EF4-FFF2-40B4-BE49-F238E27FC236}">
                  <a16:creationId xmlns:a16="http://schemas.microsoft.com/office/drawing/2014/main" id="{B834A70E-F1A4-800E-D454-7C52C9F9616B}"/>
                </a:ext>
              </a:extLst>
            </p:cNvPr>
            <p:cNvSpPr/>
            <p:nvPr/>
          </p:nvSpPr>
          <p:spPr>
            <a:xfrm>
              <a:off x="773889" y="5091262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0" name="椭圆 1439">
              <a:extLst>
                <a:ext uri="{FF2B5EF4-FFF2-40B4-BE49-F238E27FC236}">
                  <a16:creationId xmlns:a16="http://schemas.microsoft.com/office/drawing/2014/main" id="{CCC4DAD2-1733-FE29-9415-64974B96E8AA}"/>
                </a:ext>
              </a:extLst>
            </p:cNvPr>
            <p:cNvSpPr/>
            <p:nvPr/>
          </p:nvSpPr>
          <p:spPr>
            <a:xfrm>
              <a:off x="773889" y="5489193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3" name="文本框 1442">
              <a:extLst>
                <a:ext uri="{FF2B5EF4-FFF2-40B4-BE49-F238E27FC236}">
                  <a16:creationId xmlns:a16="http://schemas.microsoft.com/office/drawing/2014/main" id="{99B62617-882A-270A-E6C4-44AAA52ABF33}"/>
                </a:ext>
              </a:extLst>
            </p:cNvPr>
            <p:cNvSpPr txBox="1"/>
            <p:nvPr/>
          </p:nvSpPr>
          <p:spPr>
            <a:xfrm>
              <a:off x="731045" y="4326755"/>
              <a:ext cx="461665" cy="1515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传统节日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B7BDE1-485C-D29A-D2E8-90C022D25980}"/>
              </a:ext>
            </a:extLst>
          </p:cNvPr>
          <p:cNvGrpSpPr/>
          <p:nvPr userDrawn="1"/>
        </p:nvGrpSpPr>
        <p:grpSpPr>
          <a:xfrm>
            <a:off x="11428016" y="4180158"/>
            <a:ext cx="461665" cy="1870285"/>
            <a:chOff x="5867790" y="2338351"/>
            <a:chExt cx="461665" cy="1870285"/>
          </a:xfrm>
        </p:grpSpPr>
        <p:sp>
          <p:nvSpPr>
            <p:cNvPr id="1481" name="文本框 1480">
              <a:extLst>
                <a:ext uri="{FF2B5EF4-FFF2-40B4-BE49-F238E27FC236}">
                  <a16:creationId xmlns:a16="http://schemas.microsoft.com/office/drawing/2014/main" id="{233A1664-F0C8-2F8B-EB95-F8E1A4538B38}"/>
                </a:ext>
              </a:extLst>
            </p:cNvPr>
            <p:cNvSpPr txBox="1"/>
            <p:nvPr/>
          </p:nvSpPr>
          <p:spPr>
            <a:xfrm>
              <a:off x="5867790" y="2717242"/>
              <a:ext cx="461665" cy="14913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rgbClr val="354DA1"/>
                  </a:solidFill>
                </a:rPr>
                <a:t>元宵佳节</a:t>
              </a:r>
            </a:p>
          </p:txBody>
        </p:sp>
        <p:sp>
          <p:nvSpPr>
            <p:cNvPr id="1482" name="任意多边形: 形状 1481">
              <a:extLst>
                <a:ext uri="{FF2B5EF4-FFF2-40B4-BE49-F238E27FC236}">
                  <a16:creationId xmlns:a16="http://schemas.microsoft.com/office/drawing/2014/main" id="{4BB1DB85-E695-8333-592E-669E0FC491F1}"/>
                </a:ext>
              </a:extLst>
            </p:cNvPr>
            <p:cNvSpPr/>
            <p:nvPr/>
          </p:nvSpPr>
          <p:spPr>
            <a:xfrm>
              <a:off x="5888448" y="2338351"/>
              <a:ext cx="342463" cy="206416"/>
            </a:xfrm>
            <a:custGeom>
              <a:avLst/>
              <a:gdLst>
                <a:gd name="connsiteX0" fmla="*/ 596900 w 927100"/>
                <a:gd name="connsiteY0" fmla="*/ 0 h 558800"/>
                <a:gd name="connsiteX1" fmla="*/ 654050 w 927100"/>
                <a:gd name="connsiteY1" fmla="*/ 0 h 558800"/>
                <a:gd name="connsiteX2" fmla="*/ 927100 w 927100"/>
                <a:gd name="connsiteY2" fmla="*/ 241300 h 558800"/>
                <a:gd name="connsiteX3" fmla="*/ 469900 w 927100"/>
                <a:gd name="connsiteY3" fmla="*/ 558800 h 558800"/>
                <a:gd name="connsiteX4" fmla="*/ 6350 w 927100"/>
                <a:gd name="connsiteY4" fmla="*/ 419100 h 558800"/>
                <a:gd name="connsiteX5" fmla="*/ 0 w 927100"/>
                <a:gd name="connsiteY5" fmla="*/ 406400 h 558800"/>
                <a:gd name="connsiteX6" fmla="*/ 419100 w 927100"/>
                <a:gd name="connsiteY6" fmla="*/ 495300 h 558800"/>
                <a:gd name="connsiteX7" fmla="*/ 793750 w 927100"/>
                <a:gd name="connsiteY7" fmla="*/ 266700 h 558800"/>
                <a:gd name="connsiteX8" fmla="*/ 673100 w 927100"/>
                <a:gd name="connsiteY8" fmla="*/ 152400 h 558800"/>
                <a:gd name="connsiteX9" fmla="*/ 577850 w 927100"/>
                <a:gd name="connsiteY9" fmla="*/ 222250 h 558800"/>
                <a:gd name="connsiteX10" fmla="*/ 609600 w 927100"/>
                <a:gd name="connsiteY10" fmla="*/ 273050 h 558800"/>
                <a:gd name="connsiteX11" fmla="*/ 635000 w 927100"/>
                <a:gd name="connsiteY11" fmla="*/ 266700 h 558800"/>
                <a:gd name="connsiteX12" fmla="*/ 615950 w 927100"/>
                <a:gd name="connsiteY12" fmla="*/ 234950 h 558800"/>
                <a:gd name="connsiteX13" fmla="*/ 660400 w 927100"/>
                <a:gd name="connsiteY13" fmla="*/ 203200 h 558800"/>
                <a:gd name="connsiteX14" fmla="*/ 711200 w 927100"/>
                <a:gd name="connsiteY14" fmla="*/ 260350 h 558800"/>
                <a:gd name="connsiteX15" fmla="*/ 596900 w 927100"/>
                <a:gd name="connsiteY15" fmla="*/ 361950 h 558800"/>
                <a:gd name="connsiteX16" fmla="*/ 514350 w 927100"/>
                <a:gd name="connsiteY16" fmla="*/ 292100 h 558800"/>
                <a:gd name="connsiteX17" fmla="*/ 476250 w 927100"/>
                <a:gd name="connsiteY17" fmla="*/ 279400 h 558800"/>
                <a:gd name="connsiteX18" fmla="*/ 431800 w 927100"/>
                <a:gd name="connsiteY18" fmla="*/ 209550 h 558800"/>
                <a:gd name="connsiteX19" fmla="*/ 508000 w 927100"/>
                <a:gd name="connsiteY19" fmla="*/ 120650 h 558800"/>
                <a:gd name="connsiteX20" fmla="*/ 495300 w 927100"/>
                <a:gd name="connsiteY20" fmla="*/ 76200 h 558800"/>
                <a:gd name="connsiteX21" fmla="*/ 596900 w 927100"/>
                <a:gd name="connsiteY21" fmla="*/ 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27100" h="558800">
                  <a:moveTo>
                    <a:pt x="596900" y="0"/>
                  </a:moveTo>
                  <a:lnTo>
                    <a:pt x="654050" y="0"/>
                  </a:lnTo>
                  <a:cubicBezTo>
                    <a:pt x="781050" y="0"/>
                    <a:pt x="927100" y="88900"/>
                    <a:pt x="927100" y="241300"/>
                  </a:cubicBezTo>
                  <a:cubicBezTo>
                    <a:pt x="927100" y="495300"/>
                    <a:pt x="603250" y="558800"/>
                    <a:pt x="469900" y="558800"/>
                  </a:cubicBezTo>
                  <a:cubicBezTo>
                    <a:pt x="311150" y="558800"/>
                    <a:pt x="165100" y="501650"/>
                    <a:pt x="6350" y="419100"/>
                  </a:cubicBezTo>
                  <a:cubicBezTo>
                    <a:pt x="0" y="419100"/>
                    <a:pt x="0" y="412750"/>
                    <a:pt x="0" y="406400"/>
                  </a:cubicBezTo>
                  <a:cubicBezTo>
                    <a:pt x="88900" y="457200"/>
                    <a:pt x="298450" y="495300"/>
                    <a:pt x="419100" y="495300"/>
                  </a:cubicBezTo>
                  <a:cubicBezTo>
                    <a:pt x="508000" y="495300"/>
                    <a:pt x="793750" y="450850"/>
                    <a:pt x="793750" y="266700"/>
                  </a:cubicBezTo>
                  <a:cubicBezTo>
                    <a:pt x="793750" y="196850"/>
                    <a:pt x="711200" y="152400"/>
                    <a:pt x="673100" y="152400"/>
                  </a:cubicBezTo>
                  <a:cubicBezTo>
                    <a:pt x="628650" y="152400"/>
                    <a:pt x="577850" y="190500"/>
                    <a:pt x="577850" y="222250"/>
                  </a:cubicBezTo>
                  <a:cubicBezTo>
                    <a:pt x="577850" y="241300"/>
                    <a:pt x="590550" y="260350"/>
                    <a:pt x="609600" y="273050"/>
                  </a:cubicBezTo>
                  <a:lnTo>
                    <a:pt x="635000" y="266700"/>
                  </a:lnTo>
                  <a:cubicBezTo>
                    <a:pt x="628650" y="260350"/>
                    <a:pt x="615950" y="247650"/>
                    <a:pt x="615950" y="234950"/>
                  </a:cubicBezTo>
                  <a:cubicBezTo>
                    <a:pt x="615950" y="203200"/>
                    <a:pt x="647700" y="203200"/>
                    <a:pt x="660400" y="203200"/>
                  </a:cubicBezTo>
                  <a:cubicBezTo>
                    <a:pt x="692150" y="203200"/>
                    <a:pt x="711200" y="234950"/>
                    <a:pt x="711200" y="260350"/>
                  </a:cubicBezTo>
                  <a:cubicBezTo>
                    <a:pt x="711200" y="323850"/>
                    <a:pt x="641350" y="361950"/>
                    <a:pt x="596900" y="361950"/>
                  </a:cubicBezTo>
                  <a:cubicBezTo>
                    <a:pt x="546100" y="361950"/>
                    <a:pt x="558800" y="330200"/>
                    <a:pt x="514350" y="292100"/>
                  </a:cubicBezTo>
                  <a:cubicBezTo>
                    <a:pt x="501650" y="285750"/>
                    <a:pt x="482600" y="292100"/>
                    <a:pt x="476250" y="279400"/>
                  </a:cubicBezTo>
                  <a:cubicBezTo>
                    <a:pt x="425450" y="241300"/>
                    <a:pt x="431800" y="241300"/>
                    <a:pt x="431800" y="209550"/>
                  </a:cubicBezTo>
                  <a:cubicBezTo>
                    <a:pt x="431800" y="165100"/>
                    <a:pt x="450850" y="133350"/>
                    <a:pt x="508000" y="120650"/>
                  </a:cubicBezTo>
                  <a:cubicBezTo>
                    <a:pt x="508000" y="107950"/>
                    <a:pt x="495300" y="95250"/>
                    <a:pt x="495300" y="76200"/>
                  </a:cubicBezTo>
                  <a:cubicBezTo>
                    <a:pt x="495300" y="63500"/>
                    <a:pt x="584200" y="6350"/>
                    <a:pt x="596900" y="0"/>
                  </a:cubicBezTo>
                  <a:close/>
                </a:path>
              </a:pathLst>
            </a:custGeom>
            <a:solidFill>
              <a:srgbClr val="354DA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B6DA091-3E3E-C5D8-9B79-4AF2F2BDA318}"/>
              </a:ext>
            </a:extLst>
          </p:cNvPr>
          <p:cNvSpPr/>
          <p:nvPr userDrawn="1"/>
        </p:nvSpPr>
        <p:spPr>
          <a:xfrm>
            <a:off x="0" y="5927760"/>
            <a:ext cx="12192000" cy="930241"/>
          </a:xfrm>
          <a:custGeom>
            <a:avLst/>
            <a:gdLst>
              <a:gd name="connsiteX0" fmla="*/ 623176 w 12192000"/>
              <a:gd name="connsiteY0" fmla="*/ 0 h 930241"/>
              <a:gd name="connsiteX1" fmla="*/ 1117567 w 12192000"/>
              <a:gd name="connsiteY1" fmla="*/ 262866 h 930241"/>
              <a:gd name="connsiteX2" fmla="*/ 1124826 w 12192000"/>
              <a:gd name="connsiteY2" fmla="*/ 276240 h 930241"/>
              <a:gd name="connsiteX3" fmla="*/ 1132086 w 12192000"/>
              <a:gd name="connsiteY3" fmla="*/ 262866 h 930241"/>
              <a:gd name="connsiteX4" fmla="*/ 1626476 w 12192000"/>
              <a:gd name="connsiteY4" fmla="*/ 0 h 930241"/>
              <a:gd name="connsiteX5" fmla="*/ 2120867 w 12192000"/>
              <a:gd name="connsiteY5" fmla="*/ 262866 h 930241"/>
              <a:gd name="connsiteX6" fmla="*/ 2128126 w 12192000"/>
              <a:gd name="connsiteY6" fmla="*/ 276240 h 930241"/>
              <a:gd name="connsiteX7" fmla="*/ 2135386 w 12192000"/>
              <a:gd name="connsiteY7" fmla="*/ 262866 h 930241"/>
              <a:gd name="connsiteX8" fmla="*/ 2629777 w 12192000"/>
              <a:gd name="connsiteY8" fmla="*/ 0 h 930241"/>
              <a:gd name="connsiteX9" fmla="*/ 3124167 w 12192000"/>
              <a:gd name="connsiteY9" fmla="*/ 262866 h 930241"/>
              <a:gd name="connsiteX10" fmla="*/ 3131426 w 12192000"/>
              <a:gd name="connsiteY10" fmla="*/ 276240 h 930241"/>
              <a:gd name="connsiteX11" fmla="*/ 3138686 w 12192000"/>
              <a:gd name="connsiteY11" fmla="*/ 262866 h 930241"/>
              <a:gd name="connsiteX12" fmla="*/ 3633076 w 12192000"/>
              <a:gd name="connsiteY12" fmla="*/ 0 h 930241"/>
              <a:gd name="connsiteX13" fmla="*/ 4127468 w 12192000"/>
              <a:gd name="connsiteY13" fmla="*/ 262866 h 930241"/>
              <a:gd name="connsiteX14" fmla="*/ 4134726 w 12192000"/>
              <a:gd name="connsiteY14" fmla="*/ 276240 h 930241"/>
              <a:gd name="connsiteX15" fmla="*/ 4141985 w 12192000"/>
              <a:gd name="connsiteY15" fmla="*/ 262866 h 930241"/>
              <a:gd name="connsiteX16" fmla="*/ 4636377 w 12192000"/>
              <a:gd name="connsiteY16" fmla="*/ 0 h 930241"/>
              <a:gd name="connsiteX17" fmla="*/ 5130768 w 12192000"/>
              <a:gd name="connsiteY17" fmla="*/ 262866 h 930241"/>
              <a:gd name="connsiteX18" fmla="*/ 5138027 w 12192000"/>
              <a:gd name="connsiteY18" fmla="*/ 276240 h 930241"/>
              <a:gd name="connsiteX19" fmla="*/ 5145286 w 12192000"/>
              <a:gd name="connsiteY19" fmla="*/ 262866 h 930241"/>
              <a:gd name="connsiteX20" fmla="*/ 5639676 w 12192000"/>
              <a:gd name="connsiteY20" fmla="*/ 0 h 930241"/>
              <a:gd name="connsiteX21" fmla="*/ 6061264 w 12192000"/>
              <a:gd name="connsiteY21" fmla="*/ 174628 h 930241"/>
              <a:gd name="connsiteX22" fmla="*/ 6110515 w 12192000"/>
              <a:gd name="connsiteY22" fmla="*/ 234320 h 930241"/>
              <a:gd name="connsiteX23" fmla="*/ 6159766 w 12192000"/>
              <a:gd name="connsiteY23" fmla="*/ 174628 h 930241"/>
              <a:gd name="connsiteX24" fmla="*/ 6581353 w 12192000"/>
              <a:gd name="connsiteY24" fmla="*/ 0 h 930241"/>
              <a:gd name="connsiteX25" fmla="*/ 7075744 w 12192000"/>
              <a:gd name="connsiteY25" fmla="*/ 262866 h 930241"/>
              <a:gd name="connsiteX26" fmla="*/ 7083003 w 12192000"/>
              <a:gd name="connsiteY26" fmla="*/ 276240 h 930241"/>
              <a:gd name="connsiteX27" fmla="*/ 7090262 w 12192000"/>
              <a:gd name="connsiteY27" fmla="*/ 262866 h 930241"/>
              <a:gd name="connsiteX28" fmla="*/ 7584653 w 12192000"/>
              <a:gd name="connsiteY28" fmla="*/ 0 h 930241"/>
              <a:gd name="connsiteX29" fmla="*/ 8079044 w 12192000"/>
              <a:gd name="connsiteY29" fmla="*/ 262866 h 930241"/>
              <a:gd name="connsiteX30" fmla="*/ 8086303 w 12192000"/>
              <a:gd name="connsiteY30" fmla="*/ 276240 h 930241"/>
              <a:gd name="connsiteX31" fmla="*/ 8093562 w 12192000"/>
              <a:gd name="connsiteY31" fmla="*/ 262866 h 930241"/>
              <a:gd name="connsiteX32" fmla="*/ 8587952 w 12192000"/>
              <a:gd name="connsiteY32" fmla="*/ 0 h 930241"/>
              <a:gd name="connsiteX33" fmla="*/ 9082343 w 12192000"/>
              <a:gd name="connsiteY33" fmla="*/ 262866 h 930241"/>
              <a:gd name="connsiteX34" fmla="*/ 9089603 w 12192000"/>
              <a:gd name="connsiteY34" fmla="*/ 276240 h 930241"/>
              <a:gd name="connsiteX35" fmla="*/ 9096862 w 12192000"/>
              <a:gd name="connsiteY35" fmla="*/ 262866 h 930241"/>
              <a:gd name="connsiteX36" fmla="*/ 9591252 w 12192000"/>
              <a:gd name="connsiteY36" fmla="*/ 0 h 930241"/>
              <a:gd name="connsiteX37" fmla="*/ 10085643 w 12192000"/>
              <a:gd name="connsiteY37" fmla="*/ 262866 h 930241"/>
              <a:gd name="connsiteX38" fmla="*/ 10092902 w 12192000"/>
              <a:gd name="connsiteY38" fmla="*/ 276240 h 930241"/>
              <a:gd name="connsiteX39" fmla="*/ 10100161 w 12192000"/>
              <a:gd name="connsiteY39" fmla="*/ 262866 h 930241"/>
              <a:gd name="connsiteX40" fmla="*/ 10594552 w 12192000"/>
              <a:gd name="connsiteY40" fmla="*/ 0 h 930241"/>
              <a:gd name="connsiteX41" fmla="*/ 11088943 w 12192000"/>
              <a:gd name="connsiteY41" fmla="*/ 262866 h 930241"/>
              <a:gd name="connsiteX42" fmla="*/ 11096202 w 12192000"/>
              <a:gd name="connsiteY42" fmla="*/ 276240 h 930241"/>
              <a:gd name="connsiteX43" fmla="*/ 11103462 w 12192000"/>
              <a:gd name="connsiteY43" fmla="*/ 262866 h 930241"/>
              <a:gd name="connsiteX44" fmla="*/ 11597852 w 12192000"/>
              <a:gd name="connsiteY44" fmla="*/ 0 h 930241"/>
              <a:gd name="connsiteX45" fmla="*/ 12092243 w 12192000"/>
              <a:gd name="connsiteY45" fmla="*/ 262866 h 930241"/>
              <a:gd name="connsiteX46" fmla="*/ 12099502 w 12192000"/>
              <a:gd name="connsiteY46" fmla="*/ 276240 h 930241"/>
              <a:gd name="connsiteX47" fmla="*/ 12106762 w 12192000"/>
              <a:gd name="connsiteY47" fmla="*/ 262866 h 930241"/>
              <a:gd name="connsiteX48" fmla="*/ 12192000 w 12192000"/>
              <a:gd name="connsiteY48" fmla="*/ 164438 h 930241"/>
              <a:gd name="connsiteX49" fmla="*/ 12192000 w 12192000"/>
              <a:gd name="connsiteY49" fmla="*/ 930241 h 930241"/>
              <a:gd name="connsiteX50" fmla="*/ 12107348 w 12192000"/>
              <a:gd name="connsiteY50" fmla="*/ 930241 h 930241"/>
              <a:gd name="connsiteX51" fmla="*/ 12106762 w 12192000"/>
              <a:gd name="connsiteY51" fmla="*/ 929565 h 930241"/>
              <a:gd name="connsiteX52" fmla="*/ 12099502 w 12192000"/>
              <a:gd name="connsiteY52" fmla="*/ 916190 h 930241"/>
              <a:gd name="connsiteX53" fmla="*/ 12092243 w 12192000"/>
              <a:gd name="connsiteY53" fmla="*/ 929565 h 930241"/>
              <a:gd name="connsiteX54" fmla="*/ 12091658 w 12192000"/>
              <a:gd name="connsiteY54" fmla="*/ 930241 h 930241"/>
              <a:gd name="connsiteX55" fmla="*/ 11104047 w 12192000"/>
              <a:gd name="connsiteY55" fmla="*/ 930241 h 930241"/>
              <a:gd name="connsiteX56" fmla="*/ 11103462 w 12192000"/>
              <a:gd name="connsiteY56" fmla="*/ 929565 h 930241"/>
              <a:gd name="connsiteX57" fmla="*/ 11096202 w 12192000"/>
              <a:gd name="connsiteY57" fmla="*/ 916190 h 930241"/>
              <a:gd name="connsiteX58" fmla="*/ 11088943 w 12192000"/>
              <a:gd name="connsiteY58" fmla="*/ 929565 h 930241"/>
              <a:gd name="connsiteX59" fmla="*/ 11088357 w 12192000"/>
              <a:gd name="connsiteY59" fmla="*/ 930241 h 930241"/>
              <a:gd name="connsiteX60" fmla="*/ 10100746 w 12192000"/>
              <a:gd name="connsiteY60" fmla="*/ 930241 h 930241"/>
              <a:gd name="connsiteX61" fmla="*/ 10100161 w 12192000"/>
              <a:gd name="connsiteY61" fmla="*/ 929565 h 930241"/>
              <a:gd name="connsiteX62" fmla="*/ 10092902 w 12192000"/>
              <a:gd name="connsiteY62" fmla="*/ 916190 h 930241"/>
              <a:gd name="connsiteX63" fmla="*/ 10085643 w 12192000"/>
              <a:gd name="connsiteY63" fmla="*/ 929565 h 930241"/>
              <a:gd name="connsiteX64" fmla="*/ 10085058 w 12192000"/>
              <a:gd name="connsiteY64" fmla="*/ 930241 h 930241"/>
              <a:gd name="connsiteX65" fmla="*/ 9097448 w 12192000"/>
              <a:gd name="connsiteY65" fmla="*/ 930241 h 930241"/>
              <a:gd name="connsiteX66" fmla="*/ 9096862 w 12192000"/>
              <a:gd name="connsiteY66" fmla="*/ 929565 h 930241"/>
              <a:gd name="connsiteX67" fmla="*/ 9089603 w 12192000"/>
              <a:gd name="connsiteY67" fmla="*/ 916190 h 930241"/>
              <a:gd name="connsiteX68" fmla="*/ 9082343 w 12192000"/>
              <a:gd name="connsiteY68" fmla="*/ 929565 h 930241"/>
              <a:gd name="connsiteX69" fmla="*/ 9081758 w 12192000"/>
              <a:gd name="connsiteY69" fmla="*/ 930241 h 930241"/>
              <a:gd name="connsiteX70" fmla="*/ 8094148 w 12192000"/>
              <a:gd name="connsiteY70" fmla="*/ 930241 h 930241"/>
              <a:gd name="connsiteX71" fmla="*/ 8093562 w 12192000"/>
              <a:gd name="connsiteY71" fmla="*/ 929565 h 930241"/>
              <a:gd name="connsiteX72" fmla="*/ 8086303 w 12192000"/>
              <a:gd name="connsiteY72" fmla="*/ 916190 h 930241"/>
              <a:gd name="connsiteX73" fmla="*/ 8079044 w 12192000"/>
              <a:gd name="connsiteY73" fmla="*/ 929565 h 930241"/>
              <a:gd name="connsiteX74" fmla="*/ 8078459 w 12192000"/>
              <a:gd name="connsiteY74" fmla="*/ 930241 h 930241"/>
              <a:gd name="connsiteX75" fmla="*/ 7090848 w 12192000"/>
              <a:gd name="connsiteY75" fmla="*/ 930241 h 930241"/>
              <a:gd name="connsiteX76" fmla="*/ 7090262 w 12192000"/>
              <a:gd name="connsiteY76" fmla="*/ 929565 h 930241"/>
              <a:gd name="connsiteX77" fmla="*/ 7083003 w 12192000"/>
              <a:gd name="connsiteY77" fmla="*/ 916190 h 930241"/>
              <a:gd name="connsiteX78" fmla="*/ 7075744 w 12192000"/>
              <a:gd name="connsiteY78" fmla="*/ 929565 h 930241"/>
              <a:gd name="connsiteX79" fmla="*/ 7075159 w 12192000"/>
              <a:gd name="connsiteY79" fmla="*/ 930241 h 930241"/>
              <a:gd name="connsiteX80" fmla="*/ 5145871 w 12192000"/>
              <a:gd name="connsiteY80" fmla="*/ 930241 h 930241"/>
              <a:gd name="connsiteX81" fmla="*/ 5145286 w 12192000"/>
              <a:gd name="connsiteY81" fmla="*/ 929565 h 930241"/>
              <a:gd name="connsiteX82" fmla="*/ 5138027 w 12192000"/>
              <a:gd name="connsiteY82" fmla="*/ 916190 h 930241"/>
              <a:gd name="connsiteX83" fmla="*/ 5130768 w 12192000"/>
              <a:gd name="connsiteY83" fmla="*/ 929565 h 930241"/>
              <a:gd name="connsiteX84" fmla="*/ 5130182 w 12192000"/>
              <a:gd name="connsiteY84" fmla="*/ 930241 h 930241"/>
              <a:gd name="connsiteX85" fmla="*/ 4142571 w 12192000"/>
              <a:gd name="connsiteY85" fmla="*/ 930241 h 930241"/>
              <a:gd name="connsiteX86" fmla="*/ 4141985 w 12192000"/>
              <a:gd name="connsiteY86" fmla="*/ 929565 h 930241"/>
              <a:gd name="connsiteX87" fmla="*/ 4134726 w 12192000"/>
              <a:gd name="connsiteY87" fmla="*/ 916190 h 930241"/>
              <a:gd name="connsiteX88" fmla="*/ 4127468 w 12192000"/>
              <a:gd name="connsiteY88" fmla="*/ 929565 h 930241"/>
              <a:gd name="connsiteX89" fmla="*/ 4126882 w 12192000"/>
              <a:gd name="connsiteY89" fmla="*/ 930241 h 930241"/>
              <a:gd name="connsiteX90" fmla="*/ 3139272 w 12192000"/>
              <a:gd name="connsiteY90" fmla="*/ 930241 h 930241"/>
              <a:gd name="connsiteX91" fmla="*/ 3138686 w 12192000"/>
              <a:gd name="connsiteY91" fmla="*/ 929565 h 930241"/>
              <a:gd name="connsiteX92" fmla="*/ 3131426 w 12192000"/>
              <a:gd name="connsiteY92" fmla="*/ 916190 h 930241"/>
              <a:gd name="connsiteX93" fmla="*/ 3124167 w 12192000"/>
              <a:gd name="connsiteY93" fmla="*/ 929565 h 930241"/>
              <a:gd name="connsiteX94" fmla="*/ 3123582 w 12192000"/>
              <a:gd name="connsiteY94" fmla="*/ 930241 h 930241"/>
              <a:gd name="connsiteX95" fmla="*/ 2135972 w 12192000"/>
              <a:gd name="connsiteY95" fmla="*/ 930241 h 930241"/>
              <a:gd name="connsiteX96" fmla="*/ 2135386 w 12192000"/>
              <a:gd name="connsiteY96" fmla="*/ 929565 h 930241"/>
              <a:gd name="connsiteX97" fmla="*/ 2128126 w 12192000"/>
              <a:gd name="connsiteY97" fmla="*/ 916190 h 930241"/>
              <a:gd name="connsiteX98" fmla="*/ 2120867 w 12192000"/>
              <a:gd name="connsiteY98" fmla="*/ 929565 h 930241"/>
              <a:gd name="connsiteX99" fmla="*/ 2120282 w 12192000"/>
              <a:gd name="connsiteY99" fmla="*/ 930241 h 930241"/>
              <a:gd name="connsiteX100" fmla="*/ 1132672 w 12192000"/>
              <a:gd name="connsiteY100" fmla="*/ 930241 h 930241"/>
              <a:gd name="connsiteX101" fmla="*/ 1132086 w 12192000"/>
              <a:gd name="connsiteY101" fmla="*/ 929565 h 930241"/>
              <a:gd name="connsiteX102" fmla="*/ 1124826 w 12192000"/>
              <a:gd name="connsiteY102" fmla="*/ 916190 h 930241"/>
              <a:gd name="connsiteX103" fmla="*/ 1117567 w 12192000"/>
              <a:gd name="connsiteY103" fmla="*/ 929565 h 930241"/>
              <a:gd name="connsiteX104" fmla="*/ 1116982 w 12192000"/>
              <a:gd name="connsiteY104" fmla="*/ 930241 h 930241"/>
              <a:gd name="connsiteX105" fmla="*/ 129371 w 12192000"/>
              <a:gd name="connsiteY105" fmla="*/ 930241 h 930241"/>
              <a:gd name="connsiteX106" fmla="*/ 128785 w 12192000"/>
              <a:gd name="connsiteY106" fmla="*/ 929565 h 930241"/>
              <a:gd name="connsiteX107" fmla="*/ 121526 w 12192000"/>
              <a:gd name="connsiteY107" fmla="*/ 916190 h 930241"/>
              <a:gd name="connsiteX108" fmla="*/ 114267 w 12192000"/>
              <a:gd name="connsiteY108" fmla="*/ 929565 h 930241"/>
              <a:gd name="connsiteX109" fmla="*/ 113682 w 12192000"/>
              <a:gd name="connsiteY109" fmla="*/ 930241 h 930241"/>
              <a:gd name="connsiteX110" fmla="*/ 0 w 12192000"/>
              <a:gd name="connsiteY110" fmla="*/ 930241 h 930241"/>
              <a:gd name="connsiteX111" fmla="*/ 0 w 12192000"/>
              <a:gd name="connsiteY111" fmla="*/ 140135 h 930241"/>
              <a:gd name="connsiteX112" fmla="*/ 20758 w 12192000"/>
              <a:gd name="connsiteY112" fmla="*/ 154887 h 930241"/>
              <a:gd name="connsiteX113" fmla="*/ 114267 w 12192000"/>
              <a:gd name="connsiteY113" fmla="*/ 262866 h 930241"/>
              <a:gd name="connsiteX114" fmla="*/ 121526 w 12192000"/>
              <a:gd name="connsiteY114" fmla="*/ 276240 h 930241"/>
              <a:gd name="connsiteX115" fmla="*/ 128785 w 12192000"/>
              <a:gd name="connsiteY115" fmla="*/ 262866 h 930241"/>
              <a:gd name="connsiteX116" fmla="*/ 623176 w 12192000"/>
              <a:gd name="connsiteY116" fmla="*/ 0 h 93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2192000" h="930241">
                <a:moveTo>
                  <a:pt x="623176" y="0"/>
                </a:moveTo>
                <a:cubicBezTo>
                  <a:pt x="828976" y="0"/>
                  <a:pt x="1010423" y="104272"/>
                  <a:pt x="1117567" y="262866"/>
                </a:cubicBezTo>
                <a:lnTo>
                  <a:pt x="1124826" y="276240"/>
                </a:lnTo>
                <a:lnTo>
                  <a:pt x="1132086" y="262866"/>
                </a:lnTo>
                <a:cubicBezTo>
                  <a:pt x="1239230" y="104272"/>
                  <a:pt x="1420676" y="0"/>
                  <a:pt x="1626476" y="0"/>
                </a:cubicBezTo>
                <a:cubicBezTo>
                  <a:pt x="1832276" y="0"/>
                  <a:pt x="2013723" y="104272"/>
                  <a:pt x="2120867" y="262866"/>
                </a:cubicBezTo>
                <a:lnTo>
                  <a:pt x="2128126" y="276240"/>
                </a:lnTo>
                <a:lnTo>
                  <a:pt x="2135386" y="262866"/>
                </a:lnTo>
                <a:cubicBezTo>
                  <a:pt x="2242530" y="104272"/>
                  <a:pt x="2423976" y="0"/>
                  <a:pt x="2629777" y="0"/>
                </a:cubicBezTo>
                <a:cubicBezTo>
                  <a:pt x="2835577" y="0"/>
                  <a:pt x="3017023" y="104272"/>
                  <a:pt x="3124167" y="262866"/>
                </a:cubicBezTo>
                <a:lnTo>
                  <a:pt x="3131426" y="276240"/>
                </a:lnTo>
                <a:lnTo>
                  <a:pt x="3138686" y="262866"/>
                </a:lnTo>
                <a:cubicBezTo>
                  <a:pt x="3245830" y="104272"/>
                  <a:pt x="3427276" y="0"/>
                  <a:pt x="3633076" y="0"/>
                </a:cubicBezTo>
                <a:cubicBezTo>
                  <a:pt x="3838876" y="0"/>
                  <a:pt x="4020323" y="104272"/>
                  <a:pt x="4127468" y="262866"/>
                </a:cubicBezTo>
                <a:lnTo>
                  <a:pt x="4134726" y="276240"/>
                </a:lnTo>
                <a:lnTo>
                  <a:pt x="4141985" y="262866"/>
                </a:lnTo>
                <a:cubicBezTo>
                  <a:pt x="4249131" y="104272"/>
                  <a:pt x="4430577" y="0"/>
                  <a:pt x="4636377" y="0"/>
                </a:cubicBezTo>
                <a:cubicBezTo>
                  <a:pt x="4842177" y="0"/>
                  <a:pt x="5023624" y="104272"/>
                  <a:pt x="5130768" y="262866"/>
                </a:cubicBezTo>
                <a:lnTo>
                  <a:pt x="5138027" y="276240"/>
                </a:lnTo>
                <a:lnTo>
                  <a:pt x="5145286" y="262866"/>
                </a:lnTo>
                <a:cubicBezTo>
                  <a:pt x="5252429" y="104272"/>
                  <a:pt x="5433876" y="0"/>
                  <a:pt x="5639676" y="0"/>
                </a:cubicBezTo>
                <a:cubicBezTo>
                  <a:pt x="5804317" y="0"/>
                  <a:pt x="5953370" y="66734"/>
                  <a:pt x="6061264" y="174628"/>
                </a:cubicBezTo>
                <a:lnTo>
                  <a:pt x="6110515" y="234320"/>
                </a:lnTo>
                <a:lnTo>
                  <a:pt x="6159766" y="174628"/>
                </a:lnTo>
                <a:cubicBezTo>
                  <a:pt x="6267659" y="66734"/>
                  <a:pt x="6416713" y="0"/>
                  <a:pt x="6581353" y="0"/>
                </a:cubicBezTo>
                <a:cubicBezTo>
                  <a:pt x="6787153" y="0"/>
                  <a:pt x="6968600" y="104272"/>
                  <a:pt x="7075744" y="262866"/>
                </a:cubicBezTo>
                <a:lnTo>
                  <a:pt x="7083003" y="276240"/>
                </a:lnTo>
                <a:lnTo>
                  <a:pt x="7090262" y="262866"/>
                </a:lnTo>
                <a:cubicBezTo>
                  <a:pt x="7197407" y="104272"/>
                  <a:pt x="7378853" y="0"/>
                  <a:pt x="7584653" y="0"/>
                </a:cubicBezTo>
                <a:cubicBezTo>
                  <a:pt x="7790453" y="0"/>
                  <a:pt x="7971899" y="104272"/>
                  <a:pt x="8079044" y="262866"/>
                </a:cubicBezTo>
                <a:lnTo>
                  <a:pt x="8086303" y="276240"/>
                </a:lnTo>
                <a:lnTo>
                  <a:pt x="8093562" y="262866"/>
                </a:lnTo>
                <a:cubicBezTo>
                  <a:pt x="8200706" y="104272"/>
                  <a:pt x="8382153" y="0"/>
                  <a:pt x="8587952" y="0"/>
                </a:cubicBezTo>
                <a:cubicBezTo>
                  <a:pt x="8793753" y="0"/>
                  <a:pt x="8975199" y="104272"/>
                  <a:pt x="9082343" y="262866"/>
                </a:cubicBezTo>
                <a:lnTo>
                  <a:pt x="9089603" y="276240"/>
                </a:lnTo>
                <a:lnTo>
                  <a:pt x="9096862" y="262866"/>
                </a:lnTo>
                <a:cubicBezTo>
                  <a:pt x="9204006" y="104272"/>
                  <a:pt x="9385452" y="0"/>
                  <a:pt x="9591252" y="0"/>
                </a:cubicBezTo>
                <a:cubicBezTo>
                  <a:pt x="9797052" y="0"/>
                  <a:pt x="9978499" y="104272"/>
                  <a:pt x="10085643" y="262866"/>
                </a:cubicBezTo>
                <a:lnTo>
                  <a:pt x="10092902" y="276240"/>
                </a:lnTo>
                <a:lnTo>
                  <a:pt x="10100161" y="262866"/>
                </a:lnTo>
                <a:cubicBezTo>
                  <a:pt x="10207306" y="104272"/>
                  <a:pt x="10388752" y="0"/>
                  <a:pt x="10594552" y="0"/>
                </a:cubicBezTo>
                <a:cubicBezTo>
                  <a:pt x="10800352" y="0"/>
                  <a:pt x="10981799" y="104272"/>
                  <a:pt x="11088943" y="262866"/>
                </a:cubicBezTo>
                <a:lnTo>
                  <a:pt x="11096202" y="276240"/>
                </a:lnTo>
                <a:lnTo>
                  <a:pt x="11103462" y="262866"/>
                </a:lnTo>
                <a:cubicBezTo>
                  <a:pt x="11210606" y="104272"/>
                  <a:pt x="11392052" y="0"/>
                  <a:pt x="11597852" y="0"/>
                </a:cubicBezTo>
                <a:cubicBezTo>
                  <a:pt x="11803652" y="0"/>
                  <a:pt x="11985099" y="104272"/>
                  <a:pt x="12092243" y="262866"/>
                </a:cubicBezTo>
                <a:lnTo>
                  <a:pt x="12099502" y="276240"/>
                </a:lnTo>
                <a:lnTo>
                  <a:pt x="12106762" y="262866"/>
                </a:lnTo>
                <a:lnTo>
                  <a:pt x="12192000" y="164438"/>
                </a:lnTo>
                <a:lnTo>
                  <a:pt x="12192000" y="930241"/>
                </a:lnTo>
                <a:lnTo>
                  <a:pt x="12107348" y="930241"/>
                </a:lnTo>
                <a:lnTo>
                  <a:pt x="12106762" y="929565"/>
                </a:lnTo>
                <a:lnTo>
                  <a:pt x="12099502" y="916190"/>
                </a:lnTo>
                <a:lnTo>
                  <a:pt x="12092243" y="929565"/>
                </a:lnTo>
                <a:lnTo>
                  <a:pt x="12091658" y="930241"/>
                </a:lnTo>
                <a:lnTo>
                  <a:pt x="11104047" y="930241"/>
                </a:lnTo>
                <a:lnTo>
                  <a:pt x="11103462" y="929565"/>
                </a:lnTo>
                <a:lnTo>
                  <a:pt x="11096202" y="916190"/>
                </a:lnTo>
                <a:lnTo>
                  <a:pt x="11088943" y="929565"/>
                </a:lnTo>
                <a:lnTo>
                  <a:pt x="11088357" y="930241"/>
                </a:lnTo>
                <a:lnTo>
                  <a:pt x="10100746" y="930241"/>
                </a:lnTo>
                <a:lnTo>
                  <a:pt x="10100161" y="929565"/>
                </a:lnTo>
                <a:lnTo>
                  <a:pt x="10092902" y="916190"/>
                </a:lnTo>
                <a:lnTo>
                  <a:pt x="10085643" y="929565"/>
                </a:lnTo>
                <a:lnTo>
                  <a:pt x="10085058" y="930241"/>
                </a:lnTo>
                <a:lnTo>
                  <a:pt x="9097448" y="930241"/>
                </a:lnTo>
                <a:lnTo>
                  <a:pt x="9096862" y="929565"/>
                </a:lnTo>
                <a:lnTo>
                  <a:pt x="9089603" y="916190"/>
                </a:lnTo>
                <a:lnTo>
                  <a:pt x="9082343" y="929565"/>
                </a:lnTo>
                <a:lnTo>
                  <a:pt x="9081758" y="930241"/>
                </a:lnTo>
                <a:lnTo>
                  <a:pt x="8094148" y="930241"/>
                </a:lnTo>
                <a:lnTo>
                  <a:pt x="8093562" y="929565"/>
                </a:lnTo>
                <a:lnTo>
                  <a:pt x="8086303" y="916190"/>
                </a:lnTo>
                <a:lnTo>
                  <a:pt x="8079044" y="929565"/>
                </a:lnTo>
                <a:lnTo>
                  <a:pt x="8078459" y="930241"/>
                </a:lnTo>
                <a:lnTo>
                  <a:pt x="7090848" y="930241"/>
                </a:lnTo>
                <a:lnTo>
                  <a:pt x="7090262" y="929565"/>
                </a:lnTo>
                <a:lnTo>
                  <a:pt x="7083003" y="916190"/>
                </a:lnTo>
                <a:lnTo>
                  <a:pt x="7075744" y="929565"/>
                </a:lnTo>
                <a:lnTo>
                  <a:pt x="7075159" y="930241"/>
                </a:lnTo>
                <a:lnTo>
                  <a:pt x="5145871" y="930241"/>
                </a:lnTo>
                <a:lnTo>
                  <a:pt x="5145286" y="929565"/>
                </a:lnTo>
                <a:lnTo>
                  <a:pt x="5138027" y="916190"/>
                </a:lnTo>
                <a:lnTo>
                  <a:pt x="5130768" y="929565"/>
                </a:lnTo>
                <a:lnTo>
                  <a:pt x="5130182" y="930241"/>
                </a:lnTo>
                <a:lnTo>
                  <a:pt x="4142571" y="930241"/>
                </a:lnTo>
                <a:lnTo>
                  <a:pt x="4141985" y="929565"/>
                </a:lnTo>
                <a:lnTo>
                  <a:pt x="4134726" y="916190"/>
                </a:lnTo>
                <a:lnTo>
                  <a:pt x="4127468" y="929565"/>
                </a:lnTo>
                <a:lnTo>
                  <a:pt x="4126882" y="930241"/>
                </a:lnTo>
                <a:lnTo>
                  <a:pt x="3139272" y="930241"/>
                </a:lnTo>
                <a:lnTo>
                  <a:pt x="3138686" y="929565"/>
                </a:lnTo>
                <a:lnTo>
                  <a:pt x="3131426" y="916190"/>
                </a:lnTo>
                <a:lnTo>
                  <a:pt x="3124167" y="929565"/>
                </a:lnTo>
                <a:lnTo>
                  <a:pt x="3123582" y="930241"/>
                </a:lnTo>
                <a:lnTo>
                  <a:pt x="2135972" y="930241"/>
                </a:lnTo>
                <a:lnTo>
                  <a:pt x="2135386" y="929565"/>
                </a:lnTo>
                <a:lnTo>
                  <a:pt x="2128126" y="916190"/>
                </a:lnTo>
                <a:lnTo>
                  <a:pt x="2120867" y="929565"/>
                </a:lnTo>
                <a:lnTo>
                  <a:pt x="2120282" y="930241"/>
                </a:lnTo>
                <a:lnTo>
                  <a:pt x="1132672" y="930241"/>
                </a:lnTo>
                <a:lnTo>
                  <a:pt x="1132086" y="929565"/>
                </a:lnTo>
                <a:lnTo>
                  <a:pt x="1124826" y="916190"/>
                </a:lnTo>
                <a:lnTo>
                  <a:pt x="1117567" y="929565"/>
                </a:lnTo>
                <a:lnTo>
                  <a:pt x="1116982" y="930241"/>
                </a:lnTo>
                <a:lnTo>
                  <a:pt x="129371" y="930241"/>
                </a:lnTo>
                <a:lnTo>
                  <a:pt x="128785" y="929565"/>
                </a:lnTo>
                <a:lnTo>
                  <a:pt x="121526" y="916190"/>
                </a:lnTo>
                <a:lnTo>
                  <a:pt x="114267" y="929565"/>
                </a:lnTo>
                <a:lnTo>
                  <a:pt x="113682" y="930241"/>
                </a:lnTo>
                <a:lnTo>
                  <a:pt x="0" y="930241"/>
                </a:lnTo>
                <a:lnTo>
                  <a:pt x="0" y="140135"/>
                </a:lnTo>
                <a:lnTo>
                  <a:pt x="20758" y="154887"/>
                </a:lnTo>
                <a:cubicBezTo>
                  <a:pt x="56051" y="186964"/>
                  <a:pt x="87481" y="223218"/>
                  <a:pt x="114267" y="262866"/>
                </a:cubicBezTo>
                <a:lnTo>
                  <a:pt x="121526" y="276240"/>
                </a:lnTo>
                <a:lnTo>
                  <a:pt x="128785" y="262866"/>
                </a:lnTo>
                <a:cubicBezTo>
                  <a:pt x="235930" y="104272"/>
                  <a:pt x="417376" y="0"/>
                  <a:pt x="623176" y="0"/>
                </a:cubicBezTo>
                <a:close/>
              </a:path>
            </a:pathLst>
          </a:custGeom>
          <a:solidFill>
            <a:srgbClr val="354DA1">
              <a:alpha val="2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82BD1D0-1F75-04DF-2EB3-734E461922E6}"/>
              </a:ext>
            </a:extLst>
          </p:cNvPr>
          <p:cNvSpPr/>
          <p:nvPr userDrawn="1"/>
        </p:nvSpPr>
        <p:spPr>
          <a:xfrm>
            <a:off x="0" y="6197502"/>
            <a:ext cx="12192000" cy="660499"/>
          </a:xfrm>
          <a:custGeom>
            <a:avLst/>
            <a:gdLst>
              <a:gd name="connsiteX0" fmla="*/ 125391 w 12192000"/>
              <a:gd name="connsiteY0" fmla="*/ 0 h 660499"/>
              <a:gd name="connsiteX1" fmla="*/ 619782 w 12192000"/>
              <a:gd name="connsiteY1" fmla="*/ 262866 h 660499"/>
              <a:gd name="connsiteX2" fmla="*/ 627041 w 12192000"/>
              <a:gd name="connsiteY2" fmla="*/ 276240 h 660499"/>
              <a:gd name="connsiteX3" fmla="*/ 634300 w 12192000"/>
              <a:gd name="connsiteY3" fmla="*/ 262866 h 660499"/>
              <a:gd name="connsiteX4" fmla="*/ 1128691 w 12192000"/>
              <a:gd name="connsiteY4" fmla="*/ 0 h 660499"/>
              <a:gd name="connsiteX5" fmla="*/ 1623082 w 12192000"/>
              <a:gd name="connsiteY5" fmla="*/ 262866 h 660499"/>
              <a:gd name="connsiteX6" fmla="*/ 1630341 w 12192000"/>
              <a:gd name="connsiteY6" fmla="*/ 276240 h 660499"/>
              <a:gd name="connsiteX7" fmla="*/ 1637601 w 12192000"/>
              <a:gd name="connsiteY7" fmla="*/ 262866 h 660499"/>
              <a:gd name="connsiteX8" fmla="*/ 2131992 w 12192000"/>
              <a:gd name="connsiteY8" fmla="*/ 0 h 660499"/>
              <a:gd name="connsiteX9" fmla="*/ 2626382 w 12192000"/>
              <a:gd name="connsiteY9" fmla="*/ 262866 h 660499"/>
              <a:gd name="connsiteX10" fmla="*/ 2633641 w 12192000"/>
              <a:gd name="connsiteY10" fmla="*/ 276240 h 660499"/>
              <a:gd name="connsiteX11" fmla="*/ 2640901 w 12192000"/>
              <a:gd name="connsiteY11" fmla="*/ 262866 h 660499"/>
              <a:gd name="connsiteX12" fmla="*/ 3135291 w 12192000"/>
              <a:gd name="connsiteY12" fmla="*/ 0 h 660499"/>
              <a:gd name="connsiteX13" fmla="*/ 3629682 w 12192000"/>
              <a:gd name="connsiteY13" fmla="*/ 262866 h 660499"/>
              <a:gd name="connsiteX14" fmla="*/ 3636942 w 12192000"/>
              <a:gd name="connsiteY14" fmla="*/ 276240 h 660499"/>
              <a:gd name="connsiteX15" fmla="*/ 3644202 w 12192000"/>
              <a:gd name="connsiteY15" fmla="*/ 262866 h 660499"/>
              <a:gd name="connsiteX16" fmla="*/ 4138591 w 12192000"/>
              <a:gd name="connsiteY16" fmla="*/ 0 h 660499"/>
              <a:gd name="connsiteX17" fmla="*/ 4632982 w 12192000"/>
              <a:gd name="connsiteY17" fmla="*/ 262866 h 660499"/>
              <a:gd name="connsiteX18" fmla="*/ 4640242 w 12192000"/>
              <a:gd name="connsiteY18" fmla="*/ 276240 h 660499"/>
              <a:gd name="connsiteX19" fmla="*/ 4647501 w 12192000"/>
              <a:gd name="connsiteY19" fmla="*/ 262866 h 660499"/>
              <a:gd name="connsiteX20" fmla="*/ 5141891 w 12192000"/>
              <a:gd name="connsiteY20" fmla="*/ 0 h 660499"/>
              <a:gd name="connsiteX21" fmla="*/ 5636283 w 12192000"/>
              <a:gd name="connsiteY21" fmla="*/ 262866 h 660499"/>
              <a:gd name="connsiteX22" fmla="*/ 5643542 w 12192000"/>
              <a:gd name="connsiteY22" fmla="*/ 276240 h 660499"/>
              <a:gd name="connsiteX23" fmla="*/ 5650800 w 12192000"/>
              <a:gd name="connsiteY23" fmla="*/ 262866 h 660499"/>
              <a:gd name="connsiteX24" fmla="*/ 6145192 w 12192000"/>
              <a:gd name="connsiteY24" fmla="*/ 0 h 660499"/>
              <a:gd name="connsiteX25" fmla="*/ 6566780 w 12192000"/>
              <a:gd name="connsiteY25" fmla="*/ 174628 h 660499"/>
              <a:gd name="connsiteX26" fmla="*/ 6616030 w 12192000"/>
              <a:gd name="connsiteY26" fmla="*/ 234320 h 660499"/>
              <a:gd name="connsiteX27" fmla="*/ 6665281 w 12192000"/>
              <a:gd name="connsiteY27" fmla="*/ 174628 h 660499"/>
              <a:gd name="connsiteX28" fmla="*/ 7086868 w 12192000"/>
              <a:gd name="connsiteY28" fmla="*/ 0 h 660499"/>
              <a:gd name="connsiteX29" fmla="*/ 7581259 w 12192000"/>
              <a:gd name="connsiteY29" fmla="*/ 262866 h 660499"/>
              <a:gd name="connsiteX30" fmla="*/ 7588518 w 12192000"/>
              <a:gd name="connsiteY30" fmla="*/ 276240 h 660499"/>
              <a:gd name="connsiteX31" fmla="*/ 7595777 w 12192000"/>
              <a:gd name="connsiteY31" fmla="*/ 262866 h 660499"/>
              <a:gd name="connsiteX32" fmla="*/ 8090168 w 12192000"/>
              <a:gd name="connsiteY32" fmla="*/ 0 h 660499"/>
              <a:gd name="connsiteX33" fmla="*/ 8584559 w 12192000"/>
              <a:gd name="connsiteY33" fmla="*/ 262866 h 660499"/>
              <a:gd name="connsiteX34" fmla="*/ 8591818 w 12192000"/>
              <a:gd name="connsiteY34" fmla="*/ 276240 h 660499"/>
              <a:gd name="connsiteX35" fmla="*/ 8599077 w 12192000"/>
              <a:gd name="connsiteY35" fmla="*/ 262866 h 660499"/>
              <a:gd name="connsiteX36" fmla="*/ 9093467 w 12192000"/>
              <a:gd name="connsiteY36" fmla="*/ 0 h 660499"/>
              <a:gd name="connsiteX37" fmla="*/ 9587858 w 12192000"/>
              <a:gd name="connsiteY37" fmla="*/ 262866 h 660499"/>
              <a:gd name="connsiteX38" fmla="*/ 9595118 w 12192000"/>
              <a:gd name="connsiteY38" fmla="*/ 276240 h 660499"/>
              <a:gd name="connsiteX39" fmla="*/ 9602377 w 12192000"/>
              <a:gd name="connsiteY39" fmla="*/ 262866 h 660499"/>
              <a:gd name="connsiteX40" fmla="*/ 10096767 w 12192000"/>
              <a:gd name="connsiteY40" fmla="*/ 0 h 660499"/>
              <a:gd name="connsiteX41" fmla="*/ 10591158 w 12192000"/>
              <a:gd name="connsiteY41" fmla="*/ 262866 h 660499"/>
              <a:gd name="connsiteX42" fmla="*/ 10598417 w 12192000"/>
              <a:gd name="connsiteY42" fmla="*/ 276240 h 660499"/>
              <a:gd name="connsiteX43" fmla="*/ 10605676 w 12192000"/>
              <a:gd name="connsiteY43" fmla="*/ 262866 h 660499"/>
              <a:gd name="connsiteX44" fmla="*/ 11100067 w 12192000"/>
              <a:gd name="connsiteY44" fmla="*/ 0 h 660499"/>
              <a:gd name="connsiteX45" fmla="*/ 11594458 w 12192000"/>
              <a:gd name="connsiteY45" fmla="*/ 262866 h 660499"/>
              <a:gd name="connsiteX46" fmla="*/ 11601717 w 12192000"/>
              <a:gd name="connsiteY46" fmla="*/ 276240 h 660499"/>
              <a:gd name="connsiteX47" fmla="*/ 11608977 w 12192000"/>
              <a:gd name="connsiteY47" fmla="*/ 262866 h 660499"/>
              <a:gd name="connsiteX48" fmla="*/ 12103367 w 12192000"/>
              <a:gd name="connsiteY48" fmla="*/ 0 h 660499"/>
              <a:gd name="connsiteX49" fmla="*/ 12179303 w 12192000"/>
              <a:gd name="connsiteY49" fmla="*/ 4790 h 660499"/>
              <a:gd name="connsiteX50" fmla="*/ 12192000 w 12192000"/>
              <a:gd name="connsiteY50" fmla="*/ 7220 h 660499"/>
              <a:gd name="connsiteX51" fmla="*/ 12192000 w 12192000"/>
              <a:gd name="connsiteY51" fmla="*/ 660499 h 660499"/>
              <a:gd name="connsiteX52" fmla="*/ 0 w 12192000"/>
              <a:gd name="connsiteY52" fmla="*/ 660499 h 660499"/>
              <a:gd name="connsiteX53" fmla="*/ 0 w 12192000"/>
              <a:gd name="connsiteY53" fmla="*/ 14253 h 660499"/>
              <a:gd name="connsiteX54" fmla="*/ 49456 w 12192000"/>
              <a:gd name="connsiteY54" fmla="*/ 4790 h 660499"/>
              <a:gd name="connsiteX55" fmla="*/ 125391 w 12192000"/>
              <a:gd name="connsiteY55" fmla="*/ 0 h 66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000" h="660499">
                <a:moveTo>
                  <a:pt x="125391" y="0"/>
                </a:moveTo>
                <a:cubicBezTo>
                  <a:pt x="331191" y="0"/>
                  <a:pt x="512638" y="104272"/>
                  <a:pt x="619782" y="262866"/>
                </a:cubicBezTo>
                <a:lnTo>
                  <a:pt x="627041" y="276240"/>
                </a:lnTo>
                <a:lnTo>
                  <a:pt x="634300" y="262866"/>
                </a:lnTo>
                <a:cubicBezTo>
                  <a:pt x="741445" y="104272"/>
                  <a:pt x="922891" y="0"/>
                  <a:pt x="1128691" y="0"/>
                </a:cubicBezTo>
                <a:cubicBezTo>
                  <a:pt x="1334491" y="0"/>
                  <a:pt x="1515938" y="104272"/>
                  <a:pt x="1623082" y="262866"/>
                </a:cubicBezTo>
                <a:lnTo>
                  <a:pt x="1630341" y="276240"/>
                </a:lnTo>
                <a:lnTo>
                  <a:pt x="1637601" y="262866"/>
                </a:lnTo>
                <a:cubicBezTo>
                  <a:pt x="1744745" y="104272"/>
                  <a:pt x="1926191" y="0"/>
                  <a:pt x="2131992" y="0"/>
                </a:cubicBezTo>
                <a:cubicBezTo>
                  <a:pt x="2337791" y="0"/>
                  <a:pt x="2519239" y="104272"/>
                  <a:pt x="2626382" y="262866"/>
                </a:cubicBezTo>
                <a:lnTo>
                  <a:pt x="2633641" y="276240"/>
                </a:lnTo>
                <a:lnTo>
                  <a:pt x="2640901" y="262866"/>
                </a:lnTo>
                <a:cubicBezTo>
                  <a:pt x="2748046" y="104272"/>
                  <a:pt x="2929491" y="0"/>
                  <a:pt x="3135291" y="0"/>
                </a:cubicBezTo>
                <a:cubicBezTo>
                  <a:pt x="3341091" y="0"/>
                  <a:pt x="3522538" y="104272"/>
                  <a:pt x="3629682" y="262866"/>
                </a:cubicBezTo>
                <a:lnTo>
                  <a:pt x="3636942" y="276240"/>
                </a:lnTo>
                <a:lnTo>
                  <a:pt x="3644202" y="262866"/>
                </a:lnTo>
                <a:cubicBezTo>
                  <a:pt x="3751345" y="104272"/>
                  <a:pt x="3932791" y="0"/>
                  <a:pt x="4138591" y="0"/>
                </a:cubicBezTo>
                <a:cubicBezTo>
                  <a:pt x="4344392" y="0"/>
                  <a:pt x="4525839" y="104272"/>
                  <a:pt x="4632982" y="262866"/>
                </a:cubicBezTo>
                <a:lnTo>
                  <a:pt x="4640242" y="276240"/>
                </a:lnTo>
                <a:lnTo>
                  <a:pt x="4647501" y="262866"/>
                </a:lnTo>
                <a:cubicBezTo>
                  <a:pt x="4754646" y="104272"/>
                  <a:pt x="4936091" y="0"/>
                  <a:pt x="5141891" y="0"/>
                </a:cubicBezTo>
                <a:cubicBezTo>
                  <a:pt x="5347691" y="0"/>
                  <a:pt x="5529138" y="104272"/>
                  <a:pt x="5636283" y="262866"/>
                </a:cubicBezTo>
                <a:lnTo>
                  <a:pt x="5643542" y="276240"/>
                </a:lnTo>
                <a:lnTo>
                  <a:pt x="5650800" y="262866"/>
                </a:lnTo>
                <a:cubicBezTo>
                  <a:pt x="5757945" y="104272"/>
                  <a:pt x="5939392" y="0"/>
                  <a:pt x="6145192" y="0"/>
                </a:cubicBezTo>
                <a:cubicBezTo>
                  <a:pt x="6309831" y="0"/>
                  <a:pt x="6458886" y="66734"/>
                  <a:pt x="6566780" y="174628"/>
                </a:cubicBezTo>
                <a:lnTo>
                  <a:pt x="6616030" y="234320"/>
                </a:lnTo>
                <a:lnTo>
                  <a:pt x="6665281" y="174628"/>
                </a:lnTo>
                <a:cubicBezTo>
                  <a:pt x="6773174" y="66734"/>
                  <a:pt x="6922228" y="0"/>
                  <a:pt x="7086868" y="0"/>
                </a:cubicBezTo>
                <a:cubicBezTo>
                  <a:pt x="7292668" y="0"/>
                  <a:pt x="7474115" y="104272"/>
                  <a:pt x="7581259" y="262866"/>
                </a:cubicBezTo>
                <a:lnTo>
                  <a:pt x="7588518" y="276240"/>
                </a:lnTo>
                <a:lnTo>
                  <a:pt x="7595777" y="262866"/>
                </a:lnTo>
                <a:cubicBezTo>
                  <a:pt x="7702922" y="104272"/>
                  <a:pt x="7884368" y="0"/>
                  <a:pt x="8090168" y="0"/>
                </a:cubicBezTo>
                <a:cubicBezTo>
                  <a:pt x="8295968" y="0"/>
                  <a:pt x="8477414" y="104272"/>
                  <a:pt x="8584559" y="262866"/>
                </a:cubicBezTo>
                <a:lnTo>
                  <a:pt x="8591818" y="276240"/>
                </a:lnTo>
                <a:lnTo>
                  <a:pt x="8599077" y="262866"/>
                </a:lnTo>
                <a:cubicBezTo>
                  <a:pt x="8706221" y="104272"/>
                  <a:pt x="8887668" y="0"/>
                  <a:pt x="9093467" y="0"/>
                </a:cubicBezTo>
                <a:cubicBezTo>
                  <a:pt x="9299268" y="0"/>
                  <a:pt x="9480714" y="104272"/>
                  <a:pt x="9587858" y="262866"/>
                </a:cubicBezTo>
                <a:lnTo>
                  <a:pt x="9595118" y="276240"/>
                </a:lnTo>
                <a:lnTo>
                  <a:pt x="9602377" y="262866"/>
                </a:lnTo>
                <a:cubicBezTo>
                  <a:pt x="9709521" y="104272"/>
                  <a:pt x="9890967" y="0"/>
                  <a:pt x="10096767" y="0"/>
                </a:cubicBezTo>
                <a:cubicBezTo>
                  <a:pt x="10302567" y="0"/>
                  <a:pt x="10484014" y="104272"/>
                  <a:pt x="10591158" y="262866"/>
                </a:cubicBezTo>
                <a:lnTo>
                  <a:pt x="10598417" y="276240"/>
                </a:lnTo>
                <a:lnTo>
                  <a:pt x="10605676" y="262866"/>
                </a:lnTo>
                <a:cubicBezTo>
                  <a:pt x="10712821" y="104272"/>
                  <a:pt x="10894267" y="0"/>
                  <a:pt x="11100067" y="0"/>
                </a:cubicBezTo>
                <a:cubicBezTo>
                  <a:pt x="11305867" y="0"/>
                  <a:pt x="11487314" y="104272"/>
                  <a:pt x="11594458" y="262866"/>
                </a:cubicBezTo>
                <a:lnTo>
                  <a:pt x="11601717" y="276240"/>
                </a:lnTo>
                <a:lnTo>
                  <a:pt x="11608977" y="262866"/>
                </a:lnTo>
                <a:cubicBezTo>
                  <a:pt x="11716121" y="104272"/>
                  <a:pt x="11897567" y="0"/>
                  <a:pt x="12103367" y="0"/>
                </a:cubicBezTo>
                <a:cubicBezTo>
                  <a:pt x="12129092" y="0"/>
                  <a:pt x="12154436" y="1630"/>
                  <a:pt x="12179303" y="4790"/>
                </a:cubicBezTo>
                <a:lnTo>
                  <a:pt x="12192000" y="7220"/>
                </a:lnTo>
                <a:lnTo>
                  <a:pt x="12192000" y="660499"/>
                </a:lnTo>
                <a:lnTo>
                  <a:pt x="0" y="660499"/>
                </a:lnTo>
                <a:lnTo>
                  <a:pt x="0" y="14253"/>
                </a:lnTo>
                <a:lnTo>
                  <a:pt x="49456" y="4790"/>
                </a:lnTo>
                <a:cubicBezTo>
                  <a:pt x="74322" y="1630"/>
                  <a:pt x="99666" y="0"/>
                  <a:pt x="125391" y="0"/>
                </a:cubicBezTo>
                <a:close/>
              </a:path>
            </a:pathLst>
          </a:custGeom>
          <a:solidFill>
            <a:srgbClr val="354DA1">
              <a:alpha val="3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2BD2F9F-7127-2A05-1CD3-F1114C95F449}"/>
              </a:ext>
            </a:extLst>
          </p:cNvPr>
          <p:cNvSpPr/>
          <p:nvPr userDrawn="1"/>
        </p:nvSpPr>
        <p:spPr>
          <a:xfrm>
            <a:off x="0" y="6464490"/>
            <a:ext cx="12192000" cy="393511"/>
          </a:xfrm>
          <a:custGeom>
            <a:avLst/>
            <a:gdLst>
              <a:gd name="connsiteX0" fmla="*/ 608662 w 12192000"/>
              <a:gd name="connsiteY0" fmla="*/ 0 h 393511"/>
              <a:gd name="connsiteX1" fmla="*/ 1103053 w 12192000"/>
              <a:gd name="connsiteY1" fmla="*/ 262866 h 393511"/>
              <a:gd name="connsiteX2" fmla="*/ 1110312 w 12192000"/>
              <a:gd name="connsiteY2" fmla="*/ 276240 h 393511"/>
              <a:gd name="connsiteX3" fmla="*/ 1117573 w 12192000"/>
              <a:gd name="connsiteY3" fmla="*/ 262866 h 393511"/>
              <a:gd name="connsiteX4" fmla="*/ 1611962 w 12192000"/>
              <a:gd name="connsiteY4" fmla="*/ 0 h 393511"/>
              <a:gd name="connsiteX5" fmla="*/ 2106353 w 12192000"/>
              <a:gd name="connsiteY5" fmla="*/ 262866 h 393511"/>
              <a:gd name="connsiteX6" fmla="*/ 2113612 w 12192000"/>
              <a:gd name="connsiteY6" fmla="*/ 276240 h 393511"/>
              <a:gd name="connsiteX7" fmla="*/ 2120872 w 12192000"/>
              <a:gd name="connsiteY7" fmla="*/ 262866 h 393511"/>
              <a:gd name="connsiteX8" fmla="*/ 2615262 w 12192000"/>
              <a:gd name="connsiteY8" fmla="*/ 0 h 393511"/>
              <a:gd name="connsiteX9" fmla="*/ 3109653 w 12192000"/>
              <a:gd name="connsiteY9" fmla="*/ 262866 h 393511"/>
              <a:gd name="connsiteX10" fmla="*/ 3116913 w 12192000"/>
              <a:gd name="connsiteY10" fmla="*/ 276240 h 393511"/>
              <a:gd name="connsiteX11" fmla="*/ 3124173 w 12192000"/>
              <a:gd name="connsiteY11" fmla="*/ 262866 h 393511"/>
              <a:gd name="connsiteX12" fmla="*/ 3618562 w 12192000"/>
              <a:gd name="connsiteY12" fmla="*/ 0 h 393511"/>
              <a:gd name="connsiteX13" fmla="*/ 4112953 w 12192000"/>
              <a:gd name="connsiteY13" fmla="*/ 262866 h 393511"/>
              <a:gd name="connsiteX14" fmla="*/ 4120212 w 12192000"/>
              <a:gd name="connsiteY14" fmla="*/ 276240 h 393511"/>
              <a:gd name="connsiteX15" fmla="*/ 4127471 w 12192000"/>
              <a:gd name="connsiteY15" fmla="*/ 262866 h 393511"/>
              <a:gd name="connsiteX16" fmla="*/ 4621862 w 12192000"/>
              <a:gd name="connsiteY16" fmla="*/ 0 h 393511"/>
              <a:gd name="connsiteX17" fmla="*/ 5116254 w 12192000"/>
              <a:gd name="connsiteY17" fmla="*/ 262866 h 393511"/>
              <a:gd name="connsiteX18" fmla="*/ 5123513 w 12192000"/>
              <a:gd name="connsiteY18" fmla="*/ 276240 h 393511"/>
              <a:gd name="connsiteX19" fmla="*/ 5130771 w 12192000"/>
              <a:gd name="connsiteY19" fmla="*/ 262866 h 393511"/>
              <a:gd name="connsiteX20" fmla="*/ 5625163 w 12192000"/>
              <a:gd name="connsiteY20" fmla="*/ 0 h 393511"/>
              <a:gd name="connsiteX21" fmla="*/ 6046751 w 12192000"/>
              <a:gd name="connsiteY21" fmla="*/ 174628 h 393511"/>
              <a:gd name="connsiteX22" fmla="*/ 6096001 w 12192000"/>
              <a:gd name="connsiteY22" fmla="*/ 234320 h 393511"/>
              <a:gd name="connsiteX23" fmla="*/ 6145252 w 12192000"/>
              <a:gd name="connsiteY23" fmla="*/ 174628 h 393511"/>
              <a:gd name="connsiteX24" fmla="*/ 6566839 w 12192000"/>
              <a:gd name="connsiteY24" fmla="*/ 0 h 393511"/>
              <a:gd name="connsiteX25" fmla="*/ 7061230 w 12192000"/>
              <a:gd name="connsiteY25" fmla="*/ 262866 h 393511"/>
              <a:gd name="connsiteX26" fmla="*/ 7068489 w 12192000"/>
              <a:gd name="connsiteY26" fmla="*/ 276240 h 393511"/>
              <a:gd name="connsiteX27" fmla="*/ 7075748 w 12192000"/>
              <a:gd name="connsiteY27" fmla="*/ 262866 h 393511"/>
              <a:gd name="connsiteX28" fmla="*/ 7570139 w 12192000"/>
              <a:gd name="connsiteY28" fmla="*/ 0 h 393511"/>
              <a:gd name="connsiteX29" fmla="*/ 8064530 w 12192000"/>
              <a:gd name="connsiteY29" fmla="*/ 262866 h 393511"/>
              <a:gd name="connsiteX30" fmla="*/ 8071789 w 12192000"/>
              <a:gd name="connsiteY30" fmla="*/ 276240 h 393511"/>
              <a:gd name="connsiteX31" fmla="*/ 8079048 w 12192000"/>
              <a:gd name="connsiteY31" fmla="*/ 262866 h 393511"/>
              <a:gd name="connsiteX32" fmla="*/ 8573438 w 12192000"/>
              <a:gd name="connsiteY32" fmla="*/ 0 h 393511"/>
              <a:gd name="connsiteX33" fmla="*/ 9067829 w 12192000"/>
              <a:gd name="connsiteY33" fmla="*/ 262866 h 393511"/>
              <a:gd name="connsiteX34" fmla="*/ 9075089 w 12192000"/>
              <a:gd name="connsiteY34" fmla="*/ 276240 h 393511"/>
              <a:gd name="connsiteX35" fmla="*/ 9082348 w 12192000"/>
              <a:gd name="connsiteY35" fmla="*/ 262866 h 393511"/>
              <a:gd name="connsiteX36" fmla="*/ 9576738 w 12192000"/>
              <a:gd name="connsiteY36" fmla="*/ 0 h 393511"/>
              <a:gd name="connsiteX37" fmla="*/ 10071129 w 12192000"/>
              <a:gd name="connsiteY37" fmla="*/ 262866 h 393511"/>
              <a:gd name="connsiteX38" fmla="*/ 10078388 w 12192000"/>
              <a:gd name="connsiteY38" fmla="*/ 276240 h 393511"/>
              <a:gd name="connsiteX39" fmla="*/ 10085647 w 12192000"/>
              <a:gd name="connsiteY39" fmla="*/ 262866 h 393511"/>
              <a:gd name="connsiteX40" fmla="*/ 10580038 w 12192000"/>
              <a:gd name="connsiteY40" fmla="*/ 0 h 393511"/>
              <a:gd name="connsiteX41" fmla="*/ 11074429 w 12192000"/>
              <a:gd name="connsiteY41" fmla="*/ 262866 h 393511"/>
              <a:gd name="connsiteX42" fmla="*/ 11081688 w 12192000"/>
              <a:gd name="connsiteY42" fmla="*/ 276240 h 393511"/>
              <a:gd name="connsiteX43" fmla="*/ 11088948 w 12192000"/>
              <a:gd name="connsiteY43" fmla="*/ 262866 h 393511"/>
              <a:gd name="connsiteX44" fmla="*/ 11583338 w 12192000"/>
              <a:gd name="connsiteY44" fmla="*/ 0 h 393511"/>
              <a:gd name="connsiteX45" fmla="*/ 12077729 w 12192000"/>
              <a:gd name="connsiteY45" fmla="*/ 262866 h 393511"/>
              <a:gd name="connsiteX46" fmla="*/ 12084988 w 12192000"/>
              <a:gd name="connsiteY46" fmla="*/ 276240 h 393511"/>
              <a:gd name="connsiteX47" fmla="*/ 12092248 w 12192000"/>
              <a:gd name="connsiteY47" fmla="*/ 262866 h 393511"/>
              <a:gd name="connsiteX48" fmla="*/ 12185757 w 12192000"/>
              <a:gd name="connsiteY48" fmla="*/ 154887 h 393511"/>
              <a:gd name="connsiteX49" fmla="*/ 12192000 w 12192000"/>
              <a:gd name="connsiteY49" fmla="*/ 150450 h 393511"/>
              <a:gd name="connsiteX50" fmla="*/ 12192000 w 12192000"/>
              <a:gd name="connsiteY50" fmla="*/ 393511 h 393511"/>
              <a:gd name="connsiteX51" fmla="*/ 0 w 12192000"/>
              <a:gd name="connsiteY51" fmla="*/ 393511 h 393511"/>
              <a:gd name="connsiteX52" fmla="*/ 0 w 12192000"/>
              <a:gd name="connsiteY52" fmla="*/ 150449 h 393511"/>
              <a:gd name="connsiteX53" fmla="*/ 6244 w 12192000"/>
              <a:gd name="connsiteY53" fmla="*/ 154887 h 393511"/>
              <a:gd name="connsiteX54" fmla="*/ 99753 w 12192000"/>
              <a:gd name="connsiteY54" fmla="*/ 262866 h 393511"/>
              <a:gd name="connsiteX55" fmla="*/ 107012 w 12192000"/>
              <a:gd name="connsiteY55" fmla="*/ 276240 h 393511"/>
              <a:gd name="connsiteX56" fmla="*/ 114271 w 12192000"/>
              <a:gd name="connsiteY56" fmla="*/ 262866 h 393511"/>
              <a:gd name="connsiteX57" fmla="*/ 608662 w 12192000"/>
              <a:gd name="connsiteY57" fmla="*/ 0 h 39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92000" h="393511">
                <a:moveTo>
                  <a:pt x="608662" y="0"/>
                </a:moveTo>
                <a:cubicBezTo>
                  <a:pt x="814462" y="0"/>
                  <a:pt x="995909" y="104272"/>
                  <a:pt x="1103053" y="262866"/>
                </a:cubicBezTo>
                <a:lnTo>
                  <a:pt x="1110312" y="276240"/>
                </a:lnTo>
                <a:lnTo>
                  <a:pt x="1117573" y="262866"/>
                </a:lnTo>
                <a:cubicBezTo>
                  <a:pt x="1224716" y="104272"/>
                  <a:pt x="1406162" y="0"/>
                  <a:pt x="1611962" y="0"/>
                </a:cubicBezTo>
                <a:cubicBezTo>
                  <a:pt x="1817762" y="0"/>
                  <a:pt x="1999209" y="104272"/>
                  <a:pt x="2106353" y="262866"/>
                </a:cubicBezTo>
                <a:lnTo>
                  <a:pt x="2113612" y="276240"/>
                </a:lnTo>
                <a:lnTo>
                  <a:pt x="2120872" y="262866"/>
                </a:lnTo>
                <a:cubicBezTo>
                  <a:pt x="2228017" y="104272"/>
                  <a:pt x="2409462" y="0"/>
                  <a:pt x="2615262" y="0"/>
                </a:cubicBezTo>
                <a:cubicBezTo>
                  <a:pt x="2821062" y="0"/>
                  <a:pt x="3002509" y="104272"/>
                  <a:pt x="3109653" y="262866"/>
                </a:cubicBezTo>
                <a:lnTo>
                  <a:pt x="3116913" y="276240"/>
                </a:lnTo>
                <a:lnTo>
                  <a:pt x="3124173" y="262866"/>
                </a:lnTo>
                <a:cubicBezTo>
                  <a:pt x="3231316" y="104272"/>
                  <a:pt x="3412762" y="0"/>
                  <a:pt x="3618562" y="0"/>
                </a:cubicBezTo>
                <a:cubicBezTo>
                  <a:pt x="3824362" y="0"/>
                  <a:pt x="4005809" y="104272"/>
                  <a:pt x="4112953" y="262866"/>
                </a:cubicBezTo>
                <a:lnTo>
                  <a:pt x="4120212" y="276240"/>
                </a:lnTo>
                <a:lnTo>
                  <a:pt x="4127471" y="262866"/>
                </a:lnTo>
                <a:cubicBezTo>
                  <a:pt x="4234617" y="104272"/>
                  <a:pt x="4416062" y="0"/>
                  <a:pt x="4621862" y="0"/>
                </a:cubicBezTo>
                <a:cubicBezTo>
                  <a:pt x="4827662" y="0"/>
                  <a:pt x="5009109" y="104272"/>
                  <a:pt x="5116254" y="262866"/>
                </a:cubicBezTo>
                <a:lnTo>
                  <a:pt x="5123513" y="276240"/>
                </a:lnTo>
                <a:lnTo>
                  <a:pt x="5130771" y="262866"/>
                </a:lnTo>
                <a:cubicBezTo>
                  <a:pt x="5237916" y="104272"/>
                  <a:pt x="5419363" y="0"/>
                  <a:pt x="5625163" y="0"/>
                </a:cubicBezTo>
                <a:cubicBezTo>
                  <a:pt x="5789802" y="0"/>
                  <a:pt x="5938857" y="66734"/>
                  <a:pt x="6046751" y="174628"/>
                </a:cubicBezTo>
                <a:lnTo>
                  <a:pt x="6096001" y="234320"/>
                </a:lnTo>
                <a:lnTo>
                  <a:pt x="6145252" y="174628"/>
                </a:lnTo>
                <a:cubicBezTo>
                  <a:pt x="6253145" y="66734"/>
                  <a:pt x="6402199" y="0"/>
                  <a:pt x="6566839" y="0"/>
                </a:cubicBezTo>
                <a:cubicBezTo>
                  <a:pt x="6772639" y="0"/>
                  <a:pt x="6954086" y="104272"/>
                  <a:pt x="7061230" y="262866"/>
                </a:cubicBezTo>
                <a:lnTo>
                  <a:pt x="7068489" y="276240"/>
                </a:lnTo>
                <a:lnTo>
                  <a:pt x="7075748" y="262866"/>
                </a:lnTo>
                <a:cubicBezTo>
                  <a:pt x="7182893" y="104272"/>
                  <a:pt x="7364339" y="0"/>
                  <a:pt x="7570139" y="0"/>
                </a:cubicBezTo>
                <a:cubicBezTo>
                  <a:pt x="7775939" y="0"/>
                  <a:pt x="7957385" y="104272"/>
                  <a:pt x="8064530" y="262866"/>
                </a:cubicBezTo>
                <a:lnTo>
                  <a:pt x="8071789" y="276240"/>
                </a:lnTo>
                <a:lnTo>
                  <a:pt x="8079048" y="262866"/>
                </a:lnTo>
                <a:cubicBezTo>
                  <a:pt x="8186192" y="104272"/>
                  <a:pt x="8367639" y="0"/>
                  <a:pt x="8573438" y="0"/>
                </a:cubicBezTo>
                <a:cubicBezTo>
                  <a:pt x="8779239" y="0"/>
                  <a:pt x="8960685" y="104272"/>
                  <a:pt x="9067829" y="262866"/>
                </a:cubicBezTo>
                <a:lnTo>
                  <a:pt x="9075089" y="276240"/>
                </a:lnTo>
                <a:lnTo>
                  <a:pt x="9082348" y="262866"/>
                </a:lnTo>
                <a:cubicBezTo>
                  <a:pt x="9189492" y="104272"/>
                  <a:pt x="9370938" y="0"/>
                  <a:pt x="9576738" y="0"/>
                </a:cubicBezTo>
                <a:cubicBezTo>
                  <a:pt x="9782538" y="0"/>
                  <a:pt x="9963985" y="104272"/>
                  <a:pt x="10071129" y="262866"/>
                </a:cubicBezTo>
                <a:lnTo>
                  <a:pt x="10078388" y="276240"/>
                </a:lnTo>
                <a:lnTo>
                  <a:pt x="10085647" y="262866"/>
                </a:lnTo>
                <a:cubicBezTo>
                  <a:pt x="10192792" y="104272"/>
                  <a:pt x="10374238" y="0"/>
                  <a:pt x="10580038" y="0"/>
                </a:cubicBezTo>
                <a:cubicBezTo>
                  <a:pt x="10785838" y="0"/>
                  <a:pt x="10967285" y="104272"/>
                  <a:pt x="11074429" y="262866"/>
                </a:cubicBezTo>
                <a:lnTo>
                  <a:pt x="11081688" y="276240"/>
                </a:lnTo>
                <a:lnTo>
                  <a:pt x="11088948" y="262866"/>
                </a:lnTo>
                <a:cubicBezTo>
                  <a:pt x="11196092" y="104272"/>
                  <a:pt x="11377538" y="0"/>
                  <a:pt x="11583338" y="0"/>
                </a:cubicBezTo>
                <a:cubicBezTo>
                  <a:pt x="11789138" y="0"/>
                  <a:pt x="11970585" y="104272"/>
                  <a:pt x="12077729" y="262866"/>
                </a:cubicBezTo>
                <a:lnTo>
                  <a:pt x="12084988" y="276240"/>
                </a:lnTo>
                <a:lnTo>
                  <a:pt x="12092248" y="262866"/>
                </a:lnTo>
                <a:cubicBezTo>
                  <a:pt x="12119034" y="223218"/>
                  <a:pt x="12150464" y="186964"/>
                  <a:pt x="12185757" y="154887"/>
                </a:cubicBezTo>
                <a:lnTo>
                  <a:pt x="12192000" y="150450"/>
                </a:lnTo>
                <a:lnTo>
                  <a:pt x="12192000" y="393511"/>
                </a:lnTo>
                <a:lnTo>
                  <a:pt x="0" y="393511"/>
                </a:lnTo>
                <a:lnTo>
                  <a:pt x="0" y="150449"/>
                </a:lnTo>
                <a:lnTo>
                  <a:pt x="6244" y="154887"/>
                </a:lnTo>
                <a:cubicBezTo>
                  <a:pt x="41537" y="186964"/>
                  <a:pt x="72967" y="223218"/>
                  <a:pt x="99753" y="262866"/>
                </a:cubicBezTo>
                <a:lnTo>
                  <a:pt x="107012" y="276240"/>
                </a:lnTo>
                <a:lnTo>
                  <a:pt x="114271" y="262866"/>
                </a:lnTo>
                <a:cubicBezTo>
                  <a:pt x="221416" y="104272"/>
                  <a:pt x="402862" y="0"/>
                  <a:pt x="608662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7826442-D294-325E-3DC8-3258107EF5C9}"/>
              </a:ext>
            </a:extLst>
          </p:cNvPr>
          <p:cNvSpPr/>
          <p:nvPr userDrawn="1"/>
        </p:nvSpPr>
        <p:spPr bwMode="auto">
          <a:xfrm rot="16200000">
            <a:off x="2857203" y="-2441278"/>
            <a:ext cx="6480175" cy="11740555"/>
          </a:xfrm>
          <a:custGeom>
            <a:avLst/>
            <a:gdLst>
              <a:gd name="connsiteX0" fmla="*/ 150039 w 6480175"/>
              <a:gd name="connsiteY0" fmla="*/ 11589984 h 11740555"/>
              <a:gd name="connsiteX1" fmla="*/ 67360 w 6480175"/>
              <a:gd name="connsiteY1" fmla="*/ 11589984 h 11740555"/>
              <a:gd name="connsiteX2" fmla="*/ 67360 w 6480175"/>
              <a:gd name="connsiteY2" fmla="*/ 11672666 h 11740555"/>
              <a:gd name="connsiteX3" fmla="*/ 150039 w 6480175"/>
              <a:gd name="connsiteY3" fmla="*/ 11672666 h 11740555"/>
              <a:gd name="connsiteX4" fmla="*/ 150039 w 6480175"/>
              <a:gd name="connsiteY4" fmla="*/ 11589984 h 11740555"/>
              <a:gd name="connsiteX5" fmla="*/ 150039 w 6480175"/>
              <a:gd name="connsiteY5" fmla="*/ 11303906 h 11740555"/>
              <a:gd name="connsiteX6" fmla="*/ 67360 w 6480175"/>
              <a:gd name="connsiteY6" fmla="*/ 11303906 h 11740555"/>
              <a:gd name="connsiteX7" fmla="*/ 67360 w 6480175"/>
              <a:gd name="connsiteY7" fmla="*/ 11386588 h 11740555"/>
              <a:gd name="connsiteX8" fmla="*/ 150039 w 6480175"/>
              <a:gd name="connsiteY8" fmla="*/ 11386588 h 11740555"/>
              <a:gd name="connsiteX9" fmla="*/ 150039 w 6480175"/>
              <a:gd name="connsiteY9" fmla="*/ 11303906 h 11740555"/>
              <a:gd name="connsiteX10" fmla="*/ 150039 w 6480175"/>
              <a:gd name="connsiteY10" fmla="*/ 353965 h 11740555"/>
              <a:gd name="connsiteX11" fmla="*/ 67360 w 6480175"/>
              <a:gd name="connsiteY11" fmla="*/ 353965 h 11740555"/>
              <a:gd name="connsiteX12" fmla="*/ 67360 w 6480175"/>
              <a:gd name="connsiteY12" fmla="*/ 436645 h 11740555"/>
              <a:gd name="connsiteX13" fmla="*/ 150039 w 6480175"/>
              <a:gd name="connsiteY13" fmla="*/ 436645 h 11740555"/>
              <a:gd name="connsiteX14" fmla="*/ 150039 w 6480175"/>
              <a:gd name="connsiteY14" fmla="*/ 353965 h 11740555"/>
              <a:gd name="connsiteX15" fmla="*/ 150039 w 6480175"/>
              <a:gd name="connsiteY15" fmla="*/ 67623 h 11740555"/>
              <a:gd name="connsiteX16" fmla="*/ 67360 w 6480175"/>
              <a:gd name="connsiteY16" fmla="*/ 67623 h 11740555"/>
              <a:gd name="connsiteX17" fmla="*/ 67360 w 6480175"/>
              <a:gd name="connsiteY17" fmla="*/ 150303 h 11740555"/>
              <a:gd name="connsiteX18" fmla="*/ 150039 w 6480175"/>
              <a:gd name="connsiteY18" fmla="*/ 150303 h 11740555"/>
              <a:gd name="connsiteX19" fmla="*/ 150039 w 6480175"/>
              <a:gd name="connsiteY19" fmla="*/ 67623 h 11740555"/>
              <a:gd name="connsiteX20" fmla="*/ 292682 w 6480175"/>
              <a:gd name="connsiteY20" fmla="*/ 217926 h 11740555"/>
              <a:gd name="connsiteX21" fmla="*/ 290305 w 6480175"/>
              <a:gd name="connsiteY21" fmla="*/ 217926 h 11740555"/>
              <a:gd name="connsiteX22" fmla="*/ 290305 w 6480175"/>
              <a:gd name="connsiteY22" fmla="*/ 215286 h 11740555"/>
              <a:gd name="connsiteX23" fmla="*/ 217926 w 6480175"/>
              <a:gd name="connsiteY23" fmla="*/ 215286 h 11740555"/>
              <a:gd name="connsiteX24" fmla="*/ 217926 w 6480175"/>
              <a:gd name="connsiteY24" fmla="*/ 290039 h 11740555"/>
              <a:gd name="connsiteX25" fmla="*/ 292682 w 6480175"/>
              <a:gd name="connsiteY25" fmla="*/ 290039 h 11740555"/>
              <a:gd name="connsiteX26" fmla="*/ 292682 w 6480175"/>
              <a:gd name="connsiteY26" fmla="*/ 217926 h 11740555"/>
              <a:gd name="connsiteX27" fmla="*/ 292945 w 6480175"/>
              <a:gd name="connsiteY27" fmla="*/ 11450248 h 11740555"/>
              <a:gd name="connsiteX28" fmla="*/ 218192 w 6480175"/>
              <a:gd name="connsiteY28" fmla="*/ 11450248 h 11740555"/>
              <a:gd name="connsiteX29" fmla="*/ 218192 w 6480175"/>
              <a:gd name="connsiteY29" fmla="*/ 11525004 h 11740555"/>
              <a:gd name="connsiteX30" fmla="*/ 290569 w 6480175"/>
              <a:gd name="connsiteY30" fmla="*/ 11525004 h 11740555"/>
              <a:gd name="connsiteX31" fmla="*/ 290569 w 6480175"/>
              <a:gd name="connsiteY31" fmla="*/ 11522362 h 11740555"/>
              <a:gd name="connsiteX32" fmla="*/ 292945 w 6480175"/>
              <a:gd name="connsiteY32" fmla="*/ 11522362 h 11740555"/>
              <a:gd name="connsiteX33" fmla="*/ 292945 w 6480175"/>
              <a:gd name="connsiteY33" fmla="*/ 11450248 h 11740555"/>
              <a:gd name="connsiteX34" fmla="*/ 440871 w 6480175"/>
              <a:gd name="connsiteY34" fmla="*/ 11589984 h 11740555"/>
              <a:gd name="connsiteX35" fmla="*/ 360569 w 6480175"/>
              <a:gd name="connsiteY35" fmla="*/ 11589984 h 11740555"/>
              <a:gd name="connsiteX36" fmla="*/ 360569 w 6480175"/>
              <a:gd name="connsiteY36" fmla="*/ 11592624 h 11740555"/>
              <a:gd name="connsiteX37" fmla="*/ 358192 w 6480175"/>
              <a:gd name="connsiteY37" fmla="*/ 11592624 h 11740555"/>
              <a:gd name="connsiteX38" fmla="*/ 358192 w 6480175"/>
              <a:gd name="connsiteY38" fmla="*/ 11672666 h 11740555"/>
              <a:gd name="connsiteX39" fmla="*/ 440871 w 6480175"/>
              <a:gd name="connsiteY39" fmla="*/ 11672666 h 11740555"/>
              <a:gd name="connsiteX40" fmla="*/ 440871 w 6480175"/>
              <a:gd name="connsiteY40" fmla="*/ 11589984 h 11740555"/>
              <a:gd name="connsiteX41" fmla="*/ 440871 w 6480175"/>
              <a:gd name="connsiteY41" fmla="*/ 67623 h 11740555"/>
              <a:gd name="connsiteX42" fmla="*/ 358192 w 6480175"/>
              <a:gd name="connsiteY42" fmla="*/ 67623 h 11740555"/>
              <a:gd name="connsiteX43" fmla="*/ 358192 w 6480175"/>
              <a:gd name="connsiteY43" fmla="*/ 147663 h 11740555"/>
              <a:gd name="connsiteX44" fmla="*/ 360569 w 6480175"/>
              <a:gd name="connsiteY44" fmla="*/ 147663 h 11740555"/>
              <a:gd name="connsiteX45" fmla="*/ 360569 w 6480175"/>
              <a:gd name="connsiteY45" fmla="*/ 150303 h 11740555"/>
              <a:gd name="connsiteX46" fmla="*/ 440871 w 6480175"/>
              <a:gd name="connsiteY46" fmla="*/ 150303 h 11740555"/>
              <a:gd name="connsiteX47" fmla="*/ 440871 w 6480175"/>
              <a:gd name="connsiteY47" fmla="*/ 67623 h 11740555"/>
              <a:gd name="connsiteX48" fmla="*/ 6121720 w 6480175"/>
              <a:gd name="connsiteY48" fmla="*/ 11592625 h 11740555"/>
              <a:gd name="connsiteX49" fmla="*/ 6119340 w 6480175"/>
              <a:gd name="connsiteY49" fmla="*/ 11592625 h 11740555"/>
              <a:gd name="connsiteX50" fmla="*/ 6119340 w 6480175"/>
              <a:gd name="connsiteY50" fmla="*/ 11589985 h 11740555"/>
              <a:gd name="connsiteX51" fmla="*/ 6039038 w 6480175"/>
              <a:gd name="connsiteY51" fmla="*/ 11589985 h 11740555"/>
              <a:gd name="connsiteX52" fmla="*/ 6039038 w 6480175"/>
              <a:gd name="connsiteY52" fmla="*/ 11672667 h 11740555"/>
              <a:gd name="connsiteX53" fmla="*/ 6121720 w 6480175"/>
              <a:gd name="connsiteY53" fmla="*/ 11672667 h 11740555"/>
              <a:gd name="connsiteX54" fmla="*/ 6121720 w 6480175"/>
              <a:gd name="connsiteY54" fmla="*/ 11592625 h 11740555"/>
              <a:gd name="connsiteX55" fmla="*/ 6121720 w 6480175"/>
              <a:gd name="connsiteY55" fmla="*/ 67623 h 11740555"/>
              <a:gd name="connsiteX56" fmla="*/ 6039038 w 6480175"/>
              <a:gd name="connsiteY56" fmla="*/ 67623 h 11740555"/>
              <a:gd name="connsiteX57" fmla="*/ 6039038 w 6480175"/>
              <a:gd name="connsiteY57" fmla="*/ 150303 h 11740555"/>
              <a:gd name="connsiteX58" fmla="*/ 6119340 w 6480175"/>
              <a:gd name="connsiteY58" fmla="*/ 150303 h 11740555"/>
              <a:gd name="connsiteX59" fmla="*/ 6119340 w 6480175"/>
              <a:gd name="connsiteY59" fmla="*/ 147663 h 11740555"/>
              <a:gd name="connsiteX60" fmla="*/ 6121720 w 6480175"/>
              <a:gd name="connsiteY60" fmla="*/ 147663 h 11740555"/>
              <a:gd name="connsiteX61" fmla="*/ 6121720 w 6480175"/>
              <a:gd name="connsiteY61" fmla="*/ 67623 h 11740555"/>
              <a:gd name="connsiteX62" fmla="*/ 6261719 w 6480175"/>
              <a:gd name="connsiteY62" fmla="*/ 11450249 h 11740555"/>
              <a:gd name="connsiteX63" fmla="*/ 6186963 w 6480175"/>
              <a:gd name="connsiteY63" fmla="*/ 11450249 h 11740555"/>
              <a:gd name="connsiteX64" fmla="*/ 6186963 w 6480175"/>
              <a:gd name="connsiteY64" fmla="*/ 11522363 h 11740555"/>
              <a:gd name="connsiteX65" fmla="*/ 6189343 w 6480175"/>
              <a:gd name="connsiteY65" fmla="*/ 11522363 h 11740555"/>
              <a:gd name="connsiteX66" fmla="*/ 6189343 w 6480175"/>
              <a:gd name="connsiteY66" fmla="*/ 11525005 h 11740555"/>
              <a:gd name="connsiteX67" fmla="*/ 6261719 w 6480175"/>
              <a:gd name="connsiteY67" fmla="*/ 11525005 h 11740555"/>
              <a:gd name="connsiteX68" fmla="*/ 6261719 w 6480175"/>
              <a:gd name="connsiteY68" fmla="*/ 11450249 h 11740555"/>
              <a:gd name="connsiteX69" fmla="*/ 6261719 w 6480175"/>
              <a:gd name="connsiteY69" fmla="*/ 215549 h 11740555"/>
              <a:gd name="connsiteX70" fmla="*/ 6189343 w 6480175"/>
              <a:gd name="connsiteY70" fmla="*/ 215549 h 11740555"/>
              <a:gd name="connsiteX71" fmla="*/ 6189343 w 6480175"/>
              <a:gd name="connsiteY71" fmla="*/ 218192 h 11740555"/>
              <a:gd name="connsiteX72" fmla="*/ 6186963 w 6480175"/>
              <a:gd name="connsiteY72" fmla="*/ 218192 h 11740555"/>
              <a:gd name="connsiteX73" fmla="*/ 6186963 w 6480175"/>
              <a:gd name="connsiteY73" fmla="*/ 290305 h 11740555"/>
              <a:gd name="connsiteX74" fmla="*/ 6261719 w 6480175"/>
              <a:gd name="connsiteY74" fmla="*/ 290305 h 11740555"/>
              <a:gd name="connsiteX75" fmla="*/ 6261719 w 6480175"/>
              <a:gd name="connsiteY75" fmla="*/ 215549 h 11740555"/>
              <a:gd name="connsiteX76" fmla="*/ 6412552 w 6480175"/>
              <a:gd name="connsiteY76" fmla="*/ 11589985 h 11740555"/>
              <a:gd name="connsiteX77" fmla="*/ 6329872 w 6480175"/>
              <a:gd name="connsiteY77" fmla="*/ 11589985 h 11740555"/>
              <a:gd name="connsiteX78" fmla="*/ 6329872 w 6480175"/>
              <a:gd name="connsiteY78" fmla="*/ 11672667 h 11740555"/>
              <a:gd name="connsiteX79" fmla="*/ 6412552 w 6480175"/>
              <a:gd name="connsiteY79" fmla="*/ 11672667 h 11740555"/>
              <a:gd name="connsiteX80" fmla="*/ 6412552 w 6480175"/>
              <a:gd name="connsiteY80" fmla="*/ 11589985 h 11740555"/>
              <a:gd name="connsiteX81" fmla="*/ 6412552 w 6480175"/>
              <a:gd name="connsiteY81" fmla="*/ 11303907 h 11740555"/>
              <a:gd name="connsiteX82" fmla="*/ 6329872 w 6480175"/>
              <a:gd name="connsiteY82" fmla="*/ 11303907 h 11740555"/>
              <a:gd name="connsiteX83" fmla="*/ 6329872 w 6480175"/>
              <a:gd name="connsiteY83" fmla="*/ 11386589 h 11740555"/>
              <a:gd name="connsiteX84" fmla="*/ 6412552 w 6480175"/>
              <a:gd name="connsiteY84" fmla="*/ 11386589 h 11740555"/>
              <a:gd name="connsiteX85" fmla="*/ 6412552 w 6480175"/>
              <a:gd name="connsiteY85" fmla="*/ 11303907 h 11740555"/>
              <a:gd name="connsiteX86" fmla="*/ 6412552 w 6480175"/>
              <a:gd name="connsiteY86" fmla="*/ 504004 h 11740555"/>
              <a:gd name="connsiteX87" fmla="*/ 6262249 w 6480175"/>
              <a:gd name="connsiteY87" fmla="*/ 504004 h 11740555"/>
              <a:gd name="connsiteX88" fmla="*/ 6262249 w 6480175"/>
              <a:gd name="connsiteY88" fmla="*/ 357665 h 11740555"/>
              <a:gd name="connsiteX89" fmla="*/ 6119340 w 6480175"/>
              <a:gd name="connsiteY89" fmla="*/ 357665 h 11740555"/>
              <a:gd name="connsiteX90" fmla="*/ 6119340 w 6480175"/>
              <a:gd name="connsiteY90" fmla="*/ 217926 h 11740555"/>
              <a:gd name="connsiteX91" fmla="*/ 5971414 w 6480175"/>
              <a:gd name="connsiteY91" fmla="*/ 217926 h 11740555"/>
              <a:gd name="connsiteX92" fmla="*/ 5971414 w 6480175"/>
              <a:gd name="connsiteY92" fmla="*/ 67623 h 11740555"/>
              <a:gd name="connsiteX93" fmla="*/ 4435714 w 6480175"/>
              <a:gd name="connsiteY93" fmla="*/ 67623 h 11740555"/>
              <a:gd name="connsiteX94" fmla="*/ 4132049 w 6480175"/>
              <a:gd name="connsiteY94" fmla="*/ 67623 h 11740555"/>
              <a:gd name="connsiteX95" fmla="*/ 2605181 w 6480175"/>
              <a:gd name="connsiteY95" fmla="*/ 67623 h 11740555"/>
              <a:gd name="connsiteX96" fmla="*/ 2486341 w 6480175"/>
              <a:gd name="connsiteY96" fmla="*/ 67623 h 11740555"/>
              <a:gd name="connsiteX97" fmla="*/ 508494 w 6480175"/>
              <a:gd name="connsiteY97" fmla="*/ 67623 h 11740555"/>
              <a:gd name="connsiteX98" fmla="*/ 508494 w 6480175"/>
              <a:gd name="connsiteY98" fmla="*/ 217926 h 11740555"/>
              <a:gd name="connsiteX99" fmla="*/ 360569 w 6480175"/>
              <a:gd name="connsiteY99" fmla="*/ 217926 h 11740555"/>
              <a:gd name="connsiteX100" fmla="*/ 360569 w 6480175"/>
              <a:gd name="connsiteY100" fmla="*/ 357928 h 11740555"/>
              <a:gd name="connsiteX101" fmla="*/ 217662 w 6480175"/>
              <a:gd name="connsiteY101" fmla="*/ 357928 h 11740555"/>
              <a:gd name="connsiteX102" fmla="*/ 217662 w 6480175"/>
              <a:gd name="connsiteY102" fmla="*/ 504268 h 11740555"/>
              <a:gd name="connsiteX103" fmla="*/ 67360 w 6480175"/>
              <a:gd name="connsiteY103" fmla="*/ 504268 h 11740555"/>
              <a:gd name="connsiteX104" fmla="*/ 67360 w 6480175"/>
              <a:gd name="connsiteY104" fmla="*/ 11236282 h 11740555"/>
              <a:gd name="connsiteX105" fmla="*/ 217662 w 6480175"/>
              <a:gd name="connsiteY105" fmla="*/ 11236282 h 11740555"/>
              <a:gd name="connsiteX106" fmla="*/ 217662 w 6480175"/>
              <a:gd name="connsiteY106" fmla="*/ 11382626 h 11740555"/>
              <a:gd name="connsiteX107" fmla="*/ 360569 w 6480175"/>
              <a:gd name="connsiteY107" fmla="*/ 11382626 h 11740555"/>
              <a:gd name="connsiteX108" fmla="*/ 360569 w 6480175"/>
              <a:gd name="connsiteY108" fmla="*/ 11522362 h 11740555"/>
              <a:gd name="connsiteX109" fmla="*/ 508494 w 6480175"/>
              <a:gd name="connsiteY109" fmla="*/ 11522362 h 11740555"/>
              <a:gd name="connsiteX110" fmla="*/ 508494 w 6480175"/>
              <a:gd name="connsiteY110" fmla="*/ 11672666 h 11740555"/>
              <a:gd name="connsiteX111" fmla="*/ 2486341 w 6480175"/>
              <a:gd name="connsiteY111" fmla="*/ 11672667 h 11740555"/>
              <a:gd name="connsiteX112" fmla="*/ 2605181 w 6480175"/>
              <a:gd name="connsiteY112" fmla="*/ 11672667 h 11740555"/>
              <a:gd name="connsiteX113" fmla="*/ 4144696 w 6480175"/>
              <a:gd name="connsiteY113" fmla="*/ 11672667 h 11740555"/>
              <a:gd name="connsiteX114" fmla="*/ 4435714 w 6480175"/>
              <a:gd name="connsiteY114" fmla="*/ 11672667 h 11740555"/>
              <a:gd name="connsiteX115" fmla="*/ 5971414 w 6480175"/>
              <a:gd name="connsiteY115" fmla="*/ 11672667 h 11740555"/>
              <a:gd name="connsiteX116" fmla="*/ 5971414 w 6480175"/>
              <a:gd name="connsiteY116" fmla="*/ 11522099 h 11740555"/>
              <a:gd name="connsiteX117" fmla="*/ 6119340 w 6480175"/>
              <a:gd name="connsiteY117" fmla="*/ 11522099 h 11740555"/>
              <a:gd name="connsiteX118" fmla="*/ 6119340 w 6480175"/>
              <a:gd name="connsiteY118" fmla="*/ 11382363 h 11740555"/>
              <a:gd name="connsiteX119" fmla="*/ 6262249 w 6480175"/>
              <a:gd name="connsiteY119" fmla="*/ 11382363 h 11740555"/>
              <a:gd name="connsiteX120" fmla="*/ 6262249 w 6480175"/>
              <a:gd name="connsiteY120" fmla="*/ 11236021 h 11740555"/>
              <a:gd name="connsiteX121" fmla="*/ 6412552 w 6480175"/>
              <a:gd name="connsiteY121" fmla="*/ 11236021 h 11740555"/>
              <a:gd name="connsiteX122" fmla="*/ 6412552 w 6480175"/>
              <a:gd name="connsiteY122" fmla="*/ 8002956 h 11740555"/>
              <a:gd name="connsiteX123" fmla="*/ 6373905 w 6480175"/>
              <a:gd name="connsiteY123" fmla="*/ 7989574 h 11740555"/>
              <a:gd name="connsiteX124" fmla="*/ 6227618 w 6480175"/>
              <a:gd name="connsiteY124" fmla="*/ 7876810 h 11740555"/>
              <a:gd name="connsiteX125" fmla="*/ 6183775 w 6480175"/>
              <a:gd name="connsiteY125" fmla="*/ 7856082 h 11740555"/>
              <a:gd name="connsiteX126" fmla="*/ 6126476 w 6480175"/>
              <a:gd name="connsiteY126" fmla="*/ 7799079 h 11740555"/>
              <a:gd name="connsiteX127" fmla="*/ 6126476 w 6480175"/>
              <a:gd name="connsiteY127" fmla="*/ 7599568 h 11740555"/>
              <a:gd name="connsiteX128" fmla="*/ 6126476 w 6480175"/>
              <a:gd name="connsiteY128" fmla="*/ 7472609 h 11740555"/>
              <a:gd name="connsiteX129" fmla="*/ 6126476 w 6480175"/>
              <a:gd name="connsiteY129" fmla="*/ 7471313 h 11740555"/>
              <a:gd name="connsiteX130" fmla="*/ 6126476 w 6480175"/>
              <a:gd name="connsiteY130" fmla="*/ 7455443 h 11740555"/>
              <a:gd name="connsiteX131" fmla="*/ 6126476 w 6480175"/>
              <a:gd name="connsiteY131" fmla="*/ 7443651 h 11740555"/>
              <a:gd name="connsiteX132" fmla="*/ 6126476 w 6480175"/>
              <a:gd name="connsiteY132" fmla="*/ 7440533 h 11740555"/>
              <a:gd name="connsiteX133" fmla="*/ 6126476 w 6480175"/>
              <a:gd name="connsiteY133" fmla="*/ 7418712 h 11740555"/>
              <a:gd name="connsiteX134" fmla="*/ 6126476 w 6480175"/>
              <a:gd name="connsiteY134" fmla="*/ 7417751 h 11740555"/>
              <a:gd name="connsiteX135" fmla="*/ 6126476 w 6480175"/>
              <a:gd name="connsiteY135" fmla="*/ 7359483 h 11740555"/>
              <a:gd name="connsiteX136" fmla="*/ 6126476 w 6480175"/>
              <a:gd name="connsiteY136" fmla="*/ 7344352 h 11740555"/>
              <a:gd name="connsiteX137" fmla="*/ 6126476 w 6480175"/>
              <a:gd name="connsiteY137" fmla="*/ 7260002 h 11740555"/>
              <a:gd name="connsiteX138" fmla="*/ 6126476 w 6480175"/>
              <a:gd name="connsiteY138" fmla="*/ 7244142 h 11740555"/>
              <a:gd name="connsiteX139" fmla="*/ 6126476 w 6480175"/>
              <a:gd name="connsiteY139" fmla="*/ 7242158 h 11740555"/>
              <a:gd name="connsiteX140" fmla="*/ 6126476 w 6480175"/>
              <a:gd name="connsiteY140" fmla="*/ 7228272 h 11740555"/>
              <a:gd name="connsiteX141" fmla="*/ 6126476 w 6480175"/>
              <a:gd name="connsiteY141" fmla="*/ 7190580 h 11740555"/>
              <a:gd name="connsiteX142" fmla="*/ 6126476 w 6480175"/>
              <a:gd name="connsiteY142" fmla="*/ 7144411 h 11740555"/>
              <a:gd name="connsiteX143" fmla="*/ 6126476 w 6480175"/>
              <a:gd name="connsiteY143" fmla="*/ 7117181 h 11740555"/>
              <a:gd name="connsiteX144" fmla="*/ 6126476 w 6480175"/>
              <a:gd name="connsiteY144" fmla="*/ 7115886 h 11740555"/>
              <a:gd name="connsiteX145" fmla="*/ 6126476 w 6480175"/>
              <a:gd name="connsiteY145" fmla="*/ 7100015 h 11740555"/>
              <a:gd name="connsiteX146" fmla="*/ 6126476 w 6480175"/>
              <a:gd name="connsiteY146" fmla="*/ 7088223 h 11740555"/>
              <a:gd name="connsiteX147" fmla="*/ 6126476 w 6480175"/>
              <a:gd name="connsiteY147" fmla="*/ 7063285 h 11740555"/>
              <a:gd name="connsiteX148" fmla="*/ 6126476 w 6480175"/>
              <a:gd name="connsiteY148" fmla="*/ 7062324 h 11740555"/>
              <a:gd name="connsiteX149" fmla="*/ 6126476 w 6480175"/>
              <a:gd name="connsiteY149" fmla="*/ 7004055 h 11740555"/>
              <a:gd name="connsiteX150" fmla="*/ 6126476 w 6480175"/>
              <a:gd name="connsiteY150" fmla="*/ 6988925 h 11740555"/>
              <a:gd name="connsiteX151" fmla="*/ 6126476 w 6480175"/>
              <a:gd name="connsiteY151" fmla="*/ 6985801 h 11740555"/>
              <a:gd name="connsiteX152" fmla="*/ 6126476 w 6480175"/>
              <a:gd name="connsiteY152" fmla="*/ 6963932 h 11740555"/>
              <a:gd name="connsiteX153" fmla="*/ 6126476 w 6480175"/>
              <a:gd name="connsiteY153" fmla="*/ 6904574 h 11740555"/>
              <a:gd name="connsiteX154" fmla="*/ 6126476 w 6480175"/>
              <a:gd name="connsiteY154" fmla="*/ 6888714 h 11740555"/>
              <a:gd name="connsiteX155" fmla="*/ 6126476 w 6480175"/>
              <a:gd name="connsiteY155" fmla="*/ 6835152 h 11740555"/>
              <a:gd name="connsiteX156" fmla="*/ 6126476 w 6480175"/>
              <a:gd name="connsiteY156" fmla="*/ 6788983 h 11740555"/>
              <a:gd name="connsiteX157" fmla="*/ 6126476 w 6480175"/>
              <a:gd name="connsiteY157" fmla="*/ 6761753 h 11740555"/>
              <a:gd name="connsiteX158" fmla="*/ 6126476 w 6480175"/>
              <a:gd name="connsiteY158" fmla="*/ 6760457 h 11740555"/>
              <a:gd name="connsiteX159" fmla="*/ 6126476 w 6480175"/>
              <a:gd name="connsiteY159" fmla="*/ 6744588 h 11740555"/>
              <a:gd name="connsiteX160" fmla="*/ 6126476 w 6480175"/>
              <a:gd name="connsiteY160" fmla="*/ 6732796 h 11740555"/>
              <a:gd name="connsiteX161" fmla="*/ 6126476 w 6480175"/>
              <a:gd name="connsiteY161" fmla="*/ 6726128 h 11740555"/>
              <a:gd name="connsiteX162" fmla="*/ 6126476 w 6480175"/>
              <a:gd name="connsiteY162" fmla="*/ 6707858 h 11740555"/>
              <a:gd name="connsiteX163" fmla="*/ 6126476 w 6480175"/>
              <a:gd name="connsiteY163" fmla="*/ 6706897 h 11740555"/>
              <a:gd name="connsiteX164" fmla="*/ 6126476 w 6480175"/>
              <a:gd name="connsiteY164" fmla="*/ 6701188 h 11740555"/>
              <a:gd name="connsiteX165" fmla="*/ 6126476 w 6480175"/>
              <a:gd name="connsiteY165" fmla="*/ 6648629 h 11740555"/>
              <a:gd name="connsiteX166" fmla="*/ 6126476 w 6480175"/>
              <a:gd name="connsiteY166" fmla="*/ 6641959 h 11740555"/>
              <a:gd name="connsiteX167" fmla="*/ 6126476 w 6480175"/>
              <a:gd name="connsiteY167" fmla="*/ 6633496 h 11740555"/>
              <a:gd name="connsiteX168" fmla="*/ 6126476 w 6480175"/>
              <a:gd name="connsiteY168" fmla="*/ 6630373 h 11740555"/>
              <a:gd name="connsiteX169" fmla="*/ 6126476 w 6480175"/>
              <a:gd name="connsiteY169" fmla="*/ 6608504 h 11740555"/>
              <a:gd name="connsiteX170" fmla="*/ 6126476 w 6480175"/>
              <a:gd name="connsiteY170" fmla="*/ 6549146 h 11740555"/>
              <a:gd name="connsiteX171" fmla="*/ 6126476 w 6480175"/>
              <a:gd name="connsiteY171" fmla="*/ 6533286 h 11740555"/>
              <a:gd name="connsiteX172" fmla="*/ 6126476 w 6480175"/>
              <a:gd name="connsiteY172" fmla="*/ 6526618 h 11740555"/>
              <a:gd name="connsiteX173" fmla="*/ 6126476 w 6480175"/>
              <a:gd name="connsiteY173" fmla="*/ 6526592 h 11740555"/>
              <a:gd name="connsiteX174" fmla="*/ 6126476 w 6480175"/>
              <a:gd name="connsiteY174" fmla="*/ 6510748 h 11740555"/>
              <a:gd name="connsiteX175" fmla="*/ 6126476 w 6480175"/>
              <a:gd name="connsiteY175" fmla="*/ 6479725 h 11740555"/>
              <a:gd name="connsiteX176" fmla="*/ 6126476 w 6480175"/>
              <a:gd name="connsiteY176" fmla="*/ 6473057 h 11740555"/>
              <a:gd name="connsiteX177" fmla="*/ 6126476 w 6480175"/>
              <a:gd name="connsiteY177" fmla="*/ 6433555 h 11740555"/>
              <a:gd name="connsiteX178" fmla="*/ 6126476 w 6480175"/>
              <a:gd name="connsiteY178" fmla="*/ 6406325 h 11740555"/>
              <a:gd name="connsiteX179" fmla="*/ 6126476 w 6480175"/>
              <a:gd name="connsiteY179" fmla="*/ 6405031 h 11740555"/>
              <a:gd name="connsiteX180" fmla="*/ 6126476 w 6480175"/>
              <a:gd name="connsiteY180" fmla="*/ 6399658 h 11740555"/>
              <a:gd name="connsiteX181" fmla="*/ 6126476 w 6480175"/>
              <a:gd name="connsiteY181" fmla="*/ 6398362 h 11740555"/>
              <a:gd name="connsiteX182" fmla="*/ 6126476 w 6480175"/>
              <a:gd name="connsiteY182" fmla="*/ 6389161 h 11740555"/>
              <a:gd name="connsiteX183" fmla="*/ 6126476 w 6480175"/>
              <a:gd name="connsiteY183" fmla="*/ 6382492 h 11740555"/>
              <a:gd name="connsiteX184" fmla="*/ 6126476 w 6480175"/>
              <a:gd name="connsiteY184" fmla="*/ 6377368 h 11740555"/>
              <a:gd name="connsiteX185" fmla="*/ 6126476 w 6480175"/>
              <a:gd name="connsiteY185" fmla="*/ 6370700 h 11740555"/>
              <a:gd name="connsiteX186" fmla="*/ 6126476 w 6480175"/>
              <a:gd name="connsiteY186" fmla="*/ 6367583 h 11740555"/>
              <a:gd name="connsiteX187" fmla="*/ 6126476 w 6480175"/>
              <a:gd name="connsiteY187" fmla="*/ 6352430 h 11740555"/>
              <a:gd name="connsiteX188" fmla="*/ 6126476 w 6480175"/>
              <a:gd name="connsiteY188" fmla="*/ 6351469 h 11740555"/>
              <a:gd name="connsiteX189" fmla="*/ 6126476 w 6480175"/>
              <a:gd name="connsiteY189" fmla="*/ 6345762 h 11740555"/>
              <a:gd name="connsiteX190" fmla="*/ 6126476 w 6480175"/>
              <a:gd name="connsiteY190" fmla="*/ 6344800 h 11740555"/>
              <a:gd name="connsiteX191" fmla="*/ 6126476 w 6480175"/>
              <a:gd name="connsiteY191" fmla="*/ 6293201 h 11740555"/>
              <a:gd name="connsiteX192" fmla="*/ 6126476 w 6480175"/>
              <a:gd name="connsiteY192" fmla="*/ 6286532 h 11740555"/>
              <a:gd name="connsiteX193" fmla="*/ 6126476 w 6480175"/>
              <a:gd name="connsiteY193" fmla="*/ 6278070 h 11740555"/>
              <a:gd name="connsiteX194" fmla="*/ 6126476 w 6480175"/>
              <a:gd name="connsiteY194" fmla="*/ 6274946 h 11740555"/>
              <a:gd name="connsiteX195" fmla="*/ 6126476 w 6480175"/>
              <a:gd name="connsiteY195" fmla="*/ 6271401 h 11740555"/>
              <a:gd name="connsiteX196" fmla="*/ 6126476 w 6480175"/>
              <a:gd name="connsiteY196" fmla="*/ 6260857 h 11740555"/>
              <a:gd name="connsiteX197" fmla="*/ 6126476 w 6480175"/>
              <a:gd name="connsiteY197" fmla="*/ 6253077 h 11740555"/>
              <a:gd name="connsiteX198" fmla="*/ 6126476 w 6480175"/>
              <a:gd name="connsiteY198" fmla="*/ 6193720 h 11740555"/>
              <a:gd name="connsiteX199" fmla="*/ 6126476 w 6480175"/>
              <a:gd name="connsiteY199" fmla="*/ 6187051 h 11740555"/>
              <a:gd name="connsiteX200" fmla="*/ 6126476 w 6480175"/>
              <a:gd name="connsiteY200" fmla="*/ 6177859 h 11740555"/>
              <a:gd name="connsiteX201" fmla="*/ 6126476 w 6480175"/>
              <a:gd name="connsiteY201" fmla="*/ 6171191 h 11740555"/>
              <a:gd name="connsiteX202" fmla="*/ 6126476 w 6480175"/>
              <a:gd name="connsiteY202" fmla="*/ 6171165 h 11740555"/>
              <a:gd name="connsiteX203" fmla="*/ 6126476 w 6480175"/>
              <a:gd name="connsiteY203" fmla="*/ 6169207 h 11740555"/>
              <a:gd name="connsiteX204" fmla="*/ 6126476 w 6480175"/>
              <a:gd name="connsiteY204" fmla="*/ 6155321 h 11740555"/>
              <a:gd name="connsiteX205" fmla="*/ 6126476 w 6480175"/>
              <a:gd name="connsiteY205" fmla="*/ 6124299 h 11740555"/>
              <a:gd name="connsiteX206" fmla="*/ 6126476 w 6480175"/>
              <a:gd name="connsiteY206" fmla="*/ 6117630 h 11740555"/>
              <a:gd name="connsiteX207" fmla="*/ 6126476 w 6480175"/>
              <a:gd name="connsiteY207" fmla="*/ 6078129 h 11740555"/>
              <a:gd name="connsiteX208" fmla="*/ 6126476 w 6480175"/>
              <a:gd name="connsiteY208" fmla="*/ 6071460 h 11740555"/>
              <a:gd name="connsiteX209" fmla="*/ 6126476 w 6480175"/>
              <a:gd name="connsiteY209" fmla="*/ 6050898 h 11740555"/>
              <a:gd name="connsiteX210" fmla="*/ 6126476 w 6480175"/>
              <a:gd name="connsiteY210" fmla="*/ 6049604 h 11740555"/>
              <a:gd name="connsiteX211" fmla="*/ 6126476 w 6480175"/>
              <a:gd name="connsiteY211" fmla="*/ 6044231 h 11740555"/>
              <a:gd name="connsiteX212" fmla="*/ 6126476 w 6480175"/>
              <a:gd name="connsiteY212" fmla="*/ 6042936 h 11740555"/>
              <a:gd name="connsiteX213" fmla="*/ 6126476 w 6480175"/>
              <a:gd name="connsiteY213" fmla="*/ 6033734 h 11740555"/>
              <a:gd name="connsiteX214" fmla="*/ 6126476 w 6480175"/>
              <a:gd name="connsiteY214" fmla="*/ 6027066 h 11740555"/>
              <a:gd name="connsiteX215" fmla="*/ 6126476 w 6480175"/>
              <a:gd name="connsiteY215" fmla="*/ 6021942 h 11740555"/>
              <a:gd name="connsiteX216" fmla="*/ 6126476 w 6480175"/>
              <a:gd name="connsiteY216" fmla="*/ 6015273 h 11740555"/>
              <a:gd name="connsiteX217" fmla="*/ 6126476 w 6480175"/>
              <a:gd name="connsiteY217" fmla="*/ 5997003 h 11740555"/>
              <a:gd name="connsiteX218" fmla="*/ 6126476 w 6480175"/>
              <a:gd name="connsiteY218" fmla="*/ 5996042 h 11740555"/>
              <a:gd name="connsiteX219" fmla="*/ 6126476 w 6480175"/>
              <a:gd name="connsiteY219" fmla="*/ 5990335 h 11740555"/>
              <a:gd name="connsiteX220" fmla="*/ 6126476 w 6480175"/>
              <a:gd name="connsiteY220" fmla="*/ 5989374 h 11740555"/>
              <a:gd name="connsiteX221" fmla="*/ 6126476 w 6480175"/>
              <a:gd name="connsiteY221" fmla="*/ 5937774 h 11740555"/>
              <a:gd name="connsiteX222" fmla="*/ 6126476 w 6480175"/>
              <a:gd name="connsiteY222" fmla="*/ 5931106 h 11740555"/>
              <a:gd name="connsiteX223" fmla="*/ 6126476 w 6480175"/>
              <a:gd name="connsiteY223" fmla="*/ 5922643 h 11740555"/>
              <a:gd name="connsiteX224" fmla="*/ 6126476 w 6480175"/>
              <a:gd name="connsiteY224" fmla="*/ 5919519 h 11740555"/>
              <a:gd name="connsiteX225" fmla="*/ 6126476 w 6480175"/>
              <a:gd name="connsiteY225" fmla="*/ 5915975 h 11740555"/>
              <a:gd name="connsiteX226" fmla="*/ 6126476 w 6480175"/>
              <a:gd name="connsiteY226" fmla="*/ 5912850 h 11740555"/>
              <a:gd name="connsiteX227" fmla="*/ 6126476 w 6480175"/>
              <a:gd name="connsiteY227" fmla="*/ 5897651 h 11740555"/>
              <a:gd name="connsiteX228" fmla="*/ 6126476 w 6480175"/>
              <a:gd name="connsiteY228" fmla="*/ 5890983 h 11740555"/>
              <a:gd name="connsiteX229" fmla="*/ 6126476 w 6480175"/>
              <a:gd name="connsiteY229" fmla="*/ 5838293 h 11740555"/>
              <a:gd name="connsiteX230" fmla="*/ 6126476 w 6480175"/>
              <a:gd name="connsiteY230" fmla="*/ 5831624 h 11740555"/>
              <a:gd name="connsiteX231" fmla="*/ 6126476 w 6480175"/>
              <a:gd name="connsiteY231" fmla="*/ 5822432 h 11740555"/>
              <a:gd name="connsiteX232" fmla="*/ 6126476 w 6480175"/>
              <a:gd name="connsiteY232" fmla="*/ 5815763 h 11740555"/>
              <a:gd name="connsiteX233" fmla="*/ 6126476 w 6480175"/>
              <a:gd name="connsiteY233" fmla="*/ 5815737 h 11740555"/>
              <a:gd name="connsiteX234" fmla="*/ 6126476 w 6480175"/>
              <a:gd name="connsiteY234" fmla="*/ 5809069 h 11740555"/>
              <a:gd name="connsiteX235" fmla="*/ 6126476 w 6480175"/>
              <a:gd name="connsiteY235" fmla="*/ 5768871 h 11740555"/>
              <a:gd name="connsiteX236" fmla="*/ 6126476 w 6480175"/>
              <a:gd name="connsiteY236" fmla="*/ 5762201 h 11740555"/>
              <a:gd name="connsiteX237" fmla="*/ 6126476 w 6480175"/>
              <a:gd name="connsiteY237" fmla="*/ 5722702 h 11740555"/>
              <a:gd name="connsiteX238" fmla="*/ 6126476 w 6480175"/>
              <a:gd name="connsiteY238" fmla="*/ 5716033 h 11740555"/>
              <a:gd name="connsiteX239" fmla="*/ 6126476 w 6480175"/>
              <a:gd name="connsiteY239" fmla="*/ 5695472 h 11740555"/>
              <a:gd name="connsiteX240" fmla="*/ 6126476 w 6480175"/>
              <a:gd name="connsiteY240" fmla="*/ 5694176 h 11740555"/>
              <a:gd name="connsiteX241" fmla="*/ 6126476 w 6480175"/>
              <a:gd name="connsiteY241" fmla="*/ 5688802 h 11740555"/>
              <a:gd name="connsiteX242" fmla="*/ 6126476 w 6480175"/>
              <a:gd name="connsiteY242" fmla="*/ 5687508 h 11740555"/>
              <a:gd name="connsiteX243" fmla="*/ 6126476 w 6480175"/>
              <a:gd name="connsiteY243" fmla="*/ 5678306 h 11740555"/>
              <a:gd name="connsiteX244" fmla="*/ 6126476 w 6480175"/>
              <a:gd name="connsiteY244" fmla="*/ 5671638 h 11740555"/>
              <a:gd name="connsiteX245" fmla="*/ 6126476 w 6480175"/>
              <a:gd name="connsiteY245" fmla="*/ 5666514 h 11740555"/>
              <a:gd name="connsiteX246" fmla="*/ 6126476 w 6480175"/>
              <a:gd name="connsiteY246" fmla="*/ 5659847 h 11740555"/>
              <a:gd name="connsiteX247" fmla="*/ 6126476 w 6480175"/>
              <a:gd name="connsiteY247" fmla="*/ 5641576 h 11740555"/>
              <a:gd name="connsiteX248" fmla="*/ 6126476 w 6480175"/>
              <a:gd name="connsiteY248" fmla="*/ 5640614 h 11740555"/>
              <a:gd name="connsiteX249" fmla="*/ 6126476 w 6480175"/>
              <a:gd name="connsiteY249" fmla="*/ 5634907 h 11740555"/>
              <a:gd name="connsiteX250" fmla="*/ 6126476 w 6480175"/>
              <a:gd name="connsiteY250" fmla="*/ 5633946 h 11740555"/>
              <a:gd name="connsiteX251" fmla="*/ 6126476 w 6480175"/>
              <a:gd name="connsiteY251" fmla="*/ 5582346 h 11740555"/>
              <a:gd name="connsiteX252" fmla="*/ 6126476 w 6480175"/>
              <a:gd name="connsiteY252" fmla="*/ 5575678 h 11740555"/>
              <a:gd name="connsiteX253" fmla="*/ 6126476 w 6480175"/>
              <a:gd name="connsiteY253" fmla="*/ 5567215 h 11740555"/>
              <a:gd name="connsiteX254" fmla="*/ 6126476 w 6480175"/>
              <a:gd name="connsiteY254" fmla="*/ 5564092 h 11740555"/>
              <a:gd name="connsiteX255" fmla="*/ 6126476 w 6480175"/>
              <a:gd name="connsiteY255" fmla="*/ 5560547 h 11740555"/>
              <a:gd name="connsiteX256" fmla="*/ 6126476 w 6480175"/>
              <a:gd name="connsiteY256" fmla="*/ 5557423 h 11740555"/>
              <a:gd name="connsiteX257" fmla="*/ 6126476 w 6480175"/>
              <a:gd name="connsiteY257" fmla="*/ 5542222 h 11740555"/>
              <a:gd name="connsiteX258" fmla="*/ 6126476 w 6480175"/>
              <a:gd name="connsiteY258" fmla="*/ 5535554 h 11740555"/>
              <a:gd name="connsiteX259" fmla="*/ 6126476 w 6480175"/>
              <a:gd name="connsiteY259" fmla="*/ 5482865 h 11740555"/>
              <a:gd name="connsiteX260" fmla="*/ 6126476 w 6480175"/>
              <a:gd name="connsiteY260" fmla="*/ 5476196 h 11740555"/>
              <a:gd name="connsiteX261" fmla="*/ 6126476 w 6480175"/>
              <a:gd name="connsiteY261" fmla="*/ 5467005 h 11740555"/>
              <a:gd name="connsiteX262" fmla="*/ 6126476 w 6480175"/>
              <a:gd name="connsiteY262" fmla="*/ 5460337 h 11740555"/>
              <a:gd name="connsiteX263" fmla="*/ 6126476 w 6480175"/>
              <a:gd name="connsiteY263" fmla="*/ 5460309 h 11740555"/>
              <a:gd name="connsiteX264" fmla="*/ 6126476 w 6480175"/>
              <a:gd name="connsiteY264" fmla="*/ 5453641 h 11740555"/>
              <a:gd name="connsiteX265" fmla="*/ 6126476 w 6480175"/>
              <a:gd name="connsiteY265" fmla="*/ 5413443 h 11740555"/>
              <a:gd name="connsiteX266" fmla="*/ 6126476 w 6480175"/>
              <a:gd name="connsiteY266" fmla="*/ 5406775 h 11740555"/>
              <a:gd name="connsiteX267" fmla="*/ 6126476 w 6480175"/>
              <a:gd name="connsiteY267" fmla="*/ 5367275 h 11740555"/>
              <a:gd name="connsiteX268" fmla="*/ 6126476 w 6480175"/>
              <a:gd name="connsiteY268" fmla="*/ 5360606 h 11740555"/>
              <a:gd name="connsiteX269" fmla="*/ 6126476 w 6480175"/>
              <a:gd name="connsiteY269" fmla="*/ 5340044 h 11740555"/>
              <a:gd name="connsiteX270" fmla="*/ 6126476 w 6480175"/>
              <a:gd name="connsiteY270" fmla="*/ 5338749 h 11740555"/>
              <a:gd name="connsiteX271" fmla="*/ 6126476 w 6480175"/>
              <a:gd name="connsiteY271" fmla="*/ 5333376 h 11740555"/>
              <a:gd name="connsiteX272" fmla="*/ 6126476 w 6480175"/>
              <a:gd name="connsiteY272" fmla="*/ 5332081 h 11740555"/>
              <a:gd name="connsiteX273" fmla="*/ 6126476 w 6480175"/>
              <a:gd name="connsiteY273" fmla="*/ 5322879 h 11740555"/>
              <a:gd name="connsiteX274" fmla="*/ 6126476 w 6480175"/>
              <a:gd name="connsiteY274" fmla="*/ 5316210 h 11740555"/>
              <a:gd name="connsiteX275" fmla="*/ 6126476 w 6480175"/>
              <a:gd name="connsiteY275" fmla="*/ 5304419 h 11740555"/>
              <a:gd name="connsiteX276" fmla="*/ 6126476 w 6480175"/>
              <a:gd name="connsiteY276" fmla="*/ 5285188 h 11740555"/>
              <a:gd name="connsiteX277" fmla="*/ 6126476 w 6480175"/>
              <a:gd name="connsiteY277" fmla="*/ 5279480 h 11740555"/>
              <a:gd name="connsiteX278" fmla="*/ 6126476 w 6480175"/>
              <a:gd name="connsiteY278" fmla="*/ 5278520 h 11740555"/>
              <a:gd name="connsiteX279" fmla="*/ 6126476 w 6480175"/>
              <a:gd name="connsiteY279" fmla="*/ 5220250 h 11740555"/>
              <a:gd name="connsiteX280" fmla="*/ 6126476 w 6480175"/>
              <a:gd name="connsiteY280" fmla="*/ 5211789 h 11740555"/>
              <a:gd name="connsiteX281" fmla="*/ 6126476 w 6480175"/>
              <a:gd name="connsiteY281" fmla="*/ 5205120 h 11740555"/>
              <a:gd name="connsiteX282" fmla="*/ 6126476 w 6480175"/>
              <a:gd name="connsiteY282" fmla="*/ 5201995 h 11740555"/>
              <a:gd name="connsiteX283" fmla="*/ 6126476 w 6480175"/>
              <a:gd name="connsiteY283" fmla="*/ 5186795 h 11740555"/>
              <a:gd name="connsiteX284" fmla="*/ 6126476 w 6480175"/>
              <a:gd name="connsiteY284" fmla="*/ 5180128 h 11740555"/>
              <a:gd name="connsiteX285" fmla="*/ 6126476 w 6480175"/>
              <a:gd name="connsiteY285" fmla="*/ 5127438 h 11740555"/>
              <a:gd name="connsiteX286" fmla="*/ 6126476 w 6480175"/>
              <a:gd name="connsiteY286" fmla="*/ 5120769 h 11740555"/>
              <a:gd name="connsiteX287" fmla="*/ 6126476 w 6480175"/>
              <a:gd name="connsiteY287" fmla="*/ 5104909 h 11740555"/>
              <a:gd name="connsiteX288" fmla="*/ 6126476 w 6480175"/>
              <a:gd name="connsiteY288" fmla="*/ 5098214 h 11740555"/>
              <a:gd name="connsiteX289" fmla="*/ 6126476 w 6480175"/>
              <a:gd name="connsiteY289" fmla="*/ 5051348 h 11740555"/>
              <a:gd name="connsiteX290" fmla="*/ 6126476 w 6480175"/>
              <a:gd name="connsiteY290" fmla="*/ 5011846 h 11740555"/>
              <a:gd name="connsiteX291" fmla="*/ 6126476 w 6480175"/>
              <a:gd name="connsiteY291" fmla="*/ 5005178 h 11740555"/>
              <a:gd name="connsiteX292" fmla="*/ 6126476 w 6480175"/>
              <a:gd name="connsiteY292" fmla="*/ 4977948 h 11740555"/>
              <a:gd name="connsiteX293" fmla="*/ 6126476 w 6480175"/>
              <a:gd name="connsiteY293" fmla="*/ 4976653 h 11740555"/>
              <a:gd name="connsiteX294" fmla="*/ 6126476 w 6480175"/>
              <a:gd name="connsiteY294" fmla="*/ 4960783 h 11740555"/>
              <a:gd name="connsiteX295" fmla="*/ 6126476 w 6480175"/>
              <a:gd name="connsiteY295" fmla="*/ 4948992 h 11740555"/>
              <a:gd name="connsiteX296" fmla="*/ 6126476 w 6480175"/>
              <a:gd name="connsiteY296" fmla="*/ 4924053 h 11740555"/>
              <a:gd name="connsiteX297" fmla="*/ 6126476 w 6480175"/>
              <a:gd name="connsiteY297" fmla="*/ 4923091 h 11740555"/>
              <a:gd name="connsiteX298" fmla="*/ 6126476 w 6480175"/>
              <a:gd name="connsiteY298" fmla="*/ 4864823 h 11740555"/>
              <a:gd name="connsiteX299" fmla="*/ 6126476 w 6480175"/>
              <a:gd name="connsiteY299" fmla="*/ 4849692 h 11740555"/>
              <a:gd name="connsiteX300" fmla="*/ 6126476 w 6480175"/>
              <a:gd name="connsiteY300" fmla="*/ 4846569 h 11740555"/>
              <a:gd name="connsiteX301" fmla="*/ 6126476 w 6480175"/>
              <a:gd name="connsiteY301" fmla="*/ 4824700 h 11740555"/>
              <a:gd name="connsiteX302" fmla="*/ 6126476 w 6480175"/>
              <a:gd name="connsiteY302" fmla="*/ 4765341 h 11740555"/>
              <a:gd name="connsiteX303" fmla="*/ 6126476 w 6480175"/>
              <a:gd name="connsiteY303" fmla="*/ 4749481 h 11740555"/>
              <a:gd name="connsiteX304" fmla="*/ 6126476 w 6480175"/>
              <a:gd name="connsiteY304" fmla="*/ 4695920 h 11740555"/>
              <a:gd name="connsiteX305" fmla="*/ 6126476 w 6480175"/>
              <a:gd name="connsiteY305" fmla="*/ 4649750 h 11740555"/>
              <a:gd name="connsiteX306" fmla="*/ 6126476 w 6480175"/>
              <a:gd name="connsiteY306" fmla="*/ 4622520 h 11740555"/>
              <a:gd name="connsiteX307" fmla="*/ 6126476 w 6480175"/>
              <a:gd name="connsiteY307" fmla="*/ 4621225 h 11740555"/>
              <a:gd name="connsiteX308" fmla="*/ 6126476 w 6480175"/>
              <a:gd name="connsiteY308" fmla="*/ 4605355 h 11740555"/>
              <a:gd name="connsiteX309" fmla="*/ 6126476 w 6480175"/>
              <a:gd name="connsiteY309" fmla="*/ 4593564 h 11740555"/>
              <a:gd name="connsiteX310" fmla="*/ 6126476 w 6480175"/>
              <a:gd name="connsiteY310" fmla="*/ 4568626 h 11740555"/>
              <a:gd name="connsiteX311" fmla="*/ 6126476 w 6480175"/>
              <a:gd name="connsiteY311" fmla="*/ 4567664 h 11740555"/>
              <a:gd name="connsiteX312" fmla="*/ 6126476 w 6480175"/>
              <a:gd name="connsiteY312" fmla="*/ 4509396 h 11740555"/>
              <a:gd name="connsiteX313" fmla="*/ 6126476 w 6480175"/>
              <a:gd name="connsiteY313" fmla="*/ 4494265 h 11740555"/>
              <a:gd name="connsiteX314" fmla="*/ 6126476 w 6480175"/>
              <a:gd name="connsiteY314" fmla="*/ 4491141 h 11740555"/>
              <a:gd name="connsiteX315" fmla="*/ 6126476 w 6480175"/>
              <a:gd name="connsiteY315" fmla="*/ 4469271 h 11740555"/>
              <a:gd name="connsiteX316" fmla="*/ 6126476 w 6480175"/>
              <a:gd name="connsiteY316" fmla="*/ 4409915 h 11740555"/>
              <a:gd name="connsiteX317" fmla="*/ 6126476 w 6480175"/>
              <a:gd name="connsiteY317" fmla="*/ 4394053 h 11740555"/>
              <a:gd name="connsiteX318" fmla="*/ 6126476 w 6480175"/>
              <a:gd name="connsiteY318" fmla="*/ 4340492 h 11740555"/>
              <a:gd name="connsiteX319" fmla="*/ 6126476 w 6480175"/>
              <a:gd name="connsiteY319" fmla="*/ 4294324 h 11740555"/>
              <a:gd name="connsiteX320" fmla="*/ 6126476 w 6480175"/>
              <a:gd name="connsiteY320" fmla="*/ 4267093 h 11740555"/>
              <a:gd name="connsiteX321" fmla="*/ 6126476 w 6480175"/>
              <a:gd name="connsiteY321" fmla="*/ 4265798 h 11740555"/>
              <a:gd name="connsiteX322" fmla="*/ 6126476 w 6480175"/>
              <a:gd name="connsiteY322" fmla="*/ 4138838 h 11740555"/>
              <a:gd name="connsiteX323" fmla="*/ 6126476 w 6480175"/>
              <a:gd name="connsiteY323" fmla="*/ 3938896 h 11740555"/>
              <a:gd name="connsiteX324" fmla="*/ 6183775 w 6480175"/>
              <a:gd name="connsiteY324" fmla="*/ 3881892 h 11740555"/>
              <a:gd name="connsiteX325" fmla="*/ 6227618 w 6480175"/>
              <a:gd name="connsiteY325" fmla="*/ 3861596 h 11740555"/>
              <a:gd name="connsiteX326" fmla="*/ 6373905 w 6480175"/>
              <a:gd name="connsiteY326" fmla="*/ 3748617 h 11740555"/>
              <a:gd name="connsiteX327" fmla="*/ 6412552 w 6480175"/>
              <a:gd name="connsiteY327" fmla="*/ 3735170 h 11740555"/>
              <a:gd name="connsiteX328" fmla="*/ 6412552 w 6480175"/>
              <a:gd name="connsiteY328" fmla="*/ 353965 h 11740555"/>
              <a:gd name="connsiteX329" fmla="*/ 6329872 w 6480175"/>
              <a:gd name="connsiteY329" fmla="*/ 353965 h 11740555"/>
              <a:gd name="connsiteX330" fmla="*/ 6329872 w 6480175"/>
              <a:gd name="connsiteY330" fmla="*/ 436645 h 11740555"/>
              <a:gd name="connsiteX331" fmla="*/ 6412552 w 6480175"/>
              <a:gd name="connsiteY331" fmla="*/ 436645 h 11740555"/>
              <a:gd name="connsiteX332" fmla="*/ 6412552 w 6480175"/>
              <a:gd name="connsiteY332" fmla="*/ 353965 h 11740555"/>
              <a:gd name="connsiteX333" fmla="*/ 6412552 w 6480175"/>
              <a:gd name="connsiteY333" fmla="*/ 67623 h 11740555"/>
              <a:gd name="connsiteX334" fmla="*/ 6329872 w 6480175"/>
              <a:gd name="connsiteY334" fmla="*/ 67623 h 11740555"/>
              <a:gd name="connsiteX335" fmla="*/ 6329872 w 6480175"/>
              <a:gd name="connsiteY335" fmla="*/ 150303 h 11740555"/>
              <a:gd name="connsiteX336" fmla="*/ 6412552 w 6480175"/>
              <a:gd name="connsiteY336" fmla="*/ 150303 h 11740555"/>
              <a:gd name="connsiteX337" fmla="*/ 6412552 w 6480175"/>
              <a:gd name="connsiteY337" fmla="*/ 67623 h 11740555"/>
              <a:gd name="connsiteX338" fmla="*/ 6480175 w 6480175"/>
              <a:gd name="connsiteY338" fmla="*/ 0 h 11740555"/>
              <a:gd name="connsiteX339" fmla="*/ 6480175 w 6480175"/>
              <a:gd name="connsiteY339" fmla="*/ 217926 h 11740555"/>
              <a:gd name="connsiteX340" fmla="*/ 6329343 w 6480175"/>
              <a:gd name="connsiteY340" fmla="*/ 217926 h 11740555"/>
              <a:gd name="connsiteX341" fmla="*/ 6329343 w 6480175"/>
              <a:gd name="connsiteY341" fmla="*/ 286079 h 11740555"/>
              <a:gd name="connsiteX342" fmla="*/ 6480175 w 6480175"/>
              <a:gd name="connsiteY342" fmla="*/ 286079 h 11740555"/>
              <a:gd name="connsiteX343" fmla="*/ 6480175 w 6480175"/>
              <a:gd name="connsiteY343" fmla="*/ 2449512 h 11740555"/>
              <a:gd name="connsiteX344" fmla="*/ 6480174 w 6480175"/>
              <a:gd name="connsiteY344" fmla="*/ 2449512 h 11740555"/>
              <a:gd name="connsiteX345" fmla="*/ 6480174 w 6480175"/>
              <a:gd name="connsiteY345" fmla="*/ 3779648 h 11740555"/>
              <a:gd name="connsiteX346" fmla="*/ 6429859 w 6480175"/>
              <a:gd name="connsiteY346" fmla="*/ 3797154 h 11740555"/>
              <a:gd name="connsiteX347" fmla="*/ 6291192 w 6480175"/>
              <a:gd name="connsiteY347" fmla="*/ 3904248 h 11740555"/>
              <a:gd name="connsiteX348" fmla="*/ 6249634 w 6480175"/>
              <a:gd name="connsiteY348" fmla="*/ 3923488 h 11740555"/>
              <a:gd name="connsiteX349" fmla="*/ 6195319 w 6480175"/>
              <a:gd name="connsiteY349" fmla="*/ 3977522 h 11740555"/>
              <a:gd name="connsiteX350" fmla="*/ 6195319 w 6480175"/>
              <a:gd name="connsiteY350" fmla="*/ 4087093 h 11740555"/>
              <a:gd name="connsiteX351" fmla="*/ 6195319 w 6480175"/>
              <a:gd name="connsiteY351" fmla="*/ 4120398 h 11740555"/>
              <a:gd name="connsiteX352" fmla="*/ 6195319 w 6480175"/>
              <a:gd name="connsiteY352" fmla="*/ 4143358 h 11740555"/>
              <a:gd name="connsiteX353" fmla="*/ 6195319 w 6480175"/>
              <a:gd name="connsiteY353" fmla="*/ 4167049 h 11740555"/>
              <a:gd name="connsiteX354" fmla="*/ 6195319 w 6480175"/>
              <a:gd name="connsiteY354" fmla="*/ 4229967 h 11740555"/>
              <a:gd name="connsiteX355" fmla="*/ 6195319 w 6480175"/>
              <a:gd name="connsiteY355" fmla="*/ 4236624 h 11740555"/>
              <a:gd name="connsiteX356" fmla="*/ 6195319 w 6480175"/>
              <a:gd name="connsiteY356" fmla="*/ 4272352 h 11740555"/>
              <a:gd name="connsiteX357" fmla="*/ 6195319 w 6480175"/>
              <a:gd name="connsiteY357" fmla="*/ 4286233 h 11740555"/>
              <a:gd name="connsiteX358" fmla="*/ 6195319 w 6480175"/>
              <a:gd name="connsiteY358" fmla="*/ 4287395 h 11740555"/>
              <a:gd name="connsiteX359" fmla="*/ 6195319 w 6480175"/>
              <a:gd name="connsiteY359" fmla="*/ 4288623 h 11740555"/>
              <a:gd name="connsiteX360" fmla="*/ 6195319 w 6480175"/>
              <a:gd name="connsiteY360" fmla="*/ 4309925 h 11740555"/>
              <a:gd name="connsiteX361" fmla="*/ 6195319 w 6480175"/>
              <a:gd name="connsiteY361" fmla="*/ 4314435 h 11740555"/>
              <a:gd name="connsiteX362" fmla="*/ 6195319 w 6480175"/>
              <a:gd name="connsiteY362" fmla="*/ 4358199 h 11740555"/>
              <a:gd name="connsiteX363" fmla="*/ 6195319 w 6480175"/>
              <a:gd name="connsiteY363" fmla="*/ 4379499 h 11740555"/>
              <a:gd name="connsiteX364" fmla="*/ 6195319 w 6480175"/>
              <a:gd name="connsiteY364" fmla="*/ 4402623 h 11740555"/>
              <a:gd name="connsiteX365" fmla="*/ 6195319 w 6480175"/>
              <a:gd name="connsiteY365" fmla="*/ 4408970 h 11740555"/>
              <a:gd name="connsiteX366" fmla="*/ 6195319 w 6480175"/>
              <a:gd name="connsiteY366" fmla="*/ 4415227 h 11740555"/>
              <a:gd name="connsiteX367" fmla="*/ 6195319 w 6480175"/>
              <a:gd name="connsiteY367" fmla="*/ 4424005 h 11740555"/>
              <a:gd name="connsiteX368" fmla="*/ 6195319 w 6480175"/>
              <a:gd name="connsiteY368" fmla="*/ 4430270 h 11740555"/>
              <a:gd name="connsiteX369" fmla="*/ 6195319 w 6480175"/>
              <a:gd name="connsiteY369" fmla="*/ 4431498 h 11740555"/>
              <a:gd name="connsiteX370" fmla="*/ 6195319 w 6480175"/>
              <a:gd name="connsiteY370" fmla="*/ 4457310 h 11740555"/>
              <a:gd name="connsiteX371" fmla="*/ 6195319 w 6480175"/>
              <a:gd name="connsiteY371" fmla="*/ 4480270 h 11740555"/>
              <a:gd name="connsiteX372" fmla="*/ 6195319 w 6480175"/>
              <a:gd name="connsiteY372" fmla="*/ 4501001 h 11740555"/>
              <a:gd name="connsiteX373" fmla="*/ 6195319 w 6480175"/>
              <a:gd name="connsiteY373" fmla="*/ 4501075 h 11740555"/>
              <a:gd name="connsiteX374" fmla="*/ 6195319 w 6480175"/>
              <a:gd name="connsiteY374" fmla="*/ 4503961 h 11740555"/>
              <a:gd name="connsiteX375" fmla="*/ 6195319 w 6480175"/>
              <a:gd name="connsiteY375" fmla="*/ 4518304 h 11740555"/>
              <a:gd name="connsiteX376" fmla="*/ 6195319 w 6480175"/>
              <a:gd name="connsiteY376" fmla="*/ 4545498 h 11740555"/>
              <a:gd name="connsiteX377" fmla="*/ 6195319 w 6480175"/>
              <a:gd name="connsiteY377" fmla="*/ 4551845 h 11740555"/>
              <a:gd name="connsiteX378" fmla="*/ 6195319 w 6480175"/>
              <a:gd name="connsiteY378" fmla="*/ 4566880 h 11740555"/>
              <a:gd name="connsiteX379" fmla="*/ 6195319 w 6480175"/>
              <a:gd name="connsiteY379" fmla="*/ 4573537 h 11740555"/>
              <a:gd name="connsiteX380" fmla="*/ 6195319 w 6480175"/>
              <a:gd name="connsiteY380" fmla="*/ 4574448 h 11740555"/>
              <a:gd name="connsiteX381" fmla="*/ 6195319 w 6480175"/>
              <a:gd name="connsiteY381" fmla="*/ 4598087 h 11740555"/>
              <a:gd name="connsiteX382" fmla="*/ 6195319 w 6480175"/>
              <a:gd name="connsiteY382" fmla="*/ 4609265 h 11740555"/>
              <a:gd name="connsiteX383" fmla="*/ 6195319 w 6480175"/>
              <a:gd name="connsiteY383" fmla="*/ 4623145 h 11740555"/>
              <a:gd name="connsiteX384" fmla="*/ 6195319 w 6480175"/>
              <a:gd name="connsiteY384" fmla="*/ 4624309 h 11740555"/>
              <a:gd name="connsiteX385" fmla="*/ 6195319 w 6480175"/>
              <a:gd name="connsiteY385" fmla="*/ 4625536 h 11740555"/>
              <a:gd name="connsiteX386" fmla="*/ 6195319 w 6480175"/>
              <a:gd name="connsiteY386" fmla="*/ 4643875 h 11740555"/>
              <a:gd name="connsiteX387" fmla="*/ 6195319 w 6480175"/>
              <a:gd name="connsiteY387" fmla="*/ 4646836 h 11740555"/>
              <a:gd name="connsiteX388" fmla="*/ 6195319 w 6480175"/>
              <a:gd name="connsiteY388" fmla="*/ 4651348 h 11740555"/>
              <a:gd name="connsiteX389" fmla="*/ 6195319 w 6480175"/>
              <a:gd name="connsiteY389" fmla="*/ 4661179 h 11740555"/>
              <a:gd name="connsiteX390" fmla="*/ 6195319 w 6480175"/>
              <a:gd name="connsiteY390" fmla="*/ 4695113 h 11740555"/>
              <a:gd name="connsiteX391" fmla="*/ 6195319 w 6480175"/>
              <a:gd name="connsiteY391" fmla="*/ 4716412 h 11740555"/>
              <a:gd name="connsiteX392" fmla="*/ 6195319 w 6480175"/>
              <a:gd name="connsiteY392" fmla="*/ 4717323 h 11740555"/>
              <a:gd name="connsiteX393" fmla="*/ 6195319 w 6480175"/>
              <a:gd name="connsiteY393" fmla="*/ 4739537 h 11740555"/>
              <a:gd name="connsiteX394" fmla="*/ 6195319 w 6480175"/>
              <a:gd name="connsiteY394" fmla="*/ 4740962 h 11740555"/>
              <a:gd name="connsiteX395" fmla="*/ 6195319 w 6480175"/>
              <a:gd name="connsiteY395" fmla="*/ 4745883 h 11740555"/>
              <a:gd name="connsiteX396" fmla="*/ 6195319 w 6480175"/>
              <a:gd name="connsiteY396" fmla="*/ 4752140 h 11740555"/>
              <a:gd name="connsiteX397" fmla="*/ 6195319 w 6480175"/>
              <a:gd name="connsiteY397" fmla="*/ 4760918 h 11740555"/>
              <a:gd name="connsiteX398" fmla="*/ 6195319 w 6480175"/>
              <a:gd name="connsiteY398" fmla="*/ 4767184 h 11740555"/>
              <a:gd name="connsiteX399" fmla="*/ 6195319 w 6480175"/>
              <a:gd name="connsiteY399" fmla="*/ 4768412 h 11740555"/>
              <a:gd name="connsiteX400" fmla="*/ 6195319 w 6480175"/>
              <a:gd name="connsiteY400" fmla="*/ 4794223 h 11740555"/>
              <a:gd name="connsiteX401" fmla="*/ 6195319 w 6480175"/>
              <a:gd name="connsiteY401" fmla="*/ 4817185 h 11740555"/>
              <a:gd name="connsiteX402" fmla="*/ 6195319 w 6480175"/>
              <a:gd name="connsiteY402" fmla="*/ 4837914 h 11740555"/>
              <a:gd name="connsiteX403" fmla="*/ 6195319 w 6480175"/>
              <a:gd name="connsiteY403" fmla="*/ 4837988 h 11740555"/>
              <a:gd name="connsiteX404" fmla="*/ 6195319 w 6480175"/>
              <a:gd name="connsiteY404" fmla="*/ 4840875 h 11740555"/>
              <a:gd name="connsiteX405" fmla="*/ 6195319 w 6480175"/>
              <a:gd name="connsiteY405" fmla="*/ 4855218 h 11740555"/>
              <a:gd name="connsiteX406" fmla="*/ 6195319 w 6480175"/>
              <a:gd name="connsiteY406" fmla="*/ 4882412 h 11740555"/>
              <a:gd name="connsiteX407" fmla="*/ 6195319 w 6480175"/>
              <a:gd name="connsiteY407" fmla="*/ 4888758 h 11740555"/>
              <a:gd name="connsiteX408" fmla="*/ 6195319 w 6480175"/>
              <a:gd name="connsiteY408" fmla="*/ 4903793 h 11740555"/>
              <a:gd name="connsiteX409" fmla="*/ 6195319 w 6480175"/>
              <a:gd name="connsiteY409" fmla="*/ 4910450 h 11740555"/>
              <a:gd name="connsiteX410" fmla="*/ 6195319 w 6480175"/>
              <a:gd name="connsiteY410" fmla="*/ 4911362 h 11740555"/>
              <a:gd name="connsiteX411" fmla="*/ 6195319 w 6480175"/>
              <a:gd name="connsiteY411" fmla="*/ 4935001 h 11740555"/>
              <a:gd name="connsiteX412" fmla="*/ 6195319 w 6480175"/>
              <a:gd name="connsiteY412" fmla="*/ 4946179 h 11740555"/>
              <a:gd name="connsiteX413" fmla="*/ 6195319 w 6480175"/>
              <a:gd name="connsiteY413" fmla="*/ 4960060 h 11740555"/>
              <a:gd name="connsiteX414" fmla="*/ 6195319 w 6480175"/>
              <a:gd name="connsiteY414" fmla="*/ 4961222 h 11740555"/>
              <a:gd name="connsiteX415" fmla="*/ 6195319 w 6480175"/>
              <a:gd name="connsiteY415" fmla="*/ 4962449 h 11740555"/>
              <a:gd name="connsiteX416" fmla="*/ 6195319 w 6480175"/>
              <a:gd name="connsiteY416" fmla="*/ 4980790 h 11740555"/>
              <a:gd name="connsiteX417" fmla="*/ 6195319 w 6480175"/>
              <a:gd name="connsiteY417" fmla="*/ 4983750 h 11740555"/>
              <a:gd name="connsiteX418" fmla="*/ 6195319 w 6480175"/>
              <a:gd name="connsiteY418" fmla="*/ 4988261 h 11740555"/>
              <a:gd name="connsiteX419" fmla="*/ 6195319 w 6480175"/>
              <a:gd name="connsiteY419" fmla="*/ 4994582 h 11740555"/>
              <a:gd name="connsiteX420" fmla="*/ 6195319 w 6480175"/>
              <a:gd name="connsiteY420" fmla="*/ 4998093 h 11740555"/>
              <a:gd name="connsiteX421" fmla="*/ 6195319 w 6480175"/>
              <a:gd name="connsiteY421" fmla="*/ 5032026 h 11740555"/>
              <a:gd name="connsiteX422" fmla="*/ 6195319 w 6480175"/>
              <a:gd name="connsiteY422" fmla="*/ 5053325 h 11740555"/>
              <a:gd name="connsiteX423" fmla="*/ 6195319 w 6480175"/>
              <a:gd name="connsiteY423" fmla="*/ 5054237 h 11740555"/>
              <a:gd name="connsiteX424" fmla="*/ 6195319 w 6480175"/>
              <a:gd name="connsiteY424" fmla="*/ 5076451 h 11740555"/>
              <a:gd name="connsiteX425" fmla="*/ 6195319 w 6480175"/>
              <a:gd name="connsiteY425" fmla="*/ 5077876 h 11740555"/>
              <a:gd name="connsiteX426" fmla="*/ 6195319 w 6480175"/>
              <a:gd name="connsiteY426" fmla="*/ 5082797 h 11740555"/>
              <a:gd name="connsiteX427" fmla="*/ 6195319 w 6480175"/>
              <a:gd name="connsiteY427" fmla="*/ 5089054 h 11740555"/>
              <a:gd name="connsiteX428" fmla="*/ 6195319 w 6480175"/>
              <a:gd name="connsiteY428" fmla="*/ 5097831 h 11740555"/>
              <a:gd name="connsiteX429" fmla="*/ 6195319 w 6480175"/>
              <a:gd name="connsiteY429" fmla="*/ 5104098 h 11740555"/>
              <a:gd name="connsiteX430" fmla="*/ 6195319 w 6480175"/>
              <a:gd name="connsiteY430" fmla="*/ 5104152 h 11740555"/>
              <a:gd name="connsiteX431" fmla="*/ 6195319 w 6480175"/>
              <a:gd name="connsiteY431" fmla="*/ 5105324 h 11740555"/>
              <a:gd name="connsiteX432" fmla="*/ 6195319 w 6480175"/>
              <a:gd name="connsiteY432" fmla="*/ 5131136 h 11740555"/>
              <a:gd name="connsiteX433" fmla="*/ 6195319 w 6480175"/>
              <a:gd name="connsiteY433" fmla="*/ 5137457 h 11740555"/>
              <a:gd name="connsiteX434" fmla="*/ 6195319 w 6480175"/>
              <a:gd name="connsiteY434" fmla="*/ 5154097 h 11740555"/>
              <a:gd name="connsiteX435" fmla="*/ 6195319 w 6480175"/>
              <a:gd name="connsiteY435" fmla="*/ 5160418 h 11740555"/>
              <a:gd name="connsiteX436" fmla="*/ 6195319 w 6480175"/>
              <a:gd name="connsiteY436" fmla="*/ 5174826 h 11740555"/>
              <a:gd name="connsiteX437" fmla="*/ 6195319 w 6480175"/>
              <a:gd name="connsiteY437" fmla="*/ 5174901 h 11740555"/>
              <a:gd name="connsiteX438" fmla="*/ 6195319 w 6480175"/>
              <a:gd name="connsiteY438" fmla="*/ 5177787 h 11740555"/>
              <a:gd name="connsiteX439" fmla="*/ 6195319 w 6480175"/>
              <a:gd name="connsiteY439" fmla="*/ 5184109 h 11740555"/>
              <a:gd name="connsiteX440" fmla="*/ 6195319 w 6480175"/>
              <a:gd name="connsiteY440" fmla="*/ 5192130 h 11740555"/>
              <a:gd name="connsiteX441" fmla="*/ 6195319 w 6480175"/>
              <a:gd name="connsiteY441" fmla="*/ 5219326 h 11740555"/>
              <a:gd name="connsiteX442" fmla="*/ 6195319 w 6480175"/>
              <a:gd name="connsiteY442" fmla="*/ 5225672 h 11740555"/>
              <a:gd name="connsiteX443" fmla="*/ 6195319 w 6480175"/>
              <a:gd name="connsiteY443" fmla="*/ 5240706 h 11740555"/>
              <a:gd name="connsiteX444" fmla="*/ 6195319 w 6480175"/>
              <a:gd name="connsiteY444" fmla="*/ 5247027 h 11740555"/>
              <a:gd name="connsiteX445" fmla="*/ 6195319 w 6480175"/>
              <a:gd name="connsiteY445" fmla="*/ 5247364 h 11740555"/>
              <a:gd name="connsiteX446" fmla="*/ 6195319 w 6480175"/>
              <a:gd name="connsiteY446" fmla="*/ 5248274 h 11740555"/>
              <a:gd name="connsiteX447" fmla="*/ 6195319 w 6480175"/>
              <a:gd name="connsiteY447" fmla="*/ 5253685 h 11740555"/>
              <a:gd name="connsiteX448" fmla="*/ 6195319 w 6480175"/>
              <a:gd name="connsiteY448" fmla="*/ 5271915 h 11740555"/>
              <a:gd name="connsiteX449" fmla="*/ 6195319 w 6480175"/>
              <a:gd name="connsiteY449" fmla="*/ 5283091 h 11740555"/>
              <a:gd name="connsiteX450" fmla="*/ 6195319 w 6480175"/>
              <a:gd name="connsiteY450" fmla="*/ 5289413 h 11740555"/>
              <a:gd name="connsiteX451" fmla="*/ 6195319 w 6480175"/>
              <a:gd name="connsiteY451" fmla="*/ 5296972 h 11740555"/>
              <a:gd name="connsiteX452" fmla="*/ 6195319 w 6480175"/>
              <a:gd name="connsiteY452" fmla="*/ 5298135 h 11740555"/>
              <a:gd name="connsiteX453" fmla="*/ 6195319 w 6480175"/>
              <a:gd name="connsiteY453" fmla="*/ 5299363 h 11740555"/>
              <a:gd name="connsiteX454" fmla="*/ 6195319 w 6480175"/>
              <a:gd name="connsiteY454" fmla="*/ 5303293 h 11740555"/>
              <a:gd name="connsiteX455" fmla="*/ 6195319 w 6480175"/>
              <a:gd name="connsiteY455" fmla="*/ 5304457 h 11740555"/>
              <a:gd name="connsiteX456" fmla="*/ 6195319 w 6480175"/>
              <a:gd name="connsiteY456" fmla="*/ 5305684 h 11740555"/>
              <a:gd name="connsiteX457" fmla="*/ 6195319 w 6480175"/>
              <a:gd name="connsiteY457" fmla="*/ 5317701 h 11740555"/>
              <a:gd name="connsiteX458" fmla="*/ 6195319 w 6480175"/>
              <a:gd name="connsiteY458" fmla="*/ 5320662 h 11740555"/>
              <a:gd name="connsiteX459" fmla="*/ 6195319 w 6480175"/>
              <a:gd name="connsiteY459" fmla="*/ 5325175 h 11740555"/>
              <a:gd name="connsiteX460" fmla="*/ 6195319 w 6480175"/>
              <a:gd name="connsiteY460" fmla="*/ 5326984 h 11740555"/>
              <a:gd name="connsiteX461" fmla="*/ 6195319 w 6480175"/>
              <a:gd name="connsiteY461" fmla="*/ 5331496 h 11740555"/>
              <a:gd name="connsiteX462" fmla="*/ 6195319 w 6480175"/>
              <a:gd name="connsiteY462" fmla="*/ 5335005 h 11740555"/>
              <a:gd name="connsiteX463" fmla="*/ 6195319 w 6480175"/>
              <a:gd name="connsiteY463" fmla="*/ 5368938 h 11740555"/>
              <a:gd name="connsiteX464" fmla="*/ 6195319 w 6480175"/>
              <a:gd name="connsiteY464" fmla="*/ 5375259 h 11740555"/>
              <a:gd name="connsiteX465" fmla="*/ 6195319 w 6480175"/>
              <a:gd name="connsiteY465" fmla="*/ 5390239 h 11740555"/>
              <a:gd name="connsiteX466" fmla="*/ 6195319 w 6480175"/>
              <a:gd name="connsiteY466" fmla="*/ 5391149 h 11740555"/>
              <a:gd name="connsiteX467" fmla="*/ 6195319 w 6480175"/>
              <a:gd name="connsiteY467" fmla="*/ 5396560 h 11740555"/>
              <a:gd name="connsiteX468" fmla="*/ 6195319 w 6480175"/>
              <a:gd name="connsiteY468" fmla="*/ 5413363 h 11740555"/>
              <a:gd name="connsiteX469" fmla="*/ 6195319 w 6480175"/>
              <a:gd name="connsiteY469" fmla="*/ 5414790 h 11740555"/>
              <a:gd name="connsiteX470" fmla="*/ 6195319 w 6480175"/>
              <a:gd name="connsiteY470" fmla="*/ 5419684 h 11740555"/>
              <a:gd name="connsiteX471" fmla="*/ 6195319 w 6480175"/>
              <a:gd name="connsiteY471" fmla="*/ 5419711 h 11740555"/>
              <a:gd name="connsiteX472" fmla="*/ 6195319 w 6480175"/>
              <a:gd name="connsiteY472" fmla="*/ 5425966 h 11740555"/>
              <a:gd name="connsiteX473" fmla="*/ 6195319 w 6480175"/>
              <a:gd name="connsiteY473" fmla="*/ 5426031 h 11740555"/>
              <a:gd name="connsiteX474" fmla="*/ 6195319 w 6480175"/>
              <a:gd name="connsiteY474" fmla="*/ 5432288 h 11740555"/>
              <a:gd name="connsiteX475" fmla="*/ 6195319 w 6480175"/>
              <a:gd name="connsiteY475" fmla="*/ 5434743 h 11740555"/>
              <a:gd name="connsiteX476" fmla="*/ 6195319 w 6480175"/>
              <a:gd name="connsiteY476" fmla="*/ 5441010 h 11740555"/>
              <a:gd name="connsiteX477" fmla="*/ 6195319 w 6480175"/>
              <a:gd name="connsiteY477" fmla="*/ 5441066 h 11740555"/>
              <a:gd name="connsiteX478" fmla="*/ 6195319 w 6480175"/>
              <a:gd name="connsiteY478" fmla="*/ 5442238 h 11740555"/>
              <a:gd name="connsiteX479" fmla="*/ 6195319 w 6480175"/>
              <a:gd name="connsiteY479" fmla="*/ 5447333 h 11740555"/>
              <a:gd name="connsiteX480" fmla="*/ 6195319 w 6480175"/>
              <a:gd name="connsiteY480" fmla="*/ 5448559 h 11740555"/>
              <a:gd name="connsiteX481" fmla="*/ 6195319 w 6480175"/>
              <a:gd name="connsiteY481" fmla="*/ 5468050 h 11740555"/>
              <a:gd name="connsiteX482" fmla="*/ 6195319 w 6480175"/>
              <a:gd name="connsiteY482" fmla="*/ 5474371 h 11740555"/>
              <a:gd name="connsiteX483" fmla="*/ 6195319 w 6480175"/>
              <a:gd name="connsiteY483" fmla="*/ 5491009 h 11740555"/>
              <a:gd name="connsiteX484" fmla="*/ 6195319 w 6480175"/>
              <a:gd name="connsiteY484" fmla="*/ 5497330 h 11740555"/>
              <a:gd name="connsiteX485" fmla="*/ 6195319 w 6480175"/>
              <a:gd name="connsiteY485" fmla="*/ 5511740 h 11740555"/>
              <a:gd name="connsiteX486" fmla="*/ 6195319 w 6480175"/>
              <a:gd name="connsiteY486" fmla="*/ 5511813 h 11740555"/>
              <a:gd name="connsiteX487" fmla="*/ 6195319 w 6480175"/>
              <a:gd name="connsiteY487" fmla="*/ 5514701 h 11740555"/>
              <a:gd name="connsiteX488" fmla="*/ 6195319 w 6480175"/>
              <a:gd name="connsiteY488" fmla="*/ 5518061 h 11740555"/>
              <a:gd name="connsiteX489" fmla="*/ 6195319 w 6480175"/>
              <a:gd name="connsiteY489" fmla="*/ 5518134 h 11740555"/>
              <a:gd name="connsiteX490" fmla="*/ 6195319 w 6480175"/>
              <a:gd name="connsiteY490" fmla="*/ 5521022 h 11740555"/>
              <a:gd name="connsiteX491" fmla="*/ 6195319 w 6480175"/>
              <a:gd name="connsiteY491" fmla="*/ 5529043 h 11740555"/>
              <a:gd name="connsiteX492" fmla="*/ 6195319 w 6480175"/>
              <a:gd name="connsiteY492" fmla="*/ 5535364 h 11740555"/>
              <a:gd name="connsiteX493" fmla="*/ 6195319 w 6480175"/>
              <a:gd name="connsiteY493" fmla="*/ 5556238 h 11740555"/>
              <a:gd name="connsiteX494" fmla="*/ 6195319 w 6480175"/>
              <a:gd name="connsiteY494" fmla="*/ 5562559 h 11740555"/>
              <a:gd name="connsiteX495" fmla="*/ 6195319 w 6480175"/>
              <a:gd name="connsiteY495" fmla="*/ 5562585 h 11740555"/>
              <a:gd name="connsiteX496" fmla="*/ 6195319 w 6480175"/>
              <a:gd name="connsiteY496" fmla="*/ 5568906 h 11740555"/>
              <a:gd name="connsiteX497" fmla="*/ 6195319 w 6480175"/>
              <a:gd name="connsiteY497" fmla="*/ 5577618 h 11740555"/>
              <a:gd name="connsiteX498" fmla="*/ 6195319 w 6480175"/>
              <a:gd name="connsiteY498" fmla="*/ 5583941 h 11740555"/>
              <a:gd name="connsiteX499" fmla="*/ 6195319 w 6480175"/>
              <a:gd name="connsiteY499" fmla="*/ 5584276 h 11740555"/>
              <a:gd name="connsiteX500" fmla="*/ 6195319 w 6480175"/>
              <a:gd name="connsiteY500" fmla="*/ 5585188 h 11740555"/>
              <a:gd name="connsiteX501" fmla="*/ 6195319 w 6480175"/>
              <a:gd name="connsiteY501" fmla="*/ 5590598 h 11740555"/>
              <a:gd name="connsiteX502" fmla="*/ 6195319 w 6480175"/>
              <a:gd name="connsiteY502" fmla="*/ 5591509 h 11740555"/>
              <a:gd name="connsiteX503" fmla="*/ 6195319 w 6480175"/>
              <a:gd name="connsiteY503" fmla="*/ 5608827 h 11740555"/>
              <a:gd name="connsiteX504" fmla="*/ 6195319 w 6480175"/>
              <a:gd name="connsiteY504" fmla="*/ 5615148 h 11740555"/>
              <a:gd name="connsiteX505" fmla="*/ 6195319 w 6480175"/>
              <a:gd name="connsiteY505" fmla="*/ 5620005 h 11740555"/>
              <a:gd name="connsiteX506" fmla="*/ 6195319 w 6480175"/>
              <a:gd name="connsiteY506" fmla="*/ 5626326 h 11740555"/>
              <a:gd name="connsiteX507" fmla="*/ 6195319 w 6480175"/>
              <a:gd name="connsiteY507" fmla="*/ 5633884 h 11740555"/>
              <a:gd name="connsiteX508" fmla="*/ 6195319 w 6480175"/>
              <a:gd name="connsiteY508" fmla="*/ 5635048 h 11740555"/>
              <a:gd name="connsiteX509" fmla="*/ 6195319 w 6480175"/>
              <a:gd name="connsiteY509" fmla="*/ 5636275 h 11740555"/>
              <a:gd name="connsiteX510" fmla="*/ 6195319 w 6480175"/>
              <a:gd name="connsiteY510" fmla="*/ 5640205 h 11740555"/>
              <a:gd name="connsiteX511" fmla="*/ 6195319 w 6480175"/>
              <a:gd name="connsiteY511" fmla="*/ 5641369 h 11740555"/>
              <a:gd name="connsiteX512" fmla="*/ 6195319 w 6480175"/>
              <a:gd name="connsiteY512" fmla="*/ 5642597 h 11740555"/>
              <a:gd name="connsiteX513" fmla="*/ 6195319 w 6480175"/>
              <a:gd name="connsiteY513" fmla="*/ 5654615 h 11740555"/>
              <a:gd name="connsiteX514" fmla="*/ 6195319 w 6480175"/>
              <a:gd name="connsiteY514" fmla="*/ 5657576 h 11740555"/>
              <a:gd name="connsiteX515" fmla="*/ 6195319 w 6480175"/>
              <a:gd name="connsiteY515" fmla="*/ 5660936 h 11740555"/>
              <a:gd name="connsiteX516" fmla="*/ 6195319 w 6480175"/>
              <a:gd name="connsiteY516" fmla="*/ 5662087 h 11740555"/>
              <a:gd name="connsiteX517" fmla="*/ 6195319 w 6480175"/>
              <a:gd name="connsiteY517" fmla="*/ 5663897 h 11740555"/>
              <a:gd name="connsiteX518" fmla="*/ 6195319 w 6480175"/>
              <a:gd name="connsiteY518" fmla="*/ 5668409 h 11740555"/>
              <a:gd name="connsiteX519" fmla="*/ 6195319 w 6480175"/>
              <a:gd name="connsiteY519" fmla="*/ 5671918 h 11740555"/>
              <a:gd name="connsiteX520" fmla="*/ 6195319 w 6480175"/>
              <a:gd name="connsiteY520" fmla="*/ 5678239 h 11740555"/>
              <a:gd name="connsiteX521" fmla="*/ 6195319 w 6480175"/>
              <a:gd name="connsiteY521" fmla="*/ 5705851 h 11740555"/>
              <a:gd name="connsiteX522" fmla="*/ 6195319 w 6480175"/>
              <a:gd name="connsiteY522" fmla="*/ 5712173 h 11740555"/>
              <a:gd name="connsiteX523" fmla="*/ 6195319 w 6480175"/>
              <a:gd name="connsiteY523" fmla="*/ 5727151 h 11740555"/>
              <a:gd name="connsiteX524" fmla="*/ 6195319 w 6480175"/>
              <a:gd name="connsiteY524" fmla="*/ 5728063 h 11740555"/>
              <a:gd name="connsiteX525" fmla="*/ 6195319 w 6480175"/>
              <a:gd name="connsiteY525" fmla="*/ 5733472 h 11740555"/>
              <a:gd name="connsiteX526" fmla="*/ 6195319 w 6480175"/>
              <a:gd name="connsiteY526" fmla="*/ 5734384 h 11740555"/>
              <a:gd name="connsiteX527" fmla="*/ 6195319 w 6480175"/>
              <a:gd name="connsiteY527" fmla="*/ 5750277 h 11740555"/>
              <a:gd name="connsiteX528" fmla="*/ 6195319 w 6480175"/>
              <a:gd name="connsiteY528" fmla="*/ 5751702 h 11740555"/>
              <a:gd name="connsiteX529" fmla="*/ 6195319 w 6480175"/>
              <a:gd name="connsiteY529" fmla="*/ 5756598 h 11740555"/>
              <a:gd name="connsiteX530" fmla="*/ 6195319 w 6480175"/>
              <a:gd name="connsiteY530" fmla="*/ 5756623 h 11740555"/>
              <a:gd name="connsiteX531" fmla="*/ 6195319 w 6480175"/>
              <a:gd name="connsiteY531" fmla="*/ 5758023 h 11740555"/>
              <a:gd name="connsiteX532" fmla="*/ 6195319 w 6480175"/>
              <a:gd name="connsiteY532" fmla="*/ 5762880 h 11740555"/>
              <a:gd name="connsiteX533" fmla="*/ 6195319 w 6480175"/>
              <a:gd name="connsiteY533" fmla="*/ 5762944 h 11740555"/>
              <a:gd name="connsiteX534" fmla="*/ 6195319 w 6480175"/>
              <a:gd name="connsiteY534" fmla="*/ 5769201 h 11740555"/>
              <a:gd name="connsiteX535" fmla="*/ 6195319 w 6480175"/>
              <a:gd name="connsiteY535" fmla="*/ 5771657 h 11740555"/>
              <a:gd name="connsiteX536" fmla="*/ 6195319 w 6480175"/>
              <a:gd name="connsiteY536" fmla="*/ 5777923 h 11740555"/>
              <a:gd name="connsiteX537" fmla="*/ 6195319 w 6480175"/>
              <a:gd name="connsiteY537" fmla="*/ 5777979 h 11740555"/>
              <a:gd name="connsiteX538" fmla="*/ 6195319 w 6480175"/>
              <a:gd name="connsiteY538" fmla="*/ 5779150 h 11740555"/>
              <a:gd name="connsiteX539" fmla="*/ 6195319 w 6480175"/>
              <a:gd name="connsiteY539" fmla="*/ 5784244 h 11740555"/>
              <a:gd name="connsiteX540" fmla="*/ 6195319 w 6480175"/>
              <a:gd name="connsiteY540" fmla="*/ 5785472 h 11740555"/>
              <a:gd name="connsiteX541" fmla="*/ 6195319 w 6480175"/>
              <a:gd name="connsiteY541" fmla="*/ 5804962 h 11740555"/>
              <a:gd name="connsiteX542" fmla="*/ 6195319 w 6480175"/>
              <a:gd name="connsiteY542" fmla="*/ 5811284 h 11740555"/>
              <a:gd name="connsiteX543" fmla="*/ 6195319 w 6480175"/>
              <a:gd name="connsiteY543" fmla="*/ 5827924 h 11740555"/>
              <a:gd name="connsiteX544" fmla="*/ 6195319 w 6480175"/>
              <a:gd name="connsiteY544" fmla="*/ 5834245 h 11740555"/>
              <a:gd name="connsiteX545" fmla="*/ 6195319 w 6480175"/>
              <a:gd name="connsiteY545" fmla="*/ 5848652 h 11740555"/>
              <a:gd name="connsiteX546" fmla="*/ 6195319 w 6480175"/>
              <a:gd name="connsiteY546" fmla="*/ 5848726 h 11740555"/>
              <a:gd name="connsiteX547" fmla="*/ 6195319 w 6480175"/>
              <a:gd name="connsiteY547" fmla="*/ 5851614 h 11740555"/>
              <a:gd name="connsiteX548" fmla="*/ 6195319 w 6480175"/>
              <a:gd name="connsiteY548" fmla="*/ 5854974 h 11740555"/>
              <a:gd name="connsiteX549" fmla="*/ 6195319 w 6480175"/>
              <a:gd name="connsiteY549" fmla="*/ 5855048 h 11740555"/>
              <a:gd name="connsiteX550" fmla="*/ 6195319 w 6480175"/>
              <a:gd name="connsiteY550" fmla="*/ 5857935 h 11740555"/>
              <a:gd name="connsiteX551" fmla="*/ 6195319 w 6480175"/>
              <a:gd name="connsiteY551" fmla="*/ 5865957 h 11740555"/>
              <a:gd name="connsiteX552" fmla="*/ 6195319 w 6480175"/>
              <a:gd name="connsiteY552" fmla="*/ 5872278 h 11740555"/>
              <a:gd name="connsiteX553" fmla="*/ 6195319 w 6480175"/>
              <a:gd name="connsiteY553" fmla="*/ 5893152 h 11740555"/>
              <a:gd name="connsiteX554" fmla="*/ 6195319 w 6480175"/>
              <a:gd name="connsiteY554" fmla="*/ 5899473 h 11740555"/>
              <a:gd name="connsiteX555" fmla="*/ 6195319 w 6480175"/>
              <a:gd name="connsiteY555" fmla="*/ 5899498 h 11740555"/>
              <a:gd name="connsiteX556" fmla="*/ 6195319 w 6480175"/>
              <a:gd name="connsiteY556" fmla="*/ 5905819 h 11740555"/>
              <a:gd name="connsiteX557" fmla="*/ 6195319 w 6480175"/>
              <a:gd name="connsiteY557" fmla="*/ 5914532 h 11740555"/>
              <a:gd name="connsiteX558" fmla="*/ 6195319 w 6480175"/>
              <a:gd name="connsiteY558" fmla="*/ 5920854 h 11740555"/>
              <a:gd name="connsiteX559" fmla="*/ 6195319 w 6480175"/>
              <a:gd name="connsiteY559" fmla="*/ 5921190 h 11740555"/>
              <a:gd name="connsiteX560" fmla="*/ 6195319 w 6480175"/>
              <a:gd name="connsiteY560" fmla="*/ 5922101 h 11740555"/>
              <a:gd name="connsiteX561" fmla="*/ 6195319 w 6480175"/>
              <a:gd name="connsiteY561" fmla="*/ 5927511 h 11740555"/>
              <a:gd name="connsiteX562" fmla="*/ 6195319 w 6480175"/>
              <a:gd name="connsiteY562" fmla="*/ 5928422 h 11740555"/>
              <a:gd name="connsiteX563" fmla="*/ 6195319 w 6480175"/>
              <a:gd name="connsiteY563" fmla="*/ 5945740 h 11740555"/>
              <a:gd name="connsiteX564" fmla="*/ 6195319 w 6480175"/>
              <a:gd name="connsiteY564" fmla="*/ 5952061 h 11740555"/>
              <a:gd name="connsiteX565" fmla="*/ 6195319 w 6480175"/>
              <a:gd name="connsiteY565" fmla="*/ 5956918 h 11740555"/>
              <a:gd name="connsiteX566" fmla="*/ 6195319 w 6480175"/>
              <a:gd name="connsiteY566" fmla="*/ 5963239 h 11740555"/>
              <a:gd name="connsiteX567" fmla="*/ 6195319 w 6480175"/>
              <a:gd name="connsiteY567" fmla="*/ 5970799 h 11740555"/>
              <a:gd name="connsiteX568" fmla="*/ 6195319 w 6480175"/>
              <a:gd name="connsiteY568" fmla="*/ 5971962 h 11740555"/>
              <a:gd name="connsiteX569" fmla="*/ 6195319 w 6480175"/>
              <a:gd name="connsiteY569" fmla="*/ 5973190 h 11740555"/>
              <a:gd name="connsiteX570" fmla="*/ 6195319 w 6480175"/>
              <a:gd name="connsiteY570" fmla="*/ 5977120 h 11740555"/>
              <a:gd name="connsiteX571" fmla="*/ 6195319 w 6480175"/>
              <a:gd name="connsiteY571" fmla="*/ 5978282 h 11740555"/>
              <a:gd name="connsiteX572" fmla="*/ 6195319 w 6480175"/>
              <a:gd name="connsiteY572" fmla="*/ 5979510 h 11740555"/>
              <a:gd name="connsiteX573" fmla="*/ 6195319 w 6480175"/>
              <a:gd name="connsiteY573" fmla="*/ 5991527 h 11740555"/>
              <a:gd name="connsiteX574" fmla="*/ 6195319 w 6480175"/>
              <a:gd name="connsiteY574" fmla="*/ 5994489 h 11740555"/>
              <a:gd name="connsiteX575" fmla="*/ 6195319 w 6480175"/>
              <a:gd name="connsiteY575" fmla="*/ 5997849 h 11740555"/>
              <a:gd name="connsiteX576" fmla="*/ 6195319 w 6480175"/>
              <a:gd name="connsiteY576" fmla="*/ 5999000 h 11740555"/>
              <a:gd name="connsiteX577" fmla="*/ 6195319 w 6480175"/>
              <a:gd name="connsiteY577" fmla="*/ 6000810 h 11740555"/>
              <a:gd name="connsiteX578" fmla="*/ 6195319 w 6480175"/>
              <a:gd name="connsiteY578" fmla="*/ 6005321 h 11740555"/>
              <a:gd name="connsiteX579" fmla="*/ 6195319 w 6480175"/>
              <a:gd name="connsiteY579" fmla="*/ 6008832 h 11740555"/>
              <a:gd name="connsiteX580" fmla="*/ 6195319 w 6480175"/>
              <a:gd name="connsiteY580" fmla="*/ 6015153 h 11740555"/>
              <a:gd name="connsiteX581" fmla="*/ 6195319 w 6480175"/>
              <a:gd name="connsiteY581" fmla="*/ 6042766 h 11740555"/>
              <a:gd name="connsiteX582" fmla="*/ 6195319 w 6480175"/>
              <a:gd name="connsiteY582" fmla="*/ 6049086 h 11740555"/>
              <a:gd name="connsiteX583" fmla="*/ 6195319 w 6480175"/>
              <a:gd name="connsiteY583" fmla="*/ 6064065 h 11740555"/>
              <a:gd name="connsiteX584" fmla="*/ 6195319 w 6480175"/>
              <a:gd name="connsiteY584" fmla="*/ 6064976 h 11740555"/>
              <a:gd name="connsiteX585" fmla="*/ 6195319 w 6480175"/>
              <a:gd name="connsiteY585" fmla="*/ 6070386 h 11740555"/>
              <a:gd name="connsiteX586" fmla="*/ 6195319 w 6480175"/>
              <a:gd name="connsiteY586" fmla="*/ 6071297 h 11740555"/>
              <a:gd name="connsiteX587" fmla="*/ 6195319 w 6480175"/>
              <a:gd name="connsiteY587" fmla="*/ 6078493 h 11740555"/>
              <a:gd name="connsiteX588" fmla="*/ 6195319 w 6480175"/>
              <a:gd name="connsiteY588" fmla="*/ 6088615 h 11740555"/>
              <a:gd name="connsiteX589" fmla="*/ 6195319 w 6480175"/>
              <a:gd name="connsiteY589" fmla="*/ 6091656 h 11740555"/>
              <a:gd name="connsiteX590" fmla="*/ 6195319 w 6480175"/>
              <a:gd name="connsiteY590" fmla="*/ 6093511 h 11740555"/>
              <a:gd name="connsiteX591" fmla="*/ 6195319 w 6480175"/>
              <a:gd name="connsiteY591" fmla="*/ 6093536 h 11740555"/>
              <a:gd name="connsiteX592" fmla="*/ 6195319 w 6480175"/>
              <a:gd name="connsiteY592" fmla="*/ 6094936 h 11740555"/>
              <a:gd name="connsiteX593" fmla="*/ 6195319 w 6480175"/>
              <a:gd name="connsiteY593" fmla="*/ 6099793 h 11740555"/>
              <a:gd name="connsiteX594" fmla="*/ 6195319 w 6480175"/>
              <a:gd name="connsiteY594" fmla="*/ 6099857 h 11740555"/>
              <a:gd name="connsiteX595" fmla="*/ 6195319 w 6480175"/>
              <a:gd name="connsiteY595" fmla="*/ 6106114 h 11740555"/>
              <a:gd name="connsiteX596" fmla="*/ 6195319 w 6480175"/>
              <a:gd name="connsiteY596" fmla="*/ 6108570 h 11740555"/>
              <a:gd name="connsiteX597" fmla="*/ 6195319 w 6480175"/>
              <a:gd name="connsiteY597" fmla="*/ 6114837 h 11740555"/>
              <a:gd name="connsiteX598" fmla="*/ 6195319 w 6480175"/>
              <a:gd name="connsiteY598" fmla="*/ 6114891 h 11740555"/>
              <a:gd name="connsiteX599" fmla="*/ 6195319 w 6480175"/>
              <a:gd name="connsiteY599" fmla="*/ 6116065 h 11740555"/>
              <a:gd name="connsiteX600" fmla="*/ 6195319 w 6480175"/>
              <a:gd name="connsiteY600" fmla="*/ 6121157 h 11740555"/>
              <a:gd name="connsiteX601" fmla="*/ 6195319 w 6480175"/>
              <a:gd name="connsiteY601" fmla="*/ 6122385 h 11740555"/>
              <a:gd name="connsiteX602" fmla="*/ 6195319 w 6480175"/>
              <a:gd name="connsiteY602" fmla="*/ 6141875 h 11740555"/>
              <a:gd name="connsiteX603" fmla="*/ 6195319 w 6480175"/>
              <a:gd name="connsiteY603" fmla="*/ 6148196 h 11740555"/>
              <a:gd name="connsiteX604" fmla="*/ 6195319 w 6480175"/>
              <a:gd name="connsiteY604" fmla="*/ 6171156 h 11740555"/>
              <a:gd name="connsiteX605" fmla="*/ 6195319 w 6480175"/>
              <a:gd name="connsiteY605" fmla="*/ 6178532 h 11740555"/>
              <a:gd name="connsiteX606" fmla="*/ 6195319 w 6480175"/>
              <a:gd name="connsiteY606" fmla="*/ 6185641 h 11740555"/>
              <a:gd name="connsiteX607" fmla="*/ 6195319 w 6480175"/>
              <a:gd name="connsiteY607" fmla="*/ 6188526 h 11740555"/>
              <a:gd name="connsiteX608" fmla="*/ 6195319 w 6480175"/>
              <a:gd name="connsiteY608" fmla="*/ 6191887 h 11740555"/>
              <a:gd name="connsiteX609" fmla="*/ 6195319 w 6480175"/>
              <a:gd name="connsiteY609" fmla="*/ 6191961 h 11740555"/>
              <a:gd name="connsiteX610" fmla="*/ 6195319 w 6480175"/>
              <a:gd name="connsiteY610" fmla="*/ 6194847 h 11740555"/>
              <a:gd name="connsiteX611" fmla="*/ 6195319 w 6480175"/>
              <a:gd name="connsiteY611" fmla="*/ 6202869 h 11740555"/>
              <a:gd name="connsiteX612" fmla="*/ 6195319 w 6480175"/>
              <a:gd name="connsiteY612" fmla="*/ 6209190 h 11740555"/>
              <a:gd name="connsiteX613" fmla="*/ 6195319 w 6480175"/>
              <a:gd name="connsiteY613" fmla="*/ 6221368 h 11740555"/>
              <a:gd name="connsiteX614" fmla="*/ 6195319 w 6480175"/>
              <a:gd name="connsiteY614" fmla="*/ 6234531 h 11740555"/>
              <a:gd name="connsiteX615" fmla="*/ 6195319 w 6480175"/>
              <a:gd name="connsiteY615" fmla="*/ 6236386 h 11740555"/>
              <a:gd name="connsiteX616" fmla="*/ 6195319 w 6480175"/>
              <a:gd name="connsiteY616" fmla="*/ 6236411 h 11740555"/>
              <a:gd name="connsiteX617" fmla="*/ 6195319 w 6480175"/>
              <a:gd name="connsiteY617" fmla="*/ 6242732 h 11740555"/>
              <a:gd name="connsiteX618" fmla="*/ 6195319 w 6480175"/>
              <a:gd name="connsiteY618" fmla="*/ 6251445 h 11740555"/>
              <a:gd name="connsiteX619" fmla="*/ 6195319 w 6480175"/>
              <a:gd name="connsiteY619" fmla="*/ 6257766 h 11740555"/>
              <a:gd name="connsiteX620" fmla="*/ 6195319 w 6480175"/>
              <a:gd name="connsiteY620" fmla="*/ 6258102 h 11740555"/>
              <a:gd name="connsiteX621" fmla="*/ 6195319 w 6480175"/>
              <a:gd name="connsiteY621" fmla="*/ 6259014 h 11740555"/>
              <a:gd name="connsiteX622" fmla="*/ 6195319 w 6480175"/>
              <a:gd name="connsiteY622" fmla="*/ 6264423 h 11740555"/>
              <a:gd name="connsiteX623" fmla="*/ 6195319 w 6480175"/>
              <a:gd name="connsiteY623" fmla="*/ 6265334 h 11740555"/>
              <a:gd name="connsiteX624" fmla="*/ 6195319 w 6480175"/>
              <a:gd name="connsiteY624" fmla="*/ 6279698 h 11740555"/>
              <a:gd name="connsiteX625" fmla="*/ 6195319 w 6480175"/>
              <a:gd name="connsiteY625" fmla="*/ 6282653 h 11740555"/>
              <a:gd name="connsiteX626" fmla="*/ 6195319 w 6480175"/>
              <a:gd name="connsiteY626" fmla="*/ 6288974 h 11740555"/>
              <a:gd name="connsiteX627" fmla="*/ 6195319 w 6480175"/>
              <a:gd name="connsiteY627" fmla="*/ 6293831 h 11740555"/>
              <a:gd name="connsiteX628" fmla="*/ 6195319 w 6480175"/>
              <a:gd name="connsiteY628" fmla="*/ 6300152 h 11740555"/>
              <a:gd name="connsiteX629" fmla="*/ 6195319 w 6480175"/>
              <a:gd name="connsiteY629" fmla="*/ 6308874 h 11740555"/>
              <a:gd name="connsiteX630" fmla="*/ 6195319 w 6480175"/>
              <a:gd name="connsiteY630" fmla="*/ 6310102 h 11740555"/>
              <a:gd name="connsiteX631" fmla="*/ 6195319 w 6480175"/>
              <a:gd name="connsiteY631" fmla="*/ 6314031 h 11740555"/>
              <a:gd name="connsiteX632" fmla="*/ 6195319 w 6480175"/>
              <a:gd name="connsiteY632" fmla="*/ 6315195 h 11740555"/>
              <a:gd name="connsiteX633" fmla="*/ 6195319 w 6480175"/>
              <a:gd name="connsiteY633" fmla="*/ 6316422 h 11740555"/>
              <a:gd name="connsiteX634" fmla="*/ 6195319 w 6480175"/>
              <a:gd name="connsiteY634" fmla="*/ 6321407 h 11740555"/>
              <a:gd name="connsiteX635" fmla="*/ 6195319 w 6480175"/>
              <a:gd name="connsiteY635" fmla="*/ 6331401 h 11740555"/>
              <a:gd name="connsiteX636" fmla="*/ 6195319 w 6480175"/>
              <a:gd name="connsiteY636" fmla="*/ 6334762 h 11740555"/>
              <a:gd name="connsiteX637" fmla="*/ 6195319 w 6480175"/>
              <a:gd name="connsiteY637" fmla="*/ 6337722 h 11740555"/>
              <a:gd name="connsiteX638" fmla="*/ 6195319 w 6480175"/>
              <a:gd name="connsiteY638" fmla="*/ 6342234 h 11740555"/>
              <a:gd name="connsiteX639" fmla="*/ 6195319 w 6480175"/>
              <a:gd name="connsiteY639" fmla="*/ 6345744 h 11740555"/>
              <a:gd name="connsiteX640" fmla="*/ 6195319 w 6480175"/>
              <a:gd name="connsiteY640" fmla="*/ 6352065 h 11740555"/>
              <a:gd name="connsiteX641" fmla="*/ 6195319 w 6480175"/>
              <a:gd name="connsiteY641" fmla="*/ 6379678 h 11740555"/>
              <a:gd name="connsiteX642" fmla="*/ 6195319 w 6480175"/>
              <a:gd name="connsiteY642" fmla="*/ 6385999 h 11740555"/>
              <a:gd name="connsiteX643" fmla="*/ 6195319 w 6480175"/>
              <a:gd name="connsiteY643" fmla="*/ 6400977 h 11740555"/>
              <a:gd name="connsiteX644" fmla="*/ 6195319 w 6480175"/>
              <a:gd name="connsiteY644" fmla="*/ 6401889 h 11740555"/>
              <a:gd name="connsiteX645" fmla="*/ 6195319 w 6480175"/>
              <a:gd name="connsiteY645" fmla="*/ 6407298 h 11740555"/>
              <a:gd name="connsiteX646" fmla="*/ 6195319 w 6480175"/>
              <a:gd name="connsiteY646" fmla="*/ 6408209 h 11740555"/>
              <a:gd name="connsiteX647" fmla="*/ 6195319 w 6480175"/>
              <a:gd name="connsiteY647" fmla="*/ 6415405 h 11740555"/>
              <a:gd name="connsiteX648" fmla="*/ 6195319 w 6480175"/>
              <a:gd name="connsiteY648" fmla="*/ 6422573 h 11740555"/>
              <a:gd name="connsiteX649" fmla="*/ 6195319 w 6480175"/>
              <a:gd name="connsiteY649" fmla="*/ 6425528 h 11740555"/>
              <a:gd name="connsiteX650" fmla="*/ 6195319 w 6480175"/>
              <a:gd name="connsiteY650" fmla="*/ 6430424 h 11740555"/>
              <a:gd name="connsiteX651" fmla="*/ 6195319 w 6480175"/>
              <a:gd name="connsiteY651" fmla="*/ 6430449 h 11740555"/>
              <a:gd name="connsiteX652" fmla="*/ 6195319 w 6480175"/>
              <a:gd name="connsiteY652" fmla="*/ 6431849 h 11740555"/>
              <a:gd name="connsiteX653" fmla="*/ 6195319 w 6480175"/>
              <a:gd name="connsiteY653" fmla="*/ 6436706 h 11740555"/>
              <a:gd name="connsiteX654" fmla="*/ 6195319 w 6480175"/>
              <a:gd name="connsiteY654" fmla="*/ 6436770 h 11740555"/>
              <a:gd name="connsiteX655" fmla="*/ 6195319 w 6480175"/>
              <a:gd name="connsiteY655" fmla="*/ 6443027 h 11740555"/>
              <a:gd name="connsiteX656" fmla="*/ 6195319 w 6480175"/>
              <a:gd name="connsiteY656" fmla="*/ 6451749 h 11740555"/>
              <a:gd name="connsiteX657" fmla="*/ 6195319 w 6480175"/>
              <a:gd name="connsiteY657" fmla="*/ 6451804 h 11740555"/>
              <a:gd name="connsiteX658" fmla="*/ 6195319 w 6480175"/>
              <a:gd name="connsiteY658" fmla="*/ 6452977 h 11740555"/>
              <a:gd name="connsiteX659" fmla="*/ 6195319 w 6480175"/>
              <a:gd name="connsiteY659" fmla="*/ 6458070 h 11740555"/>
              <a:gd name="connsiteX660" fmla="*/ 6195319 w 6480175"/>
              <a:gd name="connsiteY660" fmla="*/ 6459297 h 11740555"/>
              <a:gd name="connsiteX661" fmla="*/ 6195319 w 6480175"/>
              <a:gd name="connsiteY661" fmla="*/ 6485109 h 11740555"/>
              <a:gd name="connsiteX662" fmla="*/ 6195319 w 6480175"/>
              <a:gd name="connsiteY662" fmla="*/ 6508070 h 11740555"/>
              <a:gd name="connsiteX663" fmla="*/ 6195319 w 6480175"/>
              <a:gd name="connsiteY663" fmla="*/ 6522553 h 11740555"/>
              <a:gd name="connsiteX664" fmla="*/ 6195319 w 6480175"/>
              <a:gd name="connsiteY664" fmla="*/ 6528799 h 11740555"/>
              <a:gd name="connsiteX665" fmla="*/ 6195319 w 6480175"/>
              <a:gd name="connsiteY665" fmla="*/ 6528874 h 11740555"/>
              <a:gd name="connsiteX666" fmla="*/ 6195319 w 6480175"/>
              <a:gd name="connsiteY666" fmla="*/ 6531760 h 11740555"/>
              <a:gd name="connsiteX667" fmla="*/ 6195319 w 6480175"/>
              <a:gd name="connsiteY667" fmla="*/ 6539782 h 11740555"/>
              <a:gd name="connsiteX668" fmla="*/ 6195319 w 6480175"/>
              <a:gd name="connsiteY668" fmla="*/ 6546104 h 11740555"/>
              <a:gd name="connsiteX669" fmla="*/ 6195319 w 6480175"/>
              <a:gd name="connsiteY669" fmla="*/ 6558280 h 11740555"/>
              <a:gd name="connsiteX670" fmla="*/ 6195319 w 6480175"/>
              <a:gd name="connsiteY670" fmla="*/ 6573299 h 11740555"/>
              <a:gd name="connsiteX671" fmla="*/ 6195319 w 6480175"/>
              <a:gd name="connsiteY671" fmla="*/ 6573324 h 11740555"/>
              <a:gd name="connsiteX672" fmla="*/ 6195319 w 6480175"/>
              <a:gd name="connsiteY672" fmla="*/ 6579645 h 11740555"/>
              <a:gd name="connsiteX673" fmla="*/ 6195319 w 6480175"/>
              <a:gd name="connsiteY673" fmla="*/ 6594679 h 11740555"/>
              <a:gd name="connsiteX674" fmla="*/ 6195319 w 6480175"/>
              <a:gd name="connsiteY674" fmla="*/ 6595926 h 11740555"/>
              <a:gd name="connsiteX675" fmla="*/ 6195319 w 6480175"/>
              <a:gd name="connsiteY675" fmla="*/ 6601337 h 11740555"/>
              <a:gd name="connsiteX676" fmla="*/ 6195319 w 6480175"/>
              <a:gd name="connsiteY676" fmla="*/ 6602248 h 11740555"/>
              <a:gd name="connsiteX677" fmla="*/ 6195319 w 6480175"/>
              <a:gd name="connsiteY677" fmla="*/ 6619566 h 11740555"/>
              <a:gd name="connsiteX678" fmla="*/ 6195319 w 6480175"/>
              <a:gd name="connsiteY678" fmla="*/ 6625887 h 11740555"/>
              <a:gd name="connsiteX679" fmla="*/ 6195319 w 6480175"/>
              <a:gd name="connsiteY679" fmla="*/ 6637065 h 11740555"/>
              <a:gd name="connsiteX680" fmla="*/ 6195319 w 6480175"/>
              <a:gd name="connsiteY680" fmla="*/ 6650945 h 11740555"/>
              <a:gd name="connsiteX681" fmla="*/ 6195319 w 6480175"/>
              <a:gd name="connsiteY681" fmla="*/ 6652107 h 11740555"/>
              <a:gd name="connsiteX682" fmla="*/ 6195319 w 6480175"/>
              <a:gd name="connsiteY682" fmla="*/ 6653336 h 11740555"/>
              <a:gd name="connsiteX683" fmla="*/ 6195319 w 6480175"/>
              <a:gd name="connsiteY683" fmla="*/ 6671674 h 11740555"/>
              <a:gd name="connsiteX684" fmla="*/ 6195319 w 6480175"/>
              <a:gd name="connsiteY684" fmla="*/ 6674635 h 11740555"/>
              <a:gd name="connsiteX685" fmla="*/ 6195319 w 6480175"/>
              <a:gd name="connsiteY685" fmla="*/ 6679147 h 11740555"/>
              <a:gd name="connsiteX686" fmla="*/ 6195319 w 6480175"/>
              <a:gd name="connsiteY686" fmla="*/ 6682657 h 11740555"/>
              <a:gd name="connsiteX687" fmla="*/ 6195319 w 6480175"/>
              <a:gd name="connsiteY687" fmla="*/ 6688979 h 11740555"/>
              <a:gd name="connsiteX688" fmla="*/ 6195319 w 6480175"/>
              <a:gd name="connsiteY688" fmla="*/ 6722911 h 11740555"/>
              <a:gd name="connsiteX689" fmla="*/ 6195319 w 6480175"/>
              <a:gd name="connsiteY689" fmla="*/ 6738801 h 11740555"/>
              <a:gd name="connsiteX690" fmla="*/ 6195319 w 6480175"/>
              <a:gd name="connsiteY690" fmla="*/ 6744212 h 11740555"/>
              <a:gd name="connsiteX691" fmla="*/ 6195319 w 6480175"/>
              <a:gd name="connsiteY691" fmla="*/ 6745123 h 11740555"/>
              <a:gd name="connsiteX692" fmla="*/ 6195319 w 6480175"/>
              <a:gd name="connsiteY692" fmla="*/ 6762441 h 11740555"/>
              <a:gd name="connsiteX693" fmla="*/ 6195319 w 6480175"/>
              <a:gd name="connsiteY693" fmla="*/ 6767337 h 11740555"/>
              <a:gd name="connsiteX694" fmla="*/ 6195319 w 6480175"/>
              <a:gd name="connsiteY694" fmla="*/ 6768762 h 11740555"/>
              <a:gd name="connsiteX695" fmla="*/ 6195319 w 6480175"/>
              <a:gd name="connsiteY695" fmla="*/ 6773683 h 11740555"/>
              <a:gd name="connsiteX696" fmla="*/ 6195319 w 6480175"/>
              <a:gd name="connsiteY696" fmla="*/ 6779940 h 11740555"/>
              <a:gd name="connsiteX697" fmla="*/ 6195319 w 6480175"/>
              <a:gd name="connsiteY697" fmla="*/ 6788717 h 11740555"/>
              <a:gd name="connsiteX698" fmla="*/ 6195319 w 6480175"/>
              <a:gd name="connsiteY698" fmla="*/ 6794982 h 11740555"/>
              <a:gd name="connsiteX699" fmla="*/ 6195319 w 6480175"/>
              <a:gd name="connsiteY699" fmla="*/ 6796211 h 11740555"/>
              <a:gd name="connsiteX700" fmla="*/ 6195319 w 6480175"/>
              <a:gd name="connsiteY700" fmla="*/ 6822022 h 11740555"/>
              <a:gd name="connsiteX701" fmla="*/ 6195319 w 6480175"/>
              <a:gd name="connsiteY701" fmla="*/ 6844983 h 11740555"/>
              <a:gd name="connsiteX702" fmla="*/ 6195319 w 6480175"/>
              <a:gd name="connsiteY702" fmla="*/ 6865713 h 11740555"/>
              <a:gd name="connsiteX703" fmla="*/ 6195319 w 6480175"/>
              <a:gd name="connsiteY703" fmla="*/ 6865786 h 11740555"/>
              <a:gd name="connsiteX704" fmla="*/ 6195319 w 6480175"/>
              <a:gd name="connsiteY704" fmla="*/ 6868675 h 11740555"/>
              <a:gd name="connsiteX705" fmla="*/ 6195319 w 6480175"/>
              <a:gd name="connsiteY705" fmla="*/ 6883016 h 11740555"/>
              <a:gd name="connsiteX706" fmla="*/ 6195319 w 6480175"/>
              <a:gd name="connsiteY706" fmla="*/ 6910212 h 11740555"/>
              <a:gd name="connsiteX707" fmla="*/ 6195319 w 6480175"/>
              <a:gd name="connsiteY707" fmla="*/ 6916558 h 11740555"/>
              <a:gd name="connsiteX708" fmla="*/ 6195319 w 6480175"/>
              <a:gd name="connsiteY708" fmla="*/ 6931592 h 11740555"/>
              <a:gd name="connsiteX709" fmla="*/ 6195319 w 6480175"/>
              <a:gd name="connsiteY709" fmla="*/ 6938250 h 11740555"/>
              <a:gd name="connsiteX710" fmla="*/ 6195319 w 6480175"/>
              <a:gd name="connsiteY710" fmla="*/ 6939160 h 11740555"/>
              <a:gd name="connsiteX711" fmla="*/ 6195319 w 6480175"/>
              <a:gd name="connsiteY711" fmla="*/ 6962800 h 11740555"/>
              <a:gd name="connsiteX712" fmla="*/ 6195319 w 6480175"/>
              <a:gd name="connsiteY712" fmla="*/ 6973978 h 11740555"/>
              <a:gd name="connsiteX713" fmla="*/ 6195319 w 6480175"/>
              <a:gd name="connsiteY713" fmla="*/ 6987858 h 11740555"/>
              <a:gd name="connsiteX714" fmla="*/ 6195319 w 6480175"/>
              <a:gd name="connsiteY714" fmla="*/ 6989022 h 11740555"/>
              <a:gd name="connsiteX715" fmla="*/ 6195319 w 6480175"/>
              <a:gd name="connsiteY715" fmla="*/ 6990249 h 11740555"/>
              <a:gd name="connsiteX716" fmla="*/ 6195319 w 6480175"/>
              <a:gd name="connsiteY716" fmla="*/ 7008588 h 11740555"/>
              <a:gd name="connsiteX717" fmla="*/ 6195319 w 6480175"/>
              <a:gd name="connsiteY717" fmla="*/ 7011550 h 11740555"/>
              <a:gd name="connsiteX718" fmla="*/ 6195319 w 6480175"/>
              <a:gd name="connsiteY718" fmla="*/ 7016061 h 11740555"/>
              <a:gd name="connsiteX719" fmla="*/ 6195319 w 6480175"/>
              <a:gd name="connsiteY719" fmla="*/ 7025891 h 11740555"/>
              <a:gd name="connsiteX720" fmla="*/ 6195319 w 6480175"/>
              <a:gd name="connsiteY720" fmla="*/ 7059825 h 11740555"/>
              <a:gd name="connsiteX721" fmla="*/ 6195319 w 6480175"/>
              <a:gd name="connsiteY721" fmla="*/ 7081125 h 11740555"/>
              <a:gd name="connsiteX722" fmla="*/ 6195319 w 6480175"/>
              <a:gd name="connsiteY722" fmla="*/ 7082035 h 11740555"/>
              <a:gd name="connsiteX723" fmla="*/ 6195319 w 6480175"/>
              <a:gd name="connsiteY723" fmla="*/ 7095553 h 11740555"/>
              <a:gd name="connsiteX724" fmla="*/ 6195319 w 6480175"/>
              <a:gd name="connsiteY724" fmla="*/ 7105675 h 11740555"/>
              <a:gd name="connsiteX725" fmla="*/ 6195319 w 6480175"/>
              <a:gd name="connsiteY725" fmla="*/ 7108716 h 11740555"/>
              <a:gd name="connsiteX726" fmla="*/ 6195319 w 6480175"/>
              <a:gd name="connsiteY726" fmla="*/ 7110597 h 11740555"/>
              <a:gd name="connsiteX727" fmla="*/ 6195319 w 6480175"/>
              <a:gd name="connsiteY727" fmla="*/ 7116853 h 11740555"/>
              <a:gd name="connsiteX728" fmla="*/ 6195319 w 6480175"/>
              <a:gd name="connsiteY728" fmla="*/ 7125631 h 11740555"/>
              <a:gd name="connsiteX729" fmla="*/ 6195319 w 6480175"/>
              <a:gd name="connsiteY729" fmla="*/ 7131897 h 11740555"/>
              <a:gd name="connsiteX730" fmla="*/ 6195319 w 6480175"/>
              <a:gd name="connsiteY730" fmla="*/ 7133124 h 11740555"/>
              <a:gd name="connsiteX731" fmla="*/ 6195319 w 6480175"/>
              <a:gd name="connsiteY731" fmla="*/ 7158936 h 11740555"/>
              <a:gd name="connsiteX732" fmla="*/ 6195319 w 6480175"/>
              <a:gd name="connsiteY732" fmla="*/ 7195593 h 11740555"/>
              <a:gd name="connsiteX733" fmla="*/ 6195319 w 6480175"/>
              <a:gd name="connsiteY733" fmla="*/ 7202700 h 11740555"/>
              <a:gd name="connsiteX734" fmla="*/ 6195319 w 6480175"/>
              <a:gd name="connsiteY734" fmla="*/ 7205587 h 11740555"/>
              <a:gd name="connsiteX735" fmla="*/ 6195319 w 6480175"/>
              <a:gd name="connsiteY735" fmla="*/ 7219930 h 11740555"/>
              <a:gd name="connsiteX736" fmla="*/ 6195319 w 6480175"/>
              <a:gd name="connsiteY736" fmla="*/ 7238428 h 11740555"/>
              <a:gd name="connsiteX737" fmla="*/ 6195319 w 6480175"/>
              <a:gd name="connsiteY737" fmla="*/ 7251591 h 11740555"/>
              <a:gd name="connsiteX738" fmla="*/ 6195319 w 6480175"/>
              <a:gd name="connsiteY738" fmla="*/ 7253472 h 11740555"/>
              <a:gd name="connsiteX739" fmla="*/ 6195319 w 6480175"/>
              <a:gd name="connsiteY739" fmla="*/ 7268506 h 11740555"/>
              <a:gd name="connsiteX740" fmla="*/ 6195319 w 6480175"/>
              <a:gd name="connsiteY740" fmla="*/ 7275163 h 11740555"/>
              <a:gd name="connsiteX741" fmla="*/ 6195319 w 6480175"/>
              <a:gd name="connsiteY741" fmla="*/ 7276074 h 11740555"/>
              <a:gd name="connsiteX742" fmla="*/ 6195319 w 6480175"/>
              <a:gd name="connsiteY742" fmla="*/ 7296758 h 11740555"/>
              <a:gd name="connsiteX743" fmla="*/ 6195319 w 6480175"/>
              <a:gd name="connsiteY743" fmla="*/ 7299713 h 11740555"/>
              <a:gd name="connsiteX744" fmla="*/ 6195319 w 6480175"/>
              <a:gd name="connsiteY744" fmla="*/ 7310891 h 11740555"/>
              <a:gd name="connsiteX745" fmla="*/ 6195319 w 6480175"/>
              <a:gd name="connsiteY745" fmla="*/ 7325934 h 11740555"/>
              <a:gd name="connsiteX746" fmla="*/ 6195319 w 6480175"/>
              <a:gd name="connsiteY746" fmla="*/ 7327163 h 11740555"/>
              <a:gd name="connsiteX747" fmla="*/ 6195319 w 6480175"/>
              <a:gd name="connsiteY747" fmla="*/ 7338468 h 11740555"/>
              <a:gd name="connsiteX748" fmla="*/ 6195319 w 6480175"/>
              <a:gd name="connsiteY748" fmla="*/ 7348462 h 11740555"/>
              <a:gd name="connsiteX749" fmla="*/ 6195319 w 6480175"/>
              <a:gd name="connsiteY749" fmla="*/ 7362805 h 11740555"/>
              <a:gd name="connsiteX750" fmla="*/ 6195319 w 6480175"/>
              <a:gd name="connsiteY750" fmla="*/ 7396738 h 11740555"/>
              <a:gd name="connsiteX751" fmla="*/ 6195319 w 6480175"/>
              <a:gd name="connsiteY751" fmla="*/ 7418038 h 11740555"/>
              <a:gd name="connsiteX752" fmla="*/ 6195319 w 6480175"/>
              <a:gd name="connsiteY752" fmla="*/ 7418949 h 11740555"/>
              <a:gd name="connsiteX753" fmla="*/ 6195319 w 6480175"/>
              <a:gd name="connsiteY753" fmla="*/ 7432466 h 11740555"/>
              <a:gd name="connsiteX754" fmla="*/ 6195319 w 6480175"/>
              <a:gd name="connsiteY754" fmla="*/ 7439633 h 11740555"/>
              <a:gd name="connsiteX755" fmla="*/ 6195319 w 6480175"/>
              <a:gd name="connsiteY755" fmla="*/ 7442588 h 11740555"/>
              <a:gd name="connsiteX756" fmla="*/ 6195319 w 6480175"/>
              <a:gd name="connsiteY756" fmla="*/ 7447509 h 11740555"/>
              <a:gd name="connsiteX757" fmla="*/ 6195319 w 6480175"/>
              <a:gd name="connsiteY757" fmla="*/ 7453766 h 11740555"/>
              <a:gd name="connsiteX758" fmla="*/ 6195319 w 6480175"/>
              <a:gd name="connsiteY758" fmla="*/ 7468809 h 11740555"/>
              <a:gd name="connsiteX759" fmla="*/ 6195319 w 6480175"/>
              <a:gd name="connsiteY759" fmla="*/ 7470038 h 11740555"/>
              <a:gd name="connsiteX760" fmla="*/ 6195319 w 6480175"/>
              <a:gd name="connsiteY760" fmla="*/ 7539613 h 11740555"/>
              <a:gd name="connsiteX761" fmla="*/ 6195319 w 6480175"/>
              <a:gd name="connsiteY761" fmla="*/ 7556843 h 11740555"/>
              <a:gd name="connsiteX762" fmla="*/ 6195319 w 6480175"/>
              <a:gd name="connsiteY762" fmla="*/ 7575341 h 11740555"/>
              <a:gd name="connsiteX763" fmla="*/ 6195319 w 6480175"/>
              <a:gd name="connsiteY763" fmla="*/ 7590384 h 11740555"/>
              <a:gd name="connsiteX764" fmla="*/ 6195319 w 6480175"/>
              <a:gd name="connsiteY764" fmla="*/ 7612988 h 11740555"/>
              <a:gd name="connsiteX765" fmla="*/ 6195319 w 6480175"/>
              <a:gd name="connsiteY765" fmla="*/ 7636627 h 11740555"/>
              <a:gd name="connsiteX766" fmla="*/ 6195319 w 6480175"/>
              <a:gd name="connsiteY766" fmla="*/ 7699718 h 11740555"/>
              <a:gd name="connsiteX767" fmla="*/ 6195319 w 6480175"/>
              <a:gd name="connsiteY767" fmla="*/ 7779502 h 11740555"/>
              <a:gd name="connsiteX768" fmla="*/ 6249634 w 6480175"/>
              <a:gd name="connsiteY768" fmla="*/ 7833536 h 11740555"/>
              <a:gd name="connsiteX769" fmla="*/ 6291192 w 6480175"/>
              <a:gd name="connsiteY769" fmla="*/ 7853184 h 11740555"/>
              <a:gd name="connsiteX770" fmla="*/ 6429859 w 6480175"/>
              <a:gd name="connsiteY770" fmla="*/ 7960074 h 11740555"/>
              <a:gd name="connsiteX771" fmla="*/ 6480174 w 6480175"/>
              <a:gd name="connsiteY771" fmla="*/ 7977496 h 11740555"/>
              <a:gd name="connsiteX772" fmla="*/ 6480174 w 6480175"/>
              <a:gd name="connsiteY772" fmla="*/ 9231313 h 11740555"/>
              <a:gd name="connsiteX773" fmla="*/ 6480175 w 6480175"/>
              <a:gd name="connsiteY773" fmla="*/ 9231313 h 11740555"/>
              <a:gd name="connsiteX774" fmla="*/ 6480175 w 6480175"/>
              <a:gd name="connsiteY774" fmla="*/ 11454213 h 11740555"/>
              <a:gd name="connsiteX775" fmla="*/ 6329343 w 6480175"/>
              <a:gd name="connsiteY775" fmla="*/ 11454213 h 11740555"/>
              <a:gd name="connsiteX776" fmla="*/ 6329343 w 6480175"/>
              <a:gd name="connsiteY776" fmla="*/ 11522363 h 11740555"/>
              <a:gd name="connsiteX777" fmla="*/ 6480175 w 6480175"/>
              <a:gd name="connsiteY777" fmla="*/ 11522363 h 11740555"/>
              <a:gd name="connsiteX778" fmla="*/ 6480175 w 6480175"/>
              <a:gd name="connsiteY778" fmla="*/ 11740555 h 11740555"/>
              <a:gd name="connsiteX779" fmla="*/ 6262249 w 6480175"/>
              <a:gd name="connsiteY779" fmla="*/ 11740555 h 11740555"/>
              <a:gd name="connsiteX780" fmla="*/ 6262249 w 6480175"/>
              <a:gd name="connsiteY780" fmla="*/ 11592891 h 11740555"/>
              <a:gd name="connsiteX781" fmla="*/ 6189343 w 6480175"/>
              <a:gd name="connsiteY781" fmla="*/ 11592891 h 11740555"/>
              <a:gd name="connsiteX782" fmla="*/ 6189343 w 6480175"/>
              <a:gd name="connsiteY782" fmla="*/ 11740555 h 11740555"/>
              <a:gd name="connsiteX783" fmla="*/ 4435714 w 6480175"/>
              <a:gd name="connsiteY783" fmla="*/ 11740555 h 11740555"/>
              <a:gd name="connsiteX784" fmla="*/ 4129801 w 6480175"/>
              <a:gd name="connsiteY784" fmla="*/ 11740555 h 11740555"/>
              <a:gd name="connsiteX785" fmla="*/ 2605181 w 6480175"/>
              <a:gd name="connsiteY785" fmla="*/ 11740555 h 11740555"/>
              <a:gd name="connsiteX786" fmla="*/ 2486341 w 6480175"/>
              <a:gd name="connsiteY786" fmla="*/ 11740555 h 11740555"/>
              <a:gd name="connsiteX787" fmla="*/ 290569 w 6480175"/>
              <a:gd name="connsiteY787" fmla="*/ 11740554 h 11740555"/>
              <a:gd name="connsiteX788" fmla="*/ 290569 w 6480175"/>
              <a:gd name="connsiteY788" fmla="*/ 11592890 h 11740555"/>
              <a:gd name="connsiteX789" fmla="*/ 217926 w 6480175"/>
              <a:gd name="connsiteY789" fmla="*/ 11592890 h 11740555"/>
              <a:gd name="connsiteX790" fmla="*/ 217926 w 6480175"/>
              <a:gd name="connsiteY790" fmla="*/ 11740554 h 11740555"/>
              <a:gd name="connsiteX791" fmla="*/ 0 w 6480175"/>
              <a:gd name="connsiteY791" fmla="*/ 11740554 h 11740555"/>
              <a:gd name="connsiteX792" fmla="*/ 0 w 6480175"/>
              <a:gd name="connsiteY792" fmla="*/ 11522362 h 11740555"/>
              <a:gd name="connsiteX793" fmla="*/ 150832 w 6480175"/>
              <a:gd name="connsiteY793" fmla="*/ 11522362 h 11740555"/>
              <a:gd name="connsiteX794" fmla="*/ 150832 w 6480175"/>
              <a:gd name="connsiteY794" fmla="*/ 11454212 h 11740555"/>
              <a:gd name="connsiteX795" fmla="*/ 0 w 6480175"/>
              <a:gd name="connsiteY795" fmla="*/ 11454212 h 11740555"/>
              <a:gd name="connsiteX796" fmla="*/ 0 w 6480175"/>
              <a:gd name="connsiteY796" fmla="*/ 286079 h 11740555"/>
              <a:gd name="connsiteX797" fmla="*/ 150832 w 6480175"/>
              <a:gd name="connsiteY797" fmla="*/ 286079 h 11740555"/>
              <a:gd name="connsiteX798" fmla="*/ 150832 w 6480175"/>
              <a:gd name="connsiteY798" fmla="*/ 217926 h 11740555"/>
              <a:gd name="connsiteX799" fmla="*/ 0 w 6480175"/>
              <a:gd name="connsiteY799" fmla="*/ 217926 h 11740555"/>
              <a:gd name="connsiteX800" fmla="*/ 0 w 6480175"/>
              <a:gd name="connsiteY800" fmla="*/ 0 h 11740555"/>
              <a:gd name="connsiteX801" fmla="*/ 217926 w 6480175"/>
              <a:gd name="connsiteY801" fmla="*/ 0 h 11740555"/>
              <a:gd name="connsiteX802" fmla="*/ 217926 w 6480175"/>
              <a:gd name="connsiteY802" fmla="*/ 147663 h 11740555"/>
              <a:gd name="connsiteX803" fmla="*/ 290569 w 6480175"/>
              <a:gd name="connsiteY803" fmla="*/ 147663 h 11740555"/>
              <a:gd name="connsiteX804" fmla="*/ 290569 w 6480175"/>
              <a:gd name="connsiteY804" fmla="*/ 0 h 11740555"/>
              <a:gd name="connsiteX805" fmla="*/ 2486341 w 6480175"/>
              <a:gd name="connsiteY805" fmla="*/ 0 h 11740555"/>
              <a:gd name="connsiteX806" fmla="*/ 2605181 w 6480175"/>
              <a:gd name="connsiteY806" fmla="*/ 0 h 11740555"/>
              <a:gd name="connsiteX807" fmla="*/ 4108106 w 6480175"/>
              <a:gd name="connsiteY807" fmla="*/ 0 h 11740555"/>
              <a:gd name="connsiteX808" fmla="*/ 4435714 w 6480175"/>
              <a:gd name="connsiteY808" fmla="*/ 0 h 11740555"/>
              <a:gd name="connsiteX809" fmla="*/ 6189606 w 6480175"/>
              <a:gd name="connsiteY809" fmla="*/ 0 h 11740555"/>
              <a:gd name="connsiteX810" fmla="*/ 6189606 w 6480175"/>
              <a:gd name="connsiteY810" fmla="*/ 147663 h 11740555"/>
              <a:gd name="connsiteX811" fmla="*/ 6262249 w 6480175"/>
              <a:gd name="connsiteY811" fmla="*/ 147663 h 11740555"/>
              <a:gd name="connsiteX812" fmla="*/ 6262249 w 6480175"/>
              <a:gd name="connsiteY812" fmla="*/ 0 h 1174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</a:cxnLst>
            <a:rect l="l" t="t" r="r" b="b"/>
            <a:pathLst>
              <a:path w="6480175" h="11740555">
                <a:moveTo>
                  <a:pt x="150039" y="11589984"/>
                </a:moveTo>
                <a:cubicBezTo>
                  <a:pt x="121247" y="11589984"/>
                  <a:pt x="96152" y="11589984"/>
                  <a:pt x="67360" y="11589984"/>
                </a:cubicBezTo>
                <a:cubicBezTo>
                  <a:pt x="67360" y="11618776"/>
                  <a:pt x="67360" y="11643872"/>
                  <a:pt x="67360" y="11672666"/>
                </a:cubicBezTo>
                <a:cubicBezTo>
                  <a:pt x="96152" y="11672666"/>
                  <a:pt x="121247" y="11672666"/>
                  <a:pt x="150039" y="11672666"/>
                </a:cubicBezTo>
                <a:cubicBezTo>
                  <a:pt x="150039" y="11643872"/>
                  <a:pt x="150039" y="11618776"/>
                  <a:pt x="150039" y="11589984"/>
                </a:cubicBezTo>
                <a:close/>
                <a:moveTo>
                  <a:pt x="150039" y="11303906"/>
                </a:moveTo>
                <a:cubicBezTo>
                  <a:pt x="121247" y="11303906"/>
                  <a:pt x="96152" y="11303906"/>
                  <a:pt x="67360" y="11303906"/>
                </a:cubicBezTo>
                <a:cubicBezTo>
                  <a:pt x="67360" y="11332700"/>
                  <a:pt x="67360" y="11357794"/>
                  <a:pt x="67360" y="11386588"/>
                </a:cubicBezTo>
                <a:cubicBezTo>
                  <a:pt x="96152" y="11386588"/>
                  <a:pt x="121247" y="11386588"/>
                  <a:pt x="150039" y="11386588"/>
                </a:cubicBezTo>
                <a:cubicBezTo>
                  <a:pt x="150039" y="11357794"/>
                  <a:pt x="150039" y="11332700"/>
                  <a:pt x="150039" y="11303906"/>
                </a:cubicBezTo>
                <a:close/>
                <a:moveTo>
                  <a:pt x="150039" y="353965"/>
                </a:moveTo>
                <a:cubicBezTo>
                  <a:pt x="121247" y="353965"/>
                  <a:pt x="96152" y="353965"/>
                  <a:pt x="67360" y="353965"/>
                </a:cubicBezTo>
                <a:cubicBezTo>
                  <a:pt x="67360" y="382757"/>
                  <a:pt x="67360" y="407853"/>
                  <a:pt x="67360" y="436645"/>
                </a:cubicBezTo>
                <a:cubicBezTo>
                  <a:pt x="96152" y="436645"/>
                  <a:pt x="121247" y="436645"/>
                  <a:pt x="150039" y="436645"/>
                </a:cubicBezTo>
                <a:cubicBezTo>
                  <a:pt x="150039" y="407853"/>
                  <a:pt x="150039" y="382757"/>
                  <a:pt x="150039" y="353965"/>
                </a:cubicBezTo>
                <a:close/>
                <a:moveTo>
                  <a:pt x="150039" y="67623"/>
                </a:moveTo>
                <a:cubicBezTo>
                  <a:pt x="121247" y="67623"/>
                  <a:pt x="96152" y="67623"/>
                  <a:pt x="67360" y="67623"/>
                </a:cubicBezTo>
                <a:cubicBezTo>
                  <a:pt x="67360" y="96415"/>
                  <a:pt x="67360" y="121511"/>
                  <a:pt x="67360" y="150303"/>
                </a:cubicBezTo>
                <a:cubicBezTo>
                  <a:pt x="96152" y="150303"/>
                  <a:pt x="121247" y="150303"/>
                  <a:pt x="150039" y="150303"/>
                </a:cubicBezTo>
                <a:cubicBezTo>
                  <a:pt x="150039" y="121511"/>
                  <a:pt x="150039" y="96415"/>
                  <a:pt x="150039" y="67623"/>
                </a:cubicBezTo>
                <a:close/>
                <a:moveTo>
                  <a:pt x="292682" y="217926"/>
                </a:moveTo>
                <a:lnTo>
                  <a:pt x="290305" y="217926"/>
                </a:lnTo>
                <a:lnTo>
                  <a:pt x="290305" y="215286"/>
                </a:lnTo>
                <a:cubicBezTo>
                  <a:pt x="264417" y="215286"/>
                  <a:pt x="244341" y="215286"/>
                  <a:pt x="217926" y="215286"/>
                </a:cubicBezTo>
                <a:cubicBezTo>
                  <a:pt x="217926" y="242494"/>
                  <a:pt x="217926" y="262833"/>
                  <a:pt x="217926" y="290039"/>
                </a:cubicBezTo>
                <a:cubicBezTo>
                  <a:pt x="245134" y="290039"/>
                  <a:pt x="265740" y="290039"/>
                  <a:pt x="292682" y="290039"/>
                </a:cubicBezTo>
                <a:cubicBezTo>
                  <a:pt x="292682" y="263890"/>
                  <a:pt x="292682" y="243814"/>
                  <a:pt x="292682" y="217926"/>
                </a:cubicBezTo>
                <a:close/>
                <a:moveTo>
                  <a:pt x="292945" y="11450248"/>
                </a:moveTo>
                <a:cubicBezTo>
                  <a:pt x="266003" y="11450248"/>
                  <a:pt x="245398" y="11450248"/>
                  <a:pt x="218192" y="11450248"/>
                </a:cubicBezTo>
                <a:cubicBezTo>
                  <a:pt x="218192" y="11477456"/>
                  <a:pt x="218192" y="11498060"/>
                  <a:pt x="218192" y="11525004"/>
                </a:cubicBezTo>
                <a:cubicBezTo>
                  <a:pt x="244341" y="11525004"/>
                  <a:pt x="264683" y="11525004"/>
                  <a:pt x="290569" y="11525004"/>
                </a:cubicBezTo>
                <a:lnTo>
                  <a:pt x="290569" y="11522362"/>
                </a:lnTo>
                <a:lnTo>
                  <a:pt x="292945" y="11522362"/>
                </a:lnTo>
                <a:cubicBezTo>
                  <a:pt x="292945" y="11496476"/>
                  <a:pt x="292945" y="11476400"/>
                  <a:pt x="292945" y="11450248"/>
                </a:cubicBezTo>
                <a:close/>
                <a:moveTo>
                  <a:pt x="440871" y="11589984"/>
                </a:moveTo>
                <a:cubicBezTo>
                  <a:pt x="412872" y="11589984"/>
                  <a:pt x="388307" y="11589984"/>
                  <a:pt x="360569" y="11589984"/>
                </a:cubicBezTo>
                <a:lnTo>
                  <a:pt x="360569" y="11592624"/>
                </a:lnTo>
                <a:lnTo>
                  <a:pt x="358192" y="11592624"/>
                </a:lnTo>
                <a:cubicBezTo>
                  <a:pt x="358192" y="11620362"/>
                  <a:pt x="358192" y="11644664"/>
                  <a:pt x="358192" y="11672666"/>
                </a:cubicBezTo>
                <a:cubicBezTo>
                  <a:pt x="386984" y="11672666"/>
                  <a:pt x="411816" y="11672666"/>
                  <a:pt x="440871" y="11672666"/>
                </a:cubicBezTo>
                <a:cubicBezTo>
                  <a:pt x="440871" y="11643872"/>
                  <a:pt x="440871" y="11618776"/>
                  <a:pt x="440871" y="11589984"/>
                </a:cubicBezTo>
                <a:close/>
                <a:moveTo>
                  <a:pt x="440871" y="67623"/>
                </a:moveTo>
                <a:cubicBezTo>
                  <a:pt x="412079" y="67623"/>
                  <a:pt x="386984" y="67623"/>
                  <a:pt x="358192" y="67623"/>
                </a:cubicBezTo>
                <a:cubicBezTo>
                  <a:pt x="358192" y="95625"/>
                  <a:pt x="358192" y="119927"/>
                  <a:pt x="358192" y="147663"/>
                </a:cubicBezTo>
                <a:lnTo>
                  <a:pt x="360569" y="147663"/>
                </a:lnTo>
                <a:lnTo>
                  <a:pt x="360569" y="150303"/>
                </a:lnTo>
                <a:cubicBezTo>
                  <a:pt x="388570" y="150303"/>
                  <a:pt x="412872" y="150303"/>
                  <a:pt x="440871" y="150303"/>
                </a:cubicBezTo>
                <a:cubicBezTo>
                  <a:pt x="440871" y="121511"/>
                  <a:pt x="440871" y="96415"/>
                  <a:pt x="440871" y="67623"/>
                </a:cubicBezTo>
                <a:close/>
                <a:moveTo>
                  <a:pt x="6121720" y="11592625"/>
                </a:moveTo>
                <a:lnTo>
                  <a:pt x="6119340" y="11592625"/>
                </a:lnTo>
                <a:lnTo>
                  <a:pt x="6119340" y="11589985"/>
                </a:lnTo>
                <a:cubicBezTo>
                  <a:pt x="6091341" y="11589985"/>
                  <a:pt x="6067039" y="11589985"/>
                  <a:pt x="6039038" y="11589985"/>
                </a:cubicBezTo>
                <a:cubicBezTo>
                  <a:pt x="6039038" y="11618777"/>
                  <a:pt x="6039038" y="11643873"/>
                  <a:pt x="6039038" y="11672667"/>
                </a:cubicBezTo>
                <a:cubicBezTo>
                  <a:pt x="6067832" y="11672667"/>
                  <a:pt x="6092925" y="11672667"/>
                  <a:pt x="6121720" y="11672667"/>
                </a:cubicBezTo>
                <a:cubicBezTo>
                  <a:pt x="6121720" y="11644665"/>
                  <a:pt x="6121720" y="11620627"/>
                  <a:pt x="6121720" y="11592625"/>
                </a:cubicBezTo>
                <a:close/>
                <a:moveTo>
                  <a:pt x="6121720" y="67623"/>
                </a:moveTo>
                <a:cubicBezTo>
                  <a:pt x="6092925" y="67623"/>
                  <a:pt x="6067832" y="67623"/>
                  <a:pt x="6039038" y="67623"/>
                </a:cubicBezTo>
                <a:cubicBezTo>
                  <a:pt x="6039038" y="96415"/>
                  <a:pt x="6039038" y="121511"/>
                  <a:pt x="6039038" y="150303"/>
                </a:cubicBezTo>
                <a:cubicBezTo>
                  <a:pt x="6067039" y="150303"/>
                  <a:pt x="6091341" y="150303"/>
                  <a:pt x="6119340" y="150303"/>
                </a:cubicBezTo>
                <a:lnTo>
                  <a:pt x="6119340" y="147663"/>
                </a:lnTo>
                <a:lnTo>
                  <a:pt x="6121720" y="147663"/>
                </a:lnTo>
                <a:cubicBezTo>
                  <a:pt x="6121720" y="119927"/>
                  <a:pt x="6121720" y="95625"/>
                  <a:pt x="6121720" y="67623"/>
                </a:cubicBezTo>
                <a:close/>
                <a:moveTo>
                  <a:pt x="6261719" y="11450249"/>
                </a:moveTo>
                <a:cubicBezTo>
                  <a:pt x="6234511" y="11450249"/>
                  <a:pt x="6213908" y="11450249"/>
                  <a:pt x="6186963" y="11450249"/>
                </a:cubicBezTo>
                <a:cubicBezTo>
                  <a:pt x="6186963" y="11476401"/>
                  <a:pt x="6186963" y="11496741"/>
                  <a:pt x="6186963" y="11522363"/>
                </a:cubicBezTo>
                <a:lnTo>
                  <a:pt x="6189343" y="11522363"/>
                </a:lnTo>
                <a:lnTo>
                  <a:pt x="6189343" y="11525005"/>
                </a:lnTo>
                <a:cubicBezTo>
                  <a:pt x="6215229" y="11525005"/>
                  <a:pt x="6235568" y="11525005"/>
                  <a:pt x="6261719" y="11525005"/>
                </a:cubicBezTo>
                <a:cubicBezTo>
                  <a:pt x="6261719" y="11497797"/>
                  <a:pt x="6261719" y="11477191"/>
                  <a:pt x="6261719" y="11450249"/>
                </a:cubicBezTo>
                <a:close/>
                <a:moveTo>
                  <a:pt x="6261719" y="215549"/>
                </a:moveTo>
                <a:cubicBezTo>
                  <a:pt x="6235304" y="215549"/>
                  <a:pt x="6215229" y="215549"/>
                  <a:pt x="6189343" y="215549"/>
                </a:cubicBezTo>
                <a:lnTo>
                  <a:pt x="6189343" y="218192"/>
                </a:lnTo>
                <a:lnTo>
                  <a:pt x="6186963" y="218192"/>
                </a:lnTo>
                <a:cubicBezTo>
                  <a:pt x="6186963" y="244078"/>
                  <a:pt x="6186963" y="264153"/>
                  <a:pt x="6186963" y="290305"/>
                </a:cubicBezTo>
                <a:cubicBezTo>
                  <a:pt x="6213908" y="290305"/>
                  <a:pt x="6234511" y="290305"/>
                  <a:pt x="6261719" y="290305"/>
                </a:cubicBezTo>
                <a:cubicBezTo>
                  <a:pt x="6261719" y="263097"/>
                  <a:pt x="6261719" y="242494"/>
                  <a:pt x="6261719" y="215549"/>
                </a:cubicBezTo>
                <a:close/>
                <a:moveTo>
                  <a:pt x="6412552" y="11589985"/>
                </a:moveTo>
                <a:cubicBezTo>
                  <a:pt x="6383760" y="11589985"/>
                  <a:pt x="6358664" y="11589985"/>
                  <a:pt x="6329872" y="11589985"/>
                </a:cubicBezTo>
                <a:cubicBezTo>
                  <a:pt x="6329872" y="11618777"/>
                  <a:pt x="6329872" y="11643873"/>
                  <a:pt x="6329872" y="11672667"/>
                </a:cubicBezTo>
                <a:cubicBezTo>
                  <a:pt x="6358664" y="11672667"/>
                  <a:pt x="6383760" y="11672667"/>
                  <a:pt x="6412552" y="11672667"/>
                </a:cubicBezTo>
                <a:cubicBezTo>
                  <a:pt x="6412552" y="11643873"/>
                  <a:pt x="6412552" y="11618777"/>
                  <a:pt x="6412552" y="11589985"/>
                </a:cubicBezTo>
                <a:close/>
                <a:moveTo>
                  <a:pt x="6412552" y="11303907"/>
                </a:moveTo>
                <a:cubicBezTo>
                  <a:pt x="6383760" y="11303907"/>
                  <a:pt x="6358664" y="11303907"/>
                  <a:pt x="6329872" y="11303907"/>
                </a:cubicBezTo>
                <a:cubicBezTo>
                  <a:pt x="6329872" y="11332701"/>
                  <a:pt x="6329872" y="11357795"/>
                  <a:pt x="6329872" y="11386589"/>
                </a:cubicBezTo>
                <a:cubicBezTo>
                  <a:pt x="6358664" y="11386589"/>
                  <a:pt x="6383760" y="11386589"/>
                  <a:pt x="6412552" y="11386589"/>
                </a:cubicBezTo>
                <a:cubicBezTo>
                  <a:pt x="6412552" y="11357795"/>
                  <a:pt x="6412552" y="11332701"/>
                  <a:pt x="6412552" y="11303907"/>
                </a:cubicBezTo>
                <a:close/>
                <a:moveTo>
                  <a:pt x="6412552" y="504004"/>
                </a:moveTo>
                <a:lnTo>
                  <a:pt x="6262249" y="504004"/>
                </a:lnTo>
                <a:lnTo>
                  <a:pt x="6262249" y="357665"/>
                </a:lnTo>
                <a:lnTo>
                  <a:pt x="6119340" y="357665"/>
                </a:lnTo>
                <a:lnTo>
                  <a:pt x="6119340" y="217926"/>
                </a:lnTo>
                <a:lnTo>
                  <a:pt x="5971414" y="217926"/>
                </a:lnTo>
                <a:lnTo>
                  <a:pt x="5971414" y="67623"/>
                </a:lnTo>
                <a:lnTo>
                  <a:pt x="4435714" y="67623"/>
                </a:lnTo>
                <a:lnTo>
                  <a:pt x="4132049" y="67623"/>
                </a:lnTo>
                <a:lnTo>
                  <a:pt x="2605181" y="67623"/>
                </a:lnTo>
                <a:lnTo>
                  <a:pt x="2486341" y="67623"/>
                </a:lnTo>
                <a:lnTo>
                  <a:pt x="508494" y="67623"/>
                </a:lnTo>
                <a:lnTo>
                  <a:pt x="508494" y="217926"/>
                </a:lnTo>
                <a:lnTo>
                  <a:pt x="360569" y="217926"/>
                </a:lnTo>
                <a:lnTo>
                  <a:pt x="360569" y="357928"/>
                </a:lnTo>
                <a:lnTo>
                  <a:pt x="217662" y="357928"/>
                </a:lnTo>
                <a:lnTo>
                  <a:pt x="217662" y="504268"/>
                </a:lnTo>
                <a:lnTo>
                  <a:pt x="67360" y="504268"/>
                </a:lnTo>
                <a:lnTo>
                  <a:pt x="67360" y="11236282"/>
                </a:lnTo>
                <a:lnTo>
                  <a:pt x="217662" y="11236282"/>
                </a:lnTo>
                <a:lnTo>
                  <a:pt x="217662" y="11382626"/>
                </a:lnTo>
                <a:lnTo>
                  <a:pt x="360569" y="11382626"/>
                </a:lnTo>
                <a:lnTo>
                  <a:pt x="360569" y="11522362"/>
                </a:lnTo>
                <a:lnTo>
                  <a:pt x="508494" y="11522362"/>
                </a:lnTo>
                <a:lnTo>
                  <a:pt x="508494" y="11672666"/>
                </a:lnTo>
                <a:lnTo>
                  <a:pt x="2486341" y="11672667"/>
                </a:lnTo>
                <a:lnTo>
                  <a:pt x="2605181" y="11672667"/>
                </a:lnTo>
                <a:lnTo>
                  <a:pt x="4144696" y="11672667"/>
                </a:lnTo>
                <a:lnTo>
                  <a:pt x="4435714" y="11672667"/>
                </a:lnTo>
                <a:lnTo>
                  <a:pt x="5971414" y="11672667"/>
                </a:lnTo>
                <a:lnTo>
                  <a:pt x="5971414" y="11522099"/>
                </a:lnTo>
                <a:lnTo>
                  <a:pt x="6119340" y="11522099"/>
                </a:lnTo>
                <a:lnTo>
                  <a:pt x="6119340" y="11382363"/>
                </a:lnTo>
                <a:lnTo>
                  <a:pt x="6262249" y="11382363"/>
                </a:lnTo>
                <a:lnTo>
                  <a:pt x="6262249" y="11236021"/>
                </a:lnTo>
                <a:lnTo>
                  <a:pt x="6412552" y="11236021"/>
                </a:lnTo>
                <a:lnTo>
                  <a:pt x="6412552" y="8002956"/>
                </a:lnTo>
                <a:lnTo>
                  <a:pt x="6373905" y="7989574"/>
                </a:lnTo>
                <a:cubicBezTo>
                  <a:pt x="6317365" y="7962746"/>
                  <a:pt x="6267554" y="7924097"/>
                  <a:pt x="6227618" y="7876810"/>
                </a:cubicBezTo>
                <a:cubicBezTo>
                  <a:pt x="6216766" y="7863854"/>
                  <a:pt x="6200704" y="7856082"/>
                  <a:pt x="6183775" y="7856082"/>
                </a:cubicBezTo>
                <a:cubicBezTo>
                  <a:pt x="6152087" y="7856082"/>
                  <a:pt x="6126476" y="7830603"/>
                  <a:pt x="6126476" y="7799079"/>
                </a:cubicBezTo>
                <a:cubicBezTo>
                  <a:pt x="6126476" y="7799079"/>
                  <a:pt x="6126476" y="7799079"/>
                  <a:pt x="6126476" y="7599568"/>
                </a:cubicBezTo>
                <a:cubicBezTo>
                  <a:pt x="6126476" y="7599568"/>
                  <a:pt x="6126476" y="7599568"/>
                  <a:pt x="6126476" y="7472609"/>
                </a:cubicBezTo>
                <a:cubicBezTo>
                  <a:pt x="6126476" y="7472609"/>
                  <a:pt x="6126476" y="7472609"/>
                  <a:pt x="6126476" y="7471313"/>
                </a:cubicBezTo>
                <a:cubicBezTo>
                  <a:pt x="6126476" y="7471313"/>
                  <a:pt x="6126476" y="7471313"/>
                  <a:pt x="6126476" y="7455443"/>
                </a:cubicBezTo>
                <a:lnTo>
                  <a:pt x="6126476" y="7443651"/>
                </a:lnTo>
                <a:lnTo>
                  <a:pt x="6126476" y="7440533"/>
                </a:lnTo>
                <a:lnTo>
                  <a:pt x="6126476" y="7418712"/>
                </a:lnTo>
                <a:lnTo>
                  <a:pt x="6126476" y="7417751"/>
                </a:lnTo>
                <a:lnTo>
                  <a:pt x="6126476" y="7359483"/>
                </a:lnTo>
                <a:lnTo>
                  <a:pt x="6126476" y="7344352"/>
                </a:lnTo>
                <a:cubicBezTo>
                  <a:pt x="6126476" y="7344352"/>
                  <a:pt x="6126476" y="7344352"/>
                  <a:pt x="6126476" y="7260002"/>
                </a:cubicBezTo>
                <a:lnTo>
                  <a:pt x="6126476" y="7244142"/>
                </a:lnTo>
                <a:lnTo>
                  <a:pt x="6126476" y="7242158"/>
                </a:lnTo>
                <a:lnTo>
                  <a:pt x="6126476" y="7228272"/>
                </a:lnTo>
                <a:lnTo>
                  <a:pt x="6126476" y="7190580"/>
                </a:lnTo>
                <a:lnTo>
                  <a:pt x="6126476" y="7144411"/>
                </a:lnTo>
                <a:lnTo>
                  <a:pt x="6126476" y="7117181"/>
                </a:lnTo>
                <a:cubicBezTo>
                  <a:pt x="6126476" y="7117181"/>
                  <a:pt x="6126476" y="7117181"/>
                  <a:pt x="6126476" y="7115886"/>
                </a:cubicBezTo>
                <a:cubicBezTo>
                  <a:pt x="6126476" y="7115886"/>
                  <a:pt x="6126476" y="7115886"/>
                  <a:pt x="6126476" y="7100015"/>
                </a:cubicBezTo>
                <a:lnTo>
                  <a:pt x="6126476" y="7088223"/>
                </a:lnTo>
                <a:cubicBezTo>
                  <a:pt x="6126476" y="7088223"/>
                  <a:pt x="6126476" y="7088223"/>
                  <a:pt x="6126476" y="7063285"/>
                </a:cubicBezTo>
                <a:lnTo>
                  <a:pt x="6126476" y="7062324"/>
                </a:lnTo>
                <a:lnTo>
                  <a:pt x="6126476" y="7004055"/>
                </a:lnTo>
                <a:lnTo>
                  <a:pt x="6126476" y="6988925"/>
                </a:lnTo>
                <a:lnTo>
                  <a:pt x="6126476" y="6985801"/>
                </a:lnTo>
                <a:lnTo>
                  <a:pt x="6126476" y="6963932"/>
                </a:lnTo>
                <a:lnTo>
                  <a:pt x="6126476" y="6904574"/>
                </a:lnTo>
                <a:lnTo>
                  <a:pt x="6126476" y="6888714"/>
                </a:lnTo>
                <a:cubicBezTo>
                  <a:pt x="6126476" y="6888714"/>
                  <a:pt x="6126476" y="6888714"/>
                  <a:pt x="6126476" y="6835152"/>
                </a:cubicBezTo>
                <a:lnTo>
                  <a:pt x="6126476" y="6788983"/>
                </a:lnTo>
                <a:lnTo>
                  <a:pt x="6126476" y="6761753"/>
                </a:lnTo>
                <a:cubicBezTo>
                  <a:pt x="6126476" y="6761753"/>
                  <a:pt x="6126476" y="6761753"/>
                  <a:pt x="6126476" y="6760457"/>
                </a:cubicBezTo>
                <a:cubicBezTo>
                  <a:pt x="6126476" y="6760457"/>
                  <a:pt x="6126476" y="6760457"/>
                  <a:pt x="6126476" y="6744588"/>
                </a:cubicBezTo>
                <a:lnTo>
                  <a:pt x="6126476" y="6732796"/>
                </a:lnTo>
                <a:lnTo>
                  <a:pt x="6126476" y="6726128"/>
                </a:lnTo>
                <a:lnTo>
                  <a:pt x="6126476" y="6707858"/>
                </a:lnTo>
                <a:lnTo>
                  <a:pt x="6126476" y="6706897"/>
                </a:lnTo>
                <a:lnTo>
                  <a:pt x="6126476" y="6701188"/>
                </a:lnTo>
                <a:lnTo>
                  <a:pt x="6126476" y="6648629"/>
                </a:lnTo>
                <a:lnTo>
                  <a:pt x="6126476" y="6641959"/>
                </a:lnTo>
                <a:lnTo>
                  <a:pt x="6126476" y="6633496"/>
                </a:lnTo>
                <a:lnTo>
                  <a:pt x="6126476" y="6630373"/>
                </a:lnTo>
                <a:lnTo>
                  <a:pt x="6126476" y="6608504"/>
                </a:lnTo>
                <a:lnTo>
                  <a:pt x="6126476" y="6549146"/>
                </a:lnTo>
                <a:lnTo>
                  <a:pt x="6126476" y="6533286"/>
                </a:lnTo>
                <a:lnTo>
                  <a:pt x="6126476" y="6526618"/>
                </a:lnTo>
                <a:lnTo>
                  <a:pt x="6126476" y="6526592"/>
                </a:lnTo>
                <a:lnTo>
                  <a:pt x="6126476" y="6510748"/>
                </a:lnTo>
                <a:lnTo>
                  <a:pt x="6126476" y="6479725"/>
                </a:lnTo>
                <a:lnTo>
                  <a:pt x="6126476" y="6473057"/>
                </a:lnTo>
                <a:lnTo>
                  <a:pt x="6126476" y="6433555"/>
                </a:lnTo>
                <a:lnTo>
                  <a:pt x="6126476" y="6406325"/>
                </a:lnTo>
                <a:cubicBezTo>
                  <a:pt x="6126476" y="6406325"/>
                  <a:pt x="6126476" y="6406325"/>
                  <a:pt x="6126476" y="6405031"/>
                </a:cubicBezTo>
                <a:lnTo>
                  <a:pt x="6126476" y="6399658"/>
                </a:lnTo>
                <a:lnTo>
                  <a:pt x="6126476" y="6398362"/>
                </a:lnTo>
                <a:lnTo>
                  <a:pt x="6126476" y="6389161"/>
                </a:lnTo>
                <a:lnTo>
                  <a:pt x="6126476" y="6382492"/>
                </a:lnTo>
                <a:lnTo>
                  <a:pt x="6126476" y="6377368"/>
                </a:lnTo>
                <a:lnTo>
                  <a:pt x="6126476" y="6370700"/>
                </a:lnTo>
                <a:lnTo>
                  <a:pt x="6126476" y="6367583"/>
                </a:lnTo>
                <a:lnTo>
                  <a:pt x="6126476" y="6352430"/>
                </a:lnTo>
                <a:lnTo>
                  <a:pt x="6126476" y="6351469"/>
                </a:lnTo>
                <a:lnTo>
                  <a:pt x="6126476" y="6345762"/>
                </a:lnTo>
                <a:lnTo>
                  <a:pt x="6126476" y="6344800"/>
                </a:lnTo>
                <a:lnTo>
                  <a:pt x="6126476" y="6293201"/>
                </a:lnTo>
                <a:lnTo>
                  <a:pt x="6126476" y="6286532"/>
                </a:lnTo>
                <a:lnTo>
                  <a:pt x="6126476" y="6278070"/>
                </a:lnTo>
                <a:lnTo>
                  <a:pt x="6126476" y="6274946"/>
                </a:lnTo>
                <a:lnTo>
                  <a:pt x="6126476" y="6271401"/>
                </a:lnTo>
                <a:lnTo>
                  <a:pt x="6126476" y="6260857"/>
                </a:lnTo>
                <a:lnTo>
                  <a:pt x="6126476" y="6253077"/>
                </a:lnTo>
                <a:lnTo>
                  <a:pt x="6126476" y="6193720"/>
                </a:lnTo>
                <a:lnTo>
                  <a:pt x="6126476" y="6187051"/>
                </a:lnTo>
                <a:lnTo>
                  <a:pt x="6126476" y="6177859"/>
                </a:lnTo>
                <a:lnTo>
                  <a:pt x="6126476" y="6171191"/>
                </a:lnTo>
                <a:lnTo>
                  <a:pt x="6126476" y="6171165"/>
                </a:lnTo>
                <a:lnTo>
                  <a:pt x="6126476" y="6169207"/>
                </a:lnTo>
                <a:lnTo>
                  <a:pt x="6126476" y="6155321"/>
                </a:lnTo>
                <a:lnTo>
                  <a:pt x="6126476" y="6124299"/>
                </a:lnTo>
                <a:lnTo>
                  <a:pt x="6126476" y="6117630"/>
                </a:lnTo>
                <a:lnTo>
                  <a:pt x="6126476" y="6078129"/>
                </a:lnTo>
                <a:lnTo>
                  <a:pt x="6126476" y="6071460"/>
                </a:lnTo>
                <a:lnTo>
                  <a:pt x="6126476" y="6050898"/>
                </a:lnTo>
                <a:cubicBezTo>
                  <a:pt x="6126476" y="6050898"/>
                  <a:pt x="6126476" y="6050898"/>
                  <a:pt x="6126476" y="6049604"/>
                </a:cubicBezTo>
                <a:lnTo>
                  <a:pt x="6126476" y="6044231"/>
                </a:lnTo>
                <a:lnTo>
                  <a:pt x="6126476" y="6042936"/>
                </a:lnTo>
                <a:lnTo>
                  <a:pt x="6126476" y="6033734"/>
                </a:lnTo>
                <a:lnTo>
                  <a:pt x="6126476" y="6027066"/>
                </a:lnTo>
                <a:lnTo>
                  <a:pt x="6126476" y="6021942"/>
                </a:lnTo>
                <a:lnTo>
                  <a:pt x="6126476" y="6015273"/>
                </a:lnTo>
                <a:lnTo>
                  <a:pt x="6126476" y="5997003"/>
                </a:lnTo>
                <a:lnTo>
                  <a:pt x="6126476" y="5996042"/>
                </a:lnTo>
                <a:lnTo>
                  <a:pt x="6126476" y="5990335"/>
                </a:lnTo>
                <a:lnTo>
                  <a:pt x="6126476" y="5989374"/>
                </a:lnTo>
                <a:lnTo>
                  <a:pt x="6126476" y="5937774"/>
                </a:lnTo>
                <a:lnTo>
                  <a:pt x="6126476" y="5931106"/>
                </a:lnTo>
                <a:lnTo>
                  <a:pt x="6126476" y="5922643"/>
                </a:lnTo>
                <a:lnTo>
                  <a:pt x="6126476" y="5919519"/>
                </a:lnTo>
                <a:lnTo>
                  <a:pt x="6126476" y="5915975"/>
                </a:lnTo>
                <a:lnTo>
                  <a:pt x="6126476" y="5912850"/>
                </a:lnTo>
                <a:lnTo>
                  <a:pt x="6126476" y="5897651"/>
                </a:lnTo>
                <a:lnTo>
                  <a:pt x="6126476" y="5890983"/>
                </a:lnTo>
                <a:lnTo>
                  <a:pt x="6126476" y="5838293"/>
                </a:lnTo>
                <a:lnTo>
                  <a:pt x="6126476" y="5831624"/>
                </a:lnTo>
                <a:lnTo>
                  <a:pt x="6126476" y="5822432"/>
                </a:lnTo>
                <a:lnTo>
                  <a:pt x="6126476" y="5815763"/>
                </a:lnTo>
                <a:lnTo>
                  <a:pt x="6126476" y="5815737"/>
                </a:lnTo>
                <a:lnTo>
                  <a:pt x="6126476" y="5809069"/>
                </a:lnTo>
                <a:lnTo>
                  <a:pt x="6126476" y="5768871"/>
                </a:lnTo>
                <a:lnTo>
                  <a:pt x="6126476" y="5762201"/>
                </a:lnTo>
                <a:lnTo>
                  <a:pt x="6126476" y="5722702"/>
                </a:lnTo>
                <a:lnTo>
                  <a:pt x="6126476" y="5716033"/>
                </a:lnTo>
                <a:lnTo>
                  <a:pt x="6126476" y="5695472"/>
                </a:lnTo>
                <a:cubicBezTo>
                  <a:pt x="6126476" y="5695472"/>
                  <a:pt x="6126476" y="5695472"/>
                  <a:pt x="6126476" y="5694176"/>
                </a:cubicBezTo>
                <a:lnTo>
                  <a:pt x="6126476" y="5688802"/>
                </a:lnTo>
                <a:lnTo>
                  <a:pt x="6126476" y="5687508"/>
                </a:lnTo>
                <a:lnTo>
                  <a:pt x="6126476" y="5678306"/>
                </a:lnTo>
                <a:lnTo>
                  <a:pt x="6126476" y="5671638"/>
                </a:lnTo>
                <a:lnTo>
                  <a:pt x="6126476" y="5666514"/>
                </a:lnTo>
                <a:lnTo>
                  <a:pt x="6126476" y="5659847"/>
                </a:lnTo>
                <a:lnTo>
                  <a:pt x="6126476" y="5641576"/>
                </a:lnTo>
                <a:lnTo>
                  <a:pt x="6126476" y="5640614"/>
                </a:lnTo>
                <a:lnTo>
                  <a:pt x="6126476" y="5634907"/>
                </a:lnTo>
                <a:lnTo>
                  <a:pt x="6126476" y="5633946"/>
                </a:lnTo>
                <a:lnTo>
                  <a:pt x="6126476" y="5582346"/>
                </a:lnTo>
                <a:lnTo>
                  <a:pt x="6126476" y="5575678"/>
                </a:lnTo>
                <a:lnTo>
                  <a:pt x="6126476" y="5567215"/>
                </a:lnTo>
                <a:lnTo>
                  <a:pt x="6126476" y="5564092"/>
                </a:lnTo>
                <a:lnTo>
                  <a:pt x="6126476" y="5560547"/>
                </a:lnTo>
                <a:lnTo>
                  <a:pt x="6126476" y="5557423"/>
                </a:lnTo>
                <a:lnTo>
                  <a:pt x="6126476" y="5542222"/>
                </a:lnTo>
                <a:lnTo>
                  <a:pt x="6126476" y="5535554"/>
                </a:lnTo>
                <a:lnTo>
                  <a:pt x="6126476" y="5482865"/>
                </a:lnTo>
                <a:lnTo>
                  <a:pt x="6126476" y="5476196"/>
                </a:lnTo>
                <a:lnTo>
                  <a:pt x="6126476" y="5467005"/>
                </a:lnTo>
                <a:lnTo>
                  <a:pt x="6126476" y="5460337"/>
                </a:lnTo>
                <a:lnTo>
                  <a:pt x="6126476" y="5460309"/>
                </a:lnTo>
                <a:lnTo>
                  <a:pt x="6126476" y="5453641"/>
                </a:lnTo>
                <a:lnTo>
                  <a:pt x="6126476" y="5413443"/>
                </a:lnTo>
                <a:lnTo>
                  <a:pt x="6126476" y="5406775"/>
                </a:lnTo>
                <a:lnTo>
                  <a:pt x="6126476" y="5367275"/>
                </a:lnTo>
                <a:lnTo>
                  <a:pt x="6126476" y="5360606"/>
                </a:lnTo>
                <a:lnTo>
                  <a:pt x="6126476" y="5340044"/>
                </a:lnTo>
                <a:cubicBezTo>
                  <a:pt x="6126476" y="5340044"/>
                  <a:pt x="6126476" y="5340044"/>
                  <a:pt x="6126476" y="5338749"/>
                </a:cubicBezTo>
                <a:lnTo>
                  <a:pt x="6126476" y="5333376"/>
                </a:lnTo>
                <a:lnTo>
                  <a:pt x="6126476" y="5332081"/>
                </a:lnTo>
                <a:lnTo>
                  <a:pt x="6126476" y="5322879"/>
                </a:lnTo>
                <a:lnTo>
                  <a:pt x="6126476" y="5316210"/>
                </a:lnTo>
                <a:lnTo>
                  <a:pt x="6126476" y="5304419"/>
                </a:lnTo>
                <a:lnTo>
                  <a:pt x="6126476" y="5285188"/>
                </a:lnTo>
                <a:lnTo>
                  <a:pt x="6126476" y="5279480"/>
                </a:lnTo>
                <a:lnTo>
                  <a:pt x="6126476" y="5278520"/>
                </a:lnTo>
                <a:lnTo>
                  <a:pt x="6126476" y="5220250"/>
                </a:lnTo>
                <a:lnTo>
                  <a:pt x="6126476" y="5211789"/>
                </a:lnTo>
                <a:lnTo>
                  <a:pt x="6126476" y="5205120"/>
                </a:lnTo>
                <a:lnTo>
                  <a:pt x="6126476" y="5201995"/>
                </a:lnTo>
                <a:lnTo>
                  <a:pt x="6126476" y="5186795"/>
                </a:lnTo>
                <a:lnTo>
                  <a:pt x="6126476" y="5180128"/>
                </a:lnTo>
                <a:lnTo>
                  <a:pt x="6126476" y="5127438"/>
                </a:lnTo>
                <a:lnTo>
                  <a:pt x="6126476" y="5120769"/>
                </a:lnTo>
                <a:lnTo>
                  <a:pt x="6126476" y="5104909"/>
                </a:lnTo>
                <a:lnTo>
                  <a:pt x="6126476" y="5098214"/>
                </a:lnTo>
                <a:lnTo>
                  <a:pt x="6126476" y="5051348"/>
                </a:lnTo>
                <a:lnTo>
                  <a:pt x="6126476" y="5011846"/>
                </a:lnTo>
                <a:lnTo>
                  <a:pt x="6126476" y="5005178"/>
                </a:lnTo>
                <a:lnTo>
                  <a:pt x="6126476" y="4977948"/>
                </a:lnTo>
                <a:cubicBezTo>
                  <a:pt x="6126476" y="4977948"/>
                  <a:pt x="6126476" y="4977948"/>
                  <a:pt x="6126476" y="4976653"/>
                </a:cubicBezTo>
                <a:cubicBezTo>
                  <a:pt x="6126476" y="4976653"/>
                  <a:pt x="6126476" y="4976653"/>
                  <a:pt x="6126476" y="4960783"/>
                </a:cubicBezTo>
                <a:lnTo>
                  <a:pt x="6126476" y="4948992"/>
                </a:lnTo>
                <a:cubicBezTo>
                  <a:pt x="6126476" y="4948992"/>
                  <a:pt x="6126476" y="4948992"/>
                  <a:pt x="6126476" y="4924053"/>
                </a:cubicBezTo>
                <a:lnTo>
                  <a:pt x="6126476" y="4923091"/>
                </a:lnTo>
                <a:lnTo>
                  <a:pt x="6126476" y="4864823"/>
                </a:lnTo>
                <a:lnTo>
                  <a:pt x="6126476" y="4849692"/>
                </a:lnTo>
                <a:lnTo>
                  <a:pt x="6126476" y="4846569"/>
                </a:lnTo>
                <a:lnTo>
                  <a:pt x="6126476" y="4824700"/>
                </a:lnTo>
                <a:lnTo>
                  <a:pt x="6126476" y="4765341"/>
                </a:lnTo>
                <a:lnTo>
                  <a:pt x="6126476" y="4749481"/>
                </a:lnTo>
                <a:cubicBezTo>
                  <a:pt x="6126476" y="4749481"/>
                  <a:pt x="6126476" y="4749481"/>
                  <a:pt x="6126476" y="4695920"/>
                </a:cubicBezTo>
                <a:lnTo>
                  <a:pt x="6126476" y="4649750"/>
                </a:lnTo>
                <a:lnTo>
                  <a:pt x="6126476" y="4622520"/>
                </a:lnTo>
                <a:cubicBezTo>
                  <a:pt x="6126476" y="4622520"/>
                  <a:pt x="6126476" y="4622520"/>
                  <a:pt x="6126476" y="4621225"/>
                </a:cubicBezTo>
                <a:cubicBezTo>
                  <a:pt x="6126476" y="4621225"/>
                  <a:pt x="6126476" y="4621225"/>
                  <a:pt x="6126476" y="4605355"/>
                </a:cubicBezTo>
                <a:lnTo>
                  <a:pt x="6126476" y="4593564"/>
                </a:lnTo>
                <a:cubicBezTo>
                  <a:pt x="6126476" y="4593564"/>
                  <a:pt x="6126476" y="4593564"/>
                  <a:pt x="6126476" y="4568626"/>
                </a:cubicBezTo>
                <a:lnTo>
                  <a:pt x="6126476" y="4567664"/>
                </a:lnTo>
                <a:lnTo>
                  <a:pt x="6126476" y="4509396"/>
                </a:lnTo>
                <a:lnTo>
                  <a:pt x="6126476" y="4494265"/>
                </a:lnTo>
                <a:lnTo>
                  <a:pt x="6126476" y="4491141"/>
                </a:lnTo>
                <a:lnTo>
                  <a:pt x="6126476" y="4469271"/>
                </a:lnTo>
                <a:lnTo>
                  <a:pt x="6126476" y="4409915"/>
                </a:lnTo>
                <a:lnTo>
                  <a:pt x="6126476" y="4394053"/>
                </a:lnTo>
                <a:cubicBezTo>
                  <a:pt x="6126476" y="4394053"/>
                  <a:pt x="6126476" y="4394053"/>
                  <a:pt x="6126476" y="4340492"/>
                </a:cubicBezTo>
                <a:lnTo>
                  <a:pt x="6126476" y="4294324"/>
                </a:lnTo>
                <a:lnTo>
                  <a:pt x="6126476" y="4267093"/>
                </a:lnTo>
                <a:cubicBezTo>
                  <a:pt x="6126476" y="4267093"/>
                  <a:pt x="6126476" y="4267093"/>
                  <a:pt x="6126476" y="4265798"/>
                </a:cubicBezTo>
                <a:cubicBezTo>
                  <a:pt x="6126476" y="4265798"/>
                  <a:pt x="6126476" y="4265798"/>
                  <a:pt x="6126476" y="4138838"/>
                </a:cubicBezTo>
                <a:cubicBezTo>
                  <a:pt x="6126476" y="4138838"/>
                  <a:pt x="6126476" y="4138838"/>
                  <a:pt x="6126476" y="3938896"/>
                </a:cubicBezTo>
                <a:cubicBezTo>
                  <a:pt x="6126476" y="3907371"/>
                  <a:pt x="6152087" y="3881892"/>
                  <a:pt x="6183775" y="3881892"/>
                </a:cubicBezTo>
                <a:cubicBezTo>
                  <a:pt x="6200705" y="3881892"/>
                  <a:pt x="6216766" y="3874552"/>
                  <a:pt x="6227618" y="3861596"/>
                </a:cubicBezTo>
                <a:cubicBezTo>
                  <a:pt x="6267554" y="3814310"/>
                  <a:pt x="6317365" y="3775553"/>
                  <a:pt x="6373905" y="3748617"/>
                </a:cubicBezTo>
                <a:lnTo>
                  <a:pt x="6412552" y="3735170"/>
                </a:lnTo>
                <a:close/>
                <a:moveTo>
                  <a:pt x="6412552" y="353965"/>
                </a:moveTo>
                <a:cubicBezTo>
                  <a:pt x="6383760" y="353965"/>
                  <a:pt x="6358664" y="353965"/>
                  <a:pt x="6329872" y="353965"/>
                </a:cubicBezTo>
                <a:cubicBezTo>
                  <a:pt x="6329872" y="382757"/>
                  <a:pt x="6329872" y="407853"/>
                  <a:pt x="6329872" y="436645"/>
                </a:cubicBezTo>
                <a:cubicBezTo>
                  <a:pt x="6358664" y="436645"/>
                  <a:pt x="6383760" y="436645"/>
                  <a:pt x="6412552" y="436645"/>
                </a:cubicBezTo>
                <a:cubicBezTo>
                  <a:pt x="6412552" y="407853"/>
                  <a:pt x="6412552" y="382757"/>
                  <a:pt x="6412552" y="353965"/>
                </a:cubicBezTo>
                <a:close/>
                <a:moveTo>
                  <a:pt x="6412552" y="67623"/>
                </a:moveTo>
                <a:cubicBezTo>
                  <a:pt x="6383760" y="67623"/>
                  <a:pt x="6358664" y="67623"/>
                  <a:pt x="6329872" y="67623"/>
                </a:cubicBezTo>
                <a:cubicBezTo>
                  <a:pt x="6329872" y="96415"/>
                  <a:pt x="6329872" y="121511"/>
                  <a:pt x="6329872" y="150303"/>
                </a:cubicBezTo>
                <a:cubicBezTo>
                  <a:pt x="6358664" y="150303"/>
                  <a:pt x="6383760" y="150303"/>
                  <a:pt x="6412552" y="150303"/>
                </a:cubicBezTo>
                <a:cubicBezTo>
                  <a:pt x="6412552" y="121511"/>
                  <a:pt x="6412552" y="96415"/>
                  <a:pt x="6412552" y="67623"/>
                </a:cubicBezTo>
                <a:close/>
                <a:moveTo>
                  <a:pt x="6480175" y="0"/>
                </a:moveTo>
                <a:lnTo>
                  <a:pt x="6480175" y="217926"/>
                </a:lnTo>
                <a:lnTo>
                  <a:pt x="6329343" y="217926"/>
                </a:lnTo>
                <a:lnTo>
                  <a:pt x="6329343" y="286079"/>
                </a:lnTo>
                <a:lnTo>
                  <a:pt x="6480175" y="286079"/>
                </a:lnTo>
                <a:lnTo>
                  <a:pt x="6480175" y="2449512"/>
                </a:lnTo>
                <a:lnTo>
                  <a:pt x="6480174" y="2449512"/>
                </a:lnTo>
                <a:lnTo>
                  <a:pt x="6480174" y="3779648"/>
                </a:lnTo>
                <a:lnTo>
                  <a:pt x="6429859" y="3797154"/>
                </a:lnTo>
                <a:cubicBezTo>
                  <a:pt x="6376265" y="3822687"/>
                  <a:pt x="6329048" y="3859425"/>
                  <a:pt x="6291192" y="3904248"/>
                </a:cubicBezTo>
                <a:cubicBezTo>
                  <a:pt x="6280906" y="3916529"/>
                  <a:pt x="6265682" y="3923488"/>
                  <a:pt x="6249634" y="3923488"/>
                </a:cubicBezTo>
                <a:cubicBezTo>
                  <a:pt x="6219596" y="3923488"/>
                  <a:pt x="6195319" y="3947639"/>
                  <a:pt x="6195319" y="3977522"/>
                </a:cubicBezTo>
                <a:cubicBezTo>
                  <a:pt x="6195319" y="4024904"/>
                  <a:pt x="6195319" y="4060440"/>
                  <a:pt x="6195319" y="4087093"/>
                </a:cubicBezTo>
                <a:lnTo>
                  <a:pt x="6195319" y="4120398"/>
                </a:lnTo>
                <a:lnTo>
                  <a:pt x="6195319" y="4143358"/>
                </a:lnTo>
                <a:lnTo>
                  <a:pt x="6195319" y="4167049"/>
                </a:lnTo>
                <a:lnTo>
                  <a:pt x="6195319" y="4229967"/>
                </a:lnTo>
                <a:lnTo>
                  <a:pt x="6195319" y="4236624"/>
                </a:lnTo>
                <a:lnTo>
                  <a:pt x="6195319" y="4272352"/>
                </a:lnTo>
                <a:lnTo>
                  <a:pt x="6195319" y="4286233"/>
                </a:lnTo>
                <a:lnTo>
                  <a:pt x="6195319" y="4287395"/>
                </a:lnTo>
                <a:lnTo>
                  <a:pt x="6195319" y="4288623"/>
                </a:lnTo>
                <a:lnTo>
                  <a:pt x="6195319" y="4309925"/>
                </a:lnTo>
                <a:lnTo>
                  <a:pt x="6195319" y="4314435"/>
                </a:lnTo>
                <a:lnTo>
                  <a:pt x="6195319" y="4358199"/>
                </a:lnTo>
                <a:lnTo>
                  <a:pt x="6195319" y="4379499"/>
                </a:lnTo>
                <a:lnTo>
                  <a:pt x="6195319" y="4402623"/>
                </a:lnTo>
                <a:lnTo>
                  <a:pt x="6195319" y="4408970"/>
                </a:lnTo>
                <a:lnTo>
                  <a:pt x="6195319" y="4415227"/>
                </a:lnTo>
                <a:lnTo>
                  <a:pt x="6195319" y="4424005"/>
                </a:lnTo>
                <a:lnTo>
                  <a:pt x="6195319" y="4430270"/>
                </a:lnTo>
                <a:cubicBezTo>
                  <a:pt x="6195319" y="4431498"/>
                  <a:pt x="6195319" y="4431498"/>
                  <a:pt x="6195319" y="4431498"/>
                </a:cubicBezTo>
                <a:lnTo>
                  <a:pt x="6195319" y="4457310"/>
                </a:lnTo>
                <a:lnTo>
                  <a:pt x="6195319" y="4480270"/>
                </a:lnTo>
                <a:lnTo>
                  <a:pt x="6195319" y="4501001"/>
                </a:lnTo>
                <a:lnTo>
                  <a:pt x="6195319" y="4501075"/>
                </a:lnTo>
                <a:lnTo>
                  <a:pt x="6195319" y="4503961"/>
                </a:lnTo>
                <a:lnTo>
                  <a:pt x="6195319" y="4518304"/>
                </a:lnTo>
                <a:lnTo>
                  <a:pt x="6195319" y="4545498"/>
                </a:lnTo>
                <a:cubicBezTo>
                  <a:pt x="6195319" y="4551845"/>
                  <a:pt x="6195319" y="4551845"/>
                  <a:pt x="6195319" y="4551845"/>
                </a:cubicBezTo>
                <a:lnTo>
                  <a:pt x="6195319" y="4566880"/>
                </a:lnTo>
                <a:lnTo>
                  <a:pt x="6195319" y="4573537"/>
                </a:lnTo>
                <a:lnTo>
                  <a:pt x="6195319" y="4574448"/>
                </a:lnTo>
                <a:lnTo>
                  <a:pt x="6195319" y="4598087"/>
                </a:lnTo>
                <a:lnTo>
                  <a:pt x="6195319" y="4609265"/>
                </a:lnTo>
                <a:lnTo>
                  <a:pt x="6195319" y="4623145"/>
                </a:lnTo>
                <a:lnTo>
                  <a:pt x="6195319" y="4624309"/>
                </a:lnTo>
                <a:lnTo>
                  <a:pt x="6195319" y="4625536"/>
                </a:lnTo>
                <a:lnTo>
                  <a:pt x="6195319" y="4643875"/>
                </a:lnTo>
                <a:lnTo>
                  <a:pt x="6195319" y="4646836"/>
                </a:lnTo>
                <a:lnTo>
                  <a:pt x="6195319" y="4651348"/>
                </a:lnTo>
                <a:lnTo>
                  <a:pt x="6195319" y="4661179"/>
                </a:lnTo>
                <a:lnTo>
                  <a:pt x="6195319" y="4695113"/>
                </a:lnTo>
                <a:lnTo>
                  <a:pt x="6195319" y="4716412"/>
                </a:lnTo>
                <a:lnTo>
                  <a:pt x="6195319" y="4717323"/>
                </a:lnTo>
                <a:lnTo>
                  <a:pt x="6195319" y="4739537"/>
                </a:lnTo>
                <a:lnTo>
                  <a:pt x="6195319" y="4740962"/>
                </a:lnTo>
                <a:lnTo>
                  <a:pt x="6195319" y="4745883"/>
                </a:lnTo>
                <a:lnTo>
                  <a:pt x="6195319" y="4752140"/>
                </a:lnTo>
                <a:lnTo>
                  <a:pt x="6195319" y="4760918"/>
                </a:lnTo>
                <a:lnTo>
                  <a:pt x="6195319" y="4767184"/>
                </a:lnTo>
                <a:cubicBezTo>
                  <a:pt x="6195319" y="4768412"/>
                  <a:pt x="6195319" y="4768412"/>
                  <a:pt x="6195319" y="4768412"/>
                </a:cubicBezTo>
                <a:lnTo>
                  <a:pt x="6195319" y="4794223"/>
                </a:lnTo>
                <a:lnTo>
                  <a:pt x="6195319" y="4817185"/>
                </a:lnTo>
                <a:lnTo>
                  <a:pt x="6195319" y="4837914"/>
                </a:lnTo>
                <a:lnTo>
                  <a:pt x="6195319" y="4837988"/>
                </a:lnTo>
                <a:lnTo>
                  <a:pt x="6195319" y="4840875"/>
                </a:lnTo>
                <a:lnTo>
                  <a:pt x="6195319" y="4855218"/>
                </a:lnTo>
                <a:lnTo>
                  <a:pt x="6195319" y="4882412"/>
                </a:lnTo>
                <a:cubicBezTo>
                  <a:pt x="6195319" y="4888758"/>
                  <a:pt x="6195319" y="4888758"/>
                  <a:pt x="6195319" y="4888758"/>
                </a:cubicBezTo>
                <a:lnTo>
                  <a:pt x="6195319" y="4903793"/>
                </a:lnTo>
                <a:lnTo>
                  <a:pt x="6195319" y="4910450"/>
                </a:lnTo>
                <a:lnTo>
                  <a:pt x="6195319" y="4911362"/>
                </a:lnTo>
                <a:lnTo>
                  <a:pt x="6195319" y="4935001"/>
                </a:lnTo>
                <a:lnTo>
                  <a:pt x="6195319" y="4946179"/>
                </a:lnTo>
                <a:lnTo>
                  <a:pt x="6195319" y="4960060"/>
                </a:lnTo>
                <a:lnTo>
                  <a:pt x="6195319" y="4961222"/>
                </a:lnTo>
                <a:lnTo>
                  <a:pt x="6195319" y="4962449"/>
                </a:lnTo>
                <a:lnTo>
                  <a:pt x="6195319" y="4980790"/>
                </a:lnTo>
                <a:lnTo>
                  <a:pt x="6195319" y="4983750"/>
                </a:lnTo>
                <a:lnTo>
                  <a:pt x="6195319" y="4988261"/>
                </a:lnTo>
                <a:lnTo>
                  <a:pt x="6195319" y="4994582"/>
                </a:lnTo>
                <a:lnTo>
                  <a:pt x="6195319" y="4998093"/>
                </a:lnTo>
                <a:lnTo>
                  <a:pt x="6195319" y="5032026"/>
                </a:lnTo>
                <a:lnTo>
                  <a:pt x="6195319" y="5053325"/>
                </a:lnTo>
                <a:lnTo>
                  <a:pt x="6195319" y="5054237"/>
                </a:lnTo>
                <a:lnTo>
                  <a:pt x="6195319" y="5076451"/>
                </a:lnTo>
                <a:lnTo>
                  <a:pt x="6195319" y="5077876"/>
                </a:lnTo>
                <a:lnTo>
                  <a:pt x="6195319" y="5082797"/>
                </a:lnTo>
                <a:lnTo>
                  <a:pt x="6195319" y="5089054"/>
                </a:lnTo>
                <a:lnTo>
                  <a:pt x="6195319" y="5097831"/>
                </a:lnTo>
                <a:lnTo>
                  <a:pt x="6195319" y="5104098"/>
                </a:lnTo>
                <a:lnTo>
                  <a:pt x="6195319" y="5104152"/>
                </a:lnTo>
                <a:lnTo>
                  <a:pt x="6195319" y="5105324"/>
                </a:lnTo>
                <a:lnTo>
                  <a:pt x="6195319" y="5131136"/>
                </a:lnTo>
                <a:lnTo>
                  <a:pt x="6195319" y="5137457"/>
                </a:lnTo>
                <a:lnTo>
                  <a:pt x="6195319" y="5154097"/>
                </a:lnTo>
                <a:lnTo>
                  <a:pt x="6195319" y="5160418"/>
                </a:lnTo>
                <a:lnTo>
                  <a:pt x="6195319" y="5174826"/>
                </a:lnTo>
                <a:lnTo>
                  <a:pt x="6195319" y="5174901"/>
                </a:lnTo>
                <a:lnTo>
                  <a:pt x="6195319" y="5177787"/>
                </a:lnTo>
                <a:lnTo>
                  <a:pt x="6195319" y="5184109"/>
                </a:lnTo>
                <a:lnTo>
                  <a:pt x="6195319" y="5192130"/>
                </a:lnTo>
                <a:lnTo>
                  <a:pt x="6195319" y="5219326"/>
                </a:lnTo>
                <a:lnTo>
                  <a:pt x="6195319" y="5225672"/>
                </a:lnTo>
                <a:lnTo>
                  <a:pt x="6195319" y="5240706"/>
                </a:lnTo>
                <a:lnTo>
                  <a:pt x="6195319" y="5247027"/>
                </a:lnTo>
                <a:lnTo>
                  <a:pt x="6195319" y="5247364"/>
                </a:lnTo>
                <a:lnTo>
                  <a:pt x="6195319" y="5248274"/>
                </a:lnTo>
                <a:lnTo>
                  <a:pt x="6195319" y="5253685"/>
                </a:lnTo>
                <a:lnTo>
                  <a:pt x="6195319" y="5271915"/>
                </a:lnTo>
                <a:lnTo>
                  <a:pt x="6195319" y="5283091"/>
                </a:lnTo>
                <a:lnTo>
                  <a:pt x="6195319" y="5289413"/>
                </a:lnTo>
                <a:lnTo>
                  <a:pt x="6195319" y="5296972"/>
                </a:lnTo>
                <a:lnTo>
                  <a:pt x="6195319" y="5298135"/>
                </a:lnTo>
                <a:lnTo>
                  <a:pt x="6195319" y="5299363"/>
                </a:lnTo>
                <a:lnTo>
                  <a:pt x="6195319" y="5303293"/>
                </a:lnTo>
                <a:lnTo>
                  <a:pt x="6195319" y="5304457"/>
                </a:lnTo>
                <a:lnTo>
                  <a:pt x="6195319" y="5305684"/>
                </a:lnTo>
                <a:lnTo>
                  <a:pt x="6195319" y="5317701"/>
                </a:lnTo>
                <a:lnTo>
                  <a:pt x="6195319" y="5320662"/>
                </a:lnTo>
                <a:lnTo>
                  <a:pt x="6195319" y="5325175"/>
                </a:lnTo>
                <a:lnTo>
                  <a:pt x="6195319" y="5326984"/>
                </a:lnTo>
                <a:lnTo>
                  <a:pt x="6195319" y="5331496"/>
                </a:lnTo>
                <a:lnTo>
                  <a:pt x="6195319" y="5335005"/>
                </a:lnTo>
                <a:lnTo>
                  <a:pt x="6195319" y="5368938"/>
                </a:lnTo>
                <a:lnTo>
                  <a:pt x="6195319" y="5375259"/>
                </a:lnTo>
                <a:lnTo>
                  <a:pt x="6195319" y="5390239"/>
                </a:lnTo>
                <a:lnTo>
                  <a:pt x="6195319" y="5391149"/>
                </a:lnTo>
                <a:lnTo>
                  <a:pt x="6195319" y="5396560"/>
                </a:lnTo>
                <a:lnTo>
                  <a:pt x="6195319" y="5413363"/>
                </a:lnTo>
                <a:lnTo>
                  <a:pt x="6195319" y="5414790"/>
                </a:lnTo>
                <a:lnTo>
                  <a:pt x="6195319" y="5419684"/>
                </a:lnTo>
                <a:lnTo>
                  <a:pt x="6195319" y="5419711"/>
                </a:lnTo>
                <a:lnTo>
                  <a:pt x="6195319" y="5425966"/>
                </a:lnTo>
                <a:lnTo>
                  <a:pt x="6195319" y="5426031"/>
                </a:lnTo>
                <a:lnTo>
                  <a:pt x="6195319" y="5432288"/>
                </a:lnTo>
                <a:lnTo>
                  <a:pt x="6195319" y="5434743"/>
                </a:lnTo>
                <a:lnTo>
                  <a:pt x="6195319" y="5441010"/>
                </a:lnTo>
                <a:lnTo>
                  <a:pt x="6195319" y="5441066"/>
                </a:lnTo>
                <a:lnTo>
                  <a:pt x="6195319" y="5442238"/>
                </a:lnTo>
                <a:lnTo>
                  <a:pt x="6195319" y="5447333"/>
                </a:lnTo>
                <a:cubicBezTo>
                  <a:pt x="6195319" y="5448559"/>
                  <a:pt x="6195319" y="5448559"/>
                  <a:pt x="6195319" y="5448559"/>
                </a:cubicBezTo>
                <a:lnTo>
                  <a:pt x="6195319" y="5468050"/>
                </a:lnTo>
                <a:lnTo>
                  <a:pt x="6195319" y="5474371"/>
                </a:lnTo>
                <a:lnTo>
                  <a:pt x="6195319" y="5491009"/>
                </a:lnTo>
                <a:lnTo>
                  <a:pt x="6195319" y="5497330"/>
                </a:lnTo>
                <a:lnTo>
                  <a:pt x="6195319" y="5511740"/>
                </a:lnTo>
                <a:lnTo>
                  <a:pt x="6195319" y="5511813"/>
                </a:lnTo>
                <a:lnTo>
                  <a:pt x="6195319" y="5514701"/>
                </a:lnTo>
                <a:lnTo>
                  <a:pt x="6195319" y="5518061"/>
                </a:lnTo>
                <a:lnTo>
                  <a:pt x="6195319" y="5518134"/>
                </a:lnTo>
                <a:lnTo>
                  <a:pt x="6195319" y="5521022"/>
                </a:lnTo>
                <a:lnTo>
                  <a:pt x="6195319" y="5529043"/>
                </a:lnTo>
                <a:lnTo>
                  <a:pt x="6195319" y="5535364"/>
                </a:lnTo>
                <a:lnTo>
                  <a:pt x="6195319" y="5556238"/>
                </a:lnTo>
                <a:lnTo>
                  <a:pt x="6195319" y="5562559"/>
                </a:lnTo>
                <a:lnTo>
                  <a:pt x="6195319" y="5562585"/>
                </a:lnTo>
                <a:lnTo>
                  <a:pt x="6195319" y="5568906"/>
                </a:lnTo>
                <a:lnTo>
                  <a:pt x="6195319" y="5577618"/>
                </a:lnTo>
                <a:lnTo>
                  <a:pt x="6195319" y="5583941"/>
                </a:lnTo>
                <a:lnTo>
                  <a:pt x="6195319" y="5584276"/>
                </a:lnTo>
                <a:lnTo>
                  <a:pt x="6195319" y="5585188"/>
                </a:lnTo>
                <a:lnTo>
                  <a:pt x="6195319" y="5590598"/>
                </a:lnTo>
                <a:lnTo>
                  <a:pt x="6195319" y="5591509"/>
                </a:lnTo>
                <a:lnTo>
                  <a:pt x="6195319" y="5608827"/>
                </a:lnTo>
                <a:lnTo>
                  <a:pt x="6195319" y="5615148"/>
                </a:lnTo>
                <a:lnTo>
                  <a:pt x="6195319" y="5620005"/>
                </a:lnTo>
                <a:lnTo>
                  <a:pt x="6195319" y="5626326"/>
                </a:lnTo>
                <a:lnTo>
                  <a:pt x="6195319" y="5633884"/>
                </a:lnTo>
                <a:lnTo>
                  <a:pt x="6195319" y="5635048"/>
                </a:lnTo>
                <a:lnTo>
                  <a:pt x="6195319" y="5636275"/>
                </a:lnTo>
                <a:lnTo>
                  <a:pt x="6195319" y="5640205"/>
                </a:lnTo>
                <a:lnTo>
                  <a:pt x="6195319" y="5641369"/>
                </a:lnTo>
                <a:lnTo>
                  <a:pt x="6195319" y="5642597"/>
                </a:lnTo>
                <a:lnTo>
                  <a:pt x="6195319" y="5654615"/>
                </a:lnTo>
                <a:lnTo>
                  <a:pt x="6195319" y="5657576"/>
                </a:lnTo>
                <a:lnTo>
                  <a:pt x="6195319" y="5660936"/>
                </a:lnTo>
                <a:lnTo>
                  <a:pt x="6195319" y="5662087"/>
                </a:lnTo>
                <a:lnTo>
                  <a:pt x="6195319" y="5663897"/>
                </a:lnTo>
                <a:lnTo>
                  <a:pt x="6195319" y="5668409"/>
                </a:lnTo>
                <a:lnTo>
                  <a:pt x="6195319" y="5671918"/>
                </a:lnTo>
                <a:lnTo>
                  <a:pt x="6195319" y="5678239"/>
                </a:lnTo>
                <a:lnTo>
                  <a:pt x="6195319" y="5705851"/>
                </a:lnTo>
                <a:lnTo>
                  <a:pt x="6195319" y="5712173"/>
                </a:lnTo>
                <a:lnTo>
                  <a:pt x="6195319" y="5727151"/>
                </a:lnTo>
                <a:lnTo>
                  <a:pt x="6195319" y="5728063"/>
                </a:lnTo>
                <a:lnTo>
                  <a:pt x="6195319" y="5733472"/>
                </a:lnTo>
                <a:lnTo>
                  <a:pt x="6195319" y="5734384"/>
                </a:lnTo>
                <a:lnTo>
                  <a:pt x="6195319" y="5750277"/>
                </a:lnTo>
                <a:lnTo>
                  <a:pt x="6195319" y="5751702"/>
                </a:lnTo>
                <a:lnTo>
                  <a:pt x="6195319" y="5756598"/>
                </a:lnTo>
                <a:lnTo>
                  <a:pt x="6195319" y="5756623"/>
                </a:lnTo>
                <a:lnTo>
                  <a:pt x="6195319" y="5758023"/>
                </a:lnTo>
                <a:lnTo>
                  <a:pt x="6195319" y="5762880"/>
                </a:lnTo>
                <a:lnTo>
                  <a:pt x="6195319" y="5762944"/>
                </a:lnTo>
                <a:lnTo>
                  <a:pt x="6195319" y="5769201"/>
                </a:lnTo>
                <a:lnTo>
                  <a:pt x="6195319" y="5771657"/>
                </a:lnTo>
                <a:lnTo>
                  <a:pt x="6195319" y="5777923"/>
                </a:lnTo>
                <a:lnTo>
                  <a:pt x="6195319" y="5777979"/>
                </a:lnTo>
                <a:lnTo>
                  <a:pt x="6195319" y="5779150"/>
                </a:lnTo>
                <a:lnTo>
                  <a:pt x="6195319" y="5784244"/>
                </a:lnTo>
                <a:cubicBezTo>
                  <a:pt x="6195319" y="5785472"/>
                  <a:pt x="6195319" y="5785472"/>
                  <a:pt x="6195319" y="5785472"/>
                </a:cubicBezTo>
                <a:lnTo>
                  <a:pt x="6195319" y="5804962"/>
                </a:lnTo>
                <a:lnTo>
                  <a:pt x="6195319" y="5811284"/>
                </a:lnTo>
                <a:lnTo>
                  <a:pt x="6195319" y="5827924"/>
                </a:lnTo>
                <a:lnTo>
                  <a:pt x="6195319" y="5834245"/>
                </a:lnTo>
                <a:lnTo>
                  <a:pt x="6195319" y="5848652"/>
                </a:lnTo>
                <a:lnTo>
                  <a:pt x="6195319" y="5848726"/>
                </a:lnTo>
                <a:lnTo>
                  <a:pt x="6195319" y="5851614"/>
                </a:lnTo>
                <a:lnTo>
                  <a:pt x="6195319" y="5854974"/>
                </a:lnTo>
                <a:lnTo>
                  <a:pt x="6195319" y="5855048"/>
                </a:lnTo>
                <a:lnTo>
                  <a:pt x="6195319" y="5857935"/>
                </a:lnTo>
                <a:lnTo>
                  <a:pt x="6195319" y="5865957"/>
                </a:lnTo>
                <a:lnTo>
                  <a:pt x="6195319" y="5872278"/>
                </a:lnTo>
                <a:lnTo>
                  <a:pt x="6195319" y="5893152"/>
                </a:lnTo>
                <a:lnTo>
                  <a:pt x="6195319" y="5899473"/>
                </a:lnTo>
                <a:lnTo>
                  <a:pt x="6195319" y="5899498"/>
                </a:lnTo>
                <a:lnTo>
                  <a:pt x="6195319" y="5905819"/>
                </a:lnTo>
                <a:lnTo>
                  <a:pt x="6195319" y="5914532"/>
                </a:lnTo>
                <a:lnTo>
                  <a:pt x="6195319" y="5920854"/>
                </a:lnTo>
                <a:lnTo>
                  <a:pt x="6195319" y="5921190"/>
                </a:lnTo>
                <a:lnTo>
                  <a:pt x="6195319" y="5922101"/>
                </a:lnTo>
                <a:lnTo>
                  <a:pt x="6195319" y="5927511"/>
                </a:lnTo>
                <a:lnTo>
                  <a:pt x="6195319" y="5928422"/>
                </a:lnTo>
                <a:lnTo>
                  <a:pt x="6195319" y="5945740"/>
                </a:lnTo>
                <a:lnTo>
                  <a:pt x="6195319" y="5952061"/>
                </a:lnTo>
                <a:lnTo>
                  <a:pt x="6195319" y="5956918"/>
                </a:lnTo>
                <a:lnTo>
                  <a:pt x="6195319" y="5963239"/>
                </a:lnTo>
                <a:lnTo>
                  <a:pt x="6195319" y="5970799"/>
                </a:lnTo>
                <a:lnTo>
                  <a:pt x="6195319" y="5971962"/>
                </a:lnTo>
                <a:lnTo>
                  <a:pt x="6195319" y="5973190"/>
                </a:lnTo>
                <a:lnTo>
                  <a:pt x="6195319" y="5977120"/>
                </a:lnTo>
                <a:lnTo>
                  <a:pt x="6195319" y="5978282"/>
                </a:lnTo>
                <a:lnTo>
                  <a:pt x="6195319" y="5979510"/>
                </a:lnTo>
                <a:lnTo>
                  <a:pt x="6195319" y="5991527"/>
                </a:lnTo>
                <a:lnTo>
                  <a:pt x="6195319" y="5994489"/>
                </a:lnTo>
                <a:lnTo>
                  <a:pt x="6195319" y="5997849"/>
                </a:lnTo>
                <a:lnTo>
                  <a:pt x="6195319" y="5999000"/>
                </a:lnTo>
                <a:lnTo>
                  <a:pt x="6195319" y="6000810"/>
                </a:lnTo>
                <a:lnTo>
                  <a:pt x="6195319" y="6005321"/>
                </a:lnTo>
                <a:lnTo>
                  <a:pt x="6195319" y="6008832"/>
                </a:lnTo>
                <a:lnTo>
                  <a:pt x="6195319" y="6015153"/>
                </a:lnTo>
                <a:lnTo>
                  <a:pt x="6195319" y="6042766"/>
                </a:lnTo>
                <a:lnTo>
                  <a:pt x="6195319" y="6049086"/>
                </a:lnTo>
                <a:lnTo>
                  <a:pt x="6195319" y="6064065"/>
                </a:lnTo>
                <a:lnTo>
                  <a:pt x="6195319" y="6064976"/>
                </a:lnTo>
                <a:lnTo>
                  <a:pt x="6195319" y="6070386"/>
                </a:lnTo>
                <a:lnTo>
                  <a:pt x="6195319" y="6071297"/>
                </a:lnTo>
                <a:lnTo>
                  <a:pt x="6195319" y="6078493"/>
                </a:lnTo>
                <a:lnTo>
                  <a:pt x="6195319" y="6088615"/>
                </a:lnTo>
                <a:lnTo>
                  <a:pt x="6195319" y="6091656"/>
                </a:lnTo>
                <a:lnTo>
                  <a:pt x="6195319" y="6093511"/>
                </a:lnTo>
                <a:lnTo>
                  <a:pt x="6195319" y="6093536"/>
                </a:lnTo>
                <a:lnTo>
                  <a:pt x="6195319" y="6094936"/>
                </a:lnTo>
                <a:lnTo>
                  <a:pt x="6195319" y="6099793"/>
                </a:lnTo>
                <a:lnTo>
                  <a:pt x="6195319" y="6099857"/>
                </a:lnTo>
                <a:lnTo>
                  <a:pt x="6195319" y="6106114"/>
                </a:lnTo>
                <a:lnTo>
                  <a:pt x="6195319" y="6108570"/>
                </a:lnTo>
                <a:lnTo>
                  <a:pt x="6195319" y="6114837"/>
                </a:lnTo>
                <a:lnTo>
                  <a:pt x="6195319" y="6114891"/>
                </a:lnTo>
                <a:lnTo>
                  <a:pt x="6195319" y="6116065"/>
                </a:lnTo>
                <a:lnTo>
                  <a:pt x="6195319" y="6121157"/>
                </a:lnTo>
                <a:cubicBezTo>
                  <a:pt x="6195319" y="6122385"/>
                  <a:pt x="6195319" y="6122385"/>
                  <a:pt x="6195319" y="6122385"/>
                </a:cubicBezTo>
                <a:lnTo>
                  <a:pt x="6195319" y="6141875"/>
                </a:lnTo>
                <a:lnTo>
                  <a:pt x="6195319" y="6148196"/>
                </a:lnTo>
                <a:lnTo>
                  <a:pt x="6195319" y="6171156"/>
                </a:lnTo>
                <a:lnTo>
                  <a:pt x="6195319" y="6178532"/>
                </a:lnTo>
                <a:lnTo>
                  <a:pt x="6195319" y="6185641"/>
                </a:lnTo>
                <a:lnTo>
                  <a:pt x="6195319" y="6188526"/>
                </a:lnTo>
                <a:lnTo>
                  <a:pt x="6195319" y="6191887"/>
                </a:lnTo>
                <a:lnTo>
                  <a:pt x="6195319" y="6191961"/>
                </a:lnTo>
                <a:lnTo>
                  <a:pt x="6195319" y="6194847"/>
                </a:lnTo>
                <a:lnTo>
                  <a:pt x="6195319" y="6202869"/>
                </a:lnTo>
                <a:lnTo>
                  <a:pt x="6195319" y="6209190"/>
                </a:lnTo>
                <a:lnTo>
                  <a:pt x="6195319" y="6221368"/>
                </a:lnTo>
                <a:lnTo>
                  <a:pt x="6195319" y="6234531"/>
                </a:lnTo>
                <a:lnTo>
                  <a:pt x="6195319" y="6236386"/>
                </a:lnTo>
                <a:lnTo>
                  <a:pt x="6195319" y="6236411"/>
                </a:lnTo>
                <a:lnTo>
                  <a:pt x="6195319" y="6242732"/>
                </a:lnTo>
                <a:lnTo>
                  <a:pt x="6195319" y="6251445"/>
                </a:lnTo>
                <a:lnTo>
                  <a:pt x="6195319" y="6257766"/>
                </a:lnTo>
                <a:lnTo>
                  <a:pt x="6195319" y="6258102"/>
                </a:lnTo>
                <a:lnTo>
                  <a:pt x="6195319" y="6259014"/>
                </a:lnTo>
                <a:lnTo>
                  <a:pt x="6195319" y="6264423"/>
                </a:lnTo>
                <a:lnTo>
                  <a:pt x="6195319" y="6265334"/>
                </a:lnTo>
                <a:lnTo>
                  <a:pt x="6195319" y="6279698"/>
                </a:lnTo>
                <a:lnTo>
                  <a:pt x="6195319" y="6282653"/>
                </a:lnTo>
                <a:lnTo>
                  <a:pt x="6195319" y="6288974"/>
                </a:lnTo>
                <a:lnTo>
                  <a:pt x="6195319" y="6293831"/>
                </a:lnTo>
                <a:lnTo>
                  <a:pt x="6195319" y="6300152"/>
                </a:lnTo>
                <a:lnTo>
                  <a:pt x="6195319" y="6308874"/>
                </a:lnTo>
                <a:lnTo>
                  <a:pt x="6195319" y="6310102"/>
                </a:lnTo>
                <a:lnTo>
                  <a:pt x="6195319" y="6314031"/>
                </a:lnTo>
                <a:lnTo>
                  <a:pt x="6195319" y="6315195"/>
                </a:lnTo>
                <a:lnTo>
                  <a:pt x="6195319" y="6316422"/>
                </a:lnTo>
                <a:lnTo>
                  <a:pt x="6195319" y="6321407"/>
                </a:lnTo>
                <a:lnTo>
                  <a:pt x="6195319" y="6331401"/>
                </a:lnTo>
                <a:lnTo>
                  <a:pt x="6195319" y="6334762"/>
                </a:lnTo>
                <a:lnTo>
                  <a:pt x="6195319" y="6337722"/>
                </a:lnTo>
                <a:lnTo>
                  <a:pt x="6195319" y="6342234"/>
                </a:lnTo>
                <a:lnTo>
                  <a:pt x="6195319" y="6345744"/>
                </a:lnTo>
                <a:lnTo>
                  <a:pt x="6195319" y="6352065"/>
                </a:lnTo>
                <a:lnTo>
                  <a:pt x="6195319" y="6379678"/>
                </a:lnTo>
                <a:lnTo>
                  <a:pt x="6195319" y="6385999"/>
                </a:lnTo>
                <a:lnTo>
                  <a:pt x="6195319" y="6400977"/>
                </a:lnTo>
                <a:lnTo>
                  <a:pt x="6195319" y="6401889"/>
                </a:lnTo>
                <a:lnTo>
                  <a:pt x="6195319" y="6407298"/>
                </a:lnTo>
                <a:lnTo>
                  <a:pt x="6195319" y="6408209"/>
                </a:lnTo>
                <a:lnTo>
                  <a:pt x="6195319" y="6415405"/>
                </a:lnTo>
                <a:lnTo>
                  <a:pt x="6195319" y="6422573"/>
                </a:lnTo>
                <a:lnTo>
                  <a:pt x="6195319" y="6425528"/>
                </a:lnTo>
                <a:lnTo>
                  <a:pt x="6195319" y="6430424"/>
                </a:lnTo>
                <a:lnTo>
                  <a:pt x="6195319" y="6430449"/>
                </a:lnTo>
                <a:lnTo>
                  <a:pt x="6195319" y="6431849"/>
                </a:lnTo>
                <a:lnTo>
                  <a:pt x="6195319" y="6436706"/>
                </a:lnTo>
                <a:lnTo>
                  <a:pt x="6195319" y="6436770"/>
                </a:lnTo>
                <a:lnTo>
                  <a:pt x="6195319" y="6443027"/>
                </a:lnTo>
                <a:lnTo>
                  <a:pt x="6195319" y="6451749"/>
                </a:lnTo>
                <a:lnTo>
                  <a:pt x="6195319" y="6451804"/>
                </a:lnTo>
                <a:lnTo>
                  <a:pt x="6195319" y="6452977"/>
                </a:lnTo>
                <a:lnTo>
                  <a:pt x="6195319" y="6458070"/>
                </a:lnTo>
                <a:cubicBezTo>
                  <a:pt x="6195319" y="6459297"/>
                  <a:pt x="6195319" y="6459297"/>
                  <a:pt x="6195319" y="6459297"/>
                </a:cubicBezTo>
                <a:lnTo>
                  <a:pt x="6195319" y="6485109"/>
                </a:lnTo>
                <a:lnTo>
                  <a:pt x="6195319" y="6508070"/>
                </a:lnTo>
                <a:lnTo>
                  <a:pt x="6195319" y="6522553"/>
                </a:lnTo>
                <a:lnTo>
                  <a:pt x="6195319" y="6528799"/>
                </a:lnTo>
                <a:lnTo>
                  <a:pt x="6195319" y="6528874"/>
                </a:lnTo>
                <a:lnTo>
                  <a:pt x="6195319" y="6531760"/>
                </a:lnTo>
                <a:lnTo>
                  <a:pt x="6195319" y="6539782"/>
                </a:lnTo>
                <a:lnTo>
                  <a:pt x="6195319" y="6546104"/>
                </a:lnTo>
                <a:lnTo>
                  <a:pt x="6195319" y="6558280"/>
                </a:lnTo>
                <a:lnTo>
                  <a:pt x="6195319" y="6573299"/>
                </a:lnTo>
                <a:lnTo>
                  <a:pt x="6195319" y="6573324"/>
                </a:lnTo>
                <a:lnTo>
                  <a:pt x="6195319" y="6579645"/>
                </a:lnTo>
                <a:lnTo>
                  <a:pt x="6195319" y="6594679"/>
                </a:lnTo>
                <a:lnTo>
                  <a:pt x="6195319" y="6595926"/>
                </a:lnTo>
                <a:lnTo>
                  <a:pt x="6195319" y="6601337"/>
                </a:lnTo>
                <a:lnTo>
                  <a:pt x="6195319" y="6602248"/>
                </a:lnTo>
                <a:lnTo>
                  <a:pt x="6195319" y="6619566"/>
                </a:lnTo>
                <a:lnTo>
                  <a:pt x="6195319" y="6625887"/>
                </a:lnTo>
                <a:lnTo>
                  <a:pt x="6195319" y="6637065"/>
                </a:lnTo>
                <a:lnTo>
                  <a:pt x="6195319" y="6650945"/>
                </a:lnTo>
                <a:lnTo>
                  <a:pt x="6195319" y="6652107"/>
                </a:lnTo>
                <a:lnTo>
                  <a:pt x="6195319" y="6653336"/>
                </a:lnTo>
                <a:lnTo>
                  <a:pt x="6195319" y="6671674"/>
                </a:lnTo>
                <a:lnTo>
                  <a:pt x="6195319" y="6674635"/>
                </a:lnTo>
                <a:lnTo>
                  <a:pt x="6195319" y="6679147"/>
                </a:lnTo>
                <a:lnTo>
                  <a:pt x="6195319" y="6682657"/>
                </a:lnTo>
                <a:lnTo>
                  <a:pt x="6195319" y="6688979"/>
                </a:lnTo>
                <a:lnTo>
                  <a:pt x="6195319" y="6722911"/>
                </a:lnTo>
                <a:lnTo>
                  <a:pt x="6195319" y="6738801"/>
                </a:lnTo>
                <a:lnTo>
                  <a:pt x="6195319" y="6744212"/>
                </a:lnTo>
                <a:lnTo>
                  <a:pt x="6195319" y="6745123"/>
                </a:lnTo>
                <a:lnTo>
                  <a:pt x="6195319" y="6762441"/>
                </a:lnTo>
                <a:lnTo>
                  <a:pt x="6195319" y="6767337"/>
                </a:lnTo>
                <a:lnTo>
                  <a:pt x="6195319" y="6768762"/>
                </a:lnTo>
                <a:lnTo>
                  <a:pt x="6195319" y="6773683"/>
                </a:lnTo>
                <a:lnTo>
                  <a:pt x="6195319" y="6779940"/>
                </a:lnTo>
                <a:lnTo>
                  <a:pt x="6195319" y="6788717"/>
                </a:lnTo>
                <a:lnTo>
                  <a:pt x="6195319" y="6794982"/>
                </a:lnTo>
                <a:cubicBezTo>
                  <a:pt x="6195319" y="6796211"/>
                  <a:pt x="6195319" y="6796211"/>
                  <a:pt x="6195319" y="6796211"/>
                </a:cubicBezTo>
                <a:lnTo>
                  <a:pt x="6195319" y="6822022"/>
                </a:lnTo>
                <a:lnTo>
                  <a:pt x="6195319" y="6844983"/>
                </a:lnTo>
                <a:lnTo>
                  <a:pt x="6195319" y="6865713"/>
                </a:lnTo>
                <a:lnTo>
                  <a:pt x="6195319" y="6865786"/>
                </a:lnTo>
                <a:lnTo>
                  <a:pt x="6195319" y="6868675"/>
                </a:lnTo>
                <a:lnTo>
                  <a:pt x="6195319" y="6883016"/>
                </a:lnTo>
                <a:lnTo>
                  <a:pt x="6195319" y="6910212"/>
                </a:lnTo>
                <a:cubicBezTo>
                  <a:pt x="6195319" y="6916558"/>
                  <a:pt x="6195319" y="6916558"/>
                  <a:pt x="6195319" y="6916558"/>
                </a:cubicBezTo>
                <a:lnTo>
                  <a:pt x="6195319" y="6931592"/>
                </a:lnTo>
                <a:lnTo>
                  <a:pt x="6195319" y="6938250"/>
                </a:lnTo>
                <a:lnTo>
                  <a:pt x="6195319" y="6939160"/>
                </a:lnTo>
                <a:lnTo>
                  <a:pt x="6195319" y="6962800"/>
                </a:lnTo>
                <a:lnTo>
                  <a:pt x="6195319" y="6973978"/>
                </a:lnTo>
                <a:lnTo>
                  <a:pt x="6195319" y="6987858"/>
                </a:lnTo>
                <a:lnTo>
                  <a:pt x="6195319" y="6989022"/>
                </a:lnTo>
                <a:lnTo>
                  <a:pt x="6195319" y="6990249"/>
                </a:lnTo>
                <a:lnTo>
                  <a:pt x="6195319" y="7008588"/>
                </a:lnTo>
                <a:lnTo>
                  <a:pt x="6195319" y="7011550"/>
                </a:lnTo>
                <a:lnTo>
                  <a:pt x="6195319" y="7016061"/>
                </a:lnTo>
                <a:lnTo>
                  <a:pt x="6195319" y="7025891"/>
                </a:lnTo>
                <a:lnTo>
                  <a:pt x="6195319" y="7059825"/>
                </a:lnTo>
                <a:lnTo>
                  <a:pt x="6195319" y="7081125"/>
                </a:lnTo>
                <a:lnTo>
                  <a:pt x="6195319" y="7082035"/>
                </a:lnTo>
                <a:lnTo>
                  <a:pt x="6195319" y="7095553"/>
                </a:lnTo>
                <a:lnTo>
                  <a:pt x="6195319" y="7105675"/>
                </a:lnTo>
                <a:lnTo>
                  <a:pt x="6195319" y="7108716"/>
                </a:lnTo>
                <a:lnTo>
                  <a:pt x="6195319" y="7110597"/>
                </a:lnTo>
                <a:lnTo>
                  <a:pt x="6195319" y="7116853"/>
                </a:lnTo>
                <a:lnTo>
                  <a:pt x="6195319" y="7125631"/>
                </a:lnTo>
                <a:lnTo>
                  <a:pt x="6195319" y="7131897"/>
                </a:lnTo>
                <a:cubicBezTo>
                  <a:pt x="6195319" y="7133124"/>
                  <a:pt x="6195319" y="7133124"/>
                  <a:pt x="6195319" y="7133124"/>
                </a:cubicBezTo>
                <a:lnTo>
                  <a:pt x="6195319" y="7158936"/>
                </a:lnTo>
                <a:lnTo>
                  <a:pt x="6195319" y="7195593"/>
                </a:lnTo>
                <a:lnTo>
                  <a:pt x="6195319" y="7202700"/>
                </a:lnTo>
                <a:lnTo>
                  <a:pt x="6195319" y="7205587"/>
                </a:lnTo>
                <a:lnTo>
                  <a:pt x="6195319" y="7219930"/>
                </a:lnTo>
                <a:lnTo>
                  <a:pt x="6195319" y="7238428"/>
                </a:lnTo>
                <a:lnTo>
                  <a:pt x="6195319" y="7251591"/>
                </a:lnTo>
                <a:lnTo>
                  <a:pt x="6195319" y="7253472"/>
                </a:lnTo>
                <a:lnTo>
                  <a:pt x="6195319" y="7268506"/>
                </a:lnTo>
                <a:lnTo>
                  <a:pt x="6195319" y="7275163"/>
                </a:lnTo>
                <a:lnTo>
                  <a:pt x="6195319" y="7276074"/>
                </a:lnTo>
                <a:lnTo>
                  <a:pt x="6195319" y="7296758"/>
                </a:lnTo>
                <a:lnTo>
                  <a:pt x="6195319" y="7299713"/>
                </a:lnTo>
                <a:lnTo>
                  <a:pt x="6195319" y="7310891"/>
                </a:lnTo>
                <a:lnTo>
                  <a:pt x="6195319" y="7325934"/>
                </a:lnTo>
                <a:lnTo>
                  <a:pt x="6195319" y="7327163"/>
                </a:lnTo>
                <a:lnTo>
                  <a:pt x="6195319" y="7338468"/>
                </a:lnTo>
                <a:cubicBezTo>
                  <a:pt x="6195319" y="7348462"/>
                  <a:pt x="6195319" y="7348462"/>
                  <a:pt x="6195319" y="7348462"/>
                </a:cubicBezTo>
                <a:lnTo>
                  <a:pt x="6195319" y="7362805"/>
                </a:lnTo>
                <a:lnTo>
                  <a:pt x="6195319" y="7396738"/>
                </a:lnTo>
                <a:lnTo>
                  <a:pt x="6195319" y="7418038"/>
                </a:lnTo>
                <a:lnTo>
                  <a:pt x="6195319" y="7418949"/>
                </a:lnTo>
                <a:lnTo>
                  <a:pt x="6195319" y="7432466"/>
                </a:lnTo>
                <a:lnTo>
                  <a:pt x="6195319" y="7439633"/>
                </a:lnTo>
                <a:lnTo>
                  <a:pt x="6195319" y="7442588"/>
                </a:lnTo>
                <a:lnTo>
                  <a:pt x="6195319" y="7447509"/>
                </a:lnTo>
                <a:lnTo>
                  <a:pt x="6195319" y="7453766"/>
                </a:lnTo>
                <a:cubicBezTo>
                  <a:pt x="6195319" y="7468809"/>
                  <a:pt x="6195319" y="7468809"/>
                  <a:pt x="6195319" y="7468809"/>
                </a:cubicBezTo>
                <a:cubicBezTo>
                  <a:pt x="6195319" y="7470038"/>
                  <a:pt x="6195319" y="7470038"/>
                  <a:pt x="6195319" y="7470038"/>
                </a:cubicBezTo>
                <a:cubicBezTo>
                  <a:pt x="6195319" y="7500124"/>
                  <a:pt x="6195319" y="7522689"/>
                  <a:pt x="6195319" y="7539613"/>
                </a:cubicBezTo>
                <a:lnTo>
                  <a:pt x="6195319" y="7556843"/>
                </a:lnTo>
                <a:lnTo>
                  <a:pt x="6195319" y="7575341"/>
                </a:lnTo>
                <a:cubicBezTo>
                  <a:pt x="6195319" y="7590384"/>
                  <a:pt x="6195319" y="7590384"/>
                  <a:pt x="6195319" y="7590384"/>
                </a:cubicBezTo>
                <a:lnTo>
                  <a:pt x="6195319" y="7612988"/>
                </a:lnTo>
                <a:lnTo>
                  <a:pt x="6195319" y="7636627"/>
                </a:lnTo>
                <a:lnTo>
                  <a:pt x="6195319" y="7699718"/>
                </a:lnTo>
                <a:cubicBezTo>
                  <a:pt x="6195319" y="7779502"/>
                  <a:pt x="6195319" y="7779502"/>
                  <a:pt x="6195319" y="7779502"/>
                </a:cubicBezTo>
                <a:cubicBezTo>
                  <a:pt x="6195319" y="7809384"/>
                  <a:pt x="6219596" y="7833536"/>
                  <a:pt x="6249634" y="7833536"/>
                </a:cubicBezTo>
                <a:cubicBezTo>
                  <a:pt x="6265681" y="7833536"/>
                  <a:pt x="6280906" y="7840903"/>
                  <a:pt x="6291192" y="7853184"/>
                </a:cubicBezTo>
                <a:cubicBezTo>
                  <a:pt x="6329048" y="7898007"/>
                  <a:pt x="6376265" y="7934643"/>
                  <a:pt x="6429859" y="7960074"/>
                </a:cubicBezTo>
                <a:lnTo>
                  <a:pt x="6480174" y="7977496"/>
                </a:lnTo>
                <a:lnTo>
                  <a:pt x="6480174" y="9231313"/>
                </a:lnTo>
                <a:lnTo>
                  <a:pt x="6480175" y="9231313"/>
                </a:lnTo>
                <a:lnTo>
                  <a:pt x="6480175" y="11454213"/>
                </a:lnTo>
                <a:lnTo>
                  <a:pt x="6329343" y="11454213"/>
                </a:lnTo>
                <a:lnTo>
                  <a:pt x="6329343" y="11522363"/>
                </a:lnTo>
                <a:lnTo>
                  <a:pt x="6480175" y="11522363"/>
                </a:lnTo>
                <a:lnTo>
                  <a:pt x="6480175" y="11740555"/>
                </a:lnTo>
                <a:lnTo>
                  <a:pt x="6262249" y="11740555"/>
                </a:lnTo>
                <a:lnTo>
                  <a:pt x="6262249" y="11592891"/>
                </a:lnTo>
                <a:lnTo>
                  <a:pt x="6189343" y="11592891"/>
                </a:lnTo>
                <a:lnTo>
                  <a:pt x="6189343" y="11740555"/>
                </a:lnTo>
                <a:lnTo>
                  <a:pt x="4435714" y="11740555"/>
                </a:lnTo>
                <a:lnTo>
                  <a:pt x="4129801" y="11740555"/>
                </a:lnTo>
                <a:lnTo>
                  <a:pt x="2605181" y="11740555"/>
                </a:lnTo>
                <a:lnTo>
                  <a:pt x="2486341" y="11740555"/>
                </a:lnTo>
                <a:lnTo>
                  <a:pt x="290569" y="11740554"/>
                </a:lnTo>
                <a:lnTo>
                  <a:pt x="290569" y="11592890"/>
                </a:lnTo>
                <a:lnTo>
                  <a:pt x="217926" y="11592890"/>
                </a:lnTo>
                <a:lnTo>
                  <a:pt x="217926" y="11740554"/>
                </a:lnTo>
                <a:lnTo>
                  <a:pt x="0" y="11740554"/>
                </a:lnTo>
                <a:lnTo>
                  <a:pt x="0" y="11522362"/>
                </a:lnTo>
                <a:lnTo>
                  <a:pt x="150832" y="11522362"/>
                </a:lnTo>
                <a:lnTo>
                  <a:pt x="150832" y="11454212"/>
                </a:lnTo>
                <a:lnTo>
                  <a:pt x="0" y="11454212"/>
                </a:lnTo>
                <a:lnTo>
                  <a:pt x="0" y="286079"/>
                </a:lnTo>
                <a:lnTo>
                  <a:pt x="150832" y="286079"/>
                </a:lnTo>
                <a:lnTo>
                  <a:pt x="150832" y="217926"/>
                </a:lnTo>
                <a:lnTo>
                  <a:pt x="0" y="217926"/>
                </a:lnTo>
                <a:lnTo>
                  <a:pt x="0" y="0"/>
                </a:lnTo>
                <a:lnTo>
                  <a:pt x="217926" y="0"/>
                </a:lnTo>
                <a:lnTo>
                  <a:pt x="217926" y="147663"/>
                </a:lnTo>
                <a:lnTo>
                  <a:pt x="290569" y="147663"/>
                </a:lnTo>
                <a:lnTo>
                  <a:pt x="290569" y="0"/>
                </a:lnTo>
                <a:lnTo>
                  <a:pt x="2486341" y="0"/>
                </a:lnTo>
                <a:lnTo>
                  <a:pt x="2605181" y="0"/>
                </a:lnTo>
                <a:lnTo>
                  <a:pt x="4108106" y="0"/>
                </a:lnTo>
                <a:lnTo>
                  <a:pt x="4435714" y="0"/>
                </a:lnTo>
                <a:lnTo>
                  <a:pt x="6189606" y="0"/>
                </a:lnTo>
                <a:lnTo>
                  <a:pt x="6189606" y="147663"/>
                </a:lnTo>
                <a:lnTo>
                  <a:pt x="6262249" y="147663"/>
                </a:lnTo>
                <a:lnTo>
                  <a:pt x="6262249" y="0"/>
                </a:lnTo>
                <a:close/>
              </a:path>
            </a:pathLst>
          </a:custGeom>
          <a:gradFill flip="none" rotWithShape="1">
            <a:gsLst>
              <a:gs pos="5000">
                <a:srgbClr val="354DA1">
                  <a:alpha val="0"/>
                </a:srgbClr>
              </a:gs>
              <a:gs pos="100000">
                <a:srgbClr val="354DA1"/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391190-9B8C-16C3-E3E8-57AE115F0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959" y="5962170"/>
            <a:ext cx="6902081" cy="117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78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8792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FCBF2B-BEEA-20B1-46B4-2D5BF09CC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D58A24-238C-97B2-82C4-C4C3B5F5A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D4668F-B15D-920D-7958-CC091F168D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D5772-3919-47F8-BF73-0A0BBFDB7F88}" type="datetimeFigureOut">
              <a:rPr lang="zh-CN" altLang="en-US" smtClean="0"/>
              <a:t>2024/2/18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37A598-328F-8AAB-9A90-FB64A4214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3E49C4-97BC-6B78-7A6D-D3B3AB05D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39486-C217-49DA-99D9-A9C3786912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28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3883D-7610-63C0-2757-0FBBE8886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449D5A61-F6CA-03B4-2A8B-74BE1D3FE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50741" y="4208636"/>
            <a:ext cx="2732866" cy="2305111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5114D2A-AA1C-23D1-125F-C586A6102BF5}"/>
              </a:ext>
            </a:extLst>
          </p:cNvPr>
          <p:cNvSpPr/>
          <p:nvPr/>
        </p:nvSpPr>
        <p:spPr>
          <a:xfrm>
            <a:off x="227013" y="188912"/>
            <a:ext cx="11740554" cy="6480175"/>
          </a:xfrm>
          <a:custGeom>
            <a:avLst/>
            <a:gdLst>
              <a:gd name="connsiteX0" fmla="*/ 11589985 w 11740554"/>
              <a:gd name="connsiteY0" fmla="*/ 6330136 h 6480175"/>
              <a:gd name="connsiteX1" fmla="*/ 11589985 w 11740554"/>
              <a:gd name="connsiteY1" fmla="*/ 6412815 h 6480175"/>
              <a:gd name="connsiteX2" fmla="*/ 11672667 w 11740554"/>
              <a:gd name="connsiteY2" fmla="*/ 6412815 h 6480175"/>
              <a:gd name="connsiteX3" fmla="*/ 11672667 w 11740554"/>
              <a:gd name="connsiteY3" fmla="*/ 6330136 h 6480175"/>
              <a:gd name="connsiteX4" fmla="*/ 11589985 w 11740554"/>
              <a:gd name="connsiteY4" fmla="*/ 6330136 h 6480175"/>
              <a:gd name="connsiteX5" fmla="*/ 11303906 w 11740554"/>
              <a:gd name="connsiteY5" fmla="*/ 6330136 h 6480175"/>
              <a:gd name="connsiteX6" fmla="*/ 11303906 w 11740554"/>
              <a:gd name="connsiteY6" fmla="*/ 6412815 h 6480175"/>
              <a:gd name="connsiteX7" fmla="*/ 11386589 w 11740554"/>
              <a:gd name="connsiteY7" fmla="*/ 6412815 h 6480175"/>
              <a:gd name="connsiteX8" fmla="*/ 11386589 w 11740554"/>
              <a:gd name="connsiteY8" fmla="*/ 6330136 h 6480175"/>
              <a:gd name="connsiteX9" fmla="*/ 11303906 w 11740554"/>
              <a:gd name="connsiteY9" fmla="*/ 6330136 h 6480175"/>
              <a:gd name="connsiteX10" fmla="*/ 353965 w 11740554"/>
              <a:gd name="connsiteY10" fmla="*/ 6330136 h 6480175"/>
              <a:gd name="connsiteX11" fmla="*/ 353965 w 11740554"/>
              <a:gd name="connsiteY11" fmla="*/ 6412815 h 6480175"/>
              <a:gd name="connsiteX12" fmla="*/ 436645 w 11740554"/>
              <a:gd name="connsiteY12" fmla="*/ 6412815 h 6480175"/>
              <a:gd name="connsiteX13" fmla="*/ 436645 w 11740554"/>
              <a:gd name="connsiteY13" fmla="*/ 6330136 h 6480175"/>
              <a:gd name="connsiteX14" fmla="*/ 353965 w 11740554"/>
              <a:gd name="connsiteY14" fmla="*/ 6330136 h 6480175"/>
              <a:gd name="connsiteX15" fmla="*/ 67623 w 11740554"/>
              <a:gd name="connsiteY15" fmla="*/ 6330136 h 6480175"/>
              <a:gd name="connsiteX16" fmla="*/ 67623 w 11740554"/>
              <a:gd name="connsiteY16" fmla="*/ 6412815 h 6480175"/>
              <a:gd name="connsiteX17" fmla="*/ 150303 w 11740554"/>
              <a:gd name="connsiteY17" fmla="*/ 6412815 h 6480175"/>
              <a:gd name="connsiteX18" fmla="*/ 150303 w 11740554"/>
              <a:gd name="connsiteY18" fmla="*/ 6330136 h 6480175"/>
              <a:gd name="connsiteX19" fmla="*/ 67623 w 11740554"/>
              <a:gd name="connsiteY19" fmla="*/ 6330136 h 6480175"/>
              <a:gd name="connsiteX20" fmla="*/ 217926 w 11740554"/>
              <a:gd name="connsiteY20" fmla="*/ 6187493 h 6480175"/>
              <a:gd name="connsiteX21" fmla="*/ 217926 w 11740554"/>
              <a:gd name="connsiteY21" fmla="*/ 6189870 h 6480175"/>
              <a:gd name="connsiteX22" fmla="*/ 215286 w 11740554"/>
              <a:gd name="connsiteY22" fmla="*/ 6189870 h 6480175"/>
              <a:gd name="connsiteX23" fmla="*/ 215286 w 11740554"/>
              <a:gd name="connsiteY23" fmla="*/ 6262249 h 6480175"/>
              <a:gd name="connsiteX24" fmla="*/ 290039 w 11740554"/>
              <a:gd name="connsiteY24" fmla="*/ 6262249 h 6480175"/>
              <a:gd name="connsiteX25" fmla="*/ 290039 w 11740554"/>
              <a:gd name="connsiteY25" fmla="*/ 6187493 h 6480175"/>
              <a:gd name="connsiteX26" fmla="*/ 217926 w 11740554"/>
              <a:gd name="connsiteY26" fmla="*/ 6187493 h 6480175"/>
              <a:gd name="connsiteX27" fmla="*/ 11450249 w 11740554"/>
              <a:gd name="connsiteY27" fmla="*/ 6187230 h 6480175"/>
              <a:gd name="connsiteX28" fmla="*/ 11450249 w 11740554"/>
              <a:gd name="connsiteY28" fmla="*/ 6261983 h 6480175"/>
              <a:gd name="connsiteX29" fmla="*/ 11525005 w 11740554"/>
              <a:gd name="connsiteY29" fmla="*/ 6261983 h 6480175"/>
              <a:gd name="connsiteX30" fmla="*/ 11525005 w 11740554"/>
              <a:gd name="connsiteY30" fmla="*/ 6189606 h 6480175"/>
              <a:gd name="connsiteX31" fmla="*/ 11522362 w 11740554"/>
              <a:gd name="connsiteY31" fmla="*/ 6189606 h 6480175"/>
              <a:gd name="connsiteX32" fmla="*/ 11522362 w 11740554"/>
              <a:gd name="connsiteY32" fmla="*/ 6187230 h 6480175"/>
              <a:gd name="connsiteX33" fmla="*/ 11450249 w 11740554"/>
              <a:gd name="connsiteY33" fmla="*/ 6187230 h 6480175"/>
              <a:gd name="connsiteX34" fmla="*/ 11589985 w 11740554"/>
              <a:gd name="connsiteY34" fmla="*/ 6039304 h 6480175"/>
              <a:gd name="connsiteX35" fmla="*/ 11589985 w 11740554"/>
              <a:gd name="connsiteY35" fmla="*/ 6119606 h 6480175"/>
              <a:gd name="connsiteX36" fmla="*/ 11592625 w 11740554"/>
              <a:gd name="connsiteY36" fmla="*/ 6119606 h 6480175"/>
              <a:gd name="connsiteX37" fmla="*/ 11592625 w 11740554"/>
              <a:gd name="connsiteY37" fmla="*/ 6121983 h 6480175"/>
              <a:gd name="connsiteX38" fmla="*/ 11672667 w 11740554"/>
              <a:gd name="connsiteY38" fmla="*/ 6121983 h 6480175"/>
              <a:gd name="connsiteX39" fmla="*/ 11672667 w 11740554"/>
              <a:gd name="connsiteY39" fmla="*/ 6039304 h 6480175"/>
              <a:gd name="connsiteX40" fmla="*/ 11589985 w 11740554"/>
              <a:gd name="connsiteY40" fmla="*/ 6039304 h 6480175"/>
              <a:gd name="connsiteX41" fmla="*/ 67623 w 11740554"/>
              <a:gd name="connsiteY41" fmla="*/ 6039304 h 6480175"/>
              <a:gd name="connsiteX42" fmla="*/ 67623 w 11740554"/>
              <a:gd name="connsiteY42" fmla="*/ 6121983 h 6480175"/>
              <a:gd name="connsiteX43" fmla="*/ 147663 w 11740554"/>
              <a:gd name="connsiteY43" fmla="*/ 6121983 h 6480175"/>
              <a:gd name="connsiteX44" fmla="*/ 147663 w 11740554"/>
              <a:gd name="connsiteY44" fmla="*/ 6119606 h 6480175"/>
              <a:gd name="connsiteX45" fmla="*/ 150303 w 11740554"/>
              <a:gd name="connsiteY45" fmla="*/ 6119606 h 6480175"/>
              <a:gd name="connsiteX46" fmla="*/ 150303 w 11740554"/>
              <a:gd name="connsiteY46" fmla="*/ 6039304 h 6480175"/>
              <a:gd name="connsiteX47" fmla="*/ 67623 w 11740554"/>
              <a:gd name="connsiteY47" fmla="*/ 6039304 h 6480175"/>
              <a:gd name="connsiteX48" fmla="*/ 11592625 w 11740554"/>
              <a:gd name="connsiteY48" fmla="*/ 358455 h 6480175"/>
              <a:gd name="connsiteX49" fmla="*/ 11592625 w 11740554"/>
              <a:gd name="connsiteY49" fmla="*/ 360835 h 6480175"/>
              <a:gd name="connsiteX50" fmla="*/ 11589985 w 11740554"/>
              <a:gd name="connsiteY50" fmla="*/ 360835 h 6480175"/>
              <a:gd name="connsiteX51" fmla="*/ 11589985 w 11740554"/>
              <a:gd name="connsiteY51" fmla="*/ 441137 h 6480175"/>
              <a:gd name="connsiteX52" fmla="*/ 11672667 w 11740554"/>
              <a:gd name="connsiteY52" fmla="*/ 441137 h 6480175"/>
              <a:gd name="connsiteX53" fmla="*/ 11672667 w 11740554"/>
              <a:gd name="connsiteY53" fmla="*/ 358455 h 6480175"/>
              <a:gd name="connsiteX54" fmla="*/ 11592625 w 11740554"/>
              <a:gd name="connsiteY54" fmla="*/ 358455 h 6480175"/>
              <a:gd name="connsiteX55" fmla="*/ 67623 w 11740554"/>
              <a:gd name="connsiteY55" fmla="*/ 358455 h 6480175"/>
              <a:gd name="connsiteX56" fmla="*/ 67623 w 11740554"/>
              <a:gd name="connsiteY56" fmla="*/ 441137 h 6480175"/>
              <a:gd name="connsiteX57" fmla="*/ 150303 w 11740554"/>
              <a:gd name="connsiteY57" fmla="*/ 441137 h 6480175"/>
              <a:gd name="connsiteX58" fmla="*/ 150303 w 11740554"/>
              <a:gd name="connsiteY58" fmla="*/ 360835 h 6480175"/>
              <a:gd name="connsiteX59" fmla="*/ 147663 w 11740554"/>
              <a:gd name="connsiteY59" fmla="*/ 360835 h 6480175"/>
              <a:gd name="connsiteX60" fmla="*/ 147663 w 11740554"/>
              <a:gd name="connsiteY60" fmla="*/ 358455 h 6480175"/>
              <a:gd name="connsiteX61" fmla="*/ 67623 w 11740554"/>
              <a:gd name="connsiteY61" fmla="*/ 358455 h 6480175"/>
              <a:gd name="connsiteX62" fmla="*/ 11450249 w 11740554"/>
              <a:gd name="connsiteY62" fmla="*/ 218456 h 6480175"/>
              <a:gd name="connsiteX63" fmla="*/ 11450249 w 11740554"/>
              <a:gd name="connsiteY63" fmla="*/ 293212 h 6480175"/>
              <a:gd name="connsiteX64" fmla="*/ 11522362 w 11740554"/>
              <a:gd name="connsiteY64" fmla="*/ 293212 h 6480175"/>
              <a:gd name="connsiteX65" fmla="*/ 11522362 w 11740554"/>
              <a:gd name="connsiteY65" fmla="*/ 290832 h 6480175"/>
              <a:gd name="connsiteX66" fmla="*/ 11525005 w 11740554"/>
              <a:gd name="connsiteY66" fmla="*/ 290832 h 6480175"/>
              <a:gd name="connsiteX67" fmla="*/ 11525005 w 11740554"/>
              <a:gd name="connsiteY67" fmla="*/ 218456 h 6480175"/>
              <a:gd name="connsiteX68" fmla="*/ 11450249 w 11740554"/>
              <a:gd name="connsiteY68" fmla="*/ 218456 h 6480175"/>
              <a:gd name="connsiteX69" fmla="*/ 215549 w 11740554"/>
              <a:gd name="connsiteY69" fmla="*/ 218456 h 6480175"/>
              <a:gd name="connsiteX70" fmla="*/ 215549 w 11740554"/>
              <a:gd name="connsiteY70" fmla="*/ 290832 h 6480175"/>
              <a:gd name="connsiteX71" fmla="*/ 218192 w 11740554"/>
              <a:gd name="connsiteY71" fmla="*/ 290832 h 6480175"/>
              <a:gd name="connsiteX72" fmla="*/ 218192 w 11740554"/>
              <a:gd name="connsiteY72" fmla="*/ 293212 h 6480175"/>
              <a:gd name="connsiteX73" fmla="*/ 290305 w 11740554"/>
              <a:gd name="connsiteY73" fmla="*/ 293212 h 6480175"/>
              <a:gd name="connsiteX74" fmla="*/ 290305 w 11740554"/>
              <a:gd name="connsiteY74" fmla="*/ 218456 h 6480175"/>
              <a:gd name="connsiteX75" fmla="*/ 215549 w 11740554"/>
              <a:gd name="connsiteY75" fmla="*/ 218456 h 6480175"/>
              <a:gd name="connsiteX76" fmla="*/ 11589985 w 11740554"/>
              <a:gd name="connsiteY76" fmla="*/ 67623 h 6480175"/>
              <a:gd name="connsiteX77" fmla="*/ 11589985 w 11740554"/>
              <a:gd name="connsiteY77" fmla="*/ 150303 h 6480175"/>
              <a:gd name="connsiteX78" fmla="*/ 11672667 w 11740554"/>
              <a:gd name="connsiteY78" fmla="*/ 150303 h 6480175"/>
              <a:gd name="connsiteX79" fmla="*/ 11672667 w 11740554"/>
              <a:gd name="connsiteY79" fmla="*/ 67623 h 6480175"/>
              <a:gd name="connsiteX80" fmla="*/ 11589985 w 11740554"/>
              <a:gd name="connsiteY80" fmla="*/ 67623 h 6480175"/>
              <a:gd name="connsiteX81" fmla="*/ 11303906 w 11740554"/>
              <a:gd name="connsiteY81" fmla="*/ 67623 h 6480175"/>
              <a:gd name="connsiteX82" fmla="*/ 11303906 w 11740554"/>
              <a:gd name="connsiteY82" fmla="*/ 150303 h 6480175"/>
              <a:gd name="connsiteX83" fmla="*/ 11386589 w 11740554"/>
              <a:gd name="connsiteY83" fmla="*/ 150303 h 6480175"/>
              <a:gd name="connsiteX84" fmla="*/ 11386589 w 11740554"/>
              <a:gd name="connsiteY84" fmla="*/ 67623 h 6480175"/>
              <a:gd name="connsiteX85" fmla="*/ 11303906 w 11740554"/>
              <a:gd name="connsiteY85" fmla="*/ 67623 h 6480175"/>
              <a:gd name="connsiteX86" fmla="*/ 504004 w 11740554"/>
              <a:gd name="connsiteY86" fmla="*/ 67623 h 6480175"/>
              <a:gd name="connsiteX87" fmla="*/ 504004 w 11740554"/>
              <a:gd name="connsiteY87" fmla="*/ 217926 h 6480175"/>
              <a:gd name="connsiteX88" fmla="*/ 357665 w 11740554"/>
              <a:gd name="connsiteY88" fmla="*/ 217926 h 6480175"/>
              <a:gd name="connsiteX89" fmla="*/ 357665 w 11740554"/>
              <a:gd name="connsiteY89" fmla="*/ 360835 h 6480175"/>
              <a:gd name="connsiteX90" fmla="*/ 217926 w 11740554"/>
              <a:gd name="connsiteY90" fmla="*/ 360835 h 6480175"/>
              <a:gd name="connsiteX91" fmla="*/ 217926 w 11740554"/>
              <a:gd name="connsiteY91" fmla="*/ 508761 h 6480175"/>
              <a:gd name="connsiteX92" fmla="*/ 67623 w 11740554"/>
              <a:gd name="connsiteY92" fmla="*/ 508761 h 6480175"/>
              <a:gd name="connsiteX93" fmla="*/ 67623 w 11740554"/>
              <a:gd name="connsiteY93" fmla="*/ 2044461 h 6480175"/>
              <a:gd name="connsiteX94" fmla="*/ 67623 w 11740554"/>
              <a:gd name="connsiteY94" fmla="*/ 2348126 h 6480175"/>
              <a:gd name="connsiteX95" fmla="*/ 67623 w 11740554"/>
              <a:gd name="connsiteY95" fmla="*/ 3874994 h 6480175"/>
              <a:gd name="connsiteX96" fmla="*/ 67623 w 11740554"/>
              <a:gd name="connsiteY96" fmla="*/ 3993834 h 6480175"/>
              <a:gd name="connsiteX97" fmla="*/ 67623 w 11740554"/>
              <a:gd name="connsiteY97" fmla="*/ 5971681 h 6480175"/>
              <a:gd name="connsiteX98" fmla="*/ 217926 w 11740554"/>
              <a:gd name="connsiteY98" fmla="*/ 5971681 h 6480175"/>
              <a:gd name="connsiteX99" fmla="*/ 217926 w 11740554"/>
              <a:gd name="connsiteY99" fmla="*/ 6119606 h 6480175"/>
              <a:gd name="connsiteX100" fmla="*/ 357928 w 11740554"/>
              <a:gd name="connsiteY100" fmla="*/ 6119606 h 6480175"/>
              <a:gd name="connsiteX101" fmla="*/ 357928 w 11740554"/>
              <a:gd name="connsiteY101" fmla="*/ 6262513 h 6480175"/>
              <a:gd name="connsiteX102" fmla="*/ 504268 w 11740554"/>
              <a:gd name="connsiteY102" fmla="*/ 6262513 h 6480175"/>
              <a:gd name="connsiteX103" fmla="*/ 504268 w 11740554"/>
              <a:gd name="connsiteY103" fmla="*/ 6412815 h 6480175"/>
              <a:gd name="connsiteX104" fmla="*/ 11236283 w 11740554"/>
              <a:gd name="connsiteY104" fmla="*/ 6412815 h 6480175"/>
              <a:gd name="connsiteX105" fmla="*/ 11236283 w 11740554"/>
              <a:gd name="connsiteY105" fmla="*/ 6262513 h 6480175"/>
              <a:gd name="connsiteX106" fmla="*/ 11382626 w 11740554"/>
              <a:gd name="connsiteY106" fmla="*/ 6262513 h 6480175"/>
              <a:gd name="connsiteX107" fmla="*/ 11382626 w 11740554"/>
              <a:gd name="connsiteY107" fmla="*/ 6119606 h 6480175"/>
              <a:gd name="connsiteX108" fmla="*/ 11522362 w 11740554"/>
              <a:gd name="connsiteY108" fmla="*/ 6119606 h 6480175"/>
              <a:gd name="connsiteX109" fmla="*/ 11522362 w 11740554"/>
              <a:gd name="connsiteY109" fmla="*/ 5971681 h 6480175"/>
              <a:gd name="connsiteX110" fmla="*/ 11672667 w 11740554"/>
              <a:gd name="connsiteY110" fmla="*/ 5971681 h 6480175"/>
              <a:gd name="connsiteX111" fmla="*/ 11672667 w 11740554"/>
              <a:gd name="connsiteY111" fmla="*/ 3993834 h 6480175"/>
              <a:gd name="connsiteX112" fmla="*/ 11672667 w 11740554"/>
              <a:gd name="connsiteY112" fmla="*/ 3874994 h 6480175"/>
              <a:gd name="connsiteX113" fmla="*/ 11672667 w 11740554"/>
              <a:gd name="connsiteY113" fmla="*/ 2335479 h 6480175"/>
              <a:gd name="connsiteX114" fmla="*/ 11672667 w 11740554"/>
              <a:gd name="connsiteY114" fmla="*/ 2044461 h 6480175"/>
              <a:gd name="connsiteX115" fmla="*/ 11672667 w 11740554"/>
              <a:gd name="connsiteY115" fmla="*/ 508761 h 6480175"/>
              <a:gd name="connsiteX116" fmla="*/ 11522098 w 11740554"/>
              <a:gd name="connsiteY116" fmla="*/ 508761 h 6480175"/>
              <a:gd name="connsiteX117" fmla="*/ 11522098 w 11740554"/>
              <a:gd name="connsiteY117" fmla="*/ 360835 h 6480175"/>
              <a:gd name="connsiteX118" fmla="*/ 11382362 w 11740554"/>
              <a:gd name="connsiteY118" fmla="*/ 360835 h 6480175"/>
              <a:gd name="connsiteX119" fmla="*/ 11382362 w 11740554"/>
              <a:gd name="connsiteY119" fmla="*/ 217926 h 6480175"/>
              <a:gd name="connsiteX120" fmla="*/ 11236020 w 11740554"/>
              <a:gd name="connsiteY120" fmla="*/ 217926 h 6480175"/>
              <a:gd name="connsiteX121" fmla="*/ 11236020 w 11740554"/>
              <a:gd name="connsiteY121" fmla="*/ 67623 h 6480175"/>
              <a:gd name="connsiteX122" fmla="*/ 353965 w 11740554"/>
              <a:gd name="connsiteY122" fmla="*/ 67623 h 6480175"/>
              <a:gd name="connsiteX123" fmla="*/ 353965 w 11740554"/>
              <a:gd name="connsiteY123" fmla="*/ 150303 h 6480175"/>
              <a:gd name="connsiteX124" fmla="*/ 436645 w 11740554"/>
              <a:gd name="connsiteY124" fmla="*/ 150303 h 6480175"/>
              <a:gd name="connsiteX125" fmla="*/ 436645 w 11740554"/>
              <a:gd name="connsiteY125" fmla="*/ 67623 h 6480175"/>
              <a:gd name="connsiteX126" fmla="*/ 353965 w 11740554"/>
              <a:gd name="connsiteY126" fmla="*/ 67623 h 6480175"/>
              <a:gd name="connsiteX127" fmla="*/ 67623 w 11740554"/>
              <a:gd name="connsiteY127" fmla="*/ 67623 h 6480175"/>
              <a:gd name="connsiteX128" fmla="*/ 67623 w 11740554"/>
              <a:gd name="connsiteY128" fmla="*/ 150303 h 6480175"/>
              <a:gd name="connsiteX129" fmla="*/ 150303 w 11740554"/>
              <a:gd name="connsiteY129" fmla="*/ 150303 h 6480175"/>
              <a:gd name="connsiteX130" fmla="*/ 150303 w 11740554"/>
              <a:gd name="connsiteY130" fmla="*/ 67623 h 6480175"/>
              <a:gd name="connsiteX131" fmla="*/ 67623 w 11740554"/>
              <a:gd name="connsiteY131" fmla="*/ 67623 h 6480175"/>
              <a:gd name="connsiteX132" fmla="*/ 0 w 11740554"/>
              <a:gd name="connsiteY132" fmla="*/ 0 h 6480175"/>
              <a:gd name="connsiteX133" fmla="*/ 217926 w 11740554"/>
              <a:gd name="connsiteY133" fmla="*/ 0 h 6480175"/>
              <a:gd name="connsiteX134" fmla="*/ 217926 w 11740554"/>
              <a:gd name="connsiteY134" fmla="*/ 150832 h 6480175"/>
              <a:gd name="connsiteX135" fmla="*/ 286079 w 11740554"/>
              <a:gd name="connsiteY135" fmla="*/ 150832 h 6480175"/>
              <a:gd name="connsiteX136" fmla="*/ 286079 w 11740554"/>
              <a:gd name="connsiteY136" fmla="*/ 0 h 6480175"/>
              <a:gd name="connsiteX137" fmla="*/ 11454212 w 11740554"/>
              <a:gd name="connsiteY137" fmla="*/ 0 h 6480175"/>
              <a:gd name="connsiteX138" fmla="*/ 11454212 w 11740554"/>
              <a:gd name="connsiteY138" fmla="*/ 150832 h 6480175"/>
              <a:gd name="connsiteX139" fmla="*/ 11522362 w 11740554"/>
              <a:gd name="connsiteY139" fmla="*/ 150832 h 6480175"/>
              <a:gd name="connsiteX140" fmla="*/ 11522362 w 11740554"/>
              <a:gd name="connsiteY140" fmla="*/ 0 h 6480175"/>
              <a:gd name="connsiteX141" fmla="*/ 11740554 w 11740554"/>
              <a:gd name="connsiteY141" fmla="*/ 0 h 6480175"/>
              <a:gd name="connsiteX142" fmla="*/ 11740554 w 11740554"/>
              <a:gd name="connsiteY142" fmla="*/ 217926 h 6480175"/>
              <a:gd name="connsiteX143" fmla="*/ 11592891 w 11740554"/>
              <a:gd name="connsiteY143" fmla="*/ 217926 h 6480175"/>
              <a:gd name="connsiteX144" fmla="*/ 11592891 w 11740554"/>
              <a:gd name="connsiteY144" fmla="*/ 290832 h 6480175"/>
              <a:gd name="connsiteX145" fmla="*/ 11740554 w 11740554"/>
              <a:gd name="connsiteY145" fmla="*/ 290832 h 6480175"/>
              <a:gd name="connsiteX146" fmla="*/ 11740554 w 11740554"/>
              <a:gd name="connsiteY146" fmla="*/ 2044461 h 6480175"/>
              <a:gd name="connsiteX147" fmla="*/ 11740554 w 11740554"/>
              <a:gd name="connsiteY147" fmla="*/ 2350374 h 6480175"/>
              <a:gd name="connsiteX148" fmla="*/ 11740554 w 11740554"/>
              <a:gd name="connsiteY148" fmla="*/ 3874994 h 6480175"/>
              <a:gd name="connsiteX149" fmla="*/ 11740554 w 11740554"/>
              <a:gd name="connsiteY149" fmla="*/ 3993834 h 6480175"/>
              <a:gd name="connsiteX150" fmla="*/ 11740554 w 11740554"/>
              <a:gd name="connsiteY150" fmla="*/ 6189606 h 6480175"/>
              <a:gd name="connsiteX151" fmla="*/ 11592891 w 11740554"/>
              <a:gd name="connsiteY151" fmla="*/ 6189606 h 6480175"/>
              <a:gd name="connsiteX152" fmla="*/ 11592891 w 11740554"/>
              <a:gd name="connsiteY152" fmla="*/ 6262249 h 6480175"/>
              <a:gd name="connsiteX153" fmla="*/ 11740554 w 11740554"/>
              <a:gd name="connsiteY153" fmla="*/ 6262249 h 6480175"/>
              <a:gd name="connsiteX154" fmla="*/ 11740554 w 11740554"/>
              <a:gd name="connsiteY154" fmla="*/ 6480175 h 6480175"/>
              <a:gd name="connsiteX155" fmla="*/ 11522362 w 11740554"/>
              <a:gd name="connsiteY155" fmla="*/ 6480175 h 6480175"/>
              <a:gd name="connsiteX156" fmla="*/ 11522362 w 11740554"/>
              <a:gd name="connsiteY156" fmla="*/ 6329343 h 6480175"/>
              <a:gd name="connsiteX157" fmla="*/ 11454212 w 11740554"/>
              <a:gd name="connsiteY157" fmla="*/ 6329343 h 6480175"/>
              <a:gd name="connsiteX158" fmla="*/ 11454212 w 11740554"/>
              <a:gd name="connsiteY158" fmla="*/ 6480175 h 6480175"/>
              <a:gd name="connsiteX159" fmla="*/ 286079 w 11740554"/>
              <a:gd name="connsiteY159" fmla="*/ 6480175 h 6480175"/>
              <a:gd name="connsiteX160" fmla="*/ 286079 w 11740554"/>
              <a:gd name="connsiteY160" fmla="*/ 6329343 h 6480175"/>
              <a:gd name="connsiteX161" fmla="*/ 217926 w 11740554"/>
              <a:gd name="connsiteY161" fmla="*/ 6329343 h 6480175"/>
              <a:gd name="connsiteX162" fmla="*/ 217926 w 11740554"/>
              <a:gd name="connsiteY162" fmla="*/ 6480175 h 6480175"/>
              <a:gd name="connsiteX163" fmla="*/ 0 w 11740554"/>
              <a:gd name="connsiteY163" fmla="*/ 6480175 h 6480175"/>
              <a:gd name="connsiteX164" fmla="*/ 0 w 11740554"/>
              <a:gd name="connsiteY164" fmla="*/ 6262249 h 6480175"/>
              <a:gd name="connsiteX165" fmla="*/ 147663 w 11740554"/>
              <a:gd name="connsiteY165" fmla="*/ 6262249 h 6480175"/>
              <a:gd name="connsiteX166" fmla="*/ 147663 w 11740554"/>
              <a:gd name="connsiteY166" fmla="*/ 6189606 h 6480175"/>
              <a:gd name="connsiteX167" fmla="*/ 0 w 11740554"/>
              <a:gd name="connsiteY167" fmla="*/ 6189606 h 6480175"/>
              <a:gd name="connsiteX168" fmla="*/ 0 w 11740554"/>
              <a:gd name="connsiteY168" fmla="*/ 3993834 h 6480175"/>
              <a:gd name="connsiteX169" fmla="*/ 0 w 11740554"/>
              <a:gd name="connsiteY169" fmla="*/ 3874994 h 6480175"/>
              <a:gd name="connsiteX170" fmla="*/ 0 w 11740554"/>
              <a:gd name="connsiteY170" fmla="*/ 2372069 h 6480175"/>
              <a:gd name="connsiteX171" fmla="*/ 0 w 11740554"/>
              <a:gd name="connsiteY171" fmla="*/ 2044461 h 6480175"/>
              <a:gd name="connsiteX172" fmla="*/ 0 w 11740554"/>
              <a:gd name="connsiteY172" fmla="*/ 290569 h 6480175"/>
              <a:gd name="connsiteX173" fmla="*/ 147663 w 11740554"/>
              <a:gd name="connsiteY173" fmla="*/ 290569 h 6480175"/>
              <a:gd name="connsiteX174" fmla="*/ 147663 w 11740554"/>
              <a:gd name="connsiteY174" fmla="*/ 217926 h 6480175"/>
              <a:gd name="connsiteX175" fmla="*/ 0 w 11740554"/>
              <a:gd name="connsiteY175" fmla="*/ 217926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1740554" h="6480175">
                <a:moveTo>
                  <a:pt x="11589985" y="6330136"/>
                </a:moveTo>
                <a:cubicBezTo>
                  <a:pt x="11589985" y="6358928"/>
                  <a:pt x="11589985" y="6384023"/>
                  <a:pt x="11589985" y="6412815"/>
                </a:cubicBezTo>
                <a:cubicBezTo>
                  <a:pt x="11618777" y="6412815"/>
                  <a:pt x="11643872" y="6412815"/>
                  <a:pt x="11672667" y="6412815"/>
                </a:cubicBezTo>
                <a:cubicBezTo>
                  <a:pt x="11672667" y="6384023"/>
                  <a:pt x="11672667" y="6358928"/>
                  <a:pt x="11672667" y="6330136"/>
                </a:cubicBezTo>
                <a:cubicBezTo>
                  <a:pt x="11643872" y="6330136"/>
                  <a:pt x="11618777" y="6330136"/>
                  <a:pt x="11589985" y="6330136"/>
                </a:cubicBezTo>
                <a:close/>
                <a:moveTo>
                  <a:pt x="11303906" y="6330136"/>
                </a:moveTo>
                <a:cubicBezTo>
                  <a:pt x="11303906" y="6358928"/>
                  <a:pt x="11303906" y="6384023"/>
                  <a:pt x="11303906" y="6412815"/>
                </a:cubicBezTo>
                <a:cubicBezTo>
                  <a:pt x="11332701" y="6412815"/>
                  <a:pt x="11357794" y="6412815"/>
                  <a:pt x="11386589" y="6412815"/>
                </a:cubicBezTo>
                <a:cubicBezTo>
                  <a:pt x="11386589" y="6384023"/>
                  <a:pt x="11386589" y="6358928"/>
                  <a:pt x="11386589" y="6330136"/>
                </a:cubicBezTo>
                <a:cubicBezTo>
                  <a:pt x="11357794" y="6330136"/>
                  <a:pt x="11332701" y="6330136"/>
                  <a:pt x="11303906" y="6330136"/>
                </a:cubicBezTo>
                <a:close/>
                <a:moveTo>
                  <a:pt x="353965" y="6330136"/>
                </a:moveTo>
                <a:cubicBezTo>
                  <a:pt x="353965" y="6358928"/>
                  <a:pt x="353965" y="6384023"/>
                  <a:pt x="353965" y="6412815"/>
                </a:cubicBezTo>
                <a:cubicBezTo>
                  <a:pt x="382757" y="6412815"/>
                  <a:pt x="407853" y="6412815"/>
                  <a:pt x="436645" y="6412815"/>
                </a:cubicBezTo>
                <a:cubicBezTo>
                  <a:pt x="436645" y="6384023"/>
                  <a:pt x="436645" y="6358928"/>
                  <a:pt x="436645" y="6330136"/>
                </a:cubicBezTo>
                <a:cubicBezTo>
                  <a:pt x="407853" y="6330136"/>
                  <a:pt x="382757" y="6330136"/>
                  <a:pt x="353965" y="6330136"/>
                </a:cubicBezTo>
                <a:close/>
                <a:moveTo>
                  <a:pt x="67623" y="6330136"/>
                </a:moveTo>
                <a:cubicBezTo>
                  <a:pt x="67623" y="6358928"/>
                  <a:pt x="67623" y="6384023"/>
                  <a:pt x="67623" y="6412815"/>
                </a:cubicBezTo>
                <a:cubicBezTo>
                  <a:pt x="96415" y="6412815"/>
                  <a:pt x="121511" y="6412815"/>
                  <a:pt x="150303" y="6412815"/>
                </a:cubicBezTo>
                <a:cubicBezTo>
                  <a:pt x="150303" y="6384023"/>
                  <a:pt x="150303" y="6358928"/>
                  <a:pt x="150303" y="6330136"/>
                </a:cubicBezTo>
                <a:cubicBezTo>
                  <a:pt x="121511" y="6330136"/>
                  <a:pt x="96415" y="6330136"/>
                  <a:pt x="67623" y="6330136"/>
                </a:cubicBezTo>
                <a:close/>
                <a:moveTo>
                  <a:pt x="217926" y="6187493"/>
                </a:moveTo>
                <a:lnTo>
                  <a:pt x="217926" y="6189870"/>
                </a:lnTo>
                <a:lnTo>
                  <a:pt x="215286" y="6189870"/>
                </a:lnTo>
                <a:cubicBezTo>
                  <a:pt x="215286" y="6215758"/>
                  <a:pt x="215286" y="6235834"/>
                  <a:pt x="215286" y="6262249"/>
                </a:cubicBezTo>
                <a:cubicBezTo>
                  <a:pt x="242494" y="6262249"/>
                  <a:pt x="262833" y="6262249"/>
                  <a:pt x="290039" y="6262249"/>
                </a:cubicBezTo>
                <a:cubicBezTo>
                  <a:pt x="290039" y="6235041"/>
                  <a:pt x="290039" y="6214435"/>
                  <a:pt x="290039" y="6187493"/>
                </a:cubicBezTo>
                <a:cubicBezTo>
                  <a:pt x="263890" y="6187493"/>
                  <a:pt x="243814" y="6187493"/>
                  <a:pt x="217926" y="6187493"/>
                </a:cubicBezTo>
                <a:close/>
                <a:moveTo>
                  <a:pt x="11450249" y="6187230"/>
                </a:moveTo>
                <a:cubicBezTo>
                  <a:pt x="11450249" y="6214172"/>
                  <a:pt x="11450249" y="6234777"/>
                  <a:pt x="11450249" y="6261983"/>
                </a:cubicBezTo>
                <a:cubicBezTo>
                  <a:pt x="11477457" y="6261983"/>
                  <a:pt x="11498060" y="6261983"/>
                  <a:pt x="11525005" y="6261983"/>
                </a:cubicBezTo>
                <a:cubicBezTo>
                  <a:pt x="11525005" y="6235834"/>
                  <a:pt x="11525005" y="6215492"/>
                  <a:pt x="11525005" y="6189606"/>
                </a:cubicBezTo>
                <a:lnTo>
                  <a:pt x="11522362" y="6189606"/>
                </a:lnTo>
                <a:lnTo>
                  <a:pt x="11522362" y="6187230"/>
                </a:lnTo>
                <a:cubicBezTo>
                  <a:pt x="11496476" y="6187230"/>
                  <a:pt x="11476401" y="6187230"/>
                  <a:pt x="11450249" y="6187230"/>
                </a:cubicBezTo>
                <a:close/>
                <a:moveTo>
                  <a:pt x="11589985" y="6039304"/>
                </a:moveTo>
                <a:cubicBezTo>
                  <a:pt x="11589985" y="6067303"/>
                  <a:pt x="11589985" y="6091868"/>
                  <a:pt x="11589985" y="6119606"/>
                </a:cubicBezTo>
                <a:lnTo>
                  <a:pt x="11592625" y="6119606"/>
                </a:lnTo>
                <a:lnTo>
                  <a:pt x="11592625" y="6121983"/>
                </a:lnTo>
                <a:cubicBezTo>
                  <a:pt x="11620363" y="6121983"/>
                  <a:pt x="11644665" y="6121983"/>
                  <a:pt x="11672667" y="6121983"/>
                </a:cubicBezTo>
                <a:cubicBezTo>
                  <a:pt x="11672667" y="6093191"/>
                  <a:pt x="11672667" y="6068359"/>
                  <a:pt x="11672667" y="6039304"/>
                </a:cubicBezTo>
                <a:cubicBezTo>
                  <a:pt x="11643872" y="6039304"/>
                  <a:pt x="11618777" y="6039304"/>
                  <a:pt x="11589985" y="6039304"/>
                </a:cubicBezTo>
                <a:close/>
                <a:moveTo>
                  <a:pt x="67623" y="6039304"/>
                </a:moveTo>
                <a:cubicBezTo>
                  <a:pt x="67623" y="6068096"/>
                  <a:pt x="67623" y="6093191"/>
                  <a:pt x="67623" y="6121983"/>
                </a:cubicBezTo>
                <a:cubicBezTo>
                  <a:pt x="95625" y="6121983"/>
                  <a:pt x="119927" y="6121983"/>
                  <a:pt x="147663" y="6121983"/>
                </a:cubicBezTo>
                <a:lnTo>
                  <a:pt x="147663" y="6119606"/>
                </a:lnTo>
                <a:lnTo>
                  <a:pt x="150303" y="6119606"/>
                </a:lnTo>
                <a:cubicBezTo>
                  <a:pt x="150303" y="6091605"/>
                  <a:pt x="150303" y="6067303"/>
                  <a:pt x="150303" y="6039304"/>
                </a:cubicBezTo>
                <a:cubicBezTo>
                  <a:pt x="121511" y="6039304"/>
                  <a:pt x="96415" y="6039304"/>
                  <a:pt x="67623" y="6039304"/>
                </a:cubicBezTo>
                <a:close/>
                <a:moveTo>
                  <a:pt x="11592625" y="358455"/>
                </a:moveTo>
                <a:lnTo>
                  <a:pt x="11592625" y="360835"/>
                </a:lnTo>
                <a:lnTo>
                  <a:pt x="11589985" y="360835"/>
                </a:lnTo>
                <a:cubicBezTo>
                  <a:pt x="11589985" y="388834"/>
                  <a:pt x="11589985" y="413136"/>
                  <a:pt x="11589985" y="441137"/>
                </a:cubicBezTo>
                <a:cubicBezTo>
                  <a:pt x="11618777" y="441137"/>
                  <a:pt x="11643872" y="441137"/>
                  <a:pt x="11672667" y="441137"/>
                </a:cubicBezTo>
                <a:cubicBezTo>
                  <a:pt x="11672667" y="412343"/>
                  <a:pt x="11672667" y="387250"/>
                  <a:pt x="11672667" y="358455"/>
                </a:cubicBezTo>
                <a:cubicBezTo>
                  <a:pt x="11644665" y="358455"/>
                  <a:pt x="11620627" y="358455"/>
                  <a:pt x="11592625" y="358455"/>
                </a:cubicBezTo>
                <a:close/>
                <a:moveTo>
                  <a:pt x="67623" y="358455"/>
                </a:moveTo>
                <a:cubicBezTo>
                  <a:pt x="67623" y="387250"/>
                  <a:pt x="67623" y="412343"/>
                  <a:pt x="67623" y="441137"/>
                </a:cubicBezTo>
                <a:cubicBezTo>
                  <a:pt x="96415" y="441137"/>
                  <a:pt x="121511" y="441137"/>
                  <a:pt x="150303" y="441137"/>
                </a:cubicBezTo>
                <a:cubicBezTo>
                  <a:pt x="150303" y="413136"/>
                  <a:pt x="150303" y="388834"/>
                  <a:pt x="150303" y="360835"/>
                </a:cubicBezTo>
                <a:lnTo>
                  <a:pt x="147663" y="360835"/>
                </a:lnTo>
                <a:lnTo>
                  <a:pt x="147663" y="358455"/>
                </a:lnTo>
                <a:cubicBezTo>
                  <a:pt x="119927" y="358455"/>
                  <a:pt x="95625" y="358455"/>
                  <a:pt x="67623" y="358455"/>
                </a:cubicBezTo>
                <a:close/>
                <a:moveTo>
                  <a:pt x="11450249" y="218456"/>
                </a:moveTo>
                <a:cubicBezTo>
                  <a:pt x="11450249" y="245664"/>
                  <a:pt x="11450249" y="266267"/>
                  <a:pt x="11450249" y="293212"/>
                </a:cubicBezTo>
                <a:cubicBezTo>
                  <a:pt x="11476401" y="293212"/>
                  <a:pt x="11496740" y="293212"/>
                  <a:pt x="11522362" y="293212"/>
                </a:cubicBezTo>
                <a:lnTo>
                  <a:pt x="11522362" y="290832"/>
                </a:lnTo>
                <a:lnTo>
                  <a:pt x="11525005" y="290832"/>
                </a:lnTo>
                <a:cubicBezTo>
                  <a:pt x="11525005" y="264946"/>
                  <a:pt x="11525005" y="244607"/>
                  <a:pt x="11525005" y="218456"/>
                </a:cubicBezTo>
                <a:cubicBezTo>
                  <a:pt x="11497796" y="218456"/>
                  <a:pt x="11477191" y="218456"/>
                  <a:pt x="11450249" y="218456"/>
                </a:cubicBezTo>
                <a:close/>
                <a:moveTo>
                  <a:pt x="215549" y="218456"/>
                </a:moveTo>
                <a:cubicBezTo>
                  <a:pt x="215549" y="244871"/>
                  <a:pt x="215549" y="264946"/>
                  <a:pt x="215549" y="290832"/>
                </a:cubicBezTo>
                <a:lnTo>
                  <a:pt x="218192" y="290832"/>
                </a:lnTo>
                <a:lnTo>
                  <a:pt x="218192" y="293212"/>
                </a:lnTo>
                <a:cubicBezTo>
                  <a:pt x="244078" y="293212"/>
                  <a:pt x="264153" y="293212"/>
                  <a:pt x="290305" y="293212"/>
                </a:cubicBezTo>
                <a:cubicBezTo>
                  <a:pt x="290305" y="266267"/>
                  <a:pt x="290305" y="245664"/>
                  <a:pt x="290305" y="218456"/>
                </a:cubicBezTo>
                <a:cubicBezTo>
                  <a:pt x="263097" y="218456"/>
                  <a:pt x="242494" y="218456"/>
                  <a:pt x="215549" y="218456"/>
                </a:cubicBezTo>
                <a:close/>
                <a:moveTo>
                  <a:pt x="11589985" y="67623"/>
                </a:moveTo>
                <a:cubicBezTo>
                  <a:pt x="11589985" y="96415"/>
                  <a:pt x="11589985" y="121511"/>
                  <a:pt x="11589985" y="150303"/>
                </a:cubicBezTo>
                <a:cubicBezTo>
                  <a:pt x="11618777" y="150303"/>
                  <a:pt x="11643872" y="150303"/>
                  <a:pt x="11672667" y="150303"/>
                </a:cubicBezTo>
                <a:cubicBezTo>
                  <a:pt x="11672667" y="121511"/>
                  <a:pt x="11672667" y="96415"/>
                  <a:pt x="11672667" y="67623"/>
                </a:cubicBezTo>
                <a:cubicBezTo>
                  <a:pt x="11643872" y="67623"/>
                  <a:pt x="11618777" y="67623"/>
                  <a:pt x="11589985" y="67623"/>
                </a:cubicBezTo>
                <a:close/>
                <a:moveTo>
                  <a:pt x="11303906" y="67623"/>
                </a:moveTo>
                <a:cubicBezTo>
                  <a:pt x="11303906" y="96415"/>
                  <a:pt x="11303906" y="121511"/>
                  <a:pt x="11303906" y="150303"/>
                </a:cubicBezTo>
                <a:cubicBezTo>
                  <a:pt x="11332701" y="150303"/>
                  <a:pt x="11357794" y="150303"/>
                  <a:pt x="11386589" y="150303"/>
                </a:cubicBezTo>
                <a:cubicBezTo>
                  <a:pt x="11386589" y="121511"/>
                  <a:pt x="11386589" y="96415"/>
                  <a:pt x="11386589" y="67623"/>
                </a:cubicBezTo>
                <a:cubicBezTo>
                  <a:pt x="11357794" y="67623"/>
                  <a:pt x="11332701" y="67623"/>
                  <a:pt x="11303906" y="67623"/>
                </a:cubicBezTo>
                <a:close/>
                <a:moveTo>
                  <a:pt x="504004" y="67623"/>
                </a:moveTo>
                <a:lnTo>
                  <a:pt x="504004" y="217926"/>
                </a:lnTo>
                <a:lnTo>
                  <a:pt x="357665" y="217926"/>
                </a:lnTo>
                <a:lnTo>
                  <a:pt x="357665" y="360835"/>
                </a:lnTo>
                <a:lnTo>
                  <a:pt x="217926" y="360835"/>
                </a:lnTo>
                <a:lnTo>
                  <a:pt x="217926" y="508761"/>
                </a:lnTo>
                <a:lnTo>
                  <a:pt x="67623" y="508761"/>
                </a:lnTo>
                <a:lnTo>
                  <a:pt x="67623" y="2044461"/>
                </a:lnTo>
                <a:lnTo>
                  <a:pt x="67623" y="2348126"/>
                </a:lnTo>
                <a:lnTo>
                  <a:pt x="67623" y="3874994"/>
                </a:lnTo>
                <a:lnTo>
                  <a:pt x="67623" y="3993834"/>
                </a:lnTo>
                <a:lnTo>
                  <a:pt x="67623" y="5971681"/>
                </a:lnTo>
                <a:lnTo>
                  <a:pt x="217926" y="5971681"/>
                </a:lnTo>
                <a:lnTo>
                  <a:pt x="217926" y="6119606"/>
                </a:lnTo>
                <a:lnTo>
                  <a:pt x="357928" y="6119606"/>
                </a:lnTo>
                <a:lnTo>
                  <a:pt x="357928" y="6262513"/>
                </a:lnTo>
                <a:lnTo>
                  <a:pt x="504268" y="6262513"/>
                </a:lnTo>
                <a:lnTo>
                  <a:pt x="504268" y="6412815"/>
                </a:lnTo>
                <a:lnTo>
                  <a:pt x="11236283" y="6412815"/>
                </a:lnTo>
                <a:lnTo>
                  <a:pt x="11236283" y="6262513"/>
                </a:lnTo>
                <a:lnTo>
                  <a:pt x="11382626" y="6262513"/>
                </a:lnTo>
                <a:lnTo>
                  <a:pt x="11382626" y="6119606"/>
                </a:lnTo>
                <a:lnTo>
                  <a:pt x="11522362" y="6119606"/>
                </a:lnTo>
                <a:lnTo>
                  <a:pt x="11522362" y="5971681"/>
                </a:lnTo>
                <a:lnTo>
                  <a:pt x="11672667" y="5971681"/>
                </a:lnTo>
                <a:lnTo>
                  <a:pt x="11672667" y="3993834"/>
                </a:lnTo>
                <a:lnTo>
                  <a:pt x="11672667" y="3874994"/>
                </a:lnTo>
                <a:lnTo>
                  <a:pt x="11672667" y="2335479"/>
                </a:lnTo>
                <a:lnTo>
                  <a:pt x="11672667" y="2044461"/>
                </a:lnTo>
                <a:lnTo>
                  <a:pt x="11672667" y="508761"/>
                </a:lnTo>
                <a:lnTo>
                  <a:pt x="11522098" y="508761"/>
                </a:lnTo>
                <a:lnTo>
                  <a:pt x="11522098" y="360835"/>
                </a:lnTo>
                <a:lnTo>
                  <a:pt x="11382362" y="360835"/>
                </a:lnTo>
                <a:lnTo>
                  <a:pt x="11382362" y="217926"/>
                </a:lnTo>
                <a:lnTo>
                  <a:pt x="11236020" y="217926"/>
                </a:lnTo>
                <a:lnTo>
                  <a:pt x="11236020" y="67623"/>
                </a:lnTo>
                <a:close/>
                <a:moveTo>
                  <a:pt x="353965" y="67623"/>
                </a:moveTo>
                <a:cubicBezTo>
                  <a:pt x="353965" y="96415"/>
                  <a:pt x="353965" y="121511"/>
                  <a:pt x="353965" y="150303"/>
                </a:cubicBezTo>
                <a:cubicBezTo>
                  <a:pt x="382757" y="150303"/>
                  <a:pt x="407853" y="150303"/>
                  <a:pt x="436645" y="150303"/>
                </a:cubicBezTo>
                <a:cubicBezTo>
                  <a:pt x="436645" y="121511"/>
                  <a:pt x="436645" y="96415"/>
                  <a:pt x="436645" y="67623"/>
                </a:cubicBezTo>
                <a:cubicBezTo>
                  <a:pt x="407853" y="67623"/>
                  <a:pt x="382757" y="67623"/>
                  <a:pt x="353965" y="67623"/>
                </a:cubicBezTo>
                <a:close/>
                <a:moveTo>
                  <a:pt x="67623" y="67623"/>
                </a:moveTo>
                <a:cubicBezTo>
                  <a:pt x="67623" y="96415"/>
                  <a:pt x="67623" y="121511"/>
                  <a:pt x="67623" y="150303"/>
                </a:cubicBezTo>
                <a:cubicBezTo>
                  <a:pt x="96415" y="150303"/>
                  <a:pt x="121511" y="150303"/>
                  <a:pt x="150303" y="150303"/>
                </a:cubicBezTo>
                <a:cubicBezTo>
                  <a:pt x="150303" y="121511"/>
                  <a:pt x="150303" y="96415"/>
                  <a:pt x="150303" y="67623"/>
                </a:cubicBezTo>
                <a:cubicBezTo>
                  <a:pt x="121511" y="67623"/>
                  <a:pt x="96415" y="67623"/>
                  <a:pt x="67623" y="67623"/>
                </a:cubicBezTo>
                <a:close/>
                <a:moveTo>
                  <a:pt x="0" y="0"/>
                </a:moveTo>
                <a:lnTo>
                  <a:pt x="217926" y="0"/>
                </a:lnTo>
                <a:lnTo>
                  <a:pt x="217926" y="150832"/>
                </a:lnTo>
                <a:lnTo>
                  <a:pt x="286079" y="150832"/>
                </a:lnTo>
                <a:lnTo>
                  <a:pt x="286079" y="0"/>
                </a:lnTo>
                <a:lnTo>
                  <a:pt x="11454212" y="0"/>
                </a:lnTo>
                <a:lnTo>
                  <a:pt x="11454212" y="150832"/>
                </a:lnTo>
                <a:lnTo>
                  <a:pt x="11522362" y="150832"/>
                </a:lnTo>
                <a:lnTo>
                  <a:pt x="11522362" y="0"/>
                </a:lnTo>
                <a:lnTo>
                  <a:pt x="11740554" y="0"/>
                </a:lnTo>
                <a:lnTo>
                  <a:pt x="11740554" y="217926"/>
                </a:lnTo>
                <a:lnTo>
                  <a:pt x="11592891" y="217926"/>
                </a:lnTo>
                <a:lnTo>
                  <a:pt x="11592891" y="290832"/>
                </a:lnTo>
                <a:lnTo>
                  <a:pt x="11740554" y="290832"/>
                </a:lnTo>
                <a:lnTo>
                  <a:pt x="11740554" y="2044461"/>
                </a:lnTo>
                <a:lnTo>
                  <a:pt x="11740554" y="2350374"/>
                </a:lnTo>
                <a:lnTo>
                  <a:pt x="11740554" y="3874994"/>
                </a:lnTo>
                <a:lnTo>
                  <a:pt x="11740554" y="3993834"/>
                </a:lnTo>
                <a:lnTo>
                  <a:pt x="11740554" y="6189606"/>
                </a:lnTo>
                <a:lnTo>
                  <a:pt x="11592891" y="6189606"/>
                </a:lnTo>
                <a:lnTo>
                  <a:pt x="11592891" y="6262249"/>
                </a:lnTo>
                <a:lnTo>
                  <a:pt x="11740554" y="6262249"/>
                </a:lnTo>
                <a:lnTo>
                  <a:pt x="11740554" y="6480175"/>
                </a:lnTo>
                <a:lnTo>
                  <a:pt x="11522362" y="6480175"/>
                </a:lnTo>
                <a:lnTo>
                  <a:pt x="11522362" y="6329343"/>
                </a:lnTo>
                <a:lnTo>
                  <a:pt x="11454212" y="6329343"/>
                </a:lnTo>
                <a:lnTo>
                  <a:pt x="11454212" y="6480175"/>
                </a:lnTo>
                <a:lnTo>
                  <a:pt x="286079" y="6480175"/>
                </a:lnTo>
                <a:lnTo>
                  <a:pt x="286079" y="6329343"/>
                </a:lnTo>
                <a:lnTo>
                  <a:pt x="217926" y="6329343"/>
                </a:lnTo>
                <a:lnTo>
                  <a:pt x="217926" y="6480175"/>
                </a:lnTo>
                <a:lnTo>
                  <a:pt x="0" y="6480175"/>
                </a:lnTo>
                <a:lnTo>
                  <a:pt x="0" y="6262249"/>
                </a:lnTo>
                <a:lnTo>
                  <a:pt x="147663" y="6262249"/>
                </a:lnTo>
                <a:lnTo>
                  <a:pt x="147663" y="6189606"/>
                </a:lnTo>
                <a:lnTo>
                  <a:pt x="0" y="6189606"/>
                </a:lnTo>
                <a:lnTo>
                  <a:pt x="0" y="3993834"/>
                </a:lnTo>
                <a:lnTo>
                  <a:pt x="0" y="3874994"/>
                </a:lnTo>
                <a:lnTo>
                  <a:pt x="0" y="2372069"/>
                </a:lnTo>
                <a:lnTo>
                  <a:pt x="0" y="2044461"/>
                </a:lnTo>
                <a:lnTo>
                  <a:pt x="0" y="290569"/>
                </a:lnTo>
                <a:lnTo>
                  <a:pt x="147663" y="290569"/>
                </a:lnTo>
                <a:lnTo>
                  <a:pt x="147663" y="217926"/>
                </a:lnTo>
                <a:lnTo>
                  <a:pt x="0" y="217926"/>
                </a:lnTo>
                <a:close/>
              </a:path>
            </a:pathLst>
          </a:custGeom>
          <a:gradFill>
            <a:gsLst>
              <a:gs pos="5000">
                <a:srgbClr val="354DA1">
                  <a:alpha val="0"/>
                </a:srgbClr>
              </a:gs>
              <a:gs pos="100000">
                <a:srgbClr val="354DA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8" name="椭圆 1147">
            <a:extLst>
              <a:ext uri="{FF2B5EF4-FFF2-40B4-BE49-F238E27FC236}">
                <a16:creationId xmlns:a16="http://schemas.microsoft.com/office/drawing/2014/main" id="{41D422B8-AD91-5098-8CD5-6B420CABC45A}"/>
              </a:ext>
            </a:extLst>
          </p:cNvPr>
          <p:cNvSpPr/>
          <p:nvPr/>
        </p:nvSpPr>
        <p:spPr>
          <a:xfrm>
            <a:off x="3880096" y="2312998"/>
            <a:ext cx="1974229" cy="1974229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45744B-EABE-71B0-50DE-234CCA4DA904}"/>
              </a:ext>
            </a:extLst>
          </p:cNvPr>
          <p:cNvSpPr txBox="1"/>
          <p:nvPr/>
        </p:nvSpPr>
        <p:spPr>
          <a:xfrm>
            <a:off x="4154774" y="2782483"/>
            <a:ext cx="1345111" cy="1015756"/>
          </a:xfrm>
          <a:custGeom>
            <a:avLst/>
            <a:gdLst/>
            <a:ahLst/>
            <a:cxnLst/>
            <a:rect l="l" t="t" r="r" b="b"/>
            <a:pathLst>
              <a:path w="1345111" h="1015756">
                <a:moveTo>
                  <a:pt x="1104652" y="249203"/>
                </a:moveTo>
                <a:cubicBezTo>
                  <a:pt x="1106595" y="249203"/>
                  <a:pt x="1108538" y="249203"/>
                  <a:pt x="1110481" y="249203"/>
                </a:cubicBezTo>
                <a:cubicBezTo>
                  <a:pt x="1163917" y="269605"/>
                  <a:pt x="1198406" y="296809"/>
                  <a:pt x="1213951" y="330813"/>
                </a:cubicBezTo>
                <a:cubicBezTo>
                  <a:pt x="1212008" y="334699"/>
                  <a:pt x="1208365" y="341743"/>
                  <a:pt x="1203021" y="351944"/>
                </a:cubicBezTo>
                <a:cubicBezTo>
                  <a:pt x="1197678" y="362146"/>
                  <a:pt x="1191848" y="370647"/>
                  <a:pt x="1185533" y="377448"/>
                </a:cubicBezTo>
                <a:cubicBezTo>
                  <a:pt x="1179218" y="384248"/>
                  <a:pt x="1172175" y="389106"/>
                  <a:pt x="1164402" y="392021"/>
                </a:cubicBezTo>
                <a:lnTo>
                  <a:pt x="1104652" y="396393"/>
                </a:lnTo>
                <a:cubicBezTo>
                  <a:pt x="1056074" y="399307"/>
                  <a:pt x="1015755" y="402708"/>
                  <a:pt x="983694" y="406594"/>
                </a:cubicBezTo>
                <a:cubicBezTo>
                  <a:pt x="951633" y="410480"/>
                  <a:pt x="919572" y="416795"/>
                  <a:pt x="887510" y="425539"/>
                </a:cubicBezTo>
                <a:cubicBezTo>
                  <a:pt x="880710" y="428454"/>
                  <a:pt x="868565" y="430883"/>
                  <a:pt x="851077" y="432826"/>
                </a:cubicBezTo>
                <a:cubicBezTo>
                  <a:pt x="829703" y="434769"/>
                  <a:pt x="814159" y="438655"/>
                  <a:pt x="804443" y="444484"/>
                </a:cubicBezTo>
                <a:cubicBezTo>
                  <a:pt x="807358" y="446428"/>
                  <a:pt x="813430" y="449585"/>
                  <a:pt x="822660" y="453957"/>
                </a:cubicBezTo>
                <a:cubicBezTo>
                  <a:pt x="831889" y="458329"/>
                  <a:pt x="838447" y="462944"/>
                  <a:pt x="842333" y="467802"/>
                </a:cubicBezTo>
                <a:cubicBezTo>
                  <a:pt x="846220" y="472659"/>
                  <a:pt x="848163" y="478003"/>
                  <a:pt x="848163" y="483832"/>
                </a:cubicBezTo>
                <a:cubicBezTo>
                  <a:pt x="848163" y="485775"/>
                  <a:pt x="847677" y="488204"/>
                  <a:pt x="846705" y="491119"/>
                </a:cubicBezTo>
                <a:cubicBezTo>
                  <a:pt x="836018" y="557184"/>
                  <a:pt x="830675" y="619363"/>
                  <a:pt x="830675" y="677656"/>
                </a:cubicBezTo>
                <a:cubicBezTo>
                  <a:pt x="830675" y="707775"/>
                  <a:pt x="832132" y="737407"/>
                  <a:pt x="835047" y="766553"/>
                </a:cubicBezTo>
                <a:cubicBezTo>
                  <a:pt x="837962" y="784041"/>
                  <a:pt x="843305" y="799100"/>
                  <a:pt x="851077" y="811730"/>
                </a:cubicBezTo>
                <a:cubicBezTo>
                  <a:pt x="858850" y="824360"/>
                  <a:pt x="869537" y="830676"/>
                  <a:pt x="883138" y="830676"/>
                </a:cubicBezTo>
                <a:cubicBezTo>
                  <a:pt x="884110" y="830676"/>
                  <a:pt x="885082" y="830676"/>
                  <a:pt x="886053" y="830676"/>
                </a:cubicBezTo>
                <a:cubicBezTo>
                  <a:pt x="992924" y="826789"/>
                  <a:pt x="1101737" y="804930"/>
                  <a:pt x="1212494" y="765096"/>
                </a:cubicBezTo>
                <a:cubicBezTo>
                  <a:pt x="1231925" y="755381"/>
                  <a:pt x="1248199" y="742265"/>
                  <a:pt x="1261314" y="725748"/>
                </a:cubicBezTo>
                <a:cubicBezTo>
                  <a:pt x="1274430" y="709232"/>
                  <a:pt x="1287789" y="687858"/>
                  <a:pt x="1301391" y="661626"/>
                </a:cubicBezTo>
                <a:cubicBezTo>
                  <a:pt x="1320822" y="627622"/>
                  <a:pt x="1335395" y="604790"/>
                  <a:pt x="1345111" y="593132"/>
                </a:cubicBezTo>
                <a:cubicBezTo>
                  <a:pt x="1334424" y="653368"/>
                  <a:pt x="1329080" y="702431"/>
                  <a:pt x="1329080" y="740321"/>
                </a:cubicBezTo>
                <a:cubicBezTo>
                  <a:pt x="1329080" y="784041"/>
                  <a:pt x="1334424" y="823389"/>
                  <a:pt x="1345111" y="858365"/>
                </a:cubicBezTo>
                <a:cubicBezTo>
                  <a:pt x="1341224" y="879739"/>
                  <a:pt x="1330780" y="897227"/>
                  <a:pt x="1313778" y="910828"/>
                </a:cubicBezTo>
                <a:cubicBezTo>
                  <a:pt x="1296776" y="924430"/>
                  <a:pt x="1276616" y="933660"/>
                  <a:pt x="1253299" y="938518"/>
                </a:cubicBezTo>
                <a:cubicBezTo>
                  <a:pt x="1244555" y="939489"/>
                  <a:pt x="1227310" y="942161"/>
                  <a:pt x="1201564" y="946533"/>
                </a:cubicBezTo>
                <a:cubicBezTo>
                  <a:pt x="1175818" y="950905"/>
                  <a:pt x="1152258" y="953091"/>
                  <a:pt x="1130884" y="953091"/>
                </a:cubicBezTo>
                <a:cubicBezTo>
                  <a:pt x="1113396" y="953091"/>
                  <a:pt x="1086192" y="955034"/>
                  <a:pt x="1049274" y="958920"/>
                </a:cubicBezTo>
                <a:cubicBezTo>
                  <a:pt x="1043444" y="958920"/>
                  <a:pt x="1031543" y="959892"/>
                  <a:pt x="1013569" y="961835"/>
                </a:cubicBezTo>
                <a:cubicBezTo>
                  <a:pt x="995595" y="963778"/>
                  <a:pt x="980779" y="964750"/>
                  <a:pt x="969121" y="964750"/>
                </a:cubicBezTo>
                <a:cubicBezTo>
                  <a:pt x="960377" y="964750"/>
                  <a:pt x="951633" y="964264"/>
                  <a:pt x="942889" y="963292"/>
                </a:cubicBezTo>
                <a:lnTo>
                  <a:pt x="925401" y="972036"/>
                </a:lnTo>
                <a:cubicBezTo>
                  <a:pt x="911799" y="969122"/>
                  <a:pt x="889939" y="966693"/>
                  <a:pt x="859821" y="964750"/>
                </a:cubicBezTo>
                <a:cubicBezTo>
                  <a:pt x="825817" y="962806"/>
                  <a:pt x="797156" y="959163"/>
                  <a:pt x="773839" y="953820"/>
                </a:cubicBezTo>
                <a:cubicBezTo>
                  <a:pt x="750522" y="948476"/>
                  <a:pt x="729634" y="938032"/>
                  <a:pt x="711174" y="922487"/>
                </a:cubicBezTo>
                <a:cubicBezTo>
                  <a:pt x="698544" y="902084"/>
                  <a:pt x="692229" y="873910"/>
                  <a:pt x="692229" y="837962"/>
                </a:cubicBezTo>
                <a:lnTo>
                  <a:pt x="693686" y="791328"/>
                </a:lnTo>
                <a:cubicBezTo>
                  <a:pt x="693686" y="774811"/>
                  <a:pt x="692229" y="759267"/>
                  <a:pt x="689314" y="744693"/>
                </a:cubicBezTo>
                <a:cubicBezTo>
                  <a:pt x="687371" y="703888"/>
                  <a:pt x="686400" y="673770"/>
                  <a:pt x="686400" y="654339"/>
                </a:cubicBezTo>
                <a:lnTo>
                  <a:pt x="686400" y="565442"/>
                </a:lnTo>
                <a:cubicBezTo>
                  <a:pt x="686400" y="515893"/>
                  <a:pt x="684942" y="478974"/>
                  <a:pt x="682028" y="454686"/>
                </a:cubicBezTo>
                <a:lnTo>
                  <a:pt x="626649" y="466344"/>
                </a:lnTo>
                <a:cubicBezTo>
                  <a:pt x="583901" y="474117"/>
                  <a:pt x="551354" y="481403"/>
                  <a:pt x="529009" y="488204"/>
                </a:cubicBezTo>
                <a:cubicBezTo>
                  <a:pt x="534838" y="504721"/>
                  <a:pt x="548440" y="526580"/>
                  <a:pt x="569814" y="553784"/>
                </a:cubicBezTo>
                <a:cubicBezTo>
                  <a:pt x="594102" y="580987"/>
                  <a:pt x="608676" y="604790"/>
                  <a:pt x="613533" y="625193"/>
                </a:cubicBezTo>
                <a:cubicBezTo>
                  <a:pt x="602846" y="655311"/>
                  <a:pt x="584873" y="693201"/>
                  <a:pt x="559612" y="738864"/>
                </a:cubicBezTo>
                <a:cubicBezTo>
                  <a:pt x="552812" y="748580"/>
                  <a:pt x="540667" y="761210"/>
                  <a:pt x="523179" y="776754"/>
                </a:cubicBezTo>
                <a:lnTo>
                  <a:pt x="492575" y="807358"/>
                </a:lnTo>
                <a:cubicBezTo>
                  <a:pt x="484803" y="814159"/>
                  <a:pt x="475088" y="825332"/>
                  <a:pt x="463429" y="840877"/>
                </a:cubicBezTo>
                <a:cubicBezTo>
                  <a:pt x="457600" y="849621"/>
                  <a:pt x="451042" y="857879"/>
                  <a:pt x="443755" y="865651"/>
                </a:cubicBezTo>
                <a:cubicBezTo>
                  <a:pt x="436468" y="873424"/>
                  <a:pt x="428453" y="879739"/>
                  <a:pt x="419709" y="884597"/>
                </a:cubicBezTo>
                <a:cubicBezTo>
                  <a:pt x="340042" y="941918"/>
                  <a:pt x="246773" y="979809"/>
                  <a:pt x="139903" y="998268"/>
                </a:cubicBezTo>
                <a:cubicBezTo>
                  <a:pt x="120472" y="1005069"/>
                  <a:pt x="105413" y="1009684"/>
                  <a:pt x="94726" y="1012113"/>
                </a:cubicBezTo>
                <a:cubicBezTo>
                  <a:pt x="84039" y="1014541"/>
                  <a:pt x="74323" y="1015756"/>
                  <a:pt x="65579" y="1015756"/>
                </a:cubicBezTo>
                <a:cubicBezTo>
                  <a:pt x="59750" y="1015756"/>
                  <a:pt x="53921" y="1015270"/>
                  <a:pt x="48091" y="1014299"/>
                </a:cubicBezTo>
                <a:cubicBezTo>
                  <a:pt x="58778" y="1002640"/>
                  <a:pt x="71651" y="991710"/>
                  <a:pt x="86710" y="981509"/>
                </a:cubicBezTo>
                <a:cubicBezTo>
                  <a:pt x="101770" y="971307"/>
                  <a:pt x="111242" y="964750"/>
                  <a:pt x="115128" y="961835"/>
                </a:cubicBezTo>
                <a:cubicBezTo>
                  <a:pt x="130673" y="953091"/>
                  <a:pt x="147189" y="941432"/>
                  <a:pt x="164677" y="926859"/>
                </a:cubicBezTo>
                <a:cubicBezTo>
                  <a:pt x="178279" y="918115"/>
                  <a:pt x="202082" y="898684"/>
                  <a:pt x="236086" y="868566"/>
                </a:cubicBezTo>
                <a:lnTo>
                  <a:pt x="271062" y="837962"/>
                </a:lnTo>
                <a:cubicBezTo>
                  <a:pt x="284664" y="828247"/>
                  <a:pt x="296808" y="816831"/>
                  <a:pt x="307495" y="803715"/>
                </a:cubicBezTo>
                <a:cubicBezTo>
                  <a:pt x="318182" y="790599"/>
                  <a:pt x="330812" y="773354"/>
                  <a:pt x="345386" y="751980"/>
                </a:cubicBezTo>
                <a:cubicBezTo>
                  <a:pt x="355101" y="736435"/>
                  <a:pt x="366274" y="720890"/>
                  <a:pt x="378904" y="705346"/>
                </a:cubicBezTo>
                <a:lnTo>
                  <a:pt x="389105" y="698059"/>
                </a:lnTo>
                <a:lnTo>
                  <a:pt x="418252" y="631022"/>
                </a:lnTo>
                <a:cubicBezTo>
                  <a:pt x="432825" y="599932"/>
                  <a:pt x="443998" y="574429"/>
                  <a:pt x="451770" y="554513"/>
                </a:cubicBezTo>
                <a:cubicBezTo>
                  <a:pt x="459543" y="534596"/>
                  <a:pt x="464886" y="513465"/>
                  <a:pt x="467801" y="491119"/>
                </a:cubicBezTo>
                <a:cubicBezTo>
                  <a:pt x="431854" y="496948"/>
                  <a:pt x="376961" y="507635"/>
                  <a:pt x="303123" y="523180"/>
                </a:cubicBezTo>
                <a:cubicBezTo>
                  <a:pt x="227342" y="538725"/>
                  <a:pt x="170507" y="549898"/>
                  <a:pt x="132616" y="556698"/>
                </a:cubicBezTo>
                <a:cubicBezTo>
                  <a:pt x="127758" y="560585"/>
                  <a:pt x="120958" y="562528"/>
                  <a:pt x="112214" y="562528"/>
                </a:cubicBezTo>
                <a:cubicBezTo>
                  <a:pt x="107356" y="562528"/>
                  <a:pt x="101770" y="561556"/>
                  <a:pt x="95454" y="559613"/>
                </a:cubicBezTo>
                <a:cubicBezTo>
                  <a:pt x="89139" y="557670"/>
                  <a:pt x="84524" y="556213"/>
                  <a:pt x="81610" y="555241"/>
                </a:cubicBezTo>
                <a:cubicBezTo>
                  <a:pt x="75781" y="541639"/>
                  <a:pt x="68008" y="528281"/>
                  <a:pt x="58293" y="515165"/>
                </a:cubicBezTo>
                <a:cubicBezTo>
                  <a:pt x="48577" y="502049"/>
                  <a:pt x="38862" y="489662"/>
                  <a:pt x="29146" y="478003"/>
                </a:cubicBezTo>
                <a:cubicBezTo>
                  <a:pt x="15544" y="462458"/>
                  <a:pt x="5829" y="450800"/>
                  <a:pt x="0" y="443027"/>
                </a:cubicBezTo>
                <a:lnTo>
                  <a:pt x="67037" y="437198"/>
                </a:lnTo>
                <a:cubicBezTo>
                  <a:pt x="107842" y="435255"/>
                  <a:pt x="145246" y="431854"/>
                  <a:pt x="179251" y="426997"/>
                </a:cubicBezTo>
                <a:cubicBezTo>
                  <a:pt x="211312" y="411452"/>
                  <a:pt x="245316" y="403679"/>
                  <a:pt x="281263" y="403679"/>
                </a:cubicBezTo>
                <a:cubicBezTo>
                  <a:pt x="296808" y="403679"/>
                  <a:pt x="311867" y="405137"/>
                  <a:pt x="326440" y="408051"/>
                </a:cubicBezTo>
                <a:cubicBezTo>
                  <a:pt x="356558" y="399307"/>
                  <a:pt x="389591" y="392021"/>
                  <a:pt x="425539" y="386191"/>
                </a:cubicBezTo>
                <a:cubicBezTo>
                  <a:pt x="461486" y="380362"/>
                  <a:pt x="496462" y="375504"/>
                  <a:pt x="530466" y="371618"/>
                </a:cubicBezTo>
                <a:cubicBezTo>
                  <a:pt x="595560" y="364817"/>
                  <a:pt x="650452" y="356559"/>
                  <a:pt x="695144" y="346844"/>
                </a:cubicBezTo>
                <a:cubicBezTo>
                  <a:pt x="721375" y="339071"/>
                  <a:pt x="760723" y="330327"/>
                  <a:pt x="813187" y="320612"/>
                </a:cubicBezTo>
                <a:cubicBezTo>
                  <a:pt x="846220" y="314783"/>
                  <a:pt x="870994" y="309925"/>
                  <a:pt x="887510" y="306039"/>
                </a:cubicBezTo>
                <a:cubicBezTo>
                  <a:pt x="904027" y="303124"/>
                  <a:pt x="927830" y="297780"/>
                  <a:pt x="958919" y="290008"/>
                </a:cubicBezTo>
                <a:cubicBezTo>
                  <a:pt x="964749" y="289036"/>
                  <a:pt x="974950" y="286608"/>
                  <a:pt x="989523" y="282721"/>
                </a:cubicBezTo>
                <a:cubicBezTo>
                  <a:pt x="1004097" y="278835"/>
                  <a:pt x="1017698" y="275921"/>
                  <a:pt x="1030328" y="273977"/>
                </a:cubicBezTo>
                <a:cubicBezTo>
                  <a:pt x="1038101" y="273006"/>
                  <a:pt x="1049759" y="268634"/>
                  <a:pt x="1065304" y="260862"/>
                </a:cubicBezTo>
                <a:cubicBezTo>
                  <a:pt x="1081820" y="253089"/>
                  <a:pt x="1094936" y="249203"/>
                  <a:pt x="1104652" y="249203"/>
                </a:cubicBezTo>
                <a:close/>
                <a:moveTo>
                  <a:pt x="919572" y="0"/>
                </a:moveTo>
                <a:cubicBezTo>
                  <a:pt x="926373" y="4858"/>
                  <a:pt x="937545" y="11173"/>
                  <a:pt x="953090" y="18946"/>
                </a:cubicBezTo>
                <a:cubicBezTo>
                  <a:pt x="958919" y="22832"/>
                  <a:pt x="967420" y="28175"/>
                  <a:pt x="978593" y="34976"/>
                </a:cubicBezTo>
                <a:cubicBezTo>
                  <a:pt x="989766" y="41777"/>
                  <a:pt x="998753" y="48092"/>
                  <a:pt x="1005554" y="53921"/>
                </a:cubicBezTo>
                <a:cubicBezTo>
                  <a:pt x="1011383" y="65580"/>
                  <a:pt x="1014298" y="77724"/>
                  <a:pt x="1014298" y="90354"/>
                </a:cubicBezTo>
                <a:cubicBezTo>
                  <a:pt x="1014298" y="102985"/>
                  <a:pt x="1011383" y="115129"/>
                  <a:pt x="1005554" y="126788"/>
                </a:cubicBezTo>
                <a:lnTo>
                  <a:pt x="922486" y="139904"/>
                </a:lnTo>
                <a:cubicBezTo>
                  <a:pt x="679599" y="180709"/>
                  <a:pt x="514435" y="207912"/>
                  <a:pt x="426996" y="221514"/>
                </a:cubicBezTo>
                <a:cubicBezTo>
                  <a:pt x="393963" y="227343"/>
                  <a:pt x="360445" y="234630"/>
                  <a:pt x="326440" y="243374"/>
                </a:cubicBezTo>
                <a:cubicBezTo>
                  <a:pt x="312839" y="247260"/>
                  <a:pt x="303123" y="249203"/>
                  <a:pt x="297294" y="249203"/>
                </a:cubicBezTo>
                <a:cubicBezTo>
                  <a:pt x="278834" y="249203"/>
                  <a:pt x="261104" y="244102"/>
                  <a:pt x="244102" y="233901"/>
                </a:cubicBezTo>
                <a:cubicBezTo>
                  <a:pt x="227099" y="223700"/>
                  <a:pt x="213255" y="210341"/>
                  <a:pt x="202568" y="193825"/>
                </a:cubicBezTo>
                <a:cubicBezTo>
                  <a:pt x="194795" y="182166"/>
                  <a:pt x="177308" y="162735"/>
                  <a:pt x="150104" y="135532"/>
                </a:cubicBezTo>
                <a:cubicBezTo>
                  <a:pt x="164677" y="135532"/>
                  <a:pt x="187509" y="133588"/>
                  <a:pt x="218598" y="129702"/>
                </a:cubicBezTo>
                <a:cubicBezTo>
                  <a:pt x="245802" y="124845"/>
                  <a:pt x="271548" y="122416"/>
                  <a:pt x="295837" y="122416"/>
                </a:cubicBezTo>
                <a:cubicBezTo>
                  <a:pt x="370646" y="109785"/>
                  <a:pt x="424081" y="102499"/>
                  <a:pt x="456142" y="100556"/>
                </a:cubicBezTo>
                <a:cubicBezTo>
                  <a:pt x="474602" y="95698"/>
                  <a:pt x="495247" y="91569"/>
                  <a:pt x="518079" y="88168"/>
                </a:cubicBezTo>
                <a:cubicBezTo>
                  <a:pt x="540910" y="84768"/>
                  <a:pt x="556698" y="82582"/>
                  <a:pt x="565442" y="81611"/>
                </a:cubicBezTo>
                <a:cubicBezTo>
                  <a:pt x="623735" y="73838"/>
                  <a:pt x="665997" y="66066"/>
                  <a:pt x="692229" y="58293"/>
                </a:cubicBezTo>
                <a:cubicBezTo>
                  <a:pt x="731091" y="51492"/>
                  <a:pt x="780154" y="39348"/>
                  <a:pt x="839419" y="218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49" name="椭圆 1148">
            <a:extLst>
              <a:ext uri="{FF2B5EF4-FFF2-40B4-BE49-F238E27FC236}">
                <a16:creationId xmlns:a16="http://schemas.microsoft.com/office/drawing/2014/main" id="{F0596E8C-07CD-0898-B252-BD51DA39639A}"/>
              </a:ext>
            </a:extLst>
          </p:cNvPr>
          <p:cNvSpPr/>
          <p:nvPr/>
        </p:nvSpPr>
        <p:spPr>
          <a:xfrm>
            <a:off x="6342920" y="2312998"/>
            <a:ext cx="1974229" cy="1974229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77AE36-EF6E-6313-63E5-DFB9509CDC50}"/>
              </a:ext>
            </a:extLst>
          </p:cNvPr>
          <p:cNvSpPr txBox="1"/>
          <p:nvPr/>
        </p:nvSpPr>
        <p:spPr>
          <a:xfrm>
            <a:off x="6654129" y="2552226"/>
            <a:ext cx="1286818" cy="1450038"/>
          </a:xfrm>
          <a:custGeom>
            <a:avLst/>
            <a:gdLst/>
            <a:ahLst/>
            <a:cxnLst/>
            <a:rect l="l" t="t" r="r" b="b"/>
            <a:pathLst>
              <a:path w="1286818" h="1450038">
                <a:moveTo>
                  <a:pt x="559613" y="0"/>
                </a:moveTo>
                <a:cubicBezTo>
                  <a:pt x="569328" y="6801"/>
                  <a:pt x="580015" y="10687"/>
                  <a:pt x="591674" y="11659"/>
                </a:cubicBezTo>
                <a:cubicBezTo>
                  <a:pt x="603332" y="12630"/>
                  <a:pt x="610133" y="13116"/>
                  <a:pt x="612076" y="13116"/>
                </a:cubicBezTo>
                <a:cubicBezTo>
                  <a:pt x="614991" y="13116"/>
                  <a:pt x="619120" y="13359"/>
                  <a:pt x="624463" y="13845"/>
                </a:cubicBezTo>
                <a:cubicBezTo>
                  <a:pt x="629807" y="14330"/>
                  <a:pt x="635879" y="15545"/>
                  <a:pt x="642680" y="17488"/>
                </a:cubicBezTo>
                <a:cubicBezTo>
                  <a:pt x="658225" y="21374"/>
                  <a:pt x="669883" y="23803"/>
                  <a:pt x="677656" y="24774"/>
                </a:cubicBezTo>
                <a:cubicBezTo>
                  <a:pt x="725262" y="34490"/>
                  <a:pt x="760723" y="46634"/>
                  <a:pt x="784041" y="61208"/>
                </a:cubicBezTo>
                <a:cubicBezTo>
                  <a:pt x="779183" y="69952"/>
                  <a:pt x="776268" y="78210"/>
                  <a:pt x="775297" y="85982"/>
                </a:cubicBezTo>
                <a:cubicBezTo>
                  <a:pt x="771410" y="89868"/>
                  <a:pt x="769467" y="93755"/>
                  <a:pt x="769467" y="97641"/>
                </a:cubicBezTo>
                <a:lnTo>
                  <a:pt x="766553" y="142818"/>
                </a:lnTo>
                <a:lnTo>
                  <a:pt x="759266" y="171964"/>
                </a:lnTo>
                <a:cubicBezTo>
                  <a:pt x="760238" y="188481"/>
                  <a:pt x="762181" y="196739"/>
                  <a:pt x="765095" y="196739"/>
                </a:cubicBezTo>
                <a:cubicBezTo>
                  <a:pt x="766067" y="197710"/>
                  <a:pt x="767524" y="198196"/>
                  <a:pt x="769467" y="198196"/>
                </a:cubicBezTo>
                <a:cubicBezTo>
                  <a:pt x="771410" y="198196"/>
                  <a:pt x="773353" y="196739"/>
                  <a:pt x="775297" y="193824"/>
                </a:cubicBezTo>
                <a:cubicBezTo>
                  <a:pt x="800557" y="189938"/>
                  <a:pt x="838447" y="181194"/>
                  <a:pt x="888968" y="167592"/>
                </a:cubicBezTo>
                <a:cubicBezTo>
                  <a:pt x="940460" y="153991"/>
                  <a:pt x="978351" y="145247"/>
                  <a:pt x="1002639" y="141360"/>
                </a:cubicBezTo>
                <a:cubicBezTo>
                  <a:pt x="1023042" y="136503"/>
                  <a:pt x="1046845" y="129702"/>
                  <a:pt x="1074048" y="120958"/>
                </a:cubicBezTo>
                <a:lnTo>
                  <a:pt x="1135256" y="103470"/>
                </a:lnTo>
                <a:cubicBezTo>
                  <a:pt x="1142057" y="108328"/>
                  <a:pt x="1156873" y="119015"/>
                  <a:pt x="1179704" y="135531"/>
                </a:cubicBezTo>
                <a:cubicBezTo>
                  <a:pt x="1202536" y="152047"/>
                  <a:pt x="1222210" y="168807"/>
                  <a:pt x="1238726" y="185809"/>
                </a:cubicBezTo>
                <a:cubicBezTo>
                  <a:pt x="1255242" y="202811"/>
                  <a:pt x="1267873" y="220542"/>
                  <a:pt x="1276616" y="239001"/>
                </a:cubicBezTo>
                <a:cubicBezTo>
                  <a:pt x="1283417" y="245802"/>
                  <a:pt x="1286818" y="255032"/>
                  <a:pt x="1286818" y="266690"/>
                </a:cubicBezTo>
                <a:cubicBezTo>
                  <a:pt x="1286818" y="278349"/>
                  <a:pt x="1283660" y="289036"/>
                  <a:pt x="1277345" y="298752"/>
                </a:cubicBezTo>
                <a:cubicBezTo>
                  <a:pt x="1271030" y="308467"/>
                  <a:pt x="1262043" y="315268"/>
                  <a:pt x="1250385" y="319154"/>
                </a:cubicBezTo>
                <a:cubicBezTo>
                  <a:pt x="1210551" y="332756"/>
                  <a:pt x="1150801" y="349272"/>
                  <a:pt x="1071134" y="368703"/>
                </a:cubicBezTo>
                <a:cubicBezTo>
                  <a:pt x="1008954" y="383276"/>
                  <a:pt x="973493" y="392020"/>
                  <a:pt x="964749" y="394935"/>
                </a:cubicBezTo>
                <a:cubicBezTo>
                  <a:pt x="965720" y="383276"/>
                  <a:pt x="970578" y="372589"/>
                  <a:pt x="979322" y="362874"/>
                </a:cubicBezTo>
                <a:cubicBezTo>
                  <a:pt x="985151" y="352187"/>
                  <a:pt x="991952" y="335185"/>
                  <a:pt x="999725" y="311868"/>
                </a:cubicBezTo>
                <a:cubicBezTo>
                  <a:pt x="1008469" y="287579"/>
                  <a:pt x="1015269" y="271062"/>
                  <a:pt x="1020127" y="262318"/>
                </a:cubicBezTo>
                <a:lnTo>
                  <a:pt x="823388" y="291465"/>
                </a:lnTo>
                <a:lnTo>
                  <a:pt x="782583" y="298752"/>
                </a:lnTo>
                <a:cubicBezTo>
                  <a:pt x="772868" y="299723"/>
                  <a:pt x="758294" y="302152"/>
                  <a:pt x="738864" y="306038"/>
                </a:cubicBezTo>
                <a:lnTo>
                  <a:pt x="735949" y="320611"/>
                </a:lnTo>
                <a:cubicBezTo>
                  <a:pt x="730119" y="364331"/>
                  <a:pt x="727205" y="387163"/>
                  <a:pt x="727205" y="389106"/>
                </a:cubicBezTo>
                <a:cubicBezTo>
                  <a:pt x="727205" y="403679"/>
                  <a:pt x="726719" y="413880"/>
                  <a:pt x="725747" y="419710"/>
                </a:cubicBezTo>
                <a:cubicBezTo>
                  <a:pt x="740321" y="415823"/>
                  <a:pt x="753922" y="413880"/>
                  <a:pt x="766553" y="413880"/>
                </a:cubicBezTo>
                <a:cubicBezTo>
                  <a:pt x="771410" y="413880"/>
                  <a:pt x="776268" y="414366"/>
                  <a:pt x="781126" y="415338"/>
                </a:cubicBezTo>
                <a:lnTo>
                  <a:pt x="859821" y="424082"/>
                </a:lnTo>
                <a:cubicBezTo>
                  <a:pt x="979322" y="436712"/>
                  <a:pt x="1072105" y="451771"/>
                  <a:pt x="1138171" y="469259"/>
                </a:cubicBezTo>
                <a:cubicBezTo>
                  <a:pt x="1167317" y="478003"/>
                  <a:pt x="1191606" y="492576"/>
                  <a:pt x="1211037" y="512978"/>
                </a:cubicBezTo>
                <a:cubicBezTo>
                  <a:pt x="1230468" y="533381"/>
                  <a:pt x="1240183" y="556698"/>
                  <a:pt x="1240183" y="582930"/>
                </a:cubicBezTo>
                <a:cubicBezTo>
                  <a:pt x="1240183" y="584873"/>
                  <a:pt x="1240183" y="587302"/>
                  <a:pt x="1240183" y="590217"/>
                </a:cubicBezTo>
                <a:cubicBezTo>
                  <a:pt x="1240183" y="627136"/>
                  <a:pt x="1214437" y="659197"/>
                  <a:pt x="1162945" y="686400"/>
                </a:cubicBezTo>
                <a:lnTo>
                  <a:pt x="1127969" y="686400"/>
                </a:lnTo>
                <a:cubicBezTo>
                  <a:pt x="1109510" y="680571"/>
                  <a:pt x="1084735" y="666969"/>
                  <a:pt x="1053646" y="645595"/>
                </a:cubicBezTo>
                <a:cubicBezTo>
                  <a:pt x="1031300" y="631022"/>
                  <a:pt x="1018670" y="622764"/>
                  <a:pt x="1015755" y="620820"/>
                </a:cubicBezTo>
                <a:cubicBezTo>
                  <a:pt x="985637" y="596532"/>
                  <a:pt x="938517" y="563013"/>
                  <a:pt x="874394" y="520265"/>
                </a:cubicBezTo>
                <a:lnTo>
                  <a:pt x="801528" y="472173"/>
                </a:lnTo>
                <a:cubicBezTo>
                  <a:pt x="785984" y="459543"/>
                  <a:pt x="763638" y="447884"/>
                  <a:pt x="734492" y="437197"/>
                </a:cubicBezTo>
                <a:cubicBezTo>
                  <a:pt x="733520" y="444970"/>
                  <a:pt x="733034" y="457114"/>
                  <a:pt x="733034" y="473631"/>
                </a:cubicBezTo>
                <a:cubicBezTo>
                  <a:pt x="733034" y="490147"/>
                  <a:pt x="731577" y="508121"/>
                  <a:pt x="728662" y="527552"/>
                </a:cubicBezTo>
                <a:cubicBezTo>
                  <a:pt x="731577" y="539210"/>
                  <a:pt x="733034" y="550869"/>
                  <a:pt x="733034" y="562527"/>
                </a:cubicBezTo>
                <a:cubicBezTo>
                  <a:pt x="733034" y="579044"/>
                  <a:pt x="730605" y="597989"/>
                  <a:pt x="725747" y="619363"/>
                </a:cubicBezTo>
                <a:cubicBezTo>
                  <a:pt x="727691" y="625192"/>
                  <a:pt x="728662" y="628593"/>
                  <a:pt x="728662" y="629564"/>
                </a:cubicBezTo>
                <a:lnTo>
                  <a:pt x="728662" y="652882"/>
                </a:lnTo>
                <a:cubicBezTo>
                  <a:pt x="734492" y="649967"/>
                  <a:pt x="742993" y="647538"/>
                  <a:pt x="754165" y="645595"/>
                </a:cubicBezTo>
                <a:cubicBezTo>
                  <a:pt x="765338" y="643652"/>
                  <a:pt x="773839" y="641709"/>
                  <a:pt x="779669" y="639766"/>
                </a:cubicBezTo>
                <a:lnTo>
                  <a:pt x="830675" y="622278"/>
                </a:lnTo>
                <a:cubicBezTo>
                  <a:pt x="837476" y="620335"/>
                  <a:pt x="845005" y="617663"/>
                  <a:pt x="853264" y="614262"/>
                </a:cubicBezTo>
                <a:cubicBezTo>
                  <a:pt x="861521" y="610862"/>
                  <a:pt x="870994" y="607705"/>
                  <a:pt x="881681" y="604790"/>
                </a:cubicBezTo>
                <a:cubicBezTo>
                  <a:pt x="886539" y="599932"/>
                  <a:pt x="890911" y="597503"/>
                  <a:pt x="894797" y="597503"/>
                </a:cubicBezTo>
                <a:cubicBezTo>
                  <a:pt x="896741" y="597503"/>
                  <a:pt x="898683" y="597989"/>
                  <a:pt x="900627" y="598961"/>
                </a:cubicBezTo>
                <a:cubicBezTo>
                  <a:pt x="928802" y="610619"/>
                  <a:pt x="956005" y="624221"/>
                  <a:pt x="982237" y="639766"/>
                </a:cubicBezTo>
                <a:lnTo>
                  <a:pt x="1015755" y="661625"/>
                </a:lnTo>
                <a:cubicBezTo>
                  <a:pt x="1024499" y="670369"/>
                  <a:pt x="1028871" y="680085"/>
                  <a:pt x="1028871" y="690772"/>
                </a:cubicBezTo>
                <a:cubicBezTo>
                  <a:pt x="1028871" y="693687"/>
                  <a:pt x="1028385" y="696601"/>
                  <a:pt x="1027414" y="699516"/>
                </a:cubicBezTo>
                <a:cubicBezTo>
                  <a:pt x="1025471" y="714089"/>
                  <a:pt x="1022070" y="730606"/>
                  <a:pt x="1017213" y="749065"/>
                </a:cubicBezTo>
                <a:cubicBezTo>
                  <a:pt x="1012355" y="767524"/>
                  <a:pt x="1008954" y="781126"/>
                  <a:pt x="1007011" y="789870"/>
                </a:cubicBezTo>
                <a:cubicBezTo>
                  <a:pt x="1008954" y="790842"/>
                  <a:pt x="1009926" y="792785"/>
                  <a:pt x="1009926" y="795699"/>
                </a:cubicBezTo>
                <a:cubicBezTo>
                  <a:pt x="1009926" y="804443"/>
                  <a:pt x="1008954" y="817559"/>
                  <a:pt x="1007011" y="835047"/>
                </a:cubicBezTo>
                <a:cubicBezTo>
                  <a:pt x="1005068" y="852535"/>
                  <a:pt x="1004096" y="866137"/>
                  <a:pt x="1004096" y="875852"/>
                </a:cubicBezTo>
                <a:cubicBezTo>
                  <a:pt x="1004096" y="881682"/>
                  <a:pt x="1005068" y="891397"/>
                  <a:pt x="1007011" y="904999"/>
                </a:cubicBezTo>
                <a:cubicBezTo>
                  <a:pt x="1003125" y="932202"/>
                  <a:pt x="1001182" y="963292"/>
                  <a:pt x="1001182" y="998268"/>
                </a:cubicBezTo>
                <a:lnTo>
                  <a:pt x="1002639" y="1072591"/>
                </a:lnTo>
                <a:cubicBezTo>
                  <a:pt x="1003611" y="1090079"/>
                  <a:pt x="1004096" y="1115339"/>
                  <a:pt x="1004096" y="1148372"/>
                </a:cubicBezTo>
                <a:cubicBezTo>
                  <a:pt x="1004096" y="1187234"/>
                  <a:pt x="1002639" y="1216381"/>
                  <a:pt x="999725" y="1235812"/>
                </a:cubicBezTo>
                <a:cubicBezTo>
                  <a:pt x="999725" y="1255243"/>
                  <a:pt x="1000696" y="1269330"/>
                  <a:pt x="1002639" y="1278074"/>
                </a:cubicBezTo>
                <a:lnTo>
                  <a:pt x="999725" y="1311592"/>
                </a:lnTo>
                <a:cubicBezTo>
                  <a:pt x="996810" y="1318393"/>
                  <a:pt x="993895" y="1324951"/>
                  <a:pt x="990981" y="1331266"/>
                </a:cubicBezTo>
                <a:cubicBezTo>
                  <a:pt x="988066" y="1337581"/>
                  <a:pt x="985637" y="1343654"/>
                  <a:pt x="983694" y="1349483"/>
                </a:cubicBezTo>
                <a:cubicBezTo>
                  <a:pt x="974950" y="1373772"/>
                  <a:pt x="966449" y="1392960"/>
                  <a:pt x="958191" y="1407047"/>
                </a:cubicBezTo>
                <a:cubicBezTo>
                  <a:pt x="949933" y="1421135"/>
                  <a:pt x="938031" y="1431579"/>
                  <a:pt x="922486" y="1438380"/>
                </a:cubicBezTo>
                <a:cubicBezTo>
                  <a:pt x="911799" y="1444209"/>
                  <a:pt x="895283" y="1448095"/>
                  <a:pt x="872937" y="1450038"/>
                </a:cubicBezTo>
                <a:lnTo>
                  <a:pt x="843791" y="1410691"/>
                </a:lnTo>
                <a:cubicBezTo>
                  <a:pt x="809787" y="1365028"/>
                  <a:pt x="780154" y="1328109"/>
                  <a:pt x="754894" y="1299934"/>
                </a:cubicBezTo>
                <a:cubicBezTo>
                  <a:pt x="729634" y="1271759"/>
                  <a:pt x="700487" y="1247956"/>
                  <a:pt x="667455" y="1228525"/>
                </a:cubicBezTo>
                <a:cubicBezTo>
                  <a:pt x="678142" y="1229496"/>
                  <a:pt x="688343" y="1229982"/>
                  <a:pt x="698058" y="1229982"/>
                </a:cubicBezTo>
                <a:cubicBezTo>
                  <a:pt x="701945" y="1229982"/>
                  <a:pt x="708017" y="1229739"/>
                  <a:pt x="716275" y="1229254"/>
                </a:cubicBezTo>
                <a:cubicBezTo>
                  <a:pt x="724533" y="1228768"/>
                  <a:pt x="732548" y="1228525"/>
                  <a:pt x="740321" y="1228525"/>
                </a:cubicBezTo>
                <a:cubicBezTo>
                  <a:pt x="752951" y="1227553"/>
                  <a:pt x="765581" y="1227068"/>
                  <a:pt x="778211" y="1227068"/>
                </a:cubicBezTo>
                <a:cubicBezTo>
                  <a:pt x="789870" y="1227068"/>
                  <a:pt x="801528" y="1227553"/>
                  <a:pt x="813187" y="1228525"/>
                </a:cubicBezTo>
                <a:cubicBezTo>
                  <a:pt x="819016" y="1228525"/>
                  <a:pt x="823631" y="1226582"/>
                  <a:pt x="827032" y="1222696"/>
                </a:cubicBezTo>
                <a:cubicBezTo>
                  <a:pt x="830432" y="1218809"/>
                  <a:pt x="833589" y="1214195"/>
                  <a:pt x="836504" y="1208851"/>
                </a:cubicBezTo>
                <a:cubicBezTo>
                  <a:pt x="839419" y="1203507"/>
                  <a:pt x="841848" y="1198893"/>
                  <a:pt x="843791" y="1195007"/>
                </a:cubicBezTo>
                <a:cubicBezTo>
                  <a:pt x="841848" y="1171689"/>
                  <a:pt x="840876" y="1150315"/>
                  <a:pt x="840876" y="1130884"/>
                </a:cubicBezTo>
                <a:cubicBezTo>
                  <a:pt x="840876" y="1100766"/>
                  <a:pt x="841848" y="1069191"/>
                  <a:pt x="843791" y="1036158"/>
                </a:cubicBezTo>
                <a:lnTo>
                  <a:pt x="843791" y="1002640"/>
                </a:lnTo>
                <a:cubicBezTo>
                  <a:pt x="843791" y="949204"/>
                  <a:pt x="842333" y="897226"/>
                  <a:pt x="839419" y="846706"/>
                </a:cubicBezTo>
                <a:cubicBezTo>
                  <a:pt x="839419" y="843791"/>
                  <a:pt x="839419" y="841362"/>
                  <a:pt x="839419" y="839419"/>
                </a:cubicBezTo>
                <a:cubicBezTo>
                  <a:pt x="839419" y="813187"/>
                  <a:pt x="835047" y="783069"/>
                  <a:pt x="826303" y="749065"/>
                </a:cubicBezTo>
                <a:cubicBezTo>
                  <a:pt x="822417" y="749065"/>
                  <a:pt x="818045" y="749065"/>
                  <a:pt x="813187" y="749065"/>
                </a:cubicBezTo>
                <a:cubicBezTo>
                  <a:pt x="791813" y="749065"/>
                  <a:pt x="768496" y="751251"/>
                  <a:pt x="743235" y="755623"/>
                </a:cubicBezTo>
                <a:cubicBezTo>
                  <a:pt x="717975" y="759995"/>
                  <a:pt x="702916" y="762667"/>
                  <a:pt x="698058" y="763638"/>
                </a:cubicBezTo>
                <a:cubicBezTo>
                  <a:pt x="678627" y="769468"/>
                  <a:pt x="663083" y="772868"/>
                  <a:pt x="651424" y="773840"/>
                </a:cubicBezTo>
                <a:cubicBezTo>
                  <a:pt x="632965" y="779669"/>
                  <a:pt x="611105" y="783555"/>
                  <a:pt x="585844" y="785498"/>
                </a:cubicBezTo>
                <a:lnTo>
                  <a:pt x="575643" y="789870"/>
                </a:lnTo>
                <a:cubicBezTo>
                  <a:pt x="555241" y="796671"/>
                  <a:pt x="536295" y="800071"/>
                  <a:pt x="518807" y="800071"/>
                </a:cubicBezTo>
                <a:cubicBezTo>
                  <a:pt x="511035" y="805901"/>
                  <a:pt x="507149" y="816588"/>
                  <a:pt x="507149" y="832133"/>
                </a:cubicBezTo>
                <a:cubicBezTo>
                  <a:pt x="507149" y="840877"/>
                  <a:pt x="507635" y="849863"/>
                  <a:pt x="508606" y="859093"/>
                </a:cubicBezTo>
                <a:cubicBezTo>
                  <a:pt x="509578" y="868323"/>
                  <a:pt x="510063" y="875367"/>
                  <a:pt x="510063" y="880224"/>
                </a:cubicBezTo>
                <a:cubicBezTo>
                  <a:pt x="510063" y="884110"/>
                  <a:pt x="510063" y="887025"/>
                  <a:pt x="510063" y="888968"/>
                </a:cubicBezTo>
                <a:cubicBezTo>
                  <a:pt x="571271" y="882167"/>
                  <a:pt x="650938" y="868080"/>
                  <a:pt x="749065" y="846706"/>
                </a:cubicBezTo>
                <a:cubicBezTo>
                  <a:pt x="769467" y="858364"/>
                  <a:pt x="783069" y="877795"/>
                  <a:pt x="789870" y="904999"/>
                </a:cubicBezTo>
                <a:cubicBezTo>
                  <a:pt x="783069" y="916657"/>
                  <a:pt x="773839" y="926373"/>
                  <a:pt x="762181" y="934145"/>
                </a:cubicBezTo>
                <a:cubicBezTo>
                  <a:pt x="750522" y="941918"/>
                  <a:pt x="738378" y="945804"/>
                  <a:pt x="725747" y="945804"/>
                </a:cubicBezTo>
                <a:cubicBezTo>
                  <a:pt x="655796" y="945804"/>
                  <a:pt x="585359" y="958920"/>
                  <a:pt x="514435" y="985152"/>
                </a:cubicBezTo>
                <a:cubicBezTo>
                  <a:pt x="515407" y="990009"/>
                  <a:pt x="515893" y="994381"/>
                  <a:pt x="515893" y="998268"/>
                </a:cubicBezTo>
                <a:cubicBezTo>
                  <a:pt x="515893" y="1000211"/>
                  <a:pt x="515650" y="1003368"/>
                  <a:pt x="515164" y="1007740"/>
                </a:cubicBezTo>
                <a:cubicBezTo>
                  <a:pt x="514678" y="1012112"/>
                  <a:pt x="514435" y="1016727"/>
                  <a:pt x="514435" y="1021585"/>
                </a:cubicBezTo>
                <a:cubicBezTo>
                  <a:pt x="514435" y="1031300"/>
                  <a:pt x="515893" y="1038830"/>
                  <a:pt x="518807" y="1044173"/>
                </a:cubicBezTo>
                <a:cubicBezTo>
                  <a:pt x="521722" y="1049517"/>
                  <a:pt x="528037" y="1052674"/>
                  <a:pt x="537753" y="1053646"/>
                </a:cubicBezTo>
                <a:cubicBezTo>
                  <a:pt x="539696" y="1053646"/>
                  <a:pt x="542125" y="1053646"/>
                  <a:pt x="545039" y="1053646"/>
                </a:cubicBezTo>
                <a:cubicBezTo>
                  <a:pt x="576129" y="1053646"/>
                  <a:pt x="614505" y="1047817"/>
                  <a:pt x="660168" y="1036158"/>
                </a:cubicBezTo>
                <a:cubicBezTo>
                  <a:pt x="691258" y="1028386"/>
                  <a:pt x="718947" y="1023042"/>
                  <a:pt x="743235" y="1020127"/>
                </a:cubicBezTo>
                <a:cubicBezTo>
                  <a:pt x="753922" y="1024985"/>
                  <a:pt x="765824" y="1031786"/>
                  <a:pt x="778940" y="1040530"/>
                </a:cubicBezTo>
                <a:cubicBezTo>
                  <a:pt x="792056" y="1049274"/>
                  <a:pt x="801043" y="1055589"/>
                  <a:pt x="805900" y="1059475"/>
                </a:cubicBezTo>
                <a:cubicBezTo>
                  <a:pt x="803957" y="1065305"/>
                  <a:pt x="801528" y="1074049"/>
                  <a:pt x="798614" y="1085707"/>
                </a:cubicBezTo>
                <a:cubicBezTo>
                  <a:pt x="795699" y="1097366"/>
                  <a:pt x="790841" y="1105624"/>
                  <a:pt x="784041" y="1110482"/>
                </a:cubicBezTo>
                <a:cubicBezTo>
                  <a:pt x="699516" y="1124083"/>
                  <a:pt x="611590" y="1134770"/>
                  <a:pt x="520265" y="1142543"/>
                </a:cubicBezTo>
                <a:cubicBezTo>
                  <a:pt x="520265" y="1146429"/>
                  <a:pt x="520265" y="1150801"/>
                  <a:pt x="520265" y="1155659"/>
                </a:cubicBezTo>
                <a:cubicBezTo>
                  <a:pt x="520265" y="1164403"/>
                  <a:pt x="519779" y="1176061"/>
                  <a:pt x="518807" y="1190634"/>
                </a:cubicBezTo>
                <a:lnTo>
                  <a:pt x="517350" y="1225610"/>
                </a:lnTo>
                <a:cubicBezTo>
                  <a:pt x="517350" y="1240184"/>
                  <a:pt x="518807" y="1254757"/>
                  <a:pt x="521722" y="1269330"/>
                </a:cubicBezTo>
                <a:cubicBezTo>
                  <a:pt x="518807" y="1275159"/>
                  <a:pt x="514921" y="1280503"/>
                  <a:pt x="510063" y="1285361"/>
                </a:cubicBezTo>
                <a:cubicBezTo>
                  <a:pt x="510063" y="1287304"/>
                  <a:pt x="510063" y="1289247"/>
                  <a:pt x="510063" y="1291190"/>
                </a:cubicBezTo>
                <a:cubicBezTo>
                  <a:pt x="510063" y="1299934"/>
                  <a:pt x="508363" y="1308192"/>
                  <a:pt x="504963" y="1315964"/>
                </a:cubicBezTo>
                <a:cubicBezTo>
                  <a:pt x="501562" y="1323737"/>
                  <a:pt x="497190" y="1332238"/>
                  <a:pt x="491847" y="1341468"/>
                </a:cubicBezTo>
                <a:cubicBezTo>
                  <a:pt x="486503" y="1350697"/>
                  <a:pt x="482374" y="1358227"/>
                  <a:pt x="479460" y="1364056"/>
                </a:cubicBezTo>
                <a:cubicBezTo>
                  <a:pt x="465858" y="1371829"/>
                  <a:pt x="443512" y="1381544"/>
                  <a:pt x="412423" y="1393203"/>
                </a:cubicBezTo>
                <a:cubicBezTo>
                  <a:pt x="403679" y="1380573"/>
                  <a:pt x="397607" y="1366485"/>
                  <a:pt x="394206" y="1350940"/>
                </a:cubicBezTo>
                <a:cubicBezTo>
                  <a:pt x="390806" y="1335396"/>
                  <a:pt x="388620" y="1326166"/>
                  <a:pt x="387648" y="1323251"/>
                </a:cubicBezTo>
                <a:cubicBezTo>
                  <a:pt x="381819" y="1291190"/>
                  <a:pt x="374532" y="1267873"/>
                  <a:pt x="365788" y="1253300"/>
                </a:cubicBezTo>
                <a:lnTo>
                  <a:pt x="377447" y="1237269"/>
                </a:lnTo>
                <a:cubicBezTo>
                  <a:pt x="377447" y="1230468"/>
                  <a:pt x="377447" y="1222696"/>
                  <a:pt x="377447" y="1213952"/>
                </a:cubicBezTo>
                <a:cubicBezTo>
                  <a:pt x="377447" y="1197435"/>
                  <a:pt x="377933" y="1176061"/>
                  <a:pt x="378904" y="1149829"/>
                </a:cubicBezTo>
                <a:cubicBezTo>
                  <a:pt x="379876" y="1123598"/>
                  <a:pt x="380362" y="1102223"/>
                  <a:pt x="380362" y="1085707"/>
                </a:cubicBezTo>
                <a:cubicBezTo>
                  <a:pt x="380362" y="1076963"/>
                  <a:pt x="380362" y="1069191"/>
                  <a:pt x="380362" y="1062390"/>
                </a:cubicBezTo>
                <a:cubicBezTo>
                  <a:pt x="378418" y="1025471"/>
                  <a:pt x="377447" y="970093"/>
                  <a:pt x="377447" y="896255"/>
                </a:cubicBezTo>
                <a:cubicBezTo>
                  <a:pt x="374532" y="878767"/>
                  <a:pt x="372589" y="859336"/>
                  <a:pt x="371618" y="837962"/>
                </a:cubicBezTo>
                <a:cubicBezTo>
                  <a:pt x="370646" y="816588"/>
                  <a:pt x="370160" y="802500"/>
                  <a:pt x="370160" y="795699"/>
                </a:cubicBezTo>
                <a:cubicBezTo>
                  <a:pt x="370160" y="756837"/>
                  <a:pt x="367731" y="723319"/>
                  <a:pt x="362874" y="695144"/>
                </a:cubicBezTo>
                <a:cubicBezTo>
                  <a:pt x="357044" y="705831"/>
                  <a:pt x="349758" y="714089"/>
                  <a:pt x="341014" y="719919"/>
                </a:cubicBezTo>
                <a:cubicBezTo>
                  <a:pt x="324497" y="738378"/>
                  <a:pt x="303609" y="749065"/>
                  <a:pt x="278349" y="751980"/>
                </a:cubicBezTo>
                <a:cubicBezTo>
                  <a:pt x="274463" y="753923"/>
                  <a:pt x="265719" y="758052"/>
                  <a:pt x="252117" y="764367"/>
                </a:cubicBezTo>
                <a:cubicBezTo>
                  <a:pt x="238515" y="770682"/>
                  <a:pt x="226614" y="774811"/>
                  <a:pt x="216412" y="776754"/>
                </a:cubicBezTo>
                <a:cubicBezTo>
                  <a:pt x="206211" y="778697"/>
                  <a:pt x="197224" y="779669"/>
                  <a:pt x="189452" y="779669"/>
                </a:cubicBezTo>
                <a:cubicBezTo>
                  <a:pt x="186537" y="779669"/>
                  <a:pt x="183623" y="779669"/>
                  <a:pt x="180708" y="779669"/>
                </a:cubicBezTo>
                <a:cubicBezTo>
                  <a:pt x="166135" y="774811"/>
                  <a:pt x="157634" y="767282"/>
                  <a:pt x="155205" y="757080"/>
                </a:cubicBezTo>
                <a:cubicBezTo>
                  <a:pt x="152776" y="746879"/>
                  <a:pt x="151562" y="734978"/>
                  <a:pt x="151562" y="721376"/>
                </a:cubicBezTo>
                <a:cubicBezTo>
                  <a:pt x="151562" y="716518"/>
                  <a:pt x="151562" y="711660"/>
                  <a:pt x="151562" y="706803"/>
                </a:cubicBezTo>
                <a:cubicBezTo>
                  <a:pt x="177793" y="682514"/>
                  <a:pt x="198925" y="661625"/>
                  <a:pt x="214955" y="644138"/>
                </a:cubicBezTo>
                <a:cubicBezTo>
                  <a:pt x="230986" y="626650"/>
                  <a:pt x="244344" y="607219"/>
                  <a:pt x="255032" y="585845"/>
                </a:cubicBezTo>
                <a:cubicBezTo>
                  <a:pt x="262804" y="570300"/>
                  <a:pt x="275434" y="553298"/>
                  <a:pt x="292922" y="534838"/>
                </a:cubicBezTo>
                <a:cubicBezTo>
                  <a:pt x="306524" y="519293"/>
                  <a:pt x="316968" y="505935"/>
                  <a:pt x="324255" y="494762"/>
                </a:cubicBezTo>
                <a:cubicBezTo>
                  <a:pt x="331541" y="483589"/>
                  <a:pt x="336642" y="470716"/>
                  <a:pt x="339556" y="456143"/>
                </a:cubicBezTo>
                <a:cubicBezTo>
                  <a:pt x="341500" y="451285"/>
                  <a:pt x="345872" y="446913"/>
                  <a:pt x="352672" y="443027"/>
                </a:cubicBezTo>
                <a:lnTo>
                  <a:pt x="357044" y="410966"/>
                </a:lnTo>
                <a:cubicBezTo>
                  <a:pt x="366760" y="411937"/>
                  <a:pt x="374532" y="415338"/>
                  <a:pt x="380362" y="421167"/>
                </a:cubicBezTo>
                <a:cubicBezTo>
                  <a:pt x="386191" y="426996"/>
                  <a:pt x="391534" y="434040"/>
                  <a:pt x="396392" y="442298"/>
                </a:cubicBezTo>
                <a:cubicBezTo>
                  <a:pt x="401250" y="450556"/>
                  <a:pt x="405136" y="456628"/>
                  <a:pt x="408051" y="460515"/>
                </a:cubicBezTo>
                <a:cubicBezTo>
                  <a:pt x="422624" y="478003"/>
                  <a:pt x="438655" y="495491"/>
                  <a:pt x="456142" y="512978"/>
                </a:cubicBezTo>
                <a:lnTo>
                  <a:pt x="456142" y="531924"/>
                </a:lnTo>
                <a:cubicBezTo>
                  <a:pt x="456142" y="549411"/>
                  <a:pt x="457600" y="562042"/>
                  <a:pt x="460514" y="569814"/>
                </a:cubicBezTo>
                <a:cubicBezTo>
                  <a:pt x="457600" y="576615"/>
                  <a:pt x="447399" y="592160"/>
                  <a:pt x="429911" y="616448"/>
                </a:cubicBezTo>
                <a:cubicBezTo>
                  <a:pt x="426996" y="619363"/>
                  <a:pt x="422624" y="623978"/>
                  <a:pt x="416795" y="630293"/>
                </a:cubicBezTo>
                <a:cubicBezTo>
                  <a:pt x="410965" y="636608"/>
                  <a:pt x="406108" y="642680"/>
                  <a:pt x="402221" y="648510"/>
                </a:cubicBezTo>
                <a:cubicBezTo>
                  <a:pt x="398335" y="654339"/>
                  <a:pt x="395906" y="660654"/>
                  <a:pt x="394935" y="667455"/>
                </a:cubicBezTo>
                <a:cubicBezTo>
                  <a:pt x="405622" y="678142"/>
                  <a:pt x="419709" y="686643"/>
                  <a:pt x="437197" y="692958"/>
                </a:cubicBezTo>
                <a:cubicBezTo>
                  <a:pt x="454685" y="699273"/>
                  <a:pt x="465372" y="703402"/>
                  <a:pt x="469258" y="705345"/>
                </a:cubicBezTo>
                <a:cubicBezTo>
                  <a:pt x="492576" y="701459"/>
                  <a:pt x="509578" y="699516"/>
                  <a:pt x="520265" y="699516"/>
                </a:cubicBezTo>
                <a:cubicBezTo>
                  <a:pt x="525123" y="698544"/>
                  <a:pt x="531438" y="698059"/>
                  <a:pt x="539210" y="698059"/>
                </a:cubicBezTo>
                <a:lnTo>
                  <a:pt x="566899" y="690772"/>
                </a:lnTo>
                <a:cubicBezTo>
                  <a:pt x="568842" y="674256"/>
                  <a:pt x="572243" y="624707"/>
                  <a:pt x="577100" y="542125"/>
                </a:cubicBezTo>
                <a:cubicBezTo>
                  <a:pt x="576129" y="534352"/>
                  <a:pt x="575643" y="522208"/>
                  <a:pt x="575643" y="505692"/>
                </a:cubicBezTo>
                <a:cubicBezTo>
                  <a:pt x="574672" y="492090"/>
                  <a:pt x="573214" y="479703"/>
                  <a:pt x="571271" y="468530"/>
                </a:cubicBezTo>
                <a:cubicBezTo>
                  <a:pt x="569328" y="457357"/>
                  <a:pt x="567871" y="447399"/>
                  <a:pt x="566899" y="438655"/>
                </a:cubicBezTo>
                <a:lnTo>
                  <a:pt x="566899" y="428454"/>
                </a:lnTo>
                <a:cubicBezTo>
                  <a:pt x="563985" y="421653"/>
                  <a:pt x="562527" y="409994"/>
                  <a:pt x="562527" y="393478"/>
                </a:cubicBezTo>
                <a:cubicBezTo>
                  <a:pt x="561556" y="387648"/>
                  <a:pt x="559613" y="379147"/>
                  <a:pt x="556698" y="367975"/>
                </a:cubicBezTo>
                <a:cubicBezTo>
                  <a:pt x="553783" y="356802"/>
                  <a:pt x="552326" y="346358"/>
                  <a:pt x="552326" y="336642"/>
                </a:cubicBezTo>
                <a:cubicBezTo>
                  <a:pt x="552326" y="334699"/>
                  <a:pt x="552326" y="332270"/>
                  <a:pt x="552326" y="329355"/>
                </a:cubicBezTo>
                <a:lnTo>
                  <a:pt x="546496" y="329355"/>
                </a:lnTo>
                <a:cubicBezTo>
                  <a:pt x="538724" y="331298"/>
                  <a:pt x="525608" y="335428"/>
                  <a:pt x="507149" y="341743"/>
                </a:cubicBezTo>
                <a:cubicBezTo>
                  <a:pt x="488689" y="348058"/>
                  <a:pt x="471687" y="352187"/>
                  <a:pt x="456142" y="354130"/>
                </a:cubicBezTo>
                <a:cubicBezTo>
                  <a:pt x="434768" y="356073"/>
                  <a:pt x="406108" y="361902"/>
                  <a:pt x="370160" y="371618"/>
                </a:cubicBezTo>
                <a:cubicBezTo>
                  <a:pt x="341014" y="378419"/>
                  <a:pt x="311867" y="384248"/>
                  <a:pt x="282721" y="389106"/>
                </a:cubicBezTo>
                <a:cubicBezTo>
                  <a:pt x="257460" y="392992"/>
                  <a:pt x="232200" y="398821"/>
                  <a:pt x="206940" y="406594"/>
                </a:cubicBezTo>
                <a:cubicBezTo>
                  <a:pt x="205968" y="414366"/>
                  <a:pt x="204025" y="422381"/>
                  <a:pt x="201111" y="430640"/>
                </a:cubicBezTo>
                <a:cubicBezTo>
                  <a:pt x="198196" y="438898"/>
                  <a:pt x="196253" y="444484"/>
                  <a:pt x="195281" y="447399"/>
                </a:cubicBezTo>
                <a:cubicBezTo>
                  <a:pt x="188480" y="464887"/>
                  <a:pt x="184594" y="480917"/>
                  <a:pt x="183623" y="495491"/>
                </a:cubicBezTo>
                <a:cubicBezTo>
                  <a:pt x="183623" y="505206"/>
                  <a:pt x="181437" y="513950"/>
                  <a:pt x="177065" y="521722"/>
                </a:cubicBezTo>
                <a:cubicBezTo>
                  <a:pt x="172693" y="529495"/>
                  <a:pt x="166863" y="537753"/>
                  <a:pt x="159577" y="546497"/>
                </a:cubicBezTo>
                <a:cubicBezTo>
                  <a:pt x="152290" y="555241"/>
                  <a:pt x="146218" y="563499"/>
                  <a:pt x="141360" y="571271"/>
                </a:cubicBezTo>
                <a:cubicBezTo>
                  <a:pt x="124844" y="578072"/>
                  <a:pt x="106384" y="591674"/>
                  <a:pt x="85982" y="612076"/>
                </a:cubicBezTo>
                <a:cubicBezTo>
                  <a:pt x="78209" y="609162"/>
                  <a:pt x="68494" y="606004"/>
                  <a:pt x="56835" y="602604"/>
                </a:cubicBezTo>
                <a:cubicBezTo>
                  <a:pt x="45177" y="599203"/>
                  <a:pt x="35947" y="596046"/>
                  <a:pt x="29146" y="593131"/>
                </a:cubicBezTo>
                <a:cubicBezTo>
                  <a:pt x="20402" y="580501"/>
                  <a:pt x="14087" y="566899"/>
                  <a:pt x="10201" y="552326"/>
                </a:cubicBezTo>
                <a:cubicBezTo>
                  <a:pt x="6315" y="537753"/>
                  <a:pt x="2914" y="519293"/>
                  <a:pt x="0" y="496948"/>
                </a:cubicBezTo>
                <a:cubicBezTo>
                  <a:pt x="8744" y="483346"/>
                  <a:pt x="15788" y="469016"/>
                  <a:pt x="21131" y="453957"/>
                </a:cubicBezTo>
                <a:cubicBezTo>
                  <a:pt x="26474" y="438898"/>
                  <a:pt x="32061" y="420195"/>
                  <a:pt x="37890" y="397850"/>
                </a:cubicBezTo>
                <a:lnTo>
                  <a:pt x="37890" y="390563"/>
                </a:lnTo>
                <a:lnTo>
                  <a:pt x="45177" y="377447"/>
                </a:lnTo>
                <a:cubicBezTo>
                  <a:pt x="46148" y="377447"/>
                  <a:pt x="47120" y="376961"/>
                  <a:pt x="48092" y="375990"/>
                </a:cubicBezTo>
                <a:cubicBezTo>
                  <a:pt x="49063" y="375018"/>
                  <a:pt x="49549" y="374047"/>
                  <a:pt x="49549" y="373075"/>
                </a:cubicBezTo>
                <a:cubicBezTo>
                  <a:pt x="52463" y="362388"/>
                  <a:pt x="54892" y="346358"/>
                  <a:pt x="56835" y="324983"/>
                </a:cubicBezTo>
                <a:cubicBezTo>
                  <a:pt x="58779" y="305552"/>
                  <a:pt x="61207" y="289279"/>
                  <a:pt x="64122" y="276163"/>
                </a:cubicBezTo>
                <a:cubicBezTo>
                  <a:pt x="67037" y="263047"/>
                  <a:pt x="72866" y="251146"/>
                  <a:pt x="81610" y="240459"/>
                </a:cubicBezTo>
                <a:cubicBezTo>
                  <a:pt x="96183" y="243373"/>
                  <a:pt x="115128" y="253574"/>
                  <a:pt x="138446" y="271062"/>
                </a:cubicBezTo>
                <a:cubicBezTo>
                  <a:pt x="155933" y="284664"/>
                  <a:pt x="170021" y="293894"/>
                  <a:pt x="180708" y="298752"/>
                </a:cubicBezTo>
                <a:cubicBezTo>
                  <a:pt x="207911" y="292922"/>
                  <a:pt x="249688" y="287093"/>
                  <a:pt x="306038" y="281264"/>
                </a:cubicBezTo>
                <a:cubicBezTo>
                  <a:pt x="363359" y="275434"/>
                  <a:pt x="404650" y="270091"/>
                  <a:pt x="429911" y="265233"/>
                </a:cubicBezTo>
                <a:lnTo>
                  <a:pt x="437197" y="262318"/>
                </a:lnTo>
                <a:cubicBezTo>
                  <a:pt x="481888" y="248717"/>
                  <a:pt x="525123" y="239001"/>
                  <a:pt x="566899" y="233172"/>
                </a:cubicBezTo>
                <a:cubicBezTo>
                  <a:pt x="566899" y="233172"/>
                  <a:pt x="566899" y="232686"/>
                  <a:pt x="566899" y="231715"/>
                </a:cubicBezTo>
                <a:lnTo>
                  <a:pt x="566899" y="228800"/>
                </a:lnTo>
                <a:cubicBezTo>
                  <a:pt x="566899" y="228800"/>
                  <a:pt x="566899" y="228314"/>
                  <a:pt x="566899" y="227343"/>
                </a:cubicBezTo>
                <a:lnTo>
                  <a:pt x="566899" y="225885"/>
                </a:lnTo>
                <a:cubicBezTo>
                  <a:pt x="566899" y="225885"/>
                  <a:pt x="566899" y="225400"/>
                  <a:pt x="566899" y="224428"/>
                </a:cubicBezTo>
                <a:lnTo>
                  <a:pt x="566899" y="221513"/>
                </a:lnTo>
                <a:cubicBezTo>
                  <a:pt x="566899" y="221513"/>
                  <a:pt x="566899" y="221028"/>
                  <a:pt x="566899" y="220056"/>
                </a:cubicBezTo>
                <a:lnTo>
                  <a:pt x="566899" y="199653"/>
                </a:lnTo>
                <a:cubicBezTo>
                  <a:pt x="566899" y="199653"/>
                  <a:pt x="566899" y="199168"/>
                  <a:pt x="566899" y="198196"/>
                </a:cubicBezTo>
                <a:lnTo>
                  <a:pt x="566899" y="192367"/>
                </a:lnTo>
                <a:cubicBezTo>
                  <a:pt x="566899" y="170021"/>
                  <a:pt x="564470" y="148161"/>
                  <a:pt x="559613" y="126787"/>
                </a:cubicBezTo>
                <a:lnTo>
                  <a:pt x="552326" y="83067"/>
                </a:lnTo>
                <a:cubicBezTo>
                  <a:pt x="548440" y="48092"/>
                  <a:pt x="542610" y="21860"/>
                  <a:pt x="534838" y="43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150" name="组合 1149">
            <a:extLst>
              <a:ext uri="{FF2B5EF4-FFF2-40B4-BE49-F238E27FC236}">
                <a16:creationId xmlns:a16="http://schemas.microsoft.com/office/drawing/2014/main" id="{DF7D5181-7C52-F978-3DDF-81B904C569C3}"/>
              </a:ext>
            </a:extLst>
          </p:cNvPr>
          <p:cNvGrpSpPr/>
          <p:nvPr/>
        </p:nvGrpSpPr>
        <p:grpSpPr>
          <a:xfrm>
            <a:off x="3345616" y="5614445"/>
            <a:ext cx="4746416" cy="315056"/>
            <a:chOff x="1253246" y="4118390"/>
            <a:chExt cx="4746416" cy="315056"/>
          </a:xfrm>
        </p:grpSpPr>
        <p:sp>
          <p:nvSpPr>
            <p:cNvPr id="1151" name="文本框 1150">
              <a:extLst>
                <a:ext uri="{FF2B5EF4-FFF2-40B4-BE49-F238E27FC236}">
                  <a16:creationId xmlns:a16="http://schemas.microsoft.com/office/drawing/2014/main" id="{B0DEC0E7-038F-95D4-49F5-3B15B45798BB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52" name="iconfont-10019-4889788">
              <a:extLst>
                <a:ext uri="{FF2B5EF4-FFF2-40B4-BE49-F238E27FC236}">
                  <a16:creationId xmlns:a16="http://schemas.microsoft.com/office/drawing/2014/main" id="{6CEE1DA4-C9CC-E6AF-98A1-248DC7926FAF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53" name="文本框 1152">
              <a:extLst>
                <a:ext uri="{FF2B5EF4-FFF2-40B4-BE49-F238E27FC236}">
                  <a16:creationId xmlns:a16="http://schemas.microsoft.com/office/drawing/2014/main" id="{9BA2FEAD-754E-C706-5AFB-1CDFEAEB1832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2024.02.19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4" name="iconfont-11899-5651509">
              <a:extLst>
                <a:ext uri="{FF2B5EF4-FFF2-40B4-BE49-F238E27FC236}">
                  <a16:creationId xmlns:a16="http://schemas.microsoft.com/office/drawing/2014/main" id="{FC7B878C-3587-97D3-5A84-8F36AC1C9393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444" name="组合 1443">
            <a:extLst>
              <a:ext uri="{FF2B5EF4-FFF2-40B4-BE49-F238E27FC236}">
                <a16:creationId xmlns:a16="http://schemas.microsoft.com/office/drawing/2014/main" id="{CEA74D24-2225-EBC5-AB20-0C5616FB09AA}"/>
              </a:ext>
            </a:extLst>
          </p:cNvPr>
          <p:cNvGrpSpPr/>
          <p:nvPr/>
        </p:nvGrpSpPr>
        <p:grpSpPr>
          <a:xfrm>
            <a:off x="731045" y="4523277"/>
            <a:ext cx="461665" cy="1578174"/>
            <a:chOff x="731045" y="4295400"/>
            <a:chExt cx="461665" cy="1578174"/>
          </a:xfrm>
        </p:grpSpPr>
        <p:sp>
          <p:nvSpPr>
            <p:cNvPr id="1437" name="椭圆 1436">
              <a:extLst>
                <a:ext uri="{FF2B5EF4-FFF2-40B4-BE49-F238E27FC236}">
                  <a16:creationId xmlns:a16="http://schemas.microsoft.com/office/drawing/2014/main" id="{06FDAEF2-A622-D789-92FF-955F5D8A8ABD}"/>
                </a:ext>
              </a:extLst>
            </p:cNvPr>
            <p:cNvSpPr/>
            <p:nvPr/>
          </p:nvSpPr>
          <p:spPr>
            <a:xfrm>
              <a:off x="773889" y="4295400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8" name="椭圆 1437">
              <a:extLst>
                <a:ext uri="{FF2B5EF4-FFF2-40B4-BE49-F238E27FC236}">
                  <a16:creationId xmlns:a16="http://schemas.microsoft.com/office/drawing/2014/main" id="{ACAE0849-94DB-2CD8-07A6-7235D4B07885}"/>
                </a:ext>
              </a:extLst>
            </p:cNvPr>
            <p:cNvSpPr/>
            <p:nvPr/>
          </p:nvSpPr>
          <p:spPr>
            <a:xfrm>
              <a:off x="773889" y="4693331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9" name="椭圆 1438">
              <a:extLst>
                <a:ext uri="{FF2B5EF4-FFF2-40B4-BE49-F238E27FC236}">
                  <a16:creationId xmlns:a16="http://schemas.microsoft.com/office/drawing/2014/main" id="{F6ABAF2C-5B40-F423-2112-74681A70C624}"/>
                </a:ext>
              </a:extLst>
            </p:cNvPr>
            <p:cNvSpPr/>
            <p:nvPr/>
          </p:nvSpPr>
          <p:spPr>
            <a:xfrm>
              <a:off x="773889" y="5091262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0" name="椭圆 1439">
              <a:extLst>
                <a:ext uri="{FF2B5EF4-FFF2-40B4-BE49-F238E27FC236}">
                  <a16:creationId xmlns:a16="http://schemas.microsoft.com/office/drawing/2014/main" id="{E9D51354-D3F0-3889-2938-0FB41DAE79E8}"/>
                </a:ext>
              </a:extLst>
            </p:cNvPr>
            <p:cNvSpPr/>
            <p:nvPr/>
          </p:nvSpPr>
          <p:spPr>
            <a:xfrm>
              <a:off x="773889" y="5489193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3" name="文本框 1442">
              <a:extLst>
                <a:ext uri="{FF2B5EF4-FFF2-40B4-BE49-F238E27FC236}">
                  <a16:creationId xmlns:a16="http://schemas.microsoft.com/office/drawing/2014/main" id="{C6A38F3D-7F15-C1AA-5B71-E4B3B1327880}"/>
                </a:ext>
              </a:extLst>
            </p:cNvPr>
            <p:cNvSpPr txBox="1"/>
            <p:nvPr/>
          </p:nvSpPr>
          <p:spPr>
            <a:xfrm>
              <a:off x="731045" y="4326755"/>
              <a:ext cx="461665" cy="1515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传统节日</a:t>
              </a:r>
            </a:p>
          </p:txBody>
        </p:sp>
      </p:grpSp>
      <p:sp>
        <p:nvSpPr>
          <p:cNvPr id="1481" name="文本框 1480">
            <a:extLst>
              <a:ext uri="{FF2B5EF4-FFF2-40B4-BE49-F238E27FC236}">
                <a16:creationId xmlns:a16="http://schemas.microsoft.com/office/drawing/2014/main" id="{5B8C4430-E3E8-87F1-51BF-86C23897E940}"/>
              </a:ext>
            </a:extLst>
          </p:cNvPr>
          <p:cNvSpPr txBox="1"/>
          <p:nvPr/>
        </p:nvSpPr>
        <p:spPr>
          <a:xfrm>
            <a:off x="5867790" y="2644672"/>
            <a:ext cx="461665" cy="149139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354DA1"/>
                </a:solidFill>
              </a:rPr>
              <a:t>正月十五</a:t>
            </a:r>
          </a:p>
        </p:txBody>
      </p:sp>
      <p:sp>
        <p:nvSpPr>
          <p:cNvPr id="1482" name="任意多边形: 形状 1481">
            <a:extLst>
              <a:ext uri="{FF2B5EF4-FFF2-40B4-BE49-F238E27FC236}">
                <a16:creationId xmlns:a16="http://schemas.microsoft.com/office/drawing/2014/main" id="{BED6A00B-CCB2-F31C-4119-52DAC6D6A8F9}"/>
              </a:ext>
            </a:extLst>
          </p:cNvPr>
          <p:cNvSpPr/>
          <p:nvPr/>
        </p:nvSpPr>
        <p:spPr>
          <a:xfrm>
            <a:off x="5888448" y="2265781"/>
            <a:ext cx="342463" cy="206416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50790CB3-A647-7ACE-FB83-145E21C734B4}"/>
              </a:ext>
            </a:extLst>
          </p:cNvPr>
          <p:cNvSpPr/>
          <p:nvPr/>
        </p:nvSpPr>
        <p:spPr>
          <a:xfrm>
            <a:off x="0" y="5927760"/>
            <a:ext cx="12192000" cy="930241"/>
          </a:xfrm>
          <a:custGeom>
            <a:avLst/>
            <a:gdLst>
              <a:gd name="connsiteX0" fmla="*/ 623176 w 12192000"/>
              <a:gd name="connsiteY0" fmla="*/ 0 h 930241"/>
              <a:gd name="connsiteX1" fmla="*/ 1117567 w 12192000"/>
              <a:gd name="connsiteY1" fmla="*/ 262866 h 930241"/>
              <a:gd name="connsiteX2" fmla="*/ 1124826 w 12192000"/>
              <a:gd name="connsiteY2" fmla="*/ 276240 h 930241"/>
              <a:gd name="connsiteX3" fmla="*/ 1132086 w 12192000"/>
              <a:gd name="connsiteY3" fmla="*/ 262866 h 930241"/>
              <a:gd name="connsiteX4" fmla="*/ 1626476 w 12192000"/>
              <a:gd name="connsiteY4" fmla="*/ 0 h 930241"/>
              <a:gd name="connsiteX5" fmla="*/ 2120867 w 12192000"/>
              <a:gd name="connsiteY5" fmla="*/ 262866 h 930241"/>
              <a:gd name="connsiteX6" fmla="*/ 2128126 w 12192000"/>
              <a:gd name="connsiteY6" fmla="*/ 276240 h 930241"/>
              <a:gd name="connsiteX7" fmla="*/ 2135386 w 12192000"/>
              <a:gd name="connsiteY7" fmla="*/ 262866 h 930241"/>
              <a:gd name="connsiteX8" fmla="*/ 2629777 w 12192000"/>
              <a:gd name="connsiteY8" fmla="*/ 0 h 930241"/>
              <a:gd name="connsiteX9" fmla="*/ 3124167 w 12192000"/>
              <a:gd name="connsiteY9" fmla="*/ 262866 h 930241"/>
              <a:gd name="connsiteX10" fmla="*/ 3131426 w 12192000"/>
              <a:gd name="connsiteY10" fmla="*/ 276240 h 930241"/>
              <a:gd name="connsiteX11" fmla="*/ 3138686 w 12192000"/>
              <a:gd name="connsiteY11" fmla="*/ 262866 h 930241"/>
              <a:gd name="connsiteX12" fmla="*/ 3633076 w 12192000"/>
              <a:gd name="connsiteY12" fmla="*/ 0 h 930241"/>
              <a:gd name="connsiteX13" fmla="*/ 4127468 w 12192000"/>
              <a:gd name="connsiteY13" fmla="*/ 262866 h 930241"/>
              <a:gd name="connsiteX14" fmla="*/ 4134726 w 12192000"/>
              <a:gd name="connsiteY14" fmla="*/ 276240 h 930241"/>
              <a:gd name="connsiteX15" fmla="*/ 4141985 w 12192000"/>
              <a:gd name="connsiteY15" fmla="*/ 262866 h 930241"/>
              <a:gd name="connsiteX16" fmla="*/ 4636377 w 12192000"/>
              <a:gd name="connsiteY16" fmla="*/ 0 h 930241"/>
              <a:gd name="connsiteX17" fmla="*/ 5130768 w 12192000"/>
              <a:gd name="connsiteY17" fmla="*/ 262866 h 930241"/>
              <a:gd name="connsiteX18" fmla="*/ 5138027 w 12192000"/>
              <a:gd name="connsiteY18" fmla="*/ 276240 h 930241"/>
              <a:gd name="connsiteX19" fmla="*/ 5145286 w 12192000"/>
              <a:gd name="connsiteY19" fmla="*/ 262866 h 930241"/>
              <a:gd name="connsiteX20" fmla="*/ 5639676 w 12192000"/>
              <a:gd name="connsiteY20" fmla="*/ 0 h 930241"/>
              <a:gd name="connsiteX21" fmla="*/ 6061264 w 12192000"/>
              <a:gd name="connsiteY21" fmla="*/ 174628 h 930241"/>
              <a:gd name="connsiteX22" fmla="*/ 6110515 w 12192000"/>
              <a:gd name="connsiteY22" fmla="*/ 234320 h 930241"/>
              <a:gd name="connsiteX23" fmla="*/ 6159766 w 12192000"/>
              <a:gd name="connsiteY23" fmla="*/ 174628 h 930241"/>
              <a:gd name="connsiteX24" fmla="*/ 6581353 w 12192000"/>
              <a:gd name="connsiteY24" fmla="*/ 0 h 930241"/>
              <a:gd name="connsiteX25" fmla="*/ 7075744 w 12192000"/>
              <a:gd name="connsiteY25" fmla="*/ 262866 h 930241"/>
              <a:gd name="connsiteX26" fmla="*/ 7083003 w 12192000"/>
              <a:gd name="connsiteY26" fmla="*/ 276240 h 930241"/>
              <a:gd name="connsiteX27" fmla="*/ 7090262 w 12192000"/>
              <a:gd name="connsiteY27" fmla="*/ 262866 h 930241"/>
              <a:gd name="connsiteX28" fmla="*/ 7584653 w 12192000"/>
              <a:gd name="connsiteY28" fmla="*/ 0 h 930241"/>
              <a:gd name="connsiteX29" fmla="*/ 8079044 w 12192000"/>
              <a:gd name="connsiteY29" fmla="*/ 262866 h 930241"/>
              <a:gd name="connsiteX30" fmla="*/ 8086303 w 12192000"/>
              <a:gd name="connsiteY30" fmla="*/ 276240 h 930241"/>
              <a:gd name="connsiteX31" fmla="*/ 8093562 w 12192000"/>
              <a:gd name="connsiteY31" fmla="*/ 262866 h 930241"/>
              <a:gd name="connsiteX32" fmla="*/ 8587952 w 12192000"/>
              <a:gd name="connsiteY32" fmla="*/ 0 h 930241"/>
              <a:gd name="connsiteX33" fmla="*/ 9082343 w 12192000"/>
              <a:gd name="connsiteY33" fmla="*/ 262866 h 930241"/>
              <a:gd name="connsiteX34" fmla="*/ 9089603 w 12192000"/>
              <a:gd name="connsiteY34" fmla="*/ 276240 h 930241"/>
              <a:gd name="connsiteX35" fmla="*/ 9096862 w 12192000"/>
              <a:gd name="connsiteY35" fmla="*/ 262866 h 930241"/>
              <a:gd name="connsiteX36" fmla="*/ 9591252 w 12192000"/>
              <a:gd name="connsiteY36" fmla="*/ 0 h 930241"/>
              <a:gd name="connsiteX37" fmla="*/ 10085643 w 12192000"/>
              <a:gd name="connsiteY37" fmla="*/ 262866 h 930241"/>
              <a:gd name="connsiteX38" fmla="*/ 10092902 w 12192000"/>
              <a:gd name="connsiteY38" fmla="*/ 276240 h 930241"/>
              <a:gd name="connsiteX39" fmla="*/ 10100161 w 12192000"/>
              <a:gd name="connsiteY39" fmla="*/ 262866 h 930241"/>
              <a:gd name="connsiteX40" fmla="*/ 10594552 w 12192000"/>
              <a:gd name="connsiteY40" fmla="*/ 0 h 930241"/>
              <a:gd name="connsiteX41" fmla="*/ 11088943 w 12192000"/>
              <a:gd name="connsiteY41" fmla="*/ 262866 h 930241"/>
              <a:gd name="connsiteX42" fmla="*/ 11096202 w 12192000"/>
              <a:gd name="connsiteY42" fmla="*/ 276240 h 930241"/>
              <a:gd name="connsiteX43" fmla="*/ 11103462 w 12192000"/>
              <a:gd name="connsiteY43" fmla="*/ 262866 h 930241"/>
              <a:gd name="connsiteX44" fmla="*/ 11597852 w 12192000"/>
              <a:gd name="connsiteY44" fmla="*/ 0 h 930241"/>
              <a:gd name="connsiteX45" fmla="*/ 12092243 w 12192000"/>
              <a:gd name="connsiteY45" fmla="*/ 262866 h 930241"/>
              <a:gd name="connsiteX46" fmla="*/ 12099502 w 12192000"/>
              <a:gd name="connsiteY46" fmla="*/ 276240 h 930241"/>
              <a:gd name="connsiteX47" fmla="*/ 12106762 w 12192000"/>
              <a:gd name="connsiteY47" fmla="*/ 262866 h 930241"/>
              <a:gd name="connsiteX48" fmla="*/ 12192000 w 12192000"/>
              <a:gd name="connsiteY48" fmla="*/ 164438 h 930241"/>
              <a:gd name="connsiteX49" fmla="*/ 12192000 w 12192000"/>
              <a:gd name="connsiteY49" fmla="*/ 930241 h 930241"/>
              <a:gd name="connsiteX50" fmla="*/ 12107348 w 12192000"/>
              <a:gd name="connsiteY50" fmla="*/ 930241 h 930241"/>
              <a:gd name="connsiteX51" fmla="*/ 12106762 w 12192000"/>
              <a:gd name="connsiteY51" fmla="*/ 929565 h 930241"/>
              <a:gd name="connsiteX52" fmla="*/ 12099502 w 12192000"/>
              <a:gd name="connsiteY52" fmla="*/ 916190 h 930241"/>
              <a:gd name="connsiteX53" fmla="*/ 12092243 w 12192000"/>
              <a:gd name="connsiteY53" fmla="*/ 929565 h 930241"/>
              <a:gd name="connsiteX54" fmla="*/ 12091658 w 12192000"/>
              <a:gd name="connsiteY54" fmla="*/ 930241 h 930241"/>
              <a:gd name="connsiteX55" fmla="*/ 11104047 w 12192000"/>
              <a:gd name="connsiteY55" fmla="*/ 930241 h 930241"/>
              <a:gd name="connsiteX56" fmla="*/ 11103462 w 12192000"/>
              <a:gd name="connsiteY56" fmla="*/ 929565 h 930241"/>
              <a:gd name="connsiteX57" fmla="*/ 11096202 w 12192000"/>
              <a:gd name="connsiteY57" fmla="*/ 916190 h 930241"/>
              <a:gd name="connsiteX58" fmla="*/ 11088943 w 12192000"/>
              <a:gd name="connsiteY58" fmla="*/ 929565 h 930241"/>
              <a:gd name="connsiteX59" fmla="*/ 11088357 w 12192000"/>
              <a:gd name="connsiteY59" fmla="*/ 930241 h 930241"/>
              <a:gd name="connsiteX60" fmla="*/ 10100746 w 12192000"/>
              <a:gd name="connsiteY60" fmla="*/ 930241 h 930241"/>
              <a:gd name="connsiteX61" fmla="*/ 10100161 w 12192000"/>
              <a:gd name="connsiteY61" fmla="*/ 929565 h 930241"/>
              <a:gd name="connsiteX62" fmla="*/ 10092902 w 12192000"/>
              <a:gd name="connsiteY62" fmla="*/ 916190 h 930241"/>
              <a:gd name="connsiteX63" fmla="*/ 10085643 w 12192000"/>
              <a:gd name="connsiteY63" fmla="*/ 929565 h 930241"/>
              <a:gd name="connsiteX64" fmla="*/ 10085058 w 12192000"/>
              <a:gd name="connsiteY64" fmla="*/ 930241 h 930241"/>
              <a:gd name="connsiteX65" fmla="*/ 9097448 w 12192000"/>
              <a:gd name="connsiteY65" fmla="*/ 930241 h 930241"/>
              <a:gd name="connsiteX66" fmla="*/ 9096862 w 12192000"/>
              <a:gd name="connsiteY66" fmla="*/ 929565 h 930241"/>
              <a:gd name="connsiteX67" fmla="*/ 9089603 w 12192000"/>
              <a:gd name="connsiteY67" fmla="*/ 916190 h 930241"/>
              <a:gd name="connsiteX68" fmla="*/ 9082343 w 12192000"/>
              <a:gd name="connsiteY68" fmla="*/ 929565 h 930241"/>
              <a:gd name="connsiteX69" fmla="*/ 9081758 w 12192000"/>
              <a:gd name="connsiteY69" fmla="*/ 930241 h 930241"/>
              <a:gd name="connsiteX70" fmla="*/ 8094148 w 12192000"/>
              <a:gd name="connsiteY70" fmla="*/ 930241 h 930241"/>
              <a:gd name="connsiteX71" fmla="*/ 8093562 w 12192000"/>
              <a:gd name="connsiteY71" fmla="*/ 929565 h 930241"/>
              <a:gd name="connsiteX72" fmla="*/ 8086303 w 12192000"/>
              <a:gd name="connsiteY72" fmla="*/ 916190 h 930241"/>
              <a:gd name="connsiteX73" fmla="*/ 8079044 w 12192000"/>
              <a:gd name="connsiteY73" fmla="*/ 929565 h 930241"/>
              <a:gd name="connsiteX74" fmla="*/ 8078459 w 12192000"/>
              <a:gd name="connsiteY74" fmla="*/ 930241 h 930241"/>
              <a:gd name="connsiteX75" fmla="*/ 7090848 w 12192000"/>
              <a:gd name="connsiteY75" fmla="*/ 930241 h 930241"/>
              <a:gd name="connsiteX76" fmla="*/ 7090262 w 12192000"/>
              <a:gd name="connsiteY76" fmla="*/ 929565 h 930241"/>
              <a:gd name="connsiteX77" fmla="*/ 7083003 w 12192000"/>
              <a:gd name="connsiteY77" fmla="*/ 916190 h 930241"/>
              <a:gd name="connsiteX78" fmla="*/ 7075744 w 12192000"/>
              <a:gd name="connsiteY78" fmla="*/ 929565 h 930241"/>
              <a:gd name="connsiteX79" fmla="*/ 7075159 w 12192000"/>
              <a:gd name="connsiteY79" fmla="*/ 930241 h 930241"/>
              <a:gd name="connsiteX80" fmla="*/ 5145871 w 12192000"/>
              <a:gd name="connsiteY80" fmla="*/ 930241 h 930241"/>
              <a:gd name="connsiteX81" fmla="*/ 5145286 w 12192000"/>
              <a:gd name="connsiteY81" fmla="*/ 929565 h 930241"/>
              <a:gd name="connsiteX82" fmla="*/ 5138027 w 12192000"/>
              <a:gd name="connsiteY82" fmla="*/ 916190 h 930241"/>
              <a:gd name="connsiteX83" fmla="*/ 5130768 w 12192000"/>
              <a:gd name="connsiteY83" fmla="*/ 929565 h 930241"/>
              <a:gd name="connsiteX84" fmla="*/ 5130182 w 12192000"/>
              <a:gd name="connsiteY84" fmla="*/ 930241 h 930241"/>
              <a:gd name="connsiteX85" fmla="*/ 4142571 w 12192000"/>
              <a:gd name="connsiteY85" fmla="*/ 930241 h 930241"/>
              <a:gd name="connsiteX86" fmla="*/ 4141985 w 12192000"/>
              <a:gd name="connsiteY86" fmla="*/ 929565 h 930241"/>
              <a:gd name="connsiteX87" fmla="*/ 4134726 w 12192000"/>
              <a:gd name="connsiteY87" fmla="*/ 916190 h 930241"/>
              <a:gd name="connsiteX88" fmla="*/ 4127468 w 12192000"/>
              <a:gd name="connsiteY88" fmla="*/ 929565 h 930241"/>
              <a:gd name="connsiteX89" fmla="*/ 4126882 w 12192000"/>
              <a:gd name="connsiteY89" fmla="*/ 930241 h 930241"/>
              <a:gd name="connsiteX90" fmla="*/ 3139272 w 12192000"/>
              <a:gd name="connsiteY90" fmla="*/ 930241 h 930241"/>
              <a:gd name="connsiteX91" fmla="*/ 3138686 w 12192000"/>
              <a:gd name="connsiteY91" fmla="*/ 929565 h 930241"/>
              <a:gd name="connsiteX92" fmla="*/ 3131426 w 12192000"/>
              <a:gd name="connsiteY92" fmla="*/ 916190 h 930241"/>
              <a:gd name="connsiteX93" fmla="*/ 3124167 w 12192000"/>
              <a:gd name="connsiteY93" fmla="*/ 929565 h 930241"/>
              <a:gd name="connsiteX94" fmla="*/ 3123582 w 12192000"/>
              <a:gd name="connsiteY94" fmla="*/ 930241 h 930241"/>
              <a:gd name="connsiteX95" fmla="*/ 2135972 w 12192000"/>
              <a:gd name="connsiteY95" fmla="*/ 930241 h 930241"/>
              <a:gd name="connsiteX96" fmla="*/ 2135386 w 12192000"/>
              <a:gd name="connsiteY96" fmla="*/ 929565 h 930241"/>
              <a:gd name="connsiteX97" fmla="*/ 2128126 w 12192000"/>
              <a:gd name="connsiteY97" fmla="*/ 916190 h 930241"/>
              <a:gd name="connsiteX98" fmla="*/ 2120867 w 12192000"/>
              <a:gd name="connsiteY98" fmla="*/ 929565 h 930241"/>
              <a:gd name="connsiteX99" fmla="*/ 2120282 w 12192000"/>
              <a:gd name="connsiteY99" fmla="*/ 930241 h 930241"/>
              <a:gd name="connsiteX100" fmla="*/ 1132672 w 12192000"/>
              <a:gd name="connsiteY100" fmla="*/ 930241 h 930241"/>
              <a:gd name="connsiteX101" fmla="*/ 1132086 w 12192000"/>
              <a:gd name="connsiteY101" fmla="*/ 929565 h 930241"/>
              <a:gd name="connsiteX102" fmla="*/ 1124826 w 12192000"/>
              <a:gd name="connsiteY102" fmla="*/ 916190 h 930241"/>
              <a:gd name="connsiteX103" fmla="*/ 1117567 w 12192000"/>
              <a:gd name="connsiteY103" fmla="*/ 929565 h 930241"/>
              <a:gd name="connsiteX104" fmla="*/ 1116982 w 12192000"/>
              <a:gd name="connsiteY104" fmla="*/ 930241 h 930241"/>
              <a:gd name="connsiteX105" fmla="*/ 129371 w 12192000"/>
              <a:gd name="connsiteY105" fmla="*/ 930241 h 930241"/>
              <a:gd name="connsiteX106" fmla="*/ 128785 w 12192000"/>
              <a:gd name="connsiteY106" fmla="*/ 929565 h 930241"/>
              <a:gd name="connsiteX107" fmla="*/ 121526 w 12192000"/>
              <a:gd name="connsiteY107" fmla="*/ 916190 h 930241"/>
              <a:gd name="connsiteX108" fmla="*/ 114267 w 12192000"/>
              <a:gd name="connsiteY108" fmla="*/ 929565 h 930241"/>
              <a:gd name="connsiteX109" fmla="*/ 113682 w 12192000"/>
              <a:gd name="connsiteY109" fmla="*/ 930241 h 930241"/>
              <a:gd name="connsiteX110" fmla="*/ 0 w 12192000"/>
              <a:gd name="connsiteY110" fmla="*/ 930241 h 930241"/>
              <a:gd name="connsiteX111" fmla="*/ 0 w 12192000"/>
              <a:gd name="connsiteY111" fmla="*/ 140135 h 930241"/>
              <a:gd name="connsiteX112" fmla="*/ 20758 w 12192000"/>
              <a:gd name="connsiteY112" fmla="*/ 154887 h 930241"/>
              <a:gd name="connsiteX113" fmla="*/ 114267 w 12192000"/>
              <a:gd name="connsiteY113" fmla="*/ 262866 h 930241"/>
              <a:gd name="connsiteX114" fmla="*/ 121526 w 12192000"/>
              <a:gd name="connsiteY114" fmla="*/ 276240 h 930241"/>
              <a:gd name="connsiteX115" fmla="*/ 128785 w 12192000"/>
              <a:gd name="connsiteY115" fmla="*/ 262866 h 930241"/>
              <a:gd name="connsiteX116" fmla="*/ 623176 w 12192000"/>
              <a:gd name="connsiteY116" fmla="*/ 0 h 93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2192000" h="930241">
                <a:moveTo>
                  <a:pt x="623176" y="0"/>
                </a:moveTo>
                <a:cubicBezTo>
                  <a:pt x="828976" y="0"/>
                  <a:pt x="1010423" y="104272"/>
                  <a:pt x="1117567" y="262866"/>
                </a:cubicBezTo>
                <a:lnTo>
                  <a:pt x="1124826" y="276240"/>
                </a:lnTo>
                <a:lnTo>
                  <a:pt x="1132086" y="262866"/>
                </a:lnTo>
                <a:cubicBezTo>
                  <a:pt x="1239230" y="104272"/>
                  <a:pt x="1420676" y="0"/>
                  <a:pt x="1626476" y="0"/>
                </a:cubicBezTo>
                <a:cubicBezTo>
                  <a:pt x="1832276" y="0"/>
                  <a:pt x="2013723" y="104272"/>
                  <a:pt x="2120867" y="262866"/>
                </a:cubicBezTo>
                <a:lnTo>
                  <a:pt x="2128126" y="276240"/>
                </a:lnTo>
                <a:lnTo>
                  <a:pt x="2135386" y="262866"/>
                </a:lnTo>
                <a:cubicBezTo>
                  <a:pt x="2242530" y="104272"/>
                  <a:pt x="2423976" y="0"/>
                  <a:pt x="2629777" y="0"/>
                </a:cubicBezTo>
                <a:cubicBezTo>
                  <a:pt x="2835577" y="0"/>
                  <a:pt x="3017023" y="104272"/>
                  <a:pt x="3124167" y="262866"/>
                </a:cubicBezTo>
                <a:lnTo>
                  <a:pt x="3131426" y="276240"/>
                </a:lnTo>
                <a:lnTo>
                  <a:pt x="3138686" y="262866"/>
                </a:lnTo>
                <a:cubicBezTo>
                  <a:pt x="3245830" y="104272"/>
                  <a:pt x="3427276" y="0"/>
                  <a:pt x="3633076" y="0"/>
                </a:cubicBezTo>
                <a:cubicBezTo>
                  <a:pt x="3838876" y="0"/>
                  <a:pt x="4020323" y="104272"/>
                  <a:pt x="4127468" y="262866"/>
                </a:cubicBezTo>
                <a:lnTo>
                  <a:pt x="4134726" y="276240"/>
                </a:lnTo>
                <a:lnTo>
                  <a:pt x="4141985" y="262866"/>
                </a:lnTo>
                <a:cubicBezTo>
                  <a:pt x="4249131" y="104272"/>
                  <a:pt x="4430577" y="0"/>
                  <a:pt x="4636377" y="0"/>
                </a:cubicBezTo>
                <a:cubicBezTo>
                  <a:pt x="4842177" y="0"/>
                  <a:pt x="5023624" y="104272"/>
                  <a:pt x="5130768" y="262866"/>
                </a:cubicBezTo>
                <a:lnTo>
                  <a:pt x="5138027" y="276240"/>
                </a:lnTo>
                <a:lnTo>
                  <a:pt x="5145286" y="262866"/>
                </a:lnTo>
                <a:cubicBezTo>
                  <a:pt x="5252429" y="104272"/>
                  <a:pt x="5433876" y="0"/>
                  <a:pt x="5639676" y="0"/>
                </a:cubicBezTo>
                <a:cubicBezTo>
                  <a:pt x="5804317" y="0"/>
                  <a:pt x="5953370" y="66734"/>
                  <a:pt x="6061264" y="174628"/>
                </a:cubicBezTo>
                <a:lnTo>
                  <a:pt x="6110515" y="234320"/>
                </a:lnTo>
                <a:lnTo>
                  <a:pt x="6159766" y="174628"/>
                </a:lnTo>
                <a:cubicBezTo>
                  <a:pt x="6267659" y="66734"/>
                  <a:pt x="6416713" y="0"/>
                  <a:pt x="6581353" y="0"/>
                </a:cubicBezTo>
                <a:cubicBezTo>
                  <a:pt x="6787153" y="0"/>
                  <a:pt x="6968600" y="104272"/>
                  <a:pt x="7075744" y="262866"/>
                </a:cubicBezTo>
                <a:lnTo>
                  <a:pt x="7083003" y="276240"/>
                </a:lnTo>
                <a:lnTo>
                  <a:pt x="7090262" y="262866"/>
                </a:lnTo>
                <a:cubicBezTo>
                  <a:pt x="7197407" y="104272"/>
                  <a:pt x="7378853" y="0"/>
                  <a:pt x="7584653" y="0"/>
                </a:cubicBezTo>
                <a:cubicBezTo>
                  <a:pt x="7790453" y="0"/>
                  <a:pt x="7971899" y="104272"/>
                  <a:pt x="8079044" y="262866"/>
                </a:cubicBezTo>
                <a:lnTo>
                  <a:pt x="8086303" y="276240"/>
                </a:lnTo>
                <a:lnTo>
                  <a:pt x="8093562" y="262866"/>
                </a:lnTo>
                <a:cubicBezTo>
                  <a:pt x="8200706" y="104272"/>
                  <a:pt x="8382153" y="0"/>
                  <a:pt x="8587952" y="0"/>
                </a:cubicBezTo>
                <a:cubicBezTo>
                  <a:pt x="8793753" y="0"/>
                  <a:pt x="8975199" y="104272"/>
                  <a:pt x="9082343" y="262866"/>
                </a:cubicBezTo>
                <a:lnTo>
                  <a:pt x="9089603" y="276240"/>
                </a:lnTo>
                <a:lnTo>
                  <a:pt x="9096862" y="262866"/>
                </a:lnTo>
                <a:cubicBezTo>
                  <a:pt x="9204006" y="104272"/>
                  <a:pt x="9385452" y="0"/>
                  <a:pt x="9591252" y="0"/>
                </a:cubicBezTo>
                <a:cubicBezTo>
                  <a:pt x="9797052" y="0"/>
                  <a:pt x="9978499" y="104272"/>
                  <a:pt x="10085643" y="262866"/>
                </a:cubicBezTo>
                <a:lnTo>
                  <a:pt x="10092902" y="276240"/>
                </a:lnTo>
                <a:lnTo>
                  <a:pt x="10100161" y="262866"/>
                </a:lnTo>
                <a:cubicBezTo>
                  <a:pt x="10207306" y="104272"/>
                  <a:pt x="10388752" y="0"/>
                  <a:pt x="10594552" y="0"/>
                </a:cubicBezTo>
                <a:cubicBezTo>
                  <a:pt x="10800352" y="0"/>
                  <a:pt x="10981799" y="104272"/>
                  <a:pt x="11088943" y="262866"/>
                </a:cubicBezTo>
                <a:lnTo>
                  <a:pt x="11096202" y="276240"/>
                </a:lnTo>
                <a:lnTo>
                  <a:pt x="11103462" y="262866"/>
                </a:lnTo>
                <a:cubicBezTo>
                  <a:pt x="11210606" y="104272"/>
                  <a:pt x="11392052" y="0"/>
                  <a:pt x="11597852" y="0"/>
                </a:cubicBezTo>
                <a:cubicBezTo>
                  <a:pt x="11803652" y="0"/>
                  <a:pt x="11985099" y="104272"/>
                  <a:pt x="12092243" y="262866"/>
                </a:cubicBezTo>
                <a:lnTo>
                  <a:pt x="12099502" y="276240"/>
                </a:lnTo>
                <a:lnTo>
                  <a:pt x="12106762" y="262866"/>
                </a:lnTo>
                <a:lnTo>
                  <a:pt x="12192000" y="164438"/>
                </a:lnTo>
                <a:lnTo>
                  <a:pt x="12192000" y="930241"/>
                </a:lnTo>
                <a:lnTo>
                  <a:pt x="12107348" y="930241"/>
                </a:lnTo>
                <a:lnTo>
                  <a:pt x="12106762" y="929565"/>
                </a:lnTo>
                <a:lnTo>
                  <a:pt x="12099502" y="916190"/>
                </a:lnTo>
                <a:lnTo>
                  <a:pt x="12092243" y="929565"/>
                </a:lnTo>
                <a:lnTo>
                  <a:pt x="12091658" y="930241"/>
                </a:lnTo>
                <a:lnTo>
                  <a:pt x="11104047" y="930241"/>
                </a:lnTo>
                <a:lnTo>
                  <a:pt x="11103462" y="929565"/>
                </a:lnTo>
                <a:lnTo>
                  <a:pt x="11096202" y="916190"/>
                </a:lnTo>
                <a:lnTo>
                  <a:pt x="11088943" y="929565"/>
                </a:lnTo>
                <a:lnTo>
                  <a:pt x="11088357" y="930241"/>
                </a:lnTo>
                <a:lnTo>
                  <a:pt x="10100746" y="930241"/>
                </a:lnTo>
                <a:lnTo>
                  <a:pt x="10100161" y="929565"/>
                </a:lnTo>
                <a:lnTo>
                  <a:pt x="10092902" y="916190"/>
                </a:lnTo>
                <a:lnTo>
                  <a:pt x="10085643" y="929565"/>
                </a:lnTo>
                <a:lnTo>
                  <a:pt x="10085058" y="930241"/>
                </a:lnTo>
                <a:lnTo>
                  <a:pt x="9097448" y="930241"/>
                </a:lnTo>
                <a:lnTo>
                  <a:pt x="9096862" y="929565"/>
                </a:lnTo>
                <a:lnTo>
                  <a:pt x="9089603" y="916190"/>
                </a:lnTo>
                <a:lnTo>
                  <a:pt x="9082343" y="929565"/>
                </a:lnTo>
                <a:lnTo>
                  <a:pt x="9081758" y="930241"/>
                </a:lnTo>
                <a:lnTo>
                  <a:pt x="8094148" y="930241"/>
                </a:lnTo>
                <a:lnTo>
                  <a:pt x="8093562" y="929565"/>
                </a:lnTo>
                <a:lnTo>
                  <a:pt x="8086303" y="916190"/>
                </a:lnTo>
                <a:lnTo>
                  <a:pt x="8079044" y="929565"/>
                </a:lnTo>
                <a:lnTo>
                  <a:pt x="8078459" y="930241"/>
                </a:lnTo>
                <a:lnTo>
                  <a:pt x="7090848" y="930241"/>
                </a:lnTo>
                <a:lnTo>
                  <a:pt x="7090262" y="929565"/>
                </a:lnTo>
                <a:lnTo>
                  <a:pt x="7083003" y="916190"/>
                </a:lnTo>
                <a:lnTo>
                  <a:pt x="7075744" y="929565"/>
                </a:lnTo>
                <a:lnTo>
                  <a:pt x="7075159" y="930241"/>
                </a:lnTo>
                <a:lnTo>
                  <a:pt x="5145871" y="930241"/>
                </a:lnTo>
                <a:lnTo>
                  <a:pt x="5145286" y="929565"/>
                </a:lnTo>
                <a:lnTo>
                  <a:pt x="5138027" y="916190"/>
                </a:lnTo>
                <a:lnTo>
                  <a:pt x="5130768" y="929565"/>
                </a:lnTo>
                <a:lnTo>
                  <a:pt x="5130182" y="930241"/>
                </a:lnTo>
                <a:lnTo>
                  <a:pt x="4142571" y="930241"/>
                </a:lnTo>
                <a:lnTo>
                  <a:pt x="4141985" y="929565"/>
                </a:lnTo>
                <a:lnTo>
                  <a:pt x="4134726" y="916190"/>
                </a:lnTo>
                <a:lnTo>
                  <a:pt x="4127468" y="929565"/>
                </a:lnTo>
                <a:lnTo>
                  <a:pt x="4126882" y="930241"/>
                </a:lnTo>
                <a:lnTo>
                  <a:pt x="3139272" y="930241"/>
                </a:lnTo>
                <a:lnTo>
                  <a:pt x="3138686" y="929565"/>
                </a:lnTo>
                <a:lnTo>
                  <a:pt x="3131426" y="916190"/>
                </a:lnTo>
                <a:lnTo>
                  <a:pt x="3124167" y="929565"/>
                </a:lnTo>
                <a:lnTo>
                  <a:pt x="3123582" y="930241"/>
                </a:lnTo>
                <a:lnTo>
                  <a:pt x="2135972" y="930241"/>
                </a:lnTo>
                <a:lnTo>
                  <a:pt x="2135386" y="929565"/>
                </a:lnTo>
                <a:lnTo>
                  <a:pt x="2128126" y="916190"/>
                </a:lnTo>
                <a:lnTo>
                  <a:pt x="2120867" y="929565"/>
                </a:lnTo>
                <a:lnTo>
                  <a:pt x="2120282" y="930241"/>
                </a:lnTo>
                <a:lnTo>
                  <a:pt x="1132672" y="930241"/>
                </a:lnTo>
                <a:lnTo>
                  <a:pt x="1132086" y="929565"/>
                </a:lnTo>
                <a:lnTo>
                  <a:pt x="1124826" y="916190"/>
                </a:lnTo>
                <a:lnTo>
                  <a:pt x="1117567" y="929565"/>
                </a:lnTo>
                <a:lnTo>
                  <a:pt x="1116982" y="930241"/>
                </a:lnTo>
                <a:lnTo>
                  <a:pt x="129371" y="930241"/>
                </a:lnTo>
                <a:lnTo>
                  <a:pt x="128785" y="929565"/>
                </a:lnTo>
                <a:lnTo>
                  <a:pt x="121526" y="916190"/>
                </a:lnTo>
                <a:lnTo>
                  <a:pt x="114267" y="929565"/>
                </a:lnTo>
                <a:lnTo>
                  <a:pt x="113682" y="930241"/>
                </a:lnTo>
                <a:lnTo>
                  <a:pt x="0" y="930241"/>
                </a:lnTo>
                <a:lnTo>
                  <a:pt x="0" y="140135"/>
                </a:lnTo>
                <a:lnTo>
                  <a:pt x="20758" y="154887"/>
                </a:lnTo>
                <a:cubicBezTo>
                  <a:pt x="56051" y="186964"/>
                  <a:pt x="87481" y="223218"/>
                  <a:pt x="114267" y="262866"/>
                </a:cubicBezTo>
                <a:lnTo>
                  <a:pt x="121526" y="276240"/>
                </a:lnTo>
                <a:lnTo>
                  <a:pt x="128785" y="262866"/>
                </a:lnTo>
                <a:cubicBezTo>
                  <a:pt x="235930" y="104272"/>
                  <a:pt x="417376" y="0"/>
                  <a:pt x="623176" y="0"/>
                </a:cubicBezTo>
                <a:close/>
              </a:path>
            </a:pathLst>
          </a:custGeom>
          <a:solidFill>
            <a:srgbClr val="354DA1">
              <a:alpha val="2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2DCCC2D8-3EF1-108D-8A8B-2F404C50808D}"/>
              </a:ext>
            </a:extLst>
          </p:cNvPr>
          <p:cNvSpPr/>
          <p:nvPr/>
        </p:nvSpPr>
        <p:spPr>
          <a:xfrm>
            <a:off x="0" y="6197502"/>
            <a:ext cx="12192000" cy="660499"/>
          </a:xfrm>
          <a:custGeom>
            <a:avLst/>
            <a:gdLst>
              <a:gd name="connsiteX0" fmla="*/ 125391 w 12192000"/>
              <a:gd name="connsiteY0" fmla="*/ 0 h 660499"/>
              <a:gd name="connsiteX1" fmla="*/ 619782 w 12192000"/>
              <a:gd name="connsiteY1" fmla="*/ 262866 h 660499"/>
              <a:gd name="connsiteX2" fmla="*/ 627041 w 12192000"/>
              <a:gd name="connsiteY2" fmla="*/ 276240 h 660499"/>
              <a:gd name="connsiteX3" fmla="*/ 634300 w 12192000"/>
              <a:gd name="connsiteY3" fmla="*/ 262866 h 660499"/>
              <a:gd name="connsiteX4" fmla="*/ 1128691 w 12192000"/>
              <a:gd name="connsiteY4" fmla="*/ 0 h 660499"/>
              <a:gd name="connsiteX5" fmla="*/ 1623082 w 12192000"/>
              <a:gd name="connsiteY5" fmla="*/ 262866 h 660499"/>
              <a:gd name="connsiteX6" fmla="*/ 1630341 w 12192000"/>
              <a:gd name="connsiteY6" fmla="*/ 276240 h 660499"/>
              <a:gd name="connsiteX7" fmla="*/ 1637601 w 12192000"/>
              <a:gd name="connsiteY7" fmla="*/ 262866 h 660499"/>
              <a:gd name="connsiteX8" fmla="*/ 2131992 w 12192000"/>
              <a:gd name="connsiteY8" fmla="*/ 0 h 660499"/>
              <a:gd name="connsiteX9" fmla="*/ 2626382 w 12192000"/>
              <a:gd name="connsiteY9" fmla="*/ 262866 h 660499"/>
              <a:gd name="connsiteX10" fmla="*/ 2633641 w 12192000"/>
              <a:gd name="connsiteY10" fmla="*/ 276240 h 660499"/>
              <a:gd name="connsiteX11" fmla="*/ 2640901 w 12192000"/>
              <a:gd name="connsiteY11" fmla="*/ 262866 h 660499"/>
              <a:gd name="connsiteX12" fmla="*/ 3135291 w 12192000"/>
              <a:gd name="connsiteY12" fmla="*/ 0 h 660499"/>
              <a:gd name="connsiteX13" fmla="*/ 3629682 w 12192000"/>
              <a:gd name="connsiteY13" fmla="*/ 262866 h 660499"/>
              <a:gd name="connsiteX14" fmla="*/ 3636942 w 12192000"/>
              <a:gd name="connsiteY14" fmla="*/ 276240 h 660499"/>
              <a:gd name="connsiteX15" fmla="*/ 3644202 w 12192000"/>
              <a:gd name="connsiteY15" fmla="*/ 262866 h 660499"/>
              <a:gd name="connsiteX16" fmla="*/ 4138591 w 12192000"/>
              <a:gd name="connsiteY16" fmla="*/ 0 h 660499"/>
              <a:gd name="connsiteX17" fmla="*/ 4632982 w 12192000"/>
              <a:gd name="connsiteY17" fmla="*/ 262866 h 660499"/>
              <a:gd name="connsiteX18" fmla="*/ 4640242 w 12192000"/>
              <a:gd name="connsiteY18" fmla="*/ 276240 h 660499"/>
              <a:gd name="connsiteX19" fmla="*/ 4647501 w 12192000"/>
              <a:gd name="connsiteY19" fmla="*/ 262866 h 660499"/>
              <a:gd name="connsiteX20" fmla="*/ 5141891 w 12192000"/>
              <a:gd name="connsiteY20" fmla="*/ 0 h 660499"/>
              <a:gd name="connsiteX21" fmla="*/ 5636283 w 12192000"/>
              <a:gd name="connsiteY21" fmla="*/ 262866 h 660499"/>
              <a:gd name="connsiteX22" fmla="*/ 5643542 w 12192000"/>
              <a:gd name="connsiteY22" fmla="*/ 276240 h 660499"/>
              <a:gd name="connsiteX23" fmla="*/ 5650800 w 12192000"/>
              <a:gd name="connsiteY23" fmla="*/ 262866 h 660499"/>
              <a:gd name="connsiteX24" fmla="*/ 6145192 w 12192000"/>
              <a:gd name="connsiteY24" fmla="*/ 0 h 660499"/>
              <a:gd name="connsiteX25" fmla="*/ 6566780 w 12192000"/>
              <a:gd name="connsiteY25" fmla="*/ 174628 h 660499"/>
              <a:gd name="connsiteX26" fmla="*/ 6616030 w 12192000"/>
              <a:gd name="connsiteY26" fmla="*/ 234320 h 660499"/>
              <a:gd name="connsiteX27" fmla="*/ 6665281 w 12192000"/>
              <a:gd name="connsiteY27" fmla="*/ 174628 h 660499"/>
              <a:gd name="connsiteX28" fmla="*/ 7086868 w 12192000"/>
              <a:gd name="connsiteY28" fmla="*/ 0 h 660499"/>
              <a:gd name="connsiteX29" fmla="*/ 7581259 w 12192000"/>
              <a:gd name="connsiteY29" fmla="*/ 262866 h 660499"/>
              <a:gd name="connsiteX30" fmla="*/ 7588518 w 12192000"/>
              <a:gd name="connsiteY30" fmla="*/ 276240 h 660499"/>
              <a:gd name="connsiteX31" fmla="*/ 7595777 w 12192000"/>
              <a:gd name="connsiteY31" fmla="*/ 262866 h 660499"/>
              <a:gd name="connsiteX32" fmla="*/ 8090168 w 12192000"/>
              <a:gd name="connsiteY32" fmla="*/ 0 h 660499"/>
              <a:gd name="connsiteX33" fmla="*/ 8584559 w 12192000"/>
              <a:gd name="connsiteY33" fmla="*/ 262866 h 660499"/>
              <a:gd name="connsiteX34" fmla="*/ 8591818 w 12192000"/>
              <a:gd name="connsiteY34" fmla="*/ 276240 h 660499"/>
              <a:gd name="connsiteX35" fmla="*/ 8599077 w 12192000"/>
              <a:gd name="connsiteY35" fmla="*/ 262866 h 660499"/>
              <a:gd name="connsiteX36" fmla="*/ 9093467 w 12192000"/>
              <a:gd name="connsiteY36" fmla="*/ 0 h 660499"/>
              <a:gd name="connsiteX37" fmla="*/ 9587858 w 12192000"/>
              <a:gd name="connsiteY37" fmla="*/ 262866 h 660499"/>
              <a:gd name="connsiteX38" fmla="*/ 9595118 w 12192000"/>
              <a:gd name="connsiteY38" fmla="*/ 276240 h 660499"/>
              <a:gd name="connsiteX39" fmla="*/ 9602377 w 12192000"/>
              <a:gd name="connsiteY39" fmla="*/ 262866 h 660499"/>
              <a:gd name="connsiteX40" fmla="*/ 10096767 w 12192000"/>
              <a:gd name="connsiteY40" fmla="*/ 0 h 660499"/>
              <a:gd name="connsiteX41" fmla="*/ 10591158 w 12192000"/>
              <a:gd name="connsiteY41" fmla="*/ 262866 h 660499"/>
              <a:gd name="connsiteX42" fmla="*/ 10598417 w 12192000"/>
              <a:gd name="connsiteY42" fmla="*/ 276240 h 660499"/>
              <a:gd name="connsiteX43" fmla="*/ 10605676 w 12192000"/>
              <a:gd name="connsiteY43" fmla="*/ 262866 h 660499"/>
              <a:gd name="connsiteX44" fmla="*/ 11100067 w 12192000"/>
              <a:gd name="connsiteY44" fmla="*/ 0 h 660499"/>
              <a:gd name="connsiteX45" fmla="*/ 11594458 w 12192000"/>
              <a:gd name="connsiteY45" fmla="*/ 262866 h 660499"/>
              <a:gd name="connsiteX46" fmla="*/ 11601717 w 12192000"/>
              <a:gd name="connsiteY46" fmla="*/ 276240 h 660499"/>
              <a:gd name="connsiteX47" fmla="*/ 11608977 w 12192000"/>
              <a:gd name="connsiteY47" fmla="*/ 262866 h 660499"/>
              <a:gd name="connsiteX48" fmla="*/ 12103367 w 12192000"/>
              <a:gd name="connsiteY48" fmla="*/ 0 h 660499"/>
              <a:gd name="connsiteX49" fmla="*/ 12179303 w 12192000"/>
              <a:gd name="connsiteY49" fmla="*/ 4790 h 660499"/>
              <a:gd name="connsiteX50" fmla="*/ 12192000 w 12192000"/>
              <a:gd name="connsiteY50" fmla="*/ 7220 h 660499"/>
              <a:gd name="connsiteX51" fmla="*/ 12192000 w 12192000"/>
              <a:gd name="connsiteY51" fmla="*/ 660499 h 660499"/>
              <a:gd name="connsiteX52" fmla="*/ 0 w 12192000"/>
              <a:gd name="connsiteY52" fmla="*/ 660499 h 660499"/>
              <a:gd name="connsiteX53" fmla="*/ 0 w 12192000"/>
              <a:gd name="connsiteY53" fmla="*/ 14253 h 660499"/>
              <a:gd name="connsiteX54" fmla="*/ 49456 w 12192000"/>
              <a:gd name="connsiteY54" fmla="*/ 4790 h 660499"/>
              <a:gd name="connsiteX55" fmla="*/ 125391 w 12192000"/>
              <a:gd name="connsiteY55" fmla="*/ 0 h 66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000" h="660499">
                <a:moveTo>
                  <a:pt x="125391" y="0"/>
                </a:moveTo>
                <a:cubicBezTo>
                  <a:pt x="331191" y="0"/>
                  <a:pt x="512638" y="104272"/>
                  <a:pt x="619782" y="262866"/>
                </a:cubicBezTo>
                <a:lnTo>
                  <a:pt x="627041" y="276240"/>
                </a:lnTo>
                <a:lnTo>
                  <a:pt x="634300" y="262866"/>
                </a:lnTo>
                <a:cubicBezTo>
                  <a:pt x="741445" y="104272"/>
                  <a:pt x="922891" y="0"/>
                  <a:pt x="1128691" y="0"/>
                </a:cubicBezTo>
                <a:cubicBezTo>
                  <a:pt x="1334491" y="0"/>
                  <a:pt x="1515938" y="104272"/>
                  <a:pt x="1623082" y="262866"/>
                </a:cubicBezTo>
                <a:lnTo>
                  <a:pt x="1630341" y="276240"/>
                </a:lnTo>
                <a:lnTo>
                  <a:pt x="1637601" y="262866"/>
                </a:lnTo>
                <a:cubicBezTo>
                  <a:pt x="1744745" y="104272"/>
                  <a:pt x="1926191" y="0"/>
                  <a:pt x="2131992" y="0"/>
                </a:cubicBezTo>
                <a:cubicBezTo>
                  <a:pt x="2337791" y="0"/>
                  <a:pt x="2519239" y="104272"/>
                  <a:pt x="2626382" y="262866"/>
                </a:cubicBezTo>
                <a:lnTo>
                  <a:pt x="2633641" y="276240"/>
                </a:lnTo>
                <a:lnTo>
                  <a:pt x="2640901" y="262866"/>
                </a:lnTo>
                <a:cubicBezTo>
                  <a:pt x="2748046" y="104272"/>
                  <a:pt x="2929491" y="0"/>
                  <a:pt x="3135291" y="0"/>
                </a:cubicBezTo>
                <a:cubicBezTo>
                  <a:pt x="3341091" y="0"/>
                  <a:pt x="3522538" y="104272"/>
                  <a:pt x="3629682" y="262866"/>
                </a:cubicBezTo>
                <a:lnTo>
                  <a:pt x="3636942" y="276240"/>
                </a:lnTo>
                <a:lnTo>
                  <a:pt x="3644202" y="262866"/>
                </a:lnTo>
                <a:cubicBezTo>
                  <a:pt x="3751345" y="104272"/>
                  <a:pt x="3932791" y="0"/>
                  <a:pt x="4138591" y="0"/>
                </a:cubicBezTo>
                <a:cubicBezTo>
                  <a:pt x="4344392" y="0"/>
                  <a:pt x="4525839" y="104272"/>
                  <a:pt x="4632982" y="262866"/>
                </a:cubicBezTo>
                <a:lnTo>
                  <a:pt x="4640242" y="276240"/>
                </a:lnTo>
                <a:lnTo>
                  <a:pt x="4647501" y="262866"/>
                </a:lnTo>
                <a:cubicBezTo>
                  <a:pt x="4754646" y="104272"/>
                  <a:pt x="4936091" y="0"/>
                  <a:pt x="5141891" y="0"/>
                </a:cubicBezTo>
                <a:cubicBezTo>
                  <a:pt x="5347691" y="0"/>
                  <a:pt x="5529138" y="104272"/>
                  <a:pt x="5636283" y="262866"/>
                </a:cubicBezTo>
                <a:lnTo>
                  <a:pt x="5643542" y="276240"/>
                </a:lnTo>
                <a:lnTo>
                  <a:pt x="5650800" y="262866"/>
                </a:lnTo>
                <a:cubicBezTo>
                  <a:pt x="5757945" y="104272"/>
                  <a:pt x="5939392" y="0"/>
                  <a:pt x="6145192" y="0"/>
                </a:cubicBezTo>
                <a:cubicBezTo>
                  <a:pt x="6309831" y="0"/>
                  <a:pt x="6458886" y="66734"/>
                  <a:pt x="6566780" y="174628"/>
                </a:cubicBezTo>
                <a:lnTo>
                  <a:pt x="6616030" y="234320"/>
                </a:lnTo>
                <a:lnTo>
                  <a:pt x="6665281" y="174628"/>
                </a:lnTo>
                <a:cubicBezTo>
                  <a:pt x="6773174" y="66734"/>
                  <a:pt x="6922228" y="0"/>
                  <a:pt x="7086868" y="0"/>
                </a:cubicBezTo>
                <a:cubicBezTo>
                  <a:pt x="7292668" y="0"/>
                  <a:pt x="7474115" y="104272"/>
                  <a:pt x="7581259" y="262866"/>
                </a:cubicBezTo>
                <a:lnTo>
                  <a:pt x="7588518" y="276240"/>
                </a:lnTo>
                <a:lnTo>
                  <a:pt x="7595777" y="262866"/>
                </a:lnTo>
                <a:cubicBezTo>
                  <a:pt x="7702922" y="104272"/>
                  <a:pt x="7884368" y="0"/>
                  <a:pt x="8090168" y="0"/>
                </a:cubicBezTo>
                <a:cubicBezTo>
                  <a:pt x="8295968" y="0"/>
                  <a:pt x="8477414" y="104272"/>
                  <a:pt x="8584559" y="262866"/>
                </a:cubicBezTo>
                <a:lnTo>
                  <a:pt x="8591818" y="276240"/>
                </a:lnTo>
                <a:lnTo>
                  <a:pt x="8599077" y="262866"/>
                </a:lnTo>
                <a:cubicBezTo>
                  <a:pt x="8706221" y="104272"/>
                  <a:pt x="8887668" y="0"/>
                  <a:pt x="9093467" y="0"/>
                </a:cubicBezTo>
                <a:cubicBezTo>
                  <a:pt x="9299268" y="0"/>
                  <a:pt x="9480714" y="104272"/>
                  <a:pt x="9587858" y="262866"/>
                </a:cubicBezTo>
                <a:lnTo>
                  <a:pt x="9595118" y="276240"/>
                </a:lnTo>
                <a:lnTo>
                  <a:pt x="9602377" y="262866"/>
                </a:lnTo>
                <a:cubicBezTo>
                  <a:pt x="9709521" y="104272"/>
                  <a:pt x="9890967" y="0"/>
                  <a:pt x="10096767" y="0"/>
                </a:cubicBezTo>
                <a:cubicBezTo>
                  <a:pt x="10302567" y="0"/>
                  <a:pt x="10484014" y="104272"/>
                  <a:pt x="10591158" y="262866"/>
                </a:cubicBezTo>
                <a:lnTo>
                  <a:pt x="10598417" y="276240"/>
                </a:lnTo>
                <a:lnTo>
                  <a:pt x="10605676" y="262866"/>
                </a:lnTo>
                <a:cubicBezTo>
                  <a:pt x="10712821" y="104272"/>
                  <a:pt x="10894267" y="0"/>
                  <a:pt x="11100067" y="0"/>
                </a:cubicBezTo>
                <a:cubicBezTo>
                  <a:pt x="11305867" y="0"/>
                  <a:pt x="11487314" y="104272"/>
                  <a:pt x="11594458" y="262866"/>
                </a:cubicBezTo>
                <a:lnTo>
                  <a:pt x="11601717" y="276240"/>
                </a:lnTo>
                <a:lnTo>
                  <a:pt x="11608977" y="262866"/>
                </a:lnTo>
                <a:cubicBezTo>
                  <a:pt x="11716121" y="104272"/>
                  <a:pt x="11897567" y="0"/>
                  <a:pt x="12103367" y="0"/>
                </a:cubicBezTo>
                <a:cubicBezTo>
                  <a:pt x="12129092" y="0"/>
                  <a:pt x="12154436" y="1630"/>
                  <a:pt x="12179303" y="4790"/>
                </a:cubicBezTo>
                <a:lnTo>
                  <a:pt x="12192000" y="7220"/>
                </a:lnTo>
                <a:lnTo>
                  <a:pt x="12192000" y="660499"/>
                </a:lnTo>
                <a:lnTo>
                  <a:pt x="0" y="660499"/>
                </a:lnTo>
                <a:lnTo>
                  <a:pt x="0" y="14253"/>
                </a:lnTo>
                <a:lnTo>
                  <a:pt x="49456" y="4790"/>
                </a:lnTo>
                <a:cubicBezTo>
                  <a:pt x="74322" y="1630"/>
                  <a:pt x="99666" y="0"/>
                  <a:pt x="125391" y="0"/>
                </a:cubicBezTo>
                <a:close/>
              </a:path>
            </a:pathLst>
          </a:custGeom>
          <a:solidFill>
            <a:srgbClr val="354DA1">
              <a:alpha val="3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F7EEB636-C802-4CD9-21F8-375EE08259AF}"/>
              </a:ext>
            </a:extLst>
          </p:cNvPr>
          <p:cNvSpPr/>
          <p:nvPr/>
        </p:nvSpPr>
        <p:spPr>
          <a:xfrm>
            <a:off x="0" y="6464490"/>
            <a:ext cx="12192000" cy="393511"/>
          </a:xfrm>
          <a:custGeom>
            <a:avLst/>
            <a:gdLst>
              <a:gd name="connsiteX0" fmla="*/ 608662 w 12192000"/>
              <a:gd name="connsiteY0" fmla="*/ 0 h 393511"/>
              <a:gd name="connsiteX1" fmla="*/ 1103053 w 12192000"/>
              <a:gd name="connsiteY1" fmla="*/ 262866 h 393511"/>
              <a:gd name="connsiteX2" fmla="*/ 1110312 w 12192000"/>
              <a:gd name="connsiteY2" fmla="*/ 276240 h 393511"/>
              <a:gd name="connsiteX3" fmla="*/ 1117573 w 12192000"/>
              <a:gd name="connsiteY3" fmla="*/ 262866 h 393511"/>
              <a:gd name="connsiteX4" fmla="*/ 1611962 w 12192000"/>
              <a:gd name="connsiteY4" fmla="*/ 0 h 393511"/>
              <a:gd name="connsiteX5" fmla="*/ 2106353 w 12192000"/>
              <a:gd name="connsiteY5" fmla="*/ 262866 h 393511"/>
              <a:gd name="connsiteX6" fmla="*/ 2113612 w 12192000"/>
              <a:gd name="connsiteY6" fmla="*/ 276240 h 393511"/>
              <a:gd name="connsiteX7" fmla="*/ 2120872 w 12192000"/>
              <a:gd name="connsiteY7" fmla="*/ 262866 h 393511"/>
              <a:gd name="connsiteX8" fmla="*/ 2615262 w 12192000"/>
              <a:gd name="connsiteY8" fmla="*/ 0 h 393511"/>
              <a:gd name="connsiteX9" fmla="*/ 3109653 w 12192000"/>
              <a:gd name="connsiteY9" fmla="*/ 262866 h 393511"/>
              <a:gd name="connsiteX10" fmla="*/ 3116913 w 12192000"/>
              <a:gd name="connsiteY10" fmla="*/ 276240 h 393511"/>
              <a:gd name="connsiteX11" fmla="*/ 3124173 w 12192000"/>
              <a:gd name="connsiteY11" fmla="*/ 262866 h 393511"/>
              <a:gd name="connsiteX12" fmla="*/ 3618562 w 12192000"/>
              <a:gd name="connsiteY12" fmla="*/ 0 h 393511"/>
              <a:gd name="connsiteX13" fmla="*/ 4112953 w 12192000"/>
              <a:gd name="connsiteY13" fmla="*/ 262866 h 393511"/>
              <a:gd name="connsiteX14" fmla="*/ 4120212 w 12192000"/>
              <a:gd name="connsiteY14" fmla="*/ 276240 h 393511"/>
              <a:gd name="connsiteX15" fmla="*/ 4127471 w 12192000"/>
              <a:gd name="connsiteY15" fmla="*/ 262866 h 393511"/>
              <a:gd name="connsiteX16" fmla="*/ 4621862 w 12192000"/>
              <a:gd name="connsiteY16" fmla="*/ 0 h 393511"/>
              <a:gd name="connsiteX17" fmla="*/ 5116254 w 12192000"/>
              <a:gd name="connsiteY17" fmla="*/ 262866 h 393511"/>
              <a:gd name="connsiteX18" fmla="*/ 5123513 w 12192000"/>
              <a:gd name="connsiteY18" fmla="*/ 276240 h 393511"/>
              <a:gd name="connsiteX19" fmla="*/ 5130771 w 12192000"/>
              <a:gd name="connsiteY19" fmla="*/ 262866 h 393511"/>
              <a:gd name="connsiteX20" fmla="*/ 5625163 w 12192000"/>
              <a:gd name="connsiteY20" fmla="*/ 0 h 393511"/>
              <a:gd name="connsiteX21" fmla="*/ 6046751 w 12192000"/>
              <a:gd name="connsiteY21" fmla="*/ 174628 h 393511"/>
              <a:gd name="connsiteX22" fmla="*/ 6096001 w 12192000"/>
              <a:gd name="connsiteY22" fmla="*/ 234320 h 393511"/>
              <a:gd name="connsiteX23" fmla="*/ 6145252 w 12192000"/>
              <a:gd name="connsiteY23" fmla="*/ 174628 h 393511"/>
              <a:gd name="connsiteX24" fmla="*/ 6566839 w 12192000"/>
              <a:gd name="connsiteY24" fmla="*/ 0 h 393511"/>
              <a:gd name="connsiteX25" fmla="*/ 7061230 w 12192000"/>
              <a:gd name="connsiteY25" fmla="*/ 262866 h 393511"/>
              <a:gd name="connsiteX26" fmla="*/ 7068489 w 12192000"/>
              <a:gd name="connsiteY26" fmla="*/ 276240 h 393511"/>
              <a:gd name="connsiteX27" fmla="*/ 7075748 w 12192000"/>
              <a:gd name="connsiteY27" fmla="*/ 262866 h 393511"/>
              <a:gd name="connsiteX28" fmla="*/ 7570139 w 12192000"/>
              <a:gd name="connsiteY28" fmla="*/ 0 h 393511"/>
              <a:gd name="connsiteX29" fmla="*/ 8064530 w 12192000"/>
              <a:gd name="connsiteY29" fmla="*/ 262866 h 393511"/>
              <a:gd name="connsiteX30" fmla="*/ 8071789 w 12192000"/>
              <a:gd name="connsiteY30" fmla="*/ 276240 h 393511"/>
              <a:gd name="connsiteX31" fmla="*/ 8079048 w 12192000"/>
              <a:gd name="connsiteY31" fmla="*/ 262866 h 393511"/>
              <a:gd name="connsiteX32" fmla="*/ 8573438 w 12192000"/>
              <a:gd name="connsiteY32" fmla="*/ 0 h 393511"/>
              <a:gd name="connsiteX33" fmla="*/ 9067829 w 12192000"/>
              <a:gd name="connsiteY33" fmla="*/ 262866 h 393511"/>
              <a:gd name="connsiteX34" fmla="*/ 9075089 w 12192000"/>
              <a:gd name="connsiteY34" fmla="*/ 276240 h 393511"/>
              <a:gd name="connsiteX35" fmla="*/ 9082348 w 12192000"/>
              <a:gd name="connsiteY35" fmla="*/ 262866 h 393511"/>
              <a:gd name="connsiteX36" fmla="*/ 9576738 w 12192000"/>
              <a:gd name="connsiteY36" fmla="*/ 0 h 393511"/>
              <a:gd name="connsiteX37" fmla="*/ 10071129 w 12192000"/>
              <a:gd name="connsiteY37" fmla="*/ 262866 h 393511"/>
              <a:gd name="connsiteX38" fmla="*/ 10078388 w 12192000"/>
              <a:gd name="connsiteY38" fmla="*/ 276240 h 393511"/>
              <a:gd name="connsiteX39" fmla="*/ 10085647 w 12192000"/>
              <a:gd name="connsiteY39" fmla="*/ 262866 h 393511"/>
              <a:gd name="connsiteX40" fmla="*/ 10580038 w 12192000"/>
              <a:gd name="connsiteY40" fmla="*/ 0 h 393511"/>
              <a:gd name="connsiteX41" fmla="*/ 11074429 w 12192000"/>
              <a:gd name="connsiteY41" fmla="*/ 262866 h 393511"/>
              <a:gd name="connsiteX42" fmla="*/ 11081688 w 12192000"/>
              <a:gd name="connsiteY42" fmla="*/ 276240 h 393511"/>
              <a:gd name="connsiteX43" fmla="*/ 11088948 w 12192000"/>
              <a:gd name="connsiteY43" fmla="*/ 262866 h 393511"/>
              <a:gd name="connsiteX44" fmla="*/ 11583338 w 12192000"/>
              <a:gd name="connsiteY44" fmla="*/ 0 h 393511"/>
              <a:gd name="connsiteX45" fmla="*/ 12077729 w 12192000"/>
              <a:gd name="connsiteY45" fmla="*/ 262866 h 393511"/>
              <a:gd name="connsiteX46" fmla="*/ 12084988 w 12192000"/>
              <a:gd name="connsiteY46" fmla="*/ 276240 h 393511"/>
              <a:gd name="connsiteX47" fmla="*/ 12092248 w 12192000"/>
              <a:gd name="connsiteY47" fmla="*/ 262866 h 393511"/>
              <a:gd name="connsiteX48" fmla="*/ 12185757 w 12192000"/>
              <a:gd name="connsiteY48" fmla="*/ 154887 h 393511"/>
              <a:gd name="connsiteX49" fmla="*/ 12192000 w 12192000"/>
              <a:gd name="connsiteY49" fmla="*/ 150450 h 393511"/>
              <a:gd name="connsiteX50" fmla="*/ 12192000 w 12192000"/>
              <a:gd name="connsiteY50" fmla="*/ 393511 h 393511"/>
              <a:gd name="connsiteX51" fmla="*/ 0 w 12192000"/>
              <a:gd name="connsiteY51" fmla="*/ 393511 h 393511"/>
              <a:gd name="connsiteX52" fmla="*/ 0 w 12192000"/>
              <a:gd name="connsiteY52" fmla="*/ 150449 h 393511"/>
              <a:gd name="connsiteX53" fmla="*/ 6244 w 12192000"/>
              <a:gd name="connsiteY53" fmla="*/ 154887 h 393511"/>
              <a:gd name="connsiteX54" fmla="*/ 99753 w 12192000"/>
              <a:gd name="connsiteY54" fmla="*/ 262866 h 393511"/>
              <a:gd name="connsiteX55" fmla="*/ 107012 w 12192000"/>
              <a:gd name="connsiteY55" fmla="*/ 276240 h 393511"/>
              <a:gd name="connsiteX56" fmla="*/ 114271 w 12192000"/>
              <a:gd name="connsiteY56" fmla="*/ 262866 h 393511"/>
              <a:gd name="connsiteX57" fmla="*/ 608662 w 12192000"/>
              <a:gd name="connsiteY57" fmla="*/ 0 h 39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92000" h="393511">
                <a:moveTo>
                  <a:pt x="608662" y="0"/>
                </a:moveTo>
                <a:cubicBezTo>
                  <a:pt x="814462" y="0"/>
                  <a:pt x="995909" y="104272"/>
                  <a:pt x="1103053" y="262866"/>
                </a:cubicBezTo>
                <a:lnTo>
                  <a:pt x="1110312" y="276240"/>
                </a:lnTo>
                <a:lnTo>
                  <a:pt x="1117573" y="262866"/>
                </a:lnTo>
                <a:cubicBezTo>
                  <a:pt x="1224716" y="104272"/>
                  <a:pt x="1406162" y="0"/>
                  <a:pt x="1611962" y="0"/>
                </a:cubicBezTo>
                <a:cubicBezTo>
                  <a:pt x="1817762" y="0"/>
                  <a:pt x="1999209" y="104272"/>
                  <a:pt x="2106353" y="262866"/>
                </a:cubicBezTo>
                <a:lnTo>
                  <a:pt x="2113612" y="276240"/>
                </a:lnTo>
                <a:lnTo>
                  <a:pt x="2120872" y="262866"/>
                </a:lnTo>
                <a:cubicBezTo>
                  <a:pt x="2228017" y="104272"/>
                  <a:pt x="2409462" y="0"/>
                  <a:pt x="2615262" y="0"/>
                </a:cubicBezTo>
                <a:cubicBezTo>
                  <a:pt x="2821062" y="0"/>
                  <a:pt x="3002509" y="104272"/>
                  <a:pt x="3109653" y="262866"/>
                </a:cubicBezTo>
                <a:lnTo>
                  <a:pt x="3116913" y="276240"/>
                </a:lnTo>
                <a:lnTo>
                  <a:pt x="3124173" y="262866"/>
                </a:lnTo>
                <a:cubicBezTo>
                  <a:pt x="3231316" y="104272"/>
                  <a:pt x="3412762" y="0"/>
                  <a:pt x="3618562" y="0"/>
                </a:cubicBezTo>
                <a:cubicBezTo>
                  <a:pt x="3824362" y="0"/>
                  <a:pt x="4005809" y="104272"/>
                  <a:pt x="4112953" y="262866"/>
                </a:cubicBezTo>
                <a:lnTo>
                  <a:pt x="4120212" y="276240"/>
                </a:lnTo>
                <a:lnTo>
                  <a:pt x="4127471" y="262866"/>
                </a:lnTo>
                <a:cubicBezTo>
                  <a:pt x="4234617" y="104272"/>
                  <a:pt x="4416062" y="0"/>
                  <a:pt x="4621862" y="0"/>
                </a:cubicBezTo>
                <a:cubicBezTo>
                  <a:pt x="4827662" y="0"/>
                  <a:pt x="5009109" y="104272"/>
                  <a:pt x="5116254" y="262866"/>
                </a:cubicBezTo>
                <a:lnTo>
                  <a:pt x="5123513" y="276240"/>
                </a:lnTo>
                <a:lnTo>
                  <a:pt x="5130771" y="262866"/>
                </a:lnTo>
                <a:cubicBezTo>
                  <a:pt x="5237916" y="104272"/>
                  <a:pt x="5419363" y="0"/>
                  <a:pt x="5625163" y="0"/>
                </a:cubicBezTo>
                <a:cubicBezTo>
                  <a:pt x="5789802" y="0"/>
                  <a:pt x="5938857" y="66734"/>
                  <a:pt x="6046751" y="174628"/>
                </a:cubicBezTo>
                <a:lnTo>
                  <a:pt x="6096001" y="234320"/>
                </a:lnTo>
                <a:lnTo>
                  <a:pt x="6145252" y="174628"/>
                </a:lnTo>
                <a:cubicBezTo>
                  <a:pt x="6253145" y="66734"/>
                  <a:pt x="6402199" y="0"/>
                  <a:pt x="6566839" y="0"/>
                </a:cubicBezTo>
                <a:cubicBezTo>
                  <a:pt x="6772639" y="0"/>
                  <a:pt x="6954086" y="104272"/>
                  <a:pt x="7061230" y="262866"/>
                </a:cubicBezTo>
                <a:lnTo>
                  <a:pt x="7068489" y="276240"/>
                </a:lnTo>
                <a:lnTo>
                  <a:pt x="7075748" y="262866"/>
                </a:lnTo>
                <a:cubicBezTo>
                  <a:pt x="7182893" y="104272"/>
                  <a:pt x="7364339" y="0"/>
                  <a:pt x="7570139" y="0"/>
                </a:cubicBezTo>
                <a:cubicBezTo>
                  <a:pt x="7775939" y="0"/>
                  <a:pt x="7957385" y="104272"/>
                  <a:pt x="8064530" y="262866"/>
                </a:cubicBezTo>
                <a:lnTo>
                  <a:pt x="8071789" y="276240"/>
                </a:lnTo>
                <a:lnTo>
                  <a:pt x="8079048" y="262866"/>
                </a:lnTo>
                <a:cubicBezTo>
                  <a:pt x="8186192" y="104272"/>
                  <a:pt x="8367639" y="0"/>
                  <a:pt x="8573438" y="0"/>
                </a:cubicBezTo>
                <a:cubicBezTo>
                  <a:pt x="8779239" y="0"/>
                  <a:pt x="8960685" y="104272"/>
                  <a:pt x="9067829" y="262866"/>
                </a:cubicBezTo>
                <a:lnTo>
                  <a:pt x="9075089" y="276240"/>
                </a:lnTo>
                <a:lnTo>
                  <a:pt x="9082348" y="262866"/>
                </a:lnTo>
                <a:cubicBezTo>
                  <a:pt x="9189492" y="104272"/>
                  <a:pt x="9370938" y="0"/>
                  <a:pt x="9576738" y="0"/>
                </a:cubicBezTo>
                <a:cubicBezTo>
                  <a:pt x="9782538" y="0"/>
                  <a:pt x="9963985" y="104272"/>
                  <a:pt x="10071129" y="262866"/>
                </a:cubicBezTo>
                <a:lnTo>
                  <a:pt x="10078388" y="276240"/>
                </a:lnTo>
                <a:lnTo>
                  <a:pt x="10085647" y="262866"/>
                </a:lnTo>
                <a:cubicBezTo>
                  <a:pt x="10192792" y="104272"/>
                  <a:pt x="10374238" y="0"/>
                  <a:pt x="10580038" y="0"/>
                </a:cubicBezTo>
                <a:cubicBezTo>
                  <a:pt x="10785838" y="0"/>
                  <a:pt x="10967285" y="104272"/>
                  <a:pt x="11074429" y="262866"/>
                </a:cubicBezTo>
                <a:lnTo>
                  <a:pt x="11081688" y="276240"/>
                </a:lnTo>
                <a:lnTo>
                  <a:pt x="11088948" y="262866"/>
                </a:lnTo>
                <a:cubicBezTo>
                  <a:pt x="11196092" y="104272"/>
                  <a:pt x="11377538" y="0"/>
                  <a:pt x="11583338" y="0"/>
                </a:cubicBezTo>
                <a:cubicBezTo>
                  <a:pt x="11789138" y="0"/>
                  <a:pt x="11970585" y="104272"/>
                  <a:pt x="12077729" y="262866"/>
                </a:cubicBezTo>
                <a:lnTo>
                  <a:pt x="12084988" y="276240"/>
                </a:lnTo>
                <a:lnTo>
                  <a:pt x="12092248" y="262866"/>
                </a:lnTo>
                <a:cubicBezTo>
                  <a:pt x="12119034" y="223218"/>
                  <a:pt x="12150464" y="186964"/>
                  <a:pt x="12185757" y="154887"/>
                </a:cubicBezTo>
                <a:lnTo>
                  <a:pt x="12192000" y="150450"/>
                </a:lnTo>
                <a:lnTo>
                  <a:pt x="12192000" y="393511"/>
                </a:lnTo>
                <a:lnTo>
                  <a:pt x="0" y="393511"/>
                </a:lnTo>
                <a:lnTo>
                  <a:pt x="0" y="150449"/>
                </a:lnTo>
                <a:lnTo>
                  <a:pt x="6244" y="154887"/>
                </a:lnTo>
                <a:cubicBezTo>
                  <a:pt x="41537" y="186964"/>
                  <a:pt x="72967" y="223218"/>
                  <a:pt x="99753" y="262866"/>
                </a:cubicBezTo>
                <a:lnTo>
                  <a:pt x="107012" y="276240"/>
                </a:lnTo>
                <a:lnTo>
                  <a:pt x="114271" y="262866"/>
                </a:lnTo>
                <a:cubicBezTo>
                  <a:pt x="221416" y="104272"/>
                  <a:pt x="402862" y="0"/>
                  <a:pt x="608662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4F917D5-FB99-CEC5-8A2D-B3CBD36219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959" y="5962170"/>
            <a:ext cx="6902081" cy="117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0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FB398-7521-0674-D1B5-1BA367F08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6CFEDF64-BF98-63D7-54A7-A0D10B76C3AC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A74ED1A-DB7A-4CA3-A9DB-FC858DC9ECF6}"/>
              </a:ext>
            </a:extLst>
          </p:cNvPr>
          <p:cNvSpPr/>
          <p:nvPr/>
        </p:nvSpPr>
        <p:spPr>
          <a:xfrm>
            <a:off x="947739" y="1301750"/>
            <a:ext cx="7256461" cy="4254500"/>
          </a:xfrm>
          <a:prstGeom prst="rect">
            <a:avLst/>
          </a:prstGeom>
          <a:solidFill>
            <a:srgbClr val="354DA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 descr="D:\51PPT模板网\51pptmoban.com\图片.jpg">
            <a:extLst>
              <a:ext uri="{FF2B5EF4-FFF2-40B4-BE49-F238E27FC236}">
                <a16:creationId xmlns:a16="http://schemas.microsoft.com/office/drawing/2014/main" id="{32FF28FD-3231-48C5-BB76-FDFA928AD16D}"/>
              </a:ext>
            </a:extLst>
          </p:cNvPr>
          <p:cNvSpPr/>
          <p:nvPr/>
        </p:nvSpPr>
        <p:spPr>
          <a:xfrm>
            <a:off x="8204200" y="1301750"/>
            <a:ext cx="3040063" cy="4254500"/>
          </a:xfrm>
          <a:prstGeom prst="rect">
            <a:avLst/>
          </a:prstGeom>
          <a:blipFill dpi="0" rotWithShape="1">
            <a:blip r:embed="rId3"/>
            <a:srcRect/>
            <a:tile tx="-1200150" ty="0" sx="100000" sy="100000" flip="none" algn="tl"/>
          </a:blip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244440-A2AC-F0EB-AA1D-607DBF3696D3}"/>
              </a:ext>
            </a:extLst>
          </p:cNvPr>
          <p:cNvGrpSpPr/>
          <p:nvPr/>
        </p:nvGrpSpPr>
        <p:grpSpPr>
          <a:xfrm>
            <a:off x="1898483" y="2014132"/>
            <a:ext cx="4421353" cy="1316152"/>
            <a:chOff x="1898483" y="2014132"/>
            <a:chExt cx="4421353" cy="1316152"/>
          </a:xfrm>
        </p:grpSpPr>
        <p:sp>
          <p:nvSpPr>
            <p:cNvPr id="15" name="Rectangle 39">
              <a:extLst>
                <a:ext uri="{FF2B5EF4-FFF2-40B4-BE49-F238E27FC236}">
                  <a16:creationId xmlns:a16="http://schemas.microsoft.com/office/drawing/2014/main" id="{E0F09986-FB26-F122-D242-C02FF2E33E52}"/>
                </a:ext>
              </a:extLst>
            </p:cNvPr>
            <p:cNvSpPr/>
            <p:nvPr/>
          </p:nvSpPr>
          <p:spPr>
            <a:xfrm>
              <a:off x="1898483" y="2592261"/>
              <a:ext cx="4421353" cy="738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866943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A06B0BF-6C06-7222-2ED6-2974C2AB54A7}"/>
                </a:ext>
              </a:extLst>
            </p:cNvPr>
            <p:cNvSpPr/>
            <p:nvPr/>
          </p:nvSpPr>
          <p:spPr bwMode="auto">
            <a:xfrm rot="16200000">
              <a:off x="2973120" y="939496"/>
              <a:ext cx="419089" cy="2568362"/>
            </a:xfrm>
            <a:custGeom>
              <a:avLst/>
              <a:gdLst>
                <a:gd name="connsiteX0" fmla="*/ 1582057 w 1582057"/>
                <a:gd name="connsiteY0" fmla="*/ 423371 h 9695542"/>
                <a:gd name="connsiteX1" fmla="*/ 1582057 w 1582057"/>
                <a:gd name="connsiteY1" fmla="*/ 787722 h 9695542"/>
                <a:gd name="connsiteX2" fmla="*/ 1582057 w 1582057"/>
                <a:gd name="connsiteY2" fmla="*/ 1019079 h 9695542"/>
                <a:gd name="connsiteX3" fmla="*/ 1582057 w 1582057"/>
                <a:gd name="connsiteY3" fmla="*/ 1021440 h 9695542"/>
                <a:gd name="connsiteX4" fmla="*/ 1582057 w 1582057"/>
                <a:gd name="connsiteY4" fmla="*/ 1050360 h 9695542"/>
                <a:gd name="connsiteX5" fmla="*/ 1582057 w 1582057"/>
                <a:gd name="connsiteY5" fmla="*/ 1071061 h 9695542"/>
                <a:gd name="connsiteX6" fmla="*/ 1582057 w 1582057"/>
                <a:gd name="connsiteY6" fmla="*/ 1076753 h 9695542"/>
                <a:gd name="connsiteX7" fmla="*/ 1582057 w 1582057"/>
                <a:gd name="connsiteY7" fmla="*/ 1116603 h 9695542"/>
                <a:gd name="connsiteX8" fmla="*/ 1582057 w 1582057"/>
                <a:gd name="connsiteY8" fmla="*/ 1119045 h 9695542"/>
                <a:gd name="connsiteX9" fmla="*/ 1582057 w 1582057"/>
                <a:gd name="connsiteY9" fmla="*/ 1224770 h 9695542"/>
                <a:gd name="connsiteX10" fmla="*/ 1582057 w 1582057"/>
                <a:gd name="connsiteY10" fmla="*/ 1252797 h 9695542"/>
                <a:gd name="connsiteX11" fmla="*/ 1582057 w 1582057"/>
                <a:gd name="connsiteY11" fmla="*/ 1406176 h 9695542"/>
                <a:gd name="connsiteX12" fmla="*/ 1582057 w 1582057"/>
                <a:gd name="connsiteY12" fmla="*/ 1435410 h 9695542"/>
                <a:gd name="connsiteX13" fmla="*/ 1582057 w 1582057"/>
                <a:gd name="connsiteY13" fmla="*/ 1439025 h 9695542"/>
                <a:gd name="connsiteX14" fmla="*/ 1582057 w 1582057"/>
                <a:gd name="connsiteY14" fmla="*/ 1464330 h 9695542"/>
                <a:gd name="connsiteX15" fmla="*/ 1582057 w 1582057"/>
                <a:gd name="connsiteY15" fmla="*/ 1533015 h 9695542"/>
                <a:gd name="connsiteX16" fmla="*/ 1582057 w 1582057"/>
                <a:gd name="connsiteY16" fmla="*/ 1616361 h 9695542"/>
                <a:gd name="connsiteX17" fmla="*/ 1582057 w 1582057"/>
                <a:gd name="connsiteY17" fmla="*/ 1666769 h 9695542"/>
                <a:gd name="connsiteX18" fmla="*/ 1582057 w 1582057"/>
                <a:gd name="connsiteY18" fmla="*/ 1669128 h 9695542"/>
                <a:gd name="connsiteX19" fmla="*/ 1582057 w 1582057"/>
                <a:gd name="connsiteY19" fmla="*/ 1698050 h 9695542"/>
                <a:gd name="connsiteX20" fmla="*/ 1582057 w 1582057"/>
                <a:gd name="connsiteY20" fmla="*/ 1718749 h 9695542"/>
                <a:gd name="connsiteX21" fmla="*/ 1582057 w 1582057"/>
                <a:gd name="connsiteY21" fmla="*/ 1724443 h 9695542"/>
                <a:gd name="connsiteX22" fmla="*/ 1582057 w 1582057"/>
                <a:gd name="connsiteY22" fmla="*/ 1764294 h 9695542"/>
                <a:gd name="connsiteX23" fmla="*/ 1582057 w 1582057"/>
                <a:gd name="connsiteY23" fmla="*/ 1766733 h 9695542"/>
                <a:gd name="connsiteX24" fmla="*/ 1582057 w 1582057"/>
                <a:gd name="connsiteY24" fmla="*/ 1872461 h 9695542"/>
                <a:gd name="connsiteX25" fmla="*/ 1582057 w 1582057"/>
                <a:gd name="connsiteY25" fmla="*/ 1900487 h 9695542"/>
                <a:gd name="connsiteX26" fmla="*/ 1582057 w 1582057"/>
                <a:gd name="connsiteY26" fmla="*/ 2053867 h 9695542"/>
                <a:gd name="connsiteX27" fmla="*/ 1582057 w 1582057"/>
                <a:gd name="connsiteY27" fmla="*/ 2083101 h 9695542"/>
                <a:gd name="connsiteX28" fmla="*/ 1582057 w 1582057"/>
                <a:gd name="connsiteY28" fmla="*/ 2086715 h 9695542"/>
                <a:gd name="connsiteX29" fmla="*/ 1582057 w 1582057"/>
                <a:gd name="connsiteY29" fmla="*/ 2112020 h 9695542"/>
                <a:gd name="connsiteX30" fmla="*/ 1582057 w 1582057"/>
                <a:gd name="connsiteY30" fmla="*/ 2180706 h 9695542"/>
                <a:gd name="connsiteX31" fmla="*/ 1582057 w 1582057"/>
                <a:gd name="connsiteY31" fmla="*/ 2237823 h 9695542"/>
                <a:gd name="connsiteX32" fmla="*/ 1582057 w 1582057"/>
                <a:gd name="connsiteY32" fmla="*/ 2243516 h 9695542"/>
                <a:gd name="connsiteX33" fmla="*/ 1582057 w 1582057"/>
                <a:gd name="connsiteY33" fmla="*/ 2264051 h 9695542"/>
                <a:gd name="connsiteX34" fmla="*/ 1582057 w 1582057"/>
                <a:gd name="connsiteY34" fmla="*/ 2283367 h 9695542"/>
                <a:gd name="connsiteX35" fmla="*/ 1582057 w 1582057"/>
                <a:gd name="connsiteY35" fmla="*/ 2314460 h 9695542"/>
                <a:gd name="connsiteX36" fmla="*/ 1582057 w 1582057"/>
                <a:gd name="connsiteY36" fmla="*/ 2316819 h 9695542"/>
                <a:gd name="connsiteX37" fmla="*/ 1582057 w 1582057"/>
                <a:gd name="connsiteY37" fmla="*/ 2345740 h 9695542"/>
                <a:gd name="connsiteX38" fmla="*/ 1582057 w 1582057"/>
                <a:gd name="connsiteY38" fmla="*/ 2366440 h 9695542"/>
                <a:gd name="connsiteX39" fmla="*/ 1582057 w 1582057"/>
                <a:gd name="connsiteY39" fmla="*/ 2372134 h 9695542"/>
                <a:gd name="connsiteX40" fmla="*/ 1582057 w 1582057"/>
                <a:gd name="connsiteY40" fmla="*/ 2378591 h 9695542"/>
                <a:gd name="connsiteX41" fmla="*/ 1582057 w 1582057"/>
                <a:gd name="connsiteY41" fmla="*/ 2391533 h 9695542"/>
                <a:gd name="connsiteX42" fmla="*/ 1582057 w 1582057"/>
                <a:gd name="connsiteY42" fmla="*/ 2411984 h 9695542"/>
                <a:gd name="connsiteX43" fmla="*/ 1582057 w 1582057"/>
                <a:gd name="connsiteY43" fmla="*/ 2414424 h 9695542"/>
                <a:gd name="connsiteX44" fmla="*/ 1582057 w 1582057"/>
                <a:gd name="connsiteY44" fmla="*/ 2424136 h 9695542"/>
                <a:gd name="connsiteX45" fmla="*/ 1582057 w 1582057"/>
                <a:gd name="connsiteY45" fmla="*/ 2520151 h 9695542"/>
                <a:gd name="connsiteX46" fmla="*/ 1582057 w 1582057"/>
                <a:gd name="connsiteY46" fmla="*/ 2532303 h 9695542"/>
                <a:gd name="connsiteX47" fmla="*/ 1582057 w 1582057"/>
                <a:gd name="connsiteY47" fmla="*/ 2548177 h 9695542"/>
                <a:gd name="connsiteX48" fmla="*/ 1582057 w 1582057"/>
                <a:gd name="connsiteY48" fmla="*/ 2567350 h 9695542"/>
                <a:gd name="connsiteX49" fmla="*/ 1582057 w 1582057"/>
                <a:gd name="connsiteY49" fmla="*/ 2602174 h 9695542"/>
                <a:gd name="connsiteX50" fmla="*/ 1582057 w 1582057"/>
                <a:gd name="connsiteY50" fmla="*/ 2631094 h 9695542"/>
                <a:gd name="connsiteX51" fmla="*/ 1582057 w 1582057"/>
                <a:gd name="connsiteY51" fmla="*/ 2699778 h 9695542"/>
                <a:gd name="connsiteX52" fmla="*/ 1582057 w 1582057"/>
                <a:gd name="connsiteY52" fmla="*/ 2701555 h 9695542"/>
                <a:gd name="connsiteX53" fmla="*/ 1582057 w 1582057"/>
                <a:gd name="connsiteY53" fmla="*/ 2730791 h 9695542"/>
                <a:gd name="connsiteX54" fmla="*/ 1582057 w 1582057"/>
                <a:gd name="connsiteY54" fmla="*/ 2734406 h 9695542"/>
                <a:gd name="connsiteX55" fmla="*/ 1582057 w 1582057"/>
                <a:gd name="connsiteY55" fmla="*/ 2742943 h 9695542"/>
                <a:gd name="connsiteX56" fmla="*/ 1582057 w 1582057"/>
                <a:gd name="connsiteY56" fmla="*/ 2759711 h 9695542"/>
                <a:gd name="connsiteX57" fmla="*/ 1582057 w 1582057"/>
                <a:gd name="connsiteY57" fmla="*/ 2771862 h 9695542"/>
                <a:gd name="connsiteX58" fmla="*/ 1582057 w 1582057"/>
                <a:gd name="connsiteY58" fmla="*/ 2828394 h 9695542"/>
                <a:gd name="connsiteX59" fmla="*/ 1582057 w 1582057"/>
                <a:gd name="connsiteY59" fmla="*/ 2833531 h 9695542"/>
                <a:gd name="connsiteX60" fmla="*/ 1582057 w 1582057"/>
                <a:gd name="connsiteY60" fmla="*/ 2835892 h 9695542"/>
                <a:gd name="connsiteX61" fmla="*/ 1582057 w 1582057"/>
                <a:gd name="connsiteY61" fmla="*/ 2840548 h 9695542"/>
                <a:gd name="connsiteX62" fmla="*/ 1582057 w 1582057"/>
                <a:gd name="connsiteY62" fmla="*/ 2864812 h 9695542"/>
                <a:gd name="connsiteX63" fmla="*/ 1582057 w 1582057"/>
                <a:gd name="connsiteY63" fmla="*/ 2885513 h 9695542"/>
                <a:gd name="connsiteX64" fmla="*/ 1582057 w 1582057"/>
                <a:gd name="connsiteY64" fmla="*/ 2891205 h 9695542"/>
                <a:gd name="connsiteX65" fmla="*/ 1582057 w 1582057"/>
                <a:gd name="connsiteY65" fmla="*/ 2911742 h 9695542"/>
                <a:gd name="connsiteX66" fmla="*/ 1582057 w 1582057"/>
                <a:gd name="connsiteY66" fmla="*/ 2931055 h 9695542"/>
                <a:gd name="connsiteX67" fmla="*/ 1582057 w 1582057"/>
                <a:gd name="connsiteY67" fmla="*/ 2933497 h 9695542"/>
                <a:gd name="connsiteX68" fmla="*/ 1582057 w 1582057"/>
                <a:gd name="connsiteY68" fmla="*/ 2962150 h 9695542"/>
                <a:gd name="connsiteX69" fmla="*/ 1582057 w 1582057"/>
                <a:gd name="connsiteY69" fmla="*/ 2964509 h 9695542"/>
                <a:gd name="connsiteX70" fmla="*/ 1582057 w 1582057"/>
                <a:gd name="connsiteY70" fmla="*/ 2974302 h 9695542"/>
                <a:gd name="connsiteX71" fmla="*/ 1582057 w 1582057"/>
                <a:gd name="connsiteY71" fmla="*/ 2976661 h 9695542"/>
                <a:gd name="connsiteX72" fmla="*/ 1582057 w 1582057"/>
                <a:gd name="connsiteY72" fmla="*/ 2993429 h 9695542"/>
                <a:gd name="connsiteX73" fmla="*/ 1582057 w 1582057"/>
                <a:gd name="connsiteY73" fmla="*/ 3005580 h 9695542"/>
                <a:gd name="connsiteX74" fmla="*/ 1582057 w 1582057"/>
                <a:gd name="connsiteY74" fmla="*/ 3014130 h 9695542"/>
                <a:gd name="connsiteX75" fmla="*/ 1582057 w 1582057"/>
                <a:gd name="connsiteY75" fmla="*/ 3019822 h 9695542"/>
                <a:gd name="connsiteX76" fmla="*/ 1582057 w 1582057"/>
                <a:gd name="connsiteY76" fmla="*/ 3026282 h 9695542"/>
                <a:gd name="connsiteX77" fmla="*/ 1582057 w 1582057"/>
                <a:gd name="connsiteY77" fmla="*/ 3031974 h 9695542"/>
                <a:gd name="connsiteX78" fmla="*/ 1582057 w 1582057"/>
                <a:gd name="connsiteY78" fmla="*/ 3039222 h 9695542"/>
                <a:gd name="connsiteX79" fmla="*/ 1582057 w 1582057"/>
                <a:gd name="connsiteY79" fmla="*/ 3059673 h 9695542"/>
                <a:gd name="connsiteX80" fmla="*/ 1582057 w 1582057"/>
                <a:gd name="connsiteY80" fmla="*/ 3062114 h 9695542"/>
                <a:gd name="connsiteX81" fmla="*/ 1582057 w 1582057"/>
                <a:gd name="connsiteY81" fmla="*/ 3067249 h 9695542"/>
                <a:gd name="connsiteX82" fmla="*/ 1582057 w 1582057"/>
                <a:gd name="connsiteY82" fmla="*/ 3071824 h 9695542"/>
                <a:gd name="connsiteX83" fmla="*/ 1582057 w 1582057"/>
                <a:gd name="connsiteY83" fmla="*/ 3074266 h 9695542"/>
                <a:gd name="connsiteX84" fmla="*/ 1582057 w 1582057"/>
                <a:gd name="connsiteY84" fmla="*/ 3086421 h 9695542"/>
                <a:gd name="connsiteX85" fmla="*/ 1582057 w 1582057"/>
                <a:gd name="connsiteY85" fmla="*/ 3131956 h 9695542"/>
                <a:gd name="connsiteX86" fmla="*/ 1582057 w 1582057"/>
                <a:gd name="connsiteY86" fmla="*/ 3167840 h 9695542"/>
                <a:gd name="connsiteX87" fmla="*/ 1582057 w 1582057"/>
                <a:gd name="connsiteY87" fmla="*/ 3179991 h 9695542"/>
                <a:gd name="connsiteX88" fmla="*/ 1582057 w 1582057"/>
                <a:gd name="connsiteY88" fmla="*/ 3195868 h 9695542"/>
                <a:gd name="connsiteX89" fmla="*/ 1582057 w 1582057"/>
                <a:gd name="connsiteY89" fmla="*/ 3208020 h 9695542"/>
                <a:gd name="connsiteX90" fmla="*/ 1582057 w 1582057"/>
                <a:gd name="connsiteY90" fmla="*/ 3215039 h 9695542"/>
                <a:gd name="connsiteX91" fmla="*/ 1582057 w 1582057"/>
                <a:gd name="connsiteY91" fmla="*/ 3220628 h 9695542"/>
                <a:gd name="connsiteX92" fmla="*/ 1582057 w 1582057"/>
                <a:gd name="connsiteY92" fmla="*/ 3227190 h 9695542"/>
                <a:gd name="connsiteX93" fmla="*/ 1582057 w 1582057"/>
                <a:gd name="connsiteY93" fmla="*/ 3249862 h 9695542"/>
                <a:gd name="connsiteX94" fmla="*/ 1582057 w 1582057"/>
                <a:gd name="connsiteY94" fmla="*/ 3253477 h 9695542"/>
                <a:gd name="connsiteX95" fmla="*/ 1582057 w 1582057"/>
                <a:gd name="connsiteY95" fmla="*/ 3278782 h 9695542"/>
                <a:gd name="connsiteX96" fmla="*/ 1582057 w 1582057"/>
                <a:gd name="connsiteY96" fmla="*/ 3347467 h 9695542"/>
                <a:gd name="connsiteX97" fmla="*/ 1582057 w 1582057"/>
                <a:gd name="connsiteY97" fmla="*/ 3349246 h 9695542"/>
                <a:gd name="connsiteX98" fmla="*/ 1582057 w 1582057"/>
                <a:gd name="connsiteY98" fmla="*/ 3361397 h 9695542"/>
                <a:gd name="connsiteX99" fmla="*/ 1582057 w 1582057"/>
                <a:gd name="connsiteY99" fmla="*/ 3378480 h 9695542"/>
                <a:gd name="connsiteX100" fmla="*/ 1582057 w 1582057"/>
                <a:gd name="connsiteY100" fmla="*/ 3382094 h 9695542"/>
                <a:gd name="connsiteX101" fmla="*/ 1582057 w 1582057"/>
                <a:gd name="connsiteY101" fmla="*/ 3390631 h 9695542"/>
                <a:gd name="connsiteX102" fmla="*/ 1582057 w 1582057"/>
                <a:gd name="connsiteY102" fmla="*/ 3394246 h 9695542"/>
                <a:gd name="connsiteX103" fmla="*/ 1582057 w 1582057"/>
                <a:gd name="connsiteY103" fmla="*/ 3407399 h 9695542"/>
                <a:gd name="connsiteX104" fmla="*/ 1582057 w 1582057"/>
                <a:gd name="connsiteY104" fmla="*/ 3419551 h 9695542"/>
                <a:gd name="connsiteX105" fmla="*/ 1582057 w 1582057"/>
                <a:gd name="connsiteY105" fmla="*/ 3430813 h 9695542"/>
                <a:gd name="connsiteX106" fmla="*/ 1582057 w 1582057"/>
                <a:gd name="connsiteY106" fmla="*/ 3476084 h 9695542"/>
                <a:gd name="connsiteX107" fmla="*/ 1582057 w 1582057"/>
                <a:gd name="connsiteY107" fmla="*/ 3481221 h 9695542"/>
                <a:gd name="connsiteX108" fmla="*/ 1582057 w 1582057"/>
                <a:gd name="connsiteY108" fmla="*/ 3483580 h 9695542"/>
                <a:gd name="connsiteX109" fmla="*/ 1582057 w 1582057"/>
                <a:gd name="connsiteY109" fmla="*/ 3488236 h 9695542"/>
                <a:gd name="connsiteX110" fmla="*/ 1582057 w 1582057"/>
                <a:gd name="connsiteY110" fmla="*/ 3512502 h 9695542"/>
                <a:gd name="connsiteX111" fmla="*/ 1582057 w 1582057"/>
                <a:gd name="connsiteY111" fmla="*/ 3533201 h 9695542"/>
                <a:gd name="connsiteX112" fmla="*/ 1582057 w 1582057"/>
                <a:gd name="connsiteY112" fmla="*/ 3538895 h 9695542"/>
                <a:gd name="connsiteX113" fmla="*/ 1582057 w 1582057"/>
                <a:gd name="connsiteY113" fmla="*/ 3559430 h 9695542"/>
                <a:gd name="connsiteX114" fmla="*/ 1582057 w 1582057"/>
                <a:gd name="connsiteY114" fmla="*/ 3571582 h 9695542"/>
                <a:gd name="connsiteX115" fmla="*/ 1582057 w 1582057"/>
                <a:gd name="connsiteY115" fmla="*/ 3578746 h 9695542"/>
                <a:gd name="connsiteX116" fmla="*/ 1582057 w 1582057"/>
                <a:gd name="connsiteY116" fmla="*/ 3581185 h 9695542"/>
                <a:gd name="connsiteX117" fmla="*/ 1582057 w 1582057"/>
                <a:gd name="connsiteY117" fmla="*/ 3609838 h 9695542"/>
                <a:gd name="connsiteX118" fmla="*/ 1582057 w 1582057"/>
                <a:gd name="connsiteY118" fmla="*/ 3612200 h 9695542"/>
                <a:gd name="connsiteX119" fmla="*/ 1582057 w 1582057"/>
                <a:gd name="connsiteY119" fmla="*/ 3621990 h 9695542"/>
                <a:gd name="connsiteX120" fmla="*/ 1582057 w 1582057"/>
                <a:gd name="connsiteY120" fmla="*/ 3624351 h 9695542"/>
                <a:gd name="connsiteX121" fmla="*/ 1582057 w 1582057"/>
                <a:gd name="connsiteY121" fmla="*/ 3641119 h 9695542"/>
                <a:gd name="connsiteX122" fmla="*/ 1582057 w 1582057"/>
                <a:gd name="connsiteY122" fmla="*/ 3653271 h 9695542"/>
                <a:gd name="connsiteX123" fmla="*/ 1582057 w 1582057"/>
                <a:gd name="connsiteY123" fmla="*/ 3661819 h 9695542"/>
                <a:gd name="connsiteX124" fmla="*/ 1582057 w 1582057"/>
                <a:gd name="connsiteY124" fmla="*/ 3667513 h 9695542"/>
                <a:gd name="connsiteX125" fmla="*/ 1582057 w 1582057"/>
                <a:gd name="connsiteY125" fmla="*/ 3673972 h 9695542"/>
                <a:gd name="connsiteX126" fmla="*/ 1582057 w 1582057"/>
                <a:gd name="connsiteY126" fmla="*/ 3679664 h 9695542"/>
                <a:gd name="connsiteX127" fmla="*/ 1582057 w 1582057"/>
                <a:gd name="connsiteY127" fmla="*/ 3686913 h 9695542"/>
                <a:gd name="connsiteX128" fmla="*/ 1582057 w 1582057"/>
                <a:gd name="connsiteY128" fmla="*/ 3707363 h 9695542"/>
                <a:gd name="connsiteX129" fmla="*/ 1582057 w 1582057"/>
                <a:gd name="connsiteY129" fmla="*/ 3709805 h 9695542"/>
                <a:gd name="connsiteX130" fmla="*/ 1582057 w 1582057"/>
                <a:gd name="connsiteY130" fmla="*/ 3714939 h 9695542"/>
                <a:gd name="connsiteX131" fmla="*/ 1582057 w 1582057"/>
                <a:gd name="connsiteY131" fmla="*/ 3719515 h 9695542"/>
                <a:gd name="connsiteX132" fmla="*/ 1582057 w 1582057"/>
                <a:gd name="connsiteY132" fmla="*/ 3721956 h 9695542"/>
                <a:gd name="connsiteX133" fmla="*/ 1582057 w 1582057"/>
                <a:gd name="connsiteY133" fmla="*/ 3734111 h 9695542"/>
                <a:gd name="connsiteX134" fmla="*/ 1582057 w 1582057"/>
                <a:gd name="connsiteY134" fmla="*/ 3779646 h 9695542"/>
                <a:gd name="connsiteX135" fmla="*/ 1582057 w 1582057"/>
                <a:gd name="connsiteY135" fmla="*/ 3815530 h 9695542"/>
                <a:gd name="connsiteX136" fmla="*/ 1582057 w 1582057"/>
                <a:gd name="connsiteY136" fmla="*/ 3827682 h 9695542"/>
                <a:gd name="connsiteX137" fmla="*/ 1582057 w 1582057"/>
                <a:gd name="connsiteY137" fmla="*/ 3843556 h 9695542"/>
                <a:gd name="connsiteX138" fmla="*/ 1582057 w 1582057"/>
                <a:gd name="connsiteY138" fmla="*/ 3855708 h 9695542"/>
                <a:gd name="connsiteX139" fmla="*/ 1582057 w 1582057"/>
                <a:gd name="connsiteY139" fmla="*/ 3862729 h 9695542"/>
                <a:gd name="connsiteX140" fmla="*/ 1582057 w 1582057"/>
                <a:gd name="connsiteY140" fmla="*/ 3868319 h 9695542"/>
                <a:gd name="connsiteX141" fmla="*/ 1582057 w 1582057"/>
                <a:gd name="connsiteY141" fmla="*/ 3874881 h 9695542"/>
                <a:gd name="connsiteX142" fmla="*/ 1582057 w 1582057"/>
                <a:gd name="connsiteY142" fmla="*/ 3897553 h 9695542"/>
                <a:gd name="connsiteX143" fmla="*/ 1582057 w 1582057"/>
                <a:gd name="connsiteY143" fmla="*/ 3901167 h 9695542"/>
                <a:gd name="connsiteX144" fmla="*/ 1582057 w 1582057"/>
                <a:gd name="connsiteY144" fmla="*/ 3926472 h 9695542"/>
                <a:gd name="connsiteX145" fmla="*/ 1582057 w 1582057"/>
                <a:gd name="connsiteY145" fmla="*/ 3995158 h 9695542"/>
                <a:gd name="connsiteX146" fmla="*/ 1582057 w 1582057"/>
                <a:gd name="connsiteY146" fmla="*/ 3996936 h 9695542"/>
                <a:gd name="connsiteX147" fmla="*/ 1582057 w 1582057"/>
                <a:gd name="connsiteY147" fmla="*/ 4009088 h 9695542"/>
                <a:gd name="connsiteX148" fmla="*/ 1582057 w 1582057"/>
                <a:gd name="connsiteY148" fmla="*/ 4026170 h 9695542"/>
                <a:gd name="connsiteX149" fmla="*/ 1582057 w 1582057"/>
                <a:gd name="connsiteY149" fmla="*/ 4029785 h 9695542"/>
                <a:gd name="connsiteX150" fmla="*/ 1582057 w 1582057"/>
                <a:gd name="connsiteY150" fmla="*/ 4038322 h 9695542"/>
                <a:gd name="connsiteX151" fmla="*/ 1582057 w 1582057"/>
                <a:gd name="connsiteY151" fmla="*/ 4041936 h 9695542"/>
                <a:gd name="connsiteX152" fmla="*/ 1582057 w 1582057"/>
                <a:gd name="connsiteY152" fmla="*/ 4055090 h 9695542"/>
                <a:gd name="connsiteX153" fmla="*/ 1582057 w 1582057"/>
                <a:gd name="connsiteY153" fmla="*/ 4067241 h 9695542"/>
                <a:gd name="connsiteX154" fmla="*/ 1582057 w 1582057"/>
                <a:gd name="connsiteY154" fmla="*/ 4078503 h 9695542"/>
                <a:gd name="connsiteX155" fmla="*/ 1582057 w 1582057"/>
                <a:gd name="connsiteY155" fmla="*/ 4123775 h 9695542"/>
                <a:gd name="connsiteX156" fmla="*/ 1582057 w 1582057"/>
                <a:gd name="connsiteY156" fmla="*/ 4128912 h 9695542"/>
                <a:gd name="connsiteX157" fmla="*/ 1582057 w 1582057"/>
                <a:gd name="connsiteY157" fmla="*/ 4131271 h 9695542"/>
                <a:gd name="connsiteX158" fmla="*/ 1582057 w 1582057"/>
                <a:gd name="connsiteY158" fmla="*/ 4135927 h 9695542"/>
                <a:gd name="connsiteX159" fmla="*/ 1582057 w 1582057"/>
                <a:gd name="connsiteY159" fmla="*/ 4160193 h 9695542"/>
                <a:gd name="connsiteX160" fmla="*/ 1582057 w 1582057"/>
                <a:gd name="connsiteY160" fmla="*/ 4180892 h 9695542"/>
                <a:gd name="connsiteX161" fmla="*/ 1582057 w 1582057"/>
                <a:gd name="connsiteY161" fmla="*/ 4186586 h 9695542"/>
                <a:gd name="connsiteX162" fmla="*/ 1582057 w 1582057"/>
                <a:gd name="connsiteY162" fmla="*/ 4193043 h 9695542"/>
                <a:gd name="connsiteX163" fmla="*/ 1582057 w 1582057"/>
                <a:gd name="connsiteY163" fmla="*/ 4207121 h 9695542"/>
                <a:gd name="connsiteX164" fmla="*/ 1582057 w 1582057"/>
                <a:gd name="connsiteY164" fmla="*/ 4219272 h 9695542"/>
                <a:gd name="connsiteX165" fmla="*/ 1582057 w 1582057"/>
                <a:gd name="connsiteY165" fmla="*/ 4226436 h 9695542"/>
                <a:gd name="connsiteX166" fmla="*/ 1582057 w 1582057"/>
                <a:gd name="connsiteY166" fmla="*/ 4228876 h 9695542"/>
                <a:gd name="connsiteX167" fmla="*/ 1582057 w 1582057"/>
                <a:gd name="connsiteY167" fmla="*/ 4238588 h 9695542"/>
                <a:gd name="connsiteX168" fmla="*/ 1582057 w 1582057"/>
                <a:gd name="connsiteY168" fmla="*/ 4257529 h 9695542"/>
                <a:gd name="connsiteX169" fmla="*/ 1582057 w 1582057"/>
                <a:gd name="connsiteY169" fmla="*/ 4259890 h 9695542"/>
                <a:gd name="connsiteX170" fmla="*/ 1582057 w 1582057"/>
                <a:gd name="connsiteY170" fmla="*/ 4269680 h 9695542"/>
                <a:gd name="connsiteX171" fmla="*/ 1582057 w 1582057"/>
                <a:gd name="connsiteY171" fmla="*/ 4272039 h 9695542"/>
                <a:gd name="connsiteX172" fmla="*/ 1582057 w 1582057"/>
                <a:gd name="connsiteY172" fmla="*/ 4288807 h 9695542"/>
                <a:gd name="connsiteX173" fmla="*/ 1582057 w 1582057"/>
                <a:gd name="connsiteY173" fmla="*/ 4300961 h 9695542"/>
                <a:gd name="connsiteX174" fmla="*/ 1582057 w 1582057"/>
                <a:gd name="connsiteY174" fmla="*/ 4309509 h 9695542"/>
                <a:gd name="connsiteX175" fmla="*/ 1582057 w 1582057"/>
                <a:gd name="connsiteY175" fmla="*/ 4321660 h 9695542"/>
                <a:gd name="connsiteX176" fmla="*/ 1582057 w 1582057"/>
                <a:gd name="connsiteY176" fmla="*/ 4327355 h 9695542"/>
                <a:gd name="connsiteX177" fmla="*/ 1582057 w 1582057"/>
                <a:gd name="connsiteY177" fmla="*/ 4334603 h 9695542"/>
                <a:gd name="connsiteX178" fmla="*/ 1582057 w 1582057"/>
                <a:gd name="connsiteY178" fmla="*/ 4346755 h 9695542"/>
                <a:gd name="connsiteX179" fmla="*/ 1582057 w 1582057"/>
                <a:gd name="connsiteY179" fmla="*/ 4355053 h 9695542"/>
                <a:gd name="connsiteX180" fmla="*/ 1582057 w 1582057"/>
                <a:gd name="connsiteY180" fmla="*/ 4357493 h 9695542"/>
                <a:gd name="connsiteX181" fmla="*/ 1582057 w 1582057"/>
                <a:gd name="connsiteY181" fmla="*/ 4362630 h 9695542"/>
                <a:gd name="connsiteX182" fmla="*/ 1582057 w 1582057"/>
                <a:gd name="connsiteY182" fmla="*/ 4367205 h 9695542"/>
                <a:gd name="connsiteX183" fmla="*/ 1582057 w 1582057"/>
                <a:gd name="connsiteY183" fmla="*/ 4369644 h 9695542"/>
                <a:gd name="connsiteX184" fmla="*/ 1582057 w 1582057"/>
                <a:gd name="connsiteY184" fmla="*/ 4381802 h 9695542"/>
                <a:gd name="connsiteX185" fmla="*/ 1582057 w 1582057"/>
                <a:gd name="connsiteY185" fmla="*/ 4463220 h 9695542"/>
                <a:gd name="connsiteX186" fmla="*/ 1582057 w 1582057"/>
                <a:gd name="connsiteY186" fmla="*/ 4475372 h 9695542"/>
                <a:gd name="connsiteX187" fmla="*/ 1582057 w 1582057"/>
                <a:gd name="connsiteY187" fmla="*/ 4491247 h 9695542"/>
                <a:gd name="connsiteX188" fmla="*/ 1582057 w 1582057"/>
                <a:gd name="connsiteY188" fmla="*/ 4496928 h 9695542"/>
                <a:gd name="connsiteX189" fmla="*/ 1582057 w 1582057"/>
                <a:gd name="connsiteY189" fmla="*/ 4503398 h 9695542"/>
                <a:gd name="connsiteX190" fmla="*/ 1582057 w 1582057"/>
                <a:gd name="connsiteY190" fmla="*/ 4516007 h 9695542"/>
                <a:gd name="connsiteX191" fmla="*/ 1582057 w 1582057"/>
                <a:gd name="connsiteY191" fmla="*/ 4522571 h 9695542"/>
                <a:gd name="connsiteX192" fmla="*/ 1582057 w 1582057"/>
                <a:gd name="connsiteY192" fmla="*/ 4536691 h 9695542"/>
                <a:gd name="connsiteX193" fmla="*/ 1582057 w 1582057"/>
                <a:gd name="connsiteY193" fmla="*/ 4545243 h 9695542"/>
                <a:gd name="connsiteX194" fmla="*/ 1582057 w 1582057"/>
                <a:gd name="connsiteY194" fmla="*/ 4548858 h 9695542"/>
                <a:gd name="connsiteX195" fmla="*/ 1582057 w 1582057"/>
                <a:gd name="connsiteY195" fmla="*/ 4557395 h 9695542"/>
                <a:gd name="connsiteX196" fmla="*/ 1582057 w 1582057"/>
                <a:gd name="connsiteY196" fmla="*/ 4574163 h 9695542"/>
                <a:gd name="connsiteX197" fmla="*/ 1582057 w 1582057"/>
                <a:gd name="connsiteY197" fmla="*/ 4586314 h 9695542"/>
                <a:gd name="connsiteX198" fmla="*/ 1582057 w 1582057"/>
                <a:gd name="connsiteY198" fmla="*/ 4642846 h 9695542"/>
                <a:gd name="connsiteX199" fmla="*/ 1582057 w 1582057"/>
                <a:gd name="connsiteY199" fmla="*/ 4644624 h 9695542"/>
                <a:gd name="connsiteX200" fmla="*/ 1582057 w 1582057"/>
                <a:gd name="connsiteY200" fmla="*/ 4655000 h 9695542"/>
                <a:gd name="connsiteX201" fmla="*/ 1582057 w 1582057"/>
                <a:gd name="connsiteY201" fmla="*/ 4656776 h 9695542"/>
                <a:gd name="connsiteX202" fmla="*/ 1582057 w 1582057"/>
                <a:gd name="connsiteY202" fmla="*/ 4673860 h 9695542"/>
                <a:gd name="connsiteX203" fmla="*/ 1582057 w 1582057"/>
                <a:gd name="connsiteY203" fmla="*/ 4686012 h 9695542"/>
                <a:gd name="connsiteX204" fmla="*/ 1582057 w 1582057"/>
                <a:gd name="connsiteY204" fmla="*/ 4686060 h 9695542"/>
                <a:gd name="connsiteX205" fmla="*/ 1582057 w 1582057"/>
                <a:gd name="connsiteY205" fmla="*/ 4689627 h 9695542"/>
                <a:gd name="connsiteX206" fmla="*/ 1582057 w 1582057"/>
                <a:gd name="connsiteY206" fmla="*/ 4714931 h 9695542"/>
                <a:gd name="connsiteX207" fmla="*/ 1582057 w 1582057"/>
                <a:gd name="connsiteY207" fmla="*/ 4726194 h 9695542"/>
                <a:gd name="connsiteX208" fmla="*/ 1582057 w 1582057"/>
                <a:gd name="connsiteY208" fmla="*/ 4771463 h 9695542"/>
                <a:gd name="connsiteX209" fmla="*/ 1582057 w 1582057"/>
                <a:gd name="connsiteY209" fmla="*/ 4776602 h 9695542"/>
                <a:gd name="connsiteX210" fmla="*/ 1582057 w 1582057"/>
                <a:gd name="connsiteY210" fmla="*/ 4778961 h 9695542"/>
                <a:gd name="connsiteX211" fmla="*/ 1582057 w 1582057"/>
                <a:gd name="connsiteY211" fmla="*/ 4783615 h 9695542"/>
                <a:gd name="connsiteX212" fmla="*/ 1582057 w 1582057"/>
                <a:gd name="connsiteY212" fmla="*/ 4788754 h 9695542"/>
                <a:gd name="connsiteX213" fmla="*/ 1582057 w 1582057"/>
                <a:gd name="connsiteY213" fmla="*/ 4791113 h 9695542"/>
                <a:gd name="connsiteX214" fmla="*/ 1582057 w 1582057"/>
                <a:gd name="connsiteY214" fmla="*/ 4807881 h 9695542"/>
                <a:gd name="connsiteX215" fmla="*/ 1582057 w 1582057"/>
                <a:gd name="connsiteY215" fmla="*/ 4820032 h 9695542"/>
                <a:gd name="connsiteX216" fmla="*/ 1582057 w 1582057"/>
                <a:gd name="connsiteY216" fmla="*/ 4828582 h 9695542"/>
                <a:gd name="connsiteX217" fmla="*/ 1582057 w 1582057"/>
                <a:gd name="connsiteY217" fmla="*/ 4834274 h 9695542"/>
                <a:gd name="connsiteX218" fmla="*/ 1582057 w 1582057"/>
                <a:gd name="connsiteY218" fmla="*/ 4840734 h 9695542"/>
                <a:gd name="connsiteX219" fmla="*/ 1582057 w 1582057"/>
                <a:gd name="connsiteY219" fmla="*/ 4846426 h 9695542"/>
                <a:gd name="connsiteX220" fmla="*/ 1582057 w 1582057"/>
                <a:gd name="connsiteY220" fmla="*/ 4854809 h 9695542"/>
                <a:gd name="connsiteX221" fmla="*/ 1582057 w 1582057"/>
                <a:gd name="connsiteY221" fmla="*/ 4866963 h 9695542"/>
                <a:gd name="connsiteX222" fmla="*/ 1582057 w 1582057"/>
                <a:gd name="connsiteY222" fmla="*/ 4874125 h 9695542"/>
                <a:gd name="connsiteX223" fmla="*/ 1582057 w 1582057"/>
                <a:gd name="connsiteY223" fmla="*/ 4876566 h 9695542"/>
                <a:gd name="connsiteX224" fmla="*/ 1582057 w 1582057"/>
                <a:gd name="connsiteY224" fmla="*/ 4886276 h 9695542"/>
                <a:gd name="connsiteX225" fmla="*/ 1582057 w 1582057"/>
                <a:gd name="connsiteY225" fmla="*/ 4888718 h 9695542"/>
                <a:gd name="connsiteX226" fmla="*/ 1582057 w 1582057"/>
                <a:gd name="connsiteY226" fmla="*/ 4905219 h 9695542"/>
                <a:gd name="connsiteX227" fmla="*/ 1582057 w 1582057"/>
                <a:gd name="connsiteY227" fmla="*/ 4907578 h 9695542"/>
                <a:gd name="connsiteX228" fmla="*/ 1582057 w 1582057"/>
                <a:gd name="connsiteY228" fmla="*/ 4917371 h 9695542"/>
                <a:gd name="connsiteX229" fmla="*/ 1582057 w 1582057"/>
                <a:gd name="connsiteY229" fmla="*/ 4919730 h 9695542"/>
                <a:gd name="connsiteX230" fmla="*/ 1582057 w 1582057"/>
                <a:gd name="connsiteY230" fmla="*/ 4936498 h 9695542"/>
                <a:gd name="connsiteX231" fmla="*/ 1582057 w 1582057"/>
                <a:gd name="connsiteY231" fmla="*/ 4948649 h 9695542"/>
                <a:gd name="connsiteX232" fmla="*/ 1582057 w 1582057"/>
                <a:gd name="connsiteY232" fmla="*/ 4969351 h 9695542"/>
                <a:gd name="connsiteX233" fmla="*/ 1582057 w 1582057"/>
                <a:gd name="connsiteY233" fmla="*/ 4975043 h 9695542"/>
                <a:gd name="connsiteX234" fmla="*/ 1582057 w 1582057"/>
                <a:gd name="connsiteY234" fmla="*/ 4982292 h 9695542"/>
                <a:gd name="connsiteX235" fmla="*/ 1582057 w 1582057"/>
                <a:gd name="connsiteY235" fmla="*/ 4994443 h 9695542"/>
                <a:gd name="connsiteX236" fmla="*/ 1582057 w 1582057"/>
                <a:gd name="connsiteY236" fmla="*/ 5005183 h 9695542"/>
                <a:gd name="connsiteX237" fmla="*/ 1582057 w 1582057"/>
                <a:gd name="connsiteY237" fmla="*/ 5010320 h 9695542"/>
                <a:gd name="connsiteX238" fmla="*/ 1582057 w 1582057"/>
                <a:gd name="connsiteY238" fmla="*/ 5014893 h 9695542"/>
                <a:gd name="connsiteX239" fmla="*/ 1582057 w 1582057"/>
                <a:gd name="connsiteY239" fmla="*/ 5017335 h 9695542"/>
                <a:gd name="connsiteX240" fmla="*/ 1582057 w 1582057"/>
                <a:gd name="connsiteY240" fmla="*/ 5022472 h 9695542"/>
                <a:gd name="connsiteX241" fmla="*/ 1582057 w 1582057"/>
                <a:gd name="connsiteY241" fmla="*/ 5029491 h 9695542"/>
                <a:gd name="connsiteX242" fmla="*/ 1582057 w 1582057"/>
                <a:gd name="connsiteY242" fmla="*/ 5041642 h 9695542"/>
                <a:gd name="connsiteX243" fmla="*/ 1582057 w 1582057"/>
                <a:gd name="connsiteY243" fmla="*/ 5123060 h 9695542"/>
                <a:gd name="connsiteX244" fmla="*/ 1582057 w 1582057"/>
                <a:gd name="connsiteY244" fmla="*/ 5138937 h 9695542"/>
                <a:gd name="connsiteX245" fmla="*/ 1582057 w 1582057"/>
                <a:gd name="connsiteY245" fmla="*/ 5151089 h 9695542"/>
                <a:gd name="connsiteX246" fmla="*/ 1582057 w 1582057"/>
                <a:gd name="connsiteY246" fmla="*/ 5163698 h 9695542"/>
                <a:gd name="connsiteX247" fmla="*/ 1582057 w 1582057"/>
                <a:gd name="connsiteY247" fmla="*/ 5170261 h 9695542"/>
                <a:gd name="connsiteX248" fmla="*/ 1582057 w 1582057"/>
                <a:gd name="connsiteY248" fmla="*/ 5175849 h 9695542"/>
                <a:gd name="connsiteX249" fmla="*/ 1582057 w 1582057"/>
                <a:gd name="connsiteY249" fmla="*/ 5184382 h 9695542"/>
                <a:gd name="connsiteX250" fmla="*/ 1582057 w 1582057"/>
                <a:gd name="connsiteY250" fmla="*/ 5192932 h 9695542"/>
                <a:gd name="connsiteX251" fmla="*/ 1582057 w 1582057"/>
                <a:gd name="connsiteY251" fmla="*/ 5196546 h 9695542"/>
                <a:gd name="connsiteX252" fmla="*/ 1582057 w 1582057"/>
                <a:gd name="connsiteY252" fmla="*/ 5205083 h 9695542"/>
                <a:gd name="connsiteX253" fmla="*/ 1582057 w 1582057"/>
                <a:gd name="connsiteY253" fmla="*/ 5208698 h 9695542"/>
                <a:gd name="connsiteX254" fmla="*/ 1582057 w 1582057"/>
                <a:gd name="connsiteY254" fmla="*/ 5221851 h 9695542"/>
                <a:gd name="connsiteX255" fmla="*/ 1582057 w 1582057"/>
                <a:gd name="connsiteY255" fmla="*/ 5234003 h 9695542"/>
                <a:gd name="connsiteX256" fmla="*/ 1582057 w 1582057"/>
                <a:gd name="connsiteY256" fmla="*/ 5290536 h 9695542"/>
                <a:gd name="connsiteX257" fmla="*/ 1582057 w 1582057"/>
                <a:gd name="connsiteY257" fmla="*/ 5292315 h 9695542"/>
                <a:gd name="connsiteX258" fmla="*/ 1582057 w 1582057"/>
                <a:gd name="connsiteY258" fmla="*/ 5302688 h 9695542"/>
                <a:gd name="connsiteX259" fmla="*/ 1582057 w 1582057"/>
                <a:gd name="connsiteY259" fmla="*/ 5304466 h 9695542"/>
                <a:gd name="connsiteX260" fmla="*/ 1582057 w 1582057"/>
                <a:gd name="connsiteY260" fmla="*/ 5333700 h 9695542"/>
                <a:gd name="connsiteX261" fmla="*/ 1582057 w 1582057"/>
                <a:gd name="connsiteY261" fmla="*/ 5337315 h 9695542"/>
                <a:gd name="connsiteX262" fmla="*/ 1582057 w 1582057"/>
                <a:gd name="connsiteY262" fmla="*/ 5362620 h 9695542"/>
                <a:gd name="connsiteX263" fmla="*/ 1582057 w 1582057"/>
                <a:gd name="connsiteY263" fmla="*/ 5373882 h 9695542"/>
                <a:gd name="connsiteX264" fmla="*/ 1582057 w 1582057"/>
                <a:gd name="connsiteY264" fmla="*/ 5386034 h 9695542"/>
                <a:gd name="connsiteX265" fmla="*/ 1582057 w 1582057"/>
                <a:gd name="connsiteY265" fmla="*/ 5424290 h 9695542"/>
                <a:gd name="connsiteX266" fmla="*/ 1582057 w 1582057"/>
                <a:gd name="connsiteY266" fmla="*/ 5426652 h 9695542"/>
                <a:gd name="connsiteX267" fmla="*/ 1582057 w 1582057"/>
                <a:gd name="connsiteY267" fmla="*/ 5431305 h 9695542"/>
                <a:gd name="connsiteX268" fmla="*/ 1582057 w 1582057"/>
                <a:gd name="connsiteY268" fmla="*/ 5436442 h 9695542"/>
                <a:gd name="connsiteX269" fmla="*/ 1582057 w 1582057"/>
                <a:gd name="connsiteY269" fmla="*/ 5438803 h 9695542"/>
                <a:gd name="connsiteX270" fmla="*/ 1582057 w 1582057"/>
                <a:gd name="connsiteY270" fmla="*/ 5455571 h 9695542"/>
                <a:gd name="connsiteX271" fmla="*/ 1582057 w 1582057"/>
                <a:gd name="connsiteY271" fmla="*/ 5467723 h 9695542"/>
                <a:gd name="connsiteX272" fmla="*/ 1582057 w 1582057"/>
                <a:gd name="connsiteY272" fmla="*/ 5476271 h 9695542"/>
                <a:gd name="connsiteX273" fmla="*/ 1582057 w 1582057"/>
                <a:gd name="connsiteY273" fmla="*/ 5481965 h 9695542"/>
                <a:gd name="connsiteX274" fmla="*/ 1582057 w 1582057"/>
                <a:gd name="connsiteY274" fmla="*/ 5488424 h 9695542"/>
                <a:gd name="connsiteX275" fmla="*/ 1582057 w 1582057"/>
                <a:gd name="connsiteY275" fmla="*/ 5494116 h 9695542"/>
                <a:gd name="connsiteX276" fmla="*/ 1582057 w 1582057"/>
                <a:gd name="connsiteY276" fmla="*/ 5502499 h 9695542"/>
                <a:gd name="connsiteX277" fmla="*/ 1582057 w 1582057"/>
                <a:gd name="connsiteY277" fmla="*/ 5514651 h 9695542"/>
                <a:gd name="connsiteX278" fmla="*/ 1582057 w 1582057"/>
                <a:gd name="connsiteY278" fmla="*/ 5521815 h 9695542"/>
                <a:gd name="connsiteX279" fmla="*/ 1582057 w 1582057"/>
                <a:gd name="connsiteY279" fmla="*/ 5524257 h 9695542"/>
                <a:gd name="connsiteX280" fmla="*/ 1582057 w 1582057"/>
                <a:gd name="connsiteY280" fmla="*/ 5533967 h 9695542"/>
                <a:gd name="connsiteX281" fmla="*/ 1582057 w 1582057"/>
                <a:gd name="connsiteY281" fmla="*/ 5536408 h 9695542"/>
                <a:gd name="connsiteX282" fmla="*/ 1582057 w 1582057"/>
                <a:gd name="connsiteY282" fmla="*/ 5565059 h 9695542"/>
                <a:gd name="connsiteX283" fmla="*/ 1582057 w 1582057"/>
                <a:gd name="connsiteY283" fmla="*/ 5567420 h 9695542"/>
                <a:gd name="connsiteX284" fmla="*/ 1582057 w 1582057"/>
                <a:gd name="connsiteY284" fmla="*/ 5596340 h 9695542"/>
                <a:gd name="connsiteX285" fmla="*/ 1582057 w 1582057"/>
                <a:gd name="connsiteY285" fmla="*/ 5617039 h 9695542"/>
                <a:gd name="connsiteX286" fmla="*/ 1582057 w 1582057"/>
                <a:gd name="connsiteY286" fmla="*/ 5622733 h 9695542"/>
                <a:gd name="connsiteX287" fmla="*/ 1582057 w 1582057"/>
                <a:gd name="connsiteY287" fmla="*/ 5629982 h 9695542"/>
                <a:gd name="connsiteX288" fmla="*/ 1582057 w 1582057"/>
                <a:gd name="connsiteY288" fmla="*/ 5642134 h 9695542"/>
                <a:gd name="connsiteX289" fmla="*/ 1582057 w 1582057"/>
                <a:gd name="connsiteY289" fmla="*/ 5658008 h 9695542"/>
                <a:gd name="connsiteX290" fmla="*/ 1582057 w 1582057"/>
                <a:gd name="connsiteY290" fmla="*/ 5662584 h 9695542"/>
                <a:gd name="connsiteX291" fmla="*/ 1582057 w 1582057"/>
                <a:gd name="connsiteY291" fmla="*/ 5665025 h 9695542"/>
                <a:gd name="connsiteX292" fmla="*/ 1582057 w 1582057"/>
                <a:gd name="connsiteY292" fmla="*/ 5670160 h 9695542"/>
                <a:gd name="connsiteX293" fmla="*/ 1582057 w 1582057"/>
                <a:gd name="connsiteY293" fmla="*/ 5677181 h 9695542"/>
                <a:gd name="connsiteX294" fmla="*/ 1582057 w 1582057"/>
                <a:gd name="connsiteY294" fmla="*/ 5689333 h 9695542"/>
                <a:gd name="connsiteX295" fmla="*/ 1582057 w 1582057"/>
                <a:gd name="connsiteY295" fmla="*/ 5770751 h 9695542"/>
                <a:gd name="connsiteX296" fmla="*/ 1582057 w 1582057"/>
                <a:gd name="connsiteY296" fmla="*/ 5798777 h 9695542"/>
                <a:gd name="connsiteX297" fmla="*/ 1582057 w 1582057"/>
                <a:gd name="connsiteY297" fmla="*/ 5811388 h 9695542"/>
                <a:gd name="connsiteX298" fmla="*/ 1582057 w 1582057"/>
                <a:gd name="connsiteY298" fmla="*/ 5817949 h 9695542"/>
                <a:gd name="connsiteX299" fmla="*/ 1582057 w 1582057"/>
                <a:gd name="connsiteY299" fmla="*/ 5823540 h 9695542"/>
                <a:gd name="connsiteX300" fmla="*/ 1582057 w 1582057"/>
                <a:gd name="connsiteY300" fmla="*/ 5840622 h 9695542"/>
                <a:gd name="connsiteX301" fmla="*/ 1582057 w 1582057"/>
                <a:gd name="connsiteY301" fmla="*/ 5844237 h 9695542"/>
                <a:gd name="connsiteX302" fmla="*/ 1582057 w 1582057"/>
                <a:gd name="connsiteY302" fmla="*/ 5852774 h 9695542"/>
                <a:gd name="connsiteX303" fmla="*/ 1582057 w 1582057"/>
                <a:gd name="connsiteY303" fmla="*/ 5856388 h 9695542"/>
                <a:gd name="connsiteX304" fmla="*/ 1582057 w 1582057"/>
                <a:gd name="connsiteY304" fmla="*/ 5863484 h 9695542"/>
                <a:gd name="connsiteX305" fmla="*/ 1582057 w 1582057"/>
                <a:gd name="connsiteY305" fmla="*/ 5869542 h 9695542"/>
                <a:gd name="connsiteX306" fmla="*/ 1582057 w 1582057"/>
                <a:gd name="connsiteY306" fmla="*/ 5881693 h 9695542"/>
                <a:gd name="connsiteX307" fmla="*/ 1582057 w 1582057"/>
                <a:gd name="connsiteY307" fmla="*/ 5938227 h 9695542"/>
                <a:gd name="connsiteX308" fmla="*/ 1582057 w 1582057"/>
                <a:gd name="connsiteY308" fmla="*/ 5950379 h 9695542"/>
                <a:gd name="connsiteX309" fmla="*/ 1582057 w 1582057"/>
                <a:gd name="connsiteY309" fmla="*/ 5952157 h 9695542"/>
                <a:gd name="connsiteX310" fmla="*/ 1582057 w 1582057"/>
                <a:gd name="connsiteY310" fmla="*/ 5981391 h 9695542"/>
                <a:gd name="connsiteX311" fmla="*/ 1582057 w 1582057"/>
                <a:gd name="connsiteY311" fmla="*/ 5985005 h 9695542"/>
                <a:gd name="connsiteX312" fmla="*/ 1582057 w 1582057"/>
                <a:gd name="connsiteY312" fmla="*/ 6010310 h 9695542"/>
                <a:gd name="connsiteX313" fmla="*/ 1582057 w 1582057"/>
                <a:gd name="connsiteY313" fmla="*/ 6021573 h 9695542"/>
                <a:gd name="connsiteX314" fmla="*/ 1582057 w 1582057"/>
                <a:gd name="connsiteY314" fmla="*/ 6033724 h 9695542"/>
                <a:gd name="connsiteX315" fmla="*/ 1582057 w 1582057"/>
                <a:gd name="connsiteY315" fmla="*/ 6071981 h 9695542"/>
                <a:gd name="connsiteX316" fmla="*/ 1582057 w 1582057"/>
                <a:gd name="connsiteY316" fmla="*/ 6074342 h 9695542"/>
                <a:gd name="connsiteX317" fmla="*/ 1582057 w 1582057"/>
                <a:gd name="connsiteY317" fmla="*/ 6078996 h 9695542"/>
                <a:gd name="connsiteX318" fmla="*/ 1582057 w 1582057"/>
                <a:gd name="connsiteY318" fmla="*/ 6084132 h 9695542"/>
                <a:gd name="connsiteX319" fmla="*/ 1582057 w 1582057"/>
                <a:gd name="connsiteY319" fmla="*/ 6086491 h 9695542"/>
                <a:gd name="connsiteX320" fmla="*/ 1582057 w 1582057"/>
                <a:gd name="connsiteY320" fmla="*/ 6103259 h 9695542"/>
                <a:gd name="connsiteX321" fmla="*/ 1582057 w 1582057"/>
                <a:gd name="connsiteY321" fmla="*/ 6115413 h 9695542"/>
                <a:gd name="connsiteX322" fmla="*/ 1582057 w 1582057"/>
                <a:gd name="connsiteY322" fmla="*/ 6123961 h 9695542"/>
                <a:gd name="connsiteX323" fmla="*/ 1582057 w 1582057"/>
                <a:gd name="connsiteY323" fmla="*/ 6136112 h 9695542"/>
                <a:gd name="connsiteX324" fmla="*/ 1582057 w 1582057"/>
                <a:gd name="connsiteY324" fmla="*/ 6141807 h 9695542"/>
                <a:gd name="connsiteX325" fmla="*/ 1582057 w 1582057"/>
                <a:gd name="connsiteY325" fmla="*/ 6162341 h 9695542"/>
                <a:gd name="connsiteX326" fmla="*/ 1582057 w 1582057"/>
                <a:gd name="connsiteY326" fmla="*/ 6169505 h 9695542"/>
                <a:gd name="connsiteX327" fmla="*/ 1582057 w 1582057"/>
                <a:gd name="connsiteY327" fmla="*/ 6171945 h 9695542"/>
                <a:gd name="connsiteX328" fmla="*/ 1582057 w 1582057"/>
                <a:gd name="connsiteY328" fmla="*/ 6181657 h 9695542"/>
                <a:gd name="connsiteX329" fmla="*/ 1582057 w 1582057"/>
                <a:gd name="connsiteY329" fmla="*/ 6184096 h 9695542"/>
                <a:gd name="connsiteX330" fmla="*/ 1582057 w 1582057"/>
                <a:gd name="connsiteY330" fmla="*/ 6212749 h 9695542"/>
                <a:gd name="connsiteX331" fmla="*/ 1582057 w 1582057"/>
                <a:gd name="connsiteY331" fmla="*/ 6215111 h 9695542"/>
                <a:gd name="connsiteX332" fmla="*/ 1582057 w 1582057"/>
                <a:gd name="connsiteY332" fmla="*/ 6244028 h 9695542"/>
                <a:gd name="connsiteX333" fmla="*/ 1582057 w 1582057"/>
                <a:gd name="connsiteY333" fmla="*/ 6264730 h 9695542"/>
                <a:gd name="connsiteX334" fmla="*/ 1582057 w 1582057"/>
                <a:gd name="connsiteY334" fmla="*/ 6270423 h 9695542"/>
                <a:gd name="connsiteX335" fmla="*/ 1582057 w 1582057"/>
                <a:gd name="connsiteY335" fmla="*/ 6277672 h 9695542"/>
                <a:gd name="connsiteX336" fmla="*/ 1582057 w 1582057"/>
                <a:gd name="connsiteY336" fmla="*/ 6289824 h 9695542"/>
                <a:gd name="connsiteX337" fmla="*/ 1582057 w 1582057"/>
                <a:gd name="connsiteY337" fmla="*/ 6305699 h 9695542"/>
                <a:gd name="connsiteX338" fmla="*/ 1582057 w 1582057"/>
                <a:gd name="connsiteY338" fmla="*/ 6310274 h 9695542"/>
                <a:gd name="connsiteX339" fmla="*/ 1582057 w 1582057"/>
                <a:gd name="connsiteY339" fmla="*/ 6311380 h 9695542"/>
                <a:gd name="connsiteX340" fmla="*/ 1582057 w 1582057"/>
                <a:gd name="connsiteY340" fmla="*/ 6312714 h 9695542"/>
                <a:gd name="connsiteX341" fmla="*/ 1582057 w 1582057"/>
                <a:gd name="connsiteY341" fmla="*/ 6317850 h 9695542"/>
                <a:gd name="connsiteX342" fmla="*/ 1582057 w 1582057"/>
                <a:gd name="connsiteY342" fmla="*/ 6337023 h 9695542"/>
                <a:gd name="connsiteX343" fmla="*/ 1582057 w 1582057"/>
                <a:gd name="connsiteY343" fmla="*/ 6351143 h 9695542"/>
                <a:gd name="connsiteX344" fmla="*/ 1582057 w 1582057"/>
                <a:gd name="connsiteY344" fmla="*/ 6418441 h 9695542"/>
                <a:gd name="connsiteX345" fmla="*/ 1582057 w 1582057"/>
                <a:gd name="connsiteY345" fmla="*/ 6446467 h 9695542"/>
                <a:gd name="connsiteX346" fmla="*/ 1582057 w 1582057"/>
                <a:gd name="connsiteY346" fmla="*/ 6452148 h 9695542"/>
                <a:gd name="connsiteX347" fmla="*/ 1582057 w 1582057"/>
                <a:gd name="connsiteY347" fmla="*/ 6459076 h 9695542"/>
                <a:gd name="connsiteX348" fmla="*/ 1582057 w 1582057"/>
                <a:gd name="connsiteY348" fmla="*/ 6471228 h 9695542"/>
                <a:gd name="connsiteX349" fmla="*/ 1582057 w 1582057"/>
                <a:gd name="connsiteY349" fmla="*/ 6488312 h 9695542"/>
                <a:gd name="connsiteX350" fmla="*/ 1582057 w 1582057"/>
                <a:gd name="connsiteY350" fmla="*/ 6491912 h 9695542"/>
                <a:gd name="connsiteX351" fmla="*/ 1582057 w 1582057"/>
                <a:gd name="connsiteY351" fmla="*/ 6500464 h 9695542"/>
                <a:gd name="connsiteX352" fmla="*/ 1582057 w 1582057"/>
                <a:gd name="connsiteY352" fmla="*/ 6500512 h 9695542"/>
                <a:gd name="connsiteX353" fmla="*/ 1582057 w 1582057"/>
                <a:gd name="connsiteY353" fmla="*/ 6504079 h 9695542"/>
                <a:gd name="connsiteX354" fmla="*/ 1582057 w 1582057"/>
                <a:gd name="connsiteY354" fmla="*/ 6529383 h 9695542"/>
                <a:gd name="connsiteX355" fmla="*/ 1582057 w 1582057"/>
                <a:gd name="connsiteY355" fmla="*/ 6585915 h 9695542"/>
                <a:gd name="connsiteX356" fmla="*/ 1582057 w 1582057"/>
                <a:gd name="connsiteY356" fmla="*/ 6598067 h 9695542"/>
                <a:gd name="connsiteX357" fmla="*/ 1582057 w 1582057"/>
                <a:gd name="connsiteY357" fmla="*/ 6599845 h 9695542"/>
                <a:gd name="connsiteX358" fmla="*/ 1582057 w 1582057"/>
                <a:gd name="connsiteY358" fmla="*/ 6629081 h 9695542"/>
                <a:gd name="connsiteX359" fmla="*/ 1582057 w 1582057"/>
                <a:gd name="connsiteY359" fmla="*/ 6641282 h 9695542"/>
                <a:gd name="connsiteX360" fmla="*/ 1582057 w 1582057"/>
                <a:gd name="connsiteY360" fmla="*/ 6669261 h 9695542"/>
                <a:gd name="connsiteX361" fmla="*/ 1582057 w 1582057"/>
                <a:gd name="connsiteY361" fmla="*/ 6681415 h 9695542"/>
                <a:gd name="connsiteX362" fmla="*/ 1582057 w 1582057"/>
                <a:gd name="connsiteY362" fmla="*/ 6719671 h 9695542"/>
                <a:gd name="connsiteX363" fmla="*/ 1582057 w 1582057"/>
                <a:gd name="connsiteY363" fmla="*/ 6722030 h 9695542"/>
                <a:gd name="connsiteX364" fmla="*/ 1582057 w 1582057"/>
                <a:gd name="connsiteY364" fmla="*/ 6726684 h 9695542"/>
                <a:gd name="connsiteX365" fmla="*/ 1582057 w 1582057"/>
                <a:gd name="connsiteY365" fmla="*/ 6731823 h 9695542"/>
                <a:gd name="connsiteX366" fmla="*/ 1582057 w 1582057"/>
                <a:gd name="connsiteY366" fmla="*/ 6734182 h 9695542"/>
                <a:gd name="connsiteX367" fmla="*/ 1582057 w 1582057"/>
                <a:gd name="connsiteY367" fmla="*/ 6750950 h 9695542"/>
                <a:gd name="connsiteX368" fmla="*/ 1582057 w 1582057"/>
                <a:gd name="connsiteY368" fmla="*/ 6763101 h 9695542"/>
                <a:gd name="connsiteX369" fmla="*/ 1582057 w 1582057"/>
                <a:gd name="connsiteY369" fmla="*/ 6783803 h 9695542"/>
                <a:gd name="connsiteX370" fmla="*/ 1582057 w 1582057"/>
                <a:gd name="connsiteY370" fmla="*/ 6789495 h 9695542"/>
                <a:gd name="connsiteX371" fmla="*/ 1582057 w 1582057"/>
                <a:gd name="connsiteY371" fmla="*/ 6810030 h 9695542"/>
                <a:gd name="connsiteX372" fmla="*/ 1582057 w 1582057"/>
                <a:gd name="connsiteY372" fmla="*/ 6819635 h 9695542"/>
                <a:gd name="connsiteX373" fmla="*/ 1582057 w 1582057"/>
                <a:gd name="connsiteY373" fmla="*/ 6829345 h 9695542"/>
                <a:gd name="connsiteX374" fmla="*/ 1582057 w 1582057"/>
                <a:gd name="connsiteY374" fmla="*/ 6831787 h 9695542"/>
                <a:gd name="connsiteX375" fmla="*/ 1582057 w 1582057"/>
                <a:gd name="connsiteY375" fmla="*/ 6860440 h 9695542"/>
                <a:gd name="connsiteX376" fmla="*/ 1582057 w 1582057"/>
                <a:gd name="connsiteY376" fmla="*/ 6862799 h 9695542"/>
                <a:gd name="connsiteX377" fmla="*/ 1582057 w 1582057"/>
                <a:gd name="connsiteY377" fmla="*/ 6891719 h 9695542"/>
                <a:gd name="connsiteX378" fmla="*/ 1582057 w 1582057"/>
                <a:gd name="connsiteY378" fmla="*/ 6937512 h 9695542"/>
                <a:gd name="connsiteX379" fmla="*/ 1582057 w 1582057"/>
                <a:gd name="connsiteY379" fmla="*/ 6953389 h 9695542"/>
                <a:gd name="connsiteX380" fmla="*/ 1582057 w 1582057"/>
                <a:gd name="connsiteY380" fmla="*/ 6960404 h 9695542"/>
                <a:gd name="connsiteX381" fmla="*/ 1582057 w 1582057"/>
                <a:gd name="connsiteY381" fmla="*/ 6965541 h 9695542"/>
                <a:gd name="connsiteX382" fmla="*/ 1582057 w 1582057"/>
                <a:gd name="connsiteY382" fmla="*/ 6984713 h 9695542"/>
                <a:gd name="connsiteX383" fmla="*/ 1582057 w 1582057"/>
                <a:gd name="connsiteY383" fmla="*/ 6998834 h 9695542"/>
                <a:gd name="connsiteX384" fmla="*/ 1582057 w 1582057"/>
                <a:gd name="connsiteY384" fmla="*/ 7094158 h 9695542"/>
                <a:gd name="connsiteX385" fmla="*/ 1582057 w 1582057"/>
                <a:gd name="connsiteY385" fmla="*/ 7099839 h 9695542"/>
                <a:gd name="connsiteX386" fmla="*/ 1582057 w 1582057"/>
                <a:gd name="connsiteY386" fmla="*/ 7106767 h 9695542"/>
                <a:gd name="connsiteX387" fmla="*/ 1582057 w 1582057"/>
                <a:gd name="connsiteY387" fmla="*/ 7118918 h 9695542"/>
                <a:gd name="connsiteX388" fmla="*/ 1582057 w 1582057"/>
                <a:gd name="connsiteY388" fmla="*/ 7139603 h 9695542"/>
                <a:gd name="connsiteX389" fmla="*/ 1582057 w 1582057"/>
                <a:gd name="connsiteY389" fmla="*/ 7148152 h 9695542"/>
                <a:gd name="connsiteX390" fmla="*/ 1582057 w 1582057"/>
                <a:gd name="connsiteY390" fmla="*/ 7151767 h 9695542"/>
                <a:gd name="connsiteX391" fmla="*/ 1582057 w 1582057"/>
                <a:gd name="connsiteY391" fmla="*/ 7177072 h 9695542"/>
                <a:gd name="connsiteX392" fmla="*/ 1582057 w 1582057"/>
                <a:gd name="connsiteY392" fmla="*/ 7245758 h 9695542"/>
                <a:gd name="connsiteX393" fmla="*/ 1582057 w 1582057"/>
                <a:gd name="connsiteY393" fmla="*/ 7247536 h 9695542"/>
                <a:gd name="connsiteX394" fmla="*/ 1582057 w 1582057"/>
                <a:gd name="connsiteY394" fmla="*/ 7316952 h 9695542"/>
                <a:gd name="connsiteX395" fmla="*/ 1582057 w 1582057"/>
                <a:gd name="connsiteY395" fmla="*/ 7329103 h 9695542"/>
                <a:gd name="connsiteX396" fmla="*/ 1582057 w 1582057"/>
                <a:gd name="connsiteY396" fmla="*/ 7379511 h 9695542"/>
                <a:gd name="connsiteX397" fmla="*/ 1582057 w 1582057"/>
                <a:gd name="connsiteY397" fmla="*/ 7381872 h 9695542"/>
                <a:gd name="connsiteX398" fmla="*/ 1582057 w 1582057"/>
                <a:gd name="connsiteY398" fmla="*/ 7410792 h 9695542"/>
                <a:gd name="connsiteX399" fmla="*/ 1582057 w 1582057"/>
                <a:gd name="connsiteY399" fmla="*/ 7431492 h 9695542"/>
                <a:gd name="connsiteX400" fmla="*/ 1582057 w 1582057"/>
                <a:gd name="connsiteY400" fmla="*/ 7437186 h 9695542"/>
                <a:gd name="connsiteX401" fmla="*/ 1582057 w 1582057"/>
                <a:gd name="connsiteY401" fmla="*/ 7457720 h 9695542"/>
                <a:gd name="connsiteX402" fmla="*/ 1582057 w 1582057"/>
                <a:gd name="connsiteY402" fmla="*/ 7477036 h 9695542"/>
                <a:gd name="connsiteX403" fmla="*/ 1582057 w 1582057"/>
                <a:gd name="connsiteY403" fmla="*/ 7479478 h 9695542"/>
                <a:gd name="connsiteX404" fmla="*/ 1582057 w 1582057"/>
                <a:gd name="connsiteY404" fmla="*/ 7585203 h 9695542"/>
                <a:gd name="connsiteX405" fmla="*/ 1582057 w 1582057"/>
                <a:gd name="connsiteY405" fmla="*/ 7613229 h 9695542"/>
                <a:gd name="connsiteX406" fmla="*/ 1582057 w 1582057"/>
                <a:gd name="connsiteY406" fmla="*/ 7766609 h 9695542"/>
                <a:gd name="connsiteX407" fmla="*/ 1582057 w 1582057"/>
                <a:gd name="connsiteY407" fmla="*/ 7795843 h 9695542"/>
                <a:gd name="connsiteX408" fmla="*/ 1582057 w 1582057"/>
                <a:gd name="connsiteY408" fmla="*/ 7799458 h 9695542"/>
                <a:gd name="connsiteX409" fmla="*/ 1582057 w 1582057"/>
                <a:gd name="connsiteY409" fmla="*/ 7824762 h 9695542"/>
                <a:gd name="connsiteX410" fmla="*/ 1582057 w 1582057"/>
                <a:gd name="connsiteY410" fmla="*/ 7893448 h 9695542"/>
                <a:gd name="connsiteX411" fmla="*/ 1582057 w 1582057"/>
                <a:gd name="connsiteY411" fmla="*/ 7976794 h 9695542"/>
                <a:gd name="connsiteX412" fmla="*/ 1582057 w 1582057"/>
                <a:gd name="connsiteY412" fmla="*/ 8027202 h 9695542"/>
                <a:gd name="connsiteX413" fmla="*/ 1582057 w 1582057"/>
                <a:gd name="connsiteY413" fmla="*/ 8029563 h 9695542"/>
                <a:gd name="connsiteX414" fmla="*/ 1582057 w 1582057"/>
                <a:gd name="connsiteY414" fmla="*/ 8058480 h 9695542"/>
                <a:gd name="connsiteX415" fmla="*/ 1582057 w 1582057"/>
                <a:gd name="connsiteY415" fmla="*/ 8079182 h 9695542"/>
                <a:gd name="connsiteX416" fmla="*/ 1582057 w 1582057"/>
                <a:gd name="connsiteY416" fmla="*/ 8124726 h 9695542"/>
                <a:gd name="connsiteX417" fmla="*/ 1582057 w 1582057"/>
                <a:gd name="connsiteY417" fmla="*/ 8127166 h 9695542"/>
                <a:gd name="connsiteX418" fmla="*/ 1582057 w 1582057"/>
                <a:gd name="connsiteY418" fmla="*/ 8232894 h 9695542"/>
                <a:gd name="connsiteX419" fmla="*/ 1582057 w 1582057"/>
                <a:gd name="connsiteY419" fmla="*/ 8260920 h 9695542"/>
                <a:gd name="connsiteX420" fmla="*/ 1582057 w 1582057"/>
                <a:gd name="connsiteY420" fmla="*/ 8266600 h 9695542"/>
                <a:gd name="connsiteX421" fmla="*/ 1582057 w 1582057"/>
                <a:gd name="connsiteY421" fmla="*/ 8306364 h 9695542"/>
                <a:gd name="connsiteX422" fmla="*/ 1582057 w 1582057"/>
                <a:gd name="connsiteY422" fmla="*/ 8414297 h 9695542"/>
                <a:gd name="connsiteX423" fmla="*/ 1582057 w 1582057"/>
                <a:gd name="connsiteY423" fmla="*/ 8443534 h 9695542"/>
                <a:gd name="connsiteX424" fmla="*/ 1582057 w 1582057"/>
                <a:gd name="connsiteY424" fmla="*/ 8541136 h 9695542"/>
                <a:gd name="connsiteX425" fmla="*/ 1582057 w 1582057"/>
                <a:gd name="connsiteY425" fmla="*/ 8624482 h 9695542"/>
                <a:gd name="connsiteX426" fmla="*/ 1582057 w 1582057"/>
                <a:gd name="connsiteY426" fmla="*/ 8674892 h 9695542"/>
                <a:gd name="connsiteX427" fmla="*/ 1582057 w 1582057"/>
                <a:gd name="connsiteY427" fmla="*/ 8677252 h 9695542"/>
                <a:gd name="connsiteX428" fmla="*/ 1582057 w 1582057"/>
                <a:gd name="connsiteY428" fmla="*/ 8908610 h 9695542"/>
                <a:gd name="connsiteX429" fmla="*/ 1582057 w 1582057"/>
                <a:gd name="connsiteY429" fmla="*/ 9272172 h 9695542"/>
                <a:gd name="connsiteX430" fmla="*/ 1478430 w 1582057"/>
                <a:gd name="connsiteY430" fmla="*/ 9376048 h 9695542"/>
                <a:gd name="connsiteX431" fmla="*/ 1397748 w 1582057"/>
                <a:gd name="connsiteY431" fmla="*/ 9413821 h 9695542"/>
                <a:gd name="connsiteX432" fmla="*/ 791028 w 1582057"/>
                <a:gd name="connsiteY432" fmla="*/ 9695542 h 9695542"/>
                <a:gd name="connsiteX433" fmla="*/ 184309 w 1582057"/>
                <a:gd name="connsiteY433" fmla="*/ 9413821 h 9695542"/>
                <a:gd name="connsiteX434" fmla="*/ 104416 w 1582057"/>
                <a:gd name="connsiteY434" fmla="*/ 9376048 h 9695542"/>
                <a:gd name="connsiteX435" fmla="*/ 0 w 1582057"/>
                <a:gd name="connsiteY435" fmla="*/ 9272172 h 9695542"/>
                <a:gd name="connsiteX436" fmla="*/ 0 w 1582057"/>
                <a:gd name="connsiteY436" fmla="*/ 8908608 h 9695542"/>
                <a:gd name="connsiteX437" fmla="*/ 0 w 1582057"/>
                <a:gd name="connsiteY437" fmla="*/ 8677252 h 9695542"/>
                <a:gd name="connsiteX438" fmla="*/ 0 w 1582057"/>
                <a:gd name="connsiteY438" fmla="*/ 8674890 h 9695542"/>
                <a:gd name="connsiteX439" fmla="*/ 0 w 1582057"/>
                <a:gd name="connsiteY439" fmla="*/ 8645970 h 9695542"/>
                <a:gd name="connsiteX440" fmla="*/ 0 w 1582057"/>
                <a:gd name="connsiteY440" fmla="*/ 8624482 h 9695542"/>
                <a:gd name="connsiteX441" fmla="*/ 0 w 1582057"/>
                <a:gd name="connsiteY441" fmla="*/ 8618800 h 9695542"/>
                <a:gd name="connsiteX442" fmla="*/ 0 w 1582057"/>
                <a:gd name="connsiteY442" fmla="*/ 8579037 h 9695542"/>
                <a:gd name="connsiteX443" fmla="*/ 0 w 1582057"/>
                <a:gd name="connsiteY443" fmla="*/ 8577285 h 9695542"/>
                <a:gd name="connsiteX444" fmla="*/ 0 w 1582057"/>
                <a:gd name="connsiteY444" fmla="*/ 8471104 h 9695542"/>
                <a:gd name="connsiteX445" fmla="*/ 0 w 1582057"/>
                <a:gd name="connsiteY445" fmla="*/ 8443531 h 9695542"/>
                <a:gd name="connsiteX446" fmla="*/ 0 w 1582057"/>
                <a:gd name="connsiteY446" fmla="*/ 8289822 h 9695542"/>
                <a:gd name="connsiteX447" fmla="*/ 0 w 1582057"/>
                <a:gd name="connsiteY447" fmla="*/ 8260920 h 9695542"/>
                <a:gd name="connsiteX448" fmla="*/ 0 w 1582057"/>
                <a:gd name="connsiteY448" fmla="*/ 8257305 h 9695542"/>
                <a:gd name="connsiteX449" fmla="*/ 0 w 1582057"/>
                <a:gd name="connsiteY449" fmla="*/ 8232000 h 9695542"/>
                <a:gd name="connsiteX450" fmla="*/ 0 w 1582057"/>
                <a:gd name="connsiteY450" fmla="*/ 8163314 h 9695542"/>
                <a:gd name="connsiteX451" fmla="*/ 0 w 1582057"/>
                <a:gd name="connsiteY451" fmla="*/ 8079182 h 9695542"/>
                <a:gd name="connsiteX452" fmla="*/ 0 w 1582057"/>
                <a:gd name="connsiteY452" fmla="*/ 8029561 h 9695542"/>
                <a:gd name="connsiteX453" fmla="*/ 0 w 1582057"/>
                <a:gd name="connsiteY453" fmla="*/ 8027202 h 9695542"/>
                <a:gd name="connsiteX454" fmla="*/ 0 w 1582057"/>
                <a:gd name="connsiteY454" fmla="*/ 7998280 h 9695542"/>
                <a:gd name="connsiteX455" fmla="*/ 0 w 1582057"/>
                <a:gd name="connsiteY455" fmla="*/ 7976792 h 9695542"/>
                <a:gd name="connsiteX456" fmla="*/ 0 w 1582057"/>
                <a:gd name="connsiteY456" fmla="*/ 7931346 h 9695542"/>
                <a:gd name="connsiteX457" fmla="*/ 0 w 1582057"/>
                <a:gd name="connsiteY457" fmla="*/ 7929596 h 9695542"/>
                <a:gd name="connsiteX458" fmla="*/ 0 w 1582057"/>
                <a:gd name="connsiteY458" fmla="*/ 7823414 h 9695542"/>
                <a:gd name="connsiteX459" fmla="*/ 0 w 1582057"/>
                <a:gd name="connsiteY459" fmla="*/ 7795843 h 9695542"/>
                <a:gd name="connsiteX460" fmla="*/ 0 w 1582057"/>
                <a:gd name="connsiteY460" fmla="*/ 7790149 h 9695542"/>
                <a:gd name="connsiteX461" fmla="*/ 0 w 1582057"/>
                <a:gd name="connsiteY461" fmla="*/ 7750298 h 9695542"/>
                <a:gd name="connsiteX462" fmla="*/ 0 w 1582057"/>
                <a:gd name="connsiteY462" fmla="*/ 7642132 h 9695542"/>
                <a:gd name="connsiteX463" fmla="*/ 0 w 1582057"/>
                <a:gd name="connsiteY463" fmla="*/ 7613229 h 9695542"/>
                <a:gd name="connsiteX464" fmla="*/ 0 w 1582057"/>
                <a:gd name="connsiteY464" fmla="*/ 7515624 h 9695542"/>
                <a:gd name="connsiteX465" fmla="*/ 0 w 1582057"/>
                <a:gd name="connsiteY465" fmla="*/ 7457720 h 9695542"/>
                <a:gd name="connsiteX466" fmla="*/ 0 w 1582057"/>
                <a:gd name="connsiteY466" fmla="*/ 7452039 h 9695542"/>
                <a:gd name="connsiteX467" fmla="*/ 0 w 1582057"/>
                <a:gd name="connsiteY467" fmla="*/ 7431492 h 9695542"/>
                <a:gd name="connsiteX468" fmla="*/ 0 w 1582057"/>
                <a:gd name="connsiteY468" fmla="*/ 7412275 h 9695542"/>
                <a:gd name="connsiteX469" fmla="*/ 0 w 1582057"/>
                <a:gd name="connsiteY469" fmla="*/ 7381870 h 9695542"/>
                <a:gd name="connsiteX470" fmla="*/ 0 w 1582057"/>
                <a:gd name="connsiteY470" fmla="*/ 7379509 h 9695542"/>
                <a:gd name="connsiteX471" fmla="*/ 0 w 1582057"/>
                <a:gd name="connsiteY471" fmla="*/ 7350592 h 9695542"/>
                <a:gd name="connsiteX472" fmla="*/ 0 w 1582057"/>
                <a:gd name="connsiteY472" fmla="*/ 7329103 h 9695542"/>
                <a:gd name="connsiteX473" fmla="*/ 0 w 1582057"/>
                <a:gd name="connsiteY473" fmla="*/ 7316952 h 9695542"/>
                <a:gd name="connsiteX474" fmla="*/ 0 w 1582057"/>
                <a:gd name="connsiteY474" fmla="*/ 7304341 h 9695542"/>
                <a:gd name="connsiteX475" fmla="*/ 0 w 1582057"/>
                <a:gd name="connsiteY475" fmla="*/ 7283658 h 9695542"/>
                <a:gd name="connsiteX476" fmla="*/ 0 w 1582057"/>
                <a:gd name="connsiteY476" fmla="*/ 7281906 h 9695542"/>
                <a:gd name="connsiteX477" fmla="*/ 0 w 1582057"/>
                <a:gd name="connsiteY477" fmla="*/ 7271504 h 9695542"/>
                <a:gd name="connsiteX478" fmla="*/ 0 w 1582057"/>
                <a:gd name="connsiteY478" fmla="*/ 7175726 h 9695542"/>
                <a:gd name="connsiteX479" fmla="*/ 0 w 1582057"/>
                <a:gd name="connsiteY479" fmla="*/ 7163572 h 9695542"/>
                <a:gd name="connsiteX480" fmla="*/ 0 w 1582057"/>
                <a:gd name="connsiteY480" fmla="*/ 7148150 h 9695542"/>
                <a:gd name="connsiteX481" fmla="*/ 0 w 1582057"/>
                <a:gd name="connsiteY481" fmla="*/ 7142458 h 9695542"/>
                <a:gd name="connsiteX482" fmla="*/ 0 w 1582057"/>
                <a:gd name="connsiteY482" fmla="*/ 7102608 h 9695542"/>
                <a:gd name="connsiteX483" fmla="*/ 0 w 1582057"/>
                <a:gd name="connsiteY483" fmla="*/ 7094156 h 9695542"/>
                <a:gd name="connsiteX484" fmla="*/ 0 w 1582057"/>
                <a:gd name="connsiteY484" fmla="*/ 6996552 h 9695542"/>
                <a:gd name="connsiteX485" fmla="*/ 0 w 1582057"/>
                <a:gd name="connsiteY485" fmla="*/ 6994441 h 9695542"/>
                <a:gd name="connsiteX486" fmla="*/ 0 w 1582057"/>
                <a:gd name="connsiteY486" fmla="*/ 6965538 h 9695542"/>
                <a:gd name="connsiteX487" fmla="*/ 0 w 1582057"/>
                <a:gd name="connsiteY487" fmla="*/ 6953387 h 9695542"/>
                <a:gd name="connsiteX488" fmla="*/ 0 w 1582057"/>
                <a:gd name="connsiteY488" fmla="*/ 6953339 h 9695542"/>
                <a:gd name="connsiteX489" fmla="*/ 0 w 1582057"/>
                <a:gd name="connsiteY489" fmla="*/ 6924467 h 9695542"/>
                <a:gd name="connsiteX490" fmla="*/ 0 w 1582057"/>
                <a:gd name="connsiteY490" fmla="*/ 6867936 h 9695542"/>
                <a:gd name="connsiteX491" fmla="*/ 0 w 1582057"/>
                <a:gd name="connsiteY491" fmla="*/ 6862799 h 9695542"/>
                <a:gd name="connsiteX492" fmla="*/ 0 w 1582057"/>
                <a:gd name="connsiteY492" fmla="*/ 6860438 h 9695542"/>
                <a:gd name="connsiteX493" fmla="*/ 0 w 1582057"/>
                <a:gd name="connsiteY493" fmla="*/ 6855784 h 9695542"/>
                <a:gd name="connsiteX494" fmla="*/ 0 w 1582057"/>
                <a:gd name="connsiteY494" fmla="*/ 6831518 h 9695542"/>
                <a:gd name="connsiteX495" fmla="*/ 0 w 1582057"/>
                <a:gd name="connsiteY495" fmla="*/ 6810030 h 9695542"/>
                <a:gd name="connsiteX496" fmla="*/ 0 w 1582057"/>
                <a:gd name="connsiteY496" fmla="*/ 6804348 h 9695542"/>
                <a:gd name="connsiteX497" fmla="*/ 0 w 1582057"/>
                <a:gd name="connsiteY497" fmla="*/ 6783801 h 9695542"/>
                <a:gd name="connsiteX498" fmla="*/ 0 w 1582057"/>
                <a:gd name="connsiteY498" fmla="*/ 6764585 h 9695542"/>
                <a:gd name="connsiteX499" fmla="*/ 0 w 1582057"/>
                <a:gd name="connsiteY499" fmla="*/ 6762833 h 9695542"/>
                <a:gd name="connsiteX500" fmla="*/ 0 w 1582057"/>
                <a:gd name="connsiteY500" fmla="*/ 6734180 h 9695542"/>
                <a:gd name="connsiteX501" fmla="*/ 0 w 1582057"/>
                <a:gd name="connsiteY501" fmla="*/ 6731821 h 9695542"/>
                <a:gd name="connsiteX502" fmla="*/ 0 w 1582057"/>
                <a:gd name="connsiteY502" fmla="*/ 6722030 h 9695542"/>
                <a:gd name="connsiteX503" fmla="*/ 0 w 1582057"/>
                <a:gd name="connsiteY503" fmla="*/ 6719669 h 9695542"/>
                <a:gd name="connsiteX504" fmla="*/ 0 w 1582057"/>
                <a:gd name="connsiteY504" fmla="*/ 6702901 h 9695542"/>
                <a:gd name="connsiteX505" fmla="*/ 0 w 1582057"/>
                <a:gd name="connsiteY505" fmla="*/ 6690749 h 9695542"/>
                <a:gd name="connsiteX506" fmla="*/ 0 w 1582057"/>
                <a:gd name="connsiteY506" fmla="*/ 6681412 h 9695542"/>
                <a:gd name="connsiteX507" fmla="*/ 0 w 1582057"/>
                <a:gd name="connsiteY507" fmla="*/ 6669261 h 9695542"/>
                <a:gd name="connsiteX508" fmla="*/ 0 w 1582057"/>
                <a:gd name="connsiteY508" fmla="*/ 6663580 h 9695542"/>
                <a:gd name="connsiteX509" fmla="*/ 0 w 1582057"/>
                <a:gd name="connsiteY509" fmla="*/ 6656652 h 9695542"/>
                <a:gd name="connsiteX510" fmla="*/ 0 w 1582057"/>
                <a:gd name="connsiteY510" fmla="*/ 6635968 h 9695542"/>
                <a:gd name="connsiteX511" fmla="*/ 0 w 1582057"/>
                <a:gd name="connsiteY511" fmla="*/ 6634216 h 9695542"/>
                <a:gd name="connsiteX512" fmla="*/ 0 w 1582057"/>
                <a:gd name="connsiteY512" fmla="*/ 6629079 h 9695542"/>
                <a:gd name="connsiteX513" fmla="*/ 0 w 1582057"/>
                <a:gd name="connsiteY513" fmla="*/ 6623816 h 9695542"/>
                <a:gd name="connsiteX514" fmla="*/ 0 w 1582057"/>
                <a:gd name="connsiteY514" fmla="*/ 6622064 h 9695542"/>
                <a:gd name="connsiteX515" fmla="*/ 0 w 1582057"/>
                <a:gd name="connsiteY515" fmla="*/ 6609865 h 9695542"/>
                <a:gd name="connsiteX516" fmla="*/ 0 w 1582057"/>
                <a:gd name="connsiteY516" fmla="*/ 6564233 h 9695542"/>
                <a:gd name="connsiteX517" fmla="*/ 0 w 1582057"/>
                <a:gd name="connsiteY517" fmla="*/ 6528035 h 9695542"/>
                <a:gd name="connsiteX518" fmla="*/ 0 w 1582057"/>
                <a:gd name="connsiteY518" fmla="*/ 6515883 h 9695542"/>
                <a:gd name="connsiteX519" fmla="*/ 0 w 1582057"/>
                <a:gd name="connsiteY519" fmla="*/ 6500462 h 9695542"/>
                <a:gd name="connsiteX520" fmla="*/ 0 w 1582057"/>
                <a:gd name="connsiteY520" fmla="*/ 6494770 h 9695542"/>
                <a:gd name="connsiteX521" fmla="*/ 0 w 1582057"/>
                <a:gd name="connsiteY521" fmla="*/ 6488310 h 9695542"/>
                <a:gd name="connsiteX522" fmla="*/ 0 w 1582057"/>
                <a:gd name="connsiteY522" fmla="*/ 6475370 h 9695542"/>
                <a:gd name="connsiteX523" fmla="*/ 0 w 1582057"/>
                <a:gd name="connsiteY523" fmla="*/ 6469096 h 9695542"/>
                <a:gd name="connsiteX524" fmla="*/ 0 w 1582057"/>
                <a:gd name="connsiteY524" fmla="*/ 6454917 h 9695542"/>
                <a:gd name="connsiteX525" fmla="*/ 0 w 1582057"/>
                <a:gd name="connsiteY525" fmla="*/ 6446467 h 9695542"/>
                <a:gd name="connsiteX526" fmla="*/ 0 w 1582057"/>
                <a:gd name="connsiteY526" fmla="*/ 6442853 h 9695542"/>
                <a:gd name="connsiteX527" fmla="*/ 0 w 1582057"/>
                <a:gd name="connsiteY527" fmla="*/ 6417548 h 9695542"/>
                <a:gd name="connsiteX528" fmla="*/ 0 w 1582057"/>
                <a:gd name="connsiteY528" fmla="*/ 6348862 h 9695542"/>
                <a:gd name="connsiteX529" fmla="*/ 0 w 1582057"/>
                <a:gd name="connsiteY529" fmla="*/ 6346752 h 9695542"/>
                <a:gd name="connsiteX530" fmla="*/ 0 w 1582057"/>
                <a:gd name="connsiteY530" fmla="*/ 6334601 h 9695542"/>
                <a:gd name="connsiteX531" fmla="*/ 0 w 1582057"/>
                <a:gd name="connsiteY531" fmla="*/ 6317850 h 9695542"/>
                <a:gd name="connsiteX532" fmla="*/ 0 w 1582057"/>
                <a:gd name="connsiteY532" fmla="*/ 6305699 h 9695542"/>
                <a:gd name="connsiteX533" fmla="*/ 0 w 1582057"/>
                <a:gd name="connsiteY533" fmla="*/ 6305651 h 9695542"/>
                <a:gd name="connsiteX534" fmla="*/ 0 w 1582057"/>
                <a:gd name="connsiteY534" fmla="*/ 6302084 h 9695542"/>
                <a:gd name="connsiteX535" fmla="*/ 0 w 1582057"/>
                <a:gd name="connsiteY535" fmla="*/ 6276779 h 9695542"/>
                <a:gd name="connsiteX536" fmla="*/ 0 w 1582057"/>
                <a:gd name="connsiteY536" fmla="*/ 6264730 h 9695542"/>
                <a:gd name="connsiteX537" fmla="*/ 0 w 1582057"/>
                <a:gd name="connsiteY537" fmla="*/ 6220247 h 9695542"/>
                <a:gd name="connsiteX538" fmla="*/ 0 w 1582057"/>
                <a:gd name="connsiteY538" fmla="*/ 6215109 h 9695542"/>
                <a:gd name="connsiteX539" fmla="*/ 0 w 1582057"/>
                <a:gd name="connsiteY539" fmla="*/ 6212749 h 9695542"/>
                <a:gd name="connsiteX540" fmla="*/ 0 w 1582057"/>
                <a:gd name="connsiteY540" fmla="*/ 6208096 h 9695542"/>
                <a:gd name="connsiteX541" fmla="*/ 0 w 1582057"/>
                <a:gd name="connsiteY541" fmla="*/ 6183828 h 9695542"/>
                <a:gd name="connsiteX542" fmla="*/ 0 w 1582057"/>
                <a:gd name="connsiteY542" fmla="*/ 6162339 h 9695542"/>
                <a:gd name="connsiteX543" fmla="*/ 0 w 1582057"/>
                <a:gd name="connsiteY543" fmla="*/ 6156659 h 9695542"/>
                <a:gd name="connsiteX544" fmla="*/ 0 w 1582057"/>
                <a:gd name="connsiteY544" fmla="*/ 6136112 h 9695542"/>
                <a:gd name="connsiteX545" fmla="*/ 0 w 1582057"/>
                <a:gd name="connsiteY545" fmla="*/ 6123961 h 9695542"/>
                <a:gd name="connsiteX546" fmla="*/ 0 w 1582057"/>
                <a:gd name="connsiteY546" fmla="*/ 6116894 h 9695542"/>
                <a:gd name="connsiteX547" fmla="*/ 0 w 1582057"/>
                <a:gd name="connsiteY547" fmla="*/ 6115144 h 9695542"/>
                <a:gd name="connsiteX548" fmla="*/ 0 w 1582057"/>
                <a:gd name="connsiteY548" fmla="*/ 6086491 h 9695542"/>
                <a:gd name="connsiteX549" fmla="*/ 0 w 1582057"/>
                <a:gd name="connsiteY549" fmla="*/ 6084132 h 9695542"/>
                <a:gd name="connsiteX550" fmla="*/ 0 w 1582057"/>
                <a:gd name="connsiteY550" fmla="*/ 6074342 h 9695542"/>
                <a:gd name="connsiteX551" fmla="*/ 0 w 1582057"/>
                <a:gd name="connsiteY551" fmla="*/ 6071981 h 9695542"/>
                <a:gd name="connsiteX552" fmla="*/ 0 w 1582057"/>
                <a:gd name="connsiteY552" fmla="*/ 6055213 h 9695542"/>
                <a:gd name="connsiteX553" fmla="*/ 0 w 1582057"/>
                <a:gd name="connsiteY553" fmla="*/ 6043061 h 9695542"/>
                <a:gd name="connsiteX554" fmla="*/ 0 w 1582057"/>
                <a:gd name="connsiteY554" fmla="*/ 6033724 h 9695542"/>
                <a:gd name="connsiteX555" fmla="*/ 0 w 1582057"/>
                <a:gd name="connsiteY555" fmla="*/ 6021573 h 9695542"/>
                <a:gd name="connsiteX556" fmla="*/ 0 w 1582057"/>
                <a:gd name="connsiteY556" fmla="*/ 6008962 h 9695542"/>
                <a:gd name="connsiteX557" fmla="*/ 0 w 1582057"/>
                <a:gd name="connsiteY557" fmla="*/ 5988279 h 9695542"/>
                <a:gd name="connsiteX558" fmla="*/ 0 w 1582057"/>
                <a:gd name="connsiteY558" fmla="*/ 5986527 h 9695542"/>
                <a:gd name="connsiteX559" fmla="*/ 0 w 1582057"/>
                <a:gd name="connsiteY559" fmla="*/ 5981391 h 9695542"/>
                <a:gd name="connsiteX560" fmla="*/ 0 w 1582057"/>
                <a:gd name="connsiteY560" fmla="*/ 5976128 h 9695542"/>
                <a:gd name="connsiteX561" fmla="*/ 0 w 1582057"/>
                <a:gd name="connsiteY561" fmla="*/ 5975697 h 9695542"/>
                <a:gd name="connsiteX562" fmla="*/ 0 w 1582057"/>
                <a:gd name="connsiteY562" fmla="*/ 5974376 h 9695542"/>
                <a:gd name="connsiteX563" fmla="*/ 0 w 1582057"/>
                <a:gd name="connsiteY563" fmla="*/ 5935846 h 9695542"/>
                <a:gd name="connsiteX564" fmla="*/ 0 w 1582057"/>
                <a:gd name="connsiteY564" fmla="*/ 5880347 h 9695542"/>
                <a:gd name="connsiteX565" fmla="*/ 0 w 1582057"/>
                <a:gd name="connsiteY565" fmla="*/ 5868195 h 9695542"/>
                <a:gd name="connsiteX566" fmla="*/ 0 w 1582057"/>
                <a:gd name="connsiteY566" fmla="*/ 5852774 h 9695542"/>
                <a:gd name="connsiteX567" fmla="*/ 0 w 1582057"/>
                <a:gd name="connsiteY567" fmla="*/ 5847082 h 9695542"/>
                <a:gd name="connsiteX568" fmla="*/ 0 w 1582057"/>
                <a:gd name="connsiteY568" fmla="*/ 5840622 h 9695542"/>
                <a:gd name="connsiteX569" fmla="*/ 0 w 1582057"/>
                <a:gd name="connsiteY569" fmla="*/ 5834928 h 9695542"/>
                <a:gd name="connsiteX570" fmla="*/ 0 w 1582057"/>
                <a:gd name="connsiteY570" fmla="*/ 5827679 h 9695542"/>
                <a:gd name="connsiteX571" fmla="*/ 0 w 1582057"/>
                <a:gd name="connsiteY571" fmla="*/ 5807231 h 9695542"/>
                <a:gd name="connsiteX572" fmla="*/ 0 w 1582057"/>
                <a:gd name="connsiteY572" fmla="*/ 5798777 h 9695542"/>
                <a:gd name="connsiteX573" fmla="*/ 0 w 1582057"/>
                <a:gd name="connsiteY573" fmla="*/ 5795080 h 9695542"/>
                <a:gd name="connsiteX574" fmla="*/ 0 w 1582057"/>
                <a:gd name="connsiteY574" fmla="*/ 5786576 h 9695542"/>
                <a:gd name="connsiteX575" fmla="*/ 0 w 1582057"/>
                <a:gd name="connsiteY575" fmla="*/ 5701172 h 9695542"/>
                <a:gd name="connsiteX576" fmla="*/ 0 w 1582057"/>
                <a:gd name="connsiteY576" fmla="*/ 5699064 h 9695542"/>
                <a:gd name="connsiteX577" fmla="*/ 0 w 1582057"/>
                <a:gd name="connsiteY577" fmla="*/ 5686911 h 9695542"/>
                <a:gd name="connsiteX578" fmla="*/ 0 w 1582057"/>
                <a:gd name="connsiteY578" fmla="*/ 5670160 h 9695542"/>
                <a:gd name="connsiteX579" fmla="*/ 0 w 1582057"/>
                <a:gd name="connsiteY579" fmla="*/ 5658008 h 9695542"/>
                <a:gd name="connsiteX580" fmla="*/ 0 w 1582057"/>
                <a:gd name="connsiteY580" fmla="*/ 5657961 h 9695542"/>
                <a:gd name="connsiteX581" fmla="*/ 0 w 1582057"/>
                <a:gd name="connsiteY581" fmla="*/ 5645809 h 9695542"/>
                <a:gd name="connsiteX582" fmla="*/ 0 w 1582057"/>
                <a:gd name="connsiteY582" fmla="*/ 5617039 h 9695542"/>
                <a:gd name="connsiteX583" fmla="*/ 0 w 1582057"/>
                <a:gd name="connsiteY583" fmla="*/ 5572557 h 9695542"/>
                <a:gd name="connsiteX584" fmla="*/ 0 w 1582057"/>
                <a:gd name="connsiteY584" fmla="*/ 5567418 h 9695542"/>
                <a:gd name="connsiteX585" fmla="*/ 0 w 1582057"/>
                <a:gd name="connsiteY585" fmla="*/ 5565057 h 9695542"/>
                <a:gd name="connsiteX586" fmla="*/ 0 w 1582057"/>
                <a:gd name="connsiteY586" fmla="*/ 5560403 h 9695542"/>
                <a:gd name="connsiteX587" fmla="*/ 0 w 1582057"/>
                <a:gd name="connsiteY587" fmla="*/ 5536139 h 9695542"/>
                <a:gd name="connsiteX588" fmla="*/ 0 w 1582057"/>
                <a:gd name="connsiteY588" fmla="*/ 5514651 h 9695542"/>
                <a:gd name="connsiteX589" fmla="*/ 0 w 1582057"/>
                <a:gd name="connsiteY589" fmla="*/ 5502499 h 9695542"/>
                <a:gd name="connsiteX590" fmla="*/ 0 w 1582057"/>
                <a:gd name="connsiteY590" fmla="*/ 5488424 h 9695542"/>
                <a:gd name="connsiteX591" fmla="*/ 0 w 1582057"/>
                <a:gd name="connsiteY591" fmla="*/ 5476271 h 9695542"/>
                <a:gd name="connsiteX592" fmla="*/ 0 w 1582057"/>
                <a:gd name="connsiteY592" fmla="*/ 5469206 h 9695542"/>
                <a:gd name="connsiteX593" fmla="*/ 0 w 1582057"/>
                <a:gd name="connsiteY593" fmla="*/ 5467454 h 9695542"/>
                <a:gd name="connsiteX594" fmla="*/ 0 w 1582057"/>
                <a:gd name="connsiteY594" fmla="*/ 5457052 h 9695542"/>
                <a:gd name="connsiteX595" fmla="*/ 0 w 1582057"/>
                <a:gd name="connsiteY595" fmla="*/ 5438803 h 9695542"/>
                <a:gd name="connsiteX596" fmla="*/ 0 w 1582057"/>
                <a:gd name="connsiteY596" fmla="*/ 5436442 h 9695542"/>
                <a:gd name="connsiteX597" fmla="*/ 0 w 1582057"/>
                <a:gd name="connsiteY597" fmla="*/ 5426650 h 9695542"/>
                <a:gd name="connsiteX598" fmla="*/ 0 w 1582057"/>
                <a:gd name="connsiteY598" fmla="*/ 5424290 h 9695542"/>
                <a:gd name="connsiteX599" fmla="*/ 0 w 1582057"/>
                <a:gd name="connsiteY599" fmla="*/ 5407522 h 9695542"/>
                <a:gd name="connsiteX600" fmla="*/ 0 w 1582057"/>
                <a:gd name="connsiteY600" fmla="*/ 5395371 h 9695542"/>
                <a:gd name="connsiteX601" fmla="*/ 0 w 1582057"/>
                <a:gd name="connsiteY601" fmla="*/ 5386034 h 9695542"/>
                <a:gd name="connsiteX602" fmla="*/ 0 w 1582057"/>
                <a:gd name="connsiteY602" fmla="*/ 5373882 h 9695542"/>
                <a:gd name="connsiteX603" fmla="*/ 0 w 1582057"/>
                <a:gd name="connsiteY603" fmla="*/ 5361273 h 9695542"/>
                <a:gd name="connsiteX604" fmla="*/ 0 w 1582057"/>
                <a:gd name="connsiteY604" fmla="*/ 5349119 h 9695542"/>
                <a:gd name="connsiteX605" fmla="*/ 0 w 1582057"/>
                <a:gd name="connsiteY605" fmla="*/ 5340589 h 9695542"/>
                <a:gd name="connsiteX606" fmla="*/ 0 w 1582057"/>
                <a:gd name="connsiteY606" fmla="*/ 5338837 h 9695542"/>
                <a:gd name="connsiteX607" fmla="*/ 0 w 1582057"/>
                <a:gd name="connsiteY607" fmla="*/ 5333698 h 9695542"/>
                <a:gd name="connsiteX608" fmla="*/ 0 w 1582057"/>
                <a:gd name="connsiteY608" fmla="*/ 5328437 h 9695542"/>
                <a:gd name="connsiteX609" fmla="*/ 0 w 1582057"/>
                <a:gd name="connsiteY609" fmla="*/ 5328006 h 9695542"/>
                <a:gd name="connsiteX610" fmla="*/ 0 w 1582057"/>
                <a:gd name="connsiteY610" fmla="*/ 5326685 h 9695542"/>
                <a:gd name="connsiteX611" fmla="*/ 0 w 1582057"/>
                <a:gd name="connsiteY611" fmla="*/ 5288156 h 9695542"/>
                <a:gd name="connsiteX612" fmla="*/ 0 w 1582057"/>
                <a:gd name="connsiteY612" fmla="*/ 5232656 h 9695542"/>
                <a:gd name="connsiteX613" fmla="*/ 0 w 1582057"/>
                <a:gd name="connsiteY613" fmla="*/ 5220505 h 9695542"/>
                <a:gd name="connsiteX614" fmla="*/ 0 w 1582057"/>
                <a:gd name="connsiteY614" fmla="*/ 5205083 h 9695542"/>
                <a:gd name="connsiteX615" fmla="*/ 0 w 1582057"/>
                <a:gd name="connsiteY615" fmla="*/ 5199391 h 9695542"/>
                <a:gd name="connsiteX616" fmla="*/ 0 w 1582057"/>
                <a:gd name="connsiteY616" fmla="*/ 5192932 h 9695542"/>
                <a:gd name="connsiteX617" fmla="*/ 0 w 1582057"/>
                <a:gd name="connsiteY617" fmla="*/ 5187240 h 9695542"/>
                <a:gd name="connsiteX618" fmla="*/ 0 w 1582057"/>
                <a:gd name="connsiteY618" fmla="*/ 5179989 h 9695542"/>
                <a:gd name="connsiteX619" fmla="*/ 0 w 1582057"/>
                <a:gd name="connsiteY619" fmla="*/ 5159539 h 9695542"/>
                <a:gd name="connsiteX620" fmla="*/ 0 w 1582057"/>
                <a:gd name="connsiteY620" fmla="*/ 5151086 h 9695542"/>
                <a:gd name="connsiteX621" fmla="*/ 0 w 1582057"/>
                <a:gd name="connsiteY621" fmla="*/ 5147387 h 9695542"/>
                <a:gd name="connsiteX622" fmla="*/ 0 w 1582057"/>
                <a:gd name="connsiteY622" fmla="*/ 5138935 h 9695542"/>
                <a:gd name="connsiteX623" fmla="*/ 0 w 1582057"/>
                <a:gd name="connsiteY623" fmla="*/ 5138887 h 9695542"/>
                <a:gd name="connsiteX624" fmla="*/ 0 w 1582057"/>
                <a:gd name="connsiteY624" fmla="*/ 5110015 h 9695542"/>
                <a:gd name="connsiteX625" fmla="*/ 0 w 1582057"/>
                <a:gd name="connsiteY625" fmla="*/ 5053484 h 9695542"/>
                <a:gd name="connsiteX626" fmla="*/ 0 w 1582057"/>
                <a:gd name="connsiteY626" fmla="*/ 5051374 h 9695542"/>
                <a:gd name="connsiteX627" fmla="*/ 0 w 1582057"/>
                <a:gd name="connsiteY627" fmla="*/ 5041332 h 9695542"/>
                <a:gd name="connsiteX628" fmla="*/ 0 w 1582057"/>
                <a:gd name="connsiteY628" fmla="*/ 5039220 h 9695542"/>
                <a:gd name="connsiteX629" fmla="*/ 0 w 1582057"/>
                <a:gd name="connsiteY629" fmla="*/ 5022472 h 9695542"/>
                <a:gd name="connsiteX630" fmla="*/ 0 w 1582057"/>
                <a:gd name="connsiteY630" fmla="*/ 5010320 h 9695542"/>
                <a:gd name="connsiteX631" fmla="*/ 0 w 1582057"/>
                <a:gd name="connsiteY631" fmla="*/ 5010270 h 9695542"/>
                <a:gd name="connsiteX632" fmla="*/ 0 w 1582057"/>
                <a:gd name="connsiteY632" fmla="*/ 4998119 h 9695542"/>
                <a:gd name="connsiteX633" fmla="*/ 0 w 1582057"/>
                <a:gd name="connsiteY633" fmla="*/ 4969349 h 9695542"/>
                <a:gd name="connsiteX634" fmla="*/ 0 w 1582057"/>
                <a:gd name="connsiteY634" fmla="*/ 4924867 h 9695542"/>
                <a:gd name="connsiteX635" fmla="*/ 0 w 1582057"/>
                <a:gd name="connsiteY635" fmla="*/ 4919728 h 9695542"/>
                <a:gd name="connsiteX636" fmla="*/ 0 w 1582057"/>
                <a:gd name="connsiteY636" fmla="*/ 4917369 h 9695542"/>
                <a:gd name="connsiteX637" fmla="*/ 0 w 1582057"/>
                <a:gd name="connsiteY637" fmla="*/ 4912715 h 9695542"/>
                <a:gd name="connsiteX638" fmla="*/ 0 w 1582057"/>
                <a:gd name="connsiteY638" fmla="*/ 4907578 h 9695542"/>
                <a:gd name="connsiteX639" fmla="*/ 0 w 1582057"/>
                <a:gd name="connsiteY639" fmla="*/ 4905217 h 9695542"/>
                <a:gd name="connsiteX640" fmla="*/ 0 w 1582057"/>
                <a:gd name="connsiteY640" fmla="*/ 4888449 h 9695542"/>
                <a:gd name="connsiteX641" fmla="*/ 0 w 1582057"/>
                <a:gd name="connsiteY641" fmla="*/ 4876297 h 9695542"/>
                <a:gd name="connsiteX642" fmla="*/ 0 w 1582057"/>
                <a:gd name="connsiteY642" fmla="*/ 4866960 h 9695542"/>
                <a:gd name="connsiteX643" fmla="*/ 0 w 1582057"/>
                <a:gd name="connsiteY643" fmla="*/ 4854809 h 9695542"/>
                <a:gd name="connsiteX644" fmla="*/ 0 w 1582057"/>
                <a:gd name="connsiteY644" fmla="*/ 4849128 h 9695542"/>
                <a:gd name="connsiteX645" fmla="*/ 0 w 1582057"/>
                <a:gd name="connsiteY645" fmla="*/ 4840734 h 9695542"/>
                <a:gd name="connsiteX646" fmla="*/ 0 w 1582057"/>
                <a:gd name="connsiteY646" fmla="*/ 4828582 h 9695542"/>
                <a:gd name="connsiteX647" fmla="*/ 0 w 1582057"/>
                <a:gd name="connsiteY647" fmla="*/ 4821516 h 9695542"/>
                <a:gd name="connsiteX648" fmla="*/ 0 w 1582057"/>
                <a:gd name="connsiteY648" fmla="*/ 4819764 h 9695542"/>
                <a:gd name="connsiteX649" fmla="*/ 0 w 1582057"/>
                <a:gd name="connsiteY649" fmla="*/ 4809364 h 9695542"/>
                <a:gd name="connsiteX650" fmla="*/ 0 w 1582057"/>
                <a:gd name="connsiteY650" fmla="*/ 4807612 h 9695542"/>
                <a:gd name="connsiteX651" fmla="*/ 0 w 1582057"/>
                <a:gd name="connsiteY651" fmla="*/ 4791113 h 9695542"/>
                <a:gd name="connsiteX652" fmla="*/ 0 w 1582057"/>
                <a:gd name="connsiteY652" fmla="*/ 4788754 h 9695542"/>
                <a:gd name="connsiteX653" fmla="*/ 0 w 1582057"/>
                <a:gd name="connsiteY653" fmla="*/ 4778961 h 9695542"/>
                <a:gd name="connsiteX654" fmla="*/ 0 w 1582057"/>
                <a:gd name="connsiteY654" fmla="*/ 4776600 h 9695542"/>
                <a:gd name="connsiteX655" fmla="*/ 0 w 1582057"/>
                <a:gd name="connsiteY655" fmla="*/ 4759834 h 9695542"/>
                <a:gd name="connsiteX656" fmla="*/ 0 w 1582057"/>
                <a:gd name="connsiteY656" fmla="*/ 4747680 h 9695542"/>
                <a:gd name="connsiteX657" fmla="*/ 0 w 1582057"/>
                <a:gd name="connsiteY657" fmla="*/ 4726194 h 9695542"/>
                <a:gd name="connsiteX658" fmla="*/ 0 w 1582057"/>
                <a:gd name="connsiteY658" fmla="*/ 4713583 h 9695542"/>
                <a:gd name="connsiteX659" fmla="*/ 0 w 1582057"/>
                <a:gd name="connsiteY659" fmla="*/ 4701431 h 9695542"/>
                <a:gd name="connsiteX660" fmla="*/ 0 w 1582057"/>
                <a:gd name="connsiteY660" fmla="*/ 4691149 h 9695542"/>
                <a:gd name="connsiteX661" fmla="*/ 0 w 1582057"/>
                <a:gd name="connsiteY661" fmla="*/ 4686010 h 9695542"/>
                <a:gd name="connsiteX662" fmla="*/ 0 w 1582057"/>
                <a:gd name="connsiteY662" fmla="*/ 4680747 h 9695542"/>
                <a:gd name="connsiteX663" fmla="*/ 0 w 1582057"/>
                <a:gd name="connsiteY663" fmla="*/ 4680318 h 9695542"/>
                <a:gd name="connsiteX664" fmla="*/ 0 w 1582057"/>
                <a:gd name="connsiteY664" fmla="*/ 4678997 h 9695542"/>
                <a:gd name="connsiteX665" fmla="*/ 0 w 1582057"/>
                <a:gd name="connsiteY665" fmla="*/ 4673858 h 9695542"/>
                <a:gd name="connsiteX666" fmla="*/ 0 w 1582057"/>
                <a:gd name="connsiteY666" fmla="*/ 4654644 h 9695542"/>
                <a:gd name="connsiteX667" fmla="*/ 0 w 1582057"/>
                <a:gd name="connsiteY667" fmla="*/ 4640465 h 9695542"/>
                <a:gd name="connsiteX668" fmla="*/ 0 w 1582057"/>
                <a:gd name="connsiteY668" fmla="*/ 4572814 h 9695542"/>
                <a:gd name="connsiteX669" fmla="*/ 0 w 1582057"/>
                <a:gd name="connsiteY669" fmla="*/ 4557395 h 9695542"/>
                <a:gd name="connsiteX670" fmla="*/ 0 w 1582057"/>
                <a:gd name="connsiteY670" fmla="*/ 4545241 h 9695542"/>
                <a:gd name="connsiteX671" fmla="*/ 0 w 1582057"/>
                <a:gd name="connsiteY671" fmla="*/ 4539549 h 9695542"/>
                <a:gd name="connsiteX672" fmla="*/ 0 w 1582057"/>
                <a:gd name="connsiteY672" fmla="*/ 4532300 h 9695542"/>
                <a:gd name="connsiteX673" fmla="*/ 0 w 1582057"/>
                <a:gd name="connsiteY673" fmla="*/ 4520149 h 9695542"/>
                <a:gd name="connsiteX674" fmla="*/ 0 w 1582057"/>
                <a:gd name="connsiteY674" fmla="*/ 4511850 h 9695542"/>
                <a:gd name="connsiteX675" fmla="*/ 0 w 1582057"/>
                <a:gd name="connsiteY675" fmla="*/ 4503398 h 9695542"/>
                <a:gd name="connsiteX676" fmla="*/ 0 w 1582057"/>
                <a:gd name="connsiteY676" fmla="*/ 4499699 h 9695542"/>
                <a:gd name="connsiteX677" fmla="*/ 0 w 1582057"/>
                <a:gd name="connsiteY677" fmla="*/ 4491247 h 9695542"/>
                <a:gd name="connsiteX678" fmla="*/ 0 w 1582057"/>
                <a:gd name="connsiteY678" fmla="*/ 4491199 h 9695542"/>
                <a:gd name="connsiteX679" fmla="*/ 0 w 1582057"/>
                <a:gd name="connsiteY679" fmla="*/ 4487632 h 9695542"/>
                <a:gd name="connsiteX680" fmla="*/ 0 w 1582057"/>
                <a:gd name="connsiteY680" fmla="*/ 4462327 h 9695542"/>
                <a:gd name="connsiteX681" fmla="*/ 0 w 1582057"/>
                <a:gd name="connsiteY681" fmla="*/ 4405795 h 9695542"/>
                <a:gd name="connsiteX682" fmla="*/ 0 w 1582057"/>
                <a:gd name="connsiteY682" fmla="*/ 4403683 h 9695542"/>
                <a:gd name="connsiteX683" fmla="*/ 0 w 1582057"/>
                <a:gd name="connsiteY683" fmla="*/ 4393644 h 9695542"/>
                <a:gd name="connsiteX684" fmla="*/ 0 w 1582057"/>
                <a:gd name="connsiteY684" fmla="*/ 4391532 h 9695542"/>
                <a:gd name="connsiteX685" fmla="*/ 0 w 1582057"/>
                <a:gd name="connsiteY685" fmla="*/ 4362630 h 9695542"/>
                <a:gd name="connsiteX686" fmla="*/ 0 w 1582057"/>
                <a:gd name="connsiteY686" fmla="*/ 4350430 h 9695542"/>
                <a:gd name="connsiteX687" fmla="*/ 0 w 1582057"/>
                <a:gd name="connsiteY687" fmla="*/ 4321660 h 9695542"/>
                <a:gd name="connsiteX688" fmla="*/ 0 w 1582057"/>
                <a:gd name="connsiteY688" fmla="*/ 4309509 h 9695542"/>
                <a:gd name="connsiteX689" fmla="*/ 0 w 1582057"/>
                <a:gd name="connsiteY689" fmla="*/ 4272039 h 9695542"/>
                <a:gd name="connsiteX690" fmla="*/ 0 w 1582057"/>
                <a:gd name="connsiteY690" fmla="*/ 4269680 h 9695542"/>
                <a:gd name="connsiteX691" fmla="*/ 0 w 1582057"/>
                <a:gd name="connsiteY691" fmla="*/ 4265027 h 9695542"/>
                <a:gd name="connsiteX692" fmla="*/ 0 w 1582057"/>
                <a:gd name="connsiteY692" fmla="*/ 4259890 h 9695542"/>
                <a:gd name="connsiteX693" fmla="*/ 0 w 1582057"/>
                <a:gd name="connsiteY693" fmla="*/ 4257529 h 9695542"/>
                <a:gd name="connsiteX694" fmla="*/ 0 w 1582057"/>
                <a:gd name="connsiteY694" fmla="*/ 4240761 h 9695542"/>
                <a:gd name="connsiteX695" fmla="*/ 0 w 1582057"/>
                <a:gd name="connsiteY695" fmla="*/ 4228609 h 9695542"/>
                <a:gd name="connsiteX696" fmla="*/ 0 w 1582057"/>
                <a:gd name="connsiteY696" fmla="*/ 4219272 h 9695542"/>
                <a:gd name="connsiteX697" fmla="*/ 0 w 1582057"/>
                <a:gd name="connsiteY697" fmla="*/ 4207121 h 9695542"/>
                <a:gd name="connsiteX698" fmla="*/ 0 w 1582057"/>
                <a:gd name="connsiteY698" fmla="*/ 4193043 h 9695542"/>
                <a:gd name="connsiteX699" fmla="*/ 0 w 1582057"/>
                <a:gd name="connsiteY699" fmla="*/ 4180891 h 9695542"/>
                <a:gd name="connsiteX700" fmla="*/ 0 w 1582057"/>
                <a:gd name="connsiteY700" fmla="*/ 4173827 h 9695542"/>
                <a:gd name="connsiteX701" fmla="*/ 0 w 1582057"/>
                <a:gd name="connsiteY701" fmla="*/ 4172075 h 9695542"/>
                <a:gd name="connsiteX702" fmla="*/ 0 w 1582057"/>
                <a:gd name="connsiteY702" fmla="*/ 4161675 h 9695542"/>
                <a:gd name="connsiteX703" fmla="*/ 0 w 1582057"/>
                <a:gd name="connsiteY703" fmla="*/ 4159923 h 9695542"/>
                <a:gd name="connsiteX704" fmla="*/ 0 w 1582057"/>
                <a:gd name="connsiteY704" fmla="*/ 4131270 h 9695542"/>
                <a:gd name="connsiteX705" fmla="*/ 0 w 1582057"/>
                <a:gd name="connsiteY705" fmla="*/ 4128911 h 9695542"/>
                <a:gd name="connsiteX706" fmla="*/ 0 w 1582057"/>
                <a:gd name="connsiteY706" fmla="*/ 4099991 h 9695542"/>
                <a:gd name="connsiteX707" fmla="*/ 0 w 1582057"/>
                <a:gd name="connsiteY707" fmla="*/ 4078503 h 9695542"/>
                <a:gd name="connsiteX708" fmla="*/ 0 w 1582057"/>
                <a:gd name="connsiteY708" fmla="*/ 4072822 h 9695542"/>
                <a:gd name="connsiteX709" fmla="*/ 0 w 1582057"/>
                <a:gd name="connsiteY709" fmla="*/ 4065894 h 9695542"/>
                <a:gd name="connsiteX710" fmla="*/ 0 w 1582057"/>
                <a:gd name="connsiteY710" fmla="*/ 4053742 h 9695542"/>
                <a:gd name="connsiteX711" fmla="*/ 0 w 1582057"/>
                <a:gd name="connsiteY711" fmla="*/ 4038321 h 9695542"/>
                <a:gd name="connsiteX712" fmla="*/ 0 w 1582057"/>
                <a:gd name="connsiteY712" fmla="*/ 4033058 h 9695542"/>
                <a:gd name="connsiteX713" fmla="*/ 0 w 1582057"/>
                <a:gd name="connsiteY713" fmla="*/ 4032629 h 9695542"/>
                <a:gd name="connsiteX714" fmla="*/ 0 w 1582057"/>
                <a:gd name="connsiteY714" fmla="*/ 4031306 h 9695542"/>
                <a:gd name="connsiteX715" fmla="*/ 0 w 1582057"/>
                <a:gd name="connsiteY715" fmla="*/ 4026169 h 9695542"/>
                <a:gd name="connsiteX716" fmla="*/ 0 w 1582057"/>
                <a:gd name="connsiteY716" fmla="*/ 4020475 h 9695542"/>
                <a:gd name="connsiteX717" fmla="*/ 0 w 1582057"/>
                <a:gd name="connsiteY717" fmla="*/ 3992779 h 9695542"/>
                <a:gd name="connsiteX718" fmla="*/ 0 w 1582057"/>
                <a:gd name="connsiteY718" fmla="*/ 3980627 h 9695542"/>
                <a:gd name="connsiteX719" fmla="*/ 0 w 1582057"/>
                <a:gd name="connsiteY719" fmla="*/ 3925125 h 9695542"/>
                <a:gd name="connsiteX720" fmla="*/ 0 w 1582057"/>
                <a:gd name="connsiteY720" fmla="*/ 3897552 h 9695542"/>
                <a:gd name="connsiteX721" fmla="*/ 0 w 1582057"/>
                <a:gd name="connsiteY721" fmla="*/ 3891860 h 9695542"/>
                <a:gd name="connsiteX722" fmla="*/ 0 w 1582057"/>
                <a:gd name="connsiteY722" fmla="*/ 3884611 h 9695542"/>
                <a:gd name="connsiteX723" fmla="*/ 0 w 1582057"/>
                <a:gd name="connsiteY723" fmla="*/ 3872458 h 9695542"/>
                <a:gd name="connsiteX724" fmla="*/ 0 w 1582057"/>
                <a:gd name="connsiteY724" fmla="*/ 3855707 h 9695542"/>
                <a:gd name="connsiteX725" fmla="*/ 0 w 1582057"/>
                <a:gd name="connsiteY725" fmla="*/ 3852010 h 9695542"/>
                <a:gd name="connsiteX726" fmla="*/ 0 w 1582057"/>
                <a:gd name="connsiteY726" fmla="*/ 3843556 h 9695542"/>
                <a:gd name="connsiteX727" fmla="*/ 0 w 1582057"/>
                <a:gd name="connsiteY727" fmla="*/ 3843508 h 9695542"/>
                <a:gd name="connsiteX728" fmla="*/ 0 w 1582057"/>
                <a:gd name="connsiteY728" fmla="*/ 3831356 h 9695542"/>
                <a:gd name="connsiteX729" fmla="*/ 0 w 1582057"/>
                <a:gd name="connsiteY729" fmla="*/ 3758104 h 9695542"/>
                <a:gd name="connsiteX730" fmla="*/ 0 w 1582057"/>
                <a:gd name="connsiteY730" fmla="*/ 3745951 h 9695542"/>
                <a:gd name="connsiteX731" fmla="*/ 0 w 1582057"/>
                <a:gd name="connsiteY731" fmla="*/ 3743841 h 9695542"/>
                <a:gd name="connsiteX732" fmla="*/ 0 w 1582057"/>
                <a:gd name="connsiteY732" fmla="*/ 3714938 h 9695542"/>
                <a:gd name="connsiteX733" fmla="*/ 0 w 1582057"/>
                <a:gd name="connsiteY733" fmla="*/ 3702738 h 9695542"/>
                <a:gd name="connsiteX734" fmla="*/ 0 w 1582057"/>
                <a:gd name="connsiteY734" fmla="*/ 3673972 h 9695542"/>
                <a:gd name="connsiteX735" fmla="*/ 0 w 1582057"/>
                <a:gd name="connsiteY735" fmla="*/ 3661818 h 9695542"/>
                <a:gd name="connsiteX736" fmla="*/ 0 w 1582057"/>
                <a:gd name="connsiteY736" fmla="*/ 3624350 h 9695542"/>
                <a:gd name="connsiteX737" fmla="*/ 0 w 1582057"/>
                <a:gd name="connsiteY737" fmla="*/ 3621989 h 9695542"/>
                <a:gd name="connsiteX738" fmla="*/ 0 w 1582057"/>
                <a:gd name="connsiteY738" fmla="*/ 3617336 h 9695542"/>
                <a:gd name="connsiteX739" fmla="*/ 0 w 1582057"/>
                <a:gd name="connsiteY739" fmla="*/ 3612197 h 9695542"/>
                <a:gd name="connsiteX740" fmla="*/ 0 w 1582057"/>
                <a:gd name="connsiteY740" fmla="*/ 3609838 h 9695542"/>
                <a:gd name="connsiteX741" fmla="*/ 0 w 1582057"/>
                <a:gd name="connsiteY741" fmla="*/ 3593070 h 9695542"/>
                <a:gd name="connsiteX742" fmla="*/ 0 w 1582057"/>
                <a:gd name="connsiteY742" fmla="*/ 3580918 h 9695542"/>
                <a:gd name="connsiteX743" fmla="*/ 0 w 1582057"/>
                <a:gd name="connsiteY743" fmla="*/ 3571581 h 9695542"/>
                <a:gd name="connsiteX744" fmla="*/ 0 w 1582057"/>
                <a:gd name="connsiteY744" fmla="*/ 3559429 h 9695542"/>
                <a:gd name="connsiteX745" fmla="*/ 0 w 1582057"/>
                <a:gd name="connsiteY745" fmla="*/ 3533201 h 9695542"/>
                <a:gd name="connsiteX746" fmla="*/ 0 w 1582057"/>
                <a:gd name="connsiteY746" fmla="*/ 3526136 h 9695542"/>
                <a:gd name="connsiteX747" fmla="*/ 0 w 1582057"/>
                <a:gd name="connsiteY747" fmla="*/ 3524384 h 9695542"/>
                <a:gd name="connsiteX748" fmla="*/ 0 w 1582057"/>
                <a:gd name="connsiteY748" fmla="*/ 3513985 h 9695542"/>
                <a:gd name="connsiteX749" fmla="*/ 0 w 1582057"/>
                <a:gd name="connsiteY749" fmla="*/ 3512233 h 9695542"/>
                <a:gd name="connsiteX750" fmla="*/ 0 w 1582057"/>
                <a:gd name="connsiteY750" fmla="*/ 3483580 h 9695542"/>
                <a:gd name="connsiteX751" fmla="*/ 0 w 1582057"/>
                <a:gd name="connsiteY751" fmla="*/ 3481220 h 9695542"/>
                <a:gd name="connsiteX752" fmla="*/ 0 w 1582057"/>
                <a:gd name="connsiteY752" fmla="*/ 3452301 h 9695542"/>
                <a:gd name="connsiteX753" fmla="*/ 0 w 1582057"/>
                <a:gd name="connsiteY753" fmla="*/ 3430812 h 9695542"/>
                <a:gd name="connsiteX754" fmla="*/ 0 w 1582057"/>
                <a:gd name="connsiteY754" fmla="*/ 3425132 h 9695542"/>
                <a:gd name="connsiteX755" fmla="*/ 0 w 1582057"/>
                <a:gd name="connsiteY755" fmla="*/ 3418203 h 9695542"/>
                <a:gd name="connsiteX756" fmla="*/ 0 w 1582057"/>
                <a:gd name="connsiteY756" fmla="*/ 3406052 h 9695542"/>
                <a:gd name="connsiteX757" fmla="*/ 0 w 1582057"/>
                <a:gd name="connsiteY757" fmla="*/ 3390630 h 9695542"/>
                <a:gd name="connsiteX758" fmla="*/ 0 w 1582057"/>
                <a:gd name="connsiteY758" fmla="*/ 3385368 h 9695542"/>
                <a:gd name="connsiteX759" fmla="*/ 0 w 1582057"/>
                <a:gd name="connsiteY759" fmla="*/ 3384938 h 9695542"/>
                <a:gd name="connsiteX760" fmla="*/ 0 w 1582057"/>
                <a:gd name="connsiteY760" fmla="*/ 3383616 h 9695542"/>
                <a:gd name="connsiteX761" fmla="*/ 0 w 1582057"/>
                <a:gd name="connsiteY761" fmla="*/ 3378479 h 9695542"/>
                <a:gd name="connsiteX762" fmla="*/ 0 w 1582057"/>
                <a:gd name="connsiteY762" fmla="*/ 3372787 h 9695542"/>
                <a:gd name="connsiteX763" fmla="*/ 0 w 1582057"/>
                <a:gd name="connsiteY763" fmla="*/ 3345086 h 9695542"/>
                <a:gd name="connsiteX764" fmla="*/ 0 w 1582057"/>
                <a:gd name="connsiteY764" fmla="*/ 3332934 h 9695542"/>
                <a:gd name="connsiteX765" fmla="*/ 0 w 1582057"/>
                <a:gd name="connsiteY765" fmla="*/ 3277435 h 9695542"/>
                <a:gd name="connsiteX766" fmla="*/ 0 w 1582057"/>
                <a:gd name="connsiteY766" fmla="*/ 3249862 h 9695542"/>
                <a:gd name="connsiteX767" fmla="*/ 0 w 1582057"/>
                <a:gd name="connsiteY767" fmla="*/ 3244170 h 9695542"/>
                <a:gd name="connsiteX768" fmla="*/ 0 w 1582057"/>
                <a:gd name="connsiteY768" fmla="*/ 3236921 h 9695542"/>
                <a:gd name="connsiteX769" fmla="*/ 0 w 1582057"/>
                <a:gd name="connsiteY769" fmla="*/ 3224767 h 9695542"/>
                <a:gd name="connsiteX770" fmla="*/ 0 w 1582057"/>
                <a:gd name="connsiteY770" fmla="*/ 3208019 h 9695542"/>
                <a:gd name="connsiteX771" fmla="*/ 0 w 1582057"/>
                <a:gd name="connsiteY771" fmla="*/ 3204317 h 9695542"/>
                <a:gd name="connsiteX772" fmla="*/ 0 w 1582057"/>
                <a:gd name="connsiteY772" fmla="*/ 3195867 h 9695542"/>
                <a:gd name="connsiteX773" fmla="*/ 0 w 1582057"/>
                <a:gd name="connsiteY773" fmla="*/ 3195817 h 9695542"/>
                <a:gd name="connsiteX774" fmla="*/ 0 w 1582057"/>
                <a:gd name="connsiteY774" fmla="*/ 3183666 h 9695542"/>
                <a:gd name="connsiteX775" fmla="*/ 0 w 1582057"/>
                <a:gd name="connsiteY775" fmla="*/ 3110414 h 9695542"/>
                <a:gd name="connsiteX776" fmla="*/ 0 w 1582057"/>
                <a:gd name="connsiteY776" fmla="*/ 3098262 h 9695542"/>
                <a:gd name="connsiteX777" fmla="*/ 0 w 1582057"/>
                <a:gd name="connsiteY777" fmla="*/ 3096152 h 9695542"/>
                <a:gd name="connsiteX778" fmla="*/ 0 w 1582057"/>
                <a:gd name="connsiteY778" fmla="*/ 3067248 h 9695542"/>
                <a:gd name="connsiteX779" fmla="*/ 0 w 1582057"/>
                <a:gd name="connsiteY779" fmla="*/ 3055048 h 9695542"/>
                <a:gd name="connsiteX780" fmla="*/ 0 w 1582057"/>
                <a:gd name="connsiteY780" fmla="*/ 3026281 h 9695542"/>
                <a:gd name="connsiteX781" fmla="*/ 0 w 1582057"/>
                <a:gd name="connsiteY781" fmla="*/ 3014130 h 9695542"/>
                <a:gd name="connsiteX782" fmla="*/ 0 w 1582057"/>
                <a:gd name="connsiteY782" fmla="*/ 2976660 h 9695542"/>
                <a:gd name="connsiteX783" fmla="*/ 0 w 1582057"/>
                <a:gd name="connsiteY783" fmla="*/ 2974301 h 9695542"/>
                <a:gd name="connsiteX784" fmla="*/ 0 w 1582057"/>
                <a:gd name="connsiteY784" fmla="*/ 2969645 h 9695542"/>
                <a:gd name="connsiteX785" fmla="*/ 0 w 1582057"/>
                <a:gd name="connsiteY785" fmla="*/ 2964508 h 9695542"/>
                <a:gd name="connsiteX786" fmla="*/ 0 w 1582057"/>
                <a:gd name="connsiteY786" fmla="*/ 2962147 h 9695542"/>
                <a:gd name="connsiteX787" fmla="*/ 0 w 1582057"/>
                <a:gd name="connsiteY787" fmla="*/ 2945381 h 9695542"/>
                <a:gd name="connsiteX788" fmla="*/ 0 w 1582057"/>
                <a:gd name="connsiteY788" fmla="*/ 2933228 h 9695542"/>
                <a:gd name="connsiteX789" fmla="*/ 0 w 1582057"/>
                <a:gd name="connsiteY789" fmla="*/ 2911741 h 9695542"/>
                <a:gd name="connsiteX790" fmla="*/ 0 w 1582057"/>
                <a:gd name="connsiteY790" fmla="*/ 2885513 h 9695542"/>
                <a:gd name="connsiteX791" fmla="*/ 0 w 1582057"/>
                <a:gd name="connsiteY791" fmla="*/ 2876696 h 9695542"/>
                <a:gd name="connsiteX792" fmla="*/ 0 w 1582057"/>
                <a:gd name="connsiteY792" fmla="*/ 2866295 h 9695542"/>
                <a:gd name="connsiteX793" fmla="*/ 0 w 1582057"/>
                <a:gd name="connsiteY793" fmla="*/ 2864545 h 9695542"/>
                <a:gd name="connsiteX794" fmla="*/ 0 w 1582057"/>
                <a:gd name="connsiteY794" fmla="*/ 2835892 h 9695542"/>
                <a:gd name="connsiteX795" fmla="*/ 0 w 1582057"/>
                <a:gd name="connsiteY795" fmla="*/ 2833531 h 9695542"/>
                <a:gd name="connsiteX796" fmla="*/ 0 w 1582057"/>
                <a:gd name="connsiteY796" fmla="*/ 2804611 h 9695542"/>
                <a:gd name="connsiteX797" fmla="*/ 0 w 1582057"/>
                <a:gd name="connsiteY797" fmla="*/ 2758362 h 9695542"/>
                <a:gd name="connsiteX798" fmla="*/ 0 w 1582057"/>
                <a:gd name="connsiteY798" fmla="*/ 2742943 h 9695542"/>
                <a:gd name="connsiteX799" fmla="*/ 0 w 1582057"/>
                <a:gd name="connsiteY799" fmla="*/ 2735927 h 9695542"/>
                <a:gd name="connsiteX800" fmla="*/ 0 w 1582057"/>
                <a:gd name="connsiteY800" fmla="*/ 2730789 h 9695542"/>
                <a:gd name="connsiteX801" fmla="*/ 0 w 1582057"/>
                <a:gd name="connsiteY801" fmla="*/ 2725097 h 9695542"/>
                <a:gd name="connsiteX802" fmla="*/ 0 w 1582057"/>
                <a:gd name="connsiteY802" fmla="*/ 2697398 h 9695542"/>
                <a:gd name="connsiteX803" fmla="*/ 0 w 1582057"/>
                <a:gd name="connsiteY803" fmla="*/ 2685247 h 9695542"/>
                <a:gd name="connsiteX804" fmla="*/ 0 w 1582057"/>
                <a:gd name="connsiteY804" fmla="*/ 2602174 h 9695542"/>
                <a:gd name="connsiteX805" fmla="*/ 0 w 1582057"/>
                <a:gd name="connsiteY805" fmla="*/ 2596481 h 9695542"/>
                <a:gd name="connsiteX806" fmla="*/ 0 w 1582057"/>
                <a:gd name="connsiteY806" fmla="*/ 2589231 h 9695542"/>
                <a:gd name="connsiteX807" fmla="*/ 0 w 1582057"/>
                <a:gd name="connsiteY807" fmla="*/ 2577080 h 9695542"/>
                <a:gd name="connsiteX808" fmla="*/ 0 w 1582057"/>
                <a:gd name="connsiteY808" fmla="*/ 2556630 h 9695542"/>
                <a:gd name="connsiteX809" fmla="*/ 0 w 1582057"/>
                <a:gd name="connsiteY809" fmla="*/ 2548177 h 9695542"/>
                <a:gd name="connsiteX810" fmla="*/ 0 w 1582057"/>
                <a:gd name="connsiteY810" fmla="*/ 2535978 h 9695542"/>
                <a:gd name="connsiteX811" fmla="*/ 0 w 1582057"/>
                <a:gd name="connsiteY811" fmla="*/ 2450575 h 9695542"/>
                <a:gd name="connsiteX812" fmla="*/ 0 w 1582057"/>
                <a:gd name="connsiteY812" fmla="*/ 2448463 h 9695542"/>
                <a:gd name="connsiteX813" fmla="*/ 0 w 1582057"/>
                <a:gd name="connsiteY813" fmla="*/ 2378591 h 9695542"/>
                <a:gd name="connsiteX814" fmla="*/ 0 w 1582057"/>
                <a:gd name="connsiteY814" fmla="*/ 2366440 h 9695542"/>
                <a:gd name="connsiteX815" fmla="*/ 0 w 1582057"/>
                <a:gd name="connsiteY815" fmla="*/ 2316819 h 9695542"/>
                <a:gd name="connsiteX816" fmla="*/ 0 w 1582057"/>
                <a:gd name="connsiteY816" fmla="*/ 2314460 h 9695542"/>
                <a:gd name="connsiteX817" fmla="*/ 0 w 1582057"/>
                <a:gd name="connsiteY817" fmla="*/ 2285540 h 9695542"/>
                <a:gd name="connsiteX818" fmla="*/ 0 w 1582057"/>
                <a:gd name="connsiteY818" fmla="*/ 2264051 h 9695542"/>
                <a:gd name="connsiteX819" fmla="*/ 0 w 1582057"/>
                <a:gd name="connsiteY819" fmla="*/ 2258371 h 9695542"/>
                <a:gd name="connsiteX820" fmla="*/ 0 w 1582057"/>
                <a:gd name="connsiteY820" fmla="*/ 2237823 h 9695542"/>
                <a:gd name="connsiteX821" fmla="*/ 0 w 1582057"/>
                <a:gd name="connsiteY821" fmla="*/ 2218607 h 9695542"/>
                <a:gd name="connsiteX822" fmla="*/ 0 w 1582057"/>
                <a:gd name="connsiteY822" fmla="*/ 2216855 h 9695542"/>
                <a:gd name="connsiteX823" fmla="*/ 0 w 1582057"/>
                <a:gd name="connsiteY823" fmla="*/ 2110674 h 9695542"/>
                <a:gd name="connsiteX824" fmla="*/ 0 w 1582057"/>
                <a:gd name="connsiteY824" fmla="*/ 2083101 h 9695542"/>
                <a:gd name="connsiteX825" fmla="*/ 0 w 1582057"/>
                <a:gd name="connsiteY825" fmla="*/ 2077409 h 9695542"/>
                <a:gd name="connsiteX826" fmla="*/ 0 w 1582057"/>
                <a:gd name="connsiteY826" fmla="*/ 2037558 h 9695542"/>
                <a:gd name="connsiteX827" fmla="*/ 0 w 1582057"/>
                <a:gd name="connsiteY827" fmla="*/ 1929389 h 9695542"/>
                <a:gd name="connsiteX828" fmla="*/ 0 w 1582057"/>
                <a:gd name="connsiteY828" fmla="*/ 1900487 h 9695542"/>
                <a:gd name="connsiteX829" fmla="*/ 0 w 1582057"/>
                <a:gd name="connsiteY829" fmla="*/ 1802884 h 9695542"/>
                <a:gd name="connsiteX830" fmla="*/ 0 w 1582057"/>
                <a:gd name="connsiteY830" fmla="*/ 1718749 h 9695542"/>
                <a:gd name="connsiteX831" fmla="*/ 0 w 1582057"/>
                <a:gd name="connsiteY831" fmla="*/ 1669128 h 9695542"/>
                <a:gd name="connsiteX832" fmla="*/ 0 w 1582057"/>
                <a:gd name="connsiteY832" fmla="*/ 1666769 h 9695542"/>
                <a:gd name="connsiteX833" fmla="*/ 0 w 1582057"/>
                <a:gd name="connsiteY833" fmla="*/ 1637850 h 9695542"/>
                <a:gd name="connsiteX834" fmla="*/ 0 w 1582057"/>
                <a:gd name="connsiteY834" fmla="*/ 1616361 h 9695542"/>
                <a:gd name="connsiteX835" fmla="*/ 0 w 1582057"/>
                <a:gd name="connsiteY835" fmla="*/ 1570916 h 9695542"/>
                <a:gd name="connsiteX836" fmla="*/ 0 w 1582057"/>
                <a:gd name="connsiteY836" fmla="*/ 1569164 h 9695542"/>
                <a:gd name="connsiteX837" fmla="*/ 0 w 1582057"/>
                <a:gd name="connsiteY837" fmla="*/ 1462983 h 9695542"/>
                <a:gd name="connsiteX838" fmla="*/ 0 w 1582057"/>
                <a:gd name="connsiteY838" fmla="*/ 1435410 h 9695542"/>
                <a:gd name="connsiteX839" fmla="*/ 0 w 1582057"/>
                <a:gd name="connsiteY839" fmla="*/ 1429718 h 9695542"/>
                <a:gd name="connsiteX840" fmla="*/ 0 w 1582057"/>
                <a:gd name="connsiteY840" fmla="*/ 1389866 h 9695542"/>
                <a:gd name="connsiteX841" fmla="*/ 0 w 1582057"/>
                <a:gd name="connsiteY841" fmla="*/ 1281701 h 9695542"/>
                <a:gd name="connsiteX842" fmla="*/ 0 w 1582057"/>
                <a:gd name="connsiteY842" fmla="*/ 1252797 h 9695542"/>
                <a:gd name="connsiteX843" fmla="*/ 0 w 1582057"/>
                <a:gd name="connsiteY843" fmla="*/ 1155194 h 9695542"/>
                <a:gd name="connsiteX844" fmla="*/ 0 w 1582057"/>
                <a:gd name="connsiteY844" fmla="*/ 1071061 h 9695542"/>
                <a:gd name="connsiteX845" fmla="*/ 0 w 1582057"/>
                <a:gd name="connsiteY845" fmla="*/ 1021440 h 9695542"/>
                <a:gd name="connsiteX846" fmla="*/ 0 w 1582057"/>
                <a:gd name="connsiteY846" fmla="*/ 1019079 h 9695542"/>
                <a:gd name="connsiteX847" fmla="*/ 0 w 1582057"/>
                <a:gd name="connsiteY847" fmla="*/ 787722 h 9695542"/>
                <a:gd name="connsiteX848" fmla="*/ 0 w 1582057"/>
                <a:gd name="connsiteY848" fmla="*/ 423371 h 9695542"/>
                <a:gd name="connsiteX849" fmla="*/ 104416 w 1582057"/>
                <a:gd name="connsiteY849" fmla="*/ 319495 h 9695542"/>
                <a:gd name="connsiteX850" fmla="*/ 184310 w 1582057"/>
                <a:gd name="connsiteY850" fmla="*/ 282509 h 9695542"/>
                <a:gd name="connsiteX851" fmla="*/ 791029 w 1582057"/>
                <a:gd name="connsiteY851" fmla="*/ 0 h 9695542"/>
                <a:gd name="connsiteX852" fmla="*/ 1397748 w 1582057"/>
                <a:gd name="connsiteY852" fmla="*/ 282509 h 9695542"/>
                <a:gd name="connsiteX853" fmla="*/ 1478433 w 1582057"/>
                <a:gd name="connsiteY853" fmla="*/ 319495 h 9695542"/>
                <a:gd name="connsiteX854" fmla="*/ 1582057 w 1582057"/>
                <a:gd name="connsiteY854" fmla="*/ 423371 h 969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</a:cxnLst>
              <a:rect l="l" t="t" r="r" b="b"/>
              <a:pathLst>
                <a:path w="1582057" h="9695542">
                  <a:moveTo>
                    <a:pt x="1582057" y="423371"/>
                  </a:moveTo>
                  <a:cubicBezTo>
                    <a:pt x="1582057" y="423371"/>
                    <a:pt x="1582057" y="423371"/>
                    <a:pt x="1582057" y="787722"/>
                  </a:cubicBezTo>
                  <a:cubicBezTo>
                    <a:pt x="1582057" y="787722"/>
                    <a:pt x="1582057" y="787722"/>
                    <a:pt x="1582057" y="1019079"/>
                  </a:cubicBezTo>
                  <a:cubicBezTo>
                    <a:pt x="1582057" y="1019079"/>
                    <a:pt x="1582057" y="1019079"/>
                    <a:pt x="1582057" y="1021440"/>
                  </a:cubicBezTo>
                  <a:cubicBezTo>
                    <a:pt x="1582057" y="1021440"/>
                    <a:pt x="1582057" y="1021440"/>
                    <a:pt x="1582057" y="1050360"/>
                  </a:cubicBezTo>
                  <a:lnTo>
                    <a:pt x="1582057" y="1071061"/>
                  </a:lnTo>
                  <a:lnTo>
                    <a:pt x="1582057" y="1076753"/>
                  </a:lnTo>
                  <a:lnTo>
                    <a:pt x="1582057" y="1116603"/>
                  </a:lnTo>
                  <a:lnTo>
                    <a:pt x="1582057" y="1119045"/>
                  </a:lnTo>
                  <a:lnTo>
                    <a:pt x="1582057" y="1224770"/>
                  </a:lnTo>
                  <a:lnTo>
                    <a:pt x="1582057" y="1252797"/>
                  </a:lnTo>
                  <a:cubicBezTo>
                    <a:pt x="1582057" y="1252797"/>
                    <a:pt x="1582057" y="1252797"/>
                    <a:pt x="1582057" y="1406176"/>
                  </a:cubicBezTo>
                  <a:lnTo>
                    <a:pt x="1582057" y="1435410"/>
                  </a:lnTo>
                  <a:lnTo>
                    <a:pt x="1582057" y="1439025"/>
                  </a:lnTo>
                  <a:lnTo>
                    <a:pt x="1582057" y="1464330"/>
                  </a:lnTo>
                  <a:lnTo>
                    <a:pt x="1582057" y="1533015"/>
                  </a:lnTo>
                  <a:lnTo>
                    <a:pt x="1582057" y="1616361"/>
                  </a:lnTo>
                  <a:lnTo>
                    <a:pt x="1582057" y="1666769"/>
                  </a:lnTo>
                  <a:cubicBezTo>
                    <a:pt x="1582057" y="1666769"/>
                    <a:pt x="1582057" y="1666769"/>
                    <a:pt x="1582057" y="1669128"/>
                  </a:cubicBezTo>
                  <a:cubicBezTo>
                    <a:pt x="1582057" y="1669128"/>
                    <a:pt x="1582057" y="1669128"/>
                    <a:pt x="1582057" y="1698050"/>
                  </a:cubicBezTo>
                  <a:lnTo>
                    <a:pt x="1582057" y="1718749"/>
                  </a:lnTo>
                  <a:lnTo>
                    <a:pt x="1582057" y="1724443"/>
                  </a:lnTo>
                  <a:lnTo>
                    <a:pt x="1582057" y="1764294"/>
                  </a:lnTo>
                  <a:lnTo>
                    <a:pt x="1582057" y="1766733"/>
                  </a:lnTo>
                  <a:lnTo>
                    <a:pt x="1582057" y="1872461"/>
                  </a:lnTo>
                  <a:lnTo>
                    <a:pt x="1582057" y="1900487"/>
                  </a:lnTo>
                  <a:cubicBezTo>
                    <a:pt x="1582057" y="1900487"/>
                    <a:pt x="1582057" y="1900487"/>
                    <a:pt x="1582057" y="2053867"/>
                  </a:cubicBezTo>
                  <a:lnTo>
                    <a:pt x="1582057" y="2083101"/>
                  </a:lnTo>
                  <a:lnTo>
                    <a:pt x="1582057" y="2086715"/>
                  </a:lnTo>
                  <a:lnTo>
                    <a:pt x="1582057" y="2112020"/>
                  </a:lnTo>
                  <a:lnTo>
                    <a:pt x="1582057" y="2180706"/>
                  </a:lnTo>
                  <a:lnTo>
                    <a:pt x="1582057" y="2237823"/>
                  </a:lnTo>
                  <a:lnTo>
                    <a:pt x="1582057" y="2243516"/>
                  </a:lnTo>
                  <a:lnTo>
                    <a:pt x="1582057" y="2264051"/>
                  </a:lnTo>
                  <a:lnTo>
                    <a:pt x="1582057" y="2283367"/>
                  </a:lnTo>
                  <a:lnTo>
                    <a:pt x="1582057" y="2314460"/>
                  </a:lnTo>
                  <a:cubicBezTo>
                    <a:pt x="1582057" y="2314460"/>
                    <a:pt x="1582057" y="2314460"/>
                    <a:pt x="1582057" y="2316819"/>
                  </a:cubicBezTo>
                  <a:cubicBezTo>
                    <a:pt x="1582057" y="2316819"/>
                    <a:pt x="1582057" y="2316819"/>
                    <a:pt x="1582057" y="2345740"/>
                  </a:cubicBezTo>
                  <a:lnTo>
                    <a:pt x="1582057" y="2366440"/>
                  </a:lnTo>
                  <a:lnTo>
                    <a:pt x="1582057" y="2372134"/>
                  </a:lnTo>
                  <a:lnTo>
                    <a:pt x="1582057" y="2378591"/>
                  </a:lnTo>
                  <a:lnTo>
                    <a:pt x="1582057" y="2391533"/>
                  </a:lnTo>
                  <a:lnTo>
                    <a:pt x="1582057" y="2411984"/>
                  </a:lnTo>
                  <a:lnTo>
                    <a:pt x="1582057" y="2414424"/>
                  </a:lnTo>
                  <a:lnTo>
                    <a:pt x="1582057" y="2424136"/>
                  </a:lnTo>
                  <a:lnTo>
                    <a:pt x="1582057" y="2520151"/>
                  </a:lnTo>
                  <a:lnTo>
                    <a:pt x="1582057" y="2532303"/>
                  </a:lnTo>
                  <a:lnTo>
                    <a:pt x="1582057" y="2548177"/>
                  </a:lnTo>
                  <a:lnTo>
                    <a:pt x="1582057" y="2567350"/>
                  </a:lnTo>
                  <a:lnTo>
                    <a:pt x="1582057" y="2602174"/>
                  </a:lnTo>
                  <a:lnTo>
                    <a:pt x="1582057" y="2631094"/>
                  </a:lnTo>
                  <a:lnTo>
                    <a:pt x="1582057" y="2699778"/>
                  </a:lnTo>
                  <a:lnTo>
                    <a:pt x="1582057" y="2701555"/>
                  </a:lnTo>
                  <a:lnTo>
                    <a:pt x="1582057" y="2730791"/>
                  </a:lnTo>
                  <a:lnTo>
                    <a:pt x="1582057" y="2734406"/>
                  </a:lnTo>
                  <a:lnTo>
                    <a:pt x="1582057" y="2742943"/>
                  </a:lnTo>
                  <a:lnTo>
                    <a:pt x="1582057" y="2759711"/>
                  </a:lnTo>
                  <a:lnTo>
                    <a:pt x="1582057" y="2771862"/>
                  </a:lnTo>
                  <a:lnTo>
                    <a:pt x="1582057" y="2828394"/>
                  </a:lnTo>
                  <a:lnTo>
                    <a:pt x="1582057" y="2833531"/>
                  </a:lnTo>
                  <a:lnTo>
                    <a:pt x="1582057" y="2835892"/>
                  </a:lnTo>
                  <a:lnTo>
                    <a:pt x="1582057" y="2840548"/>
                  </a:lnTo>
                  <a:lnTo>
                    <a:pt x="1582057" y="2864812"/>
                  </a:lnTo>
                  <a:lnTo>
                    <a:pt x="1582057" y="2885513"/>
                  </a:lnTo>
                  <a:lnTo>
                    <a:pt x="1582057" y="2891205"/>
                  </a:lnTo>
                  <a:lnTo>
                    <a:pt x="1582057" y="2911742"/>
                  </a:lnTo>
                  <a:lnTo>
                    <a:pt x="1582057" y="2931055"/>
                  </a:lnTo>
                  <a:lnTo>
                    <a:pt x="1582057" y="2933497"/>
                  </a:lnTo>
                  <a:lnTo>
                    <a:pt x="1582057" y="2962150"/>
                  </a:lnTo>
                  <a:lnTo>
                    <a:pt x="1582057" y="2964509"/>
                  </a:lnTo>
                  <a:lnTo>
                    <a:pt x="1582057" y="2974302"/>
                  </a:lnTo>
                  <a:cubicBezTo>
                    <a:pt x="1582057" y="2974302"/>
                    <a:pt x="1582057" y="2974302"/>
                    <a:pt x="1582057" y="2976661"/>
                  </a:cubicBezTo>
                  <a:lnTo>
                    <a:pt x="1582057" y="2993429"/>
                  </a:lnTo>
                  <a:lnTo>
                    <a:pt x="1582057" y="3005580"/>
                  </a:lnTo>
                  <a:lnTo>
                    <a:pt x="1582057" y="3014130"/>
                  </a:lnTo>
                  <a:lnTo>
                    <a:pt x="1582057" y="3019822"/>
                  </a:lnTo>
                  <a:lnTo>
                    <a:pt x="1582057" y="3026282"/>
                  </a:lnTo>
                  <a:lnTo>
                    <a:pt x="1582057" y="3031974"/>
                  </a:lnTo>
                  <a:lnTo>
                    <a:pt x="1582057" y="3039222"/>
                  </a:lnTo>
                  <a:lnTo>
                    <a:pt x="1582057" y="3059673"/>
                  </a:lnTo>
                  <a:lnTo>
                    <a:pt x="1582057" y="3062114"/>
                  </a:lnTo>
                  <a:lnTo>
                    <a:pt x="1582057" y="3067249"/>
                  </a:lnTo>
                  <a:lnTo>
                    <a:pt x="1582057" y="3071824"/>
                  </a:lnTo>
                  <a:lnTo>
                    <a:pt x="1582057" y="3074266"/>
                  </a:lnTo>
                  <a:lnTo>
                    <a:pt x="1582057" y="3086421"/>
                  </a:lnTo>
                  <a:lnTo>
                    <a:pt x="1582057" y="3131956"/>
                  </a:lnTo>
                  <a:lnTo>
                    <a:pt x="1582057" y="3167840"/>
                  </a:lnTo>
                  <a:lnTo>
                    <a:pt x="1582057" y="3179991"/>
                  </a:lnTo>
                  <a:lnTo>
                    <a:pt x="1582057" y="3195868"/>
                  </a:lnTo>
                  <a:lnTo>
                    <a:pt x="1582057" y="3208020"/>
                  </a:lnTo>
                  <a:lnTo>
                    <a:pt x="1582057" y="3215039"/>
                  </a:lnTo>
                  <a:lnTo>
                    <a:pt x="1582057" y="3220628"/>
                  </a:lnTo>
                  <a:lnTo>
                    <a:pt x="1582057" y="3227190"/>
                  </a:lnTo>
                  <a:lnTo>
                    <a:pt x="1582057" y="3249862"/>
                  </a:lnTo>
                  <a:lnTo>
                    <a:pt x="1582057" y="3253477"/>
                  </a:lnTo>
                  <a:lnTo>
                    <a:pt x="1582057" y="3278782"/>
                  </a:lnTo>
                  <a:lnTo>
                    <a:pt x="1582057" y="3347467"/>
                  </a:lnTo>
                  <a:lnTo>
                    <a:pt x="1582057" y="3349246"/>
                  </a:lnTo>
                  <a:lnTo>
                    <a:pt x="1582057" y="3361397"/>
                  </a:lnTo>
                  <a:lnTo>
                    <a:pt x="1582057" y="3378480"/>
                  </a:lnTo>
                  <a:lnTo>
                    <a:pt x="1582057" y="3382094"/>
                  </a:lnTo>
                  <a:lnTo>
                    <a:pt x="1582057" y="3390631"/>
                  </a:lnTo>
                  <a:lnTo>
                    <a:pt x="1582057" y="3394246"/>
                  </a:lnTo>
                  <a:lnTo>
                    <a:pt x="1582057" y="3407399"/>
                  </a:lnTo>
                  <a:lnTo>
                    <a:pt x="1582057" y="3419551"/>
                  </a:lnTo>
                  <a:lnTo>
                    <a:pt x="1582057" y="3430813"/>
                  </a:lnTo>
                  <a:lnTo>
                    <a:pt x="1582057" y="3476084"/>
                  </a:lnTo>
                  <a:lnTo>
                    <a:pt x="1582057" y="3481221"/>
                  </a:lnTo>
                  <a:lnTo>
                    <a:pt x="1582057" y="3483580"/>
                  </a:lnTo>
                  <a:lnTo>
                    <a:pt x="1582057" y="3488236"/>
                  </a:lnTo>
                  <a:lnTo>
                    <a:pt x="1582057" y="3512502"/>
                  </a:lnTo>
                  <a:lnTo>
                    <a:pt x="1582057" y="3533201"/>
                  </a:lnTo>
                  <a:lnTo>
                    <a:pt x="1582057" y="3538895"/>
                  </a:lnTo>
                  <a:lnTo>
                    <a:pt x="1582057" y="3559430"/>
                  </a:lnTo>
                  <a:lnTo>
                    <a:pt x="1582057" y="3571582"/>
                  </a:lnTo>
                  <a:lnTo>
                    <a:pt x="1582057" y="3578746"/>
                  </a:lnTo>
                  <a:lnTo>
                    <a:pt x="1582057" y="3581185"/>
                  </a:lnTo>
                  <a:lnTo>
                    <a:pt x="1582057" y="3609838"/>
                  </a:lnTo>
                  <a:lnTo>
                    <a:pt x="1582057" y="3612200"/>
                  </a:lnTo>
                  <a:lnTo>
                    <a:pt x="1582057" y="3621990"/>
                  </a:lnTo>
                  <a:cubicBezTo>
                    <a:pt x="1582057" y="3621990"/>
                    <a:pt x="1582057" y="3621990"/>
                    <a:pt x="1582057" y="3624351"/>
                  </a:cubicBezTo>
                  <a:lnTo>
                    <a:pt x="1582057" y="3641119"/>
                  </a:lnTo>
                  <a:lnTo>
                    <a:pt x="1582057" y="3653271"/>
                  </a:lnTo>
                  <a:lnTo>
                    <a:pt x="1582057" y="3661819"/>
                  </a:lnTo>
                  <a:lnTo>
                    <a:pt x="1582057" y="3667513"/>
                  </a:lnTo>
                  <a:lnTo>
                    <a:pt x="1582057" y="3673972"/>
                  </a:lnTo>
                  <a:lnTo>
                    <a:pt x="1582057" y="3679664"/>
                  </a:lnTo>
                  <a:lnTo>
                    <a:pt x="1582057" y="3686913"/>
                  </a:lnTo>
                  <a:lnTo>
                    <a:pt x="1582057" y="3707363"/>
                  </a:lnTo>
                  <a:lnTo>
                    <a:pt x="1582057" y="3709805"/>
                  </a:lnTo>
                  <a:lnTo>
                    <a:pt x="1582057" y="3714939"/>
                  </a:lnTo>
                  <a:lnTo>
                    <a:pt x="1582057" y="3719515"/>
                  </a:lnTo>
                  <a:lnTo>
                    <a:pt x="1582057" y="3721956"/>
                  </a:lnTo>
                  <a:lnTo>
                    <a:pt x="1582057" y="3734111"/>
                  </a:lnTo>
                  <a:lnTo>
                    <a:pt x="1582057" y="3779646"/>
                  </a:lnTo>
                  <a:lnTo>
                    <a:pt x="1582057" y="3815530"/>
                  </a:lnTo>
                  <a:lnTo>
                    <a:pt x="1582057" y="3827682"/>
                  </a:lnTo>
                  <a:lnTo>
                    <a:pt x="1582057" y="3843556"/>
                  </a:lnTo>
                  <a:lnTo>
                    <a:pt x="1582057" y="3855708"/>
                  </a:lnTo>
                  <a:lnTo>
                    <a:pt x="1582057" y="3862729"/>
                  </a:lnTo>
                  <a:lnTo>
                    <a:pt x="1582057" y="3868319"/>
                  </a:lnTo>
                  <a:lnTo>
                    <a:pt x="1582057" y="3874881"/>
                  </a:lnTo>
                  <a:lnTo>
                    <a:pt x="1582057" y="3897553"/>
                  </a:lnTo>
                  <a:lnTo>
                    <a:pt x="1582057" y="3901167"/>
                  </a:lnTo>
                  <a:lnTo>
                    <a:pt x="1582057" y="3926472"/>
                  </a:lnTo>
                  <a:lnTo>
                    <a:pt x="1582057" y="3995158"/>
                  </a:lnTo>
                  <a:lnTo>
                    <a:pt x="1582057" y="3996936"/>
                  </a:lnTo>
                  <a:lnTo>
                    <a:pt x="1582057" y="4009088"/>
                  </a:lnTo>
                  <a:lnTo>
                    <a:pt x="1582057" y="4026170"/>
                  </a:lnTo>
                  <a:lnTo>
                    <a:pt x="1582057" y="4029785"/>
                  </a:lnTo>
                  <a:lnTo>
                    <a:pt x="1582057" y="4038322"/>
                  </a:lnTo>
                  <a:lnTo>
                    <a:pt x="1582057" y="4041936"/>
                  </a:lnTo>
                  <a:lnTo>
                    <a:pt x="1582057" y="4055090"/>
                  </a:lnTo>
                  <a:lnTo>
                    <a:pt x="1582057" y="4067241"/>
                  </a:lnTo>
                  <a:lnTo>
                    <a:pt x="1582057" y="4078503"/>
                  </a:lnTo>
                  <a:lnTo>
                    <a:pt x="1582057" y="4123775"/>
                  </a:lnTo>
                  <a:lnTo>
                    <a:pt x="1582057" y="4128912"/>
                  </a:lnTo>
                  <a:lnTo>
                    <a:pt x="1582057" y="4131271"/>
                  </a:lnTo>
                  <a:lnTo>
                    <a:pt x="1582057" y="4135927"/>
                  </a:lnTo>
                  <a:lnTo>
                    <a:pt x="1582057" y="4160193"/>
                  </a:lnTo>
                  <a:lnTo>
                    <a:pt x="1582057" y="4180892"/>
                  </a:lnTo>
                  <a:lnTo>
                    <a:pt x="1582057" y="4186586"/>
                  </a:lnTo>
                  <a:lnTo>
                    <a:pt x="1582057" y="4193043"/>
                  </a:lnTo>
                  <a:lnTo>
                    <a:pt x="1582057" y="4207121"/>
                  </a:lnTo>
                  <a:lnTo>
                    <a:pt x="1582057" y="4219272"/>
                  </a:lnTo>
                  <a:lnTo>
                    <a:pt x="1582057" y="4226436"/>
                  </a:lnTo>
                  <a:lnTo>
                    <a:pt x="1582057" y="4228876"/>
                  </a:lnTo>
                  <a:lnTo>
                    <a:pt x="1582057" y="4238588"/>
                  </a:lnTo>
                  <a:lnTo>
                    <a:pt x="1582057" y="4257529"/>
                  </a:lnTo>
                  <a:lnTo>
                    <a:pt x="1582057" y="4259890"/>
                  </a:lnTo>
                  <a:lnTo>
                    <a:pt x="1582057" y="4269680"/>
                  </a:lnTo>
                  <a:cubicBezTo>
                    <a:pt x="1582057" y="4269680"/>
                    <a:pt x="1582057" y="4269680"/>
                    <a:pt x="1582057" y="4272039"/>
                  </a:cubicBezTo>
                  <a:lnTo>
                    <a:pt x="1582057" y="4288807"/>
                  </a:lnTo>
                  <a:lnTo>
                    <a:pt x="1582057" y="4300961"/>
                  </a:lnTo>
                  <a:lnTo>
                    <a:pt x="1582057" y="4309509"/>
                  </a:lnTo>
                  <a:lnTo>
                    <a:pt x="1582057" y="4321660"/>
                  </a:lnTo>
                  <a:lnTo>
                    <a:pt x="1582057" y="4327355"/>
                  </a:lnTo>
                  <a:lnTo>
                    <a:pt x="1582057" y="4334603"/>
                  </a:lnTo>
                  <a:lnTo>
                    <a:pt x="1582057" y="4346755"/>
                  </a:lnTo>
                  <a:lnTo>
                    <a:pt x="1582057" y="4355053"/>
                  </a:lnTo>
                  <a:lnTo>
                    <a:pt x="1582057" y="4357493"/>
                  </a:lnTo>
                  <a:lnTo>
                    <a:pt x="1582057" y="4362630"/>
                  </a:lnTo>
                  <a:lnTo>
                    <a:pt x="1582057" y="4367205"/>
                  </a:lnTo>
                  <a:lnTo>
                    <a:pt x="1582057" y="4369644"/>
                  </a:lnTo>
                  <a:lnTo>
                    <a:pt x="1582057" y="4381802"/>
                  </a:lnTo>
                  <a:lnTo>
                    <a:pt x="1582057" y="4463220"/>
                  </a:lnTo>
                  <a:lnTo>
                    <a:pt x="1582057" y="4475372"/>
                  </a:lnTo>
                  <a:lnTo>
                    <a:pt x="1582057" y="4491247"/>
                  </a:lnTo>
                  <a:lnTo>
                    <a:pt x="1582057" y="4496928"/>
                  </a:lnTo>
                  <a:lnTo>
                    <a:pt x="1582057" y="4503398"/>
                  </a:lnTo>
                  <a:lnTo>
                    <a:pt x="1582057" y="4516007"/>
                  </a:lnTo>
                  <a:lnTo>
                    <a:pt x="1582057" y="4522571"/>
                  </a:lnTo>
                  <a:lnTo>
                    <a:pt x="1582057" y="4536691"/>
                  </a:lnTo>
                  <a:lnTo>
                    <a:pt x="1582057" y="4545243"/>
                  </a:lnTo>
                  <a:lnTo>
                    <a:pt x="1582057" y="4548858"/>
                  </a:lnTo>
                  <a:lnTo>
                    <a:pt x="1582057" y="4557395"/>
                  </a:lnTo>
                  <a:lnTo>
                    <a:pt x="1582057" y="4574163"/>
                  </a:lnTo>
                  <a:lnTo>
                    <a:pt x="1582057" y="4586314"/>
                  </a:lnTo>
                  <a:lnTo>
                    <a:pt x="1582057" y="4642846"/>
                  </a:lnTo>
                  <a:lnTo>
                    <a:pt x="1582057" y="4644624"/>
                  </a:lnTo>
                  <a:lnTo>
                    <a:pt x="1582057" y="4655000"/>
                  </a:lnTo>
                  <a:lnTo>
                    <a:pt x="1582057" y="4656776"/>
                  </a:lnTo>
                  <a:lnTo>
                    <a:pt x="1582057" y="4673860"/>
                  </a:lnTo>
                  <a:lnTo>
                    <a:pt x="1582057" y="4686012"/>
                  </a:lnTo>
                  <a:lnTo>
                    <a:pt x="1582057" y="4686060"/>
                  </a:lnTo>
                  <a:lnTo>
                    <a:pt x="1582057" y="4689627"/>
                  </a:lnTo>
                  <a:lnTo>
                    <a:pt x="1582057" y="4714931"/>
                  </a:lnTo>
                  <a:lnTo>
                    <a:pt x="1582057" y="4726194"/>
                  </a:lnTo>
                  <a:lnTo>
                    <a:pt x="1582057" y="4771463"/>
                  </a:lnTo>
                  <a:lnTo>
                    <a:pt x="1582057" y="4776602"/>
                  </a:lnTo>
                  <a:lnTo>
                    <a:pt x="1582057" y="4778961"/>
                  </a:lnTo>
                  <a:lnTo>
                    <a:pt x="1582057" y="4783615"/>
                  </a:lnTo>
                  <a:lnTo>
                    <a:pt x="1582057" y="4788754"/>
                  </a:lnTo>
                  <a:lnTo>
                    <a:pt x="1582057" y="4791113"/>
                  </a:lnTo>
                  <a:lnTo>
                    <a:pt x="1582057" y="4807881"/>
                  </a:lnTo>
                  <a:lnTo>
                    <a:pt x="1582057" y="4820032"/>
                  </a:lnTo>
                  <a:lnTo>
                    <a:pt x="1582057" y="4828582"/>
                  </a:lnTo>
                  <a:lnTo>
                    <a:pt x="1582057" y="4834274"/>
                  </a:lnTo>
                  <a:lnTo>
                    <a:pt x="1582057" y="4840734"/>
                  </a:lnTo>
                  <a:lnTo>
                    <a:pt x="1582057" y="4846426"/>
                  </a:lnTo>
                  <a:lnTo>
                    <a:pt x="1582057" y="4854809"/>
                  </a:lnTo>
                  <a:lnTo>
                    <a:pt x="1582057" y="4866963"/>
                  </a:lnTo>
                  <a:lnTo>
                    <a:pt x="1582057" y="4874125"/>
                  </a:lnTo>
                  <a:lnTo>
                    <a:pt x="1582057" y="4876566"/>
                  </a:lnTo>
                  <a:lnTo>
                    <a:pt x="1582057" y="4886276"/>
                  </a:lnTo>
                  <a:lnTo>
                    <a:pt x="1582057" y="4888718"/>
                  </a:lnTo>
                  <a:lnTo>
                    <a:pt x="1582057" y="4905219"/>
                  </a:lnTo>
                  <a:lnTo>
                    <a:pt x="1582057" y="4907578"/>
                  </a:lnTo>
                  <a:lnTo>
                    <a:pt x="1582057" y="4917371"/>
                  </a:lnTo>
                  <a:cubicBezTo>
                    <a:pt x="1582057" y="4917371"/>
                    <a:pt x="1582057" y="4917371"/>
                    <a:pt x="1582057" y="4919730"/>
                  </a:cubicBezTo>
                  <a:lnTo>
                    <a:pt x="1582057" y="4936498"/>
                  </a:lnTo>
                  <a:lnTo>
                    <a:pt x="1582057" y="4948649"/>
                  </a:lnTo>
                  <a:lnTo>
                    <a:pt x="1582057" y="4969351"/>
                  </a:lnTo>
                  <a:lnTo>
                    <a:pt x="1582057" y="4975043"/>
                  </a:lnTo>
                  <a:lnTo>
                    <a:pt x="1582057" y="4982292"/>
                  </a:lnTo>
                  <a:lnTo>
                    <a:pt x="1582057" y="4994443"/>
                  </a:lnTo>
                  <a:lnTo>
                    <a:pt x="1582057" y="5005183"/>
                  </a:lnTo>
                  <a:lnTo>
                    <a:pt x="1582057" y="5010320"/>
                  </a:lnTo>
                  <a:lnTo>
                    <a:pt x="1582057" y="5014893"/>
                  </a:lnTo>
                  <a:lnTo>
                    <a:pt x="1582057" y="5017335"/>
                  </a:lnTo>
                  <a:lnTo>
                    <a:pt x="1582057" y="5022472"/>
                  </a:lnTo>
                  <a:lnTo>
                    <a:pt x="1582057" y="5029491"/>
                  </a:lnTo>
                  <a:lnTo>
                    <a:pt x="1582057" y="5041642"/>
                  </a:lnTo>
                  <a:lnTo>
                    <a:pt x="1582057" y="5123060"/>
                  </a:lnTo>
                  <a:lnTo>
                    <a:pt x="1582057" y="5138937"/>
                  </a:lnTo>
                  <a:lnTo>
                    <a:pt x="1582057" y="5151089"/>
                  </a:lnTo>
                  <a:lnTo>
                    <a:pt x="1582057" y="5163698"/>
                  </a:lnTo>
                  <a:lnTo>
                    <a:pt x="1582057" y="5170261"/>
                  </a:lnTo>
                  <a:lnTo>
                    <a:pt x="1582057" y="5175849"/>
                  </a:lnTo>
                  <a:lnTo>
                    <a:pt x="1582057" y="5184382"/>
                  </a:lnTo>
                  <a:lnTo>
                    <a:pt x="1582057" y="5192932"/>
                  </a:lnTo>
                  <a:lnTo>
                    <a:pt x="1582057" y="5196546"/>
                  </a:lnTo>
                  <a:lnTo>
                    <a:pt x="1582057" y="5205083"/>
                  </a:lnTo>
                  <a:lnTo>
                    <a:pt x="1582057" y="5208698"/>
                  </a:lnTo>
                  <a:lnTo>
                    <a:pt x="1582057" y="5221851"/>
                  </a:lnTo>
                  <a:lnTo>
                    <a:pt x="1582057" y="5234003"/>
                  </a:lnTo>
                  <a:lnTo>
                    <a:pt x="1582057" y="5290536"/>
                  </a:lnTo>
                  <a:lnTo>
                    <a:pt x="1582057" y="5292315"/>
                  </a:lnTo>
                  <a:lnTo>
                    <a:pt x="1582057" y="5302688"/>
                  </a:lnTo>
                  <a:lnTo>
                    <a:pt x="1582057" y="5304466"/>
                  </a:lnTo>
                  <a:lnTo>
                    <a:pt x="1582057" y="5333700"/>
                  </a:lnTo>
                  <a:lnTo>
                    <a:pt x="1582057" y="5337315"/>
                  </a:lnTo>
                  <a:lnTo>
                    <a:pt x="1582057" y="5362620"/>
                  </a:lnTo>
                  <a:lnTo>
                    <a:pt x="1582057" y="5373882"/>
                  </a:lnTo>
                  <a:lnTo>
                    <a:pt x="1582057" y="5386034"/>
                  </a:lnTo>
                  <a:lnTo>
                    <a:pt x="1582057" y="5424290"/>
                  </a:lnTo>
                  <a:lnTo>
                    <a:pt x="1582057" y="5426652"/>
                  </a:lnTo>
                  <a:lnTo>
                    <a:pt x="1582057" y="5431305"/>
                  </a:lnTo>
                  <a:lnTo>
                    <a:pt x="1582057" y="5436442"/>
                  </a:lnTo>
                  <a:lnTo>
                    <a:pt x="1582057" y="5438803"/>
                  </a:lnTo>
                  <a:lnTo>
                    <a:pt x="1582057" y="5455571"/>
                  </a:lnTo>
                  <a:lnTo>
                    <a:pt x="1582057" y="5467723"/>
                  </a:lnTo>
                  <a:lnTo>
                    <a:pt x="1582057" y="5476271"/>
                  </a:lnTo>
                  <a:lnTo>
                    <a:pt x="1582057" y="5481965"/>
                  </a:lnTo>
                  <a:lnTo>
                    <a:pt x="1582057" y="5488424"/>
                  </a:lnTo>
                  <a:lnTo>
                    <a:pt x="1582057" y="5494116"/>
                  </a:lnTo>
                  <a:lnTo>
                    <a:pt x="1582057" y="5502499"/>
                  </a:lnTo>
                  <a:lnTo>
                    <a:pt x="1582057" y="5514651"/>
                  </a:lnTo>
                  <a:lnTo>
                    <a:pt x="1582057" y="5521815"/>
                  </a:lnTo>
                  <a:lnTo>
                    <a:pt x="1582057" y="5524257"/>
                  </a:lnTo>
                  <a:lnTo>
                    <a:pt x="1582057" y="5533967"/>
                  </a:lnTo>
                  <a:lnTo>
                    <a:pt x="1582057" y="5536408"/>
                  </a:lnTo>
                  <a:lnTo>
                    <a:pt x="1582057" y="5565059"/>
                  </a:lnTo>
                  <a:cubicBezTo>
                    <a:pt x="1582057" y="5565059"/>
                    <a:pt x="1582057" y="5565059"/>
                    <a:pt x="1582057" y="5567420"/>
                  </a:cubicBezTo>
                  <a:cubicBezTo>
                    <a:pt x="1582057" y="5567420"/>
                    <a:pt x="1582057" y="5567420"/>
                    <a:pt x="1582057" y="5596340"/>
                  </a:cubicBezTo>
                  <a:lnTo>
                    <a:pt x="1582057" y="5617039"/>
                  </a:lnTo>
                  <a:lnTo>
                    <a:pt x="1582057" y="5622733"/>
                  </a:lnTo>
                  <a:lnTo>
                    <a:pt x="1582057" y="5629982"/>
                  </a:lnTo>
                  <a:lnTo>
                    <a:pt x="1582057" y="5642134"/>
                  </a:lnTo>
                  <a:lnTo>
                    <a:pt x="1582057" y="5658008"/>
                  </a:lnTo>
                  <a:lnTo>
                    <a:pt x="1582057" y="5662584"/>
                  </a:lnTo>
                  <a:lnTo>
                    <a:pt x="1582057" y="5665025"/>
                  </a:lnTo>
                  <a:lnTo>
                    <a:pt x="1582057" y="5670160"/>
                  </a:lnTo>
                  <a:lnTo>
                    <a:pt x="1582057" y="5677181"/>
                  </a:lnTo>
                  <a:lnTo>
                    <a:pt x="1582057" y="5689333"/>
                  </a:lnTo>
                  <a:lnTo>
                    <a:pt x="1582057" y="5770751"/>
                  </a:lnTo>
                  <a:lnTo>
                    <a:pt x="1582057" y="5798777"/>
                  </a:lnTo>
                  <a:lnTo>
                    <a:pt x="1582057" y="5811388"/>
                  </a:lnTo>
                  <a:lnTo>
                    <a:pt x="1582057" y="5817949"/>
                  </a:lnTo>
                  <a:lnTo>
                    <a:pt x="1582057" y="5823540"/>
                  </a:lnTo>
                  <a:lnTo>
                    <a:pt x="1582057" y="5840622"/>
                  </a:lnTo>
                  <a:lnTo>
                    <a:pt x="1582057" y="5844237"/>
                  </a:lnTo>
                  <a:lnTo>
                    <a:pt x="1582057" y="5852774"/>
                  </a:lnTo>
                  <a:lnTo>
                    <a:pt x="1582057" y="5856388"/>
                  </a:lnTo>
                  <a:lnTo>
                    <a:pt x="1582057" y="5863484"/>
                  </a:lnTo>
                  <a:lnTo>
                    <a:pt x="1582057" y="5869542"/>
                  </a:lnTo>
                  <a:lnTo>
                    <a:pt x="1582057" y="5881693"/>
                  </a:lnTo>
                  <a:lnTo>
                    <a:pt x="1582057" y="5938227"/>
                  </a:lnTo>
                  <a:lnTo>
                    <a:pt x="1582057" y="5950379"/>
                  </a:lnTo>
                  <a:lnTo>
                    <a:pt x="1582057" y="5952157"/>
                  </a:lnTo>
                  <a:lnTo>
                    <a:pt x="1582057" y="5981391"/>
                  </a:lnTo>
                  <a:lnTo>
                    <a:pt x="1582057" y="5985005"/>
                  </a:lnTo>
                  <a:lnTo>
                    <a:pt x="1582057" y="6010310"/>
                  </a:lnTo>
                  <a:lnTo>
                    <a:pt x="1582057" y="6021573"/>
                  </a:lnTo>
                  <a:lnTo>
                    <a:pt x="1582057" y="6033724"/>
                  </a:lnTo>
                  <a:lnTo>
                    <a:pt x="1582057" y="6071981"/>
                  </a:lnTo>
                  <a:lnTo>
                    <a:pt x="1582057" y="6074342"/>
                  </a:lnTo>
                  <a:lnTo>
                    <a:pt x="1582057" y="6078996"/>
                  </a:lnTo>
                  <a:lnTo>
                    <a:pt x="1582057" y="6084132"/>
                  </a:lnTo>
                  <a:lnTo>
                    <a:pt x="1582057" y="6086491"/>
                  </a:lnTo>
                  <a:lnTo>
                    <a:pt x="1582057" y="6103259"/>
                  </a:lnTo>
                  <a:lnTo>
                    <a:pt x="1582057" y="6115413"/>
                  </a:lnTo>
                  <a:lnTo>
                    <a:pt x="1582057" y="6123961"/>
                  </a:lnTo>
                  <a:lnTo>
                    <a:pt x="1582057" y="6136112"/>
                  </a:lnTo>
                  <a:lnTo>
                    <a:pt x="1582057" y="6141807"/>
                  </a:lnTo>
                  <a:lnTo>
                    <a:pt x="1582057" y="6162341"/>
                  </a:lnTo>
                  <a:lnTo>
                    <a:pt x="1582057" y="6169505"/>
                  </a:lnTo>
                  <a:lnTo>
                    <a:pt x="1582057" y="6171945"/>
                  </a:lnTo>
                  <a:lnTo>
                    <a:pt x="1582057" y="6181657"/>
                  </a:lnTo>
                  <a:lnTo>
                    <a:pt x="1582057" y="6184096"/>
                  </a:lnTo>
                  <a:lnTo>
                    <a:pt x="1582057" y="6212749"/>
                  </a:lnTo>
                  <a:cubicBezTo>
                    <a:pt x="1582057" y="6212749"/>
                    <a:pt x="1582057" y="6212749"/>
                    <a:pt x="1582057" y="6215111"/>
                  </a:cubicBezTo>
                  <a:cubicBezTo>
                    <a:pt x="1582057" y="6215111"/>
                    <a:pt x="1582057" y="6215111"/>
                    <a:pt x="1582057" y="6244028"/>
                  </a:cubicBezTo>
                  <a:lnTo>
                    <a:pt x="1582057" y="6264730"/>
                  </a:lnTo>
                  <a:cubicBezTo>
                    <a:pt x="1582057" y="6264730"/>
                    <a:pt x="1582057" y="6264730"/>
                    <a:pt x="1582057" y="6270423"/>
                  </a:cubicBezTo>
                  <a:lnTo>
                    <a:pt x="1582057" y="6277672"/>
                  </a:lnTo>
                  <a:lnTo>
                    <a:pt x="1582057" y="6289824"/>
                  </a:lnTo>
                  <a:lnTo>
                    <a:pt x="1582057" y="6305699"/>
                  </a:lnTo>
                  <a:lnTo>
                    <a:pt x="1582057" y="6310274"/>
                  </a:lnTo>
                  <a:lnTo>
                    <a:pt x="1582057" y="6311380"/>
                  </a:lnTo>
                  <a:lnTo>
                    <a:pt x="1582057" y="6312714"/>
                  </a:lnTo>
                  <a:lnTo>
                    <a:pt x="1582057" y="6317850"/>
                  </a:lnTo>
                  <a:lnTo>
                    <a:pt x="1582057" y="6337023"/>
                  </a:lnTo>
                  <a:lnTo>
                    <a:pt x="1582057" y="6351143"/>
                  </a:lnTo>
                  <a:lnTo>
                    <a:pt x="1582057" y="6418441"/>
                  </a:lnTo>
                  <a:lnTo>
                    <a:pt x="1582057" y="6446467"/>
                  </a:lnTo>
                  <a:lnTo>
                    <a:pt x="1582057" y="6452148"/>
                  </a:lnTo>
                  <a:lnTo>
                    <a:pt x="1582057" y="6459076"/>
                  </a:lnTo>
                  <a:lnTo>
                    <a:pt x="1582057" y="6471228"/>
                  </a:lnTo>
                  <a:lnTo>
                    <a:pt x="1582057" y="6488312"/>
                  </a:lnTo>
                  <a:lnTo>
                    <a:pt x="1582057" y="6491912"/>
                  </a:lnTo>
                  <a:lnTo>
                    <a:pt x="1582057" y="6500464"/>
                  </a:lnTo>
                  <a:lnTo>
                    <a:pt x="1582057" y="6500512"/>
                  </a:lnTo>
                  <a:lnTo>
                    <a:pt x="1582057" y="6504079"/>
                  </a:lnTo>
                  <a:lnTo>
                    <a:pt x="1582057" y="6529383"/>
                  </a:lnTo>
                  <a:lnTo>
                    <a:pt x="1582057" y="6585915"/>
                  </a:lnTo>
                  <a:lnTo>
                    <a:pt x="1582057" y="6598067"/>
                  </a:lnTo>
                  <a:lnTo>
                    <a:pt x="1582057" y="6599845"/>
                  </a:lnTo>
                  <a:lnTo>
                    <a:pt x="1582057" y="6629081"/>
                  </a:lnTo>
                  <a:cubicBezTo>
                    <a:pt x="1582057" y="6629081"/>
                    <a:pt x="1582057" y="6629081"/>
                    <a:pt x="1582057" y="6641282"/>
                  </a:cubicBezTo>
                  <a:lnTo>
                    <a:pt x="1582057" y="6669261"/>
                  </a:lnTo>
                  <a:lnTo>
                    <a:pt x="1582057" y="6681415"/>
                  </a:lnTo>
                  <a:lnTo>
                    <a:pt x="1582057" y="6719671"/>
                  </a:lnTo>
                  <a:lnTo>
                    <a:pt x="1582057" y="6722030"/>
                  </a:lnTo>
                  <a:lnTo>
                    <a:pt x="1582057" y="6726684"/>
                  </a:lnTo>
                  <a:lnTo>
                    <a:pt x="1582057" y="6731823"/>
                  </a:lnTo>
                  <a:lnTo>
                    <a:pt x="1582057" y="6734182"/>
                  </a:lnTo>
                  <a:lnTo>
                    <a:pt x="1582057" y="6750950"/>
                  </a:lnTo>
                  <a:lnTo>
                    <a:pt x="1582057" y="6763101"/>
                  </a:lnTo>
                  <a:lnTo>
                    <a:pt x="1582057" y="6783803"/>
                  </a:lnTo>
                  <a:lnTo>
                    <a:pt x="1582057" y="6789495"/>
                  </a:lnTo>
                  <a:lnTo>
                    <a:pt x="1582057" y="6810030"/>
                  </a:lnTo>
                  <a:lnTo>
                    <a:pt x="1582057" y="6819635"/>
                  </a:lnTo>
                  <a:lnTo>
                    <a:pt x="1582057" y="6829345"/>
                  </a:lnTo>
                  <a:lnTo>
                    <a:pt x="1582057" y="6831787"/>
                  </a:lnTo>
                  <a:lnTo>
                    <a:pt x="1582057" y="6860440"/>
                  </a:lnTo>
                  <a:cubicBezTo>
                    <a:pt x="1582057" y="6860440"/>
                    <a:pt x="1582057" y="6860440"/>
                    <a:pt x="1582057" y="6862799"/>
                  </a:cubicBezTo>
                  <a:cubicBezTo>
                    <a:pt x="1582057" y="6862799"/>
                    <a:pt x="1582057" y="6862799"/>
                    <a:pt x="1582057" y="6891719"/>
                  </a:cubicBezTo>
                  <a:lnTo>
                    <a:pt x="1582057" y="6937512"/>
                  </a:lnTo>
                  <a:lnTo>
                    <a:pt x="1582057" y="6953389"/>
                  </a:lnTo>
                  <a:lnTo>
                    <a:pt x="1582057" y="6960404"/>
                  </a:lnTo>
                  <a:lnTo>
                    <a:pt x="1582057" y="6965541"/>
                  </a:lnTo>
                  <a:lnTo>
                    <a:pt x="1582057" y="6984713"/>
                  </a:lnTo>
                  <a:lnTo>
                    <a:pt x="1582057" y="6998834"/>
                  </a:lnTo>
                  <a:lnTo>
                    <a:pt x="1582057" y="7094158"/>
                  </a:lnTo>
                  <a:cubicBezTo>
                    <a:pt x="1582057" y="7094158"/>
                    <a:pt x="1582057" y="7094158"/>
                    <a:pt x="1582057" y="7099839"/>
                  </a:cubicBezTo>
                  <a:lnTo>
                    <a:pt x="1582057" y="7106767"/>
                  </a:lnTo>
                  <a:lnTo>
                    <a:pt x="1582057" y="7118918"/>
                  </a:lnTo>
                  <a:lnTo>
                    <a:pt x="1582057" y="7139603"/>
                  </a:lnTo>
                  <a:lnTo>
                    <a:pt x="1582057" y="7148152"/>
                  </a:lnTo>
                  <a:lnTo>
                    <a:pt x="1582057" y="7151767"/>
                  </a:lnTo>
                  <a:lnTo>
                    <a:pt x="1582057" y="7177072"/>
                  </a:lnTo>
                  <a:lnTo>
                    <a:pt x="1582057" y="7245758"/>
                  </a:lnTo>
                  <a:lnTo>
                    <a:pt x="1582057" y="7247536"/>
                  </a:lnTo>
                  <a:lnTo>
                    <a:pt x="1582057" y="7316952"/>
                  </a:lnTo>
                  <a:lnTo>
                    <a:pt x="1582057" y="7329103"/>
                  </a:lnTo>
                  <a:lnTo>
                    <a:pt x="1582057" y="7379511"/>
                  </a:lnTo>
                  <a:lnTo>
                    <a:pt x="1582057" y="7381872"/>
                  </a:lnTo>
                  <a:lnTo>
                    <a:pt x="1582057" y="7410792"/>
                  </a:lnTo>
                  <a:lnTo>
                    <a:pt x="1582057" y="7431492"/>
                  </a:lnTo>
                  <a:lnTo>
                    <a:pt x="1582057" y="7437186"/>
                  </a:lnTo>
                  <a:lnTo>
                    <a:pt x="1582057" y="7457720"/>
                  </a:lnTo>
                  <a:lnTo>
                    <a:pt x="1582057" y="7477036"/>
                  </a:lnTo>
                  <a:lnTo>
                    <a:pt x="1582057" y="7479478"/>
                  </a:lnTo>
                  <a:lnTo>
                    <a:pt x="1582057" y="7585203"/>
                  </a:lnTo>
                  <a:lnTo>
                    <a:pt x="1582057" y="7613229"/>
                  </a:lnTo>
                  <a:cubicBezTo>
                    <a:pt x="1582057" y="7613229"/>
                    <a:pt x="1582057" y="7613229"/>
                    <a:pt x="1582057" y="7766609"/>
                  </a:cubicBezTo>
                  <a:lnTo>
                    <a:pt x="1582057" y="7795843"/>
                  </a:lnTo>
                  <a:lnTo>
                    <a:pt x="1582057" y="7799458"/>
                  </a:lnTo>
                  <a:lnTo>
                    <a:pt x="1582057" y="7824762"/>
                  </a:lnTo>
                  <a:lnTo>
                    <a:pt x="1582057" y="7893448"/>
                  </a:lnTo>
                  <a:lnTo>
                    <a:pt x="1582057" y="7976794"/>
                  </a:lnTo>
                  <a:lnTo>
                    <a:pt x="1582057" y="8027202"/>
                  </a:lnTo>
                  <a:cubicBezTo>
                    <a:pt x="1582057" y="8027202"/>
                    <a:pt x="1582057" y="8027202"/>
                    <a:pt x="1582057" y="8029563"/>
                  </a:cubicBezTo>
                  <a:cubicBezTo>
                    <a:pt x="1582057" y="8029563"/>
                    <a:pt x="1582057" y="8029563"/>
                    <a:pt x="1582057" y="8058480"/>
                  </a:cubicBezTo>
                  <a:lnTo>
                    <a:pt x="1582057" y="8079182"/>
                  </a:lnTo>
                  <a:cubicBezTo>
                    <a:pt x="1582057" y="8079182"/>
                    <a:pt x="1582057" y="8079182"/>
                    <a:pt x="1582057" y="8124726"/>
                  </a:cubicBezTo>
                  <a:lnTo>
                    <a:pt x="1582057" y="8127166"/>
                  </a:lnTo>
                  <a:lnTo>
                    <a:pt x="1582057" y="8232894"/>
                  </a:lnTo>
                  <a:lnTo>
                    <a:pt x="1582057" y="8260920"/>
                  </a:lnTo>
                  <a:lnTo>
                    <a:pt x="1582057" y="8266600"/>
                  </a:lnTo>
                  <a:lnTo>
                    <a:pt x="1582057" y="8306364"/>
                  </a:lnTo>
                  <a:lnTo>
                    <a:pt x="1582057" y="8414297"/>
                  </a:lnTo>
                  <a:lnTo>
                    <a:pt x="1582057" y="8443534"/>
                  </a:lnTo>
                  <a:cubicBezTo>
                    <a:pt x="1582057" y="8443534"/>
                    <a:pt x="1582057" y="8443534"/>
                    <a:pt x="1582057" y="8541136"/>
                  </a:cubicBezTo>
                  <a:lnTo>
                    <a:pt x="1582057" y="8624482"/>
                  </a:lnTo>
                  <a:lnTo>
                    <a:pt x="1582057" y="8674892"/>
                  </a:lnTo>
                  <a:cubicBezTo>
                    <a:pt x="1582057" y="8674892"/>
                    <a:pt x="1582057" y="8674892"/>
                    <a:pt x="1582057" y="8677252"/>
                  </a:cubicBezTo>
                  <a:cubicBezTo>
                    <a:pt x="1582057" y="8677252"/>
                    <a:pt x="1582057" y="8677252"/>
                    <a:pt x="1582057" y="8908610"/>
                  </a:cubicBezTo>
                  <a:cubicBezTo>
                    <a:pt x="1582057" y="8908610"/>
                    <a:pt x="1582057" y="8908610"/>
                    <a:pt x="1582057" y="9272172"/>
                  </a:cubicBezTo>
                  <a:cubicBezTo>
                    <a:pt x="1582057" y="9329619"/>
                    <a:pt x="1535387" y="9376048"/>
                    <a:pt x="1478430" y="9376048"/>
                  </a:cubicBezTo>
                  <a:cubicBezTo>
                    <a:pt x="1446792" y="9376048"/>
                    <a:pt x="1417523" y="9390214"/>
                    <a:pt x="1397748" y="9413821"/>
                  </a:cubicBezTo>
                  <a:cubicBezTo>
                    <a:pt x="1252989" y="9586159"/>
                    <a:pt x="1034665" y="9695542"/>
                    <a:pt x="791028" y="9695542"/>
                  </a:cubicBezTo>
                  <a:cubicBezTo>
                    <a:pt x="547392" y="9695542"/>
                    <a:pt x="329859" y="9586159"/>
                    <a:pt x="184309" y="9413821"/>
                  </a:cubicBezTo>
                  <a:cubicBezTo>
                    <a:pt x="164534" y="9390212"/>
                    <a:pt x="135265" y="9376048"/>
                    <a:pt x="104416" y="9376048"/>
                  </a:cubicBezTo>
                  <a:cubicBezTo>
                    <a:pt x="46670" y="9376048"/>
                    <a:pt x="0" y="9329619"/>
                    <a:pt x="0" y="9272172"/>
                  </a:cubicBezTo>
                  <a:cubicBezTo>
                    <a:pt x="0" y="9272172"/>
                    <a:pt x="0" y="9272172"/>
                    <a:pt x="0" y="8908608"/>
                  </a:cubicBezTo>
                  <a:cubicBezTo>
                    <a:pt x="0" y="8908608"/>
                    <a:pt x="0" y="8908608"/>
                    <a:pt x="0" y="8677252"/>
                  </a:cubicBezTo>
                  <a:cubicBezTo>
                    <a:pt x="0" y="8677252"/>
                    <a:pt x="0" y="8677252"/>
                    <a:pt x="0" y="8674890"/>
                  </a:cubicBezTo>
                  <a:cubicBezTo>
                    <a:pt x="0" y="8674890"/>
                    <a:pt x="0" y="8674890"/>
                    <a:pt x="0" y="8645970"/>
                  </a:cubicBezTo>
                  <a:lnTo>
                    <a:pt x="0" y="8624482"/>
                  </a:lnTo>
                  <a:lnTo>
                    <a:pt x="0" y="8618800"/>
                  </a:lnTo>
                  <a:lnTo>
                    <a:pt x="0" y="8579037"/>
                  </a:lnTo>
                  <a:lnTo>
                    <a:pt x="0" y="8577285"/>
                  </a:lnTo>
                  <a:lnTo>
                    <a:pt x="0" y="8471104"/>
                  </a:lnTo>
                  <a:lnTo>
                    <a:pt x="0" y="8443531"/>
                  </a:lnTo>
                  <a:cubicBezTo>
                    <a:pt x="0" y="8443531"/>
                    <a:pt x="0" y="8443531"/>
                    <a:pt x="0" y="8289822"/>
                  </a:cubicBezTo>
                  <a:lnTo>
                    <a:pt x="0" y="8260920"/>
                  </a:lnTo>
                  <a:lnTo>
                    <a:pt x="0" y="8257305"/>
                  </a:lnTo>
                  <a:lnTo>
                    <a:pt x="0" y="8232000"/>
                  </a:lnTo>
                  <a:lnTo>
                    <a:pt x="0" y="8163314"/>
                  </a:lnTo>
                  <a:lnTo>
                    <a:pt x="0" y="8079182"/>
                  </a:lnTo>
                  <a:lnTo>
                    <a:pt x="0" y="8029561"/>
                  </a:lnTo>
                  <a:cubicBezTo>
                    <a:pt x="0" y="8029561"/>
                    <a:pt x="0" y="8029561"/>
                    <a:pt x="0" y="8027202"/>
                  </a:cubicBezTo>
                  <a:cubicBezTo>
                    <a:pt x="0" y="8027202"/>
                    <a:pt x="0" y="8027202"/>
                    <a:pt x="0" y="7998280"/>
                  </a:cubicBezTo>
                  <a:lnTo>
                    <a:pt x="0" y="7976792"/>
                  </a:lnTo>
                  <a:cubicBezTo>
                    <a:pt x="0" y="7976792"/>
                    <a:pt x="0" y="7976792"/>
                    <a:pt x="0" y="7931346"/>
                  </a:cubicBezTo>
                  <a:lnTo>
                    <a:pt x="0" y="7929596"/>
                  </a:lnTo>
                  <a:lnTo>
                    <a:pt x="0" y="7823414"/>
                  </a:lnTo>
                  <a:lnTo>
                    <a:pt x="0" y="7795843"/>
                  </a:lnTo>
                  <a:lnTo>
                    <a:pt x="0" y="7790149"/>
                  </a:lnTo>
                  <a:lnTo>
                    <a:pt x="0" y="7750298"/>
                  </a:lnTo>
                  <a:lnTo>
                    <a:pt x="0" y="7642132"/>
                  </a:lnTo>
                  <a:lnTo>
                    <a:pt x="0" y="7613229"/>
                  </a:lnTo>
                  <a:cubicBezTo>
                    <a:pt x="0" y="7613229"/>
                    <a:pt x="0" y="7613229"/>
                    <a:pt x="0" y="7515624"/>
                  </a:cubicBezTo>
                  <a:lnTo>
                    <a:pt x="0" y="7457720"/>
                  </a:lnTo>
                  <a:cubicBezTo>
                    <a:pt x="0" y="7457720"/>
                    <a:pt x="0" y="7457720"/>
                    <a:pt x="0" y="7452039"/>
                  </a:cubicBezTo>
                  <a:lnTo>
                    <a:pt x="0" y="7431492"/>
                  </a:lnTo>
                  <a:lnTo>
                    <a:pt x="0" y="7412275"/>
                  </a:lnTo>
                  <a:lnTo>
                    <a:pt x="0" y="7381870"/>
                  </a:lnTo>
                  <a:lnTo>
                    <a:pt x="0" y="7379509"/>
                  </a:lnTo>
                  <a:lnTo>
                    <a:pt x="0" y="7350592"/>
                  </a:lnTo>
                  <a:lnTo>
                    <a:pt x="0" y="7329103"/>
                  </a:lnTo>
                  <a:lnTo>
                    <a:pt x="0" y="7316952"/>
                  </a:lnTo>
                  <a:lnTo>
                    <a:pt x="0" y="7304341"/>
                  </a:lnTo>
                  <a:lnTo>
                    <a:pt x="0" y="7283658"/>
                  </a:lnTo>
                  <a:lnTo>
                    <a:pt x="0" y="7281906"/>
                  </a:lnTo>
                  <a:lnTo>
                    <a:pt x="0" y="7271504"/>
                  </a:lnTo>
                  <a:lnTo>
                    <a:pt x="0" y="7175726"/>
                  </a:lnTo>
                  <a:lnTo>
                    <a:pt x="0" y="7163572"/>
                  </a:lnTo>
                  <a:lnTo>
                    <a:pt x="0" y="7148150"/>
                  </a:lnTo>
                  <a:lnTo>
                    <a:pt x="0" y="7142458"/>
                  </a:lnTo>
                  <a:lnTo>
                    <a:pt x="0" y="7102608"/>
                  </a:lnTo>
                  <a:lnTo>
                    <a:pt x="0" y="7094156"/>
                  </a:lnTo>
                  <a:cubicBezTo>
                    <a:pt x="0" y="7094156"/>
                    <a:pt x="0" y="7094156"/>
                    <a:pt x="0" y="6996552"/>
                  </a:cubicBezTo>
                  <a:lnTo>
                    <a:pt x="0" y="6994441"/>
                  </a:lnTo>
                  <a:lnTo>
                    <a:pt x="0" y="6965538"/>
                  </a:lnTo>
                  <a:lnTo>
                    <a:pt x="0" y="6953387"/>
                  </a:lnTo>
                  <a:lnTo>
                    <a:pt x="0" y="6953339"/>
                  </a:lnTo>
                  <a:lnTo>
                    <a:pt x="0" y="6924467"/>
                  </a:lnTo>
                  <a:lnTo>
                    <a:pt x="0" y="6867936"/>
                  </a:lnTo>
                  <a:lnTo>
                    <a:pt x="0" y="6862799"/>
                  </a:lnTo>
                  <a:cubicBezTo>
                    <a:pt x="0" y="6862799"/>
                    <a:pt x="0" y="6862799"/>
                    <a:pt x="0" y="6860438"/>
                  </a:cubicBezTo>
                  <a:lnTo>
                    <a:pt x="0" y="6855784"/>
                  </a:lnTo>
                  <a:lnTo>
                    <a:pt x="0" y="6831518"/>
                  </a:lnTo>
                  <a:lnTo>
                    <a:pt x="0" y="6810030"/>
                  </a:lnTo>
                  <a:lnTo>
                    <a:pt x="0" y="6804348"/>
                  </a:lnTo>
                  <a:lnTo>
                    <a:pt x="0" y="6783801"/>
                  </a:lnTo>
                  <a:lnTo>
                    <a:pt x="0" y="6764585"/>
                  </a:lnTo>
                  <a:lnTo>
                    <a:pt x="0" y="6762833"/>
                  </a:lnTo>
                  <a:lnTo>
                    <a:pt x="0" y="6734180"/>
                  </a:lnTo>
                  <a:lnTo>
                    <a:pt x="0" y="6731821"/>
                  </a:lnTo>
                  <a:lnTo>
                    <a:pt x="0" y="6722030"/>
                  </a:lnTo>
                  <a:lnTo>
                    <a:pt x="0" y="6719669"/>
                  </a:lnTo>
                  <a:lnTo>
                    <a:pt x="0" y="6702901"/>
                  </a:lnTo>
                  <a:lnTo>
                    <a:pt x="0" y="6690749"/>
                  </a:lnTo>
                  <a:lnTo>
                    <a:pt x="0" y="6681412"/>
                  </a:lnTo>
                  <a:lnTo>
                    <a:pt x="0" y="6669261"/>
                  </a:lnTo>
                  <a:lnTo>
                    <a:pt x="0" y="6663580"/>
                  </a:lnTo>
                  <a:lnTo>
                    <a:pt x="0" y="6656652"/>
                  </a:lnTo>
                  <a:lnTo>
                    <a:pt x="0" y="6635968"/>
                  </a:lnTo>
                  <a:lnTo>
                    <a:pt x="0" y="6634216"/>
                  </a:lnTo>
                  <a:lnTo>
                    <a:pt x="0" y="6629079"/>
                  </a:lnTo>
                  <a:lnTo>
                    <a:pt x="0" y="6623816"/>
                  </a:lnTo>
                  <a:lnTo>
                    <a:pt x="0" y="6622064"/>
                  </a:lnTo>
                  <a:lnTo>
                    <a:pt x="0" y="6609865"/>
                  </a:lnTo>
                  <a:cubicBezTo>
                    <a:pt x="0" y="6600258"/>
                    <a:pt x="0" y="6585848"/>
                    <a:pt x="0" y="6564233"/>
                  </a:cubicBezTo>
                  <a:lnTo>
                    <a:pt x="0" y="6528035"/>
                  </a:lnTo>
                  <a:lnTo>
                    <a:pt x="0" y="6515883"/>
                  </a:lnTo>
                  <a:lnTo>
                    <a:pt x="0" y="6500462"/>
                  </a:lnTo>
                  <a:lnTo>
                    <a:pt x="0" y="6494770"/>
                  </a:lnTo>
                  <a:lnTo>
                    <a:pt x="0" y="6488310"/>
                  </a:lnTo>
                  <a:lnTo>
                    <a:pt x="0" y="6475370"/>
                  </a:lnTo>
                  <a:lnTo>
                    <a:pt x="0" y="6469096"/>
                  </a:lnTo>
                  <a:lnTo>
                    <a:pt x="0" y="6454917"/>
                  </a:lnTo>
                  <a:lnTo>
                    <a:pt x="0" y="6446467"/>
                  </a:lnTo>
                  <a:lnTo>
                    <a:pt x="0" y="6442853"/>
                  </a:lnTo>
                  <a:lnTo>
                    <a:pt x="0" y="6417548"/>
                  </a:lnTo>
                  <a:lnTo>
                    <a:pt x="0" y="6348862"/>
                  </a:lnTo>
                  <a:lnTo>
                    <a:pt x="0" y="6346752"/>
                  </a:lnTo>
                  <a:lnTo>
                    <a:pt x="0" y="6334601"/>
                  </a:lnTo>
                  <a:lnTo>
                    <a:pt x="0" y="6317850"/>
                  </a:lnTo>
                  <a:lnTo>
                    <a:pt x="0" y="6305699"/>
                  </a:lnTo>
                  <a:lnTo>
                    <a:pt x="0" y="6305651"/>
                  </a:lnTo>
                  <a:lnTo>
                    <a:pt x="0" y="6302084"/>
                  </a:lnTo>
                  <a:lnTo>
                    <a:pt x="0" y="6276779"/>
                  </a:lnTo>
                  <a:lnTo>
                    <a:pt x="0" y="6264730"/>
                  </a:lnTo>
                  <a:lnTo>
                    <a:pt x="0" y="6220247"/>
                  </a:lnTo>
                  <a:lnTo>
                    <a:pt x="0" y="6215109"/>
                  </a:lnTo>
                  <a:cubicBezTo>
                    <a:pt x="0" y="6215109"/>
                    <a:pt x="0" y="6215109"/>
                    <a:pt x="0" y="6212749"/>
                  </a:cubicBezTo>
                  <a:lnTo>
                    <a:pt x="0" y="6208096"/>
                  </a:lnTo>
                  <a:lnTo>
                    <a:pt x="0" y="6183828"/>
                  </a:lnTo>
                  <a:lnTo>
                    <a:pt x="0" y="6162339"/>
                  </a:lnTo>
                  <a:cubicBezTo>
                    <a:pt x="0" y="6162339"/>
                    <a:pt x="0" y="6162339"/>
                    <a:pt x="0" y="6156659"/>
                  </a:cubicBezTo>
                  <a:lnTo>
                    <a:pt x="0" y="6136112"/>
                  </a:lnTo>
                  <a:lnTo>
                    <a:pt x="0" y="6123961"/>
                  </a:lnTo>
                  <a:lnTo>
                    <a:pt x="0" y="6116894"/>
                  </a:lnTo>
                  <a:lnTo>
                    <a:pt x="0" y="6115144"/>
                  </a:lnTo>
                  <a:lnTo>
                    <a:pt x="0" y="6086491"/>
                  </a:lnTo>
                  <a:lnTo>
                    <a:pt x="0" y="6084132"/>
                  </a:lnTo>
                  <a:lnTo>
                    <a:pt x="0" y="6074342"/>
                  </a:lnTo>
                  <a:lnTo>
                    <a:pt x="0" y="6071981"/>
                  </a:lnTo>
                  <a:lnTo>
                    <a:pt x="0" y="6055213"/>
                  </a:lnTo>
                  <a:lnTo>
                    <a:pt x="0" y="6043061"/>
                  </a:lnTo>
                  <a:lnTo>
                    <a:pt x="0" y="6033724"/>
                  </a:lnTo>
                  <a:lnTo>
                    <a:pt x="0" y="6021573"/>
                  </a:lnTo>
                  <a:lnTo>
                    <a:pt x="0" y="6008962"/>
                  </a:lnTo>
                  <a:lnTo>
                    <a:pt x="0" y="5988279"/>
                  </a:lnTo>
                  <a:lnTo>
                    <a:pt x="0" y="5986527"/>
                  </a:lnTo>
                  <a:lnTo>
                    <a:pt x="0" y="5981391"/>
                  </a:lnTo>
                  <a:lnTo>
                    <a:pt x="0" y="5976128"/>
                  </a:lnTo>
                  <a:lnTo>
                    <a:pt x="0" y="5975697"/>
                  </a:lnTo>
                  <a:lnTo>
                    <a:pt x="0" y="5974376"/>
                  </a:lnTo>
                  <a:lnTo>
                    <a:pt x="0" y="5935846"/>
                  </a:lnTo>
                  <a:lnTo>
                    <a:pt x="0" y="5880347"/>
                  </a:lnTo>
                  <a:lnTo>
                    <a:pt x="0" y="5868195"/>
                  </a:lnTo>
                  <a:lnTo>
                    <a:pt x="0" y="5852774"/>
                  </a:lnTo>
                  <a:lnTo>
                    <a:pt x="0" y="5847082"/>
                  </a:lnTo>
                  <a:lnTo>
                    <a:pt x="0" y="5840622"/>
                  </a:lnTo>
                  <a:lnTo>
                    <a:pt x="0" y="5834928"/>
                  </a:lnTo>
                  <a:lnTo>
                    <a:pt x="0" y="5827679"/>
                  </a:lnTo>
                  <a:lnTo>
                    <a:pt x="0" y="5807231"/>
                  </a:lnTo>
                  <a:lnTo>
                    <a:pt x="0" y="5798777"/>
                  </a:lnTo>
                  <a:lnTo>
                    <a:pt x="0" y="5795080"/>
                  </a:lnTo>
                  <a:lnTo>
                    <a:pt x="0" y="5786576"/>
                  </a:lnTo>
                  <a:cubicBezTo>
                    <a:pt x="0" y="5774376"/>
                    <a:pt x="0" y="5749974"/>
                    <a:pt x="0" y="5701172"/>
                  </a:cubicBezTo>
                  <a:lnTo>
                    <a:pt x="0" y="5699064"/>
                  </a:lnTo>
                  <a:lnTo>
                    <a:pt x="0" y="5686911"/>
                  </a:lnTo>
                  <a:lnTo>
                    <a:pt x="0" y="5670160"/>
                  </a:lnTo>
                  <a:lnTo>
                    <a:pt x="0" y="5658008"/>
                  </a:lnTo>
                  <a:lnTo>
                    <a:pt x="0" y="5657961"/>
                  </a:lnTo>
                  <a:lnTo>
                    <a:pt x="0" y="5645809"/>
                  </a:lnTo>
                  <a:lnTo>
                    <a:pt x="0" y="5617039"/>
                  </a:lnTo>
                  <a:lnTo>
                    <a:pt x="0" y="5572557"/>
                  </a:lnTo>
                  <a:lnTo>
                    <a:pt x="0" y="5567418"/>
                  </a:lnTo>
                  <a:cubicBezTo>
                    <a:pt x="0" y="5567418"/>
                    <a:pt x="0" y="5567418"/>
                    <a:pt x="0" y="5565057"/>
                  </a:cubicBezTo>
                  <a:lnTo>
                    <a:pt x="0" y="5560403"/>
                  </a:lnTo>
                  <a:lnTo>
                    <a:pt x="0" y="5536139"/>
                  </a:lnTo>
                  <a:lnTo>
                    <a:pt x="0" y="5514651"/>
                  </a:lnTo>
                  <a:lnTo>
                    <a:pt x="0" y="5502499"/>
                  </a:lnTo>
                  <a:lnTo>
                    <a:pt x="0" y="5488424"/>
                  </a:lnTo>
                  <a:lnTo>
                    <a:pt x="0" y="5476271"/>
                  </a:lnTo>
                  <a:lnTo>
                    <a:pt x="0" y="5469206"/>
                  </a:lnTo>
                  <a:lnTo>
                    <a:pt x="0" y="5467454"/>
                  </a:lnTo>
                  <a:lnTo>
                    <a:pt x="0" y="5457052"/>
                  </a:lnTo>
                  <a:lnTo>
                    <a:pt x="0" y="5438803"/>
                  </a:lnTo>
                  <a:lnTo>
                    <a:pt x="0" y="5436442"/>
                  </a:lnTo>
                  <a:lnTo>
                    <a:pt x="0" y="5426650"/>
                  </a:lnTo>
                  <a:lnTo>
                    <a:pt x="0" y="5424290"/>
                  </a:lnTo>
                  <a:lnTo>
                    <a:pt x="0" y="5407522"/>
                  </a:lnTo>
                  <a:lnTo>
                    <a:pt x="0" y="5395371"/>
                  </a:lnTo>
                  <a:lnTo>
                    <a:pt x="0" y="5386034"/>
                  </a:lnTo>
                  <a:lnTo>
                    <a:pt x="0" y="5373882"/>
                  </a:lnTo>
                  <a:lnTo>
                    <a:pt x="0" y="5361273"/>
                  </a:lnTo>
                  <a:lnTo>
                    <a:pt x="0" y="5349119"/>
                  </a:lnTo>
                  <a:lnTo>
                    <a:pt x="0" y="5340589"/>
                  </a:lnTo>
                  <a:lnTo>
                    <a:pt x="0" y="5338837"/>
                  </a:lnTo>
                  <a:lnTo>
                    <a:pt x="0" y="5333698"/>
                  </a:lnTo>
                  <a:lnTo>
                    <a:pt x="0" y="5328437"/>
                  </a:lnTo>
                  <a:lnTo>
                    <a:pt x="0" y="5328006"/>
                  </a:lnTo>
                  <a:lnTo>
                    <a:pt x="0" y="5326685"/>
                  </a:lnTo>
                  <a:lnTo>
                    <a:pt x="0" y="5288156"/>
                  </a:lnTo>
                  <a:lnTo>
                    <a:pt x="0" y="5232656"/>
                  </a:lnTo>
                  <a:lnTo>
                    <a:pt x="0" y="5220505"/>
                  </a:lnTo>
                  <a:lnTo>
                    <a:pt x="0" y="5205083"/>
                  </a:lnTo>
                  <a:lnTo>
                    <a:pt x="0" y="5199391"/>
                  </a:lnTo>
                  <a:lnTo>
                    <a:pt x="0" y="5192932"/>
                  </a:lnTo>
                  <a:lnTo>
                    <a:pt x="0" y="5187240"/>
                  </a:lnTo>
                  <a:lnTo>
                    <a:pt x="0" y="5179989"/>
                  </a:lnTo>
                  <a:lnTo>
                    <a:pt x="0" y="5159539"/>
                  </a:lnTo>
                  <a:lnTo>
                    <a:pt x="0" y="5151086"/>
                  </a:lnTo>
                  <a:lnTo>
                    <a:pt x="0" y="5147387"/>
                  </a:lnTo>
                  <a:lnTo>
                    <a:pt x="0" y="5138935"/>
                  </a:lnTo>
                  <a:lnTo>
                    <a:pt x="0" y="5138887"/>
                  </a:lnTo>
                  <a:lnTo>
                    <a:pt x="0" y="5110015"/>
                  </a:lnTo>
                  <a:lnTo>
                    <a:pt x="0" y="5053484"/>
                  </a:lnTo>
                  <a:lnTo>
                    <a:pt x="0" y="5051374"/>
                  </a:lnTo>
                  <a:lnTo>
                    <a:pt x="0" y="5041332"/>
                  </a:lnTo>
                  <a:lnTo>
                    <a:pt x="0" y="5039220"/>
                  </a:lnTo>
                  <a:lnTo>
                    <a:pt x="0" y="5022472"/>
                  </a:lnTo>
                  <a:lnTo>
                    <a:pt x="0" y="5010320"/>
                  </a:lnTo>
                  <a:lnTo>
                    <a:pt x="0" y="5010270"/>
                  </a:lnTo>
                  <a:lnTo>
                    <a:pt x="0" y="4998119"/>
                  </a:lnTo>
                  <a:lnTo>
                    <a:pt x="0" y="4969349"/>
                  </a:lnTo>
                  <a:lnTo>
                    <a:pt x="0" y="4924867"/>
                  </a:lnTo>
                  <a:lnTo>
                    <a:pt x="0" y="4919728"/>
                  </a:lnTo>
                  <a:cubicBezTo>
                    <a:pt x="0" y="4919728"/>
                    <a:pt x="0" y="4919728"/>
                    <a:pt x="0" y="4917369"/>
                  </a:cubicBezTo>
                  <a:lnTo>
                    <a:pt x="0" y="4912715"/>
                  </a:lnTo>
                  <a:lnTo>
                    <a:pt x="0" y="4907578"/>
                  </a:lnTo>
                  <a:lnTo>
                    <a:pt x="0" y="4905217"/>
                  </a:lnTo>
                  <a:lnTo>
                    <a:pt x="0" y="4888449"/>
                  </a:lnTo>
                  <a:lnTo>
                    <a:pt x="0" y="4876297"/>
                  </a:lnTo>
                  <a:lnTo>
                    <a:pt x="0" y="4866960"/>
                  </a:lnTo>
                  <a:lnTo>
                    <a:pt x="0" y="4854809"/>
                  </a:lnTo>
                  <a:lnTo>
                    <a:pt x="0" y="4849128"/>
                  </a:lnTo>
                  <a:lnTo>
                    <a:pt x="0" y="4840734"/>
                  </a:lnTo>
                  <a:lnTo>
                    <a:pt x="0" y="4828582"/>
                  </a:lnTo>
                  <a:lnTo>
                    <a:pt x="0" y="4821516"/>
                  </a:lnTo>
                  <a:lnTo>
                    <a:pt x="0" y="4819764"/>
                  </a:lnTo>
                  <a:lnTo>
                    <a:pt x="0" y="4809364"/>
                  </a:lnTo>
                  <a:lnTo>
                    <a:pt x="0" y="4807612"/>
                  </a:lnTo>
                  <a:lnTo>
                    <a:pt x="0" y="4791113"/>
                  </a:lnTo>
                  <a:lnTo>
                    <a:pt x="0" y="4788754"/>
                  </a:lnTo>
                  <a:lnTo>
                    <a:pt x="0" y="4778961"/>
                  </a:lnTo>
                  <a:lnTo>
                    <a:pt x="0" y="4776600"/>
                  </a:lnTo>
                  <a:lnTo>
                    <a:pt x="0" y="4759834"/>
                  </a:lnTo>
                  <a:lnTo>
                    <a:pt x="0" y="4747680"/>
                  </a:lnTo>
                  <a:lnTo>
                    <a:pt x="0" y="4726194"/>
                  </a:lnTo>
                  <a:lnTo>
                    <a:pt x="0" y="4713583"/>
                  </a:lnTo>
                  <a:lnTo>
                    <a:pt x="0" y="4701431"/>
                  </a:lnTo>
                  <a:lnTo>
                    <a:pt x="0" y="4691149"/>
                  </a:lnTo>
                  <a:lnTo>
                    <a:pt x="0" y="4686010"/>
                  </a:lnTo>
                  <a:lnTo>
                    <a:pt x="0" y="4680747"/>
                  </a:lnTo>
                  <a:lnTo>
                    <a:pt x="0" y="4680318"/>
                  </a:lnTo>
                  <a:lnTo>
                    <a:pt x="0" y="4678997"/>
                  </a:lnTo>
                  <a:lnTo>
                    <a:pt x="0" y="4673858"/>
                  </a:lnTo>
                  <a:lnTo>
                    <a:pt x="0" y="4654644"/>
                  </a:lnTo>
                  <a:lnTo>
                    <a:pt x="0" y="4640465"/>
                  </a:lnTo>
                  <a:lnTo>
                    <a:pt x="0" y="4572814"/>
                  </a:lnTo>
                  <a:lnTo>
                    <a:pt x="0" y="4557395"/>
                  </a:lnTo>
                  <a:lnTo>
                    <a:pt x="0" y="4545241"/>
                  </a:lnTo>
                  <a:lnTo>
                    <a:pt x="0" y="4539549"/>
                  </a:lnTo>
                  <a:lnTo>
                    <a:pt x="0" y="4532300"/>
                  </a:lnTo>
                  <a:lnTo>
                    <a:pt x="0" y="4520149"/>
                  </a:lnTo>
                  <a:lnTo>
                    <a:pt x="0" y="4511850"/>
                  </a:lnTo>
                  <a:lnTo>
                    <a:pt x="0" y="4503398"/>
                  </a:lnTo>
                  <a:lnTo>
                    <a:pt x="0" y="4499699"/>
                  </a:lnTo>
                  <a:lnTo>
                    <a:pt x="0" y="4491247"/>
                  </a:lnTo>
                  <a:lnTo>
                    <a:pt x="0" y="4491199"/>
                  </a:lnTo>
                  <a:lnTo>
                    <a:pt x="0" y="4487632"/>
                  </a:lnTo>
                  <a:lnTo>
                    <a:pt x="0" y="4462327"/>
                  </a:lnTo>
                  <a:lnTo>
                    <a:pt x="0" y="4405795"/>
                  </a:lnTo>
                  <a:lnTo>
                    <a:pt x="0" y="4403683"/>
                  </a:lnTo>
                  <a:lnTo>
                    <a:pt x="0" y="4393644"/>
                  </a:lnTo>
                  <a:lnTo>
                    <a:pt x="0" y="4391532"/>
                  </a:lnTo>
                  <a:lnTo>
                    <a:pt x="0" y="4362630"/>
                  </a:lnTo>
                  <a:lnTo>
                    <a:pt x="0" y="4350430"/>
                  </a:lnTo>
                  <a:lnTo>
                    <a:pt x="0" y="4321660"/>
                  </a:lnTo>
                  <a:lnTo>
                    <a:pt x="0" y="4309509"/>
                  </a:lnTo>
                  <a:lnTo>
                    <a:pt x="0" y="4272039"/>
                  </a:lnTo>
                  <a:cubicBezTo>
                    <a:pt x="0" y="4272039"/>
                    <a:pt x="0" y="4272039"/>
                    <a:pt x="0" y="4269680"/>
                  </a:cubicBezTo>
                  <a:lnTo>
                    <a:pt x="0" y="4265027"/>
                  </a:lnTo>
                  <a:lnTo>
                    <a:pt x="0" y="4259890"/>
                  </a:lnTo>
                  <a:lnTo>
                    <a:pt x="0" y="4257529"/>
                  </a:lnTo>
                  <a:lnTo>
                    <a:pt x="0" y="4240761"/>
                  </a:lnTo>
                  <a:lnTo>
                    <a:pt x="0" y="4228609"/>
                  </a:lnTo>
                  <a:lnTo>
                    <a:pt x="0" y="4219272"/>
                  </a:lnTo>
                  <a:lnTo>
                    <a:pt x="0" y="4207121"/>
                  </a:lnTo>
                  <a:lnTo>
                    <a:pt x="0" y="4193043"/>
                  </a:lnTo>
                  <a:lnTo>
                    <a:pt x="0" y="4180891"/>
                  </a:lnTo>
                  <a:lnTo>
                    <a:pt x="0" y="4173827"/>
                  </a:lnTo>
                  <a:lnTo>
                    <a:pt x="0" y="4172075"/>
                  </a:lnTo>
                  <a:lnTo>
                    <a:pt x="0" y="4161675"/>
                  </a:lnTo>
                  <a:lnTo>
                    <a:pt x="0" y="4159923"/>
                  </a:lnTo>
                  <a:lnTo>
                    <a:pt x="0" y="4131270"/>
                  </a:lnTo>
                  <a:lnTo>
                    <a:pt x="0" y="4128911"/>
                  </a:lnTo>
                  <a:lnTo>
                    <a:pt x="0" y="4099991"/>
                  </a:lnTo>
                  <a:lnTo>
                    <a:pt x="0" y="4078503"/>
                  </a:lnTo>
                  <a:lnTo>
                    <a:pt x="0" y="4072822"/>
                  </a:lnTo>
                  <a:lnTo>
                    <a:pt x="0" y="4065894"/>
                  </a:lnTo>
                  <a:lnTo>
                    <a:pt x="0" y="4053742"/>
                  </a:lnTo>
                  <a:lnTo>
                    <a:pt x="0" y="4038321"/>
                  </a:lnTo>
                  <a:lnTo>
                    <a:pt x="0" y="4033058"/>
                  </a:lnTo>
                  <a:lnTo>
                    <a:pt x="0" y="4032629"/>
                  </a:lnTo>
                  <a:lnTo>
                    <a:pt x="0" y="4031306"/>
                  </a:lnTo>
                  <a:lnTo>
                    <a:pt x="0" y="4026169"/>
                  </a:lnTo>
                  <a:lnTo>
                    <a:pt x="0" y="4020475"/>
                  </a:lnTo>
                  <a:lnTo>
                    <a:pt x="0" y="3992779"/>
                  </a:lnTo>
                  <a:lnTo>
                    <a:pt x="0" y="3980627"/>
                  </a:lnTo>
                  <a:lnTo>
                    <a:pt x="0" y="3925125"/>
                  </a:lnTo>
                  <a:lnTo>
                    <a:pt x="0" y="3897552"/>
                  </a:lnTo>
                  <a:lnTo>
                    <a:pt x="0" y="3891860"/>
                  </a:lnTo>
                  <a:lnTo>
                    <a:pt x="0" y="3884611"/>
                  </a:lnTo>
                  <a:lnTo>
                    <a:pt x="0" y="3872458"/>
                  </a:lnTo>
                  <a:lnTo>
                    <a:pt x="0" y="3855707"/>
                  </a:lnTo>
                  <a:lnTo>
                    <a:pt x="0" y="3852010"/>
                  </a:lnTo>
                  <a:lnTo>
                    <a:pt x="0" y="3843556"/>
                  </a:lnTo>
                  <a:lnTo>
                    <a:pt x="0" y="3843508"/>
                  </a:lnTo>
                  <a:lnTo>
                    <a:pt x="0" y="3831356"/>
                  </a:lnTo>
                  <a:lnTo>
                    <a:pt x="0" y="3758104"/>
                  </a:lnTo>
                  <a:lnTo>
                    <a:pt x="0" y="3745951"/>
                  </a:lnTo>
                  <a:lnTo>
                    <a:pt x="0" y="3743841"/>
                  </a:lnTo>
                  <a:lnTo>
                    <a:pt x="0" y="3714938"/>
                  </a:lnTo>
                  <a:lnTo>
                    <a:pt x="0" y="3702738"/>
                  </a:lnTo>
                  <a:lnTo>
                    <a:pt x="0" y="3673972"/>
                  </a:lnTo>
                  <a:lnTo>
                    <a:pt x="0" y="3661818"/>
                  </a:lnTo>
                  <a:lnTo>
                    <a:pt x="0" y="3624350"/>
                  </a:lnTo>
                  <a:cubicBezTo>
                    <a:pt x="0" y="3624350"/>
                    <a:pt x="0" y="3624350"/>
                    <a:pt x="0" y="3621989"/>
                  </a:cubicBezTo>
                  <a:lnTo>
                    <a:pt x="0" y="3617336"/>
                  </a:lnTo>
                  <a:lnTo>
                    <a:pt x="0" y="3612197"/>
                  </a:lnTo>
                  <a:lnTo>
                    <a:pt x="0" y="3609838"/>
                  </a:lnTo>
                  <a:lnTo>
                    <a:pt x="0" y="3593070"/>
                  </a:lnTo>
                  <a:lnTo>
                    <a:pt x="0" y="3580918"/>
                  </a:lnTo>
                  <a:lnTo>
                    <a:pt x="0" y="3571581"/>
                  </a:lnTo>
                  <a:lnTo>
                    <a:pt x="0" y="3559429"/>
                  </a:lnTo>
                  <a:lnTo>
                    <a:pt x="0" y="3533201"/>
                  </a:lnTo>
                  <a:lnTo>
                    <a:pt x="0" y="3526136"/>
                  </a:lnTo>
                  <a:lnTo>
                    <a:pt x="0" y="3524384"/>
                  </a:lnTo>
                  <a:lnTo>
                    <a:pt x="0" y="3513985"/>
                  </a:lnTo>
                  <a:lnTo>
                    <a:pt x="0" y="3512233"/>
                  </a:lnTo>
                  <a:lnTo>
                    <a:pt x="0" y="3483580"/>
                  </a:lnTo>
                  <a:lnTo>
                    <a:pt x="0" y="3481220"/>
                  </a:lnTo>
                  <a:lnTo>
                    <a:pt x="0" y="3452301"/>
                  </a:lnTo>
                  <a:lnTo>
                    <a:pt x="0" y="3430812"/>
                  </a:lnTo>
                  <a:lnTo>
                    <a:pt x="0" y="3425132"/>
                  </a:lnTo>
                  <a:lnTo>
                    <a:pt x="0" y="3418203"/>
                  </a:lnTo>
                  <a:lnTo>
                    <a:pt x="0" y="3406052"/>
                  </a:lnTo>
                  <a:lnTo>
                    <a:pt x="0" y="3390630"/>
                  </a:lnTo>
                  <a:lnTo>
                    <a:pt x="0" y="3385368"/>
                  </a:lnTo>
                  <a:lnTo>
                    <a:pt x="0" y="3384938"/>
                  </a:lnTo>
                  <a:lnTo>
                    <a:pt x="0" y="3383616"/>
                  </a:lnTo>
                  <a:lnTo>
                    <a:pt x="0" y="3378479"/>
                  </a:lnTo>
                  <a:lnTo>
                    <a:pt x="0" y="3372787"/>
                  </a:lnTo>
                  <a:lnTo>
                    <a:pt x="0" y="3345086"/>
                  </a:lnTo>
                  <a:lnTo>
                    <a:pt x="0" y="3332934"/>
                  </a:lnTo>
                  <a:lnTo>
                    <a:pt x="0" y="3277435"/>
                  </a:lnTo>
                  <a:lnTo>
                    <a:pt x="0" y="3249862"/>
                  </a:lnTo>
                  <a:lnTo>
                    <a:pt x="0" y="3244170"/>
                  </a:lnTo>
                  <a:lnTo>
                    <a:pt x="0" y="3236921"/>
                  </a:lnTo>
                  <a:lnTo>
                    <a:pt x="0" y="3224767"/>
                  </a:lnTo>
                  <a:lnTo>
                    <a:pt x="0" y="3208019"/>
                  </a:lnTo>
                  <a:lnTo>
                    <a:pt x="0" y="3204317"/>
                  </a:lnTo>
                  <a:lnTo>
                    <a:pt x="0" y="3195867"/>
                  </a:lnTo>
                  <a:lnTo>
                    <a:pt x="0" y="3195817"/>
                  </a:lnTo>
                  <a:lnTo>
                    <a:pt x="0" y="3183666"/>
                  </a:lnTo>
                  <a:lnTo>
                    <a:pt x="0" y="3110414"/>
                  </a:lnTo>
                  <a:lnTo>
                    <a:pt x="0" y="3098262"/>
                  </a:lnTo>
                  <a:lnTo>
                    <a:pt x="0" y="3096152"/>
                  </a:lnTo>
                  <a:lnTo>
                    <a:pt x="0" y="3067248"/>
                  </a:lnTo>
                  <a:lnTo>
                    <a:pt x="0" y="3055048"/>
                  </a:lnTo>
                  <a:lnTo>
                    <a:pt x="0" y="3026281"/>
                  </a:lnTo>
                  <a:lnTo>
                    <a:pt x="0" y="3014130"/>
                  </a:lnTo>
                  <a:lnTo>
                    <a:pt x="0" y="2976660"/>
                  </a:lnTo>
                  <a:cubicBezTo>
                    <a:pt x="0" y="2976660"/>
                    <a:pt x="0" y="2976660"/>
                    <a:pt x="0" y="2974301"/>
                  </a:cubicBezTo>
                  <a:lnTo>
                    <a:pt x="0" y="2969645"/>
                  </a:lnTo>
                  <a:lnTo>
                    <a:pt x="0" y="2964508"/>
                  </a:lnTo>
                  <a:lnTo>
                    <a:pt x="0" y="2962147"/>
                  </a:lnTo>
                  <a:lnTo>
                    <a:pt x="0" y="2945381"/>
                  </a:lnTo>
                  <a:lnTo>
                    <a:pt x="0" y="2933228"/>
                  </a:lnTo>
                  <a:lnTo>
                    <a:pt x="0" y="2911741"/>
                  </a:lnTo>
                  <a:lnTo>
                    <a:pt x="0" y="2885513"/>
                  </a:lnTo>
                  <a:lnTo>
                    <a:pt x="0" y="2876696"/>
                  </a:lnTo>
                  <a:lnTo>
                    <a:pt x="0" y="2866295"/>
                  </a:lnTo>
                  <a:lnTo>
                    <a:pt x="0" y="2864545"/>
                  </a:lnTo>
                  <a:lnTo>
                    <a:pt x="0" y="2835892"/>
                  </a:lnTo>
                  <a:lnTo>
                    <a:pt x="0" y="2833531"/>
                  </a:lnTo>
                  <a:lnTo>
                    <a:pt x="0" y="2804611"/>
                  </a:lnTo>
                  <a:lnTo>
                    <a:pt x="0" y="2758362"/>
                  </a:lnTo>
                  <a:lnTo>
                    <a:pt x="0" y="2742943"/>
                  </a:lnTo>
                  <a:lnTo>
                    <a:pt x="0" y="2735927"/>
                  </a:lnTo>
                  <a:lnTo>
                    <a:pt x="0" y="2730789"/>
                  </a:lnTo>
                  <a:lnTo>
                    <a:pt x="0" y="2725097"/>
                  </a:lnTo>
                  <a:lnTo>
                    <a:pt x="0" y="2697398"/>
                  </a:lnTo>
                  <a:lnTo>
                    <a:pt x="0" y="2685247"/>
                  </a:lnTo>
                  <a:lnTo>
                    <a:pt x="0" y="2602174"/>
                  </a:lnTo>
                  <a:lnTo>
                    <a:pt x="0" y="2596481"/>
                  </a:lnTo>
                  <a:lnTo>
                    <a:pt x="0" y="2589231"/>
                  </a:lnTo>
                  <a:lnTo>
                    <a:pt x="0" y="2577080"/>
                  </a:lnTo>
                  <a:lnTo>
                    <a:pt x="0" y="2556630"/>
                  </a:lnTo>
                  <a:lnTo>
                    <a:pt x="0" y="2548177"/>
                  </a:lnTo>
                  <a:lnTo>
                    <a:pt x="0" y="2535978"/>
                  </a:lnTo>
                  <a:lnTo>
                    <a:pt x="0" y="2450575"/>
                  </a:lnTo>
                  <a:lnTo>
                    <a:pt x="0" y="2448463"/>
                  </a:lnTo>
                  <a:lnTo>
                    <a:pt x="0" y="2378591"/>
                  </a:lnTo>
                  <a:lnTo>
                    <a:pt x="0" y="2366440"/>
                  </a:lnTo>
                  <a:lnTo>
                    <a:pt x="0" y="2316819"/>
                  </a:lnTo>
                  <a:cubicBezTo>
                    <a:pt x="0" y="2316819"/>
                    <a:pt x="0" y="2316819"/>
                    <a:pt x="0" y="2314460"/>
                  </a:cubicBezTo>
                  <a:cubicBezTo>
                    <a:pt x="0" y="2314460"/>
                    <a:pt x="0" y="2314460"/>
                    <a:pt x="0" y="2285540"/>
                  </a:cubicBezTo>
                  <a:lnTo>
                    <a:pt x="0" y="2264051"/>
                  </a:lnTo>
                  <a:cubicBezTo>
                    <a:pt x="0" y="2264051"/>
                    <a:pt x="0" y="2264051"/>
                    <a:pt x="0" y="2258371"/>
                  </a:cubicBezTo>
                  <a:lnTo>
                    <a:pt x="0" y="2237823"/>
                  </a:lnTo>
                  <a:lnTo>
                    <a:pt x="0" y="2218607"/>
                  </a:lnTo>
                  <a:lnTo>
                    <a:pt x="0" y="2216855"/>
                  </a:lnTo>
                  <a:lnTo>
                    <a:pt x="0" y="2110674"/>
                  </a:lnTo>
                  <a:lnTo>
                    <a:pt x="0" y="2083101"/>
                  </a:lnTo>
                  <a:lnTo>
                    <a:pt x="0" y="2077409"/>
                  </a:lnTo>
                  <a:lnTo>
                    <a:pt x="0" y="2037558"/>
                  </a:lnTo>
                  <a:lnTo>
                    <a:pt x="0" y="1929389"/>
                  </a:lnTo>
                  <a:lnTo>
                    <a:pt x="0" y="1900487"/>
                  </a:lnTo>
                  <a:cubicBezTo>
                    <a:pt x="0" y="1900487"/>
                    <a:pt x="0" y="1900487"/>
                    <a:pt x="0" y="1802884"/>
                  </a:cubicBezTo>
                  <a:lnTo>
                    <a:pt x="0" y="1718749"/>
                  </a:lnTo>
                  <a:lnTo>
                    <a:pt x="0" y="1669128"/>
                  </a:lnTo>
                  <a:cubicBezTo>
                    <a:pt x="0" y="1669128"/>
                    <a:pt x="0" y="1669128"/>
                    <a:pt x="0" y="1666769"/>
                  </a:cubicBezTo>
                  <a:cubicBezTo>
                    <a:pt x="0" y="1666769"/>
                    <a:pt x="0" y="1666769"/>
                    <a:pt x="0" y="1637850"/>
                  </a:cubicBezTo>
                  <a:lnTo>
                    <a:pt x="0" y="1616361"/>
                  </a:lnTo>
                  <a:cubicBezTo>
                    <a:pt x="0" y="1616361"/>
                    <a:pt x="0" y="1616361"/>
                    <a:pt x="0" y="1570916"/>
                  </a:cubicBezTo>
                  <a:lnTo>
                    <a:pt x="0" y="1569164"/>
                  </a:lnTo>
                  <a:lnTo>
                    <a:pt x="0" y="1462983"/>
                  </a:lnTo>
                  <a:lnTo>
                    <a:pt x="0" y="1435410"/>
                  </a:lnTo>
                  <a:lnTo>
                    <a:pt x="0" y="1429718"/>
                  </a:lnTo>
                  <a:lnTo>
                    <a:pt x="0" y="1389866"/>
                  </a:lnTo>
                  <a:lnTo>
                    <a:pt x="0" y="1281701"/>
                  </a:lnTo>
                  <a:lnTo>
                    <a:pt x="0" y="1252797"/>
                  </a:lnTo>
                  <a:cubicBezTo>
                    <a:pt x="0" y="1252797"/>
                    <a:pt x="0" y="1252797"/>
                    <a:pt x="0" y="1155194"/>
                  </a:cubicBezTo>
                  <a:lnTo>
                    <a:pt x="0" y="1071061"/>
                  </a:lnTo>
                  <a:lnTo>
                    <a:pt x="0" y="1021440"/>
                  </a:lnTo>
                  <a:cubicBezTo>
                    <a:pt x="0" y="1021440"/>
                    <a:pt x="0" y="1021440"/>
                    <a:pt x="0" y="1019079"/>
                  </a:cubicBezTo>
                  <a:cubicBezTo>
                    <a:pt x="0" y="1019079"/>
                    <a:pt x="0" y="1019079"/>
                    <a:pt x="0" y="787722"/>
                  </a:cubicBezTo>
                  <a:cubicBezTo>
                    <a:pt x="0" y="787722"/>
                    <a:pt x="0" y="787722"/>
                    <a:pt x="0" y="423371"/>
                  </a:cubicBezTo>
                  <a:cubicBezTo>
                    <a:pt x="0" y="365924"/>
                    <a:pt x="46670" y="319495"/>
                    <a:pt x="104416" y="319495"/>
                  </a:cubicBezTo>
                  <a:cubicBezTo>
                    <a:pt x="135267" y="319495"/>
                    <a:pt x="164534" y="306118"/>
                    <a:pt x="184310" y="282509"/>
                  </a:cubicBezTo>
                  <a:cubicBezTo>
                    <a:pt x="329859" y="110171"/>
                    <a:pt x="547393" y="0"/>
                    <a:pt x="791029" y="0"/>
                  </a:cubicBezTo>
                  <a:cubicBezTo>
                    <a:pt x="1034665" y="0"/>
                    <a:pt x="1252989" y="110171"/>
                    <a:pt x="1397748" y="282509"/>
                  </a:cubicBezTo>
                  <a:cubicBezTo>
                    <a:pt x="1417523" y="306118"/>
                    <a:pt x="1446792" y="319495"/>
                    <a:pt x="1478433" y="319495"/>
                  </a:cubicBezTo>
                  <a:cubicBezTo>
                    <a:pt x="1535387" y="319495"/>
                    <a:pt x="1582057" y="365924"/>
                    <a:pt x="1582057" y="423371"/>
                  </a:cubicBezTo>
                  <a:close/>
                </a:path>
              </a:pathLst>
            </a:custGeom>
            <a:solidFill>
              <a:schemeClr val="bg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17" name="TextBox 36">
              <a:extLst>
                <a:ext uri="{FF2B5EF4-FFF2-40B4-BE49-F238E27FC236}">
                  <a16:creationId xmlns:a16="http://schemas.microsoft.com/office/drawing/2014/main" id="{312ABC3D-3FA7-3F75-D01D-85C81C38FE99}"/>
                </a:ext>
              </a:extLst>
            </p:cNvPr>
            <p:cNvSpPr txBox="1"/>
            <p:nvPr/>
          </p:nvSpPr>
          <p:spPr>
            <a:xfrm>
              <a:off x="2165477" y="2064909"/>
              <a:ext cx="2129623" cy="2794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11636E0-A5BE-E2FC-C022-30C00D8E5A74}"/>
              </a:ext>
            </a:extLst>
          </p:cNvPr>
          <p:cNvGrpSpPr/>
          <p:nvPr/>
        </p:nvGrpSpPr>
        <p:grpSpPr>
          <a:xfrm>
            <a:off x="1898483" y="3610704"/>
            <a:ext cx="4421353" cy="1316152"/>
            <a:chOff x="1898483" y="2014132"/>
            <a:chExt cx="4421353" cy="1316152"/>
          </a:xfrm>
        </p:grpSpPr>
        <p:sp>
          <p:nvSpPr>
            <p:cNvPr id="22" name="Rectangle 39">
              <a:extLst>
                <a:ext uri="{FF2B5EF4-FFF2-40B4-BE49-F238E27FC236}">
                  <a16:creationId xmlns:a16="http://schemas.microsoft.com/office/drawing/2014/main" id="{43833082-1408-BC91-8C95-A46E2A8D264F}"/>
                </a:ext>
              </a:extLst>
            </p:cNvPr>
            <p:cNvSpPr/>
            <p:nvPr/>
          </p:nvSpPr>
          <p:spPr>
            <a:xfrm>
              <a:off x="1898483" y="2592261"/>
              <a:ext cx="4421353" cy="73802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866943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DE26854-C960-44E0-F8AD-7E6BCE6969B9}"/>
                </a:ext>
              </a:extLst>
            </p:cNvPr>
            <p:cNvSpPr/>
            <p:nvPr/>
          </p:nvSpPr>
          <p:spPr bwMode="auto">
            <a:xfrm rot="16200000">
              <a:off x="2973120" y="939496"/>
              <a:ext cx="419089" cy="2568362"/>
            </a:xfrm>
            <a:custGeom>
              <a:avLst/>
              <a:gdLst>
                <a:gd name="connsiteX0" fmla="*/ 1582057 w 1582057"/>
                <a:gd name="connsiteY0" fmla="*/ 423371 h 9695542"/>
                <a:gd name="connsiteX1" fmla="*/ 1582057 w 1582057"/>
                <a:gd name="connsiteY1" fmla="*/ 787722 h 9695542"/>
                <a:gd name="connsiteX2" fmla="*/ 1582057 w 1582057"/>
                <a:gd name="connsiteY2" fmla="*/ 1019079 h 9695542"/>
                <a:gd name="connsiteX3" fmla="*/ 1582057 w 1582057"/>
                <a:gd name="connsiteY3" fmla="*/ 1021440 h 9695542"/>
                <a:gd name="connsiteX4" fmla="*/ 1582057 w 1582057"/>
                <a:gd name="connsiteY4" fmla="*/ 1050360 h 9695542"/>
                <a:gd name="connsiteX5" fmla="*/ 1582057 w 1582057"/>
                <a:gd name="connsiteY5" fmla="*/ 1071061 h 9695542"/>
                <a:gd name="connsiteX6" fmla="*/ 1582057 w 1582057"/>
                <a:gd name="connsiteY6" fmla="*/ 1076753 h 9695542"/>
                <a:gd name="connsiteX7" fmla="*/ 1582057 w 1582057"/>
                <a:gd name="connsiteY7" fmla="*/ 1116603 h 9695542"/>
                <a:gd name="connsiteX8" fmla="*/ 1582057 w 1582057"/>
                <a:gd name="connsiteY8" fmla="*/ 1119045 h 9695542"/>
                <a:gd name="connsiteX9" fmla="*/ 1582057 w 1582057"/>
                <a:gd name="connsiteY9" fmla="*/ 1224770 h 9695542"/>
                <a:gd name="connsiteX10" fmla="*/ 1582057 w 1582057"/>
                <a:gd name="connsiteY10" fmla="*/ 1252797 h 9695542"/>
                <a:gd name="connsiteX11" fmla="*/ 1582057 w 1582057"/>
                <a:gd name="connsiteY11" fmla="*/ 1406176 h 9695542"/>
                <a:gd name="connsiteX12" fmla="*/ 1582057 w 1582057"/>
                <a:gd name="connsiteY12" fmla="*/ 1435410 h 9695542"/>
                <a:gd name="connsiteX13" fmla="*/ 1582057 w 1582057"/>
                <a:gd name="connsiteY13" fmla="*/ 1439025 h 9695542"/>
                <a:gd name="connsiteX14" fmla="*/ 1582057 w 1582057"/>
                <a:gd name="connsiteY14" fmla="*/ 1464330 h 9695542"/>
                <a:gd name="connsiteX15" fmla="*/ 1582057 w 1582057"/>
                <a:gd name="connsiteY15" fmla="*/ 1533015 h 9695542"/>
                <a:gd name="connsiteX16" fmla="*/ 1582057 w 1582057"/>
                <a:gd name="connsiteY16" fmla="*/ 1616361 h 9695542"/>
                <a:gd name="connsiteX17" fmla="*/ 1582057 w 1582057"/>
                <a:gd name="connsiteY17" fmla="*/ 1666769 h 9695542"/>
                <a:gd name="connsiteX18" fmla="*/ 1582057 w 1582057"/>
                <a:gd name="connsiteY18" fmla="*/ 1669128 h 9695542"/>
                <a:gd name="connsiteX19" fmla="*/ 1582057 w 1582057"/>
                <a:gd name="connsiteY19" fmla="*/ 1698050 h 9695542"/>
                <a:gd name="connsiteX20" fmla="*/ 1582057 w 1582057"/>
                <a:gd name="connsiteY20" fmla="*/ 1718749 h 9695542"/>
                <a:gd name="connsiteX21" fmla="*/ 1582057 w 1582057"/>
                <a:gd name="connsiteY21" fmla="*/ 1724443 h 9695542"/>
                <a:gd name="connsiteX22" fmla="*/ 1582057 w 1582057"/>
                <a:gd name="connsiteY22" fmla="*/ 1764294 h 9695542"/>
                <a:gd name="connsiteX23" fmla="*/ 1582057 w 1582057"/>
                <a:gd name="connsiteY23" fmla="*/ 1766733 h 9695542"/>
                <a:gd name="connsiteX24" fmla="*/ 1582057 w 1582057"/>
                <a:gd name="connsiteY24" fmla="*/ 1872461 h 9695542"/>
                <a:gd name="connsiteX25" fmla="*/ 1582057 w 1582057"/>
                <a:gd name="connsiteY25" fmla="*/ 1900487 h 9695542"/>
                <a:gd name="connsiteX26" fmla="*/ 1582057 w 1582057"/>
                <a:gd name="connsiteY26" fmla="*/ 2053867 h 9695542"/>
                <a:gd name="connsiteX27" fmla="*/ 1582057 w 1582057"/>
                <a:gd name="connsiteY27" fmla="*/ 2083101 h 9695542"/>
                <a:gd name="connsiteX28" fmla="*/ 1582057 w 1582057"/>
                <a:gd name="connsiteY28" fmla="*/ 2086715 h 9695542"/>
                <a:gd name="connsiteX29" fmla="*/ 1582057 w 1582057"/>
                <a:gd name="connsiteY29" fmla="*/ 2112020 h 9695542"/>
                <a:gd name="connsiteX30" fmla="*/ 1582057 w 1582057"/>
                <a:gd name="connsiteY30" fmla="*/ 2180706 h 9695542"/>
                <a:gd name="connsiteX31" fmla="*/ 1582057 w 1582057"/>
                <a:gd name="connsiteY31" fmla="*/ 2237823 h 9695542"/>
                <a:gd name="connsiteX32" fmla="*/ 1582057 w 1582057"/>
                <a:gd name="connsiteY32" fmla="*/ 2243516 h 9695542"/>
                <a:gd name="connsiteX33" fmla="*/ 1582057 w 1582057"/>
                <a:gd name="connsiteY33" fmla="*/ 2264051 h 9695542"/>
                <a:gd name="connsiteX34" fmla="*/ 1582057 w 1582057"/>
                <a:gd name="connsiteY34" fmla="*/ 2283367 h 9695542"/>
                <a:gd name="connsiteX35" fmla="*/ 1582057 w 1582057"/>
                <a:gd name="connsiteY35" fmla="*/ 2314460 h 9695542"/>
                <a:gd name="connsiteX36" fmla="*/ 1582057 w 1582057"/>
                <a:gd name="connsiteY36" fmla="*/ 2316819 h 9695542"/>
                <a:gd name="connsiteX37" fmla="*/ 1582057 w 1582057"/>
                <a:gd name="connsiteY37" fmla="*/ 2345740 h 9695542"/>
                <a:gd name="connsiteX38" fmla="*/ 1582057 w 1582057"/>
                <a:gd name="connsiteY38" fmla="*/ 2366440 h 9695542"/>
                <a:gd name="connsiteX39" fmla="*/ 1582057 w 1582057"/>
                <a:gd name="connsiteY39" fmla="*/ 2372134 h 9695542"/>
                <a:gd name="connsiteX40" fmla="*/ 1582057 w 1582057"/>
                <a:gd name="connsiteY40" fmla="*/ 2378591 h 9695542"/>
                <a:gd name="connsiteX41" fmla="*/ 1582057 w 1582057"/>
                <a:gd name="connsiteY41" fmla="*/ 2391533 h 9695542"/>
                <a:gd name="connsiteX42" fmla="*/ 1582057 w 1582057"/>
                <a:gd name="connsiteY42" fmla="*/ 2411984 h 9695542"/>
                <a:gd name="connsiteX43" fmla="*/ 1582057 w 1582057"/>
                <a:gd name="connsiteY43" fmla="*/ 2414424 h 9695542"/>
                <a:gd name="connsiteX44" fmla="*/ 1582057 w 1582057"/>
                <a:gd name="connsiteY44" fmla="*/ 2424136 h 9695542"/>
                <a:gd name="connsiteX45" fmla="*/ 1582057 w 1582057"/>
                <a:gd name="connsiteY45" fmla="*/ 2520151 h 9695542"/>
                <a:gd name="connsiteX46" fmla="*/ 1582057 w 1582057"/>
                <a:gd name="connsiteY46" fmla="*/ 2532303 h 9695542"/>
                <a:gd name="connsiteX47" fmla="*/ 1582057 w 1582057"/>
                <a:gd name="connsiteY47" fmla="*/ 2548177 h 9695542"/>
                <a:gd name="connsiteX48" fmla="*/ 1582057 w 1582057"/>
                <a:gd name="connsiteY48" fmla="*/ 2567350 h 9695542"/>
                <a:gd name="connsiteX49" fmla="*/ 1582057 w 1582057"/>
                <a:gd name="connsiteY49" fmla="*/ 2602174 h 9695542"/>
                <a:gd name="connsiteX50" fmla="*/ 1582057 w 1582057"/>
                <a:gd name="connsiteY50" fmla="*/ 2631094 h 9695542"/>
                <a:gd name="connsiteX51" fmla="*/ 1582057 w 1582057"/>
                <a:gd name="connsiteY51" fmla="*/ 2699778 h 9695542"/>
                <a:gd name="connsiteX52" fmla="*/ 1582057 w 1582057"/>
                <a:gd name="connsiteY52" fmla="*/ 2701555 h 9695542"/>
                <a:gd name="connsiteX53" fmla="*/ 1582057 w 1582057"/>
                <a:gd name="connsiteY53" fmla="*/ 2730791 h 9695542"/>
                <a:gd name="connsiteX54" fmla="*/ 1582057 w 1582057"/>
                <a:gd name="connsiteY54" fmla="*/ 2734406 h 9695542"/>
                <a:gd name="connsiteX55" fmla="*/ 1582057 w 1582057"/>
                <a:gd name="connsiteY55" fmla="*/ 2742943 h 9695542"/>
                <a:gd name="connsiteX56" fmla="*/ 1582057 w 1582057"/>
                <a:gd name="connsiteY56" fmla="*/ 2759711 h 9695542"/>
                <a:gd name="connsiteX57" fmla="*/ 1582057 w 1582057"/>
                <a:gd name="connsiteY57" fmla="*/ 2771862 h 9695542"/>
                <a:gd name="connsiteX58" fmla="*/ 1582057 w 1582057"/>
                <a:gd name="connsiteY58" fmla="*/ 2828394 h 9695542"/>
                <a:gd name="connsiteX59" fmla="*/ 1582057 w 1582057"/>
                <a:gd name="connsiteY59" fmla="*/ 2833531 h 9695542"/>
                <a:gd name="connsiteX60" fmla="*/ 1582057 w 1582057"/>
                <a:gd name="connsiteY60" fmla="*/ 2835892 h 9695542"/>
                <a:gd name="connsiteX61" fmla="*/ 1582057 w 1582057"/>
                <a:gd name="connsiteY61" fmla="*/ 2840548 h 9695542"/>
                <a:gd name="connsiteX62" fmla="*/ 1582057 w 1582057"/>
                <a:gd name="connsiteY62" fmla="*/ 2864812 h 9695542"/>
                <a:gd name="connsiteX63" fmla="*/ 1582057 w 1582057"/>
                <a:gd name="connsiteY63" fmla="*/ 2885513 h 9695542"/>
                <a:gd name="connsiteX64" fmla="*/ 1582057 w 1582057"/>
                <a:gd name="connsiteY64" fmla="*/ 2891205 h 9695542"/>
                <a:gd name="connsiteX65" fmla="*/ 1582057 w 1582057"/>
                <a:gd name="connsiteY65" fmla="*/ 2911742 h 9695542"/>
                <a:gd name="connsiteX66" fmla="*/ 1582057 w 1582057"/>
                <a:gd name="connsiteY66" fmla="*/ 2931055 h 9695542"/>
                <a:gd name="connsiteX67" fmla="*/ 1582057 w 1582057"/>
                <a:gd name="connsiteY67" fmla="*/ 2933497 h 9695542"/>
                <a:gd name="connsiteX68" fmla="*/ 1582057 w 1582057"/>
                <a:gd name="connsiteY68" fmla="*/ 2962150 h 9695542"/>
                <a:gd name="connsiteX69" fmla="*/ 1582057 w 1582057"/>
                <a:gd name="connsiteY69" fmla="*/ 2964509 h 9695542"/>
                <a:gd name="connsiteX70" fmla="*/ 1582057 w 1582057"/>
                <a:gd name="connsiteY70" fmla="*/ 2974302 h 9695542"/>
                <a:gd name="connsiteX71" fmla="*/ 1582057 w 1582057"/>
                <a:gd name="connsiteY71" fmla="*/ 2976661 h 9695542"/>
                <a:gd name="connsiteX72" fmla="*/ 1582057 w 1582057"/>
                <a:gd name="connsiteY72" fmla="*/ 2993429 h 9695542"/>
                <a:gd name="connsiteX73" fmla="*/ 1582057 w 1582057"/>
                <a:gd name="connsiteY73" fmla="*/ 3005580 h 9695542"/>
                <a:gd name="connsiteX74" fmla="*/ 1582057 w 1582057"/>
                <a:gd name="connsiteY74" fmla="*/ 3014130 h 9695542"/>
                <a:gd name="connsiteX75" fmla="*/ 1582057 w 1582057"/>
                <a:gd name="connsiteY75" fmla="*/ 3019822 h 9695542"/>
                <a:gd name="connsiteX76" fmla="*/ 1582057 w 1582057"/>
                <a:gd name="connsiteY76" fmla="*/ 3026282 h 9695542"/>
                <a:gd name="connsiteX77" fmla="*/ 1582057 w 1582057"/>
                <a:gd name="connsiteY77" fmla="*/ 3031974 h 9695542"/>
                <a:gd name="connsiteX78" fmla="*/ 1582057 w 1582057"/>
                <a:gd name="connsiteY78" fmla="*/ 3039222 h 9695542"/>
                <a:gd name="connsiteX79" fmla="*/ 1582057 w 1582057"/>
                <a:gd name="connsiteY79" fmla="*/ 3059673 h 9695542"/>
                <a:gd name="connsiteX80" fmla="*/ 1582057 w 1582057"/>
                <a:gd name="connsiteY80" fmla="*/ 3062114 h 9695542"/>
                <a:gd name="connsiteX81" fmla="*/ 1582057 w 1582057"/>
                <a:gd name="connsiteY81" fmla="*/ 3067249 h 9695542"/>
                <a:gd name="connsiteX82" fmla="*/ 1582057 w 1582057"/>
                <a:gd name="connsiteY82" fmla="*/ 3071824 h 9695542"/>
                <a:gd name="connsiteX83" fmla="*/ 1582057 w 1582057"/>
                <a:gd name="connsiteY83" fmla="*/ 3074266 h 9695542"/>
                <a:gd name="connsiteX84" fmla="*/ 1582057 w 1582057"/>
                <a:gd name="connsiteY84" fmla="*/ 3086421 h 9695542"/>
                <a:gd name="connsiteX85" fmla="*/ 1582057 w 1582057"/>
                <a:gd name="connsiteY85" fmla="*/ 3131956 h 9695542"/>
                <a:gd name="connsiteX86" fmla="*/ 1582057 w 1582057"/>
                <a:gd name="connsiteY86" fmla="*/ 3167840 h 9695542"/>
                <a:gd name="connsiteX87" fmla="*/ 1582057 w 1582057"/>
                <a:gd name="connsiteY87" fmla="*/ 3179991 h 9695542"/>
                <a:gd name="connsiteX88" fmla="*/ 1582057 w 1582057"/>
                <a:gd name="connsiteY88" fmla="*/ 3195868 h 9695542"/>
                <a:gd name="connsiteX89" fmla="*/ 1582057 w 1582057"/>
                <a:gd name="connsiteY89" fmla="*/ 3208020 h 9695542"/>
                <a:gd name="connsiteX90" fmla="*/ 1582057 w 1582057"/>
                <a:gd name="connsiteY90" fmla="*/ 3215039 h 9695542"/>
                <a:gd name="connsiteX91" fmla="*/ 1582057 w 1582057"/>
                <a:gd name="connsiteY91" fmla="*/ 3220628 h 9695542"/>
                <a:gd name="connsiteX92" fmla="*/ 1582057 w 1582057"/>
                <a:gd name="connsiteY92" fmla="*/ 3227190 h 9695542"/>
                <a:gd name="connsiteX93" fmla="*/ 1582057 w 1582057"/>
                <a:gd name="connsiteY93" fmla="*/ 3249862 h 9695542"/>
                <a:gd name="connsiteX94" fmla="*/ 1582057 w 1582057"/>
                <a:gd name="connsiteY94" fmla="*/ 3253477 h 9695542"/>
                <a:gd name="connsiteX95" fmla="*/ 1582057 w 1582057"/>
                <a:gd name="connsiteY95" fmla="*/ 3278782 h 9695542"/>
                <a:gd name="connsiteX96" fmla="*/ 1582057 w 1582057"/>
                <a:gd name="connsiteY96" fmla="*/ 3347467 h 9695542"/>
                <a:gd name="connsiteX97" fmla="*/ 1582057 w 1582057"/>
                <a:gd name="connsiteY97" fmla="*/ 3349246 h 9695542"/>
                <a:gd name="connsiteX98" fmla="*/ 1582057 w 1582057"/>
                <a:gd name="connsiteY98" fmla="*/ 3361397 h 9695542"/>
                <a:gd name="connsiteX99" fmla="*/ 1582057 w 1582057"/>
                <a:gd name="connsiteY99" fmla="*/ 3378480 h 9695542"/>
                <a:gd name="connsiteX100" fmla="*/ 1582057 w 1582057"/>
                <a:gd name="connsiteY100" fmla="*/ 3382094 h 9695542"/>
                <a:gd name="connsiteX101" fmla="*/ 1582057 w 1582057"/>
                <a:gd name="connsiteY101" fmla="*/ 3390631 h 9695542"/>
                <a:gd name="connsiteX102" fmla="*/ 1582057 w 1582057"/>
                <a:gd name="connsiteY102" fmla="*/ 3394246 h 9695542"/>
                <a:gd name="connsiteX103" fmla="*/ 1582057 w 1582057"/>
                <a:gd name="connsiteY103" fmla="*/ 3407399 h 9695542"/>
                <a:gd name="connsiteX104" fmla="*/ 1582057 w 1582057"/>
                <a:gd name="connsiteY104" fmla="*/ 3419551 h 9695542"/>
                <a:gd name="connsiteX105" fmla="*/ 1582057 w 1582057"/>
                <a:gd name="connsiteY105" fmla="*/ 3430813 h 9695542"/>
                <a:gd name="connsiteX106" fmla="*/ 1582057 w 1582057"/>
                <a:gd name="connsiteY106" fmla="*/ 3476084 h 9695542"/>
                <a:gd name="connsiteX107" fmla="*/ 1582057 w 1582057"/>
                <a:gd name="connsiteY107" fmla="*/ 3481221 h 9695542"/>
                <a:gd name="connsiteX108" fmla="*/ 1582057 w 1582057"/>
                <a:gd name="connsiteY108" fmla="*/ 3483580 h 9695542"/>
                <a:gd name="connsiteX109" fmla="*/ 1582057 w 1582057"/>
                <a:gd name="connsiteY109" fmla="*/ 3488236 h 9695542"/>
                <a:gd name="connsiteX110" fmla="*/ 1582057 w 1582057"/>
                <a:gd name="connsiteY110" fmla="*/ 3512502 h 9695542"/>
                <a:gd name="connsiteX111" fmla="*/ 1582057 w 1582057"/>
                <a:gd name="connsiteY111" fmla="*/ 3533201 h 9695542"/>
                <a:gd name="connsiteX112" fmla="*/ 1582057 w 1582057"/>
                <a:gd name="connsiteY112" fmla="*/ 3538895 h 9695542"/>
                <a:gd name="connsiteX113" fmla="*/ 1582057 w 1582057"/>
                <a:gd name="connsiteY113" fmla="*/ 3559430 h 9695542"/>
                <a:gd name="connsiteX114" fmla="*/ 1582057 w 1582057"/>
                <a:gd name="connsiteY114" fmla="*/ 3571582 h 9695542"/>
                <a:gd name="connsiteX115" fmla="*/ 1582057 w 1582057"/>
                <a:gd name="connsiteY115" fmla="*/ 3578746 h 9695542"/>
                <a:gd name="connsiteX116" fmla="*/ 1582057 w 1582057"/>
                <a:gd name="connsiteY116" fmla="*/ 3581185 h 9695542"/>
                <a:gd name="connsiteX117" fmla="*/ 1582057 w 1582057"/>
                <a:gd name="connsiteY117" fmla="*/ 3609838 h 9695542"/>
                <a:gd name="connsiteX118" fmla="*/ 1582057 w 1582057"/>
                <a:gd name="connsiteY118" fmla="*/ 3612200 h 9695542"/>
                <a:gd name="connsiteX119" fmla="*/ 1582057 w 1582057"/>
                <a:gd name="connsiteY119" fmla="*/ 3621990 h 9695542"/>
                <a:gd name="connsiteX120" fmla="*/ 1582057 w 1582057"/>
                <a:gd name="connsiteY120" fmla="*/ 3624351 h 9695542"/>
                <a:gd name="connsiteX121" fmla="*/ 1582057 w 1582057"/>
                <a:gd name="connsiteY121" fmla="*/ 3641119 h 9695542"/>
                <a:gd name="connsiteX122" fmla="*/ 1582057 w 1582057"/>
                <a:gd name="connsiteY122" fmla="*/ 3653271 h 9695542"/>
                <a:gd name="connsiteX123" fmla="*/ 1582057 w 1582057"/>
                <a:gd name="connsiteY123" fmla="*/ 3661819 h 9695542"/>
                <a:gd name="connsiteX124" fmla="*/ 1582057 w 1582057"/>
                <a:gd name="connsiteY124" fmla="*/ 3667513 h 9695542"/>
                <a:gd name="connsiteX125" fmla="*/ 1582057 w 1582057"/>
                <a:gd name="connsiteY125" fmla="*/ 3673972 h 9695542"/>
                <a:gd name="connsiteX126" fmla="*/ 1582057 w 1582057"/>
                <a:gd name="connsiteY126" fmla="*/ 3679664 h 9695542"/>
                <a:gd name="connsiteX127" fmla="*/ 1582057 w 1582057"/>
                <a:gd name="connsiteY127" fmla="*/ 3686913 h 9695542"/>
                <a:gd name="connsiteX128" fmla="*/ 1582057 w 1582057"/>
                <a:gd name="connsiteY128" fmla="*/ 3707363 h 9695542"/>
                <a:gd name="connsiteX129" fmla="*/ 1582057 w 1582057"/>
                <a:gd name="connsiteY129" fmla="*/ 3709805 h 9695542"/>
                <a:gd name="connsiteX130" fmla="*/ 1582057 w 1582057"/>
                <a:gd name="connsiteY130" fmla="*/ 3714939 h 9695542"/>
                <a:gd name="connsiteX131" fmla="*/ 1582057 w 1582057"/>
                <a:gd name="connsiteY131" fmla="*/ 3719515 h 9695542"/>
                <a:gd name="connsiteX132" fmla="*/ 1582057 w 1582057"/>
                <a:gd name="connsiteY132" fmla="*/ 3721956 h 9695542"/>
                <a:gd name="connsiteX133" fmla="*/ 1582057 w 1582057"/>
                <a:gd name="connsiteY133" fmla="*/ 3734111 h 9695542"/>
                <a:gd name="connsiteX134" fmla="*/ 1582057 w 1582057"/>
                <a:gd name="connsiteY134" fmla="*/ 3779646 h 9695542"/>
                <a:gd name="connsiteX135" fmla="*/ 1582057 w 1582057"/>
                <a:gd name="connsiteY135" fmla="*/ 3815530 h 9695542"/>
                <a:gd name="connsiteX136" fmla="*/ 1582057 w 1582057"/>
                <a:gd name="connsiteY136" fmla="*/ 3827682 h 9695542"/>
                <a:gd name="connsiteX137" fmla="*/ 1582057 w 1582057"/>
                <a:gd name="connsiteY137" fmla="*/ 3843556 h 9695542"/>
                <a:gd name="connsiteX138" fmla="*/ 1582057 w 1582057"/>
                <a:gd name="connsiteY138" fmla="*/ 3855708 h 9695542"/>
                <a:gd name="connsiteX139" fmla="*/ 1582057 w 1582057"/>
                <a:gd name="connsiteY139" fmla="*/ 3862729 h 9695542"/>
                <a:gd name="connsiteX140" fmla="*/ 1582057 w 1582057"/>
                <a:gd name="connsiteY140" fmla="*/ 3868319 h 9695542"/>
                <a:gd name="connsiteX141" fmla="*/ 1582057 w 1582057"/>
                <a:gd name="connsiteY141" fmla="*/ 3874881 h 9695542"/>
                <a:gd name="connsiteX142" fmla="*/ 1582057 w 1582057"/>
                <a:gd name="connsiteY142" fmla="*/ 3897553 h 9695542"/>
                <a:gd name="connsiteX143" fmla="*/ 1582057 w 1582057"/>
                <a:gd name="connsiteY143" fmla="*/ 3901167 h 9695542"/>
                <a:gd name="connsiteX144" fmla="*/ 1582057 w 1582057"/>
                <a:gd name="connsiteY144" fmla="*/ 3926472 h 9695542"/>
                <a:gd name="connsiteX145" fmla="*/ 1582057 w 1582057"/>
                <a:gd name="connsiteY145" fmla="*/ 3995158 h 9695542"/>
                <a:gd name="connsiteX146" fmla="*/ 1582057 w 1582057"/>
                <a:gd name="connsiteY146" fmla="*/ 3996936 h 9695542"/>
                <a:gd name="connsiteX147" fmla="*/ 1582057 w 1582057"/>
                <a:gd name="connsiteY147" fmla="*/ 4009088 h 9695542"/>
                <a:gd name="connsiteX148" fmla="*/ 1582057 w 1582057"/>
                <a:gd name="connsiteY148" fmla="*/ 4026170 h 9695542"/>
                <a:gd name="connsiteX149" fmla="*/ 1582057 w 1582057"/>
                <a:gd name="connsiteY149" fmla="*/ 4029785 h 9695542"/>
                <a:gd name="connsiteX150" fmla="*/ 1582057 w 1582057"/>
                <a:gd name="connsiteY150" fmla="*/ 4038322 h 9695542"/>
                <a:gd name="connsiteX151" fmla="*/ 1582057 w 1582057"/>
                <a:gd name="connsiteY151" fmla="*/ 4041936 h 9695542"/>
                <a:gd name="connsiteX152" fmla="*/ 1582057 w 1582057"/>
                <a:gd name="connsiteY152" fmla="*/ 4055090 h 9695542"/>
                <a:gd name="connsiteX153" fmla="*/ 1582057 w 1582057"/>
                <a:gd name="connsiteY153" fmla="*/ 4067241 h 9695542"/>
                <a:gd name="connsiteX154" fmla="*/ 1582057 w 1582057"/>
                <a:gd name="connsiteY154" fmla="*/ 4078503 h 9695542"/>
                <a:gd name="connsiteX155" fmla="*/ 1582057 w 1582057"/>
                <a:gd name="connsiteY155" fmla="*/ 4123775 h 9695542"/>
                <a:gd name="connsiteX156" fmla="*/ 1582057 w 1582057"/>
                <a:gd name="connsiteY156" fmla="*/ 4128912 h 9695542"/>
                <a:gd name="connsiteX157" fmla="*/ 1582057 w 1582057"/>
                <a:gd name="connsiteY157" fmla="*/ 4131271 h 9695542"/>
                <a:gd name="connsiteX158" fmla="*/ 1582057 w 1582057"/>
                <a:gd name="connsiteY158" fmla="*/ 4135927 h 9695542"/>
                <a:gd name="connsiteX159" fmla="*/ 1582057 w 1582057"/>
                <a:gd name="connsiteY159" fmla="*/ 4160193 h 9695542"/>
                <a:gd name="connsiteX160" fmla="*/ 1582057 w 1582057"/>
                <a:gd name="connsiteY160" fmla="*/ 4180892 h 9695542"/>
                <a:gd name="connsiteX161" fmla="*/ 1582057 w 1582057"/>
                <a:gd name="connsiteY161" fmla="*/ 4186586 h 9695542"/>
                <a:gd name="connsiteX162" fmla="*/ 1582057 w 1582057"/>
                <a:gd name="connsiteY162" fmla="*/ 4193043 h 9695542"/>
                <a:gd name="connsiteX163" fmla="*/ 1582057 w 1582057"/>
                <a:gd name="connsiteY163" fmla="*/ 4207121 h 9695542"/>
                <a:gd name="connsiteX164" fmla="*/ 1582057 w 1582057"/>
                <a:gd name="connsiteY164" fmla="*/ 4219272 h 9695542"/>
                <a:gd name="connsiteX165" fmla="*/ 1582057 w 1582057"/>
                <a:gd name="connsiteY165" fmla="*/ 4226436 h 9695542"/>
                <a:gd name="connsiteX166" fmla="*/ 1582057 w 1582057"/>
                <a:gd name="connsiteY166" fmla="*/ 4228876 h 9695542"/>
                <a:gd name="connsiteX167" fmla="*/ 1582057 w 1582057"/>
                <a:gd name="connsiteY167" fmla="*/ 4238588 h 9695542"/>
                <a:gd name="connsiteX168" fmla="*/ 1582057 w 1582057"/>
                <a:gd name="connsiteY168" fmla="*/ 4257529 h 9695542"/>
                <a:gd name="connsiteX169" fmla="*/ 1582057 w 1582057"/>
                <a:gd name="connsiteY169" fmla="*/ 4259890 h 9695542"/>
                <a:gd name="connsiteX170" fmla="*/ 1582057 w 1582057"/>
                <a:gd name="connsiteY170" fmla="*/ 4269680 h 9695542"/>
                <a:gd name="connsiteX171" fmla="*/ 1582057 w 1582057"/>
                <a:gd name="connsiteY171" fmla="*/ 4272039 h 9695542"/>
                <a:gd name="connsiteX172" fmla="*/ 1582057 w 1582057"/>
                <a:gd name="connsiteY172" fmla="*/ 4288807 h 9695542"/>
                <a:gd name="connsiteX173" fmla="*/ 1582057 w 1582057"/>
                <a:gd name="connsiteY173" fmla="*/ 4300961 h 9695542"/>
                <a:gd name="connsiteX174" fmla="*/ 1582057 w 1582057"/>
                <a:gd name="connsiteY174" fmla="*/ 4309509 h 9695542"/>
                <a:gd name="connsiteX175" fmla="*/ 1582057 w 1582057"/>
                <a:gd name="connsiteY175" fmla="*/ 4321660 h 9695542"/>
                <a:gd name="connsiteX176" fmla="*/ 1582057 w 1582057"/>
                <a:gd name="connsiteY176" fmla="*/ 4327355 h 9695542"/>
                <a:gd name="connsiteX177" fmla="*/ 1582057 w 1582057"/>
                <a:gd name="connsiteY177" fmla="*/ 4334603 h 9695542"/>
                <a:gd name="connsiteX178" fmla="*/ 1582057 w 1582057"/>
                <a:gd name="connsiteY178" fmla="*/ 4346755 h 9695542"/>
                <a:gd name="connsiteX179" fmla="*/ 1582057 w 1582057"/>
                <a:gd name="connsiteY179" fmla="*/ 4355053 h 9695542"/>
                <a:gd name="connsiteX180" fmla="*/ 1582057 w 1582057"/>
                <a:gd name="connsiteY180" fmla="*/ 4357493 h 9695542"/>
                <a:gd name="connsiteX181" fmla="*/ 1582057 w 1582057"/>
                <a:gd name="connsiteY181" fmla="*/ 4362630 h 9695542"/>
                <a:gd name="connsiteX182" fmla="*/ 1582057 w 1582057"/>
                <a:gd name="connsiteY182" fmla="*/ 4367205 h 9695542"/>
                <a:gd name="connsiteX183" fmla="*/ 1582057 w 1582057"/>
                <a:gd name="connsiteY183" fmla="*/ 4369644 h 9695542"/>
                <a:gd name="connsiteX184" fmla="*/ 1582057 w 1582057"/>
                <a:gd name="connsiteY184" fmla="*/ 4381802 h 9695542"/>
                <a:gd name="connsiteX185" fmla="*/ 1582057 w 1582057"/>
                <a:gd name="connsiteY185" fmla="*/ 4463220 h 9695542"/>
                <a:gd name="connsiteX186" fmla="*/ 1582057 w 1582057"/>
                <a:gd name="connsiteY186" fmla="*/ 4475372 h 9695542"/>
                <a:gd name="connsiteX187" fmla="*/ 1582057 w 1582057"/>
                <a:gd name="connsiteY187" fmla="*/ 4491247 h 9695542"/>
                <a:gd name="connsiteX188" fmla="*/ 1582057 w 1582057"/>
                <a:gd name="connsiteY188" fmla="*/ 4496928 h 9695542"/>
                <a:gd name="connsiteX189" fmla="*/ 1582057 w 1582057"/>
                <a:gd name="connsiteY189" fmla="*/ 4503398 h 9695542"/>
                <a:gd name="connsiteX190" fmla="*/ 1582057 w 1582057"/>
                <a:gd name="connsiteY190" fmla="*/ 4516007 h 9695542"/>
                <a:gd name="connsiteX191" fmla="*/ 1582057 w 1582057"/>
                <a:gd name="connsiteY191" fmla="*/ 4522571 h 9695542"/>
                <a:gd name="connsiteX192" fmla="*/ 1582057 w 1582057"/>
                <a:gd name="connsiteY192" fmla="*/ 4536691 h 9695542"/>
                <a:gd name="connsiteX193" fmla="*/ 1582057 w 1582057"/>
                <a:gd name="connsiteY193" fmla="*/ 4545243 h 9695542"/>
                <a:gd name="connsiteX194" fmla="*/ 1582057 w 1582057"/>
                <a:gd name="connsiteY194" fmla="*/ 4548858 h 9695542"/>
                <a:gd name="connsiteX195" fmla="*/ 1582057 w 1582057"/>
                <a:gd name="connsiteY195" fmla="*/ 4557395 h 9695542"/>
                <a:gd name="connsiteX196" fmla="*/ 1582057 w 1582057"/>
                <a:gd name="connsiteY196" fmla="*/ 4574163 h 9695542"/>
                <a:gd name="connsiteX197" fmla="*/ 1582057 w 1582057"/>
                <a:gd name="connsiteY197" fmla="*/ 4586314 h 9695542"/>
                <a:gd name="connsiteX198" fmla="*/ 1582057 w 1582057"/>
                <a:gd name="connsiteY198" fmla="*/ 4642846 h 9695542"/>
                <a:gd name="connsiteX199" fmla="*/ 1582057 w 1582057"/>
                <a:gd name="connsiteY199" fmla="*/ 4644624 h 9695542"/>
                <a:gd name="connsiteX200" fmla="*/ 1582057 w 1582057"/>
                <a:gd name="connsiteY200" fmla="*/ 4655000 h 9695542"/>
                <a:gd name="connsiteX201" fmla="*/ 1582057 w 1582057"/>
                <a:gd name="connsiteY201" fmla="*/ 4656776 h 9695542"/>
                <a:gd name="connsiteX202" fmla="*/ 1582057 w 1582057"/>
                <a:gd name="connsiteY202" fmla="*/ 4673860 h 9695542"/>
                <a:gd name="connsiteX203" fmla="*/ 1582057 w 1582057"/>
                <a:gd name="connsiteY203" fmla="*/ 4686012 h 9695542"/>
                <a:gd name="connsiteX204" fmla="*/ 1582057 w 1582057"/>
                <a:gd name="connsiteY204" fmla="*/ 4686060 h 9695542"/>
                <a:gd name="connsiteX205" fmla="*/ 1582057 w 1582057"/>
                <a:gd name="connsiteY205" fmla="*/ 4689627 h 9695542"/>
                <a:gd name="connsiteX206" fmla="*/ 1582057 w 1582057"/>
                <a:gd name="connsiteY206" fmla="*/ 4714931 h 9695542"/>
                <a:gd name="connsiteX207" fmla="*/ 1582057 w 1582057"/>
                <a:gd name="connsiteY207" fmla="*/ 4726194 h 9695542"/>
                <a:gd name="connsiteX208" fmla="*/ 1582057 w 1582057"/>
                <a:gd name="connsiteY208" fmla="*/ 4771463 h 9695542"/>
                <a:gd name="connsiteX209" fmla="*/ 1582057 w 1582057"/>
                <a:gd name="connsiteY209" fmla="*/ 4776602 h 9695542"/>
                <a:gd name="connsiteX210" fmla="*/ 1582057 w 1582057"/>
                <a:gd name="connsiteY210" fmla="*/ 4778961 h 9695542"/>
                <a:gd name="connsiteX211" fmla="*/ 1582057 w 1582057"/>
                <a:gd name="connsiteY211" fmla="*/ 4783615 h 9695542"/>
                <a:gd name="connsiteX212" fmla="*/ 1582057 w 1582057"/>
                <a:gd name="connsiteY212" fmla="*/ 4788754 h 9695542"/>
                <a:gd name="connsiteX213" fmla="*/ 1582057 w 1582057"/>
                <a:gd name="connsiteY213" fmla="*/ 4791113 h 9695542"/>
                <a:gd name="connsiteX214" fmla="*/ 1582057 w 1582057"/>
                <a:gd name="connsiteY214" fmla="*/ 4807881 h 9695542"/>
                <a:gd name="connsiteX215" fmla="*/ 1582057 w 1582057"/>
                <a:gd name="connsiteY215" fmla="*/ 4820032 h 9695542"/>
                <a:gd name="connsiteX216" fmla="*/ 1582057 w 1582057"/>
                <a:gd name="connsiteY216" fmla="*/ 4828582 h 9695542"/>
                <a:gd name="connsiteX217" fmla="*/ 1582057 w 1582057"/>
                <a:gd name="connsiteY217" fmla="*/ 4834274 h 9695542"/>
                <a:gd name="connsiteX218" fmla="*/ 1582057 w 1582057"/>
                <a:gd name="connsiteY218" fmla="*/ 4840734 h 9695542"/>
                <a:gd name="connsiteX219" fmla="*/ 1582057 w 1582057"/>
                <a:gd name="connsiteY219" fmla="*/ 4846426 h 9695542"/>
                <a:gd name="connsiteX220" fmla="*/ 1582057 w 1582057"/>
                <a:gd name="connsiteY220" fmla="*/ 4854809 h 9695542"/>
                <a:gd name="connsiteX221" fmla="*/ 1582057 w 1582057"/>
                <a:gd name="connsiteY221" fmla="*/ 4866963 h 9695542"/>
                <a:gd name="connsiteX222" fmla="*/ 1582057 w 1582057"/>
                <a:gd name="connsiteY222" fmla="*/ 4874125 h 9695542"/>
                <a:gd name="connsiteX223" fmla="*/ 1582057 w 1582057"/>
                <a:gd name="connsiteY223" fmla="*/ 4876566 h 9695542"/>
                <a:gd name="connsiteX224" fmla="*/ 1582057 w 1582057"/>
                <a:gd name="connsiteY224" fmla="*/ 4886276 h 9695542"/>
                <a:gd name="connsiteX225" fmla="*/ 1582057 w 1582057"/>
                <a:gd name="connsiteY225" fmla="*/ 4888718 h 9695542"/>
                <a:gd name="connsiteX226" fmla="*/ 1582057 w 1582057"/>
                <a:gd name="connsiteY226" fmla="*/ 4905219 h 9695542"/>
                <a:gd name="connsiteX227" fmla="*/ 1582057 w 1582057"/>
                <a:gd name="connsiteY227" fmla="*/ 4907578 h 9695542"/>
                <a:gd name="connsiteX228" fmla="*/ 1582057 w 1582057"/>
                <a:gd name="connsiteY228" fmla="*/ 4917371 h 9695542"/>
                <a:gd name="connsiteX229" fmla="*/ 1582057 w 1582057"/>
                <a:gd name="connsiteY229" fmla="*/ 4919730 h 9695542"/>
                <a:gd name="connsiteX230" fmla="*/ 1582057 w 1582057"/>
                <a:gd name="connsiteY230" fmla="*/ 4936498 h 9695542"/>
                <a:gd name="connsiteX231" fmla="*/ 1582057 w 1582057"/>
                <a:gd name="connsiteY231" fmla="*/ 4948649 h 9695542"/>
                <a:gd name="connsiteX232" fmla="*/ 1582057 w 1582057"/>
                <a:gd name="connsiteY232" fmla="*/ 4969351 h 9695542"/>
                <a:gd name="connsiteX233" fmla="*/ 1582057 w 1582057"/>
                <a:gd name="connsiteY233" fmla="*/ 4975043 h 9695542"/>
                <a:gd name="connsiteX234" fmla="*/ 1582057 w 1582057"/>
                <a:gd name="connsiteY234" fmla="*/ 4982292 h 9695542"/>
                <a:gd name="connsiteX235" fmla="*/ 1582057 w 1582057"/>
                <a:gd name="connsiteY235" fmla="*/ 4994443 h 9695542"/>
                <a:gd name="connsiteX236" fmla="*/ 1582057 w 1582057"/>
                <a:gd name="connsiteY236" fmla="*/ 5005183 h 9695542"/>
                <a:gd name="connsiteX237" fmla="*/ 1582057 w 1582057"/>
                <a:gd name="connsiteY237" fmla="*/ 5010320 h 9695542"/>
                <a:gd name="connsiteX238" fmla="*/ 1582057 w 1582057"/>
                <a:gd name="connsiteY238" fmla="*/ 5014893 h 9695542"/>
                <a:gd name="connsiteX239" fmla="*/ 1582057 w 1582057"/>
                <a:gd name="connsiteY239" fmla="*/ 5017335 h 9695542"/>
                <a:gd name="connsiteX240" fmla="*/ 1582057 w 1582057"/>
                <a:gd name="connsiteY240" fmla="*/ 5022472 h 9695542"/>
                <a:gd name="connsiteX241" fmla="*/ 1582057 w 1582057"/>
                <a:gd name="connsiteY241" fmla="*/ 5029491 h 9695542"/>
                <a:gd name="connsiteX242" fmla="*/ 1582057 w 1582057"/>
                <a:gd name="connsiteY242" fmla="*/ 5041642 h 9695542"/>
                <a:gd name="connsiteX243" fmla="*/ 1582057 w 1582057"/>
                <a:gd name="connsiteY243" fmla="*/ 5123060 h 9695542"/>
                <a:gd name="connsiteX244" fmla="*/ 1582057 w 1582057"/>
                <a:gd name="connsiteY244" fmla="*/ 5138937 h 9695542"/>
                <a:gd name="connsiteX245" fmla="*/ 1582057 w 1582057"/>
                <a:gd name="connsiteY245" fmla="*/ 5151089 h 9695542"/>
                <a:gd name="connsiteX246" fmla="*/ 1582057 w 1582057"/>
                <a:gd name="connsiteY246" fmla="*/ 5163698 h 9695542"/>
                <a:gd name="connsiteX247" fmla="*/ 1582057 w 1582057"/>
                <a:gd name="connsiteY247" fmla="*/ 5170261 h 9695542"/>
                <a:gd name="connsiteX248" fmla="*/ 1582057 w 1582057"/>
                <a:gd name="connsiteY248" fmla="*/ 5175849 h 9695542"/>
                <a:gd name="connsiteX249" fmla="*/ 1582057 w 1582057"/>
                <a:gd name="connsiteY249" fmla="*/ 5184382 h 9695542"/>
                <a:gd name="connsiteX250" fmla="*/ 1582057 w 1582057"/>
                <a:gd name="connsiteY250" fmla="*/ 5192932 h 9695542"/>
                <a:gd name="connsiteX251" fmla="*/ 1582057 w 1582057"/>
                <a:gd name="connsiteY251" fmla="*/ 5196546 h 9695542"/>
                <a:gd name="connsiteX252" fmla="*/ 1582057 w 1582057"/>
                <a:gd name="connsiteY252" fmla="*/ 5205083 h 9695542"/>
                <a:gd name="connsiteX253" fmla="*/ 1582057 w 1582057"/>
                <a:gd name="connsiteY253" fmla="*/ 5208698 h 9695542"/>
                <a:gd name="connsiteX254" fmla="*/ 1582057 w 1582057"/>
                <a:gd name="connsiteY254" fmla="*/ 5221851 h 9695542"/>
                <a:gd name="connsiteX255" fmla="*/ 1582057 w 1582057"/>
                <a:gd name="connsiteY255" fmla="*/ 5234003 h 9695542"/>
                <a:gd name="connsiteX256" fmla="*/ 1582057 w 1582057"/>
                <a:gd name="connsiteY256" fmla="*/ 5290536 h 9695542"/>
                <a:gd name="connsiteX257" fmla="*/ 1582057 w 1582057"/>
                <a:gd name="connsiteY257" fmla="*/ 5292315 h 9695542"/>
                <a:gd name="connsiteX258" fmla="*/ 1582057 w 1582057"/>
                <a:gd name="connsiteY258" fmla="*/ 5302688 h 9695542"/>
                <a:gd name="connsiteX259" fmla="*/ 1582057 w 1582057"/>
                <a:gd name="connsiteY259" fmla="*/ 5304466 h 9695542"/>
                <a:gd name="connsiteX260" fmla="*/ 1582057 w 1582057"/>
                <a:gd name="connsiteY260" fmla="*/ 5333700 h 9695542"/>
                <a:gd name="connsiteX261" fmla="*/ 1582057 w 1582057"/>
                <a:gd name="connsiteY261" fmla="*/ 5337315 h 9695542"/>
                <a:gd name="connsiteX262" fmla="*/ 1582057 w 1582057"/>
                <a:gd name="connsiteY262" fmla="*/ 5362620 h 9695542"/>
                <a:gd name="connsiteX263" fmla="*/ 1582057 w 1582057"/>
                <a:gd name="connsiteY263" fmla="*/ 5373882 h 9695542"/>
                <a:gd name="connsiteX264" fmla="*/ 1582057 w 1582057"/>
                <a:gd name="connsiteY264" fmla="*/ 5386034 h 9695542"/>
                <a:gd name="connsiteX265" fmla="*/ 1582057 w 1582057"/>
                <a:gd name="connsiteY265" fmla="*/ 5424290 h 9695542"/>
                <a:gd name="connsiteX266" fmla="*/ 1582057 w 1582057"/>
                <a:gd name="connsiteY266" fmla="*/ 5426652 h 9695542"/>
                <a:gd name="connsiteX267" fmla="*/ 1582057 w 1582057"/>
                <a:gd name="connsiteY267" fmla="*/ 5431305 h 9695542"/>
                <a:gd name="connsiteX268" fmla="*/ 1582057 w 1582057"/>
                <a:gd name="connsiteY268" fmla="*/ 5436442 h 9695542"/>
                <a:gd name="connsiteX269" fmla="*/ 1582057 w 1582057"/>
                <a:gd name="connsiteY269" fmla="*/ 5438803 h 9695542"/>
                <a:gd name="connsiteX270" fmla="*/ 1582057 w 1582057"/>
                <a:gd name="connsiteY270" fmla="*/ 5455571 h 9695542"/>
                <a:gd name="connsiteX271" fmla="*/ 1582057 w 1582057"/>
                <a:gd name="connsiteY271" fmla="*/ 5467723 h 9695542"/>
                <a:gd name="connsiteX272" fmla="*/ 1582057 w 1582057"/>
                <a:gd name="connsiteY272" fmla="*/ 5476271 h 9695542"/>
                <a:gd name="connsiteX273" fmla="*/ 1582057 w 1582057"/>
                <a:gd name="connsiteY273" fmla="*/ 5481965 h 9695542"/>
                <a:gd name="connsiteX274" fmla="*/ 1582057 w 1582057"/>
                <a:gd name="connsiteY274" fmla="*/ 5488424 h 9695542"/>
                <a:gd name="connsiteX275" fmla="*/ 1582057 w 1582057"/>
                <a:gd name="connsiteY275" fmla="*/ 5494116 h 9695542"/>
                <a:gd name="connsiteX276" fmla="*/ 1582057 w 1582057"/>
                <a:gd name="connsiteY276" fmla="*/ 5502499 h 9695542"/>
                <a:gd name="connsiteX277" fmla="*/ 1582057 w 1582057"/>
                <a:gd name="connsiteY277" fmla="*/ 5514651 h 9695542"/>
                <a:gd name="connsiteX278" fmla="*/ 1582057 w 1582057"/>
                <a:gd name="connsiteY278" fmla="*/ 5521815 h 9695542"/>
                <a:gd name="connsiteX279" fmla="*/ 1582057 w 1582057"/>
                <a:gd name="connsiteY279" fmla="*/ 5524257 h 9695542"/>
                <a:gd name="connsiteX280" fmla="*/ 1582057 w 1582057"/>
                <a:gd name="connsiteY280" fmla="*/ 5533967 h 9695542"/>
                <a:gd name="connsiteX281" fmla="*/ 1582057 w 1582057"/>
                <a:gd name="connsiteY281" fmla="*/ 5536408 h 9695542"/>
                <a:gd name="connsiteX282" fmla="*/ 1582057 w 1582057"/>
                <a:gd name="connsiteY282" fmla="*/ 5565059 h 9695542"/>
                <a:gd name="connsiteX283" fmla="*/ 1582057 w 1582057"/>
                <a:gd name="connsiteY283" fmla="*/ 5567420 h 9695542"/>
                <a:gd name="connsiteX284" fmla="*/ 1582057 w 1582057"/>
                <a:gd name="connsiteY284" fmla="*/ 5596340 h 9695542"/>
                <a:gd name="connsiteX285" fmla="*/ 1582057 w 1582057"/>
                <a:gd name="connsiteY285" fmla="*/ 5617039 h 9695542"/>
                <a:gd name="connsiteX286" fmla="*/ 1582057 w 1582057"/>
                <a:gd name="connsiteY286" fmla="*/ 5622733 h 9695542"/>
                <a:gd name="connsiteX287" fmla="*/ 1582057 w 1582057"/>
                <a:gd name="connsiteY287" fmla="*/ 5629982 h 9695542"/>
                <a:gd name="connsiteX288" fmla="*/ 1582057 w 1582057"/>
                <a:gd name="connsiteY288" fmla="*/ 5642134 h 9695542"/>
                <a:gd name="connsiteX289" fmla="*/ 1582057 w 1582057"/>
                <a:gd name="connsiteY289" fmla="*/ 5658008 h 9695542"/>
                <a:gd name="connsiteX290" fmla="*/ 1582057 w 1582057"/>
                <a:gd name="connsiteY290" fmla="*/ 5662584 h 9695542"/>
                <a:gd name="connsiteX291" fmla="*/ 1582057 w 1582057"/>
                <a:gd name="connsiteY291" fmla="*/ 5665025 h 9695542"/>
                <a:gd name="connsiteX292" fmla="*/ 1582057 w 1582057"/>
                <a:gd name="connsiteY292" fmla="*/ 5670160 h 9695542"/>
                <a:gd name="connsiteX293" fmla="*/ 1582057 w 1582057"/>
                <a:gd name="connsiteY293" fmla="*/ 5677181 h 9695542"/>
                <a:gd name="connsiteX294" fmla="*/ 1582057 w 1582057"/>
                <a:gd name="connsiteY294" fmla="*/ 5689333 h 9695542"/>
                <a:gd name="connsiteX295" fmla="*/ 1582057 w 1582057"/>
                <a:gd name="connsiteY295" fmla="*/ 5770751 h 9695542"/>
                <a:gd name="connsiteX296" fmla="*/ 1582057 w 1582057"/>
                <a:gd name="connsiteY296" fmla="*/ 5798777 h 9695542"/>
                <a:gd name="connsiteX297" fmla="*/ 1582057 w 1582057"/>
                <a:gd name="connsiteY297" fmla="*/ 5811388 h 9695542"/>
                <a:gd name="connsiteX298" fmla="*/ 1582057 w 1582057"/>
                <a:gd name="connsiteY298" fmla="*/ 5817949 h 9695542"/>
                <a:gd name="connsiteX299" fmla="*/ 1582057 w 1582057"/>
                <a:gd name="connsiteY299" fmla="*/ 5823540 h 9695542"/>
                <a:gd name="connsiteX300" fmla="*/ 1582057 w 1582057"/>
                <a:gd name="connsiteY300" fmla="*/ 5840622 h 9695542"/>
                <a:gd name="connsiteX301" fmla="*/ 1582057 w 1582057"/>
                <a:gd name="connsiteY301" fmla="*/ 5844237 h 9695542"/>
                <a:gd name="connsiteX302" fmla="*/ 1582057 w 1582057"/>
                <a:gd name="connsiteY302" fmla="*/ 5852774 h 9695542"/>
                <a:gd name="connsiteX303" fmla="*/ 1582057 w 1582057"/>
                <a:gd name="connsiteY303" fmla="*/ 5856388 h 9695542"/>
                <a:gd name="connsiteX304" fmla="*/ 1582057 w 1582057"/>
                <a:gd name="connsiteY304" fmla="*/ 5863484 h 9695542"/>
                <a:gd name="connsiteX305" fmla="*/ 1582057 w 1582057"/>
                <a:gd name="connsiteY305" fmla="*/ 5869542 h 9695542"/>
                <a:gd name="connsiteX306" fmla="*/ 1582057 w 1582057"/>
                <a:gd name="connsiteY306" fmla="*/ 5881693 h 9695542"/>
                <a:gd name="connsiteX307" fmla="*/ 1582057 w 1582057"/>
                <a:gd name="connsiteY307" fmla="*/ 5938227 h 9695542"/>
                <a:gd name="connsiteX308" fmla="*/ 1582057 w 1582057"/>
                <a:gd name="connsiteY308" fmla="*/ 5950379 h 9695542"/>
                <a:gd name="connsiteX309" fmla="*/ 1582057 w 1582057"/>
                <a:gd name="connsiteY309" fmla="*/ 5952157 h 9695542"/>
                <a:gd name="connsiteX310" fmla="*/ 1582057 w 1582057"/>
                <a:gd name="connsiteY310" fmla="*/ 5981391 h 9695542"/>
                <a:gd name="connsiteX311" fmla="*/ 1582057 w 1582057"/>
                <a:gd name="connsiteY311" fmla="*/ 5985005 h 9695542"/>
                <a:gd name="connsiteX312" fmla="*/ 1582057 w 1582057"/>
                <a:gd name="connsiteY312" fmla="*/ 6010310 h 9695542"/>
                <a:gd name="connsiteX313" fmla="*/ 1582057 w 1582057"/>
                <a:gd name="connsiteY313" fmla="*/ 6021573 h 9695542"/>
                <a:gd name="connsiteX314" fmla="*/ 1582057 w 1582057"/>
                <a:gd name="connsiteY314" fmla="*/ 6033724 h 9695542"/>
                <a:gd name="connsiteX315" fmla="*/ 1582057 w 1582057"/>
                <a:gd name="connsiteY315" fmla="*/ 6071981 h 9695542"/>
                <a:gd name="connsiteX316" fmla="*/ 1582057 w 1582057"/>
                <a:gd name="connsiteY316" fmla="*/ 6074342 h 9695542"/>
                <a:gd name="connsiteX317" fmla="*/ 1582057 w 1582057"/>
                <a:gd name="connsiteY317" fmla="*/ 6078996 h 9695542"/>
                <a:gd name="connsiteX318" fmla="*/ 1582057 w 1582057"/>
                <a:gd name="connsiteY318" fmla="*/ 6084132 h 9695542"/>
                <a:gd name="connsiteX319" fmla="*/ 1582057 w 1582057"/>
                <a:gd name="connsiteY319" fmla="*/ 6086491 h 9695542"/>
                <a:gd name="connsiteX320" fmla="*/ 1582057 w 1582057"/>
                <a:gd name="connsiteY320" fmla="*/ 6103259 h 9695542"/>
                <a:gd name="connsiteX321" fmla="*/ 1582057 w 1582057"/>
                <a:gd name="connsiteY321" fmla="*/ 6115413 h 9695542"/>
                <a:gd name="connsiteX322" fmla="*/ 1582057 w 1582057"/>
                <a:gd name="connsiteY322" fmla="*/ 6123961 h 9695542"/>
                <a:gd name="connsiteX323" fmla="*/ 1582057 w 1582057"/>
                <a:gd name="connsiteY323" fmla="*/ 6136112 h 9695542"/>
                <a:gd name="connsiteX324" fmla="*/ 1582057 w 1582057"/>
                <a:gd name="connsiteY324" fmla="*/ 6141807 h 9695542"/>
                <a:gd name="connsiteX325" fmla="*/ 1582057 w 1582057"/>
                <a:gd name="connsiteY325" fmla="*/ 6162341 h 9695542"/>
                <a:gd name="connsiteX326" fmla="*/ 1582057 w 1582057"/>
                <a:gd name="connsiteY326" fmla="*/ 6169505 h 9695542"/>
                <a:gd name="connsiteX327" fmla="*/ 1582057 w 1582057"/>
                <a:gd name="connsiteY327" fmla="*/ 6171945 h 9695542"/>
                <a:gd name="connsiteX328" fmla="*/ 1582057 w 1582057"/>
                <a:gd name="connsiteY328" fmla="*/ 6181657 h 9695542"/>
                <a:gd name="connsiteX329" fmla="*/ 1582057 w 1582057"/>
                <a:gd name="connsiteY329" fmla="*/ 6184096 h 9695542"/>
                <a:gd name="connsiteX330" fmla="*/ 1582057 w 1582057"/>
                <a:gd name="connsiteY330" fmla="*/ 6212749 h 9695542"/>
                <a:gd name="connsiteX331" fmla="*/ 1582057 w 1582057"/>
                <a:gd name="connsiteY331" fmla="*/ 6215111 h 9695542"/>
                <a:gd name="connsiteX332" fmla="*/ 1582057 w 1582057"/>
                <a:gd name="connsiteY332" fmla="*/ 6244028 h 9695542"/>
                <a:gd name="connsiteX333" fmla="*/ 1582057 w 1582057"/>
                <a:gd name="connsiteY333" fmla="*/ 6264730 h 9695542"/>
                <a:gd name="connsiteX334" fmla="*/ 1582057 w 1582057"/>
                <a:gd name="connsiteY334" fmla="*/ 6270423 h 9695542"/>
                <a:gd name="connsiteX335" fmla="*/ 1582057 w 1582057"/>
                <a:gd name="connsiteY335" fmla="*/ 6277672 h 9695542"/>
                <a:gd name="connsiteX336" fmla="*/ 1582057 w 1582057"/>
                <a:gd name="connsiteY336" fmla="*/ 6289824 h 9695542"/>
                <a:gd name="connsiteX337" fmla="*/ 1582057 w 1582057"/>
                <a:gd name="connsiteY337" fmla="*/ 6305699 h 9695542"/>
                <a:gd name="connsiteX338" fmla="*/ 1582057 w 1582057"/>
                <a:gd name="connsiteY338" fmla="*/ 6310274 h 9695542"/>
                <a:gd name="connsiteX339" fmla="*/ 1582057 w 1582057"/>
                <a:gd name="connsiteY339" fmla="*/ 6311380 h 9695542"/>
                <a:gd name="connsiteX340" fmla="*/ 1582057 w 1582057"/>
                <a:gd name="connsiteY340" fmla="*/ 6312714 h 9695542"/>
                <a:gd name="connsiteX341" fmla="*/ 1582057 w 1582057"/>
                <a:gd name="connsiteY341" fmla="*/ 6317850 h 9695542"/>
                <a:gd name="connsiteX342" fmla="*/ 1582057 w 1582057"/>
                <a:gd name="connsiteY342" fmla="*/ 6337023 h 9695542"/>
                <a:gd name="connsiteX343" fmla="*/ 1582057 w 1582057"/>
                <a:gd name="connsiteY343" fmla="*/ 6351143 h 9695542"/>
                <a:gd name="connsiteX344" fmla="*/ 1582057 w 1582057"/>
                <a:gd name="connsiteY344" fmla="*/ 6418441 h 9695542"/>
                <a:gd name="connsiteX345" fmla="*/ 1582057 w 1582057"/>
                <a:gd name="connsiteY345" fmla="*/ 6446467 h 9695542"/>
                <a:gd name="connsiteX346" fmla="*/ 1582057 w 1582057"/>
                <a:gd name="connsiteY346" fmla="*/ 6452148 h 9695542"/>
                <a:gd name="connsiteX347" fmla="*/ 1582057 w 1582057"/>
                <a:gd name="connsiteY347" fmla="*/ 6459076 h 9695542"/>
                <a:gd name="connsiteX348" fmla="*/ 1582057 w 1582057"/>
                <a:gd name="connsiteY348" fmla="*/ 6471228 h 9695542"/>
                <a:gd name="connsiteX349" fmla="*/ 1582057 w 1582057"/>
                <a:gd name="connsiteY349" fmla="*/ 6488312 h 9695542"/>
                <a:gd name="connsiteX350" fmla="*/ 1582057 w 1582057"/>
                <a:gd name="connsiteY350" fmla="*/ 6491912 h 9695542"/>
                <a:gd name="connsiteX351" fmla="*/ 1582057 w 1582057"/>
                <a:gd name="connsiteY351" fmla="*/ 6500464 h 9695542"/>
                <a:gd name="connsiteX352" fmla="*/ 1582057 w 1582057"/>
                <a:gd name="connsiteY352" fmla="*/ 6500512 h 9695542"/>
                <a:gd name="connsiteX353" fmla="*/ 1582057 w 1582057"/>
                <a:gd name="connsiteY353" fmla="*/ 6504079 h 9695542"/>
                <a:gd name="connsiteX354" fmla="*/ 1582057 w 1582057"/>
                <a:gd name="connsiteY354" fmla="*/ 6529383 h 9695542"/>
                <a:gd name="connsiteX355" fmla="*/ 1582057 w 1582057"/>
                <a:gd name="connsiteY355" fmla="*/ 6585915 h 9695542"/>
                <a:gd name="connsiteX356" fmla="*/ 1582057 w 1582057"/>
                <a:gd name="connsiteY356" fmla="*/ 6598067 h 9695542"/>
                <a:gd name="connsiteX357" fmla="*/ 1582057 w 1582057"/>
                <a:gd name="connsiteY357" fmla="*/ 6599845 h 9695542"/>
                <a:gd name="connsiteX358" fmla="*/ 1582057 w 1582057"/>
                <a:gd name="connsiteY358" fmla="*/ 6629081 h 9695542"/>
                <a:gd name="connsiteX359" fmla="*/ 1582057 w 1582057"/>
                <a:gd name="connsiteY359" fmla="*/ 6641282 h 9695542"/>
                <a:gd name="connsiteX360" fmla="*/ 1582057 w 1582057"/>
                <a:gd name="connsiteY360" fmla="*/ 6669261 h 9695542"/>
                <a:gd name="connsiteX361" fmla="*/ 1582057 w 1582057"/>
                <a:gd name="connsiteY361" fmla="*/ 6681415 h 9695542"/>
                <a:gd name="connsiteX362" fmla="*/ 1582057 w 1582057"/>
                <a:gd name="connsiteY362" fmla="*/ 6719671 h 9695542"/>
                <a:gd name="connsiteX363" fmla="*/ 1582057 w 1582057"/>
                <a:gd name="connsiteY363" fmla="*/ 6722030 h 9695542"/>
                <a:gd name="connsiteX364" fmla="*/ 1582057 w 1582057"/>
                <a:gd name="connsiteY364" fmla="*/ 6726684 h 9695542"/>
                <a:gd name="connsiteX365" fmla="*/ 1582057 w 1582057"/>
                <a:gd name="connsiteY365" fmla="*/ 6731823 h 9695542"/>
                <a:gd name="connsiteX366" fmla="*/ 1582057 w 1582057"/>
                <a:gd name="connsiteY366" fmla="*/ 6734182 h 9695542"/>
                <a:gd name="connsiteX367" fmla="*/ 1582057 w 1582057"/>
                <a:gd name="connsiteY367" fmla="*/ 6750950 h 9695542"/>
                <a:gd name="connsiteX368" fmla="*/ 1582057 w 1582057"/>
                <a:gd name="connsiteY368" fmla="*/ 6763101 h 9695542"/>
                <a:gd name="connsiteX369" fmla="*/ 1582057 w 1582057"/>
                <a:gd name="connsiteY369" fmla="*/ 6783803 h 9695542"/>
                <a:gd name="connsiteX370" fmla="*/ 1582057 w 1582057"/>
                <a:gd name="connsiteY370" fmla="*/ 6789495 h 9695542"/>
                <a:gd name="connsiteX371" fmla="*/ 1582057 w 1582057"/>
                <a:gd name="connsiteY371" fmla="*/ 6810030 h 9695542"/>
                <a:gd name="connsiteX372" fmla="*/ 1582057 w 1582057"/>
                <a:gd name="connsiteY372" fmla="*/ 6819635 h 9695542"/>
                <a:gd name="connsiteX373" fmla="*/ 1582057 w 1582057"/>
                <a:gd name="connsiteY373" fmla="*/ 6829345 h 9695542"/>
                <a:gd name="connsiteX374" fmla="*/ 1582057 w 1582057"/>
                <a:gd name="connsiteY374" fmla="*/ 6831787 h 9695542"/>
                <a:gd name="connsiteX375" fmla="*/ 1582057 w 1582057"/>
                <a:gd name="connsiteY375" fmla="*/ 6860440 h 9695542"/>
                <a:gd name="connsiteX376" fmla="*/ 1582057 w 1582057"/>
                <a:gd name="connsiteY376" fmla="*/ 6862799 h 9695542"/>
                <a:gd name="connsiteX377" fmla="*/ 1582057 w 1582057"/>
                <a:gd name="connsiteY377" fmla="*/ 6891719 h 9695542"/>
                <a:gd name="connsiteX378" fmla="*/ 1582057 w 1582057"/>
                <a:gd name="connsiteY378" fmla="*/ 6937512 h 9695542"/>
                <a:gd name="connsiteX379" fmla="*/ 1582057 w 1582057"/>
                <a:gd name="connsiteY379" fmla="*/ 6953389 h 9695542"/>
                <a:gd name="connsiteX380" fmla="*/ 1582057 w 1582057"/>
                <a:gd name="connsiteY380" fmla="*/ 6960404 h 9695542"/>
                <a:gd name="connsiteX381" fmla="*/ 1582057 w 1582057"/>
                <a:gd name="connsiteY381" fmla="*/ 6965541 h 9695542"/>
                <a:gd name="connsiteX382" fmla="*/ 1582057 w 1582057"/>
                <a:gd name="connsiteY382" fmla="*/ 6984713 h 9695542"/>
                <a:gd name="connsiteX383" fmla="*/ 1582057 w 1582057"/>
                <a:gd name="connsiteY383" fmla="*/ 6998834 h 9695542"/>
                <a:gd name="connsiteX384" fmla="*/ 1582057 w 1582057"/>
                <a:gd name="connsiteY384" fmla="*/ 7094158 h 9695542"/>
                <a:gd name="connsiteX385" fmla="*/ 1582057 w 1582057"/>
                <a:gd name="connsiteY385" fmla="*/ 7099839 h 9695542"/>
                <a:gd name="connsiteX386" fmla="*/ 1582057 w 1582057"/>
                <a:gd name="connsiteY386" fmla="*/ 7106767 h 9695542"/>
                <a:gd name="connsiteX387" fmla="*/ 1582057 w 1582057"/>
                <a:gd name="connsiteY387" fmla="*/ 7118918 h 9695542"/>
                <a:gd name="connsiteX388" fmla="*/ 1582057 w 1582057"/>
                <a:gd name="connsiteY388" fmla="*/ 7139603 h 9695542"/>
                <a:gd name="connsiteX389" fmla="*/ 1582057 w 1582057"/>
                <a:gd name="connsiteY389" fmla="*/ 7148152 h 9695542"/>
                <a:gd name="connsiteX390" fmla="*/ 1582057 w 1582057"/>
                <a:gd name="connsiteY390" fmla="*/ 7151767 h 9695542"/>
                <a:gd name="connsiteX391" fmla="*/ 1582057 w 1582057"/>
                <a:gd name="connsiteY391" fmla="*/ 7177072 h 9695542"/>
                <a:gd name="connsiteX392" fmla="*/ 1582057 w 1582057"/>
                <a:gd name="connsiteY392" fmla="*/ 7245758 h 9695542"/>
                <a:gd name="connsiteX393" fmla="*/ 1582057 w 1582057"/>
                <a:gd name="connsiteY393" fmla="*/ 7247536 h 9695542"/>
                <a:gd name="connsiteX394" fmla="*/ 1582057 w 1582057"/>
                <a:gd name="connsiteY394" fmla="*/ 7316952 h 9695542"/>
                <a:gd name="connsiteX395" fmla="*/ 1582057 w 1582057"/>
                <a:gd name="connsiteY395" fmla="*/ 7329103 h 9695542"/>
                <a:gd name="connsiteX396" fmla="*/ 1582057 w 1582057"/>
                <a:gd name="connsiteY396" fmla="*/ 7379511 h 9695542"/>
                <a:gd name="connsiteX397" fmla="*/ 1582057 w 1582057"/>
                <a:gd name="connsiteY397" fmla="*/ 7381872 h 9695542"/>
                <a:gd name="connsiteX398" fmla="*/ 1582057 w 1582057"/>
                <a:gd name="connsiteY398" fmla="*/ 7410792 h 9695542"/>
                <a:gd name="connsiteX399" fmla="*/ 1582057 w 1582057"/>
                <a:gd name="connsiteY399" fmla="*/ 7431492 h 9695542"/>
                <a:gd name="connsiteX400" fmla="*/ 1582057 w 1582057"/>
                <a:gd name="connsiteY400" fmla="*/ 7437186 h 9695542"/>
                <a:gd name="connsiteX401" fmla="*/ 1582057 w 1582057"/>
                <a:gd name="connsiteY401" fmla="*/ 7457720 h 9695542"/>
                <a:gd name="connsiteX402" fmla="*/ 1582057 w 1582057"/>
                <a:gd name="connsiteY402" fmla="*/ 7477036 h 9695542"/>
                <a:gd name="connsiteX403" fmla="*/ 1582057 w 1582057"/>
                <a:gd name="connsiteY403" fmla="*/ 7479478 h 9695542"/>
                <a:gd name="connsiteX404" fmla="*/ 1582057 w 1582057"/>
                <a:gd name="connsiteY404" fmla="*/ 7585203 h 9695542"/>
                <a:gd name="connsiteX405" fmla="*/ 1582057 w 1582057"/>
                <a:gd name="connsiteY405" fmla="*/ 7613229 h 9695542"/>
                <a:gd name="connsiteX406" fmla="*/ 1582057 w 1582057"/>
                <a:gd name="connsiteY406" fmla="*/ 7766609 h 9695542"/>
                <a:gd name="connsiteX407" fmla="*/ 1582057 w 1582057"/>
                <a:gd name="connsiteY407" fmla="*/ 7795843 h 9695542"/>
                <a:gd name="connsiteX408" fmla="*/ 1582057 w 1582057"/>
                <a:gd name="connsiteY408" fmla="*/ 7799458 h 9695542"/>
                <a:gd name="connsiteX409" fmla="*/ 1582057 w 1582057"/>
                <a:gd name="connsiteY409" fmla="*/ 7824762 h 9695542"/>
                <a:gd name="connsiteX410" fmla="*/ 1582057 w 1582057"/>
                <a:gd name="connsiteY410" fmla="*/ 7893448 h 9695542"/>
                <a:gd name="connsiteX411" fmla="*/ 1582057 w 1582057"/>
                <a:gd name="connsiteY411" fmla="*/ 7976794 h 9695542"/>
                <a:gd name="connsiteX412" fmla="*/ 1582057 w 1582057"/>
                <a:gd name="connsiteY412" fmla="*/ 8027202 h 9695542"/>
                <a:gd name="connsiteX413" fmla="*/ 1582057 w 1582057"/>
                <a:gd name="connsiteY413" fmla="*/ 8029563 h 9695542"/>
                <a:gd name="connsiteX414" fmla="*/ 1582057 w 1582057"/>
                <a:gd name="connsiteY414" fmla="*/ 8058480 h 9695542"/>
                <a:gd name="connsiteX415" fmla="*/ 1582057 w 1582057"/>
                <a:gd name="connsiteY415" fmla="*/ 8079182 h 9695542"/>
                <a:gd name="connsiteX416" fmla="*/ 1582057 w 1582057"/>
                <a:gd name="connsiteY416" fmla="*/ 8124726 h 9695542"/>
                <a:gd name="connsiteX417" fmla="*/ 1582057 w 1582057"/>
                <a:gd name="connsiteY417" fmla="*/ 8127166 h 9695542"/>
                <a:gd name="connsiteX418" fmla="*/ 1582057 w 1582057"/>
                <a:gd name="connsiteY418" fmla="*/ 8232894 h 9695542"/>
                <a:gd name="connsiteX419" fmla="*/ 1582057 w 1582057"/>
                <a:gd name="connsiteY419" fmla="*/ 8260920 h 9695542"/>
                <a:gd name="connsiteX420" fmla="*/ 1582057 w 1582057"/>
                <a:gd name="connsiteY420" fmla="*/ 8266600 h 9695542"/>
                <a:gd name="connsiteX421" fmla="*/ 1582057 w 1582057"/>
                <a:gd name="connsiteY421" fmla="*/ 8306364 h 9695542"/>
                <a:gd name="connsiteX422" fmla="*/ 1582057 w 1582057"/>
                <a:gd name="connsiteY422" fmla="*/ 8414297 h 9695542"/>
                <a:gd name="connsiteX423" fmla="*/ 1582057 w 1582057"/>
                <a:gd name="connsiteY423" fmla="*/ 8443534 h 9695542"/>
                <a:gd name="connsiteX424" fmla="*/ 1582057 w 1582057"/>
                <a:gd name="connsiteY424" fmla="*/ 8541136 h 9695542"/>
                <a:gd name="connsiteX425" fmla="*/ 1582057 w 1582057"/>
                <a:gd name="connsiteY425" fmla="*/ 8624482 h 9695542"/>
                <a:gd name="connsiteX426" fmla="*/ 1582057 w 1582057"/>
                <a:gd name="connsiteY426" fmla="*/ 8674892 h 9695542"/>
                <a:gd name="connsiteX427" fmla="*/ 1582057 w 1582057"/>
                <a:gd name="connsiteY427" fmla="*/ 8677252 h 9695542"/>
                <a:gd name="connsiteX428" fmla="*/ 1582057 w 1582057"/>
                <a:gd name="connsiteY428" fmla="*/ 8908610 h 9695542"/>
                <a:gd name="connsiteX429" fmla="*/ 1582057 w 1582057"/>
                <a:gd name="connsiteY429" fmla="*/ 9272172 h 9695542"/>
                <a:gd name="connsiteX430" fmla="*/ 1478430 w 1582057"/>
                <a:gd name="connsiteY430" fmla="*/ 9376048 h 9695542"/>
                <a:gd name="connsiteX431" fmla="*/ 1397748 w 1582057"/>
                <a:gd name="connsiteY431" fmla="*/ 9413821 h 9695542"/>
                <a:gd name="connsiteX432" fmla="*/ 791028 w 1582057"/>
                <a:gd name="connsiteY432" fmla="*/ 9695542 h 9695542"/>
                <a:gd name="connsiteX433" fmla="*/ 184309 w 1582057"/>
                <a:gd name="connsiteY433" fmla="*/ 9413821 h 9695542"/>
                <a:gd name="connsiteX434" fmla="*/ 104416 w 1582057"/>
                <a:gd name="connsiteY434" fmla="*/ 9376048 h 9695542"/>
                <a:gd name="connsiteX435" fmla="*/ 0 w 1582057"/>
                <a:gd name="connsiteY435" fmla="*/ 9272172 h 9695542"/>
                <a:gd name="connsiteX436" fmla="*/ 0 w 1582057"/>
                <a:gd name="connsiteY436" fmla="*/ 8908608 h 9695542"/>
                <a:gd name="connsiteX437" fmla="*/ 0 w 1582057"/>
                <a:gd name="connsiteY437" fmla="*/ 8677252 h 9695542"/>
                <a:gd name="connsiteX438" fmla="*/ 0 w 1582057"/>
                <a:gd name="connsiteY438" fmla="*/ 8674890 h 9695542"/>
                <a:gd name="connsiteX439" fmla="*/ 0 w 1582057"/>
                <a:gd name="connsiteY439" fmla="*/ 8645970 h 9695542"/>
                <a:gd name="connsiteX440" fmla="*/ 0 w 1582057"/>
                <a:gd name="connsiteY440" fmla="*/ 8624482 h 9695542"/>
                <a:gd name="connsiteX441" fmla="*/ 0 w 1582057"/>
                <a:gd name="connsiteY441" fmla="*/ 8618800 h 9695542"/>
                <a:gd name="connsiteX442" fmla="*/ 0 w 1582057"/>
                <a:gd name="connsiteY442" fmla="*/ 8579037 h 9695542"/>
                <a:gd name="connsiteX443" fmla="*/ 0 w 1582057"/>
                <a:gd name="connsiteY443" fmla="*/ 8577285 h 9695542"/>
                <a:gd name="connsiteX444" fmla="*/ 0 w 1582057"/>
                <a:gd name="connsiteY444" fmla="*/ 8471104 h 9695542"/>
                <a:gd name="connsiteX445" fmla="*/ 0 w 1582057"/>
                <a:gd name="connsiteY445" fmla="*/ 8443531 h 9695542"/>
                <a:gd name="connsiteX446" fmla="*/ 0 w 1582057"/>
                <a:gd name="connsiteY446" fmla="*/ 8289822 h 9695542"/>
                <a:gd name="connsiteX447" fmla="*/ 0 w 1582057"/>
                <a:gd name="connsiteY447" fmla="*/ 8260920 h 9695542"/>
                <a:gd name="connsiteX448" fmla="*/ 0 w 1582057"/>
                <a:gd name="connsiteY448" fmla="*/ 8257305 h 9695542"/>
                <a:gd name="connsiteX449" fmla="*/ 0 w 1582057"/>
                <a:gd name="connsiteY449" fmla="*/ 8232000 h 9695542"/>
                <a:gd name="connsiteX450" fmla="*/ 0 w 1582057"/>
                <a:gd name="connsiteY450" fmla="*/ 8163314 h 9695542"/>
                <a:gd name="connsiteX451" fmla="*/ 0 w 1582057"/>
                <a:gd name="connsiteY451" fmla="*/ 8079182 h 9695542"/>
                <a:gd name="connsiteX452" fmla="*/ 0 w 1582057"/>
                <a:gd name="connsiteY452" fmla="*/ 8029561 h 9695542"/>
                <a:gd name="connsiteX453" fmla="*/ 0 w 1582057"/>
                <a:gd name="connsiteY453" fmla="*/ 8027202 h 9695542"/>
                <a:gd name="connsiteX454" fmla="*/ 0 w 1582057"/>
                <a:gd name="connsiteY454" fmla="*/ 7998280 h 9695542"/>
                <a:gd name="connsiteX455" fmla="*/ 0 w 1582057"/>
                <a:gd name="connsiteY455" fmla="*/ 7976792 h 9695542"/>
                <a:gd name="connsiteX456" fmla="*/ 0 w 1582057"/>
                <a:gd name="connsiteY456" fmla="*/ 7931346 h 9695542"/>
                <a:gd name="connsiteX457" fmla="*/ 0 w 1582057"/>
                <a:gd name="connsiteY457" fmla="*/ 7929596 h 9695542"/>
                <a:gd name="connsiteX458" fmla="*/ 0 w 1582057"/>
                <a:gd name="connsiteY458" fmla="*/ 7823414 h 9695542"/>
                <a:gd name="connsiteX459" fmla="*/ 0 w 1582057"/>
                <a:gd name="connsiteY459" fmla="*/ 7795843 h 9695542"/>
                <a:gd name="connsiteX460" fmla="*/ 0 w 1582057"/>
                <a:gd name="connsiteY460" fmla="*/ 7790149 h 9695542"/>
                <a:gd name="connsiteX461" fmla="*/ 0 w 1582057"/>
                <a:gd name="connsiteY461" fmla="*/ 7750298 h 9695542"/>
                <a:gd name="connsiteX462" fmla="*/ 0 w 1582057"/>
                <a:gd name="connsiteY462" fmla="*/ 7642132 h 9695542"/>
                <a:gd name="connsiteX463" fmla="*/ 0 w 1582057"/>
                <a:gd name="connsiteY463" fmla="*/ 7613229 h 9695542"/>
                <a:gd name="connsiteX464" fmla="*/ 0 w 1582057"/>
                <a:gd name="connsiteY464" fmla="*/ 7515624 h 9695542"/>
                <a:gd name="connsiteX465" fmla="*/ 0 w 1582057"/>
                <a:gd name="connsiteY465" fmla="*/ 7457720 h 9695542"/>
                <a:gd name="connsiteX466" fmla="*/ 0 w 1582057"/>
                <a:gd name="connsiteY466" fmla="*/ 7452039 h 9695542"/>
                <a:gd name="connsiteX467" fmla="*/ 0 w 1582057"/>
                <a:gd name="connsiteY467" fmla="*/ 7431492 h 9695542"/>
                <a:gd name="connsiteX468" fmla="*/ 0 w 1582057"/>
                <a:gd name="connsiteY468" fmla="*/ 7412275 h 9695542"/>
                <a:gd name="connsiteX469" fmla="*/ 0 w 1582057"/>
                <a:gd name="connsiteY469" fmla="*/ 7381870 h 9695542"/>
                <a:gd name="connsiteX470" fmla="*/ 0 w 1582057"/>
                <a:gd name="connsiteY470" fmla="*/ 7379509 h 9695542"/>
                <a:gd name="connsiteX471" fmla="*/ 0 w 1582057"/>
                <a:gd name="connsiteY471" fmla="*/ 7350592 h 9695542"/>
                <a:gd name="connsiteX472" fmla="*/ 0 w 1582057"/>
                <a:gd name="connsiteY472" fmla="*/ 7329103 h 9695542"/>
                <a:gd name="connsiteX473" fmla="*/ 0 w 1582057"/>
                <a:gd name="connsiteY473" fmla="*/ 7316952 h 9695542"/>
                <a:gd name="connsiteX474" fmla="*/ 0 w 1582057"/>
                <a:gd name="connsiteY474" fmla="*/ 7304341 h 9695542"/>
                <a:gd name="connsiteX475" fmla="*/ 0 w 1582057"/>
                <a:gd name="connsiteY475" fmla="*/ 7283658 h 9695542"/>
                <a:gd name="connsiteX476" fmla="*/ 0 w 1582057"/>
                <a:gd name="connsiteY476" fmla="*/ 7281906 h 9695542"/>
                <a:gd name="connsiteX477" fmla="*/ 0 w 1582057"/>
                <a:gd name="connsiteY477" fmla="*/ 7271504 h 9695542"/>
                <a:gd name="connsiteX478" fmla="*/ 0 w 1582057"/>
                <a:gd name="connsiteY478" fmla="*/ 7175726 h 9695542"/>
                <a:gd name="connsiteX479" fmla="*/ 0 w 1582057"/>
                <a:gd name="connsiteY479" fmla="*/ 7163572 h 9695542"/>
                <a:gd name="connsiteX480" fmla="*/ 0 w 1582057"/>
                <a:gd name="connsiteY480" fmla="*/ 7148150 h 9695542"/>
                <a:gd name="connsiteX481" fmla="*/ 0 w 1582057"/>
                <a:gd name="connsiteY481" fmla="*/ 7142458 h 9695542"/>
                <a:gd name="connsiteX482" fmla="*/ 0 w 1582057"/>
                <a:gd name="connsiteY482" fmla="*/ 7102608 h 9695542"/>
                <a:gd name="connsiteX483" fmla="*/ 0 w 1582057"/>
                <a:gd name="connsiteY483" fmla="*/ 7094156 h 9695542"/>
                <a:gd name="connsiteX484" fmla="*/ 0 w 1582057"/>
                <a:gd name="connsiteY484" fmla="*/ 6996552 h 9695542"/>
                <a:gd name="connsiteX485" fmla="*/ 0 w 1582057"/>
                <a:gd name="connsiteY485" fmla="*/ 6994441 h 9695542"/>
                <a:gd name="connsiteX486" fmla="*/ 0 w 1582057"/>
                <a:gd name="connsiteY486" fmla="*/ 6965538 h 9695542"/>
                <a:gd name="connsiteX487" fmla="*/ 0 w 1582057"/>
                <a:gd name="connsiteY487" fmla="*/ 6953387 h 9695542"/>
                <a:gd name="connsiteX488" fmla="*/ 0 w 1582057"/>
                <a:gd name="connsiteY488" fmla="*/ 6953339 h 9695542"/>
                <a:gd name="connsiteX489" fmla="*/ 0 w 1582057"/>
                <a:gd name="connsiteY489" fmla="*/ 6924467 h 9695542"/>
                <a:gd name="connsiteX490" fmla="*/ 0 w 1582057"/>
                <a:gd name="connsiteY490" fmla="*/ 6867936 h 9695542"/>
                <a:gd name="connsiteX491" fmla="*/ 0 w 1582057"/>
                <a:gd name="connsiteY491" fmla="*/ 6862799 h 9695542"/>
                <a:gd name="connsiteX492" fmla="*/ 0 w 1582057"/>
                <a:gd name="connsiteY492" fmla="*/ 6860438 h 9695542"/>
                <a:gd name="connsiteX493" fmla="*/ 0 w 1582057"/>
                <a:gd name="connsiteY493" fmla="*/ 6855784 h 9695542"/>
                <a:gd name="connsiteX494" fmla="*/ 0 w 1582057"/>
                <a:gd name="connsiteY494" fmla="*/ 6831518 h 9695542"/>
                <a:gd name="connsiteX495" fmla="*/ 0 w 1582057"/>
                <a:gd name="connsiteY495" fmla="*/ 6810030 h 9695542"/>
                <a:gd name="connsiteX496" fmla="*/ 0 w 1582057"/>
                <a:gd name="connsiteY496" fmla="*/ 6804348 h 9695542"/>
                <a:gd name="connsiteX497" fmla="*/ 0 w 1582057"/>
                <a:gd name="connsiteY497" fmla="*/ 6783801 h 9695542"/>
                <a:gd name="connsiteX498" fmla="*/ 0 w 1582057"/>
                <a:gd name="connsiteY498" fmla="*/ 6764585 h 9695542"/>
                <a:gd name="connsiteX499" fmla="*/ 0 w 1582057"/>
                <a:gd name="connsiteY499" fmla="*/ 6762833 h 9695542"/>
                <a:gd name="connsiteX500" fmla="*/ 0 w 1582057"/>
                <a:gd name="connsiteY500" fmla="*/ 6734180 h 9695542"/>
                <a:gd name="connsiteX501" fmla="*/ 0 w 1582057"/>
                <a:gd name="connsiteY501" fmla="*/ 6731821 h 9695542"/>
                <a:gd name="connsiteX502" fmla="*/ 0 w 1582057"/>
                <a:gd name="connsiteY502" fmla="*/ 6722030 h 9695542"/>
                <a:gd name="connsiteX503" fmla="*/ 0 w 1582057"/>
                <a:gd name="connsiteY503" fmla="*/ 6719669 h 9695542"/>
                <a:gd name="connsiteX504" fmla="*/ 0 w 1582057"/>
                <a:gd name="connsiteY504" fmla="*/ 6702901 h 9695542"/>
                <a:gd name="connsiteX505" fmla="*/ 0 w 1582057"/>
                <a:gd name="connsiteY505" fmla="*/ 6690749 h 9695542"/>
                <a:gd name="connsiteX506" fmla="*/ 0 w 1582057"/>
                <a:gd name="connsiteY506" fmla="*/ 6681412 h 9695542"/>
                <a:gd name="connsiteX507" fmla="*/ 0 w 1582057"/>
                <a:gd name="connsiteY507" fmla="*/ 6669261 h 9695542"/>
                <a:gd name="connsiteX508" fmla="*/ 0 w 1582057"/>
                <a:gd name="connsiteY508" fmla="*/ 6663580 h 9695542"/>
                <a:gd name="connsiteX509" fmla="*/ 0 w 1582057"/>
                <a:gd name="connsiteY509" fmla="*/ 6656652 h 9695542"/>
                <a:gd name="connsiteX510" fmla="*/ 0 w 1582057"/>
                <a:gd name="connsiteY510" fmla="*/ 6635968 h 9695542"/>
                <a:gd name="connsiteX511" fmla="*/ 0 w 1582057"/>
                <a:gd name="connsiteY511" fmla="*/ 6634216 h 9695542"/>
                <a:gd name="connsiteX512" fmla="*/ 0 w 1582057"/>
                <a:gd name="connsiteY512" fmla="*/ 6629079 h 9695542"/>
                <a:gd name="connsiteX513" fmla="*/ 0 w 1582057"/>
                <a:gd name="connsiteY513" fmla="*/ 6623816 h 9695542"/>
                <a:gd name="connsiteX514" fmla="*/ 0 w 1582057"/>
                <a:gd name="connsiteY514" fmla="*/ 6622064 h 9695542"/>
                <a:gd name="connsiteX515" fmla="*/ 0 w 1582057"/>
                <a:gd name="connsiteY515" fmla="*/ 6609865 h 9695542"/>
                <a:gd name="connsiteX516" fmla="*/ 0 w 1582057"/>
                <a:gd name="connsiteY516" fmla="*/ 6564233 h 9695542"/>
                <a:gd name="connsiteX517" fmla="*/ 0 w 1582057"/>
                <a:gd name="connsiteY517" fmla="*/ 6528035 h 9695542"/>
                <a:gd name="connsiteX518" fmla="*/ 0 w 1582057"/>
                <a:gd name="connsiteY518" fmla="*/ 6515883 h 9695542"/>
                <a:gd name="connsiteX519" fmla="*/ 0 w 1582057"/>
                <a:gd name="connsiteY519" fmla="*/ 6500462 h 9695542"/>
                <a:gd name="connsiteX520" fmla="*/ 0 w 1582057"/>
                <a:gd name="connsiteY520" fmla="*/ 6494770 h 9695542"/>
                <a:gd name="connsiteX521" fmla="*/ 0 w 1582057"/>
                <a:gd name="connsiteY521" fmla="*/ 6488310 h 9695542"/>
                <a:gd name="connsiteX522" fmla="*/ 0 w 1582057"/>
                <a:gd name="connsiteY522" fmla="*/ 6475370 h 9695542"/>
                <a:gd name="connsiteX523" fmla="*/ 0 w 1582057"/>
                <a:gd name="connsiteY523" fmla="*/ 6469096 h 9695542"/>
                <a:gd name="connsiteX524" fmla="*/ 0 w 1582057"/>
                <a:gd name="connsiteY524" fmla="*/ 6454917 h 9695542"/>
                <a:gd name="connsiteX525" fmla="*/ 0 w 1582057"/>
                <a:gd name="connsiteY525" fmla="*/ 6446467 h 9695542"/>
                <a:gd name="connsiteX526" fmla="*/ 0 w 1582057"/>
                <a:gd name="connsiteY526" fmla="*/ 6442853 h 9695542"/>
                <a:gd name="connsiteX527" fmla="*/ 0 w 1582057"/>
                <a:gd name="connsiteY527" fmla="*/ 6417548 h 9695542"/>
                <a:gd name="connsiteX528" fmla="*/ 0 w 1582057"/>
                <a:gd name="connsiteY528" fmla="*/ 6348862 h 9695542"/>
                <a:gd name="connsiteX529" fmla="*/ 0 w 1582057"/>
                <a:gd name="connsiteY529" fmla="*/ 6346752 h 9695542"/>
                <a:gd name="connsiteX530" fmla="*/ 0 w 1582057"/>
                <a:gd name="connsiteY530" fmla="*/ 6334601 h 9695542"/>
                <a:gd name="connsiteX531" fmla="*/ 0 w 1582057"/>
                <a:gd name="connsiteY531" fmla="*/ 6317850 h 9695542"/>
                <a:gd name="connsiteX532" fmla="*/ 0 w 1582057"/>
                <a:gd name="connsiteY532" fmla="*/ 6305699 h 9695542"/>
                <a:gd name="connsiteX533" fmla="*/ 0 w 1582057"/>
                <a:gd name="connsiteY533" fmla="*/ 6305651 h 9695542"/>
                <a:gd name="connsiteX534" fmla="*/ 0 w 1582057"/>
                <a:gd name="connsiteY534" fmla="*/ 6302084 h 9695542"/>
                <a:gd name="connsiteX535" fmla="*/ 0 w 1582057"/>
                <a:gd name="connsiteY535" fmla="*/ 6276779 h 9695542"/>
                <a:gd name="connsiteX536" fmla="*/ 0 w 1582057"/>
                <a:gd name="connsiteY536" fmla="*/ 6264730 h 9695542"/>
                <a:gd name="connsiteX537" fmla="*/ 0 w 1582057"/>
                <a:gd name="connsiteY537" fmla="*/ 6220247 h 9695542"/>
                <a:gd name="connsiteX538" fmla="*/ 0 w 1582057"/>
                <a:gd name="connsiteY538" fmla="*/ 6215109 h 9695542"/>
                <a:gd name="connsiteX539" fmla="*/ 0 w 1582057"/>
                <a:gd name="connsiteY539" fmla="*/ 6212749 h 9695542"/>
                <a:gd name="connsiteX540" fmla="*/ 0 w 1582057"/>
                <a:gd name="connsiteY540" fmla="*/ 6208096 h 9695542"/>
                <a:gd name="connsiteX541" fmla="*/ 0 w 1582057"/>
                <a:gd name="connsiteY541" fmla="*/ 6183828 h 9695542"/>
                <a:gd name="connsiteX542" fmla="*/ 0 w 1582057"/>
                <a:gd name="connsiteY542" fmla="*/ 6162339 h 9695542"/>
                <a:gd name="connsiteX543" fmla="*/ 0 w 1582057"/>
                <a:gd name="connsiteY543" fmla="*/ 6156659 h 9695542"/>
                <a:gd name="connsiteX544" fmla="*/ 0 w 1582057"/>
                <a:gd name="connsiteY544" fmla="*/ 6136112 h 9695542"/>
                <a:gd name="connsiteX545" fmla="*/ 0 w 1582057"/>
                <a:gd name="connsiteY545" fmla="*/ 6123961 h 9695542"/>
                <a:gd name="connsiteX546" fmla="*/ 0 w 1582057"/>
                <a:gd name="connsiteY546" fmla="*/ 6116894 h 9695542"/>
                <a:gd name="connsiteX547" fmla="*/ 0 w 1582057"/>
                <a:gd name="connsiteY547" fmla="*/ 6115144 h 9695542"/>
                <a:gd name="connsiteX548" fmla="*/ 0 w 1582057"/>
                <a:gd name="connsiteY548" fmla="*/ 6086491 h 9695542"/>
                <a:gd name="connsiteX549" fmla="*/ 0 w 1582057"/>
                <a:gd name="connsiteY549" fmla="*/ 6084132 h 9695542"/>
                <a:gd name="connsiteX550" fmla="*/ 0 w 1582057"/>
                <a:gd name="connsiteY550" fmla="*/ 6074342 h 9695542"/>
                <a:gd name="connsiteX551" fmla="*/ 0 w 1582057"/>
                <a:gd name="connsiteY551" fmla="*/ 6071981 h 9695542"/>
                <a:gd name="connsiteX552" fmla="*/ 0 w 1582057"/>
                <a:gd name="connsiteY552" fmla="*/ 6055213 h 9695542"/>
                <a:gd name="connsiteX553" fmla="*/ 0 w 1582057"/>
                <a:gd name="connsiteY553" fmla="*/ 6043061 h 9695542"/>
                <a:gd name="connsiteX554" fmla="*/ 0 w 1582057"/>
                <a:gd name="connsiteY554" fmla="*/ 6033724 h 9695542"/>
                <a:gd name="connsiteX555" fmla="*/ 0 w 1582057"/>
                <a:gd name="connsiteY555" fmla="*/ 6021573 h 9695542"/>
                <a:gd name="connsiteX556" fmla="*/ 0 w 1582057"/>
                <a:gd name="connsiteY556" fmla="*/ 6008962 h 9695542"/>
                <a:gd name="connsiteX557" fmla="*/ 0 w 1582057"/>
                <a:gd name="connsiteY557" fmla="*/ 5988279 h 9695542"/>
                <a:gd name="connsiteX558" fmla="*/ 0 w 1582057"/>
                <a:gd name="connsiteY558" fmla="*/ 5986527 h 9695542"/>
                <a:gd name="connsiteX559" fmla="*/ 0 w 1582057"/>
                <a:gd name="connsiteY559" fmla="*/ 5981391 h 9695542"/>
                <a:gd name="connsiteX560" fmla="*/ 0 w 1582057"/>
                <a:gd name="connsiteY560" fmla="*/ 5976128 h 9695542"/>
                <a:gd name="connsiteX561" fmla="*/ 0 w 1582057"/>
                <a:gd name="connsiteY561" fmla="*/ 5975697 h 9695542"/>
                <a:gd name="connsiteX562" fmla="*/ 0 w 1582057"/>
                <a:gd name="connsiteY562" fmla="*/ 5974376 h 9695542"/>
                <a:gd name="connsiteX563" fmla="*/ 0 w 1582057"/>
                <a:gd name="connsiteY563" fmla="*/ 5935846 h 9695542"/>
                <a:gd name="connsiteX564" fmla="*/ 0 w 1582057"/>
                <a:gd name="connsiteY564" fmla="*/ 5880347 h 9695542"/>
                <a:gd name="connsiteX565" fmla="*/ 0 w 1582057"/>
                <a:gd name="connsiteY565" fmla="*/ 5868195 h 9695542"/>
                <a:gd name="connsiteX566" fmla="*/ 0 w 1582057"/>
                <a:gd name="connsiteY566" fmla="*/ 5852774 h 9695542"/>
                <a:gd name="connsiteX567" fmla="*/ 0 w 1582057"/>
                <a:gd name="connsiteY567" fmla="*/ 5847082 h 9695542"/>
                <a:gd name="connsiteX568" fmla="*/ 0 w 1582057"/>
                <a:gd name="connsiteY568" fmla="*/ 5840622 h 9695542"/>
                <a:gd name="connsiteX569" fmla="*/ 0 w 1582057"/>
                <a:gd name="connsiteY569" fmla="*/ 5834928 h 9695542"/>
                <a:gd name="connsiteX570" fmla="*/ 0 w 1582057"/>
                <a:gd name="connsiteY570" fmla="*/ 5827679 h 9695542"/>
                <a:gd name="connsiteX571" fmla="*/ 0 w 1582057"/>
                <a:gd name="connsiteY571" fmla="*/ 5807231 h 9695542"/>
                <a:gd name="connsiteX572" fmla="*/ 0 w 1582057"/>
                <a:gd name="connsiteY572" fmla="*/ 5798777 h 9695542"/>
                <a:gd name="connsiteX573" fmla="*/ 0 w 1582057"/>
                <a:gd name="connsiteY573" fmla="*/ 5795080 h 9695542"/>
                <a:gd name="connsiteX574" fmla="*/ 0 w 1582057"/>
                <a:gd name="connsiteY574" fmla="*/ 5786576 h 9695542"/>
                <a:gd name="connsiteX575" fmla="*/ 0 w 1582057"/>
                <a:gd name="connsiteY575" fmla="*/ 5701172 h 9695542"/>
                <a:gd name="connsiteX576" fmla="*/ 0 w 1582057"/>
                <a:gd name="connsiteY576" fmla="*/ 5699064 h 9695542"/>
                <a:gd name="connsiteX577" fmla="*/ 0 w 1582057"/>
                <a:gd name="connsiteY577" fmla="*/ 5686911 h 9695542"/>
                <a:gd name="connsiteX578" fmla="*/ 0 w 1582057"/>
                <a:gd name="connsiteY578" fmla="*/ 5670160 h 9695542"/>
                <a:gd name="connsiteX579" fmla="*/ 0 w 1582057"/>
                <a:gd name="connsiteY579" fmla="*/ 5658008 h 9695542"/>
                <a:gd name="connsiteX580" fmla="*/ 0 w 1582057"/>
                <a:gd name="connsiteY580" fmla="*/ 5657961 h 9695542"/>
                <a:gd name="connsiteX581" fmla="*/ 0 w 1582057"/>
                <a:gd name="connsiteY581" fmla="*/ 5645809 h 9695542"/>
                <a:gd name="connsiteX582" fmla="*/ 0 w 1582057"/>
                <a:gd name="connsiteY582" fmla="*/ 5617039 h 9695542"/>
                <a:gd name="connsiteX583" fmla="*/ 0 w 1582057"/>
                <a:gd name="connsiteY583" fmla="*/ 5572557 h 9695542"/>
                <a:gd name="connsiteX584" fmla="*/ 0 w 1582057"/>
                <a:gd name="connsiteY584" fmla="*/ 5567418 h 9695542"/>
                <a:gd name="connsiteX585" fmla="*/ 0 w 1582057"/>
                <a:gd name="connsiteY585" fmla="*/ 5565057 h 9695542"/>
                <a:gd name="connsiteX586" fmla="*/ 0 w 1582057"/>
                <a:gd name="connsiteY586" fmla="*/ 5560403 h 9695542"/>
                <a:gd name="connsiteX587" fmla="*/ 0 w 1582057"/>
                <a:gd name="connsiteY587" fmla="*/ 5536139 h 9695542"/>
                <a:gd name="connsiteX588" fmla="*/ 0 w 1582057"/>
                <a:gd name="connsiteY588" fmla="*/ 5514651 h 9695542"/>
                <a:gd name="connsiteX589" fmla="*/ 0 w 1582057"/>
                <a:gd name="connsiteY589" fmla="*/ 5502499 h 9695542"/>
                <a:gd name="connsiteX590" fmla="*/ 0 w 1582057"/>
                <a:gd name="connsiteY590" fmla="*/ 5488424 h 9695542"/>
                <a:gd name="connsiteX591" fmla="*/ 0 w 1582057"/>
                <a:gd name="connsiteY591" fmla="*/ 5476271 h 9695542"/>
                <a:gd name="connsiteX592" fmla="*/ 0 w 1582057"/>
                <a:gd name="connsiteY592" fmla="*/ 5469206 h 9695542"/>
                <a:gd name="connsiteX593" fmla="*/ 0 w 1582057"/>
                <a:gd name="connsiteY593" fmla="*/ 5467454 h 9695542"/>
                <a:gd name="connsiteX594" fmla="*/ 0 w 1582057"/>
                <a:gd name="connsiteY594" fmla="*/ 5457052 h 9695542"/>
                <a:gd name="connsiteX595" fmla="*/ 0 w 1582057"/>
                <a:gd name="connsiteY595" fmla="*/ 5438803 h 9695542"/>
                <a:gd name="connsiteX596" fmla="*/ 0 w 1582057"/>
                <a:gd name="connsiteY596" fmla="*/ 5436442 h 9695542"/>
                <a:gd name="connsiteX597" fmla="*/ 0 w 1582057"/>
                <a:gd name="connsiteY597" fmla="*/ 5426650 h 9695542"/>
                <a:gd name="connsiteX598" fmla="*/ 0 w 1582057"/>
                <a:gd name="connsiteY598" fmla="*/ 5424290 h 9695542"/>
                <a:gd name="connsiteX599" fmla="*/ 0 w 1582057"/>
                <a:gd name="connsiteY599" fmla="*/ 5407522 h 9695542"/>
                <a:gd name="connsiteX600" fmla="*/ 0 w 1582057"/>
                <a:gd name="connsiteY600" fmla="*/ 5395371 h 9695542"/>
                <a:gd name="connsiteX601" fmla="*/ 0 w 1582057"/>
                <a:gd name="connsiteY601" fmla="*/ 5386034 h 9695542"/>
                <a:gd name="connsiteX602" fmla="*/ 0 w 1582057"/>
                <a:gd name="connsiteY602" fmla="*/ 5373882 h 9695542"/>
                <a:gd name="connsiteX603" fmla="*/ 0 w 1582057"/>
                <a:gd name="connsiteY603" fmla="*/ 5361273 h 9695542"/>
                <a:gd name="connsiteX604" fmla="*/ 0 w 1582057"/>
                <a:gd name="connsiteY604" fmla="*/ 5349119 h 9695542"/>
                <a:gd name="connsiteX605" fmla="*/ 0 w 1582057"/>
                <a:gd name="connsiteY605" fmla="*/ 5340589 h 9695542"/>
                <a:gd name="connsiteX606" fmla="*/ 0 w 1582057"/>
                <a:gd name="connsiteY606" fmla="*/ 5338837 h 9695542"/>
                <a:gd name="connsiteX607" fmla="*/ 0 w 1582057"/>
                <a:gd name="connsiteY607" fmla="*/ 5333698 h 9695542"/>
                <a:gd name="connsiteX608" fmla="*/ 0 w 1582057"/>
                <a:gd name="connsiteY608" fmla="*/ 5328437 h 9695542"/>
                <a:gd name="connsiteX609" fmla="*/ 0 w 1582057"/>
                <a:gd name="connsiteY609" fmla="*/ 5328006 h 9695542"/>
                <a:gd name="connsiteX610" fmla="*/ 0 w 1582057"/>
                <a:gd name="connsiteY610" fmla="*/ 5326685 h 9695542"/>
                <a:gd name="connsiteX611" fmla="*/ 0 w 1582057"/>
                <a:gd name="connsiteY611" fmla="*/ 5288156 h 9695542"/>
                <a:gd name="connsiteX612" fmla="*/ 0 w 1582057"/>
                <a:gd name="connsiteY612" fmla="*/ 5232656 h 9695542"/>
                <a:gd name="connsiteX613" fmla="*/ 0 w 1582057"/>
                <a:gd name="connsiteY613" fmla="*/ 5220505 h 9695542"/>
                <a:gd name="connsiteX614" fmla="*/ 0 w 1582057"/>
                <a:gd name="connsiteY614" fmla="*/ 5205083 h 9695542"/>
                <a:gd name="connsiteX615" fmla="*/ 0 w 1582057"/>
                <a:gd name="connsiteY615" fmla="*/ 5199391 h 9695542"/>
                <a:gd name="connsiteX616" fmla="*/ 0 w 1582057"/>
                <a:gd name="connsiteY616" fmla="*/ 5192932 h 9695542"/>
                <a:gd name="connsiteX617" fmla="*/ 0 w 1582057"/>
                <a:gd name="connsiteY617" fmla="*/ 5187240 h 9695542"/>
                <a:gd name="connsiteX618" fmla="*/ 0 w 1582057"/>
                <a:gd name="connsiteY618" fmla="*/ 5179989 h 9695542"/>
                <a:gd name="connsiteX619" fmla="*/ 0 w 1582057"/>
                <a:gd name="connsiteY619" fmla="*/ 5159539 h 9695542"/>
                <a:gd name="connsiteX620" fmla="*/ 0 w 1582057"/>
                <a:gd name="connsiteY620" fmla="*/ 5151086 h 9695542"/>
                <a:gd name="connsiteX621" fmla="*/ 0 w 1582057"/>
                <a:gd name="connsiteY621" fmla="*/ 5147387 h 9695542"/>
                <a:gd name="connsiteX622" fmla="*/ 0 w 1582057"/>
                <a:gd name="connsiteY622" fmla="*/ 5138935 h 9695542"/>
                <a:gd name="connsiteX623" fmla="*/ 0 w 1582057"/>
                <a:gd name="connsiteY623" fmla="*/ 5138887 h 9695542"/>
                <a:gd name="connsiteX624" fmla="*/ 0 w 1582057"/>
                <a:gd name="connsiteY624" fmla="*/ 5110015 h 9695542"/>
                <a:gd name="connsiteX625" fmla="*/ 0 w 1582057"/>
                <a:gd name="connsiteY625" fmla="*/ 5053484 h 9695542"/>
                <a:gd name="connsiteX626" fmla="*/ 0 w 1582057"/>
                <a:gd name="connsiteY626" fmla="*/ 5051374 h 9695542"/>
                <a:gd name="connsiteX627" fmla="*/ 0 w 1582057"/>
                <a:gd name="connsiteY627" fmla="*/ 5041332 h 9695542"/>
                <a:gd name="connsiteX628" fmla="*/ 0 w 1582057"/>
                <a:gd name="connsiteY628" fmla="*/ 5039220 h 9695542"/>
                <a:gd name="connsiteX629" fmla="*/ 0 w 1582057"/>
                <a:gd name="connsiteY629" fmla="*/ 5022472 h 9695542"/>
                <a:gd name="connsiteX630" fmla="*/ 0 w 1582057"/>
                <a:gd name="connsiteY630" fmla="*/ 5010320 h 9695542"/>
                <a:gd name="connsiteX631" fmla="*/ 0 w 1582057"/>
                <a:gd name="connsiteY631" fmla="*/ 5010270 h 9695542"/>
                <a:gd name="connsiteX632" fmla="*/ 0 w 1582057"/>
                <a:gd name="connsiteY632" fmla="*/ 4998119 h 9695542"/>
                <a:gd name="connsiteX633" fmla="*/ 0 w 1582057"/>
                <a:gd name="connsiteY633" fmla="*/ 4969349 h 9695542"/>
                <a:gd name="connsiteX634" fmla="*/ 0 w 1582057"/>
                <a:gd name="connsiteY634" fmla="*/ 4924867 h 9695542"/>
                <a:gd name="connsiteX635" fmla="*/ 0 w 1582057"/>
                <a:gd name="connsiteY635" fmla="*/ 4919728 h 9695542"/>
                <a:gd name="connsiteX636" fmla="*/ 0 w 1582057"/>
                <a:gd name="connsiteY636" fmla="*/ 4917369 h 9695542"/>
                <a:gd name="connsiteX637" fmla="*/ 0 w 1582057"/>
                <a:gd name="connsiteY637" fmla="*/ 4912715 h 9695542"/>
                <a:gd name="connsiteX638" fmla="*/ 0 w 1582057"/>
                <a:gd name="connsiteY638" fmla="*/ 4907578 h 9695542"/>
                <a:gd name="connsiteX639" fmla="*/ 0 w 1582057"/>
                <a:gd name="connsiteY639" fmla="*/ 4905217 h 9695542"/>
                <a:gd name="connsiteX640" fmla="*/ 0 w 1582057"/>
                <a:gd name="connsiteY640" fmla="*/ 4888449 h 9695542"/>
                <a:gd name="connsiteX641" fmla="*/ 0 w 1582057"/>
                <a:gd name="connsiteY641" fmla="*/ 4876297 h 9695542"/>
                <a:gd name="connsiteX642" fmla="*/ 0 w 1582057"/>
                <a:gd name="connsiteY642" fmla="*/ 4866960 h 9695542"/>
                <a:gd name="connsiteX643" fmla="*/ 0 w 1582057"/>
                <a:gd name="connsiteY643" fmla="*/ 4854809 h 9695542"/>
                <a:gd name="connsiteX644" fmla="*/ 0 w 1582057"/>
                <a:gd name="connsiteY644" fmla="*/ 4849128 h 9695542"/>
                <a:gd name="connsiteX645" fmla="*/ 0 w 1582057"/>
                <a:gd name="connsiteY645" fmla="*/ 4840734 h 9695542"/>
                <a:gd name="connsiteX646" fmla="*/ 0 w 1582057"/>
                <a:gd name="connsiteY646" fmla="*/ 4828582 h 9695542"/>
                <a:gd name="connsiteX647" fmla="*/ 0 w 1582057"/>
                <a:gd name="connsiteY647" fmla="*/ 4821516 h 9695542"/>
                <a:gd name="connsiteX648" fmla="*/ 0 w 1582057"/>
                <a:gd name="connsiteY648" fmla="*/ 4819764 h 9695542"/>
                <a:gd name="connsiteX649" fmla="*/ 0 w 1582057"/>
                <a:gd name="connsiteY649" fmla="*/ 4809364 h 9695542"/>
                <a:gd name="connsiteX650" fmla="*/ 0 w 1582057"/>
                <a:gd name="connsiteY650" fmla="*/ 4807612 h 9695542"/>
                <a:gd name="connsiteX651" fmla="*/ 0 w 1582057"/>
                <a:gd name="connsiteY651" fmla="*/ 4791113 h 9695542"/>
                <a:gd name="connsiteX652" fmla="*/ 0 w 1582057"/>
                <a:gd name="connsiteY652" fmla="*/ 4788754 h 9695542"/>
                <a:gd name="connsiteX653" fmla="*/ 0 w 1582057"/>
                <a:gd name="connsiteY653" fmla="*/ 4778961 h 9695542"/>
                <a:gd name="connsiteX654" fmla="*/ 0 w 1582057"/>
                <a:gd name="connsiteY654" fmla="*/ 4776600 h 9695542"/>
                <a:gd name="connsiteX655" fmla="*/ 0 w 1582057"/>
                <a:gd name="connsiteY655" fmla="*/ 4759834 h 9695542"/>
                <a:gd name="connsiteX656" fmla="*/ 0 w 1582057"/>
                <a:gd name="connsiteY656" fmla="*/ 4747680 h 9695542"/>
                <a:gd name="connsiteX657" fmla="*/ 0 w 1582057"/>
                <a:gd name="connsiteY657" fmla="*/ 4726194 h 9695542"/>
                <a:gd name="connsiteX658" fmla="*/ 0 w 1582057"/>
                <a:gd name="connsiteY658" fmla="*/ 4713583 h 9695542"/>
                <a:gd name="connsiteX659" fmla="*/ 0 w 1582057"/>
                <a:gd name="connsiteY659" fmla="*/ 4701431 h 9695542"/>
                <a:gd name="connsiteX660" fmla="*/ 0 w 1582057"/>
                <a:gd name="connsiteY660" fmla="*/ 4691149 h 9695542"/>
                <a:gd name="connsiteX661" fmla="*/ 0 w 1582057"/>
                <a:gd name="connsiteY661" fmla="*/ 4686010 h 9695542"/>
                <a:gd name="connsiteX662" fmla="*/ 0 w 1582057"/>
                <a:gd name="connsiteY662" fmla="*/ 4680747 h 9695542"/>
                <a:gd name="connsiteX663" fmla="*/ 0 w 1582057"/>
                <a:gd name="connsiteY663" fmla="*/ 4680318 h 9695542"/>
                <a:gd name="connsiteX664" fmla="*/ 0 w 1582057"/>
                <a:gd name="connsiteY664" fmla="*/ 4678997 h 9695542"/>
                <a:gd name="connsiteX665" fmla="*/ 0 w 1582057"/>
                <a:gd name="connsiteY665" fmla="*/ 4673858 h 9695542"/>
                <a:gd name="connsiteX666" fmla="*/ 0 w 1582057"/>
                <a:gd name="connsiteY666" fmla="*/ 4654644 h 9695542"/>
                <a:gd name="connsiteX667" fmla="*/ 0 w 1582057"/>
                <a:gd name="connsiteY667" fmla="*/ 4640465 h 9695542"/>
                <a:gd name="connsiteX668" fmla="*/ 0 w 1582057"/>
                <a:gd name="connsiteY668" fmla="*/ 4572814 h 9695542"/>
                <a:gd name="connsiteX669" fmla="*/ 0 w 1582057"/>
                <a:gd name="connsiteY669" fmla="*/ 4557395 h 9695542"/>
                <a:gd name="connsiteX670" fmla="*/ 0 w 1582057"/>
                <a:gd name="connsiteY670" fmla="*/ 4545241 h 9695542"/>
                <a:gd name="connsiteX671" fmla="*/ 0 w 1582057"/>
                <a:gd name="connsiteY671" fmla="*/ 4539549 h 9695542"/>
                <a:gd name="connsiteX672" fmla="*/ 0 w 1582057"/>
                <a:gd name="connsiteY672" fmla="*/ 4532300 h 9695542"/>
                <a:gd name="connsiteX673" fmla="*/ 0 w 1582057"/>
                <a:gd name="connsiteY673" fmla="*/ 4520149 h 9695542"/>
                <a:gd name="connsiteX674" fmla="*/ 0 w 1582057"/>
                <a:gd name="connsiteY674" fmla="*/ 4511850 h 9695542"/>
                <a:gd name="connsiteX675" fmla="*/ 0 w 1582057"/>
                <a:gd name="connsiteY675" fmla="*/ 4503398 h 9695542"/>
                <a:gd name="connsiteX676" fmla="*/ 0 w 1582057"/>
                <a:gd name="connsiteY676" fmla="*/ 4499699 h 9695542"/>
                <a:gd name="connsiteX677" fmla="*/ 0 w 1582057"/>
                <a:gd name="connsiteY677" fmla="*/ 4491247 h 9695542"/>
                <a:gd name="connsiteX678" fmla="*/ 0 w 1582057"/>
                <a:gd name="connsiteY678" fmla="*/ 4491199 h 9695542"/>
                <a:gd name="connsiteX679" fmla="*/ 0 w 1582057"/>
                <a:gd name="connsiteY679" fmla="*/ 4487632 h 9695542"/>
                <a:gd name="connsiteX680" fmla="*/ 0 w 1582057"/>
                <a:gd name="connsiteY680" fmla="*/ 4462327 h 9695542"/>
                <a:gd name="connsiteX681" fmla="*/ 0 w 1582057"/>
                <a:gd name="connsiteY681" fmla="*/ 4405795 h 9695542"/>
                <a:gd name="connsiteX682" fmla="*/ 0 w 1582057"/>
                <a:gd name="connsiteY682" fmla="*/ 4403683 h 9695542"/>
                <a:gd name="connsiteX683" fmla="*/ 0 w 1582057"/>
                <a:gd name="connsiteY683" fmla="*/ 4393644 h 9695542"/>
                <a:gd name="connsiteX684" fmla="*/ 0 w 1582057"/>
                <a:gd name="connsiteY684" fmla="*/ 4391532 h 9695542"/>
                <a:gd name="connsiteX685" fmla="*/ 0 w 1582057"/>
                <a:gd name="connsiteY685" fmla="*/ 4362630 h 9695542"/>
                <a:gd name="connsiteX686" fmla="*/ 0 w 1582057"/>
                <a:gd name="connsiteY686" fmla="*/ 4350430 h 9695542"/>
                <a:gd name="connsiteX687" fmla="*/ 0 w 1582057"/>
                <a:gd name="connsiteY687" fmla="*/ 4321660 h 9695542"/>
                <a:gd name="connsiteX688" fmla="*/ 0 w 1582057"/>
                <a:gd name="connsiteY688" fmla="*/ 4309509 h 9695542"/>
                <a:gd name="connsiteX689" fmla="*/ 0 w 1582057"/>
                <a:gd name="connsiteY689" fmla="*/ 4272039 h 9695542"/>
                <a:gd name="connsiteX690" fmla="*/ 0 w 1582057"/>
                <a:gd name="connsiteY690" fmla="*/ 4269680 h 9695542"/>
                <a:gd name="connsiteX691" fmla="*/ 0 w 1582057"/>
                <a:gd name="connsiteY691" fmla="*/ 4265027 h 9695542"/>
                <a:gd name="connsiteX692" fmla="*/ 0 w 1582057"/>
                <a:gd name="connsiteY692" fmla="*/ 4259890 h 9695542"/>
                <a:gd name="connsiteX693" fmla="*/ 0 w 1582057"/>
                <a:gd name="connsiteY693" fmla="*/ 4257529 h 9695542"/>
                <a:gd name="connsiteX694" fmla="*/ 0 w 1582057"/>
                <a:gd name="connsiteY694" fmla="*/ 4240761 h 9695542"/>
                <a:gd name="connsiteX695" fmla="*/ 0 w 1582057"/>
                <a:gd name="connsiteY695" fmla="*/ 4228609 h 9695542"/>
                <a:gd name="connsiteX696" fmla="*/ 0 w 1582057"/>
                <a:gd name="connsiteY696" fmla="*/ 4219272 h 9695542"/>
                <a:gd name="connsiteX697" fmla="*/ 0 w 1582057"/>
                <a:gd name="connsiteY697" fmla="*/ 4207121 h 9695542"/>
                <a:gd name="connsiteX698" fmla="*/ 0 w 1582057"/>
                <a:gd name="connsiteY698" fmla="*/ 4193043 h 9695542"/>
                <a:gd name="connsiteX699" fmla="*/ 0 w 1582057"/>
                <a:gd name="connsiteY699" fmla="*/ 4180891 h 9695542"/>
                <a:gd name="connsiteX700" fmla="*/ 0 w 1582057"/>
                <a:gd name="connsiteY700" fmla="*/ 4173827 h 9695542"/>
                <a:gd name="connsiteX701" fmla="*/ 0 w 1582057"/>
                <a:gd name="connsiteY701" fmla="*/ 4172075 h 9695542"/>
                <a:gd name="connsiteX702" fmla="*/ 0 w 1582057"/>
                <a:gd name="connsiteY702" fmla="*/ 4161675 h 9695542"/>
                <a:gd name="connsiteX703" fmla="*/ 0 w 1582057"/>
                <a:gd name="connsiteY703" fmla="*/ 4159923 h 9695542"/>
                <a:gd name="connsiteX704" fmla="*/ 0 w 1582057"/>
                <a:gd name="connsiteY704" fmla="*/ 4131270 h 9695542"/>
                <a:gd name="connsiteX705" fmla="*/ 0 w 1582057"/>
                <a:gd name="connsiteY705" fmla="*/ 4128911 h 9695542"/>
                <a:gd name="connsiteX706" fmla="*/ 0 w 1582057"/>
                <a:gd name="connsiteY706" fmla="*/ 4099991 h 9695542"/>
                <a:gd name="connsiteX707" fmla="*/ 0 w 1582057"/>
                <a:gd name="connsiteY707" fmla="*/ 4078503 h 9695542"/>
                <a:gd name="connsiteX708" fmla="*/ 0 w 1582057"/>
                <a:gd name="connsiteY708" fmla="*/ 4072822 h 9695542"/>
                <a:gd name="connsiteX709" fmla="*/ 0 w 1582057"/>
                <a:gd name="connsiteY709" fmla="*/ 4065894 h 9695542"/>
                <a:gd name="connsiteX710" fmla="*/ 0 w 1582057"/>
                <a:gd name="connsiteY710" fmla="*/ 4053742 h 9695542"/>
                <a:gd name="connsiteX711" fmla="*/ 0 w 1582057"/>
                <a:gd name="connsiteY711" fmla="*/ 4038321 h 9695542"/>
                <a:gd name="connsiteX712" fmla="*/ 0 w 1582057"/>
                <a:gd name="connsiteY712" fmla="*/ 4033058 h 9695542"/>
                <a:gd name="connsiteX713" fmla="*/ 0 w 1582057"/>
                <a:gd name="connsiteY713" fmla="*/ 4032629 h 9695542"/>
                <a:gd name="connsiteX714" fmla="*/ 0 w 1582057"/>
                <a:gd name="connsiteY714" fmla="*/ 4031306 h 9695542"/>
                <a:gd name="connsiteX715" fmla="*/ 0 w 1582057"/>
                <a:gd name="connsiteY715" fmla="*/ 4026169 h 9695542"/>
                <a:gd name="connsiteX716" fmla="*/ 0 w 1582057"/>
                <a:gd name="connsiteY716" fmla="*/ 4020475 h 9695542"/>
                <a:gd name="connsiteX717" fmla="*/ 0 w 1582057"/>
                <a:gd name="connsiteY717" fmla="*/ 3992779 h 9695542"/>
                <a:gd name="connsiteX718" fmla="*/ 0 w 1582057"/>
                <a:gd name="connsiteY718" fmla="*/ 3980627 h 9695542"/>
                <a:gd name="connsiteX719" fmla="*/ 0 w 1582057"/>
                <a:gd name="connsiteY719" fmla="*/ 3925125 h 9695542"/>
                <a:gd name="connsiteX720" fmla="*/ 0 w 1582057"/>
                <a:gd name="connsiteY720" fmla="*/ 3897552 h 9695542"/>
                <a:gd name="connsiteX721" fmla="*/ 0 w 1582057"/>
                <a:gd name="connsiteY721" fmla="*/ 3891860 h 9695542"/>
                <a:gd name="connsiteX722" fmla="*/ 0 w 1582057"/>
                <a:gd name="connsiteY722" fmla="*/ 3884611 h 9695542"/>
                <a:gd name="connsiteX723" fmla="*/ 0 w 1582057"/>
                <a:gd name="connsiteY723" fmla="*/ 3872458 h 9695542"/>
                <a:gd name="connsiteX724" fmla="*/ 0 w 1582057"/>
                <a:gd name="connsiteY724" fmla="*/ 3855707 h 9695542"/>
                <a:gd name="connsiteX725" fmla="*/ 0 w 1582057"/>
                <a:gd name="connsiteY725" fmla="*/ 3852010 h 9695542"/>
                <a:gd name="connsiteX726" fmla="*/ 0 w 1582057"/>
                <a:gd name="connsiteY726" fmla="*/ 3843556 h 9695542"/>
                <a:gd name="connsiteX727" fmla="*/ 0 w 1582057"/>
                <a:gd name="connsiteY727" fmla="*/ 3843508 h 9695542"/>
                <a:gd name="connsiteX728" fmla="*/ 0 w 1582057"/>
                <a:gd name="connsiteY728" fmla="*/ 3831356 h 9695542"/>
                <a:gd name="connsiteX729" fmla="*/ 0 w 1582057"/>
                <a:gd name="connsiteY729" fmla="*/ 3758104 h 9695542"/>
                <a:gd name="connsiteX730" fmla="*/ 0 w 1582057"/>
                <a:gd name="connsiteY730" fmla="*/ 3745951 h 9695542"/>
                <a:gd name="connsiteX731" fmla="*/ 0 w 1582057"/>
                <a:gd name="connsiteY731" fmla="*/ 3743841 h 9695542"/>
                <a:gd name="connsiteX732" fmla="*/ 0 w 1582057"/>
                <a:gd name="connsiteY732" fmla="*/ 3714938 h 9695542"/>
                <a:gd name="connsiteX733" fmla="*/ 0 w 1582057"/>
                <a:gd name="connsiteY733" fmla="*/ 3702738 h 9695542"/>
                <a:gd name="connsiteX734" fmla="*/ 0 w 1582057"/>
                <a:gd name="connsiteY734" fmla="*/ 3673972 h 9695542"/>
                <a:gd name="connsiteX735" fmla="*/ 0 w 1582057"/>
                <a:gd name="connsiteY735" fmla="*/ 3661818 h 9695542"/>
                <a:gd name="connsiteX736" fmla="*/ 0 w 1582057"/>
                <a:gd name="connsiteY736" fmla="*/ 3624350 h 9695542"/>
                <a:gd name="connsiteX737" fmla="*/ 0 w 1582057"/>
                <a:gd name="connsiteY737" fmla="*/ 3621989 h 9695542"/>
                <a:gd name="connsiteX738" fmla="*/ 0 w 1582057"/>
                <a:gd name="connsiteY738" fmla="*/ 3617336 h 9695542"/>
                <a:gd name="connsiteX739" fmla="*/ 0 w 1582057"/>
                <a:gd name="connsiteY739" fmla="*/ 3612197 h 9695542"/>
                <a:gd name="connsiteX740" fmla="*/ 0 w 1582057"/>
                <a:gd name="connsiteY740" fmla="*/ 3609838 h 9695542"/>
                <a:gd name="connsiteX741" fmla="*/ 0 w 1582057"/>
                <a:gd name="connsiteY741" fmla="*/ 3593070 h 9695542"/>
                <a:gd name="connsiteX742" fmla="*/ 0 w 1582057"/>
                <a:gd name="connsiteY742" fmla="*/ 3580918 h 9695542"/>
                <a:gd name="connsiteX743" fmla="*/ 0 w 1582057"/>
                <a:gd name="connsiteY743" fmla="*/ 3571581 h 9695542"/>
                <a:gd name="connsiteX744" fmla="*/ 0 w 1582057"/>
                <a:gd name="connsiteY744" fmla="*/ 3559429 h 9695542"/>
                <a:gd name="connsiteX745" fmla="*/ 0 w 1582057"/>
                <a:gd name="connsiteY745" fmla="*/ 3533201 h 9695542"/>
                <a:gd name="connsiteX746" fmla="*/ 0 w 1582057"/>
                <a:gd name="connsiteY746" fmla="*/ 3526136 h 9695542"/>
                <a:gd name="connsiteX747" fmla="*/ 0 w 1582057"/>
                <a:gd name="connsiteY747" fmla="*/ 3524384 h 9695542"/>
                <a:gd name="connsiteX748" fmla="*/ 0 w 1582057"/>
                <a:gd name="connsiteY748" fmla="*/ 3513985 h 9695542"/>
                <a:gd name="connsiteX749" fmla="*/ 0 w 1582057"/>
                <a:gd name="connsiteY749" fmla="*/ 3512233 h 9695542"/>
                <a:gd name="connsiteX750" fmla="*/ 0 w 1582057"/>
                <a:gd name="connsiteY750" fmla="*/ 3483580 h 9695542"/>
                <a:gd name="connsiteX751" fmla="*/ 0 w 1582057"/>
                <a:gd name="connsiteY751" fmla="*/ 3481220 h 9695542"/>
                <a:gd name="connsiteX752" fmla="*/ 0 w 1582057"/>
                <a:gd name="connsiteY752" fmla="*/ 3452301 h 9695542"/>
                <a:gd name="connsiteX753" fmla="*/ 0 w 1582057"/>
                <a:gd name="connsiteY753" fmla="*/ 3430812 h 9695542"/>
                <a:gd name="connsiteX754" fmla="*/ 0 w 1582057"/>
                <a:gd name="connsiteY754" fmla="*/ 3425132 h 9695542"/>
                <a:gd name="connsiteX755" fmla="*/ 0 w 1582057"/>
                <a:gd name="connsiteY755" fmla="*/ 3418203 h 9695542"/>
                <a:gd name="connsiteX756" fmla="*/ 0 w 1582057"/>
                <a:gd name="connsiteY756" fmla="*/ 3406052 h 9695542"/>
                <a:gd name="connsiteX757" fmla="*/ 0 w 1582057"/>
                <a:gd name="connsiteY757" fmla="*/ 3390630 h 9695542"/>
                <a:gd name="connsiteX758" fmla="*/ 0 w 1582057"/>
                <a:gd name="connsiteY758" fmla="*/ 3385368 h 9695542"/>
                <a:gd name="connsiteX759" fmla="*/ 0 w 1582057"/>
                <a:gd name="connsiteY759" fmla="*/ 3384938 h 9695542"/>
                <a:gd name="connsiteX760" fmla="*/ 0 w 1582057"/>
                <a:gd name="connsiteY760" fmla="*/ 3383616 h 9695542"/>
                <a:gd name="connsiteX761" fmla="*/ 0 w 1582057"/>
                <a:gd name="connsiteY761" fmla="*/ 3378479 h 9695542"/>
                <a:gd name="connsiteX762" fmla="*/ 0 w 1582057"/>
                <a:gd name="connsiteY762" fmla="*/ 3372787 h 9695542"/>
                <a:gd name="connsiteX763" fmla="*/ 0 w 1582057"/>
                <a:gd name="connsiteY763" fmla="*/ 3345086 h 9695542"/>
                <a:gd name="connsiteX764" fmla="*/ 0 w 1582057"/>
                <a:gd name="connsiteY764" fmla="*/ 3332934 h 9695542"/>
                <a:gd name="connsiteX765" fmla="*/ 0 w 1582057"/>
                <a:gd name="connsiteY765" fmla="*/ 3277435 h 9695542"/>
                <a:gd name="connsiteX766" fmla="*/ 0 w 1582057"/>
                <a:gd name="connsiteY766" fmla="*/ 3249862 h 9695542"/>
                <a:gd name="connsiteX767" fmla="*/ 0 w 1582057"/>
                <a:gd name="connsiteY767" fmla="*/ 3244170 h 9695542"/>
                <a:gd name="connsiteX768" fmla="*/ 0 w 1582057"/>
                <a:gd name="connsiteY768" fmla="*/ 3236921 h 9695542"/>
                <a:gd name="connsiteX769" fmla="*/ 0 w 1582057"/>
                <a:gd name="connsiteY769" fmla="*/ 3224767 h 9695542"/>
                <a:gd name="connsiteX770" fmla="*/ 0 w 1582057"/>
                <a:gd name="connsiteY770" fmla="*/ 3208019 h 9695542"/>
                <a:gd name="connsiteX771" fmla="*/ 0 w 1582057"/>
                <a:gd name="connsiteY771" fmla="*/ 3204317 h 9695542"/>
                <a:gd name="connsiteX772" fmla="*/ 0 w 1582057"/>
                <a:gd name="connsiteY772" fmla="*/ 3195867 h 9695542"/>
                <a:gd name="connsiteX773" fmla="*/ 0 w 1582057"/>
                <a:gd name="connsiteY773" fmla="*/ 3195817 h 9695542"/>
                <a:gd name="connsiteX774" fmla="*/ 0 w 1582057"/>
                <a:gd name="connsiteY774" fmla="*/ 3183666 h 9695542"/>
                <a:gd name="connsiteX775" fmla="*/ 0 w 1582057"/>
                <a:gd name="connsiteY775" fmla="*/ 3110414 h 9695542"/>
                <a:gd name="connsiteX776" fmla="*/ 0 w 1582057"/>
                <a:gd name="connsiteY776" fmla="*/ 3098262 h 9695542"/>
                <a:gd name="connsiteX777" fmla="*/ 0 w 1582057"/>
                <a:gd name="connsiteY777" fmla="*/ 3096152 h 9695542"/>
                <a:gd name="connsiteX778" fmla="*/ 0 w 1582057"/>
                <a:gd name="connsiteY778" fmla="*/ 3067248 h 9695542"/>
                <a:gd name="connsiteX779" fmla="*/ 0 w 1582057"/>
                <a:gd name="connsiteY779" fmla="*/ 3055048 h 9695542"/>
                <a:gd name="connsiteX780" fmla="*/ 0 w 1582057"/>
                <a:gd name="connsiteY780" fmla="*/ 3026281 h 9695542"/>
                <a:gd name="connsiteX781" fmla="*/ 0 w 1582057"/>
                <a:gd name="connsiteY781" fmla="*/ 3014130 h 9695542"/>
                <a:gd name="connsiteX782" fmla="*/ 0 w 1582057"/>
                <a:gd name="connsiteY782" fmla="*/ 2976660 h 9695542"/>
                <a:gd name="connsiteX783" fmla="*/ 0 w 1582057"/>
                <a:gd name="connsiteY783" fmla="*/ 2974301 h 9695542"/>
                <a:gd name="connsiteX784" fmla="*/ 0 w 1582057"/>
                <a:gd name="connsiteY784" fmla="*/ 2969645 h 9695542"/>
                <a:gd name="connsiteX785" fmla="*/ 0 w 1582057"/>
                <a:gd name="connsiteY785" fmla="*/ 2964508 h 9695542"/>
                <a:gd name="connsiteX786" fmla="*/ 0 w 1582057"/>
                <a:gd name="connsiteY786" fmla="*/ 2962147 h 9695542"/>
                <a:gd name="connsiteX787" fmla="*/ 0 w 1582057"/>
                <a:gd name="connsiteY787" fmla="*/ 2945381 h 9695542"/>
                <a:gd name="connsiteX788" fmla="*/ 0 w 1582057"/>
                <a:gd name="connsiteY788" fmla="*/ 2933228 h 9695542"/>
                <a:gd name="connsiteX789" fmla="*/ 0 w 1582057"/>
                <a:gd name="connsiteY789" fmla="*/ 2911741 h 9695542"/>
                <a:gd name="connsiteX790" fmla="*/ 0 w 1582057"/>
                <a:gd name="connsiteY790" fmla="*/ 2885513 h 9695542"/>
                <a:gd name="connsiteX791" fmla="*/ 0 w 1582057"/>
                <a:gd name="connsiteY791" fmla="*/ 2876696 h 9695542"/>
                <a:gd name="connsiteX792" fmla="*/ 0 w 1582057"/>
                <a:gd name="connsiteY792" fmla="*/ 2866295 h 9695542"/>
                <a:gd name="connsiteX793" fmla="*/ 0 w 1582057"/>
                <a:gd name="connsiteY793" fmla="*/ 2864545 h 9695542"/>
                <a:gd name="connsiteX794" fmla="*/ 0 w 1582057"/>
                <a:gd name="connsiteY794" fmla="*/ 2835892 h 9695542"/>
                <a:gd name="connsiteX795" fmla="*/ 0 w 1582057"/>
                <a:gd name="connsiteY795" fmla="*/ 2833531 h 9695542"/>
                <a:gd name="connsiteX796" fmla="*/ 0 w 1582057"/>
                <a:gd name="connsiteY796" fmla="*/ 2804611 h 9695542"/>
                <a:gd name="connsiteX797" fmla="*/ 0 w 1582057"/>
                <a:gd name="connsiteY797" fmla="*/ 2758362 h 9695542"/>
                <a:gd name="connsiteX798" fmla="*/ 0 w 1582057"/>
                <a:gd name="connsiteY798" fmla="*/ 2742943 h 9695542"/>
                <a:gd name="connsiteX799" fmla="*/ 0 w 1582057"/>
                <a:gd name="connsiteY799" fmla="*/ 2735927 h 9695542"/>
                <a:gd name="connsiteX800" fmla="*/ 0 w 1582057"/>
                <a:gd name="connsiteY800" fmla="*/ 2730789 h 9695542"/>
                <a:gd name="connsiteX801" fmla="*/ 0 w 1582057"/>
                <a:gd name="connsiteY801" fmla="*/ 2725097 h 9695542"/>
                <a:gd name="connsiteX802" fmla="*/ 0 w 1582057"/>
                <a:gd name="connsiteY802" fmla="*/ 2697398 h 9695542"/>
                <a:gd name="connsiteX803" fmla="*/ 0 w 1582057"/>
                <a:gd name="connsiteY803" fmla="*/ 2685247 h 9695542"/>
                <a:gd name="connsiteX804" fmla="*/ 0 w 1582057"/>
                <a:gd name="connsiteY804" fmla="*/ 2602174 h 9695542"/>
                <a:gd name="connsiteX805" fmla="*/ 0 w 1582057"/>
                <a:gd name="connsiteY805" fmla="*/ 2596481 h 9695542"/>
                <a:gd name="connsiteX806" fmla="*/ 0 w 1582057"/>
                <a:gd name="connsiteY806" fmla="*/ 2589231 h 9695542"/>
                <a:gd name="connsiteX807" fmla="*/ 0 w 1582057"/>
                <a:gd name="connsiteY807" fmla="*/ 2577080 h 9695542"/>
                <a:gd name="connsiteX808" fmla="*/ 0 w 1582057"/>
                <a:gd name="connsiteY808" fmla="*/ 2556630 h 9695542"/>
                <a:gd name="connsiteX809" fmla="*/ 0 w 1582057"/>
                <a:gd name="connsiteY809" fmla="*/ 2548177 h 9695542"/>
                <a:gd name="connsiteX810" fmla="*/ 0 w 1582057"/>
                <a:gd name="connsiteY810" fmla="*/ 2535978 h 9695542"/>
                <a:gd name="connsiteX811" fmla="*/ 0 w 1582057"/>
                <a:gd name="connsiteY811" fmla="*/ 2450575 h 9695542"/>
                <a:gd name="connsiteX812" fmla="*/ 0 w 1582057"/>
                <a:gd name="connsiteY812" fmla="*/ 2448463 h 9695542"/>
                <a:gd name="connsiteX813" fmla="*/ 0 w 1582057"/>
                <a:gd name="connsiteY813" fmla="*/ 2378591 h 9695542"/>
                <a:gd name="connsiteX814" fmla="*/ 0 w 1582057"/>
                <a:gd name="connsiteY814" fmla="*/ 2366440 h 9695542"/>
                <a:gd name="connsiteX815" fmla="*/ 0 w 1582057"/>
                <a:gd name="connsiteY815" fmla="*/ 2316819 h 9695542"/>
                <a:gd name="connsiteX816" fmla="*/ 0 w 1582057"/>
                <a:gd name="connsiteY816" fmla="*/ 2314460 h 9695542"/>
                <a:gd name="connsiteX817" fmla="*/ 0 w 1582057"/>
                <a:gd name="connsiteY817" fmla="*/ 2285540 h 9695542"/>
                <a:gd name="connsiteX818" fmla="*/ 0 w 1582057"/>
                <a:gd name="connsiteY818" fmla="*/ 2264051 h 9695542"/>
                <a:gd name="connsiteX819" fmla="*/ 0 w 1582057"/>
                <a:gd name="connsiteY819" fmla="*/ 2258371 h 9695542"/>
                <a:gd name="connsiteX820" fmla="*/ 0 w 1582057"/>
                <a:gd name="connsiteY820" fmla="*/ 2237823 h 9695542"/>
                <a:gd name="connsiteX821" fmla="*/ 0 w 1582057"/>
                <a:gd name="connsiteY821" fmla="*/ 2218607 h 9695542"/>
                <a:gd name="connsiteX822" fmla="*/ 0 w 1582057"/>
                <a:gd name="connsiteY822" fmla="*/ 2216855 h 9695542"/>
                <a:gd name="connsiteX823" fmla="*/ 0 w 1582057"/>
                <a:gd name="connsiteY823" fmla="*/ 2110674 h 9695542"/>
                <a:gd name="connsiteX824" fmla="*/ 0 w 1582057"/>
                <a:gd name="connsiteY824" fmla="*/ 2083101 h 9695542"/>
                <a:gd name="connsiteX825" fmla="*/ 0 w 1582057"/>
                <a:gd name="connsiteY825" fmla="*/ 2077409 h 9695542"/>
                <a:gd name="connsiteX826" fmla="*/ 0 w 1582057"/>
                <a:gd name="connsiteY826" fmla="*/ 2037558 h 9695542"/>
                <a:gd name="connsiteX827" fmla="*/ 0 w 1582057"/>
                <a:gd name="connsiteY827" fmla="*/ 1929389 h 9695542"/>
                <a:gd name="connsiteX828" fmla="*/ 0 w 1582057"/>
                <a:gd name="connsiteY828" fmla="*/ 1900487 h 9695542"/>
                <a:gd name="connsiteX829" fmla="*/ 0 w 1582057"/>
                <a:gd name="connsiteY829" fmla="*/ 1802884 h 9695542"/>
                <a:gd name="connsiteX830" fmla="*/ 0 w 1582057"/>
                <a:gd name="connsiteY830" fmla="*/ 1718749 h 9695542"/>
                <a:gd name="connsiteX831" fmla="*/ 0 w 1582057"/>
                <a:gd name="connsiteY831" fmla="*/ 1669128 h 9695542"/>
                <a:gd name="connsiteX832" fmla="*/ 0 w 1582057"/>
                <a:gd name="connsiteY832" fmla="*/ 1666769 h 9695542"/>
                <a:gd name="connsiteX833" fmla="*/ 0 w 1582057"/>
                <a:gd name="connsiteY833" fmla="*/ 1637850 h 9695542"/>
                <a:gd name="connsiteX834" fmla="*/ 0 w 1582057"/>
                <a:gd name="connsiteY834" fmla="*/ 1616361 h 9695542"/>
                <a:gd name="connsiteX835" fmla="*/ 0 w 1582057"/>
                <a:gd name="connsiteY835" fmla="*/ 1570916 h 9695542"/>
                <a:gd name="connsiteX836" fmla="*/ 0 w 1582057"/>
                <a:gd name="connsiteY836" fmla="*/ 1569164 h 9695542"/>
                <a:gd name="connsiteX837" fmla="*/ 0 w 1582057"/>
                <a:gd name="connsiteY837" fmla="*/ 1462983 h 9695542"/>
                <a:gd name="connsiteX838" fmla="*/ 0 w 1582057"/>
                <a:gd name="connsiteY838" fmla="*/ 1435410 h 9695542"/>
                <a:gd name="connsiteX839" fmla="*/ 0 w 1582057"/>
                <a:gd name="connsiteY839" fmla="*/ 1429718 h 9695542"/>
                <a:gd name="connsiteX840" fmla="*/ 0 w 1582057"/>
                <a:gd name="connsiteY840" fmla="*/ 1389866 h 9695542"/>
                <a:gd name="connsiteX841" fmla="*/ 0 w 1582057"/>
                <a:gd name="connsiteY841" fmla="*/ 1281701 h 9695542"/>
                <a:gd name="connsiteX842" fmla="*/ 0 w 1582057"/>
                <a:gd name="connsiteY842" fmla="*/ 1252797 h 9695542"/>
                <a:gd name="connsiteX843" fmla="*/ 0 w 1582057"/>
                <a:gd name="connsiteY843" fmla="*/ 1155194 h 9695542"/>
                <a:gd name="connsiteX844" fmla="*/ 0 w 1582057"/>
                <a:gd name="connsiteY844" fmla="*/ 1071061 h 9695542"/>
                <a:gd name="connsiteX845" fmla="*/ 0 w 1582057"/>
                <a:gd name="connsiteY845" fmla="*/ 1021440 h 9695542"/>
                <a:gd name="connsiteX846" fmla="*/ 0 w 1582057"/>
                <a:gd name="connsiteY846" fmla="*/ 1019079 h 9695542"/>
                <a:gd name="connsiteX847" fmla="*/ 0 w 1582057"/>
                <a:gd name="connsiteY847" fmla="*/ 787722 h 9695542"/>
                <a:gd name="connsiteX848" fmla="*/ 0 w 1582057"/>
                <a:gd name="connsiteY848" fmla="*/ 423371 h 9695542"/>
                <a:gd name="connsiteX849" fmla="*/ 104416 w 1582057"/>
                <a:gd name="connsiteY849" fmla="*/ 319495 h 9695542"/>
                <a:gd name="connsiteX850" fmla="*/ 184310 w 1582057"/>
                <a:gd name="connsiteY850" fmla="*/ 282509 h 9695542"/>
                <a:gd name="connsiteX851" fmla="*/ 791029 w 1582057"/>
                <a:gd name="connsiteY851" fmla="*/ 0 h 9695542"/>
                <a:gd name="connsiteX852" fmla="*/ 1397748 w 1582057"/>
                <a:gd name="connsiteY852" fmla="*/ 282509 h 9695542"/>
                <a:gd name="connsiteX853" fmla="*/ 1478433 w 1582057"/>
                <a:gd name="connsiteY853" fmla="*/ 319495 h 9695542"/>
                <a:gd name="connsiteX854" fmla="*/ 1582057 w 1582057"/>
                <a:gd name="connsiteY854" fmla="*/ 423371 h 9695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</a:cxnLst>
              <a:rect l="l" t="t" r="r" b="b"/>
              <a:pathLst>
                <a:path w="1582057" h="9695542">
                  <a:moveTo>
                    <a:pt x="1582057" y="423371"/>
                  </a:moveTo>
                  <a:cubicBezTo>
                    <a:pt x="1582057" y="423371"/>
                    <a:pt x="1582057" y="423371"/>
                    <a:pt x="1582057" y="787722"/>
                  </a:cubicBezTo>
                  <a:cubicBezTo>
                    <a:pt x="1582057" y="787722"/>
                    <a:pt x="1582057" y="787722"/>
                    <a:pt x="1582057" y="1019079"/>
                  </a:cubicBezTo>
                  <a:cubicBezTo>
                    <a:pt x="1582057" y="1019079"/>
                    <a:pt x="1582057" y="1019079"/>
                    <a:pt x="1582057" y="1021440"/>
                  </a:cubicBezTo>
                  <a:cubicBezTo>
                    <a:pt x="1582057" y="1021440"/>
                    <a:pt x="1582057" y="1021440"/>
                    <a:pt x="1582057" y="1050360"/>
                  </a:cubicBezTo>
                  <a:lnTo>
                    <a:pt x="1582057" y="1071061"/>
                  </a:lnTo>
                  <a:lnTo>
                    <a:pt x="1582057" y="1076753"/>
                  </a:lnTo>
                  <a:lnTo>
                    <a:pt x="1582057" y="1116603"/>
                  </a:lnTo>
                  <a:lnTo>
                    <a:pt x="1582057" y="1119045"/>
                  </a:lnTo>
                  <a:lnTo>
                    <a:pt x="1582057" y="1224770"/>
                  </a:lnTo>
                  <a:lnTo>
                    <a:pt x="1582057" y="1252797"/>
                  </a:lnTo>
                  <a:cubicBezTo>
                    <a:pt x="1582057" y="1252797"/>
                    <a:pt x="1582057" y="1252797"/>
                    <a:pt x="1582057" y="1406176"/>
                  </a:cubicBezTo>
                  <a:lnTo>
                    <a:pt x="1582057" y="1435410"/>
                  </a:lnTo>
                  <a:lnTo>
                    <a:pt x="1582057" y="1439025"/>
                  </a:lnTo>
                  <a:lnTo>
                    <a:pt x="1582057" y="1464330"/>
                  </a:lnTo>
                  <a:lnTo>
                    <a:pt x="1582057" y="1533015"/>
                  </a:lnTo>
                  <a:lnTo>
                    <a:pt x="1582057" y="1616361"/>
                  </a:lnTo>
                  <a:lnTo>
                    <a:pt x="1582057" y="1666769"/>
                  </a:lnTo>
                  <a:cubicBezTo>
                    <a:pt x="1582057" y="1666769"/>
                    <a:pt x="1582057" y="1666769"/>
                    <a:pt x="1582057" y="1669128"/>
                  </a:cubicBezTo>
                  <a:cubicBezTo>
                    <a:pt x="1582057" y="1669128"/>
                    <a:pt x="1582057" y="1669128"/>
                    <a:pt x="1582057" y="1698050"/>
                  </a:cubicBezTo>
                  <a:lnTo>
                    <a:pt x="1582057" y="1718749"/>
                  </a:lnTo>
                  <a:lnTo>
                    <a:pt x="1582057" y="1724443"/>
                  </a:lnTo>
                  <a:lnTo>
                    <a:pt x="1582057" y="1764294"/>
                  </a:lnTo>
                  <a:lnTo>
                    <a:pt x="1582057" y="1766733"/>
                  </a:lnTo>
                  <a:lnTo>
                    <a:pt x="1582057" y="1872461"/>
                  </a:lnTo>
                  <a:lnTo>
                    <a:pt x="1582057" y="1900487"/>
                  </a:lnTo>
                  <a:cubicBezTo>
                    <a:pt x="1582057" y="1900487"/>
                    <a:pt x="1582057" y="1900487"/>
                    <a:pt x="1582057" y="2053867"/>
                  </a:cubicBezTo>
                  <a:lnTo>
                    <a:pt x="1582057" y="2083101"/>
                  </a:lnTo>
                  <a:lnTo>
                    <a:pt x="1582057" y="2086715"/>
                  </a:lnTo>
                  <a:lnTo>
                    <a:pt x="1582057" y="2112020"/>
                  </a:lnTo>
                  <a:lnTo>
                    <a:pt x="1582057" y="2180706"/>
                  </a:lnTo>
                  <a:lnTo>
                    <a:pt x="1582057" y="2237823"/>
                  </a:lnTo>
                  <a:lnTo>
                    <a:pt x="1582057" y="2243516"/>
                  </a:lnTo>
                  <a:lnTo>
                    <a:pt x="1582057" y="2264051"/>
                  </a:lnTo>
                  <a:lnTo>
                    <a:pt x="1582057" y="2283367"/>
                  </a:lnTo>
                  <a:lnTo>
                    <a:pt x="1582057" y="2314460"/>
                  </a:lnTo>
                  <a:cubicBezTo>
                    <a:pt x="1582057" y="2314460"/>
                    <a:pt x="1582057" y="2314460"/>
                    <a:pt x="1582057" y="2316819"/>
                  </a:cubicBezTo>
                  <a:cubicBezTo>
                    <a:pt x="1582057" y="2316819"/>
                    <a:pt x="1582057" y="2316819"/>
                    <a:pt x="1582057" y="2345740"/>
                  </a:cubicBezTo>
                  <a:lnTo>
                    <a:pt x="1582057" y="2366440"/>
                  </a:lnTo>
                  <a:lnTo>
                    <a:pt x="1582057" y="2372134"/>
                  </a:lnTo>
                  <a:lnTo>
                    <a:pt x="1582057" y="2378591"/>
                  </a:lnTo>
                  <a:lnTo>
                    <a:pt x="1582057" y="2391533"/>
                  </a:lnTo>
                  <a:lnTo>
                    <a:pt x="1582057" y="2411984"/>
                  </a:lnTo>
                  <a:lnTo>
                    <a:pt x="1582057" y="2414424"/>
                  </a:lnTo>
                  <a:lnTo>
                    <a:pt x="1582057" y="2424136"/>
                  </a:lnTo>
                  <a:lnTo>
                    <a:pt x="1582057" y="2520151"/>
                  </a:lnTo>
                  <a:lnTo>
                    <a:pt x="1582057" y="2532303"/>
                  </a:lnTo>
                  <a:lnTo>
                    <a:pt x="1582057" y="2548177"/>
                  </a:lnTo>
                  <a:lnTo>
                    <a:pt x="1582057" y="2567350"/>
                  </a:lnTo>
                  <a:lnTo>
                    <a:pt x="1582057" y="2602174"/>
                  </a:lnTo>
                  <a:lnTo>
                    <a:pt x="1582057" y="2631094"/>
                  </a:lnTo>
                  <a:lnTo>
                    <a:pt x="1582057" y="2699778"/>
                  </a:lnTo>
                  <a:lnTo>
                    <a:pt x="1582057" y="2701555"/>
                  </a:lnTo>
                  <a:lnTo>
                    <a:pt x="1582057" y="2730791"/>
                  </a:lnTo>
                  <a:lnTo>
                    <a:pt x="1582057" y="2734406"/>
                  </a:lnTo>
                  <a:lnTo>
                    <a:pt x="1582057" y="2742943"/>
                  </a:lnTo>
                  <a:lnTo>
                    <a:pt x="1582057" y="2759711"/>
                  </a:lnTo>
                  <a:lnTo>
                    <a:pt x="1582057" y="2771862"/>
                  </a:lnTo>
                  <a:lnTo>
                    <a:pt x="1582057" y="2828394"/>
                  </a:lnTo>
                  <a:lnTo>
                    <a:pt x="1582057" y="2833531"/>
                  </a:lnTo>
                  <a:lnTo>
                    <a:pt x="1582057" y="2835892"/>
                  </a:lnTo>
                  <a:lnTo>
                    <a:pt x="1582057" y="2840548"/>
                  </a:lnTo>
                  <a:lnTo>
                    <a:pt x="1582057" y="2864812"/>
                  </a:lnTo>
                  <a:lnTo>
                    <a:pt x="1582057" y="2885513"/>
                  </a:lnTo>
                  <a:lnTo>
                    <a:pt x="1582057" y="2891205"/>
                  </a:lnTo>
                  <a:lnTo>
                    <a:pt x="1582057" y="2911742"/>
                  </a:lnTo>
                  <a:lnTo>
                    <a:pt x="1582057" y="2931055"/>
                  </a:lnTo>
                  <a:lnTo>
                    <a:pt x="1582057" y="2933497"/>
                  </a:lnTo>
                  <a:lnTo>
                    <a:pt x="1582057" y="2962150"/>
                  </a:lnTo>
                  <a:lnTo>
                    <a:pt x="1582057" y="2964509"/>
                  </a:lnTo>
                  <a:lnTo>
                    <a:pt x="1582057" y="2974302"/>
                  </a:lnTo>
                  <a:cubicBezTo>
                    <a:pt x="1582057" y="2974302"/>
                    <a:pt x="1582057" y="2974302"/>
                    <a:pt x="1582057" y="2976661"/>
                  </a:cubicBezTo>
                  <a:lnTo>
                    <a:pt x="1582057" y="2993429"/>
                  </a:lnTo>
                  <a:lnTo>
                    <a:pt x="1582057" y="3005580"/>
                  </a:lnTo>
                  <a:lnTo>
                    <a:pt x="1582057" y="3014130"/>
                  </a:lnTo>
                  <a:lnTo>
                    <a:pt x="1582057" y="3019822"/>
                  </a:lnTo>
                  <a:lnTo>
                    <a:pt x="1582057" y="3026282"/>
                  </a:lnTo>
                  <a:lnTo>
                    <a:pt x="1582057" y="3031974"/>
                  </a:lnTo>
                  <a:lnTo>
                    <a:pt x="1582057" y="3039222"/>
                  </a:lnTo>
                  <a:lnTo>
                    <a:pt x="1582057" y="3059673"/>
                  </a:lnTo>
                  <a:lnTo>
                    <a:pt x="1582057" y="3062114"/>
                  </a:lnTo>
                  <a:lnTo>
                    <a:pt x="1582057" y="3067249"/>
                  </a:lnTo>
                  <a:lnTo>
                    <a:pt x="1582057" y="3071824"/>
                  </a:lnTo>
                  <a:lnTo>
                    <a:pt x="1582057" y="3074266"/>
                  </a:lnTo>
                  <a:lnTo>
                    <a:pt x="1582057" y="3086421"/>
                  </a:lnTo>
                  <a:lnTo>
                    <a:pt x="1582057" y="3131956"/>
                  </a:lnTo>
                  <a:lnTo>
                    <a:pt x="1582057" y="3167840"/>
                  </a:lnTo>
                  <a:lnTo>
                    <a:pt x="1582057" y="3179991"/>
                  </a:lnTo>
                  <a:lnTo>
                    <a:pt x="1582057" y="3195868"/>
                  </a:lnTo>
                  <a:lnTo>
                    <a:pt x="1582057" y="3208020"/>
                  </a:lnTo>
                  <a:lnTo>
                    <a:pt x="1582057" y="3215039"/>
                  </a:lnTo>
                  <a:lnTo>
                    <a:pt x="1582057" y="3220628"/>
                  </a:lnTo>
                  <a:lnTo>
                    <a:pt x="1582057" y="3227190"/>
                  </a:lnTo>
                  <a:lnTo>
                    <a:pt x="1582057" y="3249862"/>
                  </a:lnTo>
                  <a:lnTo>
                    <a:pt x="1582057" y="3253477"/>
                  </a:lnTo>
                  <a:lnTo>
                    <a:pt x="1582057" y="3278782"/>
                  </a:lnTo>
                  <a:lnTo>
                    <a:pt x="1582057" y="3347467"/>
                  </a:lnTo>
                  <a:lnTo>
                    <a:pt x="1582057" y="3349246"/>
                  </a:lnTo>
                  <a:lnTo>
                    <a:pt x="1582057" y="3361397"/>
                  </a:lnTo>
                  <a:lnTo>
                    <a:pt x="1582057" y="3378480"/>
                  </a:lnTo>
                  <a:lnTo>
                    <a:pt x="1582057" y="3382094"/>
                  </a:lnTo>
                  <a:lnTo>
                    <a:pt x="1582057" y="3390631"/>
                  </a:lnTo>
                  <a:lnTo>
                    <a:pt x="1582057" y="3394246"/>
                  </a:lnTo>
                  <a:lnTo>
                    <a:pt x="1582057" y="3407399"/>
                  </a:lnTo>
                  <a:lnTo>
                    <a:pt x="1582057" y="3419551"/>
                  </a:lnTo>
                  <a:lnTo>
                    <a:pt x="1582057" y="3430813"/>
                  </a:lnTo>
                  <a:lnTo>
                    <a:pt x="1582057" y="3476084"/>
                  </a:lnTo>
                  <a:lnTo>
                    <a:pt x="1582057" y="3481221"/>
                  </a:lnTo>
                  <a:lnTo>
                    <a:pt x="1582057" y="3483580"/>
                  </a:lnTo>
                  <a:lnTo>
                    <a:pt x="1582057" y="3488236"/>
                  </a:lnTo>
                  <a:lnTo>
                    <a:pt x="1582057" y="3512502"/>
                  </a:lnTo>
                  <a:lnTo>
                    <a:pt x="1582057" y="3533201"/>
                  </a:lnTo>
                  <a:lnTo>
                    <a:pt x="1582057" y="3538895"/>
                  </a:lnTo>
                  <a:lnTo>
                    <a:pt x="1582057" y="3559430"/>
                  </a:lnTo>
                  <a:lnTo>
                    <a:pt x="1582057" y="3571582"/>
                  </a:lnTo>
                  <a:lnTo>
                    <a:pt x="1582057" y="3578746"/>
                  </a:lnTo>
                  <a:lnTo>
                    <a:pt x="1582057" y="3581185"/>
                  </a:lnTo>
                  <a:lnTo>
                    <a:pt x="1582057" y="3609838"/>
                  </a:lnTo>
                  <a:lnTo>
                    <a:pt x="1582057" y="3612200"/>
                  </a:lnTo>
                  <a:lnTo>
                    <a:pt x="1582057" y="3621990"/>
                  </a:lnTo>
                  <a:cubicBezTo>
                    <a:pt x="1582057" y="3621990"/>
                    <a:pt x="1582057" y="3621990"/>
                    <a:pt x="1582057" y="3624351"/>
                  </a:cubicBezTo>
                  <a:lnTo>
                    <a:pt x="1582057" y="3641119"/>
                  </a:lnTo>
                  <a:lnTo>
                    <a:pt x="1582057" y="3653271"/>
                  </a:lnTo>
                  <a:lnTo>
                    <a:pt x="1582057" y="3661819"/>
                  </a:lnTo>
                  <a:lnTo>
                    <a:pt x="1582057" y="3667513"/>
                  </a:lnTo>
                  <a:lnTo>
                    <a:pt x="1582057" y="3673972"/>
                  </a:lnTo>
                  <a:lnTo>
                    <a:pt x="1582057" y="3679664"/>
                  </a:lnTo>
                  <a:lnTo>
                    <a:pt x="1582057" y="3686913"/>
                  </a:lnTo>
                  <a:lnTo>
                    <a:pt x="1582057" y="3707363"/>
                  </a:lnTo>
                  <a:lnTo>
                    <a:pt x="1582057" y="3709805"/>
                  </a:lnTo>
                  <a:lnTo>
                    <a:pt x="1582057" y="3714939"/>
                  </a:lnTo>
                  <a:lnTo>
                    <a:pt x="1582057" y="3719515"/>
                  </a:lnTo>
                  <a:lnTo>
                    <a:pt x="1582057" y="3721956"/>
                  </a:lnTo>
                  <a:lnTo>
                    <a:pt x="1582057" y="3734111"/>
                  </a:lnTo>
                  <a:lnTo>
                    <a:pt x="1582057" y="3779646"/>
                  </a:lnTo>
                  <a:lnTo>
                    <a:pt x="1582057" y="3815530"/>
                  </a:lnTo>
                  <a:lnTo>
                    <a:pt x="1582057" y="3827682"/>
                  </a:lnTo>
                  <a:lnTo>
                    <a:pt x="1582057" y="3843556"/>
                  </a:lnTo>
                  <a:lnTo>
                    <a:pt x="1582057" y="3855708"/>
                  </a:lnTo>
                  <a:lnTo>
                    <a:pt x="1582057" y="3862729"/>
                  </a:lnTo>
                  <a:lnTo>
                    <a:pt x="1582057" y="3868319"/>
                  </a:lnTo>
                  <a:lnTo>
                    <a:pt x="1582057" y="3874881"/>
                  </a:lnTo>
                  <a:lnTo>
                    <a:pt x="1582057" y="3897553"/>
                  </a:lnTo>
                  <a:lnTo>
                    <a:pt x="1582057" y="3901167"/>
                  </a:lnTo>
                  <a:lnTo>
                    <a:pt x="1582057" y="3926472"/>
                  </a:lnTo>
                  <a:lnTo>
                    <a:pt x="1582057" y="3995158"/>
                  </a:lnTo>
                  <a:lnTo>
                    <a:pt x="1582057" y="3996936"/>
                  </a:lnTo>
                  <a:lnTo>
                    <a:pt x="1582057" y="4009088"/>
                  </a:lnTo>
                  <a:lnTo>
                    <a:pt x="1582057" y="4026170"/>
                  </a:lnTo>
                  <a:lnTo>
                    <a:pt x="1582057" y="4029785"/>
                  </a:lnTo>
                  <a:lnTo>
                    <a:pt x="1582057" y="4038322"/>
                  </a:lnTo>
                  <a:lnTo>
                    <a:pt x="1582057" y="4041936"/>
                  </a:lnTo>
                  <a:lnTo>
                    <a:pt x="1582057" y="4055090"/>
                  </a:lnTo>
                  <a:lnTo>
                    <a:pt x="1582057" y="4067241"/>
                  </a:lnTo>
                  <a:lnTo>
                    <a:pt x="1582057" y="4078503"/>
                  </a:lnTo>
                  <a:lnTo>
                    <a:pt x="1582057" y="4123775"/>
                  </a:lnTo>
                  <a:lnTo>
                    <a:pt x="1582057" y="4128912"/>
                  </a:lnTo>
                  <a:lnTo>
                    <a:pt x="1582057" y="4131271"/>
                  </a:lnTo>
                  <a:lnTo>
                    <a:pt x="1582057" y="4135927"/>
                  </a:lnTo>
                  <a:lnTo>
                    <a:pt x="1582057" y="4160193"/>
                  </a:lnTo>
                  <a:lnTo>
                    <a:pt x="1582057" y="4180892"/>
                  </a:lnTo>
                  <a:lnTo>
                    <a:pt x="1582057" y="4186586"/>
                  </a:lnTo>
                  <a:lnTo>
                    <a:pt x="1582057" y="4193043"/>
                  </a:lnTo>
                  <a:lnTo>
                    <a:pt x="1582057" y="4207121"/>
                  </a:lnTo>
                  <a:lnTo>
                    <a:pt x="1582057" y="4219272"/>
                  </a:lnTo>
                  <a:lnTo>
                    <a:pt x="1582057" y="4226436"/>
                  </a:lnTo>
                  <a:lnTo>
                    <a:pt x="1582057" y="4228876"/>
                  </a:lnTo>
                  <a:lnTo>
                    <a:pt x="1582057" y="4238588"/>
                  </a:lnTo>
                  <a:lnTo>
                    <a:pt x="1582057" y="4257529"/>
                  </a:lnTo>
                  <a:lnTo>
                    <a:pt x="1582057" y="4259890"/>
                  </a:lnTo>
                  <a:lnTo>
                    <a:pt x="1582057" y="4269680"/>
                  </a:lnTo>
                  <a:cubicBezTo>
                    <a:pt x="1582057" y="4269680"/>
                    <a:pt x="1582057" y="4269680"/>
                    <a:pt x="1582057" y="4272039"/>
                  </a:cubicBezTo>
                  <a:lnTo>
                    <a:pt x="1582057" y="4288807"/>
                  </a:lnTo>
                  <a:lnTo>
                    <a:pt x="1582057" y="4300961"/>
                  </a:lnTo>
                  <a:lnTo>
                    <a:pt x="1582057" y="4309509"/>
                  </a:lnTo>
                  <a:lnTo>
                    <a:pt x="1582057" y="4321660"/>
                  </a:lnTo>
                  <a:lnTo>
                    <a:pt x="1582057" y="4327355"/>
                  </a:lnTo>
                  <a:lnTo>
                    <a:pt x="1582057" y="4334603"/>
                  </a:lnTo>
                  <a:lnTo>
                    <a:pt x="1582057" y="4346755"/>
                  </a:lnTo>
                  <a:lnTo>
                    <a:pt x="1582057" y="4355053"/>
                  </a:lnTo>
                  <a:lnTo>
                    <a:pt x="1582057" y="4357493"/>
                  </a:lnTo>
                  <a:lnTo>
                    <a:pt x="1582057" y="4362630"/>
                  </a:lnTo>
                  <a:lnTo>
                    <a:pt x="1582057" y="4367205"/>
                  </a:lnTo>
                  <a:lnTo>
                    <a:pt x="1582057" y="4369644"/>
                  </a:lnTo>
                  <a:lnTo>
                    <a:pt x="1582057" y="4381802"/>
                  </a:lnTo>
                  <a:lnTo>
                    <a:pt x="1582057" y="4463220"/>
                  </a:lnTo>
                  <a:lnTo>
                    <a:pt x="1582057" y="4475372"/>
                  </a:lnTo>
                  <a:lnTo>
                    <a:pt x="1582057" y="4491247"/>
                  </a:lnTo>
                  <a:lnTo>
                    <a:pt x="1582057" y="4496928"/>
                  </a:lnTo>
                  <a:lnTo>
                    <a:pt x="1582057" y="4503398"/>
                  </a:lnTo>
                  <a:lnTo>
                    <a:pt x="1582057" y="4516007"/>
                  </a:lnTo>
                  <a:lnTo>
                    <a:pt x="1582057" y="4522571"/>
                  </a:lnTo>
                  <a:lnTo>
                    <a:pt x="1582057" y="4536691"/>
                  </a:lnTo>
                  <a:lnTo>
                    <a:pt x="1582057" y="4545243"/>
                  </a:lnTo>
                  <a:lnTo>
                    <a:pt x="1582057" y="4548858"/>
                  </a:lnTo>
                  <a:lnTo>
                    <a:pt x="1582057" y="4557395"/>
                  </a:lnTo>
                  <a:lnTo>
                    <a:pt x="1582057" y="4574163"/>
                  </a:lnTo>
                  <a:lnTo>
                    <a:pt x="1582057" y="4586314"/>
                  </a:lnTo>
                  <a:lnTo>
                    <a:pt x="1582057" y="4642846"/>
                  </a:lnTo>
                  <a:lnTo>
                    <a:pt x="1582057" y="4644624"/>
                  </a:lnTo>
                  <a:lnTo>
                    <a:pt x="1582057" y="4655000"/>
                  </a:lnTo>
                  <a:lnTo>
                    <a:pt x="1582057" y="4656776"/>
                  </a:lnTo>
                  <a:lnTo>
                    <a:pt x="1582057" y="4673860"/>
                  </a:lnTo>
                  <a:lnTo>
                    <a:pt x="1582057" y="4686012"/>
                  </a:lnTo>
                  <a:lnTo>
                    <a:pt x="1582057" y="4686060"/>
                  </a:lnTo>
                  <a:lnTo>
                    <a:pt x="1582057" y="4689627"/>
                  </a:lnTo>
                  <a:lnTo>
                    <a:pt x="1582057" y="4714931"/>
                  </a:lnTo>
                  <a:lnTo>
                    <a:pt x="1582057" y="4726194"/>
                  </a:lnTo>
                  <a:lnTo>
                    <a:pt x="1582057" y="4771463"/>
                  </a:lnTo>
                  <a:lnTo>
                    <a:pt x="1582057" y="4776602"/>
                  </a:lnTo>
                  <a:lnTo>
                    <a:pt x="1582057" y="4778961"/>
                  </a:lnTo>
                  <a:lnTo>
                    <a:pt x="1582057" y="4783615"/>
                  </a:lnTo>
                  <a:lnTo>
                    <a:pt x="1582057" y="4788754"/>
                  </a:lnTo>
                  <a:lnTo>
                    <a:pt x="1582057" y="4791113"/>
                  </a:lnTo>
                  <a:lnTo>
                    <a:pt x="1582057" y="4807881"/>
                  </a:lnTo>
                  <a:lnTo>
                    <a:pt x="1582057" y="4820032"/>
                  </a:lnTo>
                  <a:lnTo>
                    <a:pt x="1582057" y="4828582"/>
                  </a:lnTo>
                  <a:lnTo>
                    <a:pt x="1582057" y="4834274"/>
                  </a:lnTo>
                  <a:lnTo>
                    <a:pt x="1582057" y="4840734"/>
                  </a:lnTo>
                  <a:lnTo>
                    <a:pt x="1582057" y="4846426"/>
                  </a:lnTo>
                  <a:lnTo>
                    <a:pt x="1582057" y="4854809"/>
                  </a:lnTo>
                  <a:lnTo>
                    <a:pt x="1582057" y="4866963"/>
                  </a:lnTo>
                  <a:lnTo>
                    <a:pt x="1582057" y="4874125"/>
                  </a:lnTo>
                  <a:lnTo>
                    <a:pt x="1582057" y="4876566"/>
                  </a:lnTo>
                  <a:lnTo>
                    <a:pt x="1582057" y="4886276"/>
                  </a:lnTo>
                  <a:lnTo>
                    <a:pt x="1582057" y="4888718"/>
                  </a:lnTo>
                  <a:lnTo>
                    <a:pt x="1582057" y="4905219"/>
                  </a:lnTo>
                  <a:lnTo>
                    <a:pt x="1582057" y="4907578"/>
                  </a:lnTo>
                  <a:lnTo>
                    <a:pt x="1582057" y="4917371"/>
                  </a:lnTo>
                  <a:cubicBezTo>
                    <a:pt x="1582057" y="4917371"/>
                    <a:pt x="1582057" y="4917371"/>
                    <a:pt x="1582057" y="4919730"/>
                  </a:cubicBezTo>
                  <a:lnTo>
                    <a:pt x="1582057" y="4936498"/>
                  </a:lnTo>
                  <a:lnTo>
                    <a:pt x="1582057" y="4948649"/>
                  </a:lnTo>
                  <a:lnTo>
                    <a:pt x="1582057" y="4969351"/>
                  </a:lnTo>
                  <a:lnTo>
                    <a:pt x="1582057" y="4975043"/>
                  </a:lnTo>
                  <a:lnTo>
                    <a:pt x="1582057" y="4982292"/>
                  </a:lnTo>
                  <a:lnTo>
                    <a:pt x="1582057" y="4994443"/>
                  </a:lnTo>
                  <a:lnTo>
                    <a:pt x="1582057" y="5005183"/>
                  </a:lnTo>
                  <a:lnTo>
                    <a:pt x="1582057" y="5010320"/>
                  </a:lnTo>
                  <a:lnTo>
                    <a:pt x="1582057" y="5014893"/>
                  </a:lnTo>
                  <a:lnTo>
                    <a:pt x="1582057" y="5017335"/>
                  </a:lnTo>
                  <a:lnTo>
                    <a:pt x="1582057" y="5022472"/>
                  </a:lnTo>
                  <a:lnTo>
                    <a:pt x="1582057" y="5029491"/>
                  </a:lnTo>
                  <a:lnTo>
                    <a:pt x="1582057" y="5041642"/>
                  </a:lnTo>
                  <a:lnTo>
                    <a:pt x="1582057" y="5123060"/>
                  </a:lnTo>
                  <a:lnTo>
                    <a:pt x="1582057" y="5138937"/>
                  </a:lnTo>
                  <a:lnTo>
                    <a:pt x="1582057" y="5151089"/>
                  </a:lnTo>
                  <a:lnTo>
                    <a:pt x="1582057" y="5163698"/>
                  </a:lnTo>
                  <a:lnTo>
                    <a:pt x="1582057" y="5170261"/>
                  </a:lnTo>
                  <a:lnTo>
                    <a:pt x="1582057" y="5175849"/>
                  </a:lnTo>
                  <a:lnTo>
                    <a:pt x="1582057" y="5184382"/>
                  </a:lnTo>
                  <a:lnTo>
                    <a:pt x="1582057" y="5192932"/>
                  </a:lnTo>
                  <a:lnTo>
                    <a:pt x="1582057" y="5196546"/>
                  </a:lnTo>
                  <a:lnTo>
                    <a:pt x="1582057" y="5205083"/>
                  </a:lnTo>
                  <a:lnTo>
                    <a:pt x="1582057" y="5208698"/>
                  </a:lnTo>
                  <a:lnTo>
                    <a:pt x="1582057" y="5221851"/>
                  </a:lnTo>
                  <a:lnTo>
                    <a:pt x="1582057" y="5234003"/>
                  </a:lnTo>
                  <a:lnTo>
                    <a:pt x="1582057" y="5290536"/>
                  </a:lnTo>
                  <a:lnTo>
                    <a:pt x="1582057" y="5292315"/>
                  </a:lnTo>
                  <a:lnTo>
                    <a:pt x="1582057" y="5302688"/>
                  </a:lnTo>
                  <a:lnTo>
                    <a:pt x="1582057" y="5304466"/>
                  </a:lnTo>
                  <a:lnTo>
                    <a:pt x="1582057" y="5333700"/>
                  </a:lnTo>
                  <a:lnTo>
                    <a:pt x="1582057" y="5337315"/>
                  </a:lnTo>
                  <a:lnTo>
                    <a:pt x="1582057" y="5362620"/>
                  </a:lnTo>
                  <a:lnTo>
                    <a:pt x="1582057" y="5373882"/>
                  </a:lnTo>
                  <a:lnTo>
                    <a:pt x="1582057" y="5386034"/>
                  </a:lnTo>
                  <a:lnTo>
                    <a:pt x="1582057" y="5424290"/>
                  </a:lnTo>
                  <a:lnTo>
                    <a:pt x="1582057" y="5426652"/>
                  </a:lnTo>
                  <a:lnTo>
                    <a:pt x="1582057" y="5431305"/>
                  </a:lnTo>
                  <a:lnTo>
                    <a:pt x="1582057" y="5436442"/>
                  </a:lnTo>
                  <a:lnTo>
                    <a:pt x="1582057" y="5438803"/>
                  </a:lnTo>
                  <a:lnTo>
                    <a:pt x="1582057" y="5455571"/>
                  </a:lnTo>
                  <a:lnTo>
                    <a:pt x="1582057" y="5467723"/>
                  </a:lnTo>
                  <a:lnTo>
                    <a:pt x="1582057" y="5476271"/>
                  </a:lnTo>
                  <a:lnTo>
                    <a:pt x="1582057" y="5481965"/>
                  </a:lnTo>
                  <a:lnTo>
                    <a:pt x="1582057" y="5488424"/>
                  </a:lnTo>
                  <a:lnTo>
                    <a:pt x="1582057" y="5494116"/>
                  </a:lnTo>
                  <a:lnTo>
                    <a:pt x="1582057" y="5502499"/>
                  </a:lnTo>
                  <a:lnTo>
                    <a:pt x="1582057" y="5514651"/>
                  </a:lnTo>
                  <a:lnTo>
                    <a:pt x="1582057" y="5521815"/>
                  </a:lnTo>
                  <a:lnTo>
                    <a:pt x="1582057" y="5524257"/>
                  </a:lnTo>
                  <a:lnTo>
                    <a:pt x="1582057" y="5533967"/>
                  </a:lnTo>
                  <a:lnTo>
                    <a:pt x="1582057" y="5536408"/>
                  </a:lnTo>
                  <a:lnTo>
                    <a:pt x="1582057" y="5565059"/>
                  </a:lnTo>
                  <a:cubicBezTo>
                    <a:pt x="1582057" y="5565059"/>
                    <a:pt x="1582057" y="5565059"/>
                    <a:pt x="1582057" y="5567420"/>
                  </a:cubicBezTo>
                  <a:cubicBezTo>
                    <a:pt x="1582057" y="5567420"/>
                    <a:pt x="1582057" y="5567420"/>
                    <a:pt x="1582057" y="5596340"/>
                  </a:cubicBezTo>
                  <a:lnTo>
                    <a:pt x="1582057" y="5617039"/>
                  </a:lnTo>
                  <a:lnTo>
                    <a:pt x="1582057" y="5622733"/>
                  </a:lnTo>
                  <a:lnTo>
                    <a:pt x="1582057" y="5629982"/>
                  </a:lnTo>
                  <a:lnTo>
                    <a:pt x="1582057" y="5642134"/>
                  </a:lnTo>
                  <a:lnTo>
                    <a:pt x="1582057" y="5658008"/>
                  </a:lnTo>
                  <a:lnTo>
                    <a:pt x="1582057" y="5662584"/>
                  </a:lnTo>
                  <a:lnTo>
                    <a:pt x="1582057" y="5665025"/>
                  </a:lnTo>
                  <a:lnTo>
                    <a:pt x="1582057" y="5670160"/>
                  </a:lnTo>
                  <a:lnTo>
                    <a:pt x="1582057" y="5677181"/>
                  </a:lnTo>
                  <a:lnTo>
                    <a:pt x="1582057" y="5689333"/>
                  </a:lnTo>
                  <a:lnTo>
                    <a:pt x="1582057" y="5770751"/>
                  </a:lnTo>
                  <a:lnTo>
                    <a:pt x="1582057" y="5798777"/>
                  </a:lnTo>
                  <a:lnTo>
                    <a:pt x="1582057" y="5811388"/>
                  </a:lnTo>
                  <a:lnTo>
                    <a:pt x="1582057" y="5817949"/>
                  </a:lnTo>
                  <a:lnTo>
                    <a:pt x="1582057" y="5823540"/>
                  </a:lnTo>
                  <a:lnTo>
                    <a:pt x="1582057" y="5840622"/>
                  </a:lnTo>
                  <a:lnTo>
                    <a:pt x="1582057" y="5844237"/>
                  </a:lnTo>
                  <a:lnTo>
                    <a:pt x="1582057" y="5852774"/>
                  </a:lnTo>
                  <a:lnTo>
                    <a:pt x="1582057" y="5856388"/>
                  </a:lnTo>
                  <a:lnTo>
                    <a:pt x="1582057" y="5863484"/>
                  </a:lnTo>
                  <a:lnTo>
                    <a:pt x="1582057" y="5869542"/>
                  </a:lnTo>
                  <a:lnTo>
                    <a:pt x="1582057" y="5881693"/>
                  </a:lnTo>
                  <a:lnTo>
                    <a:pt x="1582057" y="5938227"/>
                  </a:lnTo>
                  <a:lnTo>
                    <a:pt x="1582057" y="5950379"/>
                  </a:lnTo>
                  <a:lnTo>
                    <a:pt x="1582057" y="5952157"/>
                  </a:lnTo>
                  <a:lnTo>
                    <a:pt x="1582057" y="5981391"/>
                  </a:lnTo>
                  <a:lnTo>
                    <a:pt x="1582057" y="5985005"/>
                  </a:lnTo>
                  <a:lnTo>
                    <a:pt x="1582057" y="6010310"/>
                  </a:lnTo>
                  <a:lnTo>
                    <a:pt x="1582057" y="6021573"/>
                  </a:lnTo>
                  <a:lnTo>
                    <a:pt x="1582057" y="6033724"/>
                  </a:lnTo>
                  <a:lnTo>
                    <a:pt x="1582057" y="6071981"/>
                  </a:lnTo>
                  <a:lnTo>
                    <a:pt x="1582057" y="6074342"/>
                  </a:lnTo>
                  <a:lnTo>
                    <a:pt x="1582057" y="6078996"/>
                  </a:lnTo>
                  <a:lnTo>
                    <a:pt x="1582057" y="6084132"/>
                  </a:lnTo>
                  <a:lnTo>
                    <a:pt x="1582057" y="6086491"/>
                  </a:lnTo>
                  <a:lnTo>
                    <a:pt x="1582057" y="6103259"/>
                  </a:lnTo>
                  <a:lnTo>
                    <a:pt x="1582057" y="6115413"/>
                  </a:lnTo>
                  <a:lnTo>
                    <a:pt x="1582057" y="6123961"/>
                  </a:lnTo>
                  <a:lnTo>
                    <a:pt x="1582057" y="6136112"/>
                  </a:lnTo>
                  <a:lnTo>
                    <a:pt x="1582057" y="6141807"/>
                  </a:lnTo>
                  <a:lnTo>
                    <a:pt x="1582057" y="6162341"/>
                  </a:lnTo>
                  <a:lnTo>
                    <a:pt x="1582057" y="6169505"/>
                  </a:lnTo>
                  <a:lnTo>
                    <a:pt x="1582057" y="6171945"/>
                  </a:lnTo>
                  <a:lnTo>
                    <a:pt x="1582057" y="6181657"/>
                  </a:lnTo>
                  <a:lnTo>
                    <a:pt x="1582057" y="6184096"/>
                  </a:lnTo>
                  <a:lnTo>
                    <a:pt x="1582057" y="6212749"/>
                  </a:lnTo>
                  <a:cubicBezTo>
                    <a:pt x="1582057" y="6212749"/>
                    <a:pt x="1582057" y="6212749"/>
                    <a:pt x="1582057" y="6215111"/>
                  </a:cubicBezTo>
                  <a:cubicBezTo>
                    <a:pt x="1582057" y="6215111"/>
                    <a:pt x="1582057" y="6215111"/>
                    <a:pt x="1582057" y="6244028"/>
                  </a:cubicBezTo>
                  <a:lnTo>
                    <a:pt x="1582057" y="6264730"/>
                  </a:lnTo>
                  <a:cubicBezTo>
                    <a:pt x="1582057" y="6264730"/>
                    <a:pt x="1582057" y="6264730"/>
                    <a:pt x="1582057" y="6270423"/>
                  </a:cubicBezTo>
                  <a:lnTo>
                    <a:pt x="1582057" y="6277672"/>
                  </a:lnTo>
                  <a:lnTo>
                    <a:pt x="1582057" y="6289824"/>
                  </a:lnTo>
                  <a:lnTo>
                    <a:pt x="1582057" y="6305699"/>
                  </a:lnTo>
                  <a:lnTo>
                    <a:pt x="1582057" y="6310274"/>
                  </a:lnTo>
                  <a:lnTo>
                    <a:pt x="1582057" y="6311380"/>
                  </a:lnTo>
                  <a:lnTo>
                    <a:pt x="1582057" y="6312714"/>
                  </a:lnTo>
                  <a:lnTo>
                    <a:pt x="1582057" y="6317850"/>
                  </a:lnTo>
                  <a:lnTo>
                    <a:pt x="1582057" y="6337023"/>
                  </a:lnTo>
                  <a:lnTo>
                    <a:pt x="1582057" y="6351143"/>
                  </a:lnTo>
                  <a:lnTo>
                    <a:pt x="1582057" y="6418441"/>
                  </a:lnTo>
                  <a:lnTo>
                    <a:pt x="1582057" y="6446467"/>
                  </a:lnTo>
                  <a:lnTo>
                    <a:pt x="1582057" y="6452148"/>
                  </a:lnTo>
                  <a:lnTo>
                    <a:pt x="1582057" y="6459076"/>
                  </a:lnTo>
                  <a:lnTo>
                    <a:pt x="1582057" y="6471228"/>
                  </a:lnTo>
                  <a:lnTo>
                    <a:pt x="1582057" y="6488312"/>
                  </a:lnTo>
                  <a:lnTo>
                    <a:pt x="1582057" y="6491912"/>
                  </a:lnTo>
                  <a:lnTo>
                    <a:pt x="1582057" y="6500464"/>
                  </a:lnTo>
                  <a:lnTo>
                    <a:pt x="1582057" y="6500512"/>
                  </a:lnTo>
                  <a:lnTo>
                    <a:pt x="1582057" y="6504079"/>
                  </a:lnTo>
                  <a:lnTo>
                    <a:pt x="1582057" y="6529383"/>
                  </a:lnTo>
                  <a:lnTo>
                    <a:pt x="1582057" y="6585915"/>
                  </a:lnTo>
                  <a:lnTo>
                    <a:pt x="1582057" y="6598067"/>
                  </a:lnTo>
                  <a:lnTo>
                    <a:pt x="1582057" y="6599845"/>
                  </a:lnTo>
                  <a:lnTo>
                    <a:pt x="1582057" y="6629081"/>
                  </a:lnTo>
                  <a:cubicBezTo>
                    <a:pt x="1582057" y="6629081"/>
                    <a:pt x="1582057" y="6629081"/>
                    <a:pt x="1582057" y="6641282"/>
                  </a:cubicBezTo>
                  <a:lnTo>
                    <a:pt x="1582057" y="6669261"/>
                  </a:lnTo>
                  <a:lnTo>
                    <a:pt x="1582057" y="6681415"/>
                  </a:lnTo>
                  <a:lnTo>
                    <a:pt x="1582057" y="6719671"/>
                  </a:lnTo>
                  <a:lnTo>
                    <a:pt x="1582057" y="6722030"/>
                  </a:lnTo>
                  <a:lnTo>
                    <a:pt x="1582057" y="6726684"/>
                  </a:lnTo>
                  <a:lnTo>
                    <a:pt x="1582057" y="6731823"/>
                  </a:lnTo>
                  <a:lnTo>
                    <a:pt x="1582057" y="6734182"/>
                  </a:lnTo>
                  <a:lnTo>
                    <a:pt x="1582057" y="6750950"/>
                  </a:lnTo>
                  <a:lnTo>
                    <a:pt x="1582057" y="6763101"/>
                  </a:lnTo>
                  <a:lnTo>
                    <a:pt x="1582057" y="6783803"/>
                  </a:lnTo>
                  <a:lnTo>
                    <a:pt x="1582057" y="6789495"/>
                  </a:lnTo>
                  <a:lnTo>
                    <a:pt x="1582057" y="6810030"/>
                  </a:lnTo>
                  <a:lnTo>
                    <a:pt x="1582057" y="6819635"/>
                  </a:lnTo>
                  <a:lnTo>
                    <a:pt x="1582057" y="6829345"/>
                  </a:lnTo>
                  <a:lnTo>
                    <a:pt x="1582057" y="6831787"/>
                  </a:lnTo>
                  <a:lnTo>
                    <a:pt x="1582057" y="6860440"/>
                  </a:lnTo>
                  <a:cubicBezTo>
                    <a:pt x="1582057" y="6860440"/>
                    <a:pt x="1582057" y="6860440"/>
                    <a:pt x="1582057" y="6862799"/>
                  </a:cubicBezTo>
                  <a:cubicBezTo>
                    <a:pt x="1582057" y="6862799"/>
                    <a:pt x="1582057" y="6862799"/>
                    <a:pt x="1582057" y="6891719"/>
                  </a:cubicBezTo>
                  <a:lnTo>
                    <a:pt x="1582057" y="6937512"/>
                  </a:lnTo>
                  <a:lnTo>
                    <a:pt x="1582057" y="6953389"/>
                  </a:lnTo>
                  <a:lnTo>
                    <a:pt x="1582057" y="6960404"/>
                  </a:lnTo>
                  <a:lnTo>
                    <a:pt x="1582057" y="6965541"/>
                  </a:lnTo>
                  <a:lnTo>
                    <a:pt x="1582057" y="6984713"/>
                  </a:lnTo>
                  <a:lnTo>
                    <a:pt x="1582057" y="6998834"/>
                  </a:lnTo>
                  <a:lnTo>
                    <a:pt x="1582057" y="7094158"/>
                  </a:lnTo>
                  <a:cubicBezTo>
                    <a:pt x="1582057" y="7094158"/>
                    <a:pt x="1582057" y="7094158"/>
                    <a:pt x="1582057" y="7099839"/>
                  </a:cubicBezTo>
                  <a:lnTo>
                    <a:pt x="1582057" y="7106767"/>
                  </a:lnTo>
                  <a:lnTo>
                    <a:pt x="1582057" y="7118918"/>
                  </a:lnTo>
                  <a:lnTo>
                    <a:pt x="1582057" y="7139603"/>
                  </a:lnTo>
                  <a:lnTo>
                    <a:pt x="1582057" y="7148152"/>
                  </a:lnTo>
                  <a:lnTo>
                    <a:pt x="1582057" y="7151767"/>
                  </a:lnTo>
                  <a:lnTo>
                    <a:pt x="1582057" y="7177072"/>
                  </a:lnTo>
                  <a:lnTo>
                    <a:pt x="1582057" y="7245758"/>
                  </a:lnTo>
                  <a:lnTo>
                    <a:pt x="1582057" y="7247536"/>
                  </a:lnTo>
                  <a:lnTo>
                    <a:pt x="1582057" y="7316952"/>
                  </a:lnTo>
                  <a:lnTo>
                    <a:pt x="1582057" y="7329103"/>
                  </a:lnTo>
                  <a:lnTo>
                    <a:pt x="1582057" y="7379511"/>
                  </a:lnTo>
                  <a:lnTo>
                    <a:pt x="1582057" y="7381872"/>
                  </a:lnTo>
                  <a:lnTo>
                    <a:pt x="1582057" y="7410792"/>
                  </a:lnTo>
                  <a:lnTo>
                    <a:pt x="1582057" y="7431492"/>
                  </a:lnTo>
                  <a:lnTo>
                    <a:pt x="1582057" y="7437186"/>
                  </a:lnTo>
                  <a:lnTo>
                    <a:pt x="1582057" y="7457720"/>
                  </a:lnTo>
                  <a:lnTo>
                    <a:pt x="1582057" y="7477036"/>
                  </a:lnTo>
                  <a:lnTo>
                    <a:pt x="1582057" y="7479478"/>
                  </a:lnTo>
                  <a:lnTo>
                    <a:pt x="1582057" y="7585203"/>
                  </a:lnTo>
                  <a:lnTo>
                    <a:pt x="1582057" y="7613229"/>
                  </a:lnTo>
                  <a:cubicBezTo>
                    <a:pt x="1582057" y="7613229"/>
                    <a:pt x="1582057" y="7613229"/>
                    <a:pt x="1582057" y="7766609"/>
                  </a:cubicBezTo>
                  <a:lnTo>
                    <a:pt x="1582057" y="7795843"/>
                  </a:lnTo>
                  <a:lnTo>
                    <a:pt x="1582057" y="7799458"/>
                  </a:lnTo>
                  <a:lnTo>
                    <a:pt x="1582057" y="7824762"/>
                  </a:lnTo>
                  <a:lnTo>
                    <a:pt x="1582057" y="7893448"/>
                  </a:lnTo>
                  <a:lnTo>
                    <a:pt x="1582057" y="7976794"/>
                  </a:lnTo>
                  <a:lnTo>
                    <a:pt x="1582057" y="8027202"/>
                  </a:lnTo>
                  <a:cubicBezTo>
                    <a:pt x="1582057" y="8027202"/>
                    <a:pt x="1582057" y="8027202"/>
                    <a:pt x="1582057" y="8029563"/>
                  </a:cubicBezTo>
                  <a:cubicBezTo>
                    <a:pt x="1582057" y="8029563"/>
                    <a:pt x="1582057" y="8029563"/>
                    <a:pt x="1582057" y="8058480"/>
                  </a:cubicBezTo>
                  <a:lnTo>
                    <a:pt x="1582057" y="8079182"/>
                  </a:lnTo>
                  <a:cubicBezTo>
                    <a:pt x="1582057" y="8079182"/>
                    <a:pt x="1582057" y="8079182"/>
                    <a:pt x="1582057" y="8124726"/>
                  </a:cubicBezTo>
                  <a:lnTo>
                    <a:pt x="1582057" y="8127166"/>
                  </a:lnTo>
                  <a:lnTo>
                    <a:pt x="1582057" y="8232894"/>
                  </a:lnTo>
                  <a:lnTo>
                    <a:pt x="1582057" y="8260920"/>
                  </a:lnTo>
                  <a:lnTo>
                    <a:pt x="1582057" y="8266600"/>
                  </a:lnTo>
                  <a:lnTo>
                    <a:pt x="1582057" y="8306364"/>
                  </a:lnTo>
                  <a:lnTo>
                    <a:pt x="1582057" y="8414297"/>
                  </a:lnTo>
                  <a:lnTo>
                    <a:pt x="1582057" y="8443534"/>
                  </a:lnTo>
                  <a:cubicBezTo>
                    <a:pt x="1582057" y="8443534"/>
                    <a:pt x="1582057" y="8443534"/>
                    <a:pt x="1582057" y="8541136"/>
                  </a:cubicBezTo>
                  <a:lnTo>
                    <a:pt x="1582057" y="8624482"/>
                  </a:lnTo>
                  <a:lnTo>
                    <a:pt x="1582057" y="8674892"/>
                  </a:lnTo>
                  <a:cubicBezTo>
                    <a:pt x="1582057" y="8674892"/>
                    <a:pt x="1582057" y="8674892"/>
                    <a:pt x="1582057" y="8677252"/>
                  </a:cubicBezTo>
                  <a:cubicBezTo>
                    <a:pt x="1582057" y="8677252"/>
                    <a:pt x="1582057" y="8677252"/>
                    <a:pt x="1582057" y="8908610"/>
                  </a:cubicBezTo>
                  <a:cubicBezTo>
                    <a:pt x="1582057" y="8908610"/>
                    <a:pt x="1582057" y="8908610"/>
                    <a:pt x="1582057" y="9272172"/>
                  </a:cubicBezTo>
                  <a:cubicBezTo>
                    <a:pt x="1582057" y="9329619"/>
                    <a:pt x="1535387" y="9376048"/>
                    <a:pt x="1478430" y="9376048"/>
                  </a:cubicBezTo>
                  <a:cubicBezTo>
                    <a:pt x="1446792" y="9376048"/>
                    <a:pt x="1417523" y="9390214"/>
                    <a:pt x="1397748" y="9413821"/>
                  </a:cubicBezTo>
                  <a:cubicBezTo>
                    <a:pt x="1252989" y="9586159"/>
                    <a:pt x="1034665" y="9695542"/>
                    <a:pt x="791028" y="9695542"/>
                  </a:cubicBezTo>
                  <a:cubicBezTo>
                    <a:pt x="547392" y="9695542"/>
                    <a:pt x="329859" y="9586159"/>
                    <a:pt x="184309" y="9413821"/>
                  </a:cubicBezTo>
                  <a:cubicBezTo>
                    <a:pt x="164534" y="9390212"/>
                    <a:pt x="135265" y="9376048"/>
                    <a:pt x="104416" y="9376048"/>
                  </a:cubicBezTo>
                  <a:cubicBezTo>
                    <a:pt x="46670" y="9376048"/>
                    <a:pt x="0" y="9329619"/>
                    <a:pt x="0" y="9272172"/>
                  </a:cubicBezTo>
                  <a:cubicBezTo>
                    <a:pt x="0" y="9272172"/>
                    <a:pt x="0" y="9272172"/>
                    <a:pt x="0" y="8908608"/>
                  </a:cubicBezTo>
                  <a:cubicBezTo>
                    <a:pt x="0" y="8908608"/>
                    <a:pt x="0" y="8908608"/>
                    <a:pt x="0" y="8677252"/>
                  </a:cubicBezTo>
                  <a:cubicBezTo>
                    <a:pt x="0" y="8677252"/>
                    <a:pt x="0" y="8677252"/>
                    <a:pt x="0" y="8674890"/>
                  </a:cubicBezTo>
                  <a:cubicBezTo>
                    <a:pt x="0" y="8674890"/>
                    <a:pt x="0" y="8674890"/>
                    <a:pt x="0" y="8645970"/>
                  </a:cubicBezTo>
                  <a:lnTo>
                    <a:pt x="0" y="8624482"/>
                  </a:lnTo>
                  <a:lnTo>
                    <a:pt x="0" y="8618800"/>
                  </a:lnTo>
                  <a:lnTo>
                    <a:pt x="0" y="8579037"/>
                  </a:lnTo>
                  <a:lnTo>
                    <a:pt x="0" y="8577285"/>
                  </a:lnTo>
                  <a:lnTo>
                    <a:pt x="0" y="8471104"/>
                  </a:lnTo>
                  <a:lnTo>
                    <a:pt x="0" y="8443531"/>
                  </a:lnTo>
                  <a:cubicBezTo>
                    <a:pt x="0" y="8443531"/>
                    <a:pt x="0" y="8443531"/>
                    <a:pt x="0" y="8289822"/>
                  </a:cubicBezTo>
                  <a:lnTo>
                    <a:pt x="0" y="8260920"/>
                  </a:lnTo>
                  <a:lnTo>
                    <a:pt x="0" y="8257305"/>
                  </a:lnTo>
                  <a:lnTo>
                    <a:pt x="0" y="8232000"/>
                  </a:lnTo>
                  <a:lnTo>
                    <a:pt x="0" y="8163314"/>
                  </a:lnTo>
                  <a:lnTo>
                    <a:pt x="0" y="8079182"/>
                  </a:lnTo>
                  <a:lnTo>
                    <a:pt x="0" y="8029561"/>
                  </a:lnTo>
                  <a:cubicBezTo>
                    <a:pt x="0" y="8029561"/>
                    <a:pt x="0" y="8029561"/>
                    <a:pt x="0" y="8027202"/>
                  </a:cubicBezTo>
                  <a:cubicBezTo>
                    <a:pt x="0" y="8027202"/>
                    <a:pt x="0" y="8027202"/>
                    <a:pt x="0" y="7998280"/>
                  </a:cubicBezTo>
                  <a:lnTo>
                    <a:pt x="0" y="7976792"/>
                  </a:lnTo>
                  <a:cubicBezTo>
                    <a:pt x="0" y="7976792"/>
                    <a:pt x="0" y="7976792"/>
                    <a:pt x="0" y="7931346"/>
                  </a:cubicBezTo>
                  <a:lnTo>
                    <a:pt x="0" y="7929596"/>
                  </a:lnTo>
                  <a:lnTo>
                    <a:pt x="0" y="7823414"/>
                  </a:lnTo>
                  <a:lnTo>
                    <a:pt x="0" y="7795843"/>
                  </a:lnTo>
                  <a:lnTo>
                    <a:pt x="0" y="7790149"/>
                  </a:lnTo>
                  <a:lnTo>
                    <a:pt x="0" y="7750298"/>
                  </a:lnTo>
                  <a:lnTo>
                    <a:pt x="0" y="7642132"/>
                  </a:lnTo>
                  <a:lnTo>
                    <a:pt x="0" y="7613229"/>
                  </a:lnTo>
                  <a:cubicBezTo>
                    <a:pt x="0" y="7613229"/>
                    <a:pt x="0" y="7613229"/>
                    <a:pt x="0" y="7515624"/>
                  </a:cubicBezTo>
                  <a:lnTo>
                    <a:pt x="0" y="7457720"/>
                  </a:lnTo>
                  <a:cubicBezTo>
                    <a:pt x="0" y="7457720"/>
                    <a:pt x="0" y="7457720"/>
                    <a:pt x="0" y="7452039"/>
                  </a:cubicBezTo>
                  <a:lnTo>
                    <a:pt x="0" y="7431492"/>
                  </a:lnTo>
                  <a:lnTo>
                    <a:pt x="0" y="7412275"/>
                  </a:lnTo>
                  <a:lnTo>
                    <a:pt x="0" y="7381870"/>
                  </a:lnTo>
                  <a:lnTo>
                    <a:pt x="0" y="7379509"/>
                  </a:lnTo>
                  <a:lnTo>
                    <a:pt x="0" y="7350592"/>
                  </a:lnTo>
                  <a:lnTo>
                    <a:pt x="0" y="7329103"/>
                  </a:lnTo>
                  <a:lnTo>
                    <a:pt x="0" y="7316952"/>
                  </a:lnTo>
                  <a:lnTo>
                    <a:pt x="0" y="7304341"/>
                  </a:lnTo>
                  <a:lnTo>
                    <a:pt x="0" y="7283658"/>
                  </a:lnTo>
                  <a:lnTo>
                    <a:pt x="0" y="7281906"/>
                  </a:lnTo>
                  <a:lnTo>
                    <a:pt x="0" y="7271504"/>
                  </a:lnTo>
                  <a:lnTo>
                    <a:pt x="0" y="7175726"/>
                  </a:lnTo>
                  <a:lnTo>
                    <a:pt x="0" y="7163572"/>
                  </a:lnTo>
                  <a:lnTo>
                    <a:pt x="0" y="7148150"/>
                  </a:lnTo>
                  <a:lnTo>
                    <a:pt x="0" y="7142458"/>
                  </a:lnTo>
                  <a:lnTo>
                    <a:pt x="0" y="7102608"/>
                  </a:lnTo>
                  <a:lnTo>
                    <a:pt x="0" y="7094156"/>
                  </a:lnTo>
                  <a:cubicBezTo>
                    <a:pt x="0" y="7094156"/>
                    <a:pt x="0" y="7094156"/>
                    <a:pt x="0" y="6996552"/>
                  </a:cubicBezTo>
                  <a:lnTo>
                    <a:pt x="0" y="6994441"/>
                  </a:lnTo>
                  <a:lnTo>
                    <a:pt x="0" y="6965538"/>
                  </a:lnTo>
                  <a:lnTo>
                    <a:pt x="0" y="6953387"/>
                  </a:lnTo>
                  <a:lnTo>
                    <a:pt x="0" y="6953339"/>
                  </a:lnTo>
                  <a:lnTo>
                    <a:pt x="0" y="6924467"/>
                  </a:lnTo>
                  <a:lnTo>
                    <a:pt x="0" y="6867936"/>
                  </a:lnTo>
                  <a:lnTo>
                    <a:pt x="0" y="6862799"/>
                  </a:lnTo>
                  <a:cubicBezTo>
                    <a:pt x="0" y="6862799"/>
                    <a:pt x="0" y="6862799"/>
                    <a:pt x="0" y="6860438"/>
                  </a:cubicBezTo>
                  <a:lnTo>
                    <a:pt x="0" y="6855784"/>
                  </a:lnTo>
                  <a:lnTo>
                    <a:pt x="0" y="6831518"/>
                  </a:lnTo>
                  <a:lnTo>
                    <a:pt x="0" y="6810030"/>
                  </a:lnTo>
                  <a:lnTo>
                    <a:pt x="0" y="6804348"/>
                  </a:lnTo>
                  <a:lnTo>
                    <a:pt x="0" y="6783801"/>
                  </a:lnTo>
                  <a:lnTo>
                    <a:pt x="0" y="6764585"/>
                  </a:lnTo>
                  <a:lnTo>
                    <a:pt x="0" y="6762833"/>
                  </a:lnTo>
                  <a:lnTo>
                    <a:pt x="0" y="6734180"/>
                  </a:lnTo>
                  <a:lnTo>
                    <a:pt x="0" y="6731821"/>
                  </a:lnTo>
                  <a:lnTo>
                    <a:pt x="0" y="6722030"/>
                  </a:lnTo>
                  <a:lnTo>
                    <a:pt x="0" y="6719669"/>
                  </a:lnTo>
                  <a:lnTo>
                    <a:pt x="0" y="6702901"/>
                  </a:lnTo>
                  <a:lnTo>
                    <a:pt x="0" y="6690749"/>
                  </a:lnTo>
                  <a:lnTo>
                    <a:pt x="0" y="6681412"/>
                  </a:lnTo>
                  <a:lnTo>
                    <a:pt x="0" y="6669261"/>
                  </a:lnTo>
                  <a:lnTo>
                    <a:pt x="0" y="6663580"/>
                  </a:lnTo>
                  <a:lnTo>
                    <a:pt x="0" y="6656652"/>
                  </a:lnTo>
                  <a:lnTo>
                    <a:pt x="0" y="6635968"/>
                  </a:lnTo>
                  <a:lnTo>
                    <a:pt x="0" y="6634216"/>
                  </a:lnTo>
                  <a:lnTo>
                    <a:pt x="0" y="6629079"/>
                  </a:lnTo>
                  <a:lnTo>
                    <a:pt x="0" y="6623816"/>
                  </a:lnTo>
                  <a:lnTo>
                    <a:pt x="0" y="6622064"/>
                  </a:lnTo>
                  <a:lnTo>
                    <a:pt x="0" y="6609865"/>
                  </a:lnTo>
                  <a:cubicBezTo>
                    <a:pt x="0" y="6600258"/>
                    <a:pt x="0" y="6585848"/>
                    <a:pt x="0" y="6564233"/>
                  </a:cubicBezTo>
                  <a:lnTo>
                    <a:pt x="0" y="6528035"/>
                  </a:lnTo>
                  <a:lnTo>
                    <a:pt x="0" y="6515883"/>
                  </a:lnTo>
                  <a:lnTo>
                    <a:pt x="0" y="6500462"/>
                  </a:lnTo>
                  <a:lnTo>
                    <a:pt x="0" y="6494770"/>
                  </a:lnTo>
                  <a:lnTo>
                    <a:pt x="0" y="6488310"/>
                  </a:lnTo>
                  <a:lnTo>
                    <a:pt x="0" y="6475370"/>
                  </a:lnTo>
                  <a:lnTo>
                    <a:pt x="0" y="6469096"/>
                  </a:lnTo>
                  <a:lnTo>
                    <a:pt x="0" y="6454917"/>
                  </a:lnTo>
                  <a:lnTo>
                    <a:pt x="0" y="6446467"/>
                  </a:lnTo>
                  <a:lnTo>
                    <a:pt x="0" y="6442853"/>
                  </a:lnTo>
                  <a:lnTo>
                    <a:pt x="0" y="6417548"/>
                  </a:lnTo>
                  <a:lnTo>
                    <a:pt x="0" y="6348862"/>
                  </a:lnTo>
                  <a:lnTo>
                    <a:pt x="0" y="6346752"/>
                  </a:lnTo>
                  <a:lnTo>
                    <a:pt x="0" y="6334601"/>
                  </a:lnTo>
                  <a:lnTo>
                    <a:pt x="0" y="6317850"/>
                  </a:lnTo>
                  <a:lnTo>
                    <a:pt x="0" y="6305699"/>
                  </a:lnTo>
                  <a:lnTo>
                    <a:pt x="0" y="6305651"/>
                  </a:lnTo>
                  <a:lnTo>
                    <a:pt x="0" y="6302084"/>
                  </a:lnTo>
                  <a:lnTo>
                    <a:pt x="0" y="6276779"/>
                  </a:lnTo>
                  <a:lnTo>
                    <a:pt x="0" y="6264730"/>
                  </a:lnTo>
                  <a:lnTo>
                    <a:pt x="0" y="6220247"/>
                  </a:lnTo>
                  <a:lnTo>
                    <a:pt x="0" y="6215109"/>
                  </a:lnTo>
                  <a:cubicBezTo>
                    <a:pt x="0" y="6215109"/>
                    <a:pt x="0" y="6215109"/>
                    <a:pt x="0" y="6212749"/>
                  </a:cubicBezTo>
                  <a:lnTo>
                    <a:pt x="0" y="6208096"/>
                  </a:lnTo>
                  <a:lnTo>
                    <a:pt x="0" y="6183828"/>
                  </a:lnTo>
                  <a:lnTo>
                    <a:pt x="0" y="6162339"/>
                  </a:lnTo>
                  <a:cubicBezTo>
                    <a:pt x="0" y="6162339"/>
                    <a:pt x="0" y="6162339"/>
                    <a:pt x="0" y="6156659"/>
                  </a:cubicBezTo>
                  <a:lnTo>
                    <a:pt x="0" y="6136112"/>
                  </a:lnTo>
                  <a:lnTo>
                    <a:pt x="0" y="6123961"/>
                  </a:lnTo>
                  <a:lnTo>
                    <a:pt x="0" y="6116894"/>
                  </a:lnTo>
                  <a:lnTo>
                    <a:pt x="0" y="6115144"/>
                  </a:lnTo>
                  <a:lnTo>
                    <a:pt x="0" y="6086491"/>
                  </a:lnTo>
                  <a:lnTo>
                    <a:pt x="0" y="6084132"/>
                  </a:lnTo>
                  <a:lnTo>
                    <a:pt x="0" y="6074342"/>
                  </a:lnTo>
                  <a:lnTo>
                    <a:pt x="0" y="6071981"/>
                  </a:lnTo>
                  <a:lnTo>
                    <a:pt x="0" y="6055213"/>
                  </a:lnTo>
                  <a:lnTo>
                    <a:pt x="0" y="6043061"/>
                  </a:lnTo>
                  <a:lnTo>
                    <a:pt x="0" y="6033724"/>
                  </a:lnTo>
                  <a:lnTo>
                    <a:pt x="0" y="6021573"/>
                  </a:lnTo>
                  <a:lnTo>
                    <a:pt x="0" y="6008962"/>
                  </a:lnTo>
                  <a:lnTo>
                    <a:pt x="0" y="5988279"/>
                  </a:lnTo>
                  <a:lnTo>
                    <a:pt x="0" y="5986527"/>
                  </a:lnTo>
                  <a:lnTo>
                    <a:pt x="0" y="5981391"/>
                  </a:lnTo>
                  <a:lnTo>
                    <a:pt x="0" y="5976128"/>
                  </a:lnTo>
                  <a:lnTo>
                    <a:pt x="0" y="5975697"/>
                  </a:lnTo>
                  <a:lnTo>
                    <a:pt x="0" y="5974376"/>
                  </a:lnTo>
                  <a:lnTo>
                    <a:pt x="0" y="5935846"/>
                  </a:lnTo>
                  <a:lnTo>
                    <a:pt x="0" y="5880347"/>
                  </a:lnTo>
                  <a:lnTo>
                    <a:pt x="0" y="5868195"/>
                  </a:lnTo>
                  <a:lnTo>
                    <a:pt x="0" y="5852774"/>
                  </a:lnTo>
                  <a:lnTo>
                    <a:pt x="0" y="5847082"/>
                  </a:lnTo>
                  <a:lnTo>
                    <a:pt x="0" y="5840622"/>
                  </a:lnTo>
                  <a:lnTo>
                    <a:pt x="0" y="5834928"/>
                  </a:lnTo>
                  <a:lnTo>
                    <a:pt x="0" y="5827679"/>
                  </a:lnTo>
                  <a:lnTo>
                    <a:pt x="0" y="5807231"/>
                  </a:lnTo>
                  <a:lnTo>
                    <a:pt x="0" y="5798777"/>
                  </a:lnTo>
                  <a:lnTo>
                    <a:pt x="0" y="5795080"/>
                  </a:lnTo>
                  <a:lnTo>
                    <a:pt x="0" y="5786576"/>
                  </a:lnTo>
                  <a:cubicBezTo>
                    <a:pt x="0" y="5774376"/>
                    <a:pt x="0" y="5749974"/>
                    <a:pt x="0" y="5701172"/>
                  </a:cubicBezTo>
                  <a:lnTo>
                    <a:pt x="0" y="5699064"/>
                  </a:lnTo>
                  <a:lnTo>
                    <a:pt x="0" y="5686911"/>
                  </a:lnTo>
                  <a:lnTo>
                    <a:pt x="0" y="5670160"/>
                  </a:lnTo>
                  <a:lnTo>
                    <a:pt x="0" y="5658008"/>
                  </a:lnTo>
                  <a:lnTo>
                    <a:pt x="0" y="5657961"/>
                  </a:lnTo>
                  <a:lnTo>
                    <a:pt x="0" y="5645809"/>
                  </a:lnTo>
                  <a:lnTo>
                    <a:pt x="0" y="5617039"/>
                  </a:lnTo>
                  <a:lnTo>
                    <a:pt x="0" y="5572557"/>
                  </a:lnTo>
                  <a:lnTo>
                    <a:pt x="0" y="5567418"/>
                  </a:lnTo>
                  <a:cubicBezTo>
                    <a:pt x="0" y="5567418"/>
                    <a:pt x="0" y="5567418"/>
                    <a:pt x="0" y="5565057"/>
                  </a:cubicBezTo>
                  <a:lnTo>
                    <a:pt x="0" y="5560403"/>
                  </a:lnTo>
                  <a:lnTo>
                    <a:pt x="0" y="5536139"/>
                  </a:lnTo>
                  <a:lnTo>
                    <a:pt x="0" y="5514651"/>
                  </a:lnTo>
                  <a:lnTo>
                    <a:pt x="0" y="5502499"/>
                  </a:lnTo>
                  <a:lnTo>
                    <a:pt x="0" y="5488424"/>
                  </a:lnTo>
                  <a:lnTo>
                    <a:pt x="0" y="5476271"/>
                  </a:lnTo>
                  <a:lnTo>
                    <a:pt x="0" y="5469206"/>
                  </a:lnTo>
                  <a:lnTo>
                    <a:pt x="0" y="5467454"/>
                  </a:lnTo>
                  <a:lnTo>
                    <a:pt x="0" y="5457052"/>
                  </a:lnTo>
                  <a:lnTo>
                    <a:pt x="0" y="5438803"/>
                  </a:lnTo>
                  <a:lnTo>
                    <a:pt x="0" y="5436442"/>
                  </a:lnTo>
                  <a:lnTo>
                    <a:pt x="0" y="5426650"/>
                  </a:lnTo>
                  <a:lnTo>
                    <a:pt x="0" y="5424290"/>
                  </a:lnTo>
                  <a:lnTo>
                    <a:pt x="0" y="5407522"/>
                  </a:lnTo>
                  <a:lnTo>
                    <a:pt x="0" y="5395371"/>
                  </a:lnTo>
                  <a:lnTo>
                    <a:pt x="0" y="5386034"/>
                  </a:lnTo>
                  <a:lnTo>
                    <a:pt x="0" y="5373882"/>
                  </a:lnTo>
                  <a:lnTo>
                    <a:pt x="0" y="5361273"/>
                  </a:lnTo>
                  <a:lnTo>
                    <a:pt x="0" y="5349119"/>
                  </a:lnTo>
                  <a:lnTo>
                    <a:pt x="0" y="5340589"/>
                  </a:lnTo>
                  <a:lnTo>
                    <a:pt x="0" y="5338837"/>
                  </a:lnTo>
                  <a:lnTo>
                    <a:pt x="0" y="5333698"/>
                  </a:lnTo>
                  <a:lnTo>
                    <a:pt x="0" y="5328437"/>
                  </a:lnTo>
                  <a:lnTo>
                    <a:pt x="0" y="5328006"/>
                  </a:lnTo>
                  <a:lnTo>
                    <a:pt x="0" y="5326685"/>
                  </a:lnTo>
                  <a:lnTo>
                    <a:pt x="0" y="5288156"/>
                  </a:lnTo>
                  <a:lnTo>
                    <a:pt x="0" y="5232656"/>
                  </a:lnTo>
                  <a:lnTo>
                    <a:pt x="0" y="5220505"/>
                  </a:lnTo>
                  <a:lnTo>
                    <a:pt x="0" y="5205083"/>
                  </a:lnTo>
                  <a:lnTo>
                    <a:pt x="0" y="5199391"/>
                  </a:lnTo>
                  <a:lnTo>
                    <a:pt x="0" y="5192932"/>
                  </a:lnTo>
                  <a:lnTo>
                    <a:pt x="0" y="5187240"/>
                  </a:lnTo>
                  <a:lnTo>
                    <a:pt x="0" y="5179989"/>
                  </a:lnTo>
                  <a:lnTo>
                    <a:pt x="0" y="5159539"/>
                  </a:lnTo>
                  <a:lnTo>
                    <a:pt x="0" y="5151086"/>
                  </a:lnTo>
                  <a:lnTo>
                    <a:pt x="0" y="5147387"/>
                  </a:lnTo>
                  <a:lnTo>
                    <a:pt x="0" y="5138935"/>
                  </a:lnTo>
                  <a:lnTo>
                    <a:pt x="0" y="5138887"/>
                  </a:lnTo>
                  <a:lnTo>
                    <a:pt x="0" y="5110015"/>
                  </a:lnTo>
                  <a:lnTo>
                    <a:pt x="0" y="5053484"/>
                  </a:lnTo>
                  <a:lnTo>
                    <a:pt x="0" y="5051374"/>
                  </a:lnTo>
                  <a:lnTo>
                    <a:pt x="0" y="5041332"/>
                  </a:lnTo>
                  <a:lnTo>
                    <a:pt x="0" y="5039220"/>
                  </a:lnTo>
                  <a:lnTo>
                    <a:pt x="0" y="5022472"/>
                  </a:lnTo>
                  <a:lnTo>
                    <a:pt x="0" y="5010320"/>
                  </a:lnTo>
                  <a:lnTo>
                    <a:pt x="0" y="5010270"/>
                  </a:lnTo>
                  <a:lnTo>
                    <a:pt x="0" y="4998119"/>
                  </a:lnTo>
                  <a:lnTo>
                    <a:pt x="0" y="4969349"/>
                  </a:lnTo>
                  <a:lnTo>
                    <a:pt x="0" y="4924867"/>
                  </a:lnTo>
                  <a:lnTo>
                    <a:pt x="0" y="4919728"/>
                  </a:lnTo>
                  <a:cubicBezTo>
                    <a:pt x="0" y="4919728"/>
                    <a:pt x="0" y="4919728"/>
                    <a:pt x="0" y="4917369"/>
                  </a:cubicBezTo>
                  <a:lnTo>
                    <a:pt x="0" y="4912715"/>
                  </a:lnTo>
                  <a:lnTo>
                    <a:pt x="0" y="4907578"/>
                  </a:lnTo>
                  <a:lnTo>
                    <a:pt x="0" y="4905217"/>
                  </a:lnTo>
                  <a:lnTo>
                    <a:pt x="0" y="4888449"/>
                  </a:lnTo>
                  <a:lnTo>
                    <a:pt x="0" y="4876297"/>
                  </a:lnTo>
                  <a:lnTo>
                    <a:pt x="0" y="4866960"/>
                  </a:lnTo>
                  <a:lnTo>
                    <a:pt x="0" y="4854809"/>
                  </a:lnTo>
                  <a:lnTo>
                    <a:pt x="0" y="4849128"/>
                  </a:lnTo>
                  <a:lnTo>
                    <a:pt x="0" y="4840734"/>
                  </a:lnTo>
                  <a:lnTo>
                    <a:pt x="0" y="4828582"/>
                  </a:lnTo>
                  <a:lnTo>
                    <a:pt x="0" y="4821516"/>
                  </a:lnTo>
                  <a:lnTo>
                    <a:pt x="0" y="4819764"/>
                  </a:lnTo>
                  <a:lnTo>
                    <a:pt x="0" y="4809364"/>
                  </a:lnTo>
                  <a:lnTo>
                    <a:pt x="0" y="4807612"/>
                  </a:lnTo>
                  <a:lnTo>
                    <a:pt x="0" y="4791113"/>
                  </a:lnTo>
                  <a:lnTo>
                    <a:pt x="0" y="4788754"/>
                  </a:lnTo>
                  <a:lnTo>
                    <a:pt x="0" y="4778961"/>
                  </a:lnTo>
                  <a:lnTo>
                    <a:pt x="0" y="4776600"/>
                  </a:lnTo>
                  <a:lnTo>
                    <a:pt x="0" y="4759834"/>
                  </a:lnTo>
                  <a:lnTo>
                    <a:pt x="0" y="4747680"/>
                  </a:lnTo>
                  <a:lnTo>
                    <a:pt x="0" y="4726194"/>
                  </a:lnTo>
                  <a:lnTo>
                    <a:pt x="0" y="4713583"/>
                  </a:lnTo>
                  <a:lnTo>
                    <a:pt x="0" y="4701431"/>
                  </a:lnTo>
                  <a:lnTo>
                    <a:pt x="0" y="4691149"/>
                  </a:lnTo>
                  <a:lnTo>
                    <a:pt x="0" y="4686010"/>
                  </a:lnTo>
                  <a:lnTo>
                    <a:pt x="0" y="4680747"/>
                  </a:lnTo>
                  <a:lnTo>
                    <a:pt x="0" y="4680318"/>
                  </a:lnTo>
                  <a:lnTo>
                    <a:pt x="0" y="4678997"/>
                  </a:lnTo>
                  <a:lnTo>
                    <a:pt x="0" y="4673858"/>
                  </a:lnTo>
                  <a:lnTo>
                    <a:pt x="0" y="4654644"/>
                  </a:lnTo>
                  <a:lnTo>
                    <a:pt x="0" y="4640465"/>
                  </a:lnTo>
                  <a:lnTo>
                    <a:pt x="0" y="4572814"/>
                  </a:lnTo>
                  <a:lnTo>
                    <a:pt x="0" y="4557395"/>
                  </a:lnTo>
                  <a:lnTo>
                    <a:pt x="0" y="4545241"/>
                  </a:lnTo>
                  <a:lnTo>
                    <a:pt x="0" y="4539549"/>
                  </a:lnTo>
                  <a:lnTo>
                    <a:pt x="0" y="4532300"/>
                  </a:lnTo>
                  <a:lnTo>
                    <a:pt x="0" y="4520149"/>
                  </a:lnTo>
                  <a:lnTo>
                    <a:pt x="0" y="4511850"/>
                  </a:lnTo>
                  <a:lnTo>
                    <a:pt x="0" y="4503398"/>
                  </a:lnTo>
                  <a:lnTo>
                    <a:pt x="0" y="4499699"/>
                  </a:lnTo>
                  <a:lnTo>
                    <a:pt x="0" y="4491247"/>
                  </a:lnTo>
                  <a:lnTo>
                    <a:pt x="0" y="4491199"/>
                  </a:lnTo>
                  <a:lnTo>
                    <a:pt x="0" y="4487632"/>
                  </a:lnTo>
                  <a:lnTo>
                    <a:pt x="0" y="4462327"/>
                  </a:lnTo>
                  <a:lnTo>
                    <a:pt x="0" y="4405795"/>
                  </a:lnTo>
                  <a:lnTo>
                    <a:pt x="0" y="4403683"/>
                  </a:lnTo>
                  <a:lnTo>
                    <a:pt x="0" y="4393644"/>
                  </a:lnTo>
                  <a:lnTo>
                    <a:pt x="0" y="4391532"/>
                  </a:lnTo>
                  <a:lnTo>
                    <a:pt x="0" y="4362630"/>
                  </a:lnTo>
                  <a:lnTo>
                    <a:pt x="0" y="4350430"/>
                  </a:lnTo>
                  <a:lnTo>
                    <a:pt x="0" y="4321660"/>
                  </a:lnTo>
                  <a:lnTo>
                    <a:pt x="0" y="4309509"/>
                  </a:lnTo>
                  <a:lnTo>
                    <a:pt x="0" y="4272039"/>
                  </a:lnTo>
                  <a:cubicBezTo>
                    <a:pt x="0" y="4272039"/>
                    <a:pt x="0" y="4272039"/>
                    <a:pt x="0" y="4269680"/>
                  </a:cubicBezTo>
                  <a:lnTo>
                    <a:pt x="0" y="4265027"/>
                  </a:lnTo>
                  <a:lnTo>
                    <a:pt x="0" y="4259890"/>
                  </a:lnTo>
                  <a:lnTo>
                    <a:pt x="0" y="4257529"/>
                  </a:lnTo>
                  <a:lnTo>
                    <a:pt x="0" y="4240761"/>
                  </a:lnTo>
                  <a:lnTo>
                    <a:pt x="0" y="4228609"/>
                  </a:lnTo>
                  <a:lnTo>
                    <a:pt x="0" y="4219272"/>
                  </a:lnTo>
                  <a:lnTo>
                    <a:pt x="0" y="4207121"/>
                  </a:lnTo>
                  <a:lnTo>
                    <a:pt x="0" y="4193043"/>
                  </a:lnTo>
                  <a:lnTo>
                    <a:pt x="0" y="4180891"/>
                  </a:lnTo>
                  <a:lnTo>
                    <a:pt x="0" y="4173827"/>
                  </a:lnTo>
                  <a:lnTo>
                    <a:pt x="0" y="4172075"/>
                  </a:lnTo>
                  <a:lnTo>
                    <a:pt x="0" y="4161675"/>
                  </a:lnTo>
                  <a:lnTo>
                    <a:pt x="0" y="4159923"/>
                  </a:lnTo>
                  <a:lnTo>
                    <a:pt x="0" y="4131270"/>
                  </a:lnTo>
                  <a:lnTo>
                    <a:pt x="0" y="4128911"/>
                  </a:lnTo>
                  <a:lnTo>
                    <a:pt x="0" y="4099991"/>
                  </a:lnTo>
                  <a:lnTo>
                    <a:pt x="0" y="4078503"/>
                  </a:lnTo>
                  <a:lnTo>
                    <a:pt x="0" y="4072822"/>
                  </a:lnTo>
                  <a:lnTo>
                    <a:pt x="0" y="4065894"/>
                  </a:lnTo>
                  <a:lnTo>
                    <a:pt x="0" y="4053742"/>
                  </a:lnTo>
                  <a:lnTo>
                    <a:pt x="0" y="4038321"/>
                  </a:lnTo>
                  <a:lnTo>
                    <a:pt x="0" y="4033058"/>
                  </a:lnTo>
                  <a:lnTo>
                    <a:pt x="0" y="4032629"/>
                  </a:lnTo>
                  <a:lnTo>
                    <a:pt x="0" y="4031306"/>
                  </a:lnTo>
                  <a:lnTo>
                    <a:pt x="0" y="4026169"/>
                  </a:lnTo>
                  <a:lnTo>
                    <a:pt x="0" y="4020475"/>
                  </a:lnTo>
                  <a:lnTo>
                    <a:pt x="0" y="3992779"/>
                  </a:lnTo>
                  <a:lnTo>
                    <a:pt x="0" y="3980627"/>
                  </a:lnTo>
                  <a:lnTo>
                    <a:pt x="0" y="3925125"/>
                  </a:lnTo>
                  <a:lnTo>
                    <a:pt x="0" y="3897552"/>
                  </a:lnTo>
                  <a:lnTo>
                    <a:pt x="0" y="3891860"/>
                  </a:lnTo>
                  <a:lnTo>
                    <a:pt x="0" y="3884611"/>
                  </a:lnTo>
                  <a:lnTo>
                    <a:pt x="0" y="3872458"/>
                  </a:lnTo>
                  <a:lnTo>
                    <a:pt x="0" y="3855707"/>
                  </a:lnTo>
                  <a:lnTo>
                    <a:pt x="0" y="3852010"/>
                  </a:lnTo>
                  <a:lnTo>
                    <a:pt x="0" y="3843556"/>
                  </a:lnTo>
                  <a:lnTo>
                    <a:pt x="0" y="3843508"/>
                  </a:lnTo>
                  <a:lnTo>
                    <a:pt x="0" y="3831356"/>
                  </a:lnTo>
                  <a:lnTo>
                    <a:pt x="0" y="3758104"/>
                  </a:lnTo>
                  <a:lnTo>
                    <a:pt x="0" y="3745951"/>
                  </a:lnTo>
                  <a:lnTo>
                    <a:pt x="0" y="3743841"/>
                  </a:lnTo>
                  <a:lnTo>
                    <a:pt x="0" y="3714938"/>
                  </a:lnTo>
                  <a:lnTo>
                    <a:pt x="0" y="3702738"/>
                  </a:lnTo>
                  <a:lnTo>
                    <a:pt x="0" y="3673972"/>
                  </a:lnTo>
                  <a:lnTo>
                    <a:pt x="0" y="3661818"/>
                  </a:lnTo>
                  <a:lnTo>
                    <a:pt x="0" y="3624350"/>
                  </a:lnTo>
                  <a:cubicBezTo>
                    <a:pt x="0" y="3624350"/>
                    <a:pt x="0" y="3624350"/>
                    <a:pt x="0" y="3621989"/>
                  </a:cubicBezTo>
                  <a:lnTo>
                    <a:pt x="0" y="3617336"/>
                  </a:lnTo>
                  <a:lnTo>
                    <a:pt x="0" y="3612197"/>
                  </a:lnTo>
                  <a:lnTo>
                    <a:pt x="0" y="3609838"/>
                  </a:lnTo>
                  <a:lnTo>
                    <a:pt x="0" y="3593070"/>
                  </a:lnTo>
                  <a:lnTo>
                    <a:pt x="0" y="3580918"/>
                  </a:lnTo>
                  <a:lnTo>
                    <a:pt x="0" y="3571581"/>
                  </a:lnTo>
                  <a:lnTo>
                    <a:pt x="0" y="3559429"/>
                  </a:lnTo>
                  <a:lnTo>
                    <a:pt x="0" y="3533201"/>
                  </a:lnTo>
                  <a:lnTo>
                    <a:pt x="0" y="3526136"/>
                  </a:lnTo>
                  <a:lnTo>
                    <a:pt x="0" y="3524384"/>
                  </a:lnTo>
                  <a:lnTo>
                    <a:pt x="0" y="3513985"/>
                  </a:lnTo>
                  <a:lnTo>
                    <a:pt x="0" y="3512233"/>
                  </a:lnTo>
                  <a:lnTo>
                    <a:pt x="0" y="3483580"/>
                  </a:lnTo>
                  <a:lnTo>
                    <a:pt x="0" y="3481220"/>
                  </a:lnTo>
                  <a:lnTo>
                    <a:pt x="0" y="3452301"/>
                  </a:lnTo>
                  <a:lnTo>
                    <a:pt x="0" y="3430812"/>
                  </a:lnTo>
                  <a:lnTo>
                    <a:pt x="0" y="3425132"/>
                  </a:lnTo>
                  <a:lnTo>
                    <a:pt x="0" y="3418203"/>
                  </a:lnTo>
                  <a:lnTo>
                    <a:pt x="0" y="3406052"/>
                  </a:lnTo>
                  <a:lnTo>
                    <a:pt x="0" y="3390630"/>
                  </a:lnTo>
                  <a:lnTo>
                    <a:pt x="0" y="3385368"/>
                  </a:lnTo>
                  <a:lnTo>
                    <a:pt x="0" y="3384938"/>
                  </a:lnTo>
                  <a:lnTo>
                    <a:pt x="0" y="3383616"/>
                  </a:lnTo>
                  <a:lnTo>
                    <a:pt x="0" y="3378479"/>
                  </a:lnTo>
                  <a:lnTo>
                    <a:pt x="0" y="3372787"/>
                  </a:lnTo>
                  <a:lnTo>
                    <a:pt x="0" y="3345086"/>
                  </a:lnTo>
                  <a:lnTo>
                    <a:pt x="0" y="3332934"/>
                  </a:lnTo>
                  <a:lnTo>
                    <a:pt x="0" y="3277435"/>
                  </a:lnTo>
                  <a:lnTo>
                    <a:pt x="0" y="3249862"/>
                  </a:lnTo>
                  <a:lnTo>
                    <a:pt x="0" y="3244170"/>
                  </a:lnTo>
                  <a:lnTo>
                    <a:pt x="0" y="3236921"/>
                  </a:lnTo>
                  <a:lnTo>
                    <a:pt x="0" y="3224767"/>
                  </a:lnTo>
                  <a:lnTo>
                    <a:pt x="0" y="3208019"/>
                  </a:lnTo>
                  <a:lnTo>
                    <a:pt x="0" y="3204317"/>
                  </a:lnTo>
                  <a:lnTo>
                    <a:pt x="0" y="3195867"/>
                  </a:lnTo>
                  <a:lnTo>
                    <a:pt x="0" y="3195817"/>
                  </a:lnTo>
                  <a:lnTo>
                    <a:pt x="0" y="3183666"/>
                  </a:lnTo>
                  <a:lnTo>
                    <a:pt x="0" y="3110414"/>
                  </a:lnTo>
                  <a:lnTo>
                    <a:pt x="0" y="3098262"/>
                  </a:lnTo>
                  <a:lnTo>
                    <a:pt x="0" y="3096152"/>
                  </a:lnTo>
                  <a:lnTo>
                    <a:pt x="0" y="3067248"/>
                  </a:lnTo>
                  <a:lnTo>
                    <a:pt x="0" y="3055048"/>
                  </a:lnTo>
                  <a:lnTo>
                    <a:pt x="0" y="3026281"/>
                  </a:lnTo>
                  <a:lnTo>
                    <a:pt x="0" y="3014130"/>
                  </a:lnTo>
                  <a:lnTo>
                    <a:pt x="0" y="2976660"/>
                  </a:lnTo>
                  <a:cubicBezTo>
                    <a:pt x="0" y="2976660"/>
                    <a:pt x="0" y="2976660"/>
                    <a:pt x="0" y="2974301"/>
                  </a:cubicBezTo>
                  <a:lnTo>
                    <a:pt x="0" y="2969645"/>
                  </a:lnTo>
                  <a:lnTo>
                    <a:pt x="0" y="2964508"/>
                  </a:lnTo>
                  <a:lnTo>
                    <a:pt x="0" y="2962147"/>
                  </a:lnTo>
                  <a:lnTo>
                    <a:pt x="0" y="2945381"/>
                  </a:lnTo>
                  <a:lnTo>
                    <a:pt x="0" y="2933228"/>
                  </a:lnTo>
                  <a:lnTo>
                    <a:pt x="0" y="2911741"/>
                  </a:lnTo>
                  <a:lnTo>
                    <a:pt x="0" y="2885513"/>
                  </a:lnTo>
                  <a:lnTo>
                    <a:pt x="0" y="2876696"/>
                  </a:lnTo>
                  <a:lnTo>
                    <a:pt x="0" y="2866295"/>
                  </a:lnTo>
                  <a:lnTo>
                    <a:pt x="0" y="2864545"/>
                  </a:lnTo>
                  <a:lnTo>
                    <a:pt x="0" y="2835892"/>
                  </a:lnTo>
                  <a:lnTo>
                    <a:pt x="0" y="2833531"/>
                  </a:lnTo>
                  <a:lnTo>
                    <a:pt x="0" y="2804611"/>
                  </a:lnTo>
                  <a:lnTo>
                    <a:pt x="0" y="2758362"/>
                  </a:lnTo>
                  <a:lnTo>
                    <a:pt x="0" y="2742943"/>
                  </a:lnTo>
                  <a:lnTo>
                    <a:pt x="0" y="2735927"/>
                  </a:lnTo>
                  <a:lnTo>
                    <a:pt x="0" y="2730789"/>
                  </a:lnTo>
                  <a:lnTo>
                    <a:pt x="0" y="2725097"/>
                  </a:lnTo>
                  <a:lnTo>
                    <a:pt x="0" y="2697398"/>
                  </a:lnTo>
                  <a:lnTo>
                    <a:pt x="0" y="2685247"/>
                  </a:lnTo>
                  <a:lnTo>
                    <a:pt x="0" y="2602174"/>
                  </a:lnTo>
                  <a:lnTo>
                    <a:pt x="0" y="2596481"/>
                  </a:lnTo>
                  <a:lnTo>
                    <a:pt x="0" y="2589231"/>
                  </a:lnTo>
                  <a:lnTo>
                    <a:pt x="0" y="2577080"/>
                  </a:lnTo>
                  <a:lnTo>
                    <a:pt x="0" y="2556630"/>
                  </a:lnTo>
                  <a:lnTo>
                    <a:pt x="0" y="2548177"/>
                  </a:lnTo>
                  <a:lnTo>
                    <a:pt x="0" y="2535978"/>
                  </a:lnTo>
                  <a:lnTo>
                    <a:pt x="0" y="2450575"/>
                  </a:lnTo>
                  <a:lnTo>
                    <a:pt x="0" y="2448463"/>
                  </a:lnTo>
                  <a:lnTo>
                    <a:pt x="0" y="2378591"/>
                  </a:lnTo>
                  <a:lnTo>
                    <a:pt x="0" y="2366440"/>
                  </a:lnTo>
                  <a:lnTo>
                    <a:pt x="0" y="2316819"/>
                  </a:lnTo>
                  <a:cubicBezTo>
                    <a:pt x="0" y="2316819"/>
                    <a:pt x="0" y="2316819"/>
                    <a:pt x="0" y="2314460"/>
                  </a:cubicBezTo>
                  <a:cubicBezTo>
                    <a:pt x="0" y="2314460"/>
                    <a:pt x="0" y="2314460"/>
                    <a:pt x="0" y="2285540"/>
                  </a:cubicBezTo>
                  <a:lnTo>
                    <a:pt x="0" y="2264051"/>
                  </a:lnTo>
                  <a:cubicBezTo>
                    <a:pt x="0" y="2264051"/>
                    <a:pt x="0" y="2264051"/>
                    <a:pt x="0" y="2258371"/>
                  </a:cubicBezTo>
                  <a:lnTo>
                    <a:pt x="0" y="2237823"/>
                  </a:lnTo>
                  <a:lnTo>
                    <a:pt x="0" y="2218607"/>
                  </a:lnTo>
                  <a:lnTo>
                    <a:pt x="0" y="2216855"/>
                  </a:lnTo>
                  <a:lnTo>
                    <a:pt x="0" y="2110674"/>
                  </a:lnTo>
                  <a:lnTo>
                    <a:pt x="0" y="2083101"/>
                  </a:lnTo>
                  <a:lnTo>
                    <a:pt x="0" y="2077409"/>
                  </a:lnTo>
                  <a:lnTo>
                    <a:pt x="0" y="2037558"/>
                  </a:lnTo>
                  <a:lnTo>
                    <a:pt x="0" y="1929389"/>
                  </a:lnTo>
                  <a:lnTo>
                    <a:pt x="0" y="1900487"/>
                  </a:lnTo>
                  <a:cubicBezTo>
                    <a:pt x="0" y="1900487"/>
                    <a:pt x="0" y="1900487"/>
                    <a:pt x="0" y="1802884"/>
                  </a:cubicBezTo>
                  <a:lnTo>
                    <a:pt x="0" y="1718749"/>
                  </a:lnTo>
                  <a:lnTo>
                    <a:pt x="0" y="1669128"/>
                  </a:lnTo>
                  <a:cubicBezTo>
                    <a:pt x="0" y="1669128"/>
                    <a:pt x="0" y="1669128"/>
                    <a:pt x="0" y="1666769"/>
                  </a:cubicBezTo>
                  <a:cubicBezTo>
                    <a:pt x="0" y="1666769"/>
                    <a:pt x="0" y="1666769"/>
                    <a:pt x="0" y="1637850"/>
                  </a:cubicBezTo>
                  <a:lnTo>
                    <a:pt x="0" y="1616361"/>
                  </a:lnTo>
                  <a:cubicBezTo>
                    <a:pt x="0" y="1616361"/>
                    <a:pt x="0" y="1616361"/>
                    <a:pt x="0" y="1570916"/>
                  </a:cubicBezTo>
                  <a:lnTo>
                    <a:pt x="0" y="1569164"/>
                  </a:lnTo>
                  <a:lnTo>
                    <a:pt x="0" y="1462983"/>
                  </a:lnTo>
                  <a:lnTo>
                    <a:pt x="0" y="1435410"/>
                  </a:lnTo>
                  <a:lnTo>
                    <a:pt x="0" y="1429718"/>
                  </a:lnTo>
                  <a:lnTo>
                    <a:pt x="0" y="1389866"/>
                  </a:lnTo>
                  <a:lnTo>
                    <a:pt x="0" y="1281701"/>
                  </a:lnTo>
                  <a:lnTo>
                    <a:pt x="0" y="1252797"/>
                  </a:lnTo>
                  <a:cubicBezTo>
                    <a:pt x="0" y="1252797"/>
                    <a:pt x="0" y="1252797"/>
                    <a:pt x="0" y="1155194"/>
                  </a:cubicBezTo>
                  <a:lnTo>
                    <a:pt x="0" y="1071061"/>
                  </a:lnTo>
                  <a:lnTo>
                    <a:pt x="0" y="1021440"/>
                  </a:lnTo>
                  <a:cubicBezTo>
                    <a:pt x="0" y="1021440"/>
                    <a:pt x="0" y="1021440"/>
                    <a:pt x="0" y="1019079"/>
                  </a:cubicBezTo>
                  <a:cubicBezTo>
                    <a:pt x="0" y="1019079"/>
                    <a:pt x="0" y="1019079"/>
                    <a:pt x="0" y="787722"/>
                  </a:cubicBezTo>
                  <a:cubicBezTo>
                    <a:pt x="0" y="787722"/>
                    <a:pt x="0" y="787722"/>
                    <a:pt x="0" y="423371"/>
                  </a:cubicBezTo>
                  <a:cubicBezTo>
                    <a:pt x="0" y="365924"/>
                    <a:pt x="46670" y="319495"/>
                    <a:pt x="104416" y="319495"/>
                  </a:cubicBezTo>
                  <a:cubicBezTo>
                    <a:pt x="135267" y="319495"/>
                    <a:pt x="164534" y="306118"/>
                    <a:pt x="184310" y="282509"/>
                  </a:cubicBezTo>
                  <a:cubicBezTo>
                    <a:pt x="329859" y="110171"/>
                    <a:pt x="547393" y="0"/>
                    <a:pt x="791029" y="0"/>
                  </a:cubicBezTo>
                  <a:cubicBezTo>
                    <a:pt x="1034665" y="0"/>
                    <a:pt x="1252989" y="110171"/>
                    <a:pt x="1397748" y="282509"/>
                  </a:cubicBezTo>
                  <a:cubicBezTo>
                    <a:pt x="1417523" y="306118"/>
                    <a:pt x="1446792" y="319495"/>
                    <a:pt x="1478433" y="319495"/>
                  </a:cubicBezTo>
                  <a:cubicBezTo>
                    <a:pt x="1535387" y="319495"/>
                    <a:pt x="1582057" y="365924"/>
                    <a:pt x="1582057" y="423371"/>
                  </a:cubicBezTo>
                  <a:close/>
                </a:path>
              </a:pathLst>
            </a:custGeom>
            <a:solidFill>
              <a:schemeClr val="bg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id="{570E334C-E207-70C5-F94A-E4E206982377}"/>
                </a:ext>
              </a:extLst>
            </p:cNvPr>
            <p:cNvSpPr txBox="1"/>
            <p:nvPr/>
          </p:nvSpPr>
          <p:spPr>
            <a:xfrm>
              <a:off x="2165477" y="2064909"/>
              <a:ext cx="2129623" cy="2794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86694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291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EC5F7-D364-06CB-83D5-D3E91F848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268535ED-5AAF-96DE-E6A4-0FC186DF99AC}"/>
              </a:ext>
            </a:extLst>
          </p:cNvPr>
          <p:cNvGrpSpPr/>
          <p:nvPr/>
        </p:nvGrpSpPr>
        <p:grpSpPr>
          <a:xfrm>
            <a:off x="5299313" y="1706841"/>
            <a:ext cx="1593372" cy="3549652"/>
            <a:chOff x="4990249" y="1349829"/>
            <a:chExt cx="2211499" cy="492669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52EB43F-FDCE-5FD1-3961-7DBD8FD579C4}"/>
                </a:ext>
              </a:extLst>
            </p:cNvPr>
            <p:cNvSpPr/>
            <p:nvPr/>
          </p:nvSpPr>
          <p:spPr bwMode="auto">
            <a:xfrm rot="16200000">
              <a:off x="5304970" y="1035108"/>
              <a:ext cx="1582057" cy="2211499"/>
            </a:xfrm>
            <a:custGeom>
              <a:avLst/>
              <a:gdLst>
                <a:gd name="connsiteX0" fmla="*/ 1582057 w 1582057"/>
                <a:gd name="connsiteY0" fmla="*/ 423371 h 2211499"/>
                <a:gd name="connsiteX1" fmla="*/ 1582057 w 1582057"/>
                <a:gd name="connsiteY1" fmla="*/ 468915 h 2211499"/>
                <a:gd name="connsiteX2" fmla="*/ 1582057 w 1582057"/>
                <a:gd name="connsiteY2" fmla="*/ 492751 h 2211499"/>
                <a:gd name="connsiteX3" fmla="*/ 1582057 w 1582057"/>
                <a:gd name="connsiteY3" fmla="*/ 543159 h 2211499"/>
                <a:gd name="connsiteX4" fmla="*/ 1582057 w 1582057"/>
                <a:gd name="connsiteY4" fmla="*/ 545520 h 2211499"/>
                <a:gd name="connsiteX5" fmla="*/ 1582057 w 1582057"/>
                <a:gd name="connsiteY5" fmla="*/ 574437 h 2211499"/>
                <a:gd name="connsiteX6" fmla="*/ 1582057 w 1582057"/>
                <a:gd name="connsiteY6" fmla="*/ 577082 h 2211499"/>
                <a:gd name="connsiteX7" fmla="*/ 1582057 w 1582057"/>
                <a:gd name="connsiteY7" fmla="*/ 595139 h 2211499"/>
                <a:gd name="connsiteX8" fmla="*/ 1582057 w 1582057"/>
                <a:gd name="connsiteY8" fmla="*/ 640683 h 2211499"/>
                <a:gd name="connsiteX9" fmla="*/ 1582057 w 1582057"/>
                <a:gd name="connsiteY9" fmla="*/ 643123 h 2211499"/>
                <a:gd name="connsiteX10" fmla="*/ 1582057 w 1582057"/>
                <a:gd name="connsiteY10" fmla="*/ 748851 h 2211499"/>
                <a:gd name="connsiteX11" fmla="*/ 1582057 w 1582057"/>
                <a:gd name="connsiteY11" fmla="*/ 776877 h 2211499"/>
                <a:gd name="connsiteX12" fmla="*/ 1582057 w 1582057"/>
                <a:gd name="connsiteY12" fmla="*/ 782557 h 2211499"/>
                <a:gd name="connsiteX13" fmla="*/ 1582057 w 1582057"/>
                <a:gd name="connsiteY13" fmla="*/ 787722 h 2211499"/>
                <a:gd name="connsiteX14" fmla="*/ 1582057 w 1582057"/>
                <a:gd name="connsiteY14" fmla="*/ 816642 h 2211499"/>
                <a:gd name="connsiteX15" fmla="*/ 1582057 w 1582057"/>
                <a:gd name="connsiteY15" fmla="*/ 822321 h 2211499"/>
                <a:gd name="connsiteX16" fmla="*/ 1582057 w 1582057"/>
                <a:gd name="connsiteY16" fmla="*/ 885326 h 2211499"/>
                <a:gd name="connsiteX17" fmla="*/ 1582057 w 1582057"/>
                <a:gd name="connsiteY17" fmla="*/ 930254 h 2211499"/>
                <a:gd name="connsiteX18" fmla="*/ 1582057 w 1582057"/>
                <a:gd name="connsiteY18" fmla="*/ 959491 h 2211499"/>
                <a:gd name="connsiteX19" fmla="*/ 1582057 w 1582057"/>
                <a:gd name="connsiteY19" fmla="*/ 971692 h 2211499"/>
                <a:gd name="connsiteX20" fmla="*/ 1582057 w 1582057"/>
                <a:gd name="connsiteY20" fmla="*/ 1019080 h 2211499"/>
                <a:gd name="connsiteX21" fmla="*/ 1582057 w 1582057"/>
                <a:gd name="connsiteY21" fmla="*/ 1021440 h 2211499"/>
                <a:gd name="connsiteX22" fmla="*/ 1582057 w 1582057"/>
                <a:gd name="connsiteY22" fmla="*/ 1050360 h 2211499"/>
                <a:gd name="connsiteX23" fmla="*/ 1582057 w 1582057"/>
                <a:gd name="connsiteY23" fmla="*/ 1057093 h 2211499"/>
                <a:gd name="connsiteX24" fmla="*/ 1582057 w 1582057"/>
                <a:gd name="connsiteY24" fmla="*/ 1071061 h 2211499"/>
                <a:gd name="connsiteX25" fmla="*/ 1582057 w 1582057"/>
                <a:gd name="connsiteY25" fmla="*/ 1076753 h 2211499"/>
                <a:gd name="connsiteX26" fmla="*/ 1582057 w 1582057"/>
                <a:gd name="connsiteY26" fmla="*/ 1116603 h 2211499"/>
                <a:gd name="connsiteX27" fmla="*/ 1582057 w 1582057"/>
                <a:gd name="connsiteY27" fmla="*/ 1119045 h 2211499"/>
                <a:gd name="connsiteX28" fmla="*/ 1582057 w 1582057"/>
                <a:gd name="connsiteY28" fmla="*/ 1140439 h 2211499"/>
                <a:gd name="connsiteX29" fmla="*/ 1582057 w 1582057"/>
                <a:gd name="connsiteY29" fmla="*/ 1190849 h 2211499"/>
                <a:gd name="connsiteX30" fmla="*/ 1582057 w 1582057"/>
                <a:gd name="connsiteY30" fmla="*/ 1193209 h 2211499"/>
                <a:gd name="connsiteX31" fmla="*/ 1582057 w 1582057"/>
                <a:gd name="connsiteY31" fmla="*/ 1222129 h 2211499"/>
                <a:gd name="connsiteX32" fmla="*/ 1582057 w 1582057"/>
                <a:gd name="connsiteY32" fmla="*/ 1224770 h 2211499"/>
                <a:gd name="connsiteX33" fmla="*/ 1582057 w 1582057"/>
                <a:gd name="connsiteY33" fmla="*/ 1252797 h 2211499"/>
                <a:gd name="connsiteX34" fmla="*/ 1582057 w 1582057"/>
                <a:gd name="connsiteY34" fmla="*/ 1271970 h 2211499"/>
                <a:gd name="connsiteX35" fmla="*/ 1582057 w 1582057"/>
                <a:gd name="connsiteY35" fmla="*/ 1290813 h 2211499"/>
                <a:gd name="connsiteX36" fmla="*/ 1582057 w 1582057"/>
                <a:gd name="connsiteY36" fmla="*/ 1406176 h 2211499"/>
                <a:gd name="connsiteX37" fmla="*/ 1582057 w 1582057"/>
                <a:gd name="connsiteY37" fmla="*/ 1424567 h 2211499"/>
                <a:gd name="connsiteX38" fmla="*/ 1582057 w 1582057"/>
                <a:gd name="connsiteY38" fmla="*/ 1435410 h 2211499"/>
                <a:gd name="connsiteX39" fmla="*/ 1582057 w 1582057"/>
                <a:gd name="connsiteY39" fmla="*/ 1439025 h 2211499"/>
                <a:gd name="connsiteX40" fmla="*/ 1582057 w 1582057"/>
                <a:gd name="connsiteY40" fmla="*/ 1464330 h 2211499"/>
                <a:gd name="connsiteX41" fmla="*/ 1582057 w 1582057"/>
                <a:gd name="connsiteY41" fmla="*/ 1470012 h 2211499"/>
                <a:gd name="connsiteX42" fmla="*/ 1582057 w 1582057"/>
                <a:gd name="connsiteY42" fmla="*/ 1533015 h 2211499"/>
                <a:gd name="connsiteX43" fmla="*/ 1582057 w 1582057"/>
                <a:gd name="connsiteY43" fmla="*/ 1577945 h 2211499"/>
                <a:gd name="connsiteX44" fmla="*/ 1582057 w 1582057"/>
                <a:gd name="connsiteY44" fmla="*/ 1616361 h 2211499"/>
                <a:gd name="connsiteX45" fmla="*/ 1582057 w 1582057"/>
                <a:gd name="connsiteY45" fmla="*/ 1666769 h 2211499"/>
                <a:gd name="connsiteX46" fmla="*/ 1582057 w 1582057"/>
                <a:gd name="connsiteY46" fmla="*/ 1669128 h 2211499"/>
                <a:gd name="connsiteX47" fmla="*/ 1582057 w 1582057"/>
                <a:gd name="connsiteY47" fmla="*/ 1698050 h 2211499"/>
                <a:gd name="connsiteX48" fmla="*/ 1582057 w 1582057"/>
                <a:gd name="connsiteY48" fmla="*/ 1718749 h 2211499"/>
                <a:gd name="connsiteX49" fmla="*/ 1582057 w 1582057"/>
                <a:gd name="connsiteY49" fmla="*/ 1724443 h 2211499"/>
                <a:gd name="connsiteX50" fmla="*/ 1582057 w 1582057"/>
                <a:gd name="connsiteY50" fmla="*/ 1764294 h 2211499"/>
                <a:gd name="connsiteX51" fmla="*/ 1582057 w 1582057"/>
                <a:gd name="connsiteY51" fmla="*/ 1766733 h 2211499"/>
                <a:gd name="connsiteX52" fmla="*/ 1582057 w 1582057"/>
                <a:gd name="connsiteY52" fmla="*/ 1788129 h 2211499"/>
                <a:gd name="connsiteX53" fmla="*/ 1478430 w 1582057"/>
                <a:gd name="connsiteY53" fmla="*/ 1892005 h 2211499"/>
                <a:gd name="connsiteX54" fmla="*/ 1397748 w 1582057"/>
                <a:gd name="connsiteY54" fmla="*/ 1929778 h 2211499"/>
                <a:gd name="connsiteX55" fmla="*/ 791028 w 1582057"/>
                <a:gd name="connsiteY55" fmla="*/ 2211499 h 2211499"/>
                <a:gd name="connsiteX56" fmla="*/ 184309 w 1582057"/>
                <a:gd name="connsiteY56" fmla="*/ 1929778 h 2211499"/>
                <a:gd name="connsiteX57" fmla="*/ 104416 w 1582057"/>
                <a:gd name="connsiteY57" fmla="*/ 1892005 h 2211499"/>
                <a:gd name="connsiteX58" fmla="*/ 0 w 1582057"/>
                <a:gd name="connsiteY58" fmla="*/ 1788129 h 2211499"/>
                <a:gd name="connsiteX59" fmla="*/ 0 w 1582057"/>
                <a:gd name="connsiteY59" fmla="*/ 1742684 h 2211499"/>
                <a:gd name="connsiteX60" fmla="*/ 0 w 1582057"/>
                <a:gd name="connsiteY60" fmla="*/ 1718749 h 2211499"/>
                <a:gd name="connsiteX61" fmla="*/ 0 w 1582057"/>
                <a:gd name="connsiteY61" fmla="*/ 1669128 h 2211499"/>
                <a:gd name="connsiteX62" fmla="*/ 0 w 1582057"/>
                <a:gd name="connsiteY62" fmla="*/ 1666769 h 2211499"/>
                <a:gd name="connsiteX63" fmla="*/ 0 w 1582057"/>
                <a:gd name="connsiteY63" fmla="*/ 1637850 h 2211499"/>
                <a:gd name="connsiteX64" fmla="*/ 0 w 1582057"/>
                <a:gd name="connsiteY64" fmla="*/ 1634751 h 2211499"/>
                <a:gd name="connsiteX65" fmla="*/ 0 w 1582057"/>
                <a:gd name="connsiteY65" fmla="*/ 1616361 h 2211499"/>
                <a:gd name="connsiteX66" fmla="*/ 0 w 1582057"/>
                <a:gd name="connsiteY66" fmla="*/ 1570916 h 2211499"/>
                <a:gd name="connsiteX67" fmla="*/ 0 w 1582057"/>
                <a:gd name="connsiteY67" fmla="*/ 1569164 h 2211499"/>
                <a:gd name="connsiteX68" fmla="*/ 0 w 1582057"/>
                <a:gd name="connsiteY68" fmla="*/ 1462983 h 2211499"/>
                <a:gd name="connsiteX69" fmla="*/ 0 w 1582057"/>
                <a:gd name="connsiteY69" fmla="*/ 1435410 h 2211499"/>
                <a:gd name="connsiteX70" fmla="*/ 0 w 1582057"/>
                <a:gd name="connsiteY70" fmla="*/ 1429718 h 2211499"/>
                <a:gd name="connsiteX71" fmla="*/ 0 w 1582057"/>
                <a:gd name="connsiteY71" fmla="*/ 1424565 h 2211499"/>
                <a:gd name="connsiteX72" fmla="*/ 0 w 1582057"/>
                <a:gd name="connsiteY72" fmla="*/ 1395645 h 2211499"/>
                <a:gd name="connsiteX73" fmla="*/ 0 w 1582057"/>
                <a:gd name="connsiteY73" fmla="*/ 1389866 h 2211499"/>
                <a:gd name="connsiteX74" fmla="*/ 0 w 1582057"/>
                <a:gd name="connsiteY74" fmla="*/ 1326962 h 2211499"/>
                <a:gd name="connsiteX75" fmla="*/ 0 w 1582057"/>
                <a:gd name="connsiteY75" fmla="*/ 1281701 h 2211499"/>
                <a:gd name="connsiteX76" fmla="*/ 0 w 1582057"/>
                <a:gd name="connsiteY76" fmla="*/ 1252797 h 2211499"/>
                <a:gd name="connsiteX77" fmla="*/ 0 w 1582057"/>
                <a:gd name="connsiteY77" fmla="*/ 1240597 h 2211499"/>
                <a:gd name="connsiteX78" fmla="*/ 0 w 1582057"/>
                <a:gd name="connsiteY78" fmla="*/ 1193209 h 2211499"/>
                <a:gd name="connsiteX79" fmla="*/ 0 w 1582057"/>
                <a:gd name="connsiteY79" fmla="*/ 1190847 h 2211499"/>
                <a:gd name="connsiteX80" fmla="*/ 0 w 1582057"/>
                <a:gd name="connsiteY80" fmla="*/ 1161927 h 2211499"/>
                <a:gd name="connsiteX81" fmla="*/ 0 w 1582057"/>
                <a:gd name="connsiteY81" fmla="*/ 1155194 h 2211499"/>
                <a:gd name="connsiteX82" fmla="*/ 0 w 1582057"/>
                <a:gd name="connsiteY82" fmla="*/ 1140439 h 2211499"/>
                <a:gd name="connsiteX83" fmla="*/ 0 w 1582057"/>
                <a:gd name="connsiteY83" fmla="*/ 1134757 h 2211499"/>
                <a:gd name="connsiteX84" fmla="*/ 0 w 1582057"/>
                <a:gd name="connsiteY84" fmla="*/ 1094994 h 2211499"/>
                <a:gd name="connsiteX85" fmla="*/ 0 w 1582057"/>
                <a:gd name="connsiteY85" fmla="*/ 1093243 h 2211499"/>
                <a:gd name="connsiteX86" fmla="*/ 0 w 1582057"/>
                <a:gd name="connsiteY86" fmla="*/ 1071061 h 2211499"/>
                <a:gd name="connsiteX87" fmla="*/ 0 w 1582057"/>
                <a:gd name="connsiteY87" fmla="*/ 1021440 h 2211499"/>
                <a:gd name="connsiteX88" fmla="*/ 0 w 1582057"/>
                <a:gd name="connsiteY88" fmla="*/ 1019080 h 2211499"/>
                <a:gd name="connsiteX89" fmla="*/ 0 w 1582057"/>
                <a:gd name="connsiteY89" fmla="*/ 990160 h 2211499"/>
                <a:gd name="connsiteX90" fmla="*/ 0 w 1582057"/>
                <a:gd name="connsiteY90" fmla="*/ 987061 h 2211499"/>
                <a:gd name="connsiteX91" fmla="*/ 0 w 1582057"/>
                <a:gd name="connsiteY91" fmla="*/ 959488 h 2211499"/>
                <a:gd name="connsiteX92" fmla="*/ 0 w 1582057"/>
                <a:gd name="connsiteY92" fmla="*/ 940275 h 2211499"/>
                <a:gd name="connsiteX93" fmla="*/ 0 w 1582057"/>
                <a:gd name="connsiteY93" fmla="*/ 921476 h 2211499"/>
                <a:gd name="connsiteX94" fmla="*/ 0 w 1582057"/>
                <a:gd name="connsiteY94" fmla="*/ 805779 h 2211499"/>
                <a:gd name="connsiteX95" fmla="*/ 0 w 1582057"/>
                <a:gd name="connsiteY95" fmla="*/ 787722 h 2211499"/>
                <a:gd name="connsiteX96" fmla="*/ 0 w 1582057"/>
                <a:gd name="connsiteY96" fmla="*/ 776877 h 2211499"/>
                <a:gd name="connsiteX97" fmla="*/ 0 w 1582057"/>
                <a:gd name="connsiteY97" fmla="*/ 773262 h 2211499"/>
                <a:gd name="connsiteX98" fmla="*/ 0 w 1582057"/>
                <a:gd name="connsiteY98" fmla="*/ 747957 h 2211499"/>
                <a:gd name="connsiteX99" fmla="*/ 0 w 1582057"/>
                <a:gd name="connsiteY99" fmla="*/ 742178 h 2211499"/>
                <a:gd name="connsiteX100" fmla="*/ 0 w 1582057"/>
                <a:gd name="connsiteY100" fmla="*/ 679271 h 2211499"/>
                <a:gd name="connsiteX101" fmla="*/ 0 w 1582057"/>
                <a:gd name="connsiteY101" fmla="*/ 634012 h 2211499"/>
                <a:gd name="connsiteX102" fmla="*/ 0 w 1582057"/>
                <a:gd name="connsiteY102" fmla="*/ 595139 h 2211499"/>
                <a:gd name="connsiteX103" fmla="*/ 0 w 1582057"/>
                <a:gd name="connsiteY103" fmla="*/ 545518 h 2211499"/>
                <a:gd name="connsiteX104" fmla="*/ 0 w 1582057"/>
                <a:gd name="connsiteY104" fmla="*/ 543159 h 2211499"/>
                <a:gd name="connsiteX105" fmla="*/ 0 w 1582057"/>
                <a:gd name="connsiteY105" fmla="*/ 514237 h 2211499"/>
                <a:gd name="connsiteX106" fmla="*/ 0 w 1582057"/>
                <a:gd name="connsiteY106" fmla="*/ 492749 h 2211499"/>
                <a:gd name="connsiteX107" fmla="*/ 0 w 1582057"/>
                <a:gd name="connsiteY107" fmla="*/ 447303 h 2211499"/>
                <a:gd name="connsiteX108" fmla="*/ 0 w 1582057"/>
                <a:gd name="connsiteY108" fmla="*/ 445553 h 2211499"/>
                <a:gd name="connsiteX109" fmla="*/ 0 w 1582057"/>
                <a:gd name="connsiteY109" fmla="*/ 423371 h 2211499"/>
                <a:gd name="connsiteX110" fmla="*/ 104416 w 1582057"/>
                <a:gd name="connsiteY110" fmla="*/ 319495 h 2211499"/>
                <a:gd name="connsiteX111" fmla="*/ 184310 w 1582057"/>
                <a:gd name="connsiteY111" fmla="*/ 282509 h 2211499"/>
                <a:gd name="connsiteX112" fmla="*/ 791029 w 1582057"/>
                <a:gd name="connsiteY112" fmla="*/ 0 h 2211499"/>
                <a:gd name="connsiteX113" fmla="*/ 1397748 w 1582057"/>
                <a:gd name="connsiteY113" fmla="*/ 282509 h 2211499"/>
                <a:gd name="connsiteX114" fmla="*/ 1478433 w 1582057"/>
                <a:gd name="connsiteY114" fmla="*/ 319495 h 2211499"/>
                <a:gd name="connsiteX115" fmla="*/ 1582057 w 1582057"/>
                <a:gd name="connsiteY115" fmla="*/ 423371 h 221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82057" h="2211499">
                  <a:moveTo>
                    <a:pt x="1582057" y="423371"/>
                  </a:moveTo>
                  <a:lnTo>
                    <a:pt x="1582057" y="468915"/>
                  </a:lnTo>
                  <a:lnTo>
                    <a:pt x="1582057" y="492751"/>
                  </a:lnTo>
                  <a:lnTo>
                    <a:pt x="1582057" y="543159"/>
                  </a:lnTo>
                  <a:cubicBezTo>
                    <a:pt x="1582057" y="543159"/>
                    <a:pt x="1582057" y="543159"/>
                    <a:pt x="1582057" y="545520"/>
                  </a:cubicBezTo>
                  <a:cubicBezTo>
                    <a:pt x="1582057" y="545520"/>
                    <a:pt x="1582057" y="545520"/>
                    <a:pt x="1582057" y="574437"/>
                  </a:cubicBezTo>
                  <a:lnTo>
                    <a:pt x="1582057" y="577082"/>
                  </a:lnTo>
                  <a:lnTo>
                    <a:pt x="1582057" y="595139"/>
                  </a:lnTo>
                  <a:cubicBezTo>
                    <a:pt x="1582057" y="595139"/>
                    <a:pt x="1582057" y="595139"/>
                    <a:pt x="1582057" y="640683"/>
                  </a:cubicBezTo>
                  <a:lnTo>
                    <a:pt x="1582057" y="643123"/>
                  </a:lnTo>
                  <a:lnTo>
                    <a:pt x="1582057" y="748851"/>
                  </a:lnTo>
                  <a:lnTo>
                    <a:pt x="1582057" y="776877"/>
                  </a:lnTo>
                  <a:lnTo>
                    <a:pt x="1582057" y="782557"/>
                  </a:lnTo>
                  <a:lnTo>
                    <a:pt x="1582057" y="787722"/>
                  </a:lnTo>
                  <a:lnTo>
                    <a:pt x="1582057" y="816642"/>
                  </a:lnTo>
                  <a:lnTo>
                    <a:pt x="1582057" y="822321"/>
                  </a:lnTo>
                  <a:lnTo>
                    <a:pt x="1582057" y="885326"/>
                  </a:lnTo>
                  <a:lnTo>
                    <a:pt x="1582057" y="930254"/>
                  </a:lnTo>
                  <a:lnTo>
                    <a:pt x="1582057" y="959491"/>
                  </a:lnTo>
                  <a:cubicBezTo>
                    <a:pt x="1582057" y="959491"/>
                    <a:pt x="1582057" y="959491"/>
                    <a:pt x="1582057" y="971692"/>
                  </a:cubicBezTo>
                  <a:lnTo>
                    <a:pt x="1582057" y="1019080"/>
                  </a:lnTo>
                  <a:lnTo>
                    <a:pt x="1582057" y="1021440"/>
                  </a:lnTo>
                  <a:lnTo>
                    <a:pt x="1582057" y="1050360"/>
                  </a:lnTo>
                  <a:lnTo>
                    <a:pt x="1582057" y="1057093"/>
                  </a:lnTo>
                  <a:lnTo>
                    <a:pt x="1582057" y="1071061"/>
                  </a:lnTo>
                  <a:lnTo>
                    <a:pt x="1582057" y="1076753"/>
                  </a:lnTo>
                  <a:lnTo>
                    <a:pt x="1582057" y="1116603"/>
                  </a:lnTo>
                  <a:lnTo>
                    <a:pt x="1582057" y="1119045"/>
                  </a:lnTo>
                  <a:lnTo>
                    <a:pt x="1582057" y="1140439"/>
                  </a:lnTo>
                  <a:lnTo>
                    <a:pt x="1582057" y="1190849"/>
                  </a:lnTo>
                  <a:cubicBezTo>
                    <a:pt x="1582057" y="1190849"/>
                    <a:pt x="1582057" y="1190849"/>
                    <a:pt x="1582057" y="1193209"/>
                  </a:cubicBezTo>
                  <a:cubicBezTo>
                    <a:pt x="1582057" y="1193209"/>
                    <a:pt x="1582057" y="1193209"/>
                    <a:pt x="1582057" y="1222129"/>
                  </a:cubicBezTo>
                  <a:lnTo>
                    <a:pt x="1582057" y="1224770"/>
                  </a:lnTo>
                  <a:lnTo>
                    <a:pt x="1582057" y="1252797"/>
                  </a:lnTo>
                  <a:lnTo>
                    <a:pt x="1582057" y="1271970"/>
                  </a:lnTo>
                  <a:lnTo>
                    <a:pt x="1582057" y="1290813"/>
                  </a:lnTo>
                  <a:lnTo>
                    <a:pt x="1582057" y="1406176"/>
                  </a:lnTo>
                  <a:lnTo>
                    <a:pt x="1582057" y="1424567"/>
                  </a:lnTo>
                  <a:lnTo>
                    <a:pt x="1582057" y="1435410"/>
                  </a:lnTo>
                  <a:lnTo>
                    <a:pt x="1582057" y="1439025"/>
                  </a:lnTo>
                  <a:lnTo>
                    <a:pt x="1582057" y="1464330"/>
                  </a:lnTo>
                  <a:lnTo>
                    <a:pt x="1582057" y="1470012"/>
                  </a:lnTo>
                  <a:lnTo>
                    <a:pt x="1582057" y="1533015"/>
                  </a:lnTo>
                  <a:lnTo>
                    <a:pt x="1582057" y="1577945"/>
                  </a:lnTo>
                  <a:lnTo>
                    <a:pt x="1582057" y="1616361"/>
                  </a:lnTo>
                  <a:lnTo>
                    <a:pt x="1582057" y="1666769"/>
                  </a:lnTo>
                  <a:lnTo>
                    <a:pt x="1582057" y="1669128"/>
                  </a:lnTo>
                  <a:lnTo>
                    <a:pt x="1582057" y="1698050"/>
                  </a:lnTo>
                  <a:lnTo>
                    <a:pt x="1582057" y="1718749"/>
                  </a:lnTo>
                  <a:lnTo>
                    <a:pt x="1582057" y="1724443"/>
                  </a:lnTo>
                  <a:lnTo>
                    <a:pt x="1582057" y="1764294"/>
                  </a:lnTo>
                  <a:lnTo>
                    <a:pt x="1582057" y="1766733"/>
                  </a:lnTo>
                  <a:lnTo>
                    <a:pt x="1582057" y="1788129"/>
                  </a:lnTo>
                  <a:cubicBezTo>
                    <a:pt x="1582057" y="1845576"/>
                    <a:pt x="1535387" y="1892005"/>
                    <a:pt x="1478430" y="1892005"/>
                  </a:cubicBezTo>
                  <a:cubicBezTo>
                    <a:pt x="1446792" y="1892005"/>
                    <a:pt x="1417523" y="1906171"/>
                    <a:pt x="1397748" y="1929778"/>
                  </a:cubicBezTo>
                  <a:cubicBezTo>
                    <a:pt x="1252989" y="2102116"/>
                    <a:pt x="1034665" y="2211499"/>
                    <a:pt x="791028" y="2211499"/>
                  </a:cubicBezTo>
                  <a:cubicBezTo>
                    <a:pt x="547392" y="2211499"/>
                    <a:pt x="329859" y="2102116"/>
                    <a:pt x="184309" y="1929778"/>
                  </a:cubicBezTo>
                  <a:cubicBezTo>
                    <a:pt x="164534" y="1906169"/>
                    <a:pt x="135265" y="1892005"/>
                    <a:pt x="104416" y="1892005"/>
                  </a:cubicBezTo>
                  <a:cubicBezTo>
                    <a:pt x="46670" y="1892005"/>
                    <a:pt x="0" y="1845576"/>
                    <a:pt x="0" y="1788129"/>
                  </a:cubicBezTo>
                  <a:cubicBezTo>
                    <a:pt x="0" y="1788129"/>
                    <a:pt x="0" y="1788129"/>
                    <a:pt x="0" y="1742684"/>
                  </a:cubicBezTo>
                  <a:lnTo>
                    <a:pt x="0" y="1718749"/>
                  </a:lnTo>
                  <a:lnTo>
                    <a:pt x="0" y="1669128"/>
                  </a:lnTo>
                  <a:lnTo>
                    <a:pt x="0" y="1666769"/>
                  </a:lnTo>
                  <a:lnTo>
                    <a:pt x="0" y="1637850"/>
                  </a:lnTo>
                  <a:lnTo>
                    <a:pt x="0" y="1634751"/>
                  </a:lnTo>
                  <a:lnTo>
                    <a:pt x="0" y="1616361"/>
                  </a:lnTo>
                  <a:lnTo>
                    <a:pt x="0" y="1570916"/>
                  </a:lnTo>
                  <a:lnTo>
                    <a:pt x="0" y="1569164"/>
                  </a:lnTo>
                  <a:lnTo>
                    <a:pt x="0" y="1462983"/>
                  </a:lnTo>
                  <a:lnTo>
                    <a:pt x="0" y="1435410"/>
                  </a:lnTo>
                  <a:lnTo>
                    <a:pt x="0" y="1429718"/>
                  </a:lnTo>
                  <a:lnTo>
                    <a:pt x="0" y="1424565"/>
                  </a:lnTo>
                  <a:cubicBezTo>
                    <a:pt x="0" y="1424565"/>
                    <a:pt x="0" y="1424565"/>
                    <a:pt x="0" y="1395645"/>
                  </a:cubicBezTo>
                  <a:lnTo>
                    <a:pt x="0" y="1389866"/>
                  </a:lnTo>
                  <a:lnTo>
                    <a:pt x="0" y="1326962"/>
                  </a:lnTo>
                  <a:lnTo>
                    <a:pt x="0" y="1281701"/>
                  </a:lnTo>
                  <a:lnTo>
                    <a:pt x="0" y="1252797"/>
                  </a:lnTo>
                  <a:lnTo>
                    <a:pt x="0" y="1240597"/>
                  </a:lnTo>
                  <a:lnTo>
                    <a:pt x="0" y="1193209"/>
                  </a:lnTo>
                  <a:cubicBezTo>
                    <a:pt x="0" y="1193209"/>
                    <a:pt x="0" y="1193209"/>
                    <a:pt x="0" y="1190847"/>
                  </a:cubicBezTo>
                  <a:cubicBezTo>
                    <a:pt x="0" y="1190847"/>
                    <a:pt x="0" y="1190847"/>
                    <a:pt x="0" y="1161927"/>
                  </a:cubicBezTo>
                  <a:lnTo>
                    <a:pt x="0" y="1155194"/>
                  </a:lnTo>
                  <a:lnTo>
                    <a:pt x="0" y="1140439"/>
                  </a:lnTo>
                  <a:lnTo>
                    <a:pt x="0" y="1134757"/>
                  </a:lnTo>
                  <a:lnTo>
                    <a:pt x="0" y="1094994"/>
                  </a:lnTo>
                  <a:lnTo>
                    <a:pt x="0" y="1093243"/>
                  </a:lnTo>
                  <a:lnTo>
                    <a:pt x="0" y="1071061"/>
                  </a:lnTo>
                  <a:lnTo>
                    <a:pt x="0" y="1021440"/>
                  </a:lnTo>
                  <a:lnTo>
                    <a:pt x="0" y="1019080"/>
                  </a:lnTo>
                  <a:lnTo>
                    <a:pt x="0" y="990160"/>
                  </a:lnTo>
                  <a:lnTo>
                    <a:pt x="0" y="987061"/>
                  </a:lnTo>
                  <a:lnTo>
                    <a:pt x="0" y="959488"/>
                  </a:lnTo>
                  <a:cubicBezTo>
                    <a:pt x="0" y="959488"/>
                    <a:pt x="0" y="959488"/>
                    <a:pt x="0" y="940275"/>
                  </a:cubicBezTo>
                  <a:lnTo>
                    <a:pt x="0" y="921476"/>
                  </a:lnTo>
                  <a:lnTo>
                    <a:pt x="0" y="805779"/>
                  </a:lnTo>
                  <a:lnTo>
                    <a:pt x="0" y="787722"/>
                  </a:lnTo>
                  <a:lnTo>
                    <a:pt x="0" y="776877"/>
                  </a:lnTo>
                  <a:lnTo>
                    <a:pt x="0" y="773262"/>
                  </a:lnTo>
                  <a:lnTo>
                    <a:pt x="0" y="747957"/>
                  </a:lnTo>
                  <a:lnTo>
                    <a:pt x="0" y="742178"/>
                  </a:lnTo>
                  <a:lnTo>
                    <a:pt x="0" y="679271"/>
                  </a:lnTo>
                  <a:lnTo>
                    <a:pt x="0" y="634012"/>
                  </a:lnTo>
                  <a:lnTo>
                    <a:pt x="0" y="595139"/>
                  </a:lnTo>
                  <a:lnTo>
                    <a:pt x="0" y="545518"/>
                  </a:lnTo>
                  <a:cubicBezTo>
                    <a:pt x="0" y="545518"/>
                    <a:pt x="0" y="545518"/>
                    <a:pt x="0" y="543159"/>
                  </a:cubicBezTo>
                  <a:cubicBezTo>
                    <a:pt x="0" y="543159"/>
                    <a:pt x="0" y="543159"/>
                    <a:pt x="0" y="514237"/>
                  </a:cubicBezTo>
                  <a:lnTo>
                    <a:pt x="0" y="492749"/>
                  </a:lnTo>
                  <a:cubicBezTo>
                    <a:pt x="0" y="492749"/>
                    <a:pt x="0" y="492749"/>
                    <a:pt x="0" y="447303"/>
                  </a:cubicBezTo>
                  <a:lnTo>
                    <a:pt x="0" y="445553"/>
                  </a:lnTo>
                  <a:lnTo>
                    <a:pt x="0" y="423371"/>
                  </a:lnTo>
                  <a:cubicBezTo>
                    <a:pt x="0" y="365924"/>
                    <a:pt x="46670" y="319495"/>
                    <a:pt x="104416" y="319495"/>
                  </a:cubicBezTo>
                  <a:cubicBezTo>
                    <a:pt x="135267" y="319495"/>
                    <a:pt x="164534" y="306118"/>
                    <a:pt x="184310" y="282509"/>
                  </a:cubicBezTo>
                  <a:cubicBezTo>
                    <a:pt x="329859" y="110171"/>
                    <a:pt x="547393" y="0"/>
                    <a:pt x="791029" y="0"/>
                  </a:cubicBezTo>
                  <a:cubicBezTo>
                    <a:pt x="1034665" y="0"/>
                    <a:pt x="1252989" y="110171"/>
                    <a:pt x="1397748" y="282509"/>
                  </a:cubicBezTo>
                  <a:cubicBezTo>
                    <a:pt x="1417523" y="306118"/>
                    <a:pt x="1446792" y="319495"/>
                    <a:pt x="1478433" y="319495"/>
                  </a:cubicBezTo>
                  <a:cubicBezTo>
                    <a:pt x="1535387" y="319495"/>
                    <a:pt x="1582057" y="365924"/>
                    <a:pt x="1582057" y="423371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D82DF9D-BE2D-DE70-C452-6D6BFDD47867}"/>
                </a:ext>
              </a:extLst>
            </p:cNvPr>
            <p:cNvSpPr/>
            <p:nvPr/>
          </p:nvSpPr>
          <p:spPr bwMode="auto">
            <a:xfrm rot="16200000">
              <a:off x="5304970" y="2707425"/>
              <a:ext cx="1582057" cy="2211499"/>
            </a:xfrm>
            <a:custGeom>
              <a:avLst/>
              <a:gdLst>
                <a:gd name="connsiteX0" fmla="*/ 1582057 w 1582057"/>
                <a:gd name="connsiteY0" fmla="*/ 423371 h 2211499"/>
                <a:gd name="connsiteX1" fmla="*/ 1582057 w 1582057"/>
                <a:gd name="connsiteY1" fmla="*/ 468915 h 2211499"/>
                <a:gd name="connsiteX2" fmla="*/ 1582057 w 1582057"/>
                <a:gd name="connsiteY2" fmla="*/ 492751 h 2211499"/>
                <a:gd name="connsiteX3" fmla="*/ 1582057 w 1582057"/>
                <a:gd name="connsiteY3" fmla="*/ 543159 h 2211499"/>
                <a:gd name="connsiteX4" fmla="*/ 1582057 w 1582057"/>
                <a:gd name="connsiteY4" fmla="*/ 545520 h 2211499"/>
                <a:gd name="connsiteX5" fmla="*/ 1582057 w 1582057"/>
                <a:gd name="connsiteY5" fmla="*/ 574437 h 2211499"/>
                <a:gd name="connsiteX6" fmla="*/ 1582057 w 1582057"/>
                <a:gd name="connsiteY6" fmla="*/ 577082 h 2211499"/>
                <a:gd name="connsiteX7" fmla="*/ 1582057 w 1582057"/>
                <a:gd name="connsiteY7" fmla="*/ 595139 h 2211499"/>
                <a:gd name="connsiteX8" fmla="*/ 1582057 w 1582057"/>
                <a:gd name="connsiteY8" fmla="*/ 640683 h 2211499"/>
                <a:gd name="connsiteX9" fmla="*/ 1582057 w 1582057"/>
                <a:gd name="connsiteY9" fmla="*/ 643123 h 2211499"/>
                <a:gd name="connsiteX10" fmla="*/ 1582057 w 1582057"/>
                <a:gd name="connsiteY10" fmla="*/ 748851 h 2211499"/>
                <a:gd name="connsiteX11" fmla="*/ 1582057 w 1582057"/>
                <a:gd name="connsiteY11" fmla="*/ 776877 h 2211499"/>
                <a:gd name="connsiteX12" fmla="*/ 1582057 w 1582057"/>
                <a:gd name="connsiteY12" fmla="*/ 782557 h 2211499"/>
                <a:gd name="connsiteX13" fmla="*/ 1582057 w 1582057"/>
                <a:gd name="connsiteY13" fmla="*/ 787722 h 2211499"/>
                <a:gd name="connsiteX14" fmla="*/ 1582057 w 1582057"/>
                <a:gd name="connsiteY14" fmla="*/ 816642 h 2211499"/>
                <a:gd name="connsiteX15" fmla="*/ 1582057 w 1582057"/>
                <a:gd name="connsiteY15" fmla="*/ 822321 h 2211499"/>
                <a:gd name="connsiteX16" fmla="*/ 1582057 w 1582057"/>
                <a:gd name="connsiteY16" fmla="*/ 885326 h 2211499"/>
                <a:gd name="connsiteX17" fmla="*/ 1582057 w 1582057"/>
                <a:gd name="connsiteY17" fmla="*/ 930254 h 2211499"/>
                <a:gd name="connsiteX18" fmla="*/ 1582057 w 1582057"/>
                <a:gd name="connsiteY18" fmla="*/ 959491 h 2211499"/>
                <a:gd name="connsiteX19" fmla="*/ 1582057 w 1582057"/>
                <a:gd name="connsiteY19" fmla="*/ 971692 h 2211499"/>
                <a:gd name="connsiteX20" fmla="*/ 1582057 w 1582057"/>
                <a:gd name="connsiteY20" fmla="*/ 1019080 h 2211499"/>
                <a:gd name="connsiteX21" fmla="*/ 1582057 w 1582057"/>
                <a:gd name="connsiteY21" fmla="*/ 1021440 h 2211499"/>
                <a:gd name="connsiteX22" fmla="*/ 1582057 w 1582057"/>
                <a:gd name="connsiteY22" fmla="*/ 1050360 h 2211499"/>
                <a:gd name="connsiteX23" fmla="*/ 1582057 w 1582057"/>
                <a:gd name="connsiteY23" fmla="*/ 1057093 h 2211499"/>
                <a:gd name="connsiteX24" fmla="*/ 1582057 w 1582057"/>
                <a:gd name="connsiteY24" fmla="*/ 1071061 h 2211499"/>
                <a:gd name="connsiteX25" fmla="*/ 1582057 w 1582057"/>
                <a:gd name="connsiteY25" fmla="*/ 1076753 h 2211499"/>
                <a:gd name="connsiteX26" fmla="*/ 1582057 w 1582057"/>
                <a:gd name="connsiteY26" fmla="*/ 1116603 h 2211499"/>
                <a:gd name="connsiteX27" fmla="*/ 1582057 w 1582057"/>
                <a:gd name="connsiteY27" fmla="*/ 1119045 h 2211499"/>
                <a:gd name="connsiteX28" fmla="*/ 1582057 w 1582057"/>
                <a:gd name="connsiteY28" fmla="*/ 1140439 h 2211499"/>
                <a:gd name="connsiteX29" fmla="*/ 1582057 w 1582057"/>
                <a:gd name="connsiteY29" fmla="*/ 1190849 h 2211499"/>
                <a:gd name="connsiteX30" fmla="*/ 1582057 w 1582057"/>
                <a:gd name="connsiteY30" fmla="*/ 1193209 h 2211499"/>
                <a:gd name="connsiteX31" fmla="*/ 1582057 w 1582057"/>
                <a:gd name="connsiteY31" fmla="*/ 1222129 h 2211499"/>
                <a:gd name="connsiteX32" fmla="*/ 1582057 w 1582057"/>
                <a:gd name="connsiteY32" fmla="*/ 1224770 h 2211499"/>
                <a:gd name="connsiteX33" fmla="*/ 1582057 w 1582057"/>
                <a:gd name="connsiteY33" fmla="*/ 1252797 h 2211499"/>
                <a:gd name="connsiteX34" fmla="*/ 1582057 w 1582057"/>
                <a:gd name="connsiteY34" fmla="*/ 1271970 h 2211499"/>
                <a:gd name="connsiteX35" fmla="*/ 1582057 w 1582057"/>
                <a:gd name="connsiteY35" fmla="*/ 1290813 h 2211499"/>
                <a:gd name="connsiteX36" fmla="*/ 1582057 w 1582057"/>
                <a:gd name="connsiteY36" fmla="*/ 1406176 h 2211499"/>
                <a:gd name="connsiteX37" fmla="*/ 1582057 w 1582057"/>
                <a:gd name="connsiteY37" fmla="*/ 1424567 h 2211499"/>
                <a:gd name="connsiteX38" fmla="*/ 1582057 w 1582057"/>
                <a:gd name="connsiteY38" fmla="*/ 1435410 h 2211499"/>
                <a:gd name="connsiteX39" fmla="*/ 1582057 w 1582057"/>
                <a:gd name="connsiteY39" fmla="*/ 1439025 h 2211499"/>
                <a:gd name="connsiteX40" fmla="*/ 1582057 w 1582057"/>
                <a:gd name="connsiteY40" fmla="*/ 1464330 h 2211499"/>
                <a:gd name="connsiteX41" fmla="*/ 1582057 w 1582057"/>
                <a:gd name="connsiteY41" fmla="*/ 1470012 h 2211499"/>
                <a:gd name="connsiteX42" fmla="*/ 1582057 w 1582057"/>
                <a:gd name="connsiteY42" fmla="*/ 1533015 h 2211499"/>
                <a:gd name="connsiteX43" fmla="*/ 1582057 w 1582057"/>
                <a:gd name="connsiteY43" fmla="*/ 1577945 h 2211499"/>
                <a:gd name="connsiteX44" fmla="*/ 1582057 w 1582057"/>
                <a:gd name="connsiteY44" fmla="*/ 1616361 h 2211499"/>
                <a:gd name="connsiteX45" fmla="*/ 1582057 w 1582057"/>
                <a:gd name="connsiteY45" fmla="*/ 1666769 h 2211499"/>
                <a:gd name="connsiteX46" fmla="*/ 1582057 w 1582057"/>
                <a:gd name="connsiteY46" fmla="*/ 1669128 h 2211499"/>
                <a:gd name="connsiteX47" fmla="*/ 1582057 w 1582057"/>
                <a:gd name="connsiteY47" fmla="*/ 1698050 h 2211499"/>
                <a:gd name="connsiteX48" fmla="*/ 1582057 w 1582057"/>
                <a:gd name="connsiteY48" fmla="*/ 1718749 h 2211499"/>
                <a:gd name="connsiteX49" fmla="*/ 1582057 w 1582057"/>
                <a:gd name="connsiteY49" fmla="*/ 1724443 h 2211499"/>
                <a:gd name="connsiteX50" fmla="*/ 1582057 w 1582057"/>
                <a:gd name="connsiteY50" fmla="*/ 1764294 h 2211499"/>
                <a:gd name="connsiteX51" fmla="*/ 1582057 w 1582057"/>
                <a:gd name="connsiteY51" fmla="*/ 1766733 h 2211499"/>
                <a:gd name="connsiteX52" fmla="*/ 1582057 w 1582057"/>
                <a:gd name="connsiteY52" fmla="*/ 1788129 h 2211499"/>
                <a:gd name="connsiteX53" fmla="*/ 1478430 w 1582057"/>
                <a:gd name="connsiteY53" fmla="*/ 1892005 h 2211499"/>
                <a:gd name="connsiteX54" fmla="*/ 1397748 w 1582057"/>
                <a:gd name="connsiteY54" fmla="*/ 1929778 h 2211499"/>
                <a:gd name="connsiteX55" fmla="*/ 791028 w 1582057"/>
                <a:gd name="connsiteY55" fmla="*/ 2211499 h 2211499"/>
                <a:gd name="connsiteX56" fmla="*/ 184309 w 1582057"/>
                <a:gd name="connsiteY56" fmla="*/ 1929778 h 2211499"/>
                <a:gd name="connsiteX57" fmla="*/ 104416 w 1582057"/>
                <a:gd name="connsiteY57" fmla="*/ 1892005 h 2211499"/>
                <a:gd name="connsiteX58" fmla="*/ 0 w 1582057"/>
                <a:gd name="connsiteY58" fmla="*/ 1788129 h 2211499"/>
                <a:gd name="connsiteX59" fmla="*/ 0 w 1582057"/>
                <a:gd name="connsiteY59" fmla="*/ 1742684 h 2211499"/>
                <a:gd name="connsiteX60" fmla="*/ 0 w 1582057"/>
                <a:gd name="connsiteY60" fmla="*/ 1718749 h 2211499"/>
                <a:gd name="connsiteX61" fmla="*/ 0 w 1582057"/>
                <a:gd name="connsiteY61" fmla="*/ 1669128 h 2211499"/>
                <a:gd name="connsiteX62" fmla="*/ 0 w 1582057"/>
                <a:gd name="connsiteY62" fmla="*/ 1666769 h 2211499"/>
                <a:gd name="connsiteX63" fmla="*/ 0 w 1582057"/>
                <a:gd name="connsiteY63" fmla="*/ 1637850 h 2211499"/>
                <a:gd name="connsiteX64" fmla="*/ 0 w 1582057"/>
                <a:gd name="connsiteY64" fmla="*/ 1634751 h 2211499"/>
                <a:gd name="connsiteX65" fmla="*/ 0 w 1582057"/>
                <a:gd name="connsiteY65" fmla="*/ 1616361 h 2211499"/>
                <a:gd name="connsiteX66" fmla="*/ 0 w 1582057"/>
                <a:gd name="connsiteY66" fmla="*/ 1570916 h 2211499"/>
                <a:gd name="connsiteX67" fmla="*/ 0 w 1582057"/>
                <a:gd name="connsiteY67" fmla="*/ 1569164 h 2211499"/>
                <a:gd name="connsiteX68" fmla="*/ 0 w 1582057"/>
                <a:gd name="connsiteY68" fmla="*/ 1462983 h 2211499"/>
                <a:gd name="connsiteX69" fmla="*/ 0 w 1582057"/>
                <a:gd name="connsiteY69" fmla="*/ 1435410 h 2211499"/>
                <a:gd name="connsiteX70" fmla="*/ 0 w 1582057"/>
                <a:gd name="connsiteY70" fmla="*/ 1429718 h 2211499"/>
                <a:gd name="connsiteX71" fmla="*/ 0 w 1582057"/>
                <a:gd name="connsiteY71" fmla="*/ 1424565 h 2211499"/>
                <a:gd name="connsiteX72" fmla="*/ 0 w 1582057"/>
                <a:gd name="connsiteY72" fmla="*/ 1395645 h 2211499"/>
                <a:gd name="connsiteX73" fmla="*/ 0 w 1582057"/>
                <a:gd name="connsiteY73" fmla="*/ 1389866 h 2211499"/>
                <a:gd name="connsiteX74" fmla="*/ 0 w 1582057"/>
                <a:gd name="connsiteY74" fmla="*/ 1326962 h 2211499"/>
                <a:gd name="connsiteX75" fmla="*/ 0 w 1582057"/>
                <a:gd name="connsiteY75" fmla="*/ 1281701 h 2211499"/>
                <a:gd name="connsiteX76" fmla="*/ 0 w 1582057"/>
                <a:gd name="connsiteY76" fmla="*/ 1252797 h 2211499"/>
                <a:gd name="connsiteX77" fmla="*/ 0 w 1582057"/>
                <a:gd name="connsiteY77" fmla="*/ 1240597 h 2211499"/>
                <a:gd name="connsiteX78" fmla="*/ 0 w 1582057"/>
                <a:gd name="connsiteY78" fmla="*/ 1193209 h 2211499"/>
                <a:gd name="connsiteX79" fmla="*/ 0 w 1582057"/>
                <a:gd name="connsiteY79" fmla="*/ 1190847 h 2211499"/>
                <a:gd name="connsiteX80" fmla="*/ 0 w 1582057"/>
                <a:gd name="connsiteY80" fmla="*/ 1161927 h 2211499"/>
                <a:gd name="connsiteX81" fmla="*/ 0 w 1582057"/>
                <a:gd name="connsiteY81" fmla="*/ 1155194 h 2211499"/>
                <a:gd name="connsiteX82" fmla="*/ 0 w 1582057"/>
                <a:gd name="connsiteY82" fmla="*/ 1140439 h 2211499"/>
                <a:gd name="connsiteX83" fmla="*/ 0 w 1582057"/>
                <a:gd name="connsiteY83" fmla="*/ 1134757 h 2211499"/>
                <a:gd name="connsiteX84" fmla="*/ 0 w 1582057"/>
                <a:gd name="connsiteY84" fmla="*/ 1094994 h 2211499"/>
                <a:gd name="connsiteX85" fmla="*/ 0 w 1582057"/>
                <a:gd name="connsiteY85" fmla="*/ 1093243 h 2211499"/>
                <a:gd name="connsiteX86" fmla="*/ 0 w 1582057"/>
                <a:gd name="connsiteY86" fmla="*/ 1071061 h 2211499"/>
                <a:gd name="connsiteX87" fmla="*/ 0 w 1582057"/>
                <a:gd name="connsiteY87" fmla="*/ 1021440 h 2211499"/>
                <a:gd name="connsiteX88" fmla="*/ 0 w 1582057"/>
                <a:gd name="connsiteY88" fmla="*/ 1019080 h 2211499"/>
                <a:gd name="connsiteX89" fmla="*/ 0 w 1582057"/>
                <a:gd name="connsiteY89" fmla="*/ 990160 h 2211499"/>
                <a:gd name="connsiteX90" fmla="*/ 0 w 1582057"/>
                <a:gd name="connsiteY90" fmla="*/ 987061 h 2211499"/>
                <a:gd name="connsiteX91" fmla="*/ 0 w 1582057"/>
                <a:gd name="connsiteY91" fmla="*/ 959488 h 2211499"/>
                <a:gd name="connsiteX92" fmla="*/ 0 w 1582057"/>
                <a:gd name="connsiteY92" fmla="*/ 940275 h 2211499"/>
                <a:gd name="connsiteX93" fmla="*/ 0 w 1582057"/>
                <a:gd name="connsiteY93" fmla="*/ 921476 h 2211499"/>
                <a:gd name="connsiteX94" fmla="*/ 0 w 1582057"/>
                <a:gd name="connsiteY94" fmla="*/ 805779 h 2211499"/>
                <a:gd name="connsiteX95" fmla="*/ 0 w 1582057"/>
                <a:gd name="connsiteY95" fmla="*/ 787722 h 2211499"/>
                <a:gd name="connsiteX96" fmla="*/ 0 w 1582057"/>
                <a:gd name="connsiteY96" fmla="*/ 776877 h 2211499"/>
                <a:gd name="connsiteX97" fmla="*/ 0 w 1582057"/>
                <a:gd name="connsiteY97" fmla="*/ 773262 h 2211499"/>
                <a:gd name="connsiteX98" fmla="*/ 0 w 1582057"/>
                <a:gd name="connsiteY98" fmla="*/ 747957 h 2211499"/>
                <a:gd name="connsiteX99" fmla="*/ 0 w 1582057"/>
                <a:gd name="connsiteY99" fmla="*/ 742178 h 2211499"/>
                <a:gd name="connsiteX100" fmla="*/ 0 w 1582057"/>
                <a:gd name="connsiteY100" fmla="*/ 679271 h 2211499"/>
                <a:gd name="connsiteX101" fmla="*/ 0 w 1582057"/>
                <a:gd name="connsiteY101" fmla="*/ 634012 h 2211499"/>
                <a:gd name="connsiteX102" fmla="*/ 0 w 1582057"/>
                <a:gd name="connsiteY102" fmla="*/ 595139 h 2211499"/>
                <a:gd name="connsiteX103" fmla="*/ 0 w 1582057"/>
                <a:gd name="connsiteY103" fmla="*/ 545518 h 2211499"/>
                <a:gd name="connsiteX104" fmla="*/ 0 w 1582057"/>
                <a:gd name="connsiteY104" fmla="*/ 543159 h 2211499"/>
                <a:gd name="connsiteX105" fmla="*/ 0 w 1582057"/>
                <a:gd name="connsiteY105" fmla="*/ 514237 h 2211499"/>
                <a:gd name="connsiteX106" fmla="*/ 0 w 1582057"/>
                <a:gd name="connsiteY106" fmla="*/ 492749 h 2211499"/>
                <a:gd name="connsiteX107" fmla="*/ 0 w 1582057"/>
                <a:gd name="connsiteY107" fmla="*/ 447303 h 2211499"/>
                <a:gd name="connsiteX108" fmla="*/ 0 w 1582057"/>
                <a:gd name="connsiteY108" fmla="*/ 445553 h 2211499"/>
                <a:gd name="connsiteX109" fmla="*/ 0 w 1582057"/>
                <a:gd name="connsiteY109" fmla="*/ 423371 h 2211499"/>
                <a:gd name="connsiteX110" fmla="*/ 104416 w 1582057"/>
                <a:gd name="connsiteY110" fmla="*/ 319495 h 2211499"/>
                <a:gd name="connsiteX111" fmla="*/ 184310 w 1582057"/>
                <a:gd name="connsiteY111" fmla="*/ 282509 h 2211499"/>
                <a:gd name="connsiteX112" fmla="*/ 791029 w 1582057"/>
                <a:gd name="connsiteY112" fmla="*/ 0 h 2211499"/>
                <a:gd name="connsiteX113" fmla="*/ 1397748 w 1582057"/>
                <a:gd name="connsiteY113" fmla="*/ 282509 h 2211499"/>
                <a:gd name="connsiteX114" fmla="*/ 1478433 w 1582057"/>
                <a:gd name="connsiteY114" fmla="*/ 319495 h 2211499"/>
                <a:gd name="connsiteX115" fmla="*/ 1582057 w 1582057"/>
                <a:gd name="connsiteY115" fmla="*/ 423371 h 221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82057" h="2211499">
                  <a:moveTo>
                    <a:pt x="1582057" y="423371"/>
                  </a:moveTo>
                  <a:lnTo>
                    <a:pt x="1582057" y="468915"/>
                  </a:lnTo>
                  <a:lnTo>
                    <a:pt x="1582057" y="492751"/>
                  </a:lnTo>
                  <a:lnTo>
                    <a:pt x="1582057" y="543159"/>
                  </a:lnTo>
                  <a:cubicBezTo>
                    <a:pt x="1582057" y="543159"/>
                    <a:pt x="1582057" y="543159"/>
                    <a:pt x="1582057" y="545520"/>
                  </a:cubicBezTo>
                  <a:cubicBezTo>
                    <a:pt x="1582057" y="545520"/>
                    <a:pt x="1582057" y="545520"/>
                    <a:pt x="1582057" y="574437"/>
                  </a:cubicBezTo>
                  <a:lnTo>
                    <a:pt x="1582057" y="577082"/>
                  </a:lnTo>
                  <a:lnTo>
                    <a:pt x="1582057" y="595139"/>
                  </a:lnTo>
                  <a:cubicBezTo>
                    <a:pt x="1582057" y="595139"/>
                    <a:pt x="1582057" y="595139"/>
                    <a:pt x="1582057" y="640683"/>
                  </a:cubicBezTo>
                  <a:lnTo>
                    <a:pt x="1582057" y="643123"/>
                  </a:lnTo>
                  <a:lnTo>
                    <a:pt x="1582057" y="748851"/>
                  </a:lnTo>
                  <a:lnTo>
                    <a:pt x="1582057" y="776877"/>
                  </a:lnTo>
                  <a:lnTo>
                    <a:pt x="1582057" y="782557"/>
                  </a:lnTo>
                  <a:lnTo>
                    <a:pt x="1582057" y="787722"/>
                  </a:lnTo>
                  <a:lnTo>
                    <a:pt x="1582057" y="816642"/>
                  </a:lnTo>
                  <a:lnTo>
                    <a:pt x="1582057" y="822321"/>
                  </a:lnTo>
                  <a:lnTo>
                    <a:pt x="1582057" y="885326"/>
                  </a:lnTo>
                  <a:lnTo>
                    <a:pt x="1582057" y="930254"/>
                  </a:lnTo>
                  <a:lnTo>
                    <a:pt x="1582057" y="959491"/>
                  </a:lnTo>
                  <a:cubicBezTo>
                    <a:pt x="1582057" y="959491"/>
                    <a:pt x="1582057" y="959491"/>
                    <a:pt x="1582057" y="971692"/>
                  </a:cubicBezTo>
                  <a:lnTo>
                    <a:pt x="1582057" y="1019080"/>
                  </a:lnTo>
                  <a:lnTo>
                    <a:pt x="1582057" y="1021440"/>
                  </a:lnTo>
                  <a:lnTo>
                    <a:pt x="1582057" y="1050360"/>
                  </a:lnTo>
                  <a:lnTo>
                    <a:pt x="1582057" y="1057093"/>
                  </a:lnTo>
                  <a:lnTo>
                    <a:pt x="1582057" y="1071061"/>
                  </a:lnTo>
                  <a:lnTo>
                    <a:pt x="1582057" y="1076753"/>
                  </a:lnTo>
                  <a:lnTo>
                    <a:pt x="1582057" y="1116603"/>
                  </a:lnTo>
                  <a:lnTo>
                    <a:pt x="1582057" y="1119045"/>
                  </a:lnTo>
                  <a:lnTo>
                    <a:pt x="1582057" y="1140439"/>
                  </a:lnTo>
                  <a:lnTo>
                    <a:pt x="1582057" y="1190849"/>
                  </a:lnTo>
                  <a:cubicBezTo>
                    <a:pt x="1582057" y="1190849"/>
                    <a:pt x="1582057" y="1190849"/>
                    <a:pt x="1582057" y="1193209"/>
                  </a:cubicBezTo>
                  <a:cubicBezTo>
                    <a:pt x="1582057" y="1193209"/>
                    <a:pt x="1582057" y="1193209"/>
                    <a:pt x="1582057" y="1222129"/>
                  </a:cubicBezTo>
                  <a:lnTo>
                    <a:pt x="1582057" y="1224770"/>
                  </a:lnTo>
                  <a:lnTo>
                    <a:pt x="1582057" y="1252797"/>
                  </a:lnTo>
                  <a:lnTo>
                    <a:pt x="1582057" y="1271970"/>
                  </a:lnTo>
                  <a:lnTo>
                    <a:pt x="1582057" y="1290813"/>
                  </a:lnTo>
                  <a:lnTo>
                    <a:pt x="1582057" y="1406176"/>
                  </a:lnTo>
                  <a:lnTo>
                    <a:pt x="1582057" y="1424567"/>
                  </a:lnTo>
                  <a:lnTo>
                    <a:pt x="1582057" y="1435410"/>
                  </a:lnTo>
                  <a:lnTo>
                    <a:pt x="1582057" y="1439025"/>
                  </a:lnTo>
                  <a:lnTo>
                    <a:pt x="1582057" y="1464330"/>
                  </a:lnTo>
                  <a:lnTo>
                    <a:pt x="1582057" y="1470012"/>
                  </a:lnTo>
                  <a:lnTo>
                    <a:pt x="1582057" y="1533015"/>
                  </a:lnTo>
                  <a:lnTo>
                    <a:pt x="1582057" y="1577945"/>
                  </a:lnTo>
                  <a:lnTo>
                    <a:pt x="1582057" y="1616361"/>
                  </a:lnTo>
                  <a:lnTo>
                    <a:pt x="1582057" y="1666769"/>
                  </a:lnTo>
                  <a:lnTo>
                    <a:pt x="1582057" y="1669128"/>
                  </a:lnTo>
                  <a:lnTo>
                    <a:pt x="1582057" y="1698050"/>
                  </a:lnTo>
                  <a:lnTo>
                    <a:pt x="1582057" y="1718749"/>
                  </a:lnTo>
                  <a:lnTo>
                    <a:pt x="1582057" y="1724443"/>
                  </a:lnTo>
                  <a:lnTo>
                    <a:pt x="1582057" y="1764294"/>
                  </a:lnTo>
                  <a:lnTo>
                    <a:pt x="1582057" y="1766733"/>
                  </a:lnTo>
                  <a:lnTo>
                    <a:pt x="1582057" y="1788129"/>
                  </a:lnTo>
                  <a:cubicBezTo>
                    <a:pt x="1582057" y="1845576"/>
                    <a:pt x="1535387" y="1892005"/>
                    <a:pt x="1478430" y="1892005"/>
                  </a:cubicBezTo>
                  <a:cubicBezTo>
                    <a:pt x="1446792" y="1892005"/>
                    <a:pt x="1417523" y="1906171"/>
                    <a:pt x="1397748" y="1929778"/>
                  </a:cubicBezTo>
                  <a:cubicBezTo>
                    <a:pt x="1252989" y="2102116"/>
                    <a:pt x="1034665" y="2211499"/>
                    <a:pt x="791028" y="2211499"/>
                  </a:cubicBezTo>
                  <a:cubicBezTo>
                    <a:pt x="547392" y="2211499"/>
                    <a:pt x="329859" y="2102116"/>
                    <a:pt x="184309" y="1929778"/>
                  </a:cubicBezTo>
                  <a:cubicBezTo>
                    <a:pt x="164534" y="1906169"/>
                    <a:pt x="135265" y="1892005"/>
                    <a:pt x="104416" y="1892005"/>
                  </a:cubicBezTo>
                  <a:cubicBezTo>
                    <a:pt x="46670" y="1892005"/>
                    <a:pt x="0" y="1845576"/>
                    <a:pt x="0" y="1788129"/>
                  </a:cubicBezTo>
                  <a:cubicBezTo>
                    <a:pt x="0" y="1788129"/>
                    <a:pt x="0" y="1788129"/>
                    <a:pt x="0" y="1742684"/>
                  </a:cubicBezTo>
                  <a:lnTo>
                    <a:pt x="0" y="1718749"/>
                  </a:lnTo>
                  <a:lnTo>
                    <a:pt x="0" y="1669128"/>
                  </a:lnTo>
                  <a:lnTo>
                    <a:pt x="0" y="1666769"/>
                  </a:lnTo>
                  <a:lnTo>
                    <a:pt x="0" y="1637850"/>
                  </a:lnTo>
                  <a:lnTo>
                    <a:pt x="0" y="1634751"/>
                  </a:lnTo>
                  <a:lnTo>
                    <a:pt x="0" y="1616361"/>
                  </a:lnTo>
                  <a:lnTo>
                    <a:pt x="0" y="1570916"/>
                  </a:lnTo>
                  <a:lnTo>
                    <a:pt x="0" y="1569164"/>
                  </a:lnTo>
                  <a:lnTo>
                    <a:pt x="0" y="1462983"/>
                  </a:lnTo>
                  <a:lnTo>
                    <a:pt x="0" y="1435410"/>
                  </a:lnTo>
                  <a:lnTo>
                    <a:pt x="0" y="1429718"/>
                  </a:lnTo>
                  <a:lnTo>
                    <a:pt x="0" y="1424565"/>
                  </a:lnTo>
                  <a:cubicBezTo>
                    <a:pt x="0" y="1424565"/>
                    <a:pt x="0" y="1424565"/>
                    <a:pt x="0" y="1395645"/>
                  </a:cubicBezTo>
                  <a:lnTo>
                    <a:pt x="0" y="1389866"/>
                  </a:lnTo>
                  <a:lnTo>
                    <a:pt x="0" y="1326962"/>
                  </a:lnTo>
                  <a:lnTo>
                    <a:pt x="0" y="1281701"/>
                  </a:lnTo>
                  <a:lnTo>
                    <a:pt x="0" y="1252797"/>
                  </a:lnTo>
                  <a:lnTo>
                    <a:pt x="0" y="1240597"/>
                  </a:lnTo>
                  <a:lnTo>
                    <a:pt x="0" y="1193209"/>
                  </a:lnTo>
                  <a:cubicBezTo>
                    <a:pt x="0" y="1193209"/>
                    <a:pt x="0" y="1193209"/>
                    <a:pt x="0" y="1190847"/>
                  </a:cubicBezTo>
                  <a:cubicBezTo>
                    <a:pt x="0" y="1190847"/>
                    <a:pt x="0" y="1190847"/>
                    <a:pt x="0" y="1161927"/>
                  </a:cubicBezTo>
                  <a:lnTo>
                    <a:pt x="0" y="1155194"/>
                  </a:lnTo>
                  <a:lnTo>
                    <a:pt x="0" y="1140439"/>
                  </a:lnTo>
                  <a:lnTo>
                    <a:pt x="0" y="1134757"/>
                  </a:lnTo>
                  <a:lnTo>
                    <a:pt x="0" y="1094994"/>
                  </a:lnTo>
                  <a:lnTo>
                    <a:pt x="0" y="1093243"/>
                  </a:lnTo>
                  <a:lnTo>
                    <a:pt x="0" y="1071061"/>
                  </a:lnTo>
                  <a:lnTo>
                    <a:pt x="0" y="1021440"/>
                  </a:lnTo>
                  <a:lnTo>
                    <a:pt x="0" y="1019080"/>
                  </a:lnTo>
                  <a:lnTo>
                    <a:pt x="0" y="990160"/>
                  </a:lnTo>
                  <a:lnTo>
                    <a:pt x="0" y="987061"/>
                  </a:lnTo>
                  <a:lnTo>
                    <a:pt x="0" y="959488"/>
                  </a:lnTo>
                  <a:cubicBezTo>
                    <a:pt x="0" y="959488"/>
                    <a:pt x="0" y="959488"/>
                    <a:pt x="0" y="940275"/>
                  </a:cubicBezTo>
                  <a:lnTo>
                    <a:pt x="0" y="921476"/>
                  </a:lnTo>
                  <a:lnTo>
                    <a:pt x="0" y="805779"/>
                  </a:lnTo>
                  <a:lnTo>
                    <a:pt x="0" y="787722"/>
                  </a:lnTo>
                  <a:lnTo>
                    <a:pt x="0" y="776877"/>
                  </a:lnTo>
                  <a:lnTo>
                    <a:pt x="0" y="773262"/>
                  </a:lnTo>
                  <a:lnTo>
                    <a:pt x="0" y="747957"/>
                  </a:lnTo>
                  <a:lnTo>
                    <a:pt x="0" y="742178"/>
                  </a:lnTo>
                  <a:lnTo>
                    <a:pt x="0" y="679271"/>
                  </a:lnTo>
                  <a:lnTo>
                    <a:pt x="0" y="634012"/>
                  </a:lnTo>
                  <a:lnTo>
                    <a:pt x="0" y="595139"/>
                  </a:lnTo>
                  <a:lnTo>
                    <a:pt x="0" y="545518"/>
                  </a:lnTo>
                  <a:cubicBezTo>
                    <a:pt x="0" y="545518"/>
                    <a:pt x="0" y="545518"/>
                    <a:pt x="0" y="543159"/>
                  </a:cubicBezTo>
                  <a:cubicBezTo>
                    <a:pt x="0" y="543159"/>
                    <a:pt x="0" y="543159"/>
                    <a:pt x="0" y="514237"/>
                  </a:cubicBezTo>
                  <a:lnTo>
                    <a:pt x="0" y="492749"/>
                  </a:lnTo>
                  <a:cubicBezTo>
                    <a:pt x="0" y="492749"/>
                    <a:pt x="0" y="492749"/>
                    <a:pt x="0" y="447303"/>
                  </a:cubicBezTo>
                  <a:lnTo>
                    <a:pt x="0" y="445553"/>
                  </a:lnTo>
                  <a:lnTo>
                    <a:pt x="0" y="423371"/>
                  </a:lnTo>
                  <a:cubicBezTo>
                    <a:pt x="0" y="365924"/>
                    <a:pt x="46670" y="319495"/>
                    <a:pt x="104416" y="319495"/>
                  </a:cubicBezTo>
                  <a:cubicBezTo>
                    <a:pt x="135267" y="319495"/>
                    <a:pt x="164534" y="306118"/>
                    <a:pt x="184310" y="282509"/>
                  </a:cubicBezTo>
                  <a:cubicBezTo>
                    <a:pt x="329859" y="110171"/>
                    <a:pt x="547393" y="0"/>
                    <a:pt x="791029" y="0"/>
                  </a:cubicBezTo>
                  <a:cubicBezTo>
                    <a:pt x="1034665" y="0"/>
                    <a:pt x="1252989" y="110171"/>
                    <a:pt x="1397748" y="282509"/>
                  </a:cubicBezTo>
                  <a:cubicBezTo>
                    <a:pt x="1417523" y="306118"/>
                    <a:pt x="1446792" y="319495"/>
                    <a:pt x="1478433" y="319495"/>
                  </a:cubicBezTo>
                  <a:cubicBezTo>
                    <a:pt x="1535387" y="319495"/>
                    <a:pt x="1582057" y="365924"/>
                    <a:pt x="1582057" y="423371"/>
                  </a:cubicBez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59E0F9F-AD09-2438-A7A5-42CBD7406C8C}"/>
                </a:ext>
              </a:extLst>
            </p:cNvPr>
            <p:cNvSpPr/>
            <p:nvPr/>
          </p:nvSpPr>
          <p:spPr bwMode="auto">
            <a:xfrm rot="16200000">
              <a:off x="5304970" y="4379742"/>
              <a:ext cx="1582057" cy="2211499"/>
            </a:xfrm>
            <a:custGeom>
              <a:avLst/>
              <a:gdLst>
                <a:gd name="connsiteX0" fmla="*/ 1582057 w 1582057"/>
                <a:gd name="connsiteY0" fmla="*/ 423371 h 2211499"/>
                <a:gd name="connsiteX1" fmla="*/ 1582057 w 1582057"/>
                <a:gd name="connsiteY1" fmla="*/ 468915 h 2211499"/>
                <a:gd name="connsiteX2" fmla="*/ 1582057 w 1582057"/>
                <a:gd name="connsiteY2" fmla="*/ 492751 h 2211499"/>
                <a:gd name="connsiteX3" fmla="*/ 1582057 w 1582057"/>
                <a:gd name="connsiteY3" fmla="*/ 543159 h 2211499"/>
                <a:gd name="connsiteX4" fmla="*/ 1582057 w 1582057"/>
                <a:gd name="connsiteY4" fmla="*/ 545520 h 2211499"/>
                <a:gd name="connsiteX5" fmla="*/ 1582057 w 1582057"/>
                <a:gd name="connsiteY5" fmla="*/ 574437 h 2211499"/>
                <a:gd name="connsiteX6" fmla="*/ 1582057 w 1582057"/>
                <a:gd name="connsiteY6" fmla="*/ 577082 h 2211499"/>
                <a:gd name="connsiteX7" fmla="*/ 1582057 w 1582057"/>
                <a:gd name="connsiteY7" fmla="*/ 595139 h 2211499"/>
                <a:gd name="connsiteX8" fmla="*/ 1582057 w 1582057"/>
                <a:gd name="connsiteY8" fmla="*/ 640683 h 2211499"/>
                <a:gd name="connsiteX9" fmla="*/ 1582057 w 1582057"/>
                <a:gd name="connsiteY9" fmla="*/ 643123 h 2211499"/>
                <a:gd name="connsiteX10" fmla="*/ 1582057 w 1582057"/>
                <a:gd name="connsiteY10" fmla="*/ 748851 h 2211499"/>
                <a:gd name="connsiteX11" fmla="*/ 1582057 w 1582057"/>
                <a:gd name="connsiteY11" fmla="*/ 776877 h 2211499"/>
                <a:gd name="connsiteX12" fmla="*/ 1582057 w 1582057"/>
                <a:gd name="connsiteY12" fmla="*/ 782557 h 2211499"/>
                <a:gd name="connsiteX13" fmla="*/ 1582057 w 1582057"/>
                <a:gd name="connsiteY13" fmla="*/ 787722 h 2211499"/>
                <a:gd name="connsiteX14" fmla="*/ 1582057 w 1582057"/>
                <a:gd name="connsiteY14" fmla="*/ 816642 h 2211499"/>
                <a:gd name="connsiteX15" fmla="*/ 1582057 w 1582057"/>
                <a:gd name="connsiteY15" fmla="*/ 822321 h 2211499"/>
                <a:gd name="connsiteX16" fmla="*/ 1582057 w 1582057"/>
                <a:gd name="connsiteY16" fmla="*/ 885326 h 2211499"/>
                <a:gd name="connsiteX17" fmla="*/ 1582057 w 1582057"/>
                <a:gd name="connsiteY17" fmla="*/ 930254 h 2211499"/>
                <a:gd name="connsiteX18" fmla="*/ 1582057 w 1582057"/>
                <a:gd name="connsiteY18" fmla="*/ 959491 h 2211499"/>
                <a:gd name="connsiteX19" fmla="*/ 1582057 w 1582057"/>
                <a:gd name="connsiteY19" fmla="*/ 971692 h 2211499"/>
                <a:gd name="connsiteX20" fmla="*/ 1582057 w 1582057"/>
                <a:gd name="connsiteY20" fmla="*/ 1019080 h 2211499"/>
                <a:gd name="connsiteX21" fmla="*/ 1582057 w 1582057"/>
                <a:gd name="connsiteY21" fmla="*/ 1021440 h 2211499"/>
                <a:gd name="connsiteX22" fmla="*/ 1582057 w 1582057"/>
                <a:gd name="connsiteY22" fmla="*/ 1050360 h 2211499"/>
                <a:gd name="connsiteX23" fmla="*/ 1582057 w 1582057"/>
                <a:gd name="connsiteY23" fmla="*/ 1057093 h 2211499"/>
                <a:gd name="connsiteX24" fmla="*/ 1582057 w 1582057"/>
                <a:gd name="connsiteY24" fmla="*/ 1071061 h 2211499"/>
                <a:gd name="connsiteX25" fmla="*/ 1582057 w 1582057"/>
                <a:gd name="connsiteY25" fmla="*/ 1076753 h 2211499"/>
                <a:gd name="connsiteX26" fmla="*/ 1582057 w 1582057"/>
                <a:gd name="connsiteY26" fmla="*/ 1116603 h 2211499"/>
                <a:gd name="connsiteX27" fmla="*/ 1582057 w 1582057"/>
                <a:gd name="connsiteY27" fmla="*/ 1119045 h 2211499"/>
                <a:gd name="connsiteX28" fmla="*/ 1582057 w 1582057"/>
                <a:gd name="connsiteY28" fmla="*/ 1140439 h 2211499"/>
                <a:gd name="connsiteX29" fmla="*/ 1582057 w 1582057"/>
                <a:gd name="connsiteY29" fmla="*/ 1190849 h 2211499"/>
                <a:gd name="connsiteX30" fmla="*/ 1582057 w 1582057"/>
                <a:gd name="connsiteY30" fmla="*/ 1193209 h 2211499"/>
                <a:gd name="connsiteX31" fmla="*/ 1582057 w 1582057"/>
                <a:gd name="connsiteY31" fmla="*/ 1222129 h 2211499"/>
                <a:gd name="connsiteX32" fmla="*/ 1582057 w 1582057"/>
                <a:gd name="connsiteY32" fmla="*/ 1224770 h 2211499"/>
                <a:gd name="connsiteX33" fmla="*/ 1582057 w 1582057"/>
                <a:gd name="connsiteY33" fmla="*/ 1252797 h 2211499"/>
                <a:gd name="connsiteX34" fmla="*/ 1582057 w 1582057"/>
                <a:gd name="connsiteY34" fmla="*/ 1271970 h 2211499"/>
                <a:gd name="connsiteX35" fmla="*/ 1582057 w 1582057"/>
                <a:gd name="connsiteY35" fmla="*/ 1290813 h 2211499"/>
                <a:gd name="connsiteX36" fmla="*/ 1582057 w 1582057"/>
                <a:gd name="connsiteY36" fmla="*/ 1406176 h 2211499"/>
                <a:gd name="connsiteX37" fmla="*/ 1582057 w 1582057"/>
                <a:gd name="connsiteY37" fmla="*/ 1424567 h 2211499"/>
                <a:gd name="connsiteX38" fmla="*/ 1582057 w 1582057"/>
                <a:gd name="connsiteY38" fmla="*/ 1435410 h 2211499"/>
                <a:gd name="connsiteX39" fmla="*/ 1582057 w 1582057"/>
                <a:gd name="connsiteY39" fmla="*/ 1439025 h 2211499"/>
                <a:gd name="connsiteX40" fmla="*/ 1582057 w 1582057"/>
                <a:gd name="connsiteY40" fmla="*/ 1464330 h 2211499"/>
                <a:gd name="connsiteX41" fmla="*/ 1582057 w 1582057"/>
                <a:gd name="connsiteY41" fmla="*/ 1470012 h 2211499"/>
                <a:gd name="connsiteX42" fmla="*/ 1582057 w 1582057"/>
                <a:gd name="connsiteY42" fmla="*/ 1533015 h 2211499"/>
                <a:gd name="connsiteX43" fmla="*/ 1582057 w 1582057"/>
                <a:gd name="connsiteY43" fmla="*/ 1577945 h 2211499"/>
                <a:gd name="connsiteX44" fmla="*/ 1582057 w 1582057"/>
                <a:gd name="connsiteY44" fmla="*/ 1616361 h 2211499"/>
                <a:gd name="connsiteX45" fmla="*/ 1582057 w 1582057"/>
                <a:gd name="connsiteY45" fmla="*/ 1666769 h 2211499"/>
                <a:gd name="connsiteX46" fmla="*/ 1582057 w 1582057"/>
                <a:gd name="connsiteY46" fmla="*/ 1669128 h 2211499"/>
                <a:gd name="connsiteX47" fmla="*/ 1582057 w 1582057"/>
                <a:gd name="connsiteY47" fmla="*/ 1698050 h 2211499"/>
                <a:gd name="connsiteX48" fmla="*/ 1582057 w 1582057"/>
                <a:gd name="connsiteY48" fmla="*/ 1718749 h 2211499"/>
                <a:gd name="connsiteX49" fmla="*/ 1582057 w 1582057"/>
                <a:gd name="connsiteY49" fmla="*/ 1724443 h 2211499"/>
                <a:gd name="connsiteX50" fmla="*/ 1582057 w 1582057"/>
                <a:gd name="connsiteY50" fmla="*/ 1764294 h 2211499"/>
                <a:gd name="connsiteX51" fmla="*/ 1582057 w 1582057"/>
                <a:gd name="connsiteY51" fmla="*/ 1766733 h 2211499"/>
                <a:gd name="connsiteX52" fmla="*/ 1582057 w 1582057"/>
                <a:gd name="connsiteY52" fmla="*/ 1788129 h 2211499"/>
                <a:gd name="connsiteX53" fmla="*/ 1478430 w 1582057"/>
                <a:gd name="connsiteY53" fmla="*/ 1892005 h 2211499"/>
                <a:gd name="connsiteX54" fmla="*/ 1397748 w 1582057"/>
                <a:gd name="connsiteY54" fmla="*/ 1929778 h 2211499"/>
                <a:gd name="connsiteX55" fmla="*/ 791028 w 1582057"/>
                <a:gd name="connsiteY55" fmla="*/ 2211499 h 2211499"/>
                <a:gd name="connsiteX56" fmla="*/ 184309 w 1582057"/>
                <a:gd name="connsiteY56" fmla="*/ 1929778 h 2211499"/>
                <a:gd name="connsiteX57" fmla="*/ 104416 w 1582057"/>
                <a:gd name="connsiteY57" fmla="*/ 1892005 h 2211499"/>
                <a:gd name="connsiteX58" fmla="*/ 0 w 1582057"/>
                <a:gd name="connsiteY58" fmla="*/ 1788129 h 2211499"/>
                <a:gd name="connsiteX59" fmla="*/ 0 w 1582057"/>
                <a:gd name="connsiteY59" fmla="*/ 1742684 h 2211499"/>
                <a:gd name="connsiteX60" fmla="*/ 0 w 1582057"/>
                <a:gd name="connsiteY60" fmla="*/ 1718749 h 2211499"/>
                <a:gd name="connsiteX61" fmla="*/ 0 w 1582057"/>
                <a:gd name="connsiteY61" fmla="*/ 1669128 h 2211499"/>
                <a:gd name="connsiteX62" fmla="*/ 0 w 1582057"/>
                <a:gd name="connsiteY62" fmla="*/ 1666769 h 2211499"/>
                <a:gd name="connsiteX63" fmla="*/ 0 w 1582057"/>
                <a:gd name="connsiteY63" fmla="*/ 1637850 h 2211499"/>
                <a:gd name="connsiteX64" fmla="*/ 0 w 1582057"/>
                <a:gd name="connsiteY64" fmla="*/ 1634751 h 2211499"/>
                <a:gd name="connsiteX65" fmla="*/ 0 w 1582057"/>
                <a:gd name="connsiteY65" fmla="*/ 1616361 h 2211499"/>
                <a:gd name="connsiteX66" fmla="*/ 0 w 1582057"/>
                <a:gd name="connsiteY66" fmla="*/ 1570916 h 2211499"/>
                <a:gd name="connsiteX67" fmla="*/ 0 w 1582057"/>
                <a:gd name="connsiteY67" fmla="*/ 1569164 h 2211499"/>
                <a:gd name="connsiteX68" fmla="*/ 0 w 1582057"/>
                <a:gd name="connsiteY68" fmla="*/ 1462983 h 2211499"/>
                <a:gd name="connsiteX69" fmla="*/ 0 w 1582057"/>
                <a:gd name="connsiteY69" fmla="*/ 1435410 h 2211499"/>
                <a:gd name="connsiteX70" fmla="*/ 0 w 1582057"/>
                <a:gd name="connsiteY70" fmla="*/ 1429718 h 2211499"/>
                <a:gd name="connsiteX71" fmla="*/ 0 w 1582057"/>
                <a:gd name="connsiteY71" fmla="*/ 1424565 h 2211499"/>
                <a:gd name="connsiteX72" fmla="*/ 0 w 1582057"/>
                <a:gd name="connsiteY72" fmla="*/ 1395645 h 2211499"/>
                <a:gd name="connsiteX73" fmla="*/ 0 w 1582057"/>
                <a:gd name="connsiteY73" fmla="*/ 1389866 h 2211499"/>
                <a:gd name="connsiteX74" fmla="*/ 0 w 1582057"/>
                <a:gd name="connsiteY74" fmla="*/ 1326962 h 2211499"/>
                <a:gd name="connsiteX75" fmla="*/ 0 w 1582057"/>
                <a:gd name="connsiteY75" fmla="*/ 1281701 h 2211499"/>
                <a:gd name="connsiteX76" fmla="*/ 0 w 1582057"/>
                <a:gd name="connsiteY76" fmla="*/ 1252797 h 2211499"/>
                <a:gd name="connsiteX77" fmla="*/ 0 w 1582057"/>
                <a:gd name="connsiteY77" fmla="*/ 1240597 h 2211499"/>
                <a:gd name="connsiteX78" fmla="*/ 0 w 1582057"/>
                <a:gd name="connsiteY78" fmla="*/ 1193209 h 2211499"/>
                <a:gd name="connsiteX79" fmla="*/ 0 w 1582057"/>
                <a:gd name="connsiteY79" fmla="*/ 1190847 h 2211499"/>
                <a:gd name="connsiteX80" fmla="*/ 0 w 1582057"/>
                <a:gd name="connsiteY80" fmla="*/ 1161927 h 2211499"/>
                <a:gd name="connsiteX81" fmla="*/ 0 w 1582057"/>
                <a:gd name="connsiteY81" fmla="*/ 1155194 h 2211499"/>
                <a:gd name="connsiteX82" fmla="*/ 0 w 1582057"/>
                <a:gd name="connsiteY82" fmla="*/ 1140439 h 2211499"/>
                <a:gd name="connsiteX83" fmla="*/ 0 w 1582057"/>
                <a:gd name="connsiteY83" fmla="*/ 1134757 h 2211499"/>
                <a:gd name="connsiteX84" fmla="*/ 0 w 1582057"/>
                <a:gd name="connsiteY84" fmla="*/ 1094994 h 2211499"/>
                <a:gd name="connsiteX85" fmla="*/ 0 w 1582057"/>
                <a:gd name="connsiteY85" fmla="*/ 1093243 h 2211499"/>
                <a:gd name="connsiteX86" fmla="*/ 0 w 1582057"/>
                <a:gd name="connsiteY86" fmla="*/ 1071061 h 2211499"/>
                <a:gd name="connsiteX87" fmla="*/ 0 w 1582057"/>
                <a:gd name="connsiteY87" fmla="*/ 1021440 h 2211499"/>
                <a:gd name="connsiteX88" fmla="*/ 0 w 1582057"/>
                <a:gd name="connsiteY88" fmla="*/ 1019080 h 2211499"/>
                <a:gd name="connsiteX89" fmla="*/ 0 w 1582057"/>
                <a:gd name="connsiteY89" fmla="*/ 990160 h 2211499"/>
                <a:gd name="connsiteX90" fmla="*/ 0 w 1582057"/>
                <a:gd name="connsiteY90" fmla="*/ 987061 h 2211499"/>
                <a:gd name="connsiteX91" fmla="*/ 0 w 1582057"/>
                <a:gd name="connsiteY91" fmla="*/ 959488 h 2211499"/>
                <a:gd name="connsiteX92" fmla="*/ 0 w 1582057"/>
                <a:gd name="connsiteY92" fmla="*/ 940275 h 2211499"/>
                <a:gd name="connsiteX93" fmla="*/ 0 w 1582057"/>
                <a:gd name="connsiteY93" fmla="*/ 921476 h 2211499"/>
                <a:gd name="connsiteX94" fmla="*/ 0 w 1582057"/>
                <a:gd name="connsiteY94" fmla="*/ 805779 h 2211499"/>
                <a:gd name="connsiteX95" fmla="*/ 0 w 1582057"/>
                <a:gd name="connsiteY95" fmla="*/ 787722 h 2211499"/>
                <a:gd name="connsiteX96" fmla="*/ 0 w 1582057"/>
                <a:gd name="connsiteY96" fmla="*/ 776877 h 2211499"/>
                <a:gd name="connsiteX97" fmla="*/ 0 w 1582057"/>
                <a:gd name="connsiteY97" fmla="*/ 773262 h 2211499"/>
                <a:gd name="connsiteX98" fmla="*/ 0 w 1582057"/>
                <a:gd name="connsiteY98" fmla="*/ 747957 h 2211499"/>
                <a:gd name="connsiteX99" fmla="*/ 0 w 1582057"/>
                <a:gd name="connsiteY99" fmla="*/ 742178 h 2211499"/>
                <a:gd name="connsiteX100" fmla="*/ 0 w 1582057"/>
                <a:gd name="connsiteY100" fmla="*/ 679271 h 2211499"/>
                <a:gd name="connsiteX101" fmla="*/ 0 w 1582057"/>
                <a:gd name="connsiteY101" fmla="*/ 634012 h 2211499"/>
                <a:gd name="connsiteX102" fmla="*/ 0 w 1582057"/>
                <a:gd name="connsiteY102" fmla="*/ 595139 h 2211499"/>
                <a:gd name="connsiteX103" fmla="*/ 0 w 1582057"/>
                <a:gd name="connsiteY103" fmla="*/ 545518 h 2211499"/>
                <a:gd name="connsiteX104" fmla="*/ 0 w 1582057"/>
                <a:gd name="connsiteY104" fmla="*/ 543159 h 2211499"/>
                <a:gd name="connsiteX105" fmla="*/ 0 w 1582057"/>
                <a:gd name="connsiteY105" fmla="*/ 514237 h 2211499"/>
                <a:gd name="connsiteX106" fmla="*/ 0 w 1582057"/>
                <a:gd name="connsiteY106" fmla="*/ 492749 h 2211499"/>
                <a:gd name="connsiteX107" fmla="*/ 0 w 1582057"/>
                <a:gd name="connsiteY107" fmla="*/ 447303 h 2211499"/>
                <a:gd name="connsiteX108" fmla="*/ 0 w 1582057"/>
                <a:gd name="connsiteY108" fmla="*/ 445553 h 2211499"/>
                <a:gd name="connsiteX109" fmla="*/ 0 w 1582057"/>
                <a:gd name="connsiteY109" fmla="*/ 423371 h 2211499"/>
                <a:gd name="connsiteX110" fmla="*/ 104416 w 1582057"/>
                <a:gd name="connsiteY110" fmla="*/ 319495 h 2211499"/>
                <a:gd name="connsiteX111" fmla="*/ 184310 w 1582057"/>
                <a:gd name="connsiteY111" fmla="*/ 282509 h 2211499"/>
                <a:gd name="connsiteX112" fmla="*/ 791029 w 1582057"/>
                <a:gd name="connsiteY112" fmla="*/ 0 h 2211499"/>
                <a:gd name="connsiteX113" fmla="*/ 1397748 w 1582057"/>
                <a:gd name="connsiteY113" fmla="*/ 282509 h 2211499"/>
                <a:gd name="connsiteX114" fmla="*/ 1478433 w 1582057"/>
                <a:gd name="connsiteY114" fmla="*/ 319495 h 2211499"/>
                <a:gd name="connsiteX115" fmla="*/ 1582057 w 1582057"/>
                <a:gd name="connsiteY115" fmla="*/ 423371 h 221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82057" h="2211499">
                  <a:moveTo>
                    <a:pt x="1582057" y="423371"/>
                  </a:moveTo>
                  <a:lnTo>
                    <a:pt x="1582057" y="468915"/>
                  </a:lnTo>
                  <a:lnTo>
                    <a:pt x="1582057" y="492751"/>
                  </a:lnTo>
                  <a:lnTo>
                    <a:pt x="1582057" y="543159"/>
                  </a:lnTo>
                  <a:cubicBezTo>
                    <a:pt x="1582057" y="543159"/>
                    <a:pt x="1582057" y="543159"/>
                    <a:pt x="1582057" y="545520"/>
                  </a:cubicBezTo>
                  <a:cubicBezTo>
                    <a:pt x="1582057" y="545520"/>
                    <a:pt x="1582057" y="545520"/>
                    <a:pt x="1582057" y="574437"/>
                  </a:cubicBezTo>
                  <a:lnTo>
                    <a:pt x="1582057" y="577082"/>
                  </a:lnTo>
                  <a:lnTo>
                    <a:pt x="1582057" y="595139"/>
                  </a:lnTo>
                  <a:cubicBezTo>
                    <a:pt x="1582057" y="595139"/>
                    <a:pt x="1582057" y="595139"/>
                    <a:pt x="1582057" y="640683"/>
                  </a:cubicBezTo>
                  <a:lnTo>
                    <a:pt x="1582057" y="643123"/>
                  </a:lnTo>
                  <a:lnTo>
                    <a:pt x="1582057" y="748851"/>
                  </a:lnTo>
                  <a:lnTo>
                    <a:pt x="1582057" y="776877"/>
                  </a:lnTo>
                  <a:lnTo>
                    <a:pt x="1582057" y="782557"/>
                  </a:lnTo>
                  <a:lnTo>
                    <a:pt x="1582057" y="787722"/>
                  </a:lnTo>
                  <a:lnTo>
                    <a:pt x="1582057" y="816642"/>
                  </a:lnTo>
                  <a:lnTo>
                    <a:pt x="1582057" y="822321"/>
                  </a:lnTo>
                  <a:lnTo>
                    <a:pt x="1582057" y="885326"/>
                  </a:lnTo>
                  <a:lnTo>
                    <a:pt x="1582057" y="930254"/>
                  </a:lnTo>
                  <a:lnTo>
                    <a:pt x="1582057" y="959491"/>
                  </a:lnTo>
                  <a:cubicBezTo>
                    <a:pt x="1582057" y="959491"/>
                    <a:pt x="1582057" y="959491"/>
                    <a:pt x="1582057" y="971692"/>
                  </a:cubicBezTo>
                  <a:lnTo>
                    <a:pt x="1582057" y="1019080"/>
                  </a:lnTo>
                  <a:lnTo>
                    <a:pt x="1582057" y="1021440"/>
                  </a:lnTo>
                  <a:lnTo>
                    <a:pt x="1582057" y="1050360"/>
                  </a:lnTo>
                  <a:lnTo>
                    <a:pt x="1582057" y="1057093"/>
                  </a:lnTo>
                  <a:lnTo>
                    <a:pt x="1582057" y="1071061"/>
                  </a:lnTo>
                  <a:lnTo>
                    <a:pt x="1582057" y="1076753"/>
                  </a:lnTo>
                  <a:lnTo>
                    <a:pt x="1582057" y="1116603"/>
                  </a:lnTo>
                  <a:lnTo>
                    <a:pt x="1582057" y="1119045"/>
                  </a:lnTo>
                  <a:lnTo>
                    <a:pt x="1582057" y="1140439"/>
                  </a:lnTo>
                  <a:lnTo>
                    <a:pt x="1582057" y="1190849"/>
                  </a:lnTo>
                  <a:cubicBezTo>
                    <a:pt x="1582057" y="1190849"/>
                    <a:pt x="1582057" y="1190849"/>
                    <a:pt x="1582057" y="1193209"/>
                  </a:cubicBezTo>
                  <a:cubicBezTo>
                    <a:pt x="1582057" y="1193209"/>
                    <a:pt x="1582057" y="1193209"/>
                    <a:pt x="1582057" y="1222129"/>
                  </a:cubicBezTo>
                  <a:lnTo>
                    <a:pt x="1582057" y="1224770"/>
                  </a:lnTo>
                  <a:lnTo>
                    <a:pt x="1582057" y="1252797"/>
                  </a:lnTo>
                  <a:lnTo>
                    <a:pt x="1582057" y="1271970"/>
                  </a:lnTo>
                  <a:lnTo>
                    <a:pt x="1582057" y="1290813"/>
                  </a:lnTo>
                  <a:lnTo>
                    <a:pt x="1582057" y="1406176"/>
                  </a:lnTo>
                  <a:lnTo>
                    <a:pt x="1582057" y="1424567"/>
                  </a:lnTo>
                  <a:lnTo>
                    <a:pt x="1582057" y="1435410"/>
                  </a:lnTo>
                  <a:lnTo>
                    <a:pt x="1582057" y="1439025"/>
                  </a:lnTo>
                  <a:lnTo>
                    <a:pt x="1582057" y="1464330"/>
                  </a:lnTo>
                  <a:lnTo>
                    <a:pt x="1582057" y="1470012"/>
                  </a:lnTo>
                  <a:lnTo>
                    <a:pt x="1582057" y="1533015"/>
                  </a:lnTo>
                  <a:lnTo>
                    <a:pt x="1582057" y="1577945"/>
                  </a:lnTo>
                  <a:lnTo>
                    <a:pt x="1582057" y="1616361"/>
                  </a:lnTo>
                  <a:lnTo>
                    <a:pt x="1582057" y="1666769"/>
                  </a:lnTo>
                  <a:lnTo>
                    <a:pt x="1582057" y="1669128"/>
                  </a:lnTo>
                  <a:lnTo>
                    <a:pt x="1582057" y="1698050"/>
                  </a:lnTo>
                  <a:lnTo>
                    <a:pt x="1582057" y="1718749"/>
                  </a:lnTo>
                  <a:lnTo>
                    <a:pt x="1582057" y="1724443"/>
                  </a:lnTo>
                  <a:lnTo>
                    <a:pt x="1582057" y="1764294"/>
                  </a:lnTo>
                  <a:lnTo>
                    <a:pt x="1582057" y="1766733"/>
                  </a:lnTo>
                  <a:lnTo>
                    <a:pt x="1582057" y="1788129"/>
                  </a:lnTo>
                  <a:cubicBezTo>
                    <a:pt x="1582057" y="1845576"/>
                    <a:pt x="1535387" y="1892005"/>
                    <a:pt x="1478430" y="1892005"/>
                  </a:cubicBezTo>
                  <a:cubicBezTo>
                    <a:pt x="1446792" y="1892005"/>
                    <a:pt x="1417523" y="1906171"/>
                    <a:pt x="1397748" y="1929778"/>
                  </a:cubicBezTo>
                  <a:cubicBezTo>
                    <a:pt x="1252989" y="2102116"/>
                    <a:pt x="1034665" y="2211499"/>
                    <a:pt x="791028" y="2211499"/>
                  </a:cubicBezTo>
                  <a:cubicBezTo>
                    <a:pt x="547392" y="2211499"/>
                    <a:pt x="329859" y="2102116"/>
                    <a:pt x="184309" y="1929778"/>
                  </a:cubicBezTo>
                  <a:cubicBezTo>
                    <a:pt x="164534" y="1906169"/>
                    <a:pt x="135265" y="1892005"/>
                    <a:pt x="104416" y="1892005"/>
                  </a:cubicBezTo>
                  <a:cubicBezTo>
                    <a:pt x="46670" y="1892005"/>
                    <a:pt x="0" y="1845576"/>
                    <a:pt x="0" y="1788129"/>
                  </a:cubicBezTo>
                  <a:cubicBezTo>
                    <a:pt x="0" y="1788129"/>
                    <a:pt x="0" y="1788129"/>
                    <a:pt x="0" y="1742684"/>
                  </a:cubicBezTo>
                  <a:lnTo>
                    <a:pt x="0" y="1718749"/>
                  </a:lnTo>
                  <a:lnTo>
                    <a:pt x="0" y="1669128"/>
                  </a:lnTo>
                  <a:lnTo>
                    <a:pt x="0" y="1666769"/>
                  </a:lnTo>
                  <a:lnTo>
                    <a:pt x="0" y="1637850"/>
                  </a:lnTo>
                  <a:lnTo>
                    <a:pt x="0" y="1634751"/>
                  </a:lnTo>
                  <a:lnTo>
                    <a:pt x="0" y="1616361"/>
                  </a:lnTo>
                  <a:lnTo>
                    <a:pt x="0" y="1570916"/>
                  </a:lnTo>
                  <a:lnTo>
                    <a:pt x="0" y="1569164"/>
                  </a:lnTo>
                  <a:lnTo>
                    <a:pt x="0" y="1462983"/>
                  </a:lnTo>
                  <a:lnTo>
                    <a:pt x="0" y="1435410"/>
                  </a:lnTo>
                  <a:lnTo>
                    <a:pt x="0" y="1429718"/>
                  </a:lnTo>
                  <a:lnTo>
                    <a:pt x="0" y="1424565"/>
                  </a:lnTo>
                  <a:cubicBezTo>
                    <a:pt x="0" y="1424565"/>
                    <a:pt x="0" y="1424565"/>
                    <a:pt x="0" y="1395645"/>
                  </a:cubicBezTo>
                  <a:lnTo>
                    <a:pt x="0" y="1389866"/>
                  </a:lnTo>
                  <a:lnTo>
                    <a:pt x="0" y="1326962"/>
                  </a:lnTo>
                  <a:lnTo>
                    <a:pt x="0" y="1281701"/>
                  </a:lnTo>
                  <a:lnTo>
                    <a:pt x="0" y="1252797"/>
                  </a:lnTo>
                  <a:lnTo>
                    <a:pt x="0" y="1240597"/>
                  </a:lnTo>
                  <a:lnTo>
                    <a:pt x="0" y="1193209"/>
                  </a:lnTo>
                  <a:cubicBezTo>
                    <a:pt x="0" y="1193209"/>
                    <a:pt x="0" y="1193209"/>
                    <a:pt x="0" y="1190847"/>
                  </a:cubicBezTo>
                  <a:cubicBezTo>
                    <a:pt x="0" y="1190847"/>
                    <a:pt x="0" y="1190847"/>
                    <a:pt x="0" y="1161927"/>
                  </a:cubicBezTo>
                  <a:lnTo>
                    <a:pt x="0" y="1155194"/>
                  </a:lnTo>
                  <a:lnTo>
                    <a:pt x="0" y="1140439"/>
                  </a:lnTo>
                  <a:lnTo>
                    <a:pt x="0" y="1134757"/>
                  </a:lnTo>
                  <a:lnTo>
                    <a:pt x="0" y="1094994"/>
                  </a:lnTo>
                  <a:lnTo>
                    <a:pt x="0" y="1093243"/>
                  </a:lnTo>
                  <a:lnTo>
                    <a:pt x="0" y="1071061"/>
                  </a:lnTo>
                  <a:lnTo>
                    <a:pt x="0" y="1021440"/>
                  </a:lnTo>
                  <a:lnTo>
                    <a:pt x="0" y="1019080"/>
                  </a:lnTo>
                  <a:lnTo>
                    <a:pt x="0" y="990160"/>
                  </a:lnTo>
                  <a:lnTo>
                    <a:pt x="0" y="987061"/>
                  </a:lnTo>
                  <a:lnTo>
                    <a:pt x="0" y="959488"/>
                  </a:lnTo>
                  <a:cubicBezTo>
                    <a:pt x="0" y="959488"/>
                    <a:pt x="0" y="959488"/>
                    <a:pt x="0" y="940275"/>
                  </a:cubicBezTo>
                  <a:lnTo>
                    <a:pt x="0" y="921476"/>
                  </a:lnTo>
                  <a:lnTo>
                    <a:pt x="0" y="805779"/>
                  </a:lnTo>
                  <a:lnTo>
                    <a:pt x="0" y="787722"/>
                  </a:lnTo>
                  <a:lnTo>
                    <a:pt x="0" y="776877"/>
                  </a:lnTo>
                  <a:lnTo>
                    <a:pt x="0" y="773262"/>
                  </a:lnTo>
                  <a:lnTo>
                    <a:pt x="0" y="747957"/>
                  </a:lnTo>
                  <a:lnTo>
                    <a:pt x="0" y="742178"/>
                  </a:lnTo>
                  <a:lnTo>
                    <a:pt x="0" y="679271"/>
                  </a:lnTo>
                  <a:lnTo>
                    <a:pt x="0" y="634012"/>
                  </a:lnTo>
                  <a:lnTo>
                    <a:pt x="0" y="595139"/>
                  </a:lnTo>
                  <a:lnTo>
                    <a:pt x="0" y="545518"/>
                  </a:lnTo>
                  <a:cubicBezTo>
                    <a:pt x="0" y="545518"/>
                    <a:pt x="0" y="545518"/>
                    <a:pt x="0" y="543159"/>
                  </a:cubicBezTo>
                  <a:cubicBezTo>
                    <a:pt x="0" y="543159"/>
                    <a:pt x="0" y="543159"/>
                    <a:pt x="0" y="514237"/>
                  </a:cubicBezTo>
                  <a:lnTo>
                    <a:pt x="0" y="492749"/>
                  </a:lnTo>
                  <a:cubicBezTo>
                    <a:pt x="0" y="492749"/>
                    <a:pt x="0" y="492749"/>
                    <a:pt x="0" y="447303"/>
                  </a:cubicBezTo>
                  <a:lnTo>
                    <a:pt x="0" y="445553"/>
                  </a:lnTo>
                  <a:lnTo>
                    <a:pt x="0" y="423371"/>
                  </a:lnTo>
                  <a:cubicBezTo>
                    <a:pt x="0" y="365924"/>
                    <a:pt x="46670" y="319495"/>
                    <a:pt x="104416" y="319495"/>
                  </a:cubicBezTo>
                  <a:cubicBezTo>
                    <a:pt x="135267" y="319495"/>
                    <a:pt x="164534" y="306118"/>
                    <a:pt x="184310" y="282509"/>
                  </a:cubicBezTo>
                  <a:cubicBezTo>
                    <a:pt x="329859" y="110171"/>
                    <a:pt x="547393" y="0"/>
                    <a:pt x="791029" y="0"/>
                  </a:cubicBezTo>
                  <a:cubicBezTo>
                    <a:pt x="1034665" y="0"/>
                    <a:pt x="1252989" y="110171"/>
                    <a:pt x="1397748" y="282509"/>
                  </a:cubicBezTo>
                  <a:cubicBezTo>
                    <a:pt x="1417523" y="306118"/>
                    <a:pt x="1446792" y="319495"/>
                    <a:pt x="1478433" y="319495"/>
                  </a:cubicBezTo>
                  <a:cubicBezTo>
                    <a:pt x="1535387" y="319495"/>
                    <a:pt x="1582057" y="365924"/>
                    <a:pt x="1582057" y="423371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08A7109-DCE6-C5AB-BB47-BB312AF6727E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" name="KSO_Shape" descr="D:\51PPT模板网\51pptmoban.com\图片.jpg">
            <a:extLst>
              <a:ext uri="{FF2B5EF4-FFF2-40B4-BE49-F238E27FC236}">
                <a16:creationId xmlns:a16="http://schemas.microsoft.com/office/drawing/2014/main" id="{4E7DDE2A-0DF4-D65F-7D95-72B5A63B0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144" y="2052862"/>
            <a:ext cx="455712" cy="447820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440"/>
              <a:gd name="T166" fmla="*/ 0 h 5267"/>
              <a:gd name="T167" fmla="*/ 5440 w 5440"/>
              <a:gd name="T168" fmla="*/ 5267 h 526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KSO_Shape" descr="D:\51PPT模板网\51pptmoban.com\图片.jpg">
            <a:extLst>
              <a:ext uri="{FF2B5EF4-FFF2-40B4-BE49-F238E27FC236}">
                <a16:creationId xmlns:a16="http://schemas.microsoft.com/office/drawing/2014/main" id="{55B50589-1386-87C3-1221-7B172DC7B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227" y="4462652"/>
            <a:ext cx="425134" cy="447820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543300"/>
              <a:gd name="T178" fmla="*/ 0 h 3617913"/>
              <a:gd name="T179" fmla="*/ 3543300 w 3543300"/>
              <a:gd name="T180" fmla="*/ 3617913 h 36179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FCC696EF-8E9F-97A7-5C66-2622467AB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6886" y="3228903"/>
            <a:ext cx="418228" cy="447820"/>
          </a:xfrm>
          <a:custGeom>
            <a:avLst/>
            <a:gdLst>
              <a:gd name="T0" fmla="*/ 1087103 w 2087563"/>
              <a:gd name="T1" fmla="*/ 1121484 h 2301875"/>
              <a:gd name="T2" fmla="*/ 1274364 w 2087563"/>
              <a:gd name="T3" fmla="*/ 983302 h 2301875"/>
              <a:gd name="T4" fmla="*/ 987564 w 2087563"/>
              <a:gd name="T5" fmla="*/ 1138298 h 2301875"/>
              <a:gd name="T6" fmla="*/ 625386 w 2087563"/>
              <a:gd name="T7" fmla="*/ 988031 h 2301875"/>
              <a:gd name="T8" fmla="*/ 753028 w 2087563"/>
              <a:gd name="T9" fmla="*/ 1156424 h 2301875"/>
              <a:gd name="T10" fmla="*/ 488289 w 2087563"/>
              <a:gd name="T11" fmla="*/ 1030589 h 2301875"/>
              <a:gd name="T12" fmla="*/ 606476 w 2087563"/>
              <a:gd name="T13" fmla="*/ 1085757 h 2301875"/>
              <a:gd name="T14" fmla="*/ 1663953 w 2087563"/>
              <a:gd name="T15" fmla="*/ 838990 h 2301875"/>
              <a:gd name="T16" fmla="*/ 1726412 w 2087563"/>
              <a:gd name="T17" fmla="*/ 901587 h 2301875"/>
              <a:gd name="T18" fmla="*/ 958788 w 2087563"/>
              <a:gd name="T19" fmla="*/ 1531252 h 2301875"/>
              <a:gd name="T20" fmla="*/ 1298905 w 2087563"/>
              <a:gd name="T21" fmla="*/ 1204321 h 2301875"/>
              <a:gd name="T22" fmla="*/ 1396005 w 2087563"/>
              <a:gd name="T23" fmla="*/ 1204321 h 2301875"/>
              <a:gd name="T24" fmla="*/ 1416213 w 2087563"/>
              <a:gd name="T25" fmla="*/ 1291116 h 2301875"/>
              <a:gd name="T26" fmla="*/ 1201541 w 2087563"/>
              <a:gd name="T27" fmla="*/ 1560710 h 2301875"/>
              <a:gd name="T28" fmla="*/ 1578661 w 2087563"/>
              <a:gd name="T29" fmla="*/ 905269 h 2301875"/>
              <a:gd name="T30" fmla="*/ 1637709 w 2087563"/>
              <a:gd name="T31" fmla="*/ 839515 h 2301875"/>
              <a:gd name="T32" fmla="*/ 127282 w 2087563"/>
              <a:gd name="T33" fmla="*/ 860031 h 2301875"/>
              <a:gd name="T34" fmla="*/ 510700 w 2087563"/>
              <a:gd name="T35" fmla="*/ 1603056 h 2301875"/>
              <a:gd name="T36" fmla="*/ 518574 w 2087563"/>
              <a:gd name="T37" fmla="*/ 1539142 h 2301875"/>
              <a:gd name="T38" fmla="*/ 307838 w 2087563"/>
              <a:gd name="T39" fmla="*/ 1241407 h 2301875"/>
              <a:gd name="T40" fmla="*/ 373446 w 2087563"/>
              <a:gd name="T41" fmla="*/ 1186699 h 2301875"/>
              <a:gd name="T42" fmla="*/ 725899 w 2087563"/>
              <a:gd name="T43" fmla="*/ 1463657 h 2301875"/>
              <a:gd name="T44" fmla="*/ 804367 w 2087563"/>
              <a:gd name="T45" fmla="*/ 1859235 h 2301875"/>
              <a:gd name="T46" fmla="*/ 17058 w 2087563"/>
              <a:gd name="T47" fmla="*/ 865291 h 2301875"/>
              <a:gd name="T48" fmla="*/ 1221311 w 2087563"/>
              <a:gd name="T49" fmla="*/ 720072 h 2301875"/>
              <a:gd name="T50" fmla="*/ 1341073 w 2087563"/>
              <a:gd name="T51" fmla="*/ 882686 h 2301875"/>
              <a:gd name="T52" fmla="*/ 889337 w 2087563"/>
              <a:gd name="T53" fmla="*/ 672785 h 2301875"/>
              <a:gd name="T54" fmla="*/ 1161167 w 2087563"/>
              <a:gd name="T55" fmla="*/ 704573 h 2301875"/>
              <a:gd name="T56" fmla="*/ 579950 w 2087563"/>
              <a:gd name="T57" fmla="*/ 854314 h 2301875"/>
              <a:gd name="T58" fmla="*/ 341475 w 2087563"/>
              <a:gd name="T59" fmla="*/ 796782 h 2301875"/>
              <a:gd name="T60" fmla="*/ 507987 w 2087563"/>
              <a:gd name="T61" fmla="*/ 810967 h 2301875"/>
              <a:gd name="T62" fmla="*/ 1206603 w 2087563"/>
              <a:gd name="T63" fmla="*/ 438979 h 2301875"/>
              <a:gd name="T64" fmla="*/ 1393863 w 2087563"/>
              <a:gd name="T65" fmla="*/ 546162 h 2301875"/>
              <a:gd name="T66" fmla="*/ 1163268 w 2087563"/>
              <a:gd name="T67" fmla="*/ 611575 h 2301875"/>
              <a:gd name="T68" fmla="*/ 1125185 w 2087563"/>
              <a:gd name="T69" fmla="*/ 367260 h 2301875"/>
              <a:gd name="T70" fmla="*/ 556050 w 2087563"/>
              <a:gd name="T71" fmla="*/ 579000 h 2301875"/>
              <a:gd name="T72" fmla="*/ 330182 w 2087563"/>
              <a:gd name="T73" fmla="*/ 514375 h 2301875"/>
              <a:gd name="T74" fmla="*/ 506149 w 2087563"/>
              <a:gd name="T75" fmla="*/ 468927 h 2301875"/>
              <a:gd name="T76" fmla="*/ 1124660 w 2087563"/>
              <a:gd name="T77" fmla="*/ 205172 h 2301875"/>
              <a:gd name="T78" fmla="*/ 1221836 w 2087563"/>
              <a:gd name="T79" fmla="*/ 231967 h 2301875"/>
              <a:gd name="T80" fmla="*/ 562878 w 2087563"/>
              <a:gd name="T81" fmla="*/ 180215 h 2301875"/>
              <a:gd name="T82" fmla="*/ 566555 w 2087563"/>
              <a:gd name="T83" fmla="*/ 259026 h 2301875"/>
              <a:gd name="T84" fmla="*/ 1095770 w 2087563"/>
              <a:gd name="T85" fmla="*/ 287924 h 2301875"/>
              <a:gd name="T86" fmla="*/ 971542 w 2087563"/>
              <a:gd name="T87" fmla="*/ 117691 h 2301875"/>
              <a:gd name="T88" fmla="*/ 764321 w 2087563"/>
              <a:gd name="T89" fmla="*/ 105607 h 2301875"/>
              <a:gd name="T90" fmla="*/ 647711 w 2087563"/>
              <a:gd name="T91" fmla="*/ 236959 h 2301875"/>
              <a:gd name="T92" fmla="*/ 986775 w 2087563"/>
              <a:gd name="T93" fmla="*/ 12872 h 2301875"/>
              <a:gd name="T94" fmla="*/ 1213432 w 2087563"/>
              <a:gd name="T95" fmla="*/ 108497 h 2301875"/>
              <a:gd name="T96" fmla="*/ 1385197 w 2087563"/>
              <a:gd name="T97" fmla="*/ 280043 h 2301875"/>
              <a:gd name="T98" fmla="*/ 1480534 w 2087563"/>
              <a:gd name="T99" fmla="*/ 506757 h 2301875"/>
              <a:gd name="T100" fmla="*/ 1480534 w 2087563"/>
              <a:gd name="T101" fmla="*/ 762367 h 2301875"/>
              <a:gd name="T102" fmla="*/ 1385197 w 2087563"/>
              <a:gd name="T103" fmla="*/ 989081 h 2301875"/>
              <a:gd name="T104" fmla="*/ 1213432 w 2087563"/>
              <a:gd name="T105" fmla="*/ 1160628 h 2301875"/>
              <a:gd name="T106" fmla="*/ 986775 w 2087563"/>
              <a:gd name="T107" fmla="*/ 1256514 h 2301875"/>
              <a:gd name="T108" fmla="*/ 731492 w 2087563"/>
              <a:gd name="T109" fmla="*/ 1256514 h 2301875"/>
              <a:gd name="T110" fmla="*/ 504573 w 2087563"/>
              <a:gd name="T111" fmla="*/ 1160628 h 2301875"/>
              <a:gd name="T112" fmla="*/ 333070 w 2087563"/>
              <a:gd name="T113" fmla="*/ 989081 h 2301875"/>
              <a:gd name="T114" fmla="*/ 237470 w 2087563"/>
              <a:gd name="T115" fmla="*/ 762367 h 2301875"/>
              <a:gd name="T116" fmla="*/ 237470 w 2087563"/>
              <a:gd name="T117" fmla="*/ 506757 h 2301875"/>
              <a:gd name="T118" fmla="*/ 333070 w 2087563"/>
              <a:gd name="T119" fmla="*/ 280043 h 2301875"/>
              <a:gd name="T120" fmla="*/ 504573 w 2087563"/>
              <a:gd name="T121" fmla="*/ 108497 h 2301875"/>
              <a:gd name="T122" fmla="*/ 731492 w 2087563"/>
              <a:gd name="T123" fmla="*/ 12872 h 23018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87563"/>
              <a:gd name="T187" fmla="*/ 0 h 2301875"/>
              <a:gd name="T188" fmla="*/ 2087563 w 2087563"/>
              <a:gd name="T189" fmla="*/ 2301875 h 230187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87563" h="2301875">
                <a:moveTo>
                  <a:pt x="1411686" y="1172602"/>
                </a:moveTo>
                <a:lnTo>
                  <a:pt x="1405972" y="1186570"/>
                </a:lnTo>
                <a:lnTo>
                  <a:pt x="1400576" y="1200219"/>
                </a:lnTo>
                <a:lnTo>
                  <a:pt x="1394862" y="1213551"/>
                </a:lnTo>
                <a:lnTo>
                  <a:pt x="1389148" y="1226884"/>
                </a:lnTo>
                <a:lnTo>
                  <a:pt x="1383117" y="1239898"/>
                </a:lnTo>
                <a:lnTo>
                  <a:pt x="1377086" y="1252278"/>
                </a:lnTo>
                <a:lnTo>
                  <a:pt x="1370737" y="1264976"/>
                </a:lnTo>
                <a:lnTo>
                  <a:pt x="1364071" y="1277038"/>
                </a:lnTo>
                <a:lnTo>
                  <a:pt x="1357405" y="1288783"/>
                </a:lnTo>
                <a:lnTo>
                  <a:pt x="1350421" y="1300528"/>
                </a:lnTo>
                <a:lnTo>
                  <a:pt x="1343438" y="1311956"/>
                </a:lnTo>
                <a:lnTo>
                  <a:pt x="1336454" y="1323066"/>
                </a:lnTo>
                <a:lnTo>
                  <a:pt x="1329153" y="1334176"/>
                </a:lnTo>
                <a:lnTo>
                  <a:pt x="1321535" y="1344969"/>
                </a:lnTo>
                <a:lnTo>
                  <a:pt x="1313916" y="1355127"/>
                </a:lnTo>
                <a:lnTo>
                  <a:pt x="1306615" y="1365285"/>
                </a:lnTo>
                <a:lnTo>
                  <a:pt x="1324392" y="1356714"/>
                </a:lnTo>
                <a:lnTo>
                  <a:pt x="1341850" y="1347826"/>
                </a:lnTo>
                <a:lnTo>
                  <a:pt x="1359627" y="1338303"/>
                </a:lnTo>
                <a:lnTo>
                  <a:pt x="1376451" y="1328145"/>
                </a:lnTo>
                <a:lnTo>
                  <a:pt x="1393275" y="1317987"/>
                </a:lnTo>
                <a:lnTo>
                  <a:pt x="1409781" y="1306877"/>
                </a:lnTo>
                <a:lnTo>
                  <a:pt x="1425653" y="1295449"/>
                </a:lnTo>
                <a:lnTo>
                  <a:pt x="1441525" y="1283704"/>
                </a:lnTo>
                <a:lnTo>
                  <a:pt x="1456444" y="1271007"/>
                </a:lnTo>
                <a:lnTo>
                  <a:pt x="1471681" y="1258310"/>
                </a:lnTo>
                <a:lnTo>
                  <a:pt x="1485966" y="1245295"/>
                </a:lnTo>
                <a:lnTo>
                  <a:pt x="1500568" y="1231328"/>
                </a:lnTo>
                <a:lnTo>
                  <a:pt x="1514217" y="1217361"/>
                </a:lnTo>
                <a:lnTo>
                  <a:pt x="1527232" y="1203076"/>
                </a:lnTo>
                <a:lnTo>
                  <a:pt x="1540247" y="1188157"/>
                </a:lnTo>
                <a:lnTo>
                  <a:pt x="1552944" y="1172602"/>
                </a:lnTo>
                <a:lnTo>
                  <a:pt x="1411686" y="1172602"/>
                </a:lnTo>
                <a:close/>
                <a:moveTo>
                  <a:pt x="1074888" y="1172602"/>
                </a:moveTo>
                <a:lnTo>
                  <a:pt x="1074888" y="1421153"/>
                </a:lnTo>
                <a:lnTo>
                  <a:pt x="1090760" y="1420201"/>
                </a:lnTo>
                <a:lnTo>
                  <a:pt x="1106632" y="1418614"/>
                </a:lnTo>
                <a:lnTo>
                  <a:pt x="1122503" y="1416709"/>
                </a:lnTo>
                <a:lnTo>
                  <a:pt x="1138058" y="1414487"/>
                </a:lnTo>
                <a:lnTo>
                  <a:pt x="1145041" y="1410361"/>
                </a:lnTo>
                <a:lnTo>
                  <a:pt x="1152342" y="1406551"/>
                </a:lnTo>
                <a:lnTo>
                  <a:pt x="1159326" y="1402107"/>
                </a:lnTo>
                <a:lnTo>
                  <a:pt x="1166309" y="1397346"/>
                </a:lnTo>
                <a:lnTo>
                  <a:pt x="1172975" y="1391949"/>
                </a:lnTo>
                <a:lnTo>
                  <a:pt x="1179959" y="1386871"/>
                </a:lnTo>
                <a:lnTo>
                  <a:pt x="1186625" y="1381474"/>
                </a:lnTo>
                <a:lnTo>
                  <a:pt x="1193609" y="1375443"/>
                </a:lnTo>
                <a:lnTo>
                  <a:pt x="1200275" y="1369729"/>
                </a:lnTo>
                <a:lnTo>
                  <a:pt x="1206623" y="1363380"/>
                </a:lnTo>
                <a:lnTo>
                  <a:pt x="1219956" y="1350048"/>
                </a:lnTo>
                <a:lnTo>
                  <a:pt x="1232336" y="1336081"/>
                </a:lnTo>
                <a:lnTo>
                  <a:pt x="1244716" y="1321162"/>
                </a:lnTo>
                <a:lnTo>
                  <a:pt x="1256778" y="1305290"/>
                </a:lnTo>
                <a:lnTo>
                  <a:pt x="1268206" y="1288783"/>
                </a:lnTo>
                <a:lnTo>
                  <a:pt x="1279633" y="1271007"/>
                </a:lnTo>
                <a:lnTo>
                  <a:pt x="1290426" y="1252913"/>
                </a:lnTo>
                <a:lnTo>
                  <a:pt x="1300901" y="1233867"/>
                </a:lnTo>
                <a:lnTo>
                  <a:pt x="1311059" y="1214504"/>
                </a:lnTo>
                <a:lnTo>
                  <a:pt x="1320582" y="1193871"/>
                </a:lnTo>
                <a:lnTo>
                  <a:pt x="1329788" y="1172602"/>
                </a:lnTo>
                <a:lnTo>
                  <a:pt x="1074888" y="1172602"/>
                </a:lnTo>
                <a:close/>
                <a:moveTo>
                  <a:pt x="746661" y="1172602"/>
                </a:moveTo>
                <a:lnTo>
                  <a:pt x="755867" y="1193871"/>
                </a:lnTo>
                <a:lnTo>
                  <a:pt x="765390" y="1214504"/>
                </a:lnTo>
                <a:lnTo>
                  <a:pt x="775865" y="1233867"/>
                </a:lnTo>
                <a:lnTo>
                  <a:pt x="786023" y="1252913"/>
                </a:lnTo>
                <a:lnTo>
                  <a:pt x="797133" y="1271007"/>
                </a:lnTo>
                <a:lnTo>
                  <a:pt x="808243" y="1288783"/>
                </a:lnTo>
                <a:lnTo>
                  <a:pt x="819988" y="1305290"/>
                </a:lnTo>
                <a:lnTo>
                  <a:pt x="831734" y="1321162"/>
                </a:lnTo>
                <a:lnTo>
                  <a:pt x="843796" y="1336081"/>
                </a:lnTo>
                <a:lnTo>
                  <a:pt x="856811" y="1350048"/>
                </a:lnTo>
                <a:lnTo>
                  <a:pt x="869826" y="1363380"/>
                </a:lnTo>
                <a:lnTo>
                  <a:pt x="876492" y="1369729"/>
                </a:lnTo>
                <a:lnTo>
                  <a:pt x="882840" y="1375443"/>
                </a:lnTo>
                <a:lnTo>
                  <a:pt x="889507" y="1381474"/>
                </a:lnTo>
                <a:lnTo>
                  <a:pt x="896173" y="1386871"/>
                </a:lnTo>
                <a:lnTo>
                  <a:pt x="903156" y="1391949"/>
                </a:lnTo>
                <a:lnTo>
                  <a:pt x="910140" y="1397346"/>
                </a:lnTo>
                <a:lnTo>
                  <a:pt x="916806" y="1402107"/>
                </a:lnTo>
                <a:lnTo>
                  <a:pt x="924424" y="1406551"/>
                </a:lnTo>
                <a:lnTo>
                  <a:pt x="931408" y="1410361"/>
                </a:lnTo>
                <a:lnTo>
                  <a:pt x="938391" y="1414487"/>
                </a:lnTo>
                <a:lnTo>
                  <a:pt x="953628" y="1416709"/>
                </a:lnTo>
                <a:lnTo>
                  <a:pt x="969500" y="1418614"/>
                </a:lnTo>
                <a:lnTo>
                  <a:pt x="985372" y="1420201"/>
                </a:lnTo>
                <a:lnTo>
                  <a:pt x="1001243" y="1421153"/>
                </a:lnTo>
                <a:lnTo>
                  <a:pt x="1001243" y="1172602"/>
                </a:lnTo>
                <a:lnTo>
                  <a:pt x="746661" y="1172602"/>
                </a:lnTo>
                <a:close/>
                <a:moveTo>
                  <a:pt x="523822" y="1172602"/>
                </a:moveTo>
                <a:lnTo>
                  <a:pt x="536202" y="1188157"/>
                </a:lnTo>
                <a:lnTo>
                  <a:pt x="548900" y="1203076"/>
                </a:lnTo>
                <a:lnTo>
                  <a:pt x="562232" y="1217361"/>
                </a:lnTo>
                <a:lnTo>
                  <a:pt x="576199" y="1231328"/>
                </a:lnTo>
                <a:lnTo>
                  <a:pt x="590166" y="1245295"/>
                </a:lnTo>
                <a:lnTo>
                  <a:pt x="604768" y="1258310"/>
                </a:lnTo>
                <a:lnTo>
                  <a:pt x="619687" y="1271007"/>
                </a:lnTo>
                <a:lnTo>
                  <a:pt x="634924" y="1283704"/>
                </a:lnTo>
                <a:lnTo>
                  <a:pt x="650796" y="1295449"/>
                </a:lnTo>
                <a:lnTo>
                  <a:pt x="666668" y="1306877"/>
                </a:lnTo>
                <a:lnTo>
                  <a:pt x="683174" y="1317987"/>
                </a:lnTo>
                <a:lnTo>
                  <a:pt x="699681" y="1328145"/>
                </a:lnTo>
                <a:lnTo>
                  <a:pt x="717140" y="1338303"/>
                </a:lnTo>
                <a:lnTo>
                  <a:pt x="734281" y="1347826"/>
                </a:lnTo>
                <a:lnTo>
                  <a:pt x="752058" y="1356714"/>
                </a:lnTo>
                <a:lnTo>
                  <a:pt x="770151" y="1365285"/>
                </a:lnTo>
                <a:lnTo>
                  <a:pt x="762533" y="1355127"/>
                </a:lnTo>
                <a:lnTo>
                  <a:pt x="754597" y="1344969"/>
                </a:lnTo>
                <a:lnTo>
                  <a:pt x="747296" y="1334176"/>
                </a:lnTo>
                <a:lnTo>
                  <a:pt x="739995" y="1323066"/>
                </a:lnTo>
                <a:lnTo>
                  <a:pt x="733011" y="1311956"/>
                </a:lnTo>
                <a:lnTo>
                  <a:pt x="726028" y="1300528"/>
                </a:lnTo>
                <a:lnTo>
                  <a:pt x="719362" y="1288783"/>
                </a:lnTo>
                <a:lnTo>
                  <a:pt x="712378" y="1277038"/>
                </a:lnTo>
                <a:lnTo>
                  <a:pt x="706030" y="1264976"/>
                </a:lnTo>
                <a:lnTo>
                  <a:pt x="699681" y="1252278"/>
                </a:lnTo>
                <a:lnTo>
                  <a:pt x="693650" y="1239898"/>
                </a:lnTo>
                <a:lnTo>
                  <a:pt x="687301" y="1226884"/>
                </a:lnTo>
                <a:lnTo>
                  <a:pt x="681587" y="1213551"/>
                </a:lnTo>
                <a:lnTo>
                  <a:pt x="675873" y="1200219"/>
                </a:lnTo>
                <a:lnTo>
                  <a:pt x="670159" y="1186570"/>
                </a:lnTo>
                <a:lnTo>
                  <a:pt x="665080" y="1172602"/>
                </a:lnTo>
                <a:lnTo>
                  <a:pt x="523822" y="1172602"/>
                </a:lnTo>
                <a:close/>
                <a:moveTo>
                  <a:pt x="1997481" y="1012825"/>
                </a:moveTo>
                <a:lnTo>
                  <a:pt x="2002239" y="1013143"/>
                </a:lnTo>
                <a:lnTo>
                  <a:pt x="2006679" y="1013461"/>
                </a:lnTo>
                <a:lnTo>
                  <a:pt x="2011120" y="1013779"/>
                </a:lnTo>
                <a:lnTo>
                  <a:pt x="2015561" y="1014414"/>
                </a:lnTo>
                <a:lnTo>
                  <a:pt x="2020001" y="1015685"/>
                </a:lnTo>
                <a:lnTo>
                  <a:pt x="2024442" y="1016639"/>
                </a:lnTo>
                <a:lnTo>
                  <a:pt x="2032372" y="1020135"/>
                </a:lnTo>
                <a:lnTo>
                  <a:pt x="2040619" y="1023631"/>
                </a:lnTo>
                <a:lnTo>
                  <a:pt x="2047914" y="1028080"/>
                </a:lnTo>
                <a:lnTo>
                  <a:pt x="2054892" y="1033483"/>
                </a:lnTo>
                <a:lnTo>
                  <a:pt x="2061236" y="1039204"/>
                </a:lnTo>
                <a:lnTo>
                  <a:pt x="2066946" y="1045560"/>
                </a:lnTo>
                <a:lnTo>
                  <a:pt x="2072338" y="1052552"/>
                </a:lnTo>
                <a:lnTo>
                  <a:pt x="2076778" y="1059861"/>
                </a:lnTo>
                <a:lnTo>
                  <a:pt x="2080268" y="1068125"/>
                </a:lnTo>
                <a:lnTo>
                  <a:pt x="2083757" y="1076070"/>
                </a:lnTo>
                <a:lnTo>
                  <a:pt x="2084708" y="1080519"/>
                </a:lnTo>
                <a:lnTo>
                  <a:pt x="2085977" y="1084969"/>
                </a:lnTo>
                <a:lnTo>
                  <a:pt x="2086611" y="1089418"/>
                </a:lnTo>
                <a:lnTo>
                  <a:pt x="2086929" y="1093867"/>
                </a:lnTo>
                <a:lnTo>
                  <a:pt x="2087246" y="1098635"/>
                </a:lnTo>
                <a:lnTo>
                  <a:pt x="2087563" y="1103084"/>
                </a:lnTo>
                <a:lnTo>
                  <a:pt x="2087563" y="1647816"/>
                </a:lnTo>
                <a:lnTo>
                  <a:pt x="2087563" y="1676419"/>
                </a:lnTo>
                <a:lnTo>
                  <a:pt x="2062505" y="1710425"/>
                </a:lnTo>
                <a:lnTo>
                  <a:pt x="1627954" y="2301875"/>
                </a:lnTo>
                <a:lnTo>
                  <a:pt x="1111250" y="2301875"/>
                </a:lnTo>
                <a:lnTo>
                  <a:pt x="1115373" y="2246576"/>
                </a:lnTo>
                <a:lnTo>
                  <a:pt x="1140432" y="1924313"/>
                </a:lnTo>
                <a:lnTo>
                  <a:pt x="1141383" y="1909376"/>
                </a:lnTo>
                <a:lnTo>
                  <a:pt x="1143286" y="1898252"/>
                </a:lnTo>
                <a:lnTo>
                  <a:pt x="1145824" y="1887129"/>
                </a:lnTo>
                <a:lnTo>
                  <a:pt x="1150582" y="1871874"/>
                </a:lnTo>
                <a:lnTo>
                  <a:pt x="1155657" y="1857572"/>
                </a:lnTo>
                <a:lnTo>
                  <a:pt x="1158829" y="1850263"/>
                </a:lnTo>
                <a:lnTo>
                  <a:pt x="1161683" y="1843271"/>
                </a:lnTo>
                <a:lnTo>
                  <a:pt x="1168662" y="1829923"/>
                </a:lnTo>
                <a:lnTo>
                  <a:pt x="1175640" y="1816892"/>
                </a:lnTo>
                <a:lnTo>
                  <a:pt x="1179446" y="1810218"/>
                </a:lnTo>
                <a:lnTo>
                  <a:pt x="1182935" y="1804180"/>
                </a:lnTo>
                <a:lnTo>
                  <a:pt x="1187059" y="1797824"/>
                </a:lnTo>
                <a:lnTo>
                  <a:pt x="1191499" y="1791785"/>
                </a:lnTo>
                <a:lnTo>
                  <a:pt x="1200698" y="1780026"/>
                </a:lnTo>
                <a:lnTo>
                  <a:pt x="1210531" y="1768585"/>
                </a:lnTo>
                <a:lnTo>
                  <a:pt x="1220364" y="1757461"/>
                </a:lnTo>
                <a:lnTo>
                  <a:pt x="1230514" y="1746973"/>
                </a:lnTo>
                <a:lnTo>
                  <a:pt x="1237492" y="1740299"/>
                </a:lnTo>
                <a:lnTo>
                  <a:pt x="1244153" y="1734261"/>
                </a:lnTo>
                <a:lnTo>
                  <a:pt x="1257158" y="1723137"/>
                </a:lnTo>
                <a:lnTo>
                  <a:pt x="1361196" y="1633832"/>
                </a:lnTo>
                <a:lnTo>
                  <a:pt x="1569908" y="1455221"/>
                </a:lnTo>
                <a:lnTo>
                  <a:pt x="1575934" y="1450454"/>
                </a:lnTo>
                <a:lnTo>
                  <a:pt x="1582913" y="1446004"/>
                </a:lnTo>
                <a:lnTo>
                  <a:pt x="1589891" y="1442191"/>
                </a:lnTo>
                <a:lnTo>
                  <a:pt x="1597503" y="1439013"/>
                </a:lnTo>
                <a:lnTo>
                  <a:pt x="1604799" y="1436788"/>
                </a:lnTo>
                <a:lnTo>
                  <a:pt x="1612411" y="1434881"/>
                </a:lnTo>
                <a:lnTo>
                  <a:pt x="1620341" y="1433928"/>
                </a:lnTo>
                <a:lnTo>
                  <a:pt x="1627954" y="1433610"/>
                </a:lnTo>
                <a:lnTo>
                  <a:pt x="1636201" y="1433928"/>
                </a:lnTo>
                <a:lnTo>
                  <a:pt x="1643813" y="1434881"/>
                </a:lnTo>
                <a:lnTo>
                  <a:pt x="1651426" y="1436470"/>
                </a:lnTo>
                <a:lnTo>
                  <a:pt x="1659038" y="1439013"/>
                </a:lnTo>
                <a:lnTo>
                  <a:pt x="1666651" y="1441873"/>
                </a:lnTo>
                <a:lnTo>
                  <a:pt x="1673629" y="1445687"/>
                </a:lnTo>
                <a:lnTo>
                  <a:pt x="1680607" y="1450136"/>
                </a:lnTo>
                <a:lnTo>
                  <a:pt x="1687268" y="1455221"/>
                </a:lnTo>
                <a:lnTo>
                  <a:pt x="1690757" y="1458717"/>
                </a:lnTo>
                <a:lnTo>
                  <a:pt x="1693929" y="1461895"/>
                </a:lnTo>
                <a:lnTo>
                  <a:pt x="1696784" y="1465073"/>
                </a:lnTo>
                <a:lnTo>
                  <a:pt x="1699956" y="1468569"/>
                </a:lnTo>
                <a:lnTo>
                  <a:pt x="1702494" y="1472383"/>
                </a:lnTo>
                <a:lnTo>
                  <a:pt x="1705031" y="1475879"/>
                </a:lnTo>
                <a:lnTo>
                  <a:pt x="1709472" y="1483824"/>
                </a:lnTo>
                <a:lnTo>
                  <a:pt x="1712961" y="1491770"/>
                </a:lnTo>
                <a:lnTo>
                  <a:pt x="1715498" y="1500033"/>
                </a:lnTo>
                <a:lnTo>
                  <a:pt x="1717401" y="1508296"/>
                </a:lnTo>
                <a:lnTo>
                  <a:pt x="1718670" y="1517195"/>
                </a:lnTo>
                <a:lnTo>
                  <a:pt x="1718987" y="1525776"/>
                </a:lnTo>
                <a:lnTo>
                  <a:pt x="1718353" y="1534674"/>
                </a:lnTo>
                <a:lnTo>
                  <a:pt x="1717084" y="1543255"/>
                </a:lnTo>
                <a:lnTo>
                  <a:pt x="1714547" y="1551518"/>
                </a:lnTo>
                <a:lnTo>
                  <a:pt x="1711692" y="1560099"/>
                </a:lnTo>
                <a:lnTo>
                  <a:pt x="1709789" y="1564231"/>
                </a:lnTo>
                <a:lnTo>
                  <a:pt x="1707569" y="1568362"/>
                </a:lnTo>
                <a:lnTo>
                  <a:pt x="1705348" y="1571858"/>
                </a:lnTo>
                <a:lnTo>
                  <a:pt x="1702811" y="1575990"/>
                </a:lnTo>
                <a:lnTo>
                  <a:pt x="1700273" y="1579804"/>
                </a:lnTo>
                <a:lnTo>
                  <a:pt x="1697101" y="1582982"/>
                </a:lnTo>
                <a:lnTo>
                  <a:pt x="1552779" y="1752376"/>
                </a:lnTo>
                <a:lnTo>
                  <a:pt x="1463649" y="1856937"/>
                </a:lnTo>
                <a:lnTo>
                  <a:pt x="1460794" y="1859797"/>
                </a:lnTo>
                <a:lnTo>
                  <a:pt x="1458257" y="1863611"/>
                </a:lnTo>
                <a:lnTo>
                  <a:pt x="1456354" y="1866789"/>
                </a:lnTo>
                <a:lnTo>
                  <a:pt x="1454768" y="1870603"/>
                </a:lnTo>
                <a:lnTo>
                  <a:pt x="1453499" y="1874099"/>
                </a:lnTo>
                <a:lnTo>
                  <a:pt x="1452547" y="1878230"/>
                </a:lnTo>
                <a:lnTo>
                  <a:pt x="1452230" y="1882044"/>
                </a:lnTo>
                <a:lnTo>
                  <a:pt x="1452230" y="1885858"/>
                </a:lnTo>
                <a:lnTo>
                  <a:pt x="1452230" y="1889989"/>
                </a:lnTo>
                <a:lnTo>
                  <a:pt x="1452547" y="1893803"/>
                </a:lnTo>
                <a:lnTo>
                  <a:pt x="1453499" y="1897935"/>
                </a:lnTo>
                <a:lnTo>
                  <a:pt x="1454450" y="1901748"/>
                </a:lnTo>
                <a:lnTo>
                  <a:pt x="1456671" y="1909694"/>
                </a:lnTo>
                <a:lnTo>
                  <a:pt x="1459525" y="1917003"/>
                </a:lnTo>
                <a:lnTo>
                  <a:pt x="1463014" y="1924313"/>
                </a:lnTo>
                <a:lnTo>
                  <a:pt x="1466504" y="1930987"/>
                </a:lnTo>
                <a:lnTo>
                  <a:pt x="1470310" y="1937026"/>
                </a:lnTo>
                <a:lnTo>
                  <a:pt x="1473799" y="1942111"/>
                </a:lnTo>
                <a:lnTo>
                  <a:pt x="1479191" y="1949420"/>
                </a:lnTo>
                <a:lnTo>
                  <a:pt x="1481094" y="1951963"/>
                </a:lnTo>
                <a:lnTo>
                  <a:pt x="1907399" y="1605864"/>
                </a:lnTo>
                <a:lnTo>
                  <a:pt x="1907399" y="1103084"/>
                </a:lnTo>
                <a:lnTo>
                  <a:pt x="1907399" y="1098635"/>
                </a:lnTo>
                <a:lnTo>
                  <a:pt x="1908033" y="1093867"/>
                </a:lnTo>
                <a:lnTo>
                  <a:pt x="1908350" y="1089418"/>
                </a:lnTo>
                <a:lnTo>
                  <a:pt x="1909302" y="1084969"/>
                </a:lnTo>
                <a:lnTo>
                  <a:pt x="1910253" y="1080519"/>
                </a:lnTo>
                <a:lnTo>
                  <a:pt x="1911522" y="1076070"/>
                </a:lnTo>
                <a:lnTo>
                  <a:pt x="1914694" y="1068125"/>
                </a:lnTo>
                <a:lnTo>
                  <a:pt x="1918183" y="1059861"/>
                </a:lnTo>
                <a:lnTo>
                  <a:pt x="1922624" y="1052552"/>
                </a:lnTo>
                <a:lnTo>
                  <a:pt x="1927699" y="1045560"/>
                </a:lnTo>
                <a:lnTo>
                  <a:pt x="1933726" y="1039204"/>
                </a:lnTo>
                <a:lnTo>
                  <a:pt x="1940069" y="1033483"/>
                </a:lnTo>
                <a:lnTo>
                  <a:pt x="1947048" y="1028080"/>
                </a:lnTo>
                <a:lnTo>
                  <a:pt x="1954343" y="1023631"/>
                </a:lnTo>
                <a:lnTo>
                  <a:pt x="1962590" y="1020135"/>
                </a:lnTo>
                <a:lnTo>
                  <a:pt x="1970520" y="1016639"/>
                </a:lnTo>
                <a:lnTo>
                  <a:pt x="1974960" y="1015685"/>
                </a:lnTo>
                <a:lnTo>
                  <a:pt x="1979401" y="1014414"/>
                </a:lnTo>
                <a:lnTo>
                  <a:pt x="1983842" y="1013779"/>
                </a:lnTo>
                <a:lnTo>
                  <a:pt x="1988282" y="1013461"/>
                </a:lnTo>
                <a:lnTo>
                  <a:pt x="1992723" y="1013143"/>
                </a:lnTo>
                <a:lnTo>
                  <a:pt x="1997481" y="1012825"/>
                </a:lnTo>
                <a:close/>
                <a:moveTo>
                  <a:pt x="90082" y="1012825"/>
                </a:moveTo>
                <a:lnTo>
                  <a:pt x="94523" y="1013143"/>
                </a:lnTo>
                <a:lnTo>
                  <a:pt x="99281" y="1013461"/>
                </a:lnTo>
                <a:lnTo>
                  <a:pt x="103721" y="1013779"/>
                </a:lnTo>
                <a:lnTo>
                  <a:pt x="108162" y="1014414"/>
                </a:lnTo>
                <a:lnTo>
                  <a:pt x="112603" y="1015685"/>
                </a:lnTo>
                <a:lnTo>
                  <a:pt x="117043" y="1016639"/>
                </a:lnTo>
                <a:lnTo>
                  <a:pt x="125290" y="1020135"/>
                </a:lnTo>
                <a:lnTo>
                  <a:pt x="133220" y="1023631"/>
                </a:lnTo>
                <a:lnTo>
                  <a:pt x="140515" y="1028080"/>
                </a:lnTo>
                <a:lnTo>
                  <a:pt x="147494" y="1033483"/>
                </a:lnTo>
                <a:lnTo>
                  <a:pt x="153838" y="1039204"/>
                </a:lnTo>
                <a:lnTo>
                  <a:pt x="159864" y="1045560"/>
                </a:lnTo>
                <a:lnTo>
                  <a:pt x="164939" y="1052552"/>
                </a:lnTo>
                <a:lnTo>
                  <a:pt x="169380" y="1059861"/>
                </a:lnTo>
                <a:lnTo>
                  <a:pt x="173186" y="1068125"/>
                </a:lnTo>
                <a:lnTo>
                  <a:pt x="176358" y="1076070"/>
                </a:lnTo>
                <a:lnTo>
                  <a:pt x="177310" y="1080519"/>
                </a:lnTo>
                <a:lnTo>
                  <a:pt x="178578" y="1084969"/>
                </a:lnTo>
                <a:lnTo>
                  <a:pt x="179213" y="1089418"/>
                </a:lnTo>
                <a:lnTo>
                  <a:pt x="179530" y="1093867"/>
                </a:lnTo>
                <a:lnTo>
                  <a:pt x="180164" y="1098635"/>
                </a:lnTo>
                <a:lnTo>
                  <a:pt x="180482" y="1103084"/>
                </a:lnTo>
                <a:lnTo>
                  <a:pt x="180482" y="1605864"/>
                </a:lnTo>
                <a:lnTo>
                  <a:pt x="606151" y="1951963"/>
                </a:lnTo>
                <a:lnTo>
                  <a:pt x="608372" y="1949420"/>
                </a:lnTo>
                <a:lnTo>
                  <a:pt x="614081" y="1942111"/>
                </a:lnTo>
                <a:lnTo>
                  <a:pt x="617253" y="1937026"/>
                </a:lnTo>
                <a:lnTo>
                  <a:pt x="621059" y="1930987"/>
                </a:lnTo>
                <a:lnTo>
                  <a:pt x="624548" y="1924313"/>
                </a:lnTo>
                <a:lnTo>
                  <a:pt x="628038" y="1917003"/>
                </a:lnTo>
                <a:lnTo>
                  <a:pt x="630892" y="1909694"/>
                </a:lnTo>
                <a:lnTo>
                  <a:pt x="633113" y="1901748"/>
                </a:lnTo>
                <a:lnTo>
                  <a:pt x="634064" y="1897935"/>
                </a:lnTo>
                <a:lnTo>
                  <a:pt x="635016" y="1893803"/>
                </a:lnTo>
                <a:lnTo>
                  <a:pt x="635333" y="1889989"/>
                </a:lnTo>
                <a:lnTo>
                  <a:pt x="635333" y="1885858"/>
                </a:lnTo>
                <a:lnTo>
                  <a:pt x="635333" y="1882044"/>
                </a:lnTo>
                <a:lnTo>
                  <a:pt x="635016" y="1878230"/>
                </a:lnTo>
                <a:lnTo>
                  <a:pt x="634064" y="1874099"/>
                </a:lnTo>
                <a:lnTo>
                  <a:pt x="632795" y="1870603"/>
                </a:lnTo>
                <a:lnTo>
                  <a:pt x="631210" y="1866789"/>
                </a:lnTo>
                <a:lnTo>
                  <a:pt x="629306" y="1863611"/>
                </a:lnTo>
                <a:lnTo>
                  <a:pt x="626769" y="1859797"/>
                </a:lnTo>
                <a:lnTo>
                  <a:pt x="623914" y="1856937"/>
                </a:lnTo>
                <a:lnTo>
                  <a:pt x="534784" y="1752376"/>
                </a:lnTo>
                <a:lnTo>
                  <a:pt x="390462" y="1582982"/>
                </a:lnTo>
                <a:lnTo>
                  <a:pt x="387290" y="1579804"/>
                </a:lnTo>
                <a:lnTo>
                  <a:pt x="384752" y="1575990"/>
                </a:lnTo>
                <a:lnTo>
                  <a:pt x="382215" y="1571858"/>
                </a:lnTo>
                <a:lnTo>
                  <a:pt x="379994" y="1568362"/>
                </a:lnTo>
                <a:lnTo>
                  <a:pt x="377774" y="1564231"/>
                </a:lnTo>
                <a:lnTo>
                  <a:pt x="375871" y="1560099"/>
                </a:lnTo>
                <a:lnTo>
                  <a:pt x="373016" y="1551518"/>
                </a:lnTo>
                <a:lnTo>
                  <a:pt x="370479" y="1543255"/>
                </a:lnTo>
                <a:lnTo>
                  <a:pt x="369210" y="1534674"/>
                </a:lnTo>
                <a:lnTo>
                  <a:pt x="368576" y="1525776"/>
                </a:lnTo>
                <a:lnTo>
                  <a:pt x="368893" y="1517195"/>
                </a:lnTo>
                <a:lnTo>
                  <a:pt x="370162" y="1508296"/>
                </a:lnTo>
                <a:lnTo>
                  <a:pt x="372065" y="1500033"/>
                </a:lnTo>
                <a:lnTo>
                  <a:pt x="374602" y="1491770"/>
                </a:lnTo>
                <a:lnTo>
                  <a:pt x="378091" y="1483824"/>
                </a:lnTo>
                <a:lnTo>
                  <a:pt x="382532" y="1475879"/>
                </a:lnTo>
                <a:lnTo>
                  <a:pt x="384752" y="1472383"/>
                </a:lnTo>
                <a:lnTo>
                  <a:pt x="387924" y="1468569"/>
                </a:lnTo>
                <a:lnTo>
                  <a:pt x="390462" y="1465073"/>
                </a:lnTo>
                <a:lnTo>
                  <a:pt x="393634" y="1461895"/>
                </a:lnTo>
                <a:lnTo>
                  <a:pt x="397123" y="1458717"/>
                </a:lnTo>
                <a:lnTo>
                  <a:pt x="400295" y="1455221"/>
                </a:lnTo>
                <a:lnTo>
                  <a:pt x="406956" y="1450136"/>
                </a:lnTo>
                <a:lnTo>
                  <a:pt x="413934" y="1445687"/>
                </a:lnTo>
                <a:lnTo>
                  <a:pt x="420912" y="1441873"/>
                </a:lnTo>
                <a:lnTo>
                  <a:pt x="428207" y="1439013"/>
                </a:lnTo>
                <a:lnTo>
                  <a:pt x="436137" y="1436470"/>
                </a:lnTo>
                <a:lnTo>
                  <a:pt x="443750" y="1434881"/>
                </a:lnTo>
                <a:lnTo>
                  <a:pt x="451362" y="1433928"/>
                </a:lnTo>
                <a:lnTo>
                  <a:pt x="459609" y="1433610"/>
                </a:lnTo>
                <a:lnTo>
                  <a:pt x="467222" y="1433928"/>
                </a:lnTo>
                <a:lnTo>
                  <a:pt x="475152" y="1434881"/>
                </a:lnTo>
                <a:lnTo>
                  <a:pt x="482764" y="1436788"/>
                </a:lnTo>
                <a:lnTo>
                  <a:pt x="490060" y="1439013"/>
                </a:lnTo>
                <a:lnTo>
                  <a:pt x="497672" y="1442191"/>
                </a:lnTo>
                <a:lnTo>
                  <a:pt x="504650" y="1446004"/>
                </a:lnTo>
                <a:lnTo>
                  <a:pt x="511629" y="1450454"/>
                </a:lnTo>
                <a:lnTo>
                  <a:pt x="517655" y="1455221"/>
                </a:lnTo>
                <a:lnTo>
                  <a:pt x="726367" y="1633832"/>
                </a:lnTo>
                <a:lnTo>
                  <a:pt x="830405" y="1723137"/>
                </a:lnTo>
                <a:lnTo>
                  <a:pt x="843410" y="1734261"/>
                </a:lnTo>
                <a:lnTo>
                  <a:pt x="850071" y="1740299"/>
                </a:lnTo>
                <a:lnTo>
                  <a:pt x="857366" y="1746973"/>
                </a:lnTo>
                <a:lnTo>
                  <a:pt x="867517" y="1757461"/>
                </a:lnTo>
                <a:lnTo>
                  <a:pt x="877350" y="1768585"/>
                </a:lnTo>
                <a:lnTo>
                  <a:pt x="886865" y="1780026"/>
                </a:lnTo>
                <a:lnTo>
                  <a:pt x="896064" y="1791785"/>
                </a:lnTo>
                <a:lnTo>
                  <a:pt x="900504" y="1797824"/>
                </a:lnTo>
                <a:lnTo>
                  <a:pt x="904628" y="1804180"/>
                </a:lnTo>
                <a:lnTo>
                  <a:pt x="908117" y="1810218"/>
                </a:lnTo>
                <a:lnTo>
                  <a:pt x="911923" y="1816892"/>
                </a:lnTo>
                <a:lnTo>
                  <a:pt x="918902" y="1829923"/>
                </a:lnTo>
                <a:lnTo>
                  <a:pt x="925880" y="1843271"/>
                </a:lnTo>
                <a:lnTo>
                  <a:pt x="929369" y="1850263"/>
                </a:lnTo>
                <a:lnTo>
                  <a:pt x="931906" y="1857572"/>
                </a:lnTo>
                <a:lnTo>
                  <a:pt x="936981" y="1871874"/>
                </a:lnTo>
                <a:lnTo>
                  <a:pt x="941739" y="1887129"/>
                </a:lnTo>
                <a:lnTo>
                  <a:pt x="944277" y="1898252"/>
                </a:lnTo>
                <a:lnTo>
                  <a:pt x="946180" y="1909376"/>
                </a:lnTo>
                <a:lnTo>
                  <a:pt x="946814" y="1924313"/>
                </a:lnTo>
                <a:lnTo>
                  <a:pt x="972190" y="2246576"/>
                </a:lnTo>
                <a:lnTo>
                  <a:pt x="976313" y="2301875"/>
                </a:lnTo>
                <a:lnTo>
                  <a:pt x="459609" y="2301875"/>
                </a:lnTo>
                <a:lnTo>
                  <a:pt x="25058" y="1710425"/>
                </a:lnTo>
                <a:lnTo>
                  <a:pt x="0" y="1676419"/>
                </a:lnTo>
                <a:lnTo>
                  <a:pt x="0" y="1647816"/>
                </a:lnTo>
                <a:lnTo>
                  <a:pt x="0" y="1103084"/>
                </a:lnTo>
                <a:lnTo>
                  <a:pt x="317" y="1098635"/>
                </a:lnTo>
                <a:lnTo>
                  <a:pt x="634" y="1093867"/>
                </a:lnTo>
                <a:lnTo>
                  <a:pt x="952" y="1089418"/>
                </a:lnTo>
                <a:lnTo>
                  <a:pt x="1903" y="1084969"/>
                </a:lnTo>
                <a:lnTo>
                  <a:pt x="2855" y="1080519"/>
                </a:lnTo>
                <a:lnTo>
                  <a:pt x="3806" y="1076070"/>
                </a:lnTo>
                <a:lnTo>
                  <a:pt x="7295" y="1068125"/>
                </a:lnTo>
                <a:lnTo>
                  <a:pt x="11102" y="1059861"/>
                </a:lnTo>
                <a:lnTo>
                  <a:pt x="15225" y="1052552"/>
                </a:lnTo>
                <a:lnTo>
                  <a:pt x="20617" y="1045560"/>
                </a:lnTo>
                <a:lnTo>
                  <a:pt x="26327" y="1039204"/>
                </a:lnTo>
                <a:lnTo>
                  <a:pt x="32671" y="1033483"/>
                </a:lnTo>
                <a:lnTo>
                  <a:pt x="39649" y="1028080"/>
                </a:lnTo>
                <a:lnTo>
                  <a:pt x="46944" y="1023631"/>
                </a:lnTo>
                <a:lnTo>
                  <a:pt x="55191" y="1020135"/>
                </a:lnTo>
                <a:lnTo>
                  <a:pt x="63121" y="1016639"/>
                </a:lnTo>
                <a:lnTo>
                  <a:pt x="67562" y="1015685"/>
                </a:lnTo>
                <a:lnTo>
                  <a:pt x="72002" y="1014414"/>
                </a:lnTo>
                <a:lnTo>
                  <a:pt x="76443" y="1013779"/>
                </a:lnTo>
                <a:lnTo>
                  <a:pt x="80884" y="1013461"/>
                </a:lnTo>
                <a:lnTo>
                  <a:pt x="85324" y="1013143"/>
                </a:lnTo>
                <a:lnTo>
                  <a:pt x="90082" y="1012825"/>
                </a:lnTo>
                <a:close/>
                <a:moveTo>
                  <a:pt x="1479299" y="812949"/>
                </a:moveTo>
                <a:lnTo>
                  <a:pt x="1478664" y="831995"/>
                </a:lnTo>
                <a:lnTo>
                  <a:pt x="1477712" y="850724"/>
                </a:lnTo>
                <a:lnTo>
                  <a:pt x="1476125" y="870087"/>
                </a:lnTo>
                <a:lnTo>
                  <a:pt x="1474538" y="888816"/>
                </a:lnTo>
                <a:lnTo>
                  <a:pt x="1472951" y="907227"/>
                </a:lnTo>
                <a:lnTo>
                  <a:pt x="1470729" y="925638"/>
                </a:lnTo>
                <a:lnTo>
                  <a:pt x="1467872" y="943732"/>
                </a:lnTo>
                <a:lnTo>
                  <a:pt x="1465332" y="961826"/>
                </a:lnTo>
                <a:lnTo>
                  <a:pt x="1462475" y="979919"/>
                </a:lnTo>
                <a:lnTo>
                  <a:pt x="1459618" y="997696"/>
                </a:lnTo>
                <a:lnTo>
                  <a:pt x="1456127" y="1014838"/>
                </a:lnTo>
                <a:lnTo>
                  <a:pt x="1452635" y="1032296"/>
                </a:lnTo>
                <a:lnTo>
                  <a:pt x="1448508" y="1049120"/>
                </a:lnTo>
                <a:lnTo>
                  <a:pt x="1444382" y="1065627"/>
                </a:lnTo>
                <a:lnTo>
                  <a:pt x="1440255" y="1082769"/>
                </a:lnTo>
                <a:lnTo>
                  <a:pt x="1435494" y="1098958"/>
                </a:lnTo>
                <a:lnTo>
                  <a:pt x="1602781" y="1098958"/>
                </a:lnTo>
                <a:lnTo>
                  <a:pt x="1611987" y="1082769"/>
                </a:lnTo>
                <a:lnTo>
                  <a:pt x="1620875" y="1066579"/>
                </a:lnTo>
                <a:lnTo>
                  <a:pt x="1629446" y="1050073"/>
                </a:lnTo>
                <a:lnTo>
                  <a:pt x="1637064" y="1032931"/>
                </a:lnTo>
                <a:lnTo>
                  <a:pt x="1644683" y="1016107"/>
                </a:lnTo>
                <a:lnTo>
                  <a:pt x="1651349" y="998331"/>
                </a:lnTo>
                <a:lnTo>
                  <a:pt x="1657698" y="980872"/>
                </a:lnTo>
                <a:lnTo>
                  <a:pt x="1663729" y="962778"/>
                </a:lnTo>
                <a:lnTo>
                  <a:pt x="1668808" y="945002"/>
                </a:lnTo>
                <a:lnTo>
                  <a:pt x="1674204" y="926273"/>
                </a:lnTo>
                <a:lnTo>
                  <a:pt x="1678013" y="907862"/>
                </a:lnTo>
                <a:lnTo>
                  <a:pt x="1682140" y="889133"/>
                </a:lnTo>
                <a:lnTo>
                  <a:pt x="1685632" y="870405"/>
                </a:lnTo>
                <a:lnTo>
                  <a:pt x="1688171" y="851359"/>
                </a:lnTo>
                <a:lnTo>
                  <a:pt x="1690393" y="831995"/>
                </a:lnTo>
                <a:lnTo>
                  <a:pt x="1691980" y="812949"/>
                </a:lnTo>
                <a:lnTo>
                  <a:pt x="1479299" y="812949"/>
                </a:lnTo>
                <a:close/>
                <a:moveTo>
                  <a:pt x="1074888" y="812949"/>
                </a:moveTo>
                <a:lnTo>
                  <a:pt x="1074888" y="1098958"/>
                </a:lnTo>
                <a:lnTo>
                  <a:pt x="1357087" y="1098958"/>
                </a:lnTo>
                <a:lnTo>
                  <a:pt x="1362166" y="1082769"/>
                </a:lnTo>
                <a:lnTo>
                  <a:pt x="1366928" y="1066262"/>
                </a:lnTo>
                <a:lnTo>
                  <a:pt x="1371372" y="1049438"/>
                </a:lnTo>
                <a:lnTo>
                  <a:pt x="1375498" y="1032296"/>
                </a:lnTo>
                <a:lnTo>
                  <a:pt x="1379625" y="1015155"/>
                </a:lnTo>
                <a:lnTo>
                  <a:pt x="1383117" y="997696"/>
                </a:lnTo>
                <a:lnTo>
                  <a:pt x="1386926" y="980237"/>
                </a:lnTo>
                <a:lnTo>
                  <a:pt x="1390100" y="962143"/>
                </a:lnTo>
                <a:lnTo>
                  <a:pt x="1393275" y="944049"/>
                </a:lnTo>
                <a:lnTo>
                  <a:pt x="1395814" y="925638"/>
                </a:lnTo>
                <a:lnTo>
                  <a:pt x="1398036" y="907227"/>
                </a:lnTo>
                <a:lnTo>
                  <a:pt x="1400258" y="888816"/>
                </a:lnTo>
                <a:lnTo>
                  <a:pt x="1402163" y="870087"/>
                </a:lnTo>
                <a:lnTo>
                  <a:pt x="1403433" y="851359"/>
                </a:lnTo>
                <a:lnTo>
                  <a:pt x="1404702" y="831995"/>
                </a:lnTo>
                <a:lnTo>
                  <a:pt x="1405655" y="812949"/>
                </a:lnTo>
                <a:lnTo>
                  <a:pt x="1074888" y="812949"/>
                </a:lnTo>
                <a:close/>
                <a:moveTo>
                  <a:pt x="671112" y="812949"/>
                </a:moveTo>
                <a:lnTo>
                  <a:pt x="671747" y="831995"/>
                </a:lnTo>
                <a:lnTo>
                  <a:pt x="673016" y="851359"/>
                </a:lnTo>
                <a:lnTo>
                  <a:pt x="674604" y="870087"/>
                </a:lnTo>
                <a:lnTo>
                  <a:pt x="676191" y="888816"/>
                </a:lnTo>
                <a:lnTo>
                  <a:pt x="678413" y="907227"/>
                </a:lnTo>
                <a:lnTo>
                  <a:pt x="680952" y="925638"/>
                </a:lnTo>
                <a:lnTo>
                  <a:pt x="683492" y="944049"/>
                </a:lnTo>
                <a:lnTo>
                  <a:pt x="686666" y="962143"/>
                </a:lnTo>
                <a:lnTo>
                  <a:pt x="689523" y="980237"/>
                </a:lnTo>
                <a:lnTo>
                  <a:pt x="693015" y="997696"/>
                </a:lnTo>
                <a:lnTo>
                  <a:pt x="696824" y="1015155"/>
                </a:lnTo>
                <a:lnTo>
                  <a:pt x="700951" y="1032296"/>
                </a:lnTo>
                <a:lnTo>
                  <a:pt x="705395" y="1049438"/>
                </a:lnTo>
                <a:lnTo>
                  <a:pt x="709839" y="1066262"/>
                </a:lnTo>
                <a:lnTo>
                  <a:pt x="714600" y="1082769"/>
                </a:lnTo>
                <a:lnTo>
                  <a:pt x="719362" y="1098958"/>
                </a:lnTo>
                <a:lnTo>
                  <a:pt x="1001243" y="1098958"/>
                </a:lnTo>
                <a:lnTo>
                  <a:pt x="1001243" y="812949"/>
                </a:lnTo>
                <a:lnTo>
                  <a:pt x="671112" y="812949"/>
                </a:lnTo>
                <a:close/>
                <a:moveTo>
                  <a:pt x="384469" y="812949"/>
                </a:moveTo>
                <a:lnTo>
                  <a:pt x="386056" y="831995"/>
                </a:lnTo>
                <a:lnTo>
                  <a:pt x="388278" y="851359"/>
                </a:lnTo>
                <a:lnTo>
                  <a:pt x="390817" y="870405"/>
                </a:lnTo>
                <a:lnTo>
                  <a:pt x="394309" y="889133"/>
                </a:lnTo>
                <a:lnTo>
                  <a:pt x="398118" y="907862"/>
                </a:lnTo>
                <a:lnTo>
                  <a:pt x="402562" y="926273"/>
                </a:lnTo>
                <a:lnTo>
                  <a:pt x="407324" y="945002"/>
                </a:lnTo>
                <a:lnTo>
                  <a:pt x="412720" y="962778"/>
                </a:lnTo>
                <a:lnTo>
                  <a:pt x="418434" y="980872"/>
                </a:lnTo>
                <a:lnTo>
                  <a:pt x="425100" y="998331"/>
                </a:lnTo>
                <a:lnTo>
                  <a:pt x="431766" y="1016107"/>
                </a:lnTo>
                <a:lnTo>
                  <a:pt x="439067" y="1032931"/>
                </a:lnTo>
                <a:lnTo>
                  <a:pt x="447321" y="1050073"/>
                </a:lnTo>
                <a:lnTo>
                  <a:pt x="455256" y="1066579"/>
                </a:lnTo>
                <a:lnTo>
                  <a:pt x="464145" y="1082769"/>
                </a:lnTo>
                <a:lnTo>
                  <a:pt x="473350" y="1098958"/>
                </a:lnTo>
                <a:lnTo>
                  <a:pt x="640956" y="1098958"/>
                </a:lnTo>
                <a:lnTo>
                  <a:pt x="635877" y="1082769"/>
                </a:lnTo>
                <a:lnTo>
                  <a:pt x="632067" y="1065627"/>
                </a:lnTo>
                <a:lnTo>
                  <a:pt x="627941" y="1049120"/>
                </a:lnTo>
                <a:lnTo>
                  <a:pt x="623814" y="1032296"/>
                </a:lnTo>
                <a:lnTo>
                  <a:pt x="620005" y="1014838"/>
                </a:lnTo>
                <a:lnTo>
                  <a:pt x="616830" y="997696"/>
                </a:lnTo>
                <a:lnTo>
                  <a:pt x="613974" y="979919"/>
                </a:lnTo>
                <a:lnTo>
                  <a:pt x="610799" y="961826"/>
                </a:lnTo>
                <a:lnTo>
                  <a:pt x="608260" y="943732"/>
                </a:lnTo>
                <a:lnTo>
                  <a:pt x="605720" y="925638"/>
                </a:lnTo>
                <a:lnTo>
                  <a:pt x="603816" y="907227"/>
                </a:lnTo>
                <a:lnTo>
                  <a:pt x="602229" y="888816"/>
                </a:lnTo>
                <a:lnTo>
                  <a:pt x="600324" y="870087"/>
                </a:lnTo>
                <a:lnTo>
                  <a:pt x="599054" y="850724"/>
                </a:lnTo>
                <a:lnTo>
                  <a:pt x="598102" y="831995"/>
                </a:lnTo>
                <a:lnTo>
                  <a:pt x="596832" y="812949"/>
                </a:lnTo>
                <a:lnTo>
                  <a:pt x="384469" y="812949"/>
                </a:lnTo>
                <a:close/>
                <a:moveTo>
                  <a:pt x="1438033" y="443773"/>
                </a:moveTo>
                <a:lnTo>
                  <a:pt x="1442477" y="460280"/>
                </a:lnTo>
                <a:lnTo>
                  <a:pt x="1446921" y="477738"/>
                </a:lnTo>
                <a:lnTo>
                  <a:pt x="1451048" y="495197"/>
                </a:lnTo>
                <a:lnTo>
                  <a:pt x="1454857" y="512656"/>
                </a:lnTo>
                <a:lnTo>
                  <a:pt x="1458349" y="530433"/>
                </a:lnTo>
                <a:lnTo>
                  <a:pt x="1461840" y="548526"/>
                </a:lnTo>
                <a:lnTo>
                  <a:pt x="1464698" y="566620"/>
                </a:lnTo>
                <a:lnTo>
                  <a:pt x="1467554" y="585031"/>
                </a:lnTo>
                <a:lnTo>
                  <a:pt x="1469776" y="603760"/>
                </a:lnTo>
                <a:lnTo>
                  <a:pt x="1471998" y="622488"/>
                </a:lnTo>
                <a:lnTo>
                  <a:pt x="1474220" y="641535"/>
                </a:lnTo>
                <a:lnTo>
                  <a:pt x="1475808" y="660581"/>
                </a:lnTo>
                <a:lnTo>
                  <a:pt x="1477077" y="680262"/>
                </a:lnTo>
                <a:lnTo>
                  <a:pt x="1478347" y="699308"/>
                </a:lnTo>
                <a:lnTo>
                  <a:pt x="1479299" y="719306"/>
                </a:lnTo>
                <a:lnTo>
                  <a:pt x="1479934" y="738987"/>
                </a:lnTo>
                <a:lnTo>
                  <a:pt x="1692933" y="738987"/>
                </a:lnTo>
                <a:lnTo>
                  <a:pt x="1691663" y="718988"/>
                </a:lnTo>
                <a:lnTo>
                  <a:pt x="1690076" y="699308"/>
                </a:lnTo>
                <a:lnTo>
                  <a:pt x="1687854" y="679309"/>
                </a:lnTo>
                <a:lnTo>
                  <a:pt x="1684679" y="659946"/>
                </a:lnTo>
                <a:lnTo>
                  <a:pt x="1681505" y="640582"/>
                </a:lnTo>
                <a:lnTo>
                  <a:pt x="1677378" y="621536"/>
                </a:lnTo>
                <a:lnTo>
                  <a:pt x="1672934" y="602808"/>
                </a:lnTo>
                <a:lnTo>
                  <a:pt x="1667855" y="584396"/>
                </a:lnTo>
                <a:lnTo>
                  <a:pt x="1662142" y="565350"/>
                </a:lnTo>
                <a:lnTo>
                  <a:pt x="1656110" y="547574"/>
                </a:lnTo>
                <a:lnTo>
                  <a:pt x="1649444" y="529480"/>
                </a:lnTo>
                <a:lnTo>
                  <a:pt x="1642461" y="511704"/>
                </a:lnTo>
                <a:lnTo>
                  <a:pt x="1634525" y="494245"/>
                </a:lnTo>
                <a:lnTo>
                  <a:pt x="1626589" y="477104"/>
                </a:lnTo>
                <a:lnTo>
                  <a:pt x="1617701" y="460280"/>
                </a:lnTo>
                <a:lnTo>
                  <a:pt x="1608495" y="443773"/>
                </a:lnTo>
                <a:lnTo>
                  <a:pt x="1438033" y="443773"/>
                </a:lnTo>
                <a:close/>
                <a:moveTo>
                  <a:pt x="1074888" y="443773"/>
                </a:moveTo>
                <a:lnTo>
                  <a:pt x="1074888" y="738987"/>
                </a:lnTo>
                <a:lnTo>
                  <a:pt x="1405972" y="738987"/>
                </a:lnTo>
                <a:lnTo>
                  <a:pt x="1405337" y="719306"/>
                </a:lnTo>
                <a:lnTo>
                  <a:pt x="1404702" y="699625"/>
                </a:lnTo>
                <a:lnTo>
                  <a:pt x="1403115" y="680262"/>
                </a:lnTo>
                <a:lnTo>
                  <a:pt x="1401528" y="660581"/>
                </a:lnTo>
                <a:lnTo>
                  <a:pt x="1399941" y="641535"/>
                </a:lnTo>
                <a:lnTo>
                  <a:pt x="1397719" y="622171"/>
                </a:lnTo>
                <a:lnTo>
                  <a:pt x="1394862" y="603442"/>
                </a:lnTo>
                <a:lnTo>
                  <a:pt x="1392322" y="585031"/>
                </a:lnTo>
                <a:lnTo>
                  <a:pt x="1389466" y="566620"/>
                </a:lnTo>
                <a:lnTo>
                  <a:pt x="1385656" y="548209"/>
                </a:lnTo>
                <a:lnTo>
                  <a:pt x="1382482" y="530115"/>
                </a:lnTo>
                <a:lnTo>
                  <a:pt x="1378355" y="512339"/>
                </a:lnTo>
                <a:lnTo>
                  <a:pt x="1374229" y="494562"/>
                </a:lnTo>
                <a:lnTo>
                  <a:pt x="1369467" y="477421"/>
                </a:lnTo>
                <a:lnTo>
                  <a:pt x="1365023" y="460280"/>
                </a:lnTo>
                <a:lnTo>
                  <a:pt x="1359944" y="443773"/>
                </a:lnTo>
                <a:lnTo>
                  <a:pt x="1074888" y="443773"/>
                </a:lnTo>
                <a:close/>
                <a:moveTo>
                  <a:pt x="716505" y="443773"/>
                </a:moveTo>
                <a:lnTo>
                  <a:pt x="711426" y="460280"/>
                </a:lnTo>
                <a:lnTo>
                  <a:pt x="706664" y="477421"/>
                </a:lnTo>
                <a:lnTo>
                  <a:pt x="702220" y="494562"/>
                </a:lnTo>
                <a:lnTo>
                  <a:pt x="698094" y="512339"/>
                </a:lnTo>
                <a:lnTo>
                  <a:pt x="694284" y="530115"/>
                </a:lnTo>
                <a:lnTo>
                  <a:pt x="690475" y="548209"/>
                </a:lnTo>
                <a:lnTo>
                  <a:pt x="687301" y="566620"/>
                </a:lnTo>
                <a:lnTo>
                  <a:pt x="683809" y="585031"/>
                </a:lnTo>
                <a:lnTo>
                  <a:pt x="681270" y="603442"/>
                </a:lnTo>
                <a:lnTo>
                  <a:pt x="678730" y="622171"/>
                </a:lnTo>
                <a:lnTo>
                  <a:pt x="676508" y="641535"/>
                </a:lnTo>
                <a:lnTo>
                  <a:pt x="674604" y="660581"/>
                </a:lnTo>
                <a:lnTo>
                  <a:pt x="673334" y="680262"/>
                </a:lnTo>
                <a:lnTo>
                  <a:pt x="672064" y="699625"/>
                </a:lnTo>
                <a:lnTo>
                  <a:pt x="671112" y="719306"/>
                </a:lnTo>
                <a:lnTo>
                  <a:pt x="670159" y="738987"/>
                </a:lnTo>
                <a:lnTo>
                  <a:pt x="1001243" y="738987"/>
                </a:lnTo>
                <a:lnTo>
                  <a:pt x="1001243" y="443773"/>
                </a:lnTo>
                <a:lnTo>
                  <a:pt x="716505" y="443773"/>
                </a:lnTo>
                <a:close/>
                <a:moveTo>
                  <a:pt x="467954" y="443773"/>
                </a:moveTo>
                <a:lnTo>
                  <a:pt x="458748" y="460280"/>
                </a:lnTo>
                <a:lnTo>
                  <a:pt x="450178" y="477104"/>
                </a:lnTo>
                <a:lnTo>
                  <a:pt x="442242" y="494245"/>
                </a:lnTo>
                <a:lnTo>
                  <a:pt x="434306" y="511704"/>
                </a:lnTo>
                <a:lnTo>
                  <a:pt x="427005" y="529480"/>
                </a:lnTo>
                <a:lnTo>
                  <a:pt x="420339" y="547574"/>
                </a:lnTo>
                <a:lnTo>
                  <a:pt x="413990" y="565350"/>
                </a:lnTo>
                <a:lnTo>
                  <a:pt x="408594" y="584396"/>
                </a:lnTo>
                <a:lnTo>
                  <a:pt x="403515" y="602808"/>
                </a:lnTo>
                <a:lnTo>
                  <a:pt x="399071" y="621536"/>
                </a:lnTo>
                <a:lnTo>
                  <a:pt x="394944" y="640582"/>
                </a:lnTo>
                <a:lnTo>
                  <a:pt x="391452" y="659946"/>
                </a:lnTo>
                <a:lnTo>
                  <a:pt x="388595" y="679309"/>
                </a:lnTo>
                <a:lnTo>
                  <a:pt x="386373" y="699308"/>
                </a:lnTo>
                <a:lnTo>
                  <a:pt x="384469" y="718988"/>
                </a:lnTo>
                <a:lnTo>
                  <a:pt x="383516" y="738987"/>
                </a:lnTo>
                <a:lnTo>
                  <a:pt x="596515" y="738987"/>
                </a:lnTo>
                <a:lnTo>
                  <a:pt x="597150" y="719306"/>
                </a:lnTo>
                <a:lnTo>
                  <a:pt x="598102" y="699308"/>
                </a:lnTo>
                <a:lnTo>
                  <a:pt x="599054" y="680262"/>
                </a:lnTo>
                <a:lnTo>
                  <a:pt x="600641" y="660581"/>
                </a:lnTo>
                <a:lnTo>
                  <a:pt x="602229" y="641535"/>
                </a:lnTo>
                <a:lnTo>
                  <a:pt x="604451" y="622488"/>
                </a:lnTo>
                <a:lnTo>
                  <a:pt x="606673" y="603760"/>
                </a:lnTo>
                <a:lnTo>
                  <a:pt x="608577" y="585031"/>
                </a:lnTo>
                <a:lnTo>
                  <a:pt x="611752" y="566620"/>
                </a:lnTo>
                <a:lnTo>
                  <a:pt x="614608" y="548526"/>
                </a:lnTo>
                <a:lnTo>
                  <a:pt x="618100" y="530433"/>
                </a:lnTo>
                <a:lnTo>
                  <a:pt x="621592" y="512656"/>
                </a:lnTo>
                <a:lnTo>
                  <a:pt x="625401" y="495197"/>
                </a:lnTo>
                <a:lnTo>
                  <a:pt x="629528" y="477738"/>
                </a:lnTo>
                <a:lnTo>
                  <a:pt x="633654" y="460280"/>
                </a:lnTo>
                <a:lnTo>
                  <a:pt x="638099" y="443773"/>
                </a:lnTo>
                <a:lnTo>
                  <a:pt x="467954" y="443773"/>
                </a:lnTo>
                <a:close/>
                <a:moveTo>
                  <a:pt x="1306615" y="168557"/>
                </a:moveTo>
                <a:lnTo>
                  <a:pt x="1314234" y="178715"/>
                </a:lnTo>
                <a:lnTo>
                  <a:pt x="1322487" y="189826"/>
                </a:lnTo>
                <a:lnTo>
                  <a:pt x="1329788" y="200936"/>
                </a:lnTo>
                <a:lnTo>
                  <a:pt x="1337406" y="212046"/>
                </a:lnTo>
                <a:lnTo>
                  <a:pt x="1345025" y="223791"/>
                </a:lnTo>
                <a:lnTo>
                  <a:pt x="1352326" y="235536"/>
                </a:lnTo>
                <a:lnTo>
                  <a:pt x="1359309" y="247916"/>
                </a:lnTo>
                <a:lnTo>
                  <a:pt x="1365975" y="260613"/>
                </a:lnTo>
                <a:lnTo>
                  <a:pt x="1372959" y="272993"/>
                </a:lnTo>
                <a:lnTo>
                  <a:pt x="1379308" y="286326"/>
                </a:lnTo>
                <a:lnTo>
                  <a:pt x="1385656" y="299658"/>
                </a:lnTo>
                <a:lnTo>
                  <a:pt x="1391688" y="312990"/>
                </a:lnTo>
                <a:lnTo>
                  <a:pt x="1398036" y="326957"/>
                </a:lnTo>
                <a:lnTo>
                  <a:pt x="1403433" y="340924"/>
                </a:lnTo>
                <a:lnTo>
                  <a:pt x="1409464" y="355209"/>
                </a:lnTo>
                <a:lnTo>
                  <a:pt x="1414543" y="369811"/>
                </a:lnTo>
                <a:lnTo>
                  <a:pt x="1559293" y="369811"/>
                </a:lnTo>
                <a:lnTo>
                  <a:pt x="1546913" y="353939"/>
                </a:lnTo>
                <a:lnTo>
                  <a:pt x="1533581" y="338067"/>
                </a:lnTo>
                <a:lnTo>
                  <a:pt x="1520248" y="322831"/>
                </a:lnTo>
                <a:lnTo>
                  <a:pt x="1505964" y="308229"/>
                </a:lnTo>
                <a:lnTo>
                  <a:pt x="1491679" y="293627"/>
                </a:lnTo>
                <a:lnTo>
                  <a:pt x="1476760" y="280294"/>
                </a:lnTo>
                <a:lnTo>
                  <a:pt x="1461523" y="266645"/>
                </a:lnTo>
                <a:lnTo>
                  <a:pt x="1445969" y="253630"/>
                </a:lnTo>
                <a:lnTo>
                  <a:pt x="1429780" y="240932"/>
                </a:lnTo>
                <a:lnTo>
                  <a:pt x="1412956" y="229187"/>
                </a:lnTo>
                <a:lnTo>
                  <a:pt x="1396132" y="217760"/>
                </a:lnTo>
                <a:lnTo>
                  <a:pt x="1378673" y="206650"/>
                </a:lnTo>
                <a:lnTo>
                  <a:pt x="1361531" y="196492"/>
                </a:lnTo>
                <a:lnTo>
                  <a:pt x="1343438" y="186651"/>
                </a:lnTo>
                <a:lnTo>
                  <a:pt x="1325026" y="177128"/>
                </a:lnTo>
                <a:lnTo>
                  <a:pt x="1306615" y="168557"/>
                </a:lnTo>
                <a:close/>
                <a:moveTo>
                  <a:pt x="770151" y="168557"/>
                </a:moveTo>
                <a:lnTo>
                  <a:pt x="751423" y="177128"/>
                </a:lnTo>
                <a:lnTo>
                  <a:pt x="733329" y="186651"/>
                </a:lnTo>
                <a:lnTo>
                  <a:pt x="715235" y="196492"/>
                </a:lnTo>
                <a:lnTo>
                  <a:pt x="697459" y="206650"/>
                </a:lnTo>
                <a:lnTo>
                  <a:pt x="680317" y="217760"/>
                </a:lnTo>
                <a:lnTo>
                  <a:pt x="663176" y="229187"/>
                </a:lnTo>
                <a:lnTo>
                  <a:pt x="646669" y="240932"/>
                </a:lnTo>
                <a:lnTo>
                  <a:pt x="630798" y="253630"/>
                </a:lnTo>
                <a:lnTo>
                  <a:pt x="614926" y="266645"/>
                </a:lnTo>
                <a:lnTo>
                  <a:pt x="599372" y="280294"/>
                </a:lnTo>
                <a:lnTo>
                  <a:pt x="584770" y="293627"/>
                </a:lnTo>
                <a:lnTo>
                  <a:pt x="570485" y="308229"/>
                </a:lnTo>
                <a:lnTo>
                  <a:pt x="556518" y="322831"/>
                </a:lnTo>
                <a:lnTo>
                  <a:pt x="542868" y="338067"/>
                </a:lnTo>
                <a:lnTo>
                  <a:pt x="529536" y="353939"/>
                </a:lnTo>
                <a:lnTo>
                  <a:pt x="516839" y="369811"/>
                </a:lnTo>
                <a:lnTo>
                  <a:pt x="661906" y="369811"/>
                </a:lnTo>
                <a:lnTo>
                  <a:pt x="667303" y="355209"/>
                </a:lnTo>
                <a:lnTo>
                  <a:pt x="673016" y="340924"/>
                </a:lnTo>
                <a:lnTo>
                  <a:pt x="678730" y="326957"/>
                </a:lnTo>
                <a:lnTo>
                  <a:pt x="684761" y="312990"/>
                </a:lnTo>
                <a:lnTo>
                  <a:pt x="690793" y="299658"/>
                </a:lnTo>
                <a:lnTo>
                  <a:pt x="697141" y="286326"/>
                </a:lnTo>
                <a:lnTo>
                  <a:pt x="703808" y="272993"/>
                </a:lnTo>
                <a:lnTo>
                  <a:pt x="710474" y="260613"/>
                </a:lnTo>
                <a:lnTo>
                  <a:pt x="717457" y="247916"/>
                </a:lnTo>
                <a:lnTo>
                  <a:pt x="724441" y="235536"/>
                </a:lnTo>
                <a:lnTo>
                  <a:pt x="731424" y="223791"/>
                </a:lnTo>
                <a:lnTo>
                  <a:pt x="738725" y="212046"/>
                </a:lnTo>
                <a:lnTo>
                  <a:pt x="746661" y="200936"/>
                </a:lnTo>
                <a:lnTo>
                  <a:pt x="754280" y="189826"/>
                </a:lnTo>
                <a:lnTo>
                  <a:pt x="762215" y="178715"/>
                </a:lnTo>
                <a:lnTo>
                  <a:pt x="770151" y="168557"/>
                </a:lnTo>
                <a:close/>
                <a:moveTo>
                  <a:pt x="1074888" y="112372"/>
                </a:moveTo>
                <a:lnTo>
                  <a:pt x="1074888" y="369811"/>
                </a:lnTo>
                <a:lnTo>
                  <a:pt x="1333597" y="369811"/>
                </a:lnTo>
                <a:lnTo>
                  <a:pt x="1324392" y="347908"/>
                </a:lnTo>
                <a:lnTo>
                  <a:pt x="1314551" y="326640"/>
                </a:lnTo>
                <a:lnTo>
                  <a:pt x="1304393" y="306324"/>
                </a:lnTo>
                <a:lnTo>
                  <a:pt x="1293600" y="286326"/>
                </a:lnTo>
                <a:lnTo>
                  <a:pt x="1282490" y="267597"/>
                </a:lnTo>
                <a:lnTo>
                  <a:pt x="1271063" y="249503"/>
                </a:lnTo>
                <a:lnTo>
                  <a:pt x="1259318" y="232362"/>
                </a:lnTo>
                <a:lnTo>
                  <a:pt x="1247255" y="215538"/>
                </a:lnTo>
                <a:lnTo>
                  <a:pt x="1234558" y="199983"/>
                </a:lnTo>
                <a:lnTo>
                  <a:pt x="1221860" y="185699"/>
                </a:lnTo>
                <a:lnTo>
                  <a:pt x="1215194" y="178715"/>
                </a:lnTo>
                <a:lnTo>
                  <a:pt x="1208528" y="172049"/>
                </a:lnTo>
                <a:lnTo>
                  <a:pt x="1201862" y="165383"/>
                </a:lnTo>
                <a:lnTo>
                  <a:pt x="1194878" y="159352"/>
                </a:lnTo>
                <a:lnTo>
                  <a:pt x="1188212" y="153321"/>
                </a:lnTo>
                <a:lnTo>
                  <a:pt x="1181229" y="147924"/>
                </a:lnTo>
                <a:lnTo>
                  <a:pt x="1174245" y="142210"/>
                </a:lnTo>
                <a:lnTo>
                  <a:pt x="1167262" y="137131"/>
                </a:lnTo>
                <a:lnTo>
                  <a:pt x="1159961" y="132370"/>
                </a:lnTo>
                <a:lnTo>
                  <a:pt x="1152977" y="127608"/>
                </a:lnTo>
                <a:lnTo>
                  <a:pt x="1145359" y="123164"/>
                </a:lnTo>
                <a:lnTo>
                  <a:pt x="1138058" y="119038"/>
                </a:lnTo>
                <a:lnTo>
                  <a:pt x="1122503" y="116816"/>
                </a:lnTo>
                <a:lnTo>
                  <a:pt x="1106632" y="114911"/>
                </a:lnTo>
                <a:lnTo>
                  <a:pt x="1090760" y="113641"/>
                </a:lnTo>
                <a:lnTo>
                  <a:pt x="1074888" y="112372"/>
                </a:lnTo>
                <a:close/>
                <a:moveTo>
                  <a:pt x="1001243" y="112372"/>
                </a:moveTo>
                <a:lnTo>
                  <a:pt x="985372" y="113641"/>
                </a:lnTo>
                <a:lnTo>
                  <a:pt x="969500" y="114911"/>
                </a:lnTo>
                <a:lnTo>
                  <a:pt x="953628" y="116816"/>
                </a:lnTo>
                <a:lnTo>
                  <a:pt x="938391" y="119038"/>
                </a:lnTo>
                <a:lnTo>
                  <a:pt x="930773" y="123164"/>
                </a:lnTo>
                <a:lnTo>
                  <a:pt x="923789" y="127608"/>
                </a:lnTo>
                <a:lnTo>
                  <a:pt x="916488" y="132370"/>
                </a:lnTo>
                <a:lnTo>
                  <a:pt x="909505" y="137131"/>
                </a:lnTo>
                <a:lnTo>
                  <a:pt x="902204" y="142210"/>
                </a:lnTo>
                <a:lnTo>
                  <a:pt x="895220" y="147924"/>
                </a:lnTo>
                <a:lnTo>
                  <a:pt x="888554" y="153321"/>
                </a:lnTo>
                <a:lnTo>
                  <a:pt x="881571" y="159352"/>
                </a:lnTo>
                <a:lnTo>
                  <a:pt x="874587" y="165383"/>
                </a:lnTo>
                <a:lnTo>
                  <a:pt x="867921" y="172049"/>
                </a:lnTo>
                <a:lnTo>
                  <a:pt x="861255" y="178715"/>
                </a:lnTo>
                <a:lnTo>
                  <a:pt x="854589" y="185699"/>
                </a:lnTo>
                <a:lnTo>
                  <a:pt x="841574" y="199983"/>
                </a:lnTo>
                <a:lnTo>
                  <a:pt x="829194" y="215538"/>
                </a:lnTo>
                <a:lnTo>
                  <a:pt x="817132" y="232362"/>
                </a:lnTo>
                <a:lnTo>
                  <a:pt x="805069" y="249503"/>
                </a:lnTo>
                <a:lnTo>
                  <a:pt x="793641" y="267597"/>
                </a:lnTo>
                <a:lnTo>
                  <a:pt x="782849" y="286326"/>
                </a:lnTo>
                <a:lnTo>
                  <a:pt x="772056" y="306324"/>
                </a:lnTo>
                <a:lnTo>
                  <a:pt x="762215" y="326640"/>
                </a:lnTo>
                <a:lnTo>
                  <a:pt x="752058" y="347908"/>
                </a:lnTo>
                <a:lnTo>
                  <a:pt x="742852" y="369811"/>
                </a:lnTo>
                <a:lnTo>
                  <a:pt x="1001243" y="369811"/>
                </a:lnTo>
                <a:lnTo>
                  <a:pt x="1001243" y="112372"/>
                </a:lnTo>
                <a:close/>
                <a:moveTo>
                  <a:pt x="1018702" y="0"/>
                </a:moveTo>
                <a:lnTo>
                  <a:pt x="1038066" y="0"/>
                </a:lnTo>
                <a:lnTo>
                  <a:pt x="1058064" y="0"/>
                </a:lnTo>
                <a:lnTo>
                  <a:pt x="1077745" y="635"/>
                </a:lnTo>
                <a:lnTo>
                  <a:pt x="1097109" y="2222"/>
                </a:lnTo>
                <a:lnTo>
                  <a:pt x="1116790" y="4127"/>
                </a:lnTo>
                <a:lnTo>
                  <a:pt x="1135836" y="6349"/>
                </a:lnTo>
                <a:lnTo>
                  <a:pt x="1154882" y="8888"/>
                </a:lnTo>
                <a:lnTo>
                  <a:pt x="1173928" y="11745"/>
                </a:lnTo>
                <a:lnTo>
                  <a:pt x="1192656" y="15554"/>
                </a:lnTo>
                <a:lnTo>
                  <a:pt x="1211067" y="19363"/>
                </a:lnTo>
                <a:lnTo>
                  <a:pt x="1229479" y="23807"/>
                </a:lnTo>
                <a:lnTo>
                  <a:pt x="1247890" y="29204"/>
                </a:lnTo>
                <a:lnTo>
                  <a:pt x="1265984" y="34283"/>
                </a:lnTo>
                <a:lnTo>
                  <a:pt x="1284077" y="39997"/>
                </a:lnTo>
                <a:lnTo>
                  <a:pt x="1301854" y="46345"/>
                </a:lnTo>
                <a:lnTo>
                  <a:pt x="1318995" y="53011"/>
                </a:lnTo>
                <a:lnTo>
                  <a:pt x="1336454" y="59995"/>
                </a:lnTo>
                <a:lnTo>
                  <a:pt x="1353278" y="67931"/>
                </a:lnTo>
                <a:lnTo>
                  <a:pt x="1370420" y="75549"/>
                </a:lnTo>
                <a:lnTo>
                  <a:pt x="1386926" y="84120"/>
                </a:lnTo>
                <a:lnTo>
                  <a:pt x="1403433" y="92373"/>
                </a:lnTo>
                <a:lnTo>
                  <a:pt x="1419622" y="101579"/>
                </a:lnTo>
                <a:lnTo>
                  <a:pt x="1435494" y="110784"/>
                </a:lnTo>
                <a:lnTo>
                  <a:pt x="1451365" y="120942"/>
                </a:lnTo>
                <a:lnTo>
                  <a:pt x="1466602" y="131100"/>
                </a:lnTo>
                <a:lnTo>
                  <a:pt x="1482156" y="141576"/>
                </a:lnTo>
                <a:lnTo>
                  <a:pt x="1496758" y="152686"/>
                </a:lnTo>
                <a:lnTo>
                  <a:pt x="1511360" y="163796"/>
                </a:lnTo>
                <a:lnTo>
                  <a:pt x="1525962" y="175224"/>
                </a:lnTo>
                <a:lnTo>
                  <a:pt x="1539929" y="187286"/>
                </a:lnTo>
                <a:lnTo>
                  <a:pt x="1553579" y="199349"/>
                </a:lnTo>
                <a:lnTo>
                  <a:pt x="1567229" y="212046"/>
                </a:lnTo>
                <a:lnTo>
                  <a:pt x="1579926" y="224743"/>
                </a:lnTo>
                <a:lnTo>
                  <a:pt x="1592941" y="237758"/>
                </a:lnTo>
                <a:lnTo>
                  <a:pt x="1605638" y="251408"/>
                </a:lnTo>
                <a:lnTo>
                  <a:pt x="1617701" y="265057"/>
                </a:lnTo>
                <a:lnTo>
                  <a:pt x="1629763" y="279025"/>
                </a:lnTo>
                <a:lnTo>
                  <a:pt x="1641191" y="293309"/>
                </a:lnTo>
                <a:lnTo>
                  <a:pt x="1652618" y="308229"/>
                </a:lnTo>
                <a:lnTo>
                  <a:pt x="1663411" y="323148"/>
                </a:lnTo>
                <a:lnTo>
                  <a:pt x="1674204" y="338385"/>
                </a:lnTo>
                <a:lnTo>
                  <a:pt x="1684044" y="353939"/>
                </a:lnTo>
                <a:lnTo>
                  <a:pt x="1693885" y="369493"/>
                </a:lnTo>
                <a:lnTo>
                  <a:pt x="1703091" y="385365"/>
                </a:lnTo>
                <a:lnTo>
                  <a:pt x="1712296" y="401554"/>
                </a:lnTo>
                <a:lnTo>
                  <a:pt x="1720867" y="418061"/>
                </a:lnTo>
                <a:lnTo>
                  <a:pt x="1729438" y="434567"/>
                </a:lnTo>
                <a:lnTo>
                  <a:pt x="1737056" y="451709"/>
                </a:lnTo>
                <a:lnTo>
                  <a:pt x="1744992" y="468533"/>
                </a:lnTo>
                <a:lnTo>
                  <a:pt x="1751976" y="485992"/>
                </a:lnTo>
                <a:lnTo>
                  <a:pt x="1758324" y="503133"/>
                </a:lnTo>
                <a:lnTo>
                  <a:pt x="1764673" y="520910"/>
                </a:lnTo>
                <a:lnTo>
                  <a:pt x="1770704" y="539003"/>
                </a:lnTo>
                <a:lnTo>
                  <a:pt x="1775783" y="557097"/>
                </a:lnTo>
                <a:lnTo>
                  <a:pt x="1780862" y="575508"/>
                </a:lnTo>
                <a:lnTo>
                  <a:pt x="1785306" y="593919"/>
                </a:lnTo>
                <a:lnTo>
                  <a:pt x="1789433" y="612331"/>
                </a:lnTo>
                <a:lnTo>
                  <a:pt x="1793242" y="631059"/>
                </a:lnTo>
                <a:lnTo>
                  <a:pt x="1796099" y="650423"/>
                </a:lnTo>
                <a:lnTo>
                  <a:pt x="1798956" y="669151"/>
                </a:lnTo>
                <a:lnTo>
                  <a:pt x="1801178" y="688515"/>
                </a:lnTo>
                <a:lnTo>
                  <a:pt x="1802765" y="707878"/>
                </a:lnTo>
                <a:lnTo>
                  <a:pt x="1804035" y="727242"/>
                </a:lnTo>
                <a:lnTo>
                  <a:pt x="1804987" y="746923"/>
                </a:lnTo>
                <a:lnTo>
                  <a:pt x="1804987" y="766921"/>
                </a:lnTo>
                <a:lnTo>
                  <a:pt x="1804987" y="786285"/>
                </a:lnTo>
                <a:lnTo>
                  <a:pt x="1804035" y="806283"/>
                </a:lnTo>
                <a:lnTo>
                  <a:pt x="1802765" y="825646"/>
                </a:lnTo>
                <a:lnTo>
                  <a:pt x="1801178" y="845010"/>
                </a:lnTo>
                <a:lnTo>
                  <a:pt x="1798956" y="864056"/>
                </a:lnTo>
                <a:lnTo>
                  <a:pt x="1796099" y="883419"/>
                </a:lnTo>
                <a:lnTo>
                  <a:pt x="1793242" y="902465"/>
                </a:lnTo>
                <a:lnTo>
                  <a:pt x="1789433" y="921194"/>
                </a:lnTo>
                <a:lnTo>
                  <a:pt x="1785306" y="939605"/>
                </a:lnTo>
                <a:lnTo>
                  <a:pt x="1780862" y="958016"/>
                </a:lnTo>
                <a:lnTo>
                  <a:pt x="1775783" y="976428"/>
                </a:lnTo>
                <a:lnTo>
                  <a:pt x="1770704" y="994521"/>
                </a:lnTo>
                <a:lnTo>
                  <a:pt x="1764673" y="1012298"/>
                </a:lnTo>
                <a:lnTo>
                  <a:pt x="1758324" y="1030074"/>
                </a:lnTo>
                <a:lnTo>
                  <a:pt x="1751976" y="1047851"/>
                </a:lnTo>
                <a:lnTo>
                  <a:pt x="1744992" y="1064992"/>
                </a:lnTo>
                <a:lnTo>
                  <a:pt x="1737056" y="1082134"/>
                </a:lnTo>
                <a:lnTo>
                  <a:pt x="1729438" y="1098958"/>
                </a:lnTo>
                <a:lnTo>
                  <a:pt x="1720867" y="1115464"/>
                </a:lnTo>
                <a:lnTo>
                  <a:pt x="1712296" y="1132288"/>
                </a:lnTo>
                <a:lnTo>
                  <a:pt x="1703091" y="1147843"/>
                </a:lnTo>
                <a:lnTo>
                  <a:pt x="1693885" y="1164349"/>
                </a:lnTo>
                <a:lnTo>
                  <a:pt x="1684044" y="1179586"/>
                </a:lnTo>
                <a:lnTo>
                  <a:pt x="1674204" y="1195140"/>
                </a:lnTo>
                <a:lnTo>
                  <a:pt x="1663411" y="1210377"/>
                </a:lnTo>
                <a:lnTo>
                  <a:pt x="1652618" y="1225297"/>
                </a:lnTo>
                <a:lnTo>
                  <a:pt x="1641191" y="1239898"/>
                </a:lnTo>
                <a:lnTo>
                  <a:pt x="1629763" y="1254183"/>
                </a:lnTo>
                <a:lnTo>
                  <a:pt x="1617701" y="1268150"/>
                </a:lnTo>
                <a:lnTo>
                  <a:pt x="1605638" y="1282117"/>
                </a:lnTo>
                <a:lnTo>
                  <a:pt x="1592941" y="1295449"/>
                </a:lnTo>
                <a:lnTo>
                  <a:pt x="1579926" y="1308782"/>
                </a:lnTo>
                <a:lnTo>
                  <a:pt x="1567229" y="1321797"/>
                </a:lnTo>
                <a:lnTo>
                  <a:pt x="1553579" y="1334176"/>
                </a:lnTo>
                <a:lnTo>
                  <a:pt x="1539929" y="1346239"/>
                </a:lnTo>
                <a:lnTo>
                  <a:pt x="1525962" y="1357984"/>
                </a:lnTo>
                <a:lnTo>
                  <a:pt x="1511360" y="1370047"/>
                </a:lnTo>
                <a:lnTo>
                  <a:pt x="1496758" y="1381157"/>
                </a:lnTo>
                <a:lnTo>
                  <a:pt x="1482156" y="1391949"/>
                </a:lnTo>
                <a:lnTo>
                  <a:pt x="1466602" y="1402425"/>
                </a:lnTo>
                <a:lnTo>
                  <a:pt x="1451365" y="1412583"/>
                </a:lnTo>
                <a:lnTo>
                  <a:pt x="1435494" y="1422423"/>
                </a:lnTo>
                <a:lnTo>
                  <a:pt x="1419622" y="1431946"/>
                </a:lnTo>
                <a:lnTo>
                  <a:pt x="1403433" y="1441152"/>
                </a:lnTo>
                <a:lnTo>
                  <a:pt x="1386926" y="1449723"/>
                </a:lnTo>
                <a:lnTo>
                  <a:pt x="1370420" y="1457976"/>
                </a:lnTo>
                <a:lnTo>
                  <a:pt x="1353278" y="1465912"/>
                </a:lnTo>
                <a:lnTo>
                  <a:pt x="1336454" y="1473213"/>
                </a:lnTo>
                <a:lnTo>
                  <a:pt x="1318995" y="1480196"/>
                </a:lnTo>
                <a:lnTo>
                  <a:pt x="1301854" y="1487180"/>
                </a:lnTo>
                <a:lnTo>
                  <a:pt x="1284077" y="1493528"/>
                </a:lnTo>
                <a:lnTo>
                  <a:pt x="1265984" y="1498925"/>
                </a:lnTo>
                <a:lnTo>
                  <a:pt x="1247890" y="1504639"/>
                </a:lnTo>
                <a:lnTo>
                  <a:pt x="1229479" y="1509400"/>
                </a:lnTo>
                <a:lnTo>
                  <a:pt x="1211067" y="1514162"/>
                </a:lnTo>
                <a:lnTo>
                  <a:pt x="1192656" y="1518288"/>
                </a:lnTo>
                <a:lnTo>
                  <a:pt x="1173928" y="1521463"/>
                </a:lnTo>
                <a:lnTo>
                  <a:pt x="1154882" y="1524637"/>
                </a:lnTo>
                <a:lnTo>
                  <a:pt x="1135836" y="1527494"/>
                </a:lnTo>
                <a:lnTo>
                  <a:pt x="1116790" y="1529716"/>
                </a:lnTo>
                <a:lnTo>
                  <a:pt x="1097109" y="1531303"/>
                </a:lnTo>
                <a:lnTo>
                  <a:pt x="1077745" y="1532573"/>
                </a:lnTo>
                <a:lnTo>
                  <a:pt x="1058064" y="1533208"/>
                </a:lnTo>
                <a:lnTo>
                  <a:pt x="1038066" y="1533525"/>
                </a:lnTo>
                <a:lnTo>
                  <a:pt x="1018702" y="1533208"/>
                </a:lnTo>
                <a:lnTo>
                  <a:pt x="998704" y="1532573"/>
                </a:lnTo>
                <a:lnTo>
                  <a:pt x="979340" y="1531303"/>
                </a:lnTo>
                <a:lnTo>
                  <a:pt x="959977" y="1529716"/>
                </a:lnTo>
                <a:lnTo>
                  <a:pt x="940931" y="1527494"/>
                </a:lnTo>
                <a:lnTo>
                  <a:pt x="921567" y="1524637"/>
                </a:lnTo>
                <a:lnTo>
                  <a:pt x="902839" y="1521463"/>
                </a:lnTo>
                <a:lnTo>
                  <a:pt x="884110" y="1518288"/>
                </a:lnTo>
                <a:lnTo>
                  <a:pt x="865382" y="1514162"/>
                </a:lnTo>
                <a:lnTo>
                  <a:pt x="846970" y="1509400"/>
                </a:lnTo>
                <a:lnTo>
                  <a:pt x="828559" y="1504639"/>
                </a:lnTo>
                <a:lnTo>
                  <a:pt x="810465" y="1498925"/>
                </a:lnTo>
                <a:lnTo>
                  <a:pt x="792689" y="1493528"/>
                </a:lnTo>
                <a:lnTo>
                  <a:pt x="774913" y="1487180"/>
                </a:lnTo>
                <a:lnTo>
                  <a:pt x="757136" y="1480196"/>
                </a:lnTo>
                <a:lnTo>
                  <a:pt x="739995" y="1473213"/>
                </a:lnTo>
                <a:lnTo>
                  <a:pt x="722854" y="1465912"/>
                </a:lnTo>
                <a:lnTo>
                  <a:pt x="706030" y="1457976"/>
                </a:lnTo>
                <a:lnTo>
                  <a:pt x="689523" y="1449723"/>
                </a:lnTo>
                <a:lnTo>
                  <a:pt x="673334" y="1441152"/>
                </a:lnTo>
                <a:lnTo>
                  <a:pt x="657145" y="1431946"/>
                </a:lnTo>
                <a:lnTo>
                  <a:pt x="640956" y="1422423"/>
                </a:lnTo>
                <a:lnTo>
                  <a:pt x="625401" y="1412583"/>
                </a:lnTo>
                <a:lnTo>
                  <a:pt x="609847" y="1402425"/>
                </a:lnTo>
                <a:lnTo>
                  <a:pt x="594610" y="1391949"/>
                </a:lnTo>
                <a:lnTo>
                  <a:pt x="579691" y="1381157"/>
                </a:lnTo>
                <a:lnTo>
                  <a:pt x="565089" y="1370047"/>
                </a:lnTo>
                <a:lnTo>
                  <a:pt x="550804" y="1357984"/>
                </a:lnTo>
                <a:lnTo>
                  <a:pt x="536837" y="1346239"/>
                </a:lnTo>
                <a:lnTo>
                  <a:pt x="522870" y="1334176"/>
                </a:lnTo>
                <a:lnTo>
                  <a:pt x="509538" y="1321797"/>
                </a:lnTo>
                <a:lnTo>
                  <a:pt x="496205" y="1308782"/>
                </a:lnTo>
                <a:lnTo>
                  <a:pt x="483508" y="1295449"/>
                </a:lnTo>
                <a:lnTo>
                  <a:pt x="470811" y="1282117"/>
                </a:lnTo>
                <a:lnTo>
                  <a:pt x="458748" y="1268150"/>
                </a:lnTo>
                <a:lnTo>
                  <a:pt x="447003" y="1254183"/>
                </a:lnTo>
                <a:lnTo>
                  <a:pt x="435258" y="1239898"/>
                </a:lnTo>
                <a:lnTo>
                  <a:pt x="424148" y="1225297"/>
                </a:lnTo>
                <a:lnTo>
                  <a:pt x="413038" y="1210377"/>
                </a:lnTo>
                <a:lnTo>
                  <a:pt x="402562" y="1195140"/>
                </a:lnTo>
                <a:lnTo>
                  <a:pt x="392404" y="1179586"/>
                </a:lnTo>
                <a:lnTo>
                  <a:pt x="382881" y="1164349"/>
                </a:lnTo>
                <a:lnTo>
                  <a:pt x="373041" y="1147843"/>
                </a:lnTo>
                <a:lnTo>
                  <a:pt x="364470" y="1132288"/>
                </a:lnTo>
                <a:lnTo>
                  <a:pt x="355582" y="1115464"/>
                </a:lnTo>
                <a:lnTo>
                  <a:pt x="347329" y="1098958"/>
                </a:lnTo>
                <a:lnTo>
                  <a:pt x="339393" y="1082134"/>
                </a:lnTo>
                <a:lnTo>
                  <a:pt x="331775" y="1064992"/>
                </a:lnTo>
                <a:lnTo>
                  <a:pt x="324791" y="1047851"/>
                </a:lnTo>
                <a:lnTo>
                  <a:pt x="318125" y="1030074"/>
                </a:lnTo>
                <a:lnTo>
                  <a:pt x="312094" y="1012298"/>
                </a:lnTo>
                <a:lnTo>
                  <a:pt x="306062" y="994521"/>
                </a:lnTo>
                <a:lnTo>
                  <a:pt x="300666" y="976428"/>
                </a:lnTo>
                <a:lnTo>
                  <a:pt x="295904" y="958016"/>
                </a:lnTo>
                <a:lnTo>
                  <a:pt x="290825" y="939605"/>
                </a:lnTo>
                <a:lnTo>
                  <a:pt x="287016" y="921194"/>
                </a:lnTo>
                <a:lnTo>
                  <a:pt x="283525" y="902465"/>
                </a:lnTo>
                <a:lnTo>
                  <a:pt x="280350" y="883419"/>
                </a:lnTo>
                <a:lnTo>
                  <a:pt x="277811" y="864056"/>
                </a:lnTo>
                <a:lnTo>
                  <a:pt x="275589" y="845010"/>
                </a:lnTo>
                <a:lnTo>
                  <a:pt x="273684" y="825646"/>
                </a:lnTo>
                <a:lnTo>
                  <a:pt x="272414" y="806283"/>
                </a:lnTo>
                <a:lnTo>
                  <a:pt x="271779" y="786285"/>
                </a:lnTo>
                <a:lnTo>
                  <a:pt x="271462" y="766921"/>
                </a:lnTo>
                <a:lnTo>
                  <a:pt x="271779" y="746923"/>
                </a:lnTo>
                <a:lnTo>
                  <a:pt x="272414" y="727242"/>
                </a:lnTo>
                <a:lnTo>
                  <a:pt x="273684" y="707878"/>
                </a:lnTo>
                <a:lnTo>
                  <a:pt x="275589" y="688515"/>
                </a:lnTo>
                <a:lnTo>
                  <a:pt x="277811" y="669151"/>
                </a:lnTo>
                <a:lnTo>
                  <a:pt x="280350" y="650423"/>
                </a:lnTo>
                <a:lnTo>
                  <a:pt x="283525" y="631059"/>
                </a:lnTo>
                <a:lnTo>
                  <a:pt x="287016" y="612331"/>
                </a:lnTo>
                <a:lnTo>
                  <a:pt x="290825" y="593919"/>
                </a:lnTo>
                <a:lnTo>
                  <a:pt x="295904" y="575508"/>
                </a:lnTo>
                <a:lnTo>
                  <a:pt x="300666" y="557097"/>
                </a:lnTo>
                <a:lnTo>
                  <a:pt x="306062" y="539003"/>
                </a:lnTo>
                <a:lnTo>
                  <a:pt x="312094" y="520910"/>
                </a:lnTo>
                <a:lnTo>
                  <a:pt x="318125" y="503133"/>
                </a:lnTo>
                <a:lnTo>
                  <a:pt x="324791" y="485992"/>
                </a:lnTo>
                <a:lnTo>
                  <a:pt x="331775" y="468533"/>
                </a:lnTo>
                <a:lnTo>
                  <a:pt x="339393" y="451709"/>
                </a:lnTo>
                <a:lnTo>
                  <a:pt x="347329" y="434567"/>
                </a:lnTo>
                <a:lnTo>
                  <a:pt x="355582" y="418061"/>
                </a:lnTo>
                <a:lnTo>
                  <a:pt x="364470" y="401554"/>
                </a:lnTo>
                <a:lnTo>
                  <a:pt x="373041" y="385365"/>
                </a:lnTo>
                <a:lnTo>
                  <a:pt x="382881" y="369493"/>
                </a:lnTo>
                <a:lnTo>
                  <a:pt x="392404" y="353939"/>
                </a:lnTo>
                <a:lnTo>
                  <a:pt x="402562" y="338385"/>
                </a:lnTo>
                <a:lnTo>
                  <a:pt x="413038" y="323148"/>
                </a:lnTo>
                <a:lnTo>
                  <a:pt x="424148" y="308229"/>
                </a:lnTo>
                <a:lnTo>
                  <a:pt x="435258" y="293309"/>
                </a:lnTo>
                <a:lnTo>
                  <a:pt x="447003" y="279025"/>
                </a:lnTo>
                <a:lnTo>
                  <a:pt x="458748" y="265057"/>
                </a:lnTo>
                <a:lnTo>
                  <a:pt x="470811" y="251408"/>
                </a:lnTo>
                <a:lnTo>
                  <a:pt x="483508" y="237758"/>
                </a:lnTo>
                <a:lnTo>
                  <a:pt x="496205" y="224743"/>
                </a:lnTo>
                <a:lnTo>
                  <a:pt x="509538" y="212046"/>
                </a:lnTo>
                <a:lnTo>
                  <a:pt x="522870" y="199349"/>
                </a:lnTo>
                <a:lnTo>
                  <a:pt x="536837" y="187286"/>
                </a:lnTo>
                <a:lnTo>
                  <a:pt x="550804" y="175224"/>
                </a:lnTo>
                <a:lnTo>
                  <a:pt x="565089" y="163796"/>
                </a:lnTo>
                <a:lnTo>
                  <a:pt x="579691" y="152686"/>
                </a:lnTo>
                <a:lnTo>
                  <a:pt x="594610" y="141576"/>
                </a:lnTo>
                <a:lnTo>
                  <a:pt x="609847" y="131100"/>
                </a:lnTo>
                <a:lnTo>
                  <a:pt x="625401" y="120942"/>
                </a:lnTo>
                <a:lnTo>
                  <a:pt x="640956" y="110784"/>
                </a:lnTo>
                <a:lnTo>
                  <a:pt x="657145" y="101579"/>
                </a:lnTo>
                <a:lnTo>
                  <a:pt x="673334" y="92373"/>
                </a:lnTo>
                <a:lnTo>
                  <a:pt x="689523" y="84120"/>
                </a:lnTo>
                <a:lnTo>
                  <a:pt x="706030" y="75549"/>
                </a:lnTo>
                <a:lnTo>
                  <a:pt x="722854" y="67931"/>
                </a:lnTo>
                <a:lnTo>
                  <a:pt x="739995" y="59995"/>
                </a:lnTo>
                <a:lnTo>
                  <a:pt x="757136" y="53011"/>
                </a:lnTo>
                <a:lnTo>
                  <a:pt x="774913" y="46345"/>
                </a:lnTo>
                <a:lnTo>
                  <a:pt x="792689" y="39997"/>
                </a:lnTo>
                <a:lnTo>
                  <a:pt x="810465" y="34283"/>
                </a:lnTo>
                <a:lnTo>
                  <a:pt x="828559" y="29204"/>
                </a:lnTo>
                <a:lnTo>
                  <a:pt x="846970" y="23807"/>
                </a:lnTo>
                <a:lnTo>
                  <a:pt x="865382" y="19363"/>
                </a:lnTo>
                <a:lnTo>
                  <a:pt x="884110" y="15554"/>
                </a:lnTo>
                <a:lnTo>
                  <a:pt x="902839" y="11745"/>
                </a:lnTo>
                <a:lnTo>
                  <a:pt x="921567" y="8888"/>
                </a:lnTo>
                <a:lnTo>
                  <a:pt x="940931" y="6349"/>
                </a:lnTo>
                <a:lnTo>
                  <a:pt x="959977" y="4127"/>
                </a:lnTo>
                <a:lnTo>
                  <a:pt x="979340" y="2222"/>
                </a:lnTo>
                <a:lnTo>
                  <a:pt x="998704" y="635"/>
                </a:lnTo>
                <a:lnTo>
                  <a:pt x="10187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230974-E698-6749-2A57-65DA566E3926}"/>
              </a:ext>
            </a:extLst>
          </p:cNvPr>
          <p:cNvGrpSpPr/>
          <p:nvPr/>
        </p:nvGrpSpPr>
        <p:grpSpPr>
          <a:xfrm>
            <a:off x="7173146" y="1868511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B9C3247-E2CF-81CC-260E-C2F4036777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313F71-4789-203D-7566-59FE4022163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3F1C6AA-EC5F-5E48-3972-2995660E3B54}"/>
              </a:ext>
            </a:extLst>
          </p:cNvPr>
          <p:cNvGrpSpPr/>
          <p:nvPr/>
        </p:nvGrpSpPr>
        <p:grpSpPr>
          <a:xfrm>
            <a:off x="2034315" y="3073406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92C1F6E-990C-A952-5A92-DA58E89051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8DB193B-36EB-CDE2-A5D6-D0B8C5653D4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68ACBF2-18B1-6D69-E13B-AD2764B7FD6C}"/>
              </a:ext>
            </a:extLst>
          </p:cNvPr>
          <p:cNvGrpSpPr/>
          <p:nvPr/>
        </p:nvGrpSpPr>
        <p:grpSpPr>
          <a:xfrm>
            <a:off x="7173146" y="4278301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B86665A-31F2-4727-4CDF-4FFCB8402D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7F523D6-1CAD-8B56-77E4-E2C4CA3FEFC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354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A7864-885C-2392-C1D4-A090D402E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A77B38B-0B9F-AFFE-BE49-E76B281C0233}"/>
              </a:ext>
            </a:extLst>
          </p:cNvPr>
          <p:cNvGrpSpPr/>
          <p:nvPr/>
        </p:nvGrpSpPr>
        <p:grpSpPr>
          <a:xfrm>
            <a:off x="8197894" y="1508263"/>
            <a:ext cx="2540000" cy="3841474"/>
            <a:chOff x="1675296" y="1941443"/>
            <a:chExt cx="2540000" cy="3841474"/>
          </a:xfrm>
        </p:grpSpPr>
        <p:sp>
          <p:nvSpPr>
            <p:cNvPr id="4" name="矩形: 剪去单角 3">
              <a:extLst>
                <a:ext uri="{FF2B5EF4-FFF2-40B4-BE49-F238E27FC236}">
                  <a16:creationId xmlns:a16="http://schemas.microsoft.com/office/drawing/2014/main" id="{E33758E1-FE9D-FCB1-31EA-604E6878274A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>
              <a:extLst>
                <a:ext uri="{FF2B5EF4-FFF2-40B4-BE49-F238E27FC236}">
                  <a16:creationId xmlns:a16="http://schemas.microsoft.com/office/drawing/2014/main" id="{8AE20F2E-C239-08FC-3264-B098D33987AE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7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E829A6E-DDFC-1B03-E81F-8F0CC355C5C3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C00534-F0B6-4B42-A31B-72B64CD33980}"/>
              </a:ext>
            </a:extLst>
          </p:cNvPr>
          <p:cNvGrpSpPr/>
          <p:nvPr/>
        </p:nvGrpSpPr>
        <p:grpSpPr>
          <a:xfrm>
            <a:off x="1430384" y="1508263"/>
            <a:ext cx="2540000" cy="3841474"/>
            <a:chOff x="1675296" y="1941443"/>
            <a:chExt cx="2540000" cy="3841474"/>
          </a:xfrm>
        </p:grpSpPr>
        <p:sp>
          <p:nvSpPr>
            <p:cNvPr id="10" name="矩形: 剪去单角 9">
              <a:extLst>
                <a:ext uri="{FF2B5EF4-FFF2-40B4-BE49-F238E27FC236}">
                  <a16:creationId xmlns:a16="http://schemas.microsoft.com/office/drawing/2014/main" id="{D10E9B11-26AC-47A6-AFD7-16D7BD85FAD6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118554A0-3D65-48FF-BA4B-EB7FF787C9EC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7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12369F-9800-46A2-A416-036BDB0267FD}"/>
              </a:ext>
            </a:extLst>
          </p:cNvPr>
          <p:cNvGrpSpPr/>
          <p:nvPr/>
        </p:nvGrpSpPr>
        <p:grpSpPr>
          <a:xfrm>
            <a:off x="4814139" y="1508263"/>
            <a:ext cx="2540000" cy="3841474"/>
            <a:chOff x="1675296" y="1941443"/>
            <a:chExt cx="2540000" cy="3841474"/>
          </a:xfrm>
        </p:grpSpPr>
        <p:sp>
          <p:nvSpPr>
            <p:cNvPr id="36" name="矩形: 剪去单角 35">
              <a:extLst>
                <a:ext uri="{FF2B5EF4-FFF2-40B4-BE49-F238E27FC236}">
                  <a16:creationId xmlns:a16="http://schemas.microsoft.com/office/drawing/2014/main" id="{787B7AEA-6402-468A-ADCE-DC6943B9BF42}"/>
                </a:ext>
              </a:extLst>
            </p:cNvPr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94FE44B0-363B-4DD2-B9EA-BE07F2DB3772}"/>
                </a:ext>
              </a:extLst>
            </p:cNvPr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solidFill>
              <a:schemeClr val="tx1">
                <a:lumMod val="95000"/>
                <a:lumOff val="5000"/>
                <a:alpha val="27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Freeform 5" descr="D:\51PPT模板网\51pptmoban.com\图片.jpg">
            <a:extLst>
              <a:ext uri="{FF2B5EF4-FFF2-40B4-BE49-F238E27FC236}">
                <a16:creationId xmlns:a16="http://schemas.microsoft.com/office/drawing/2014/main" id="{C1AD92B0-AB9C-4AC3-8443-70CB525997B7}"/>
              </a:ext>
            </a:extLst>
          </p:cNvPr>
          <p:cNvSpPr>
            <a:spLocks noEditPoints="1"/>
          </p:cNvSpPr>
          <p:nvPr/>
        </p:nvSpPr>
        <p:spPr bwMode="auto">
          <a:xfrm>
            <a:off x="2423910" y="2061832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Freeform 19" descr="D:\51PPT模板网\51pptmoban.com\图片.jpg">
            <a:extLst>
              <a:ext uri="{FF2B5EF4-FFF2-40B4-BE49-F238E27FC236}">
                <a16:creationId xmlns:a16="http://schemas.microsoft.com/office/drawing/2014/main" id="{251C287B-DF7A-4C82-8308-F230D79A167F}"/>
              </a:ext>
            </a:extLst>
          </p:cNvPr>
          <p:cNvSpPr>
            <a:spLocks noEditPoints="1"/>
          </p:cNvSpPr>
          <p:nvPr/>
        </p:nvSpPr>
        <p:spPr bwMode="auto">
          <a:xfrm>
            <a:off x="9209186" y="2042757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13" descr="D:\51PPT模板网\51pptmoban.com\图片.jpg">
            <a:extLst>
              <a:ext uri="{FF2B5EF4-FFF2-40B4-BE49-F238E27FC236}">
                <a16:creationId xmlns:a16="http://schemas.microsoft.com/office/drawing/2014/main" id="{A0090418-A158-404F-A31C-80B9E903B3DF}"/>
              </a:ext>
            </a:extLst>
          </p:cNvPr>
          <p:cNvSpPr>
            <a:spLocks/>
          </p:cNvSpPr>
          <p:nvPr/>
        </p:nvSpPr>
        <p:spPr bwMode="auto">
          <a:xfrm>
            <a:off x="5866588" y="2107426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63074AD-E041-5280-FC47-D6D9808A749F}"/>
              </a:ext>
            </a:extLst>
          </p:cNvPr>
          <p:cNvGrpSpPr/>
          <p:nvPr/>
        </p:nvGrpSpPr>
        <p:grpSpPr>
          <a:xfrm>
            <a:off x="1914234" y="3155115"/>
            <a:ext cx="1577656" cy="1278187"/>
            <a:chOff x="283599" y="1906534"/>
            <a:chExt cx="1577656" cy="127818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80B2B00-615C-29BD-4A8E-E732E0A2E43D}"/>
                </a:ext>
              </a:extLst>
            </p:cNvPr>
            <p:cNvSpPr txBox="1"/>
            <p:nvPr/>
          </p:nvSpPr>
          <p:spPr>
            <a:xfrm>
              <a:off x="283599" y="2190603"/>
              <a:ext cx="15776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81617D-EA41-460B-4508-84DCF8D62F27}"/>
                </a:ext>
              </a:extLst>
            </p:cNvPr>
            <p:cNvSpPr txBox="1"/>
            <p:nvPr/>
          </p:nvSpPr>
          <p:spPr>
            <a:xfrm>
              <a:off x="347439" y="1906534"/>
              <a:ext cx="1449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3ACDE92-81AF-8355-F6D5-27F7F6C2FF0D}"/>
              </a:ext>
            </a:extLst>
          </p:cNvPr>
          <p:cNvGrpSpPr/>
          <p:nvPr/>
        </p:nvGrpSpPr>
        <p:grpSpPr>
          <a:xfrm>
            <a:off x="5291797" y="3155115"/>
            <a:ext cx="1577656" cy="1278187"/>
            <a:chOff x="283599" y="1906534"/>
            <a:chExt cx="1577656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A63A6CF-2221-9F41-C654-077F07D8A6F3}"/>
                </a:ext>
              </a:extLst>
            </p:cNvPr>
            <p:cNvSpPr txBox="1"/>
            <p:nvPr/>
          </p:nvSpPr>
          <p:spPr>
            <a:xfrm>
              <a:off x="283599" y="2190603"/>
              <a:ext cx="15776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597A61B-7707-8302-1246-7317E2E1BBF4}"/>
                </a:ext>
              </a:extLst>
            </p:cNvPr>
            <p:cNvSpPr txBox="1"/>
            <p:nvPr/>
          </p:nvSpPr>
          <p:spPr>
            <a:xfrm>
              <a:off x="347439" y="1906534"/>
              <a:ext cx="1449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FF2B0C-560C-63D9-6374-131BDD0EB333}"/>
              </a:ext>
            </a:extLst>
          </p:cNvPr>
          <p:cNvGrpSpPr/>
          <p:nvPr/>
        </p:nvGrpSpPr>
        <p:grpSpPr>
          <a:xfrm>
            <a:off x="8656951" y="3155115"/>
            <a:ext cx="1577656" cy="1278187"/>
            <a:chOff x="283599" y="1906534"/>
            <a:chExt cx="1577656" cy="12781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F8A93B3-CB88-A64F-99B2-DAB5D1E8FA09}"/>
                </a:ext>
              </a:extLst>
            </p:cNvPr>
            <p:cNvSpPr txBox="1"/>
            <p:nvPr/>
          </p:nvSpPr>
          <p:spPr>
            <a:xfrm>
              <a:off x="283599" y="2190603"/>
              <a:ext cx="15776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A7ECF48-4E0F-B752-9878-A244FE14EF7F}"/>
                </a:ext>
              </a:extLst>
            </p:cNvPr>
            <p:cNvSpPr txBox="1"/>
            <p:nvPr/>
          </p:nvSpPr>
          <p:spPr>
            <a:xfrm>
              <a:off x="347439" y="1906534"/>
              <a:ext cx="14499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39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D0358-7C8C-5B10-C736-595C1D02A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81F87775-0A54-9197-8A98-99FBB090690A}"/>
              </a:ext>
            </a:extLst>
          </p:cNvPr>
          <p:cNvSpPr txBox="1"/>
          <p:nvPr/>
        </p:nvSpPr>
        <p:spPr>
          <a:xfrm>
            <a:off x="2025680" y="1191120"/>
            <a:ext cx="491702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rgbClr val="DC0902"/>
                </a:solidFill>
                <a:latin typeface="创客贴班马字类" pitchFamily="2" charset="-122"/>
                <a:ea typeface="创客贴班马字类" pitchFamily="2" charset="-122"/>
              </a:rPr>
              <a:t>03</a:t>
            </a:r>
            <a:endParaRPr lang="zh-CN" altLang="en-US" sz="23900" dirty="0">
              <a:solidFill>
                <a:srgbClr val="DC0902"/>
              </a:solidFill>
              <a:latin typeface="创客贴班马字类" pitchFamily="2" charset="-122"/>
              <a:ea typeface="创客贴班马字类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846152-3DB7-8F4B-4AAA-FA82E9AD4582}"/>
              </a:ext>
            </a:extLst>
          </p:cNvPr>
          <p:cNvGrpSpPr/>
          <p:nvPr/>
        </p:nvGrpSpPr>
        <p:grpSpPr>
          <a:xfrm>
            <a:off x="5763843" y="2240519"/>
            <a:ext cx="3634566" cy="729606"/>
            <a:chOff x="2178814" y="2240222"/>
            <a:chExt cx="3634566" cy="7296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FD019E5-EBDC-46EE-44F3-309EF9C7897B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604776-62B8-10B3-9894-20F7997D1B7A}"/>
                </a:ext>
              </a:extLst>
            </p:cNvPr>
            <p:cNvSpPr txBox="1"/>
            <p:nvPr/>
          </p:nvSpPr>
          <p:spPr>
            <a:xfrm>
              <a:off x="2918951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789AA95-B1F7-5FB8-F464-652A1F87A6C6}"/>
              </a:ext>
            </a:extLst>
          </p:cNvPr>
          <p:cNvSpPr txBox="1"/>
          <p:nvPr/>
        </p:nvSpPr>
        <p:spPr>
          <a:xfrm>
            <a:off x="5749329" y="3157114"/>
            <a:ext cx="52253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9119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DA8BD-6E4A-B7CF-571B-215219320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D403DE66-D03C-A506-C956-C5EE1BD6EE29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3" name="Freeform 17" descr="D:\51PPT模板网\51pptmoban.com\图片.jpg">
            <a:extLst>
              <a:ext uri="{FF2B5EF4-FFF2-40B4-BE49-F238E27FC236}">
                <a16:creationId xmlns:a16="http://schemas.microsoft.com/office/drawing/2014/main" id="{030BD936-E1E9-D9BD-7E0C-9835E5049EF0}"/>
              </a:ext>
            </a:extLst>
          </p:cNvPr>
          <p:cNvSpPr/>
          <p:nvPr/>
        </p:nvSpPr>
        <p:spPr bwMode="auto">
          <a:xfrm>
            <a:off x="4537048" y="982950"/>
            <a:ext cx="3087020" cy="3501694"/>
          </a:xfrm>
          <a:custGeom>
            <a:avLst/>
            <a:gdLst>
              <a:gd name="T0" fmla="*/ 106 w 212"/>
              <a:gd name="T1" fmla="*/ 241 h 241"/>
              <a:gd name="T2" fmla="*/ 100 w 212"/>
              <a:gd name="T3" fmla="*/ 240 h 241"/>
              <a:gd name="T4" fmla="*/ 6 w 212"/>
              <a:gd name="T5" fmla="*/ 185 h 241"/>
              <a:gd name="T6" fmla="*/ 0 w 212"/>
              <a:gd name="T7" fmla="*/ 174 h 241"/>
              <a:gd name="T8" fmla="*/ 0 w 212"/>
              <a:gd name="T9" fmla="*/ 68 h 241"/>
              <a:gd name="T10" fmla="*/ 6 w 212"/>
              <a:gd name="T11" fmla="*/ 57 h 241"/>
              <a:gd name="T12" fmla="*/ 100 w 212"/>
              <a:gd name="T13" fmla="*/ 2 h 241"/>
              <a:gd name="T14" fmla="*/ 106 w 212"/>
              <a:gd name="T15" fmla="*/ 0 h 241"/>
              <a:gd name="T16" fmla="*/ 112 w 212"/>
              <a:gd name="T17" fmla="*/ 2 h 241"/>
              <a:gd name="T18" fmla="*/ 206 w 212"/>
              <a:gd name="T19" fmla="*/ 57 h 241"/>
              <a:gd name="T20" fmla="*/ 212 w 212"/>
              <a:gd name="T21" fmla="*/ 68 h 241"/>
              <a:gd name="T22" fmla="*/ 212 w 212"/>
              <a:gd name="T23" fmla="*/ 174 h 241"/>
              <a:gd name="T24" fmla="*/ 206 w 212"/>
              <a:gd name="T25" fmla="*/ 185 h 241"/>
              <a:gd name="T26" fmla="*/ 112 w 212"/>
              <a:gd name="T27" fmla="*/ 240 h 241"/>
              <a:gd name="T28" fmla="*/ 106 w 212"/>
              <a:gd name="T2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2" h="241">
                <a:moveTo>
                  <a:pt x="106" y="241"/>
                </a:moveTo>
                <a:cubicBezTo>
                  <a:pt x="104" y="241"/>
                  <a:pt x="101" y="241"/>
                  <a:pt x="100" y="240"/>
                </a:cubicBezTo>
                <a:cubicBezTo>
                  <a:pt x="6" y="185"/>
                  <a:pt x="6" y="185"/>
                  <a:pt x="6" y="185"/>
                </a:cubicBezTo>
                <a:cubicBezTo>
                  <a:pt x="3" y="183"/>
                  <a:pt x="0" y="178"/>
                  <a:pt x="0" y="1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4"/>
                  <a:pt x="3" y="59"/>
                  <a:pt x="6" y="57"/>
                </a:cubicBezTo>
                <a:cubicBezTo>
                  <a:pt x="100" y="2"/>
                  <a:pt x="100" y="2"/>
                  <a:pt x="100" y="2"/>
                </a:cubicBezTo>
                <a:cubicBezTo>
                  <a:pt x="101" y="1"/>
                  <a:pt x="104" y="0"/>
                  <a:pt x="106" y="0"/>
                </a:cubicBezTo>
                <a:cubicBezTo>
                  <a:pt x="108" y="0"/>
                  <a:pt x="111" y="1"/>
                  <a:pt x="112" y="2"/>
                </a:cubicBezTo>
                <a:cubicBezTo>
                  <a:pt x="206" y="57"/>
                  <a:pt x="206" y="57"/>
                  <a:pt x="206" y="57"/>
                </a:cubicBezTo>
                <a:cubicBezTo>
                  <a:pt x="209" y="59"/>
                  <a:pt x="212" y="64"/>
                  <a:pt x="212" y="68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12" y="178"/>
                  <a:pt x="209" y="183"/>
                  <a:pt x="206" y="185"/>
                </a:cubicBezTo>
                <a:cubicBezTo>
                  <a:pt x="112" y="240"/>
                  <a:pt x="112" y="240"/>
                  <a:pt x="112" y="240"/>
                </a:cubicBezTo>
                <a:cubicBezTo>
                  <a:pt x="111" y="241"/>
                  <a:pt x="108" y="241"/>
                  <a:pt x="106" y="241"/>
                </a:cubicBezTo>
                <a:close/>
              </a:path>
            </a:pathLst>
          </a:custGeom>
          <a:blipFill dpi="0" rotWithShape="1">
            <a:blip r:embed="rId3"/>
            <a:srcRect/>
            <a:tile tx="-1200150" ty="-552450" sx="100000" sy="100000" flip="none" algn="tl"/>
          </a:blip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4C792BCA-F938-5CAA-88F5-6B1BB35A619E}"/>
              </a:ext>
            </a:extLst>
          </p:cNvPr>
          <p:cNvGrpSpPr/>
          <p:nvPr/>
        </p:nvGrpSpPr>
        <p:grpSpPr>
          <a:xfrm>
            <a:off x="5688587" y="2249575"/>
            <a:ext cx="936744" cy="936733"/>
            <a:chOff x="8601075" y="5575300"/>
            <a:chExt cx="433388" cy="433388"/>
          </a:xfrm>
          <a:solidFill>
            <a:schemeClr val="bg1"/>
          </a:solidFill>
        </p:grpSpPr>
        <p:sp>
          <p:nvSpPr>
            <p:cNvPr id="5" name="Freeform 15">
              <a:extLst>
                <a:ext uri="{FF2B5EF4-FFF2-40B4-BE49-F238E27FC236}">
                  <a16:creationId xmlns:a16="http://schemas.microsoft.com/office/drawing/2014/main" id="{7860C97C-F4B5-51BB-C495-0713460775DE}"/>
                </a:ext>
              </a:extLst>
            </p:cNvPr>
            <p:cNvSpPr/>
            <p:nvPr/>
          </p:nvSpPr>
          <p:spPr bwMode="auto">
            <a:xfrm>
              <a:off x="8780463" y="5803900"/>
              <a:ext cx="71438" cy="69850"/>
            </a:xfrm>
            <a:custGeom>
              <a:avLst/>
              <a:gdLst>
                <a:gd name="T0" fmla="*/ 18 w 19"/>
                <a:gd name="T1" fmla="*/ 11 h 19"/>
                <a:gd name="T2" fmla="*/ 16 w 19"/>
                <a:gd name="T3" fmla="*/ 14 h 19"/>
                <a:gd name="T4" fmla="*/ 3 w 19"/>
                <a:gd name="T5" fmla="*/ 19 h 19"/>
                <a:gd name="T6" fmla="*/ 0 w 19"/>
                <a:gd name="T7" fmla="*/ 16 h 19"/>
                <a:gd name="T8" fmla="*/ 3 w 19"/>
                <a:gd name="T9" fmla="*/ 2 h 19"/>
                <a:gd name="T10" fmla="*/ 5 w 19"/>
                <a:gd name="T11" fmla="*/ 1 h 19"/>
                <a:gd name="T12" fmla="*/ 18 w 19"/>
                <a:gd name="T1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8" y="11"/>
                  </a:moveTo>
                  <a:cubicBezTo>
                    <a:pt x="19" y="12"/>
                    <a:pt x="18" y="13"/>
                    <a:pt x="16" y="1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9"/>
                    <a:pt x="0" y="18"/>
                    <a:pt x="0" y="1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0"/>
                    <a:pt x="5" y="1"/>
                  </a:cubicBez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E9C6AE3C-A823-35A8-2AE0-4D1FC1836F6E}"/>
                </a:ext>
              </a:extLst>
            </p:cNvPr>
            <p:cNvSpPr/>
            <p:nvPr/>
          </p:nvSpPr>
          <p:spPr bwMode="auto">
            <a:xfrm>
              <a:off x="8810625" y="5627688"/>
              <a:ext cx="187325" cy="198438"/>
            </a:xfrm>
            <a:custGeom>
              <a:avLst/>
              <a:gdLst>
                <a:gd name="T0" fmla="*/ 22 w 50"/>
                <a:gd name="T1" fmla="*/ 50 h 53"/>
                <a:gd name="T2" fmla="*/ 45 w 50"/>
                <a:gd name="T3" fmla="*/ 22 h 53"/>
                <a:gd name="T4" fmla="*/ 50 w 50"/>
                <a:gd name="T5" fmla="*/ 16 h 53"/>
                <a:gd name="T6" fmla="*/ 42 w 50"/>
                <a:gd name="T7" fmla="*/ 9 h 53"/>
                <a:gd name="T8" fmla="*/ 38 w 50"/>
                <a:gd name="T9" fmla="*/ 6 h 53"/>
                <a:gd name="T10" fmla="*/ 30 w 50"/>
                <a:gd name="T11" fmla="*/ 0 h 53"/>
                <a:gd name="T12" fmla="*/ 25 w 50"/>
                <a:gd name="T13" fmla="*/ 6 h 53"/>
                <a:gd name="T14" fmla="*/ 2 w 50"/>
                <a:gd name="T15" fmla="*/ 34 h 53"/>
                <a:gd name="T16" fmla="*/ 5 w 50"/>
                <a:gd name="T17" fmla="*/ 46 h 53"/>
                <a:gd name="T18" fmla="*/ 9 w 50"/>
                <a:gd name="T19" fmla="*/ 50 h 53"/>
                <a:gd name="T20" fmla="*/ 22 w 50"/>
                <a:gd name="T21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3">
                  <a:moveTo>
                    <a:pt x="22" y="5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8"/>
                    <a:pt x="1" y="43"/>
                    <a:pt x="5" y="4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3" y="53"/>
                    <a:pt x="18" y="53"/>
                    <a:pt x="2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Freeform 17">
              <a:extLst>
                <a:ext uri="{FF2B5EF4-FFF2-40B4-BE49-F238E27FC236}">
                  <a16:creationId xmlns:a16="http://schemas.microsoft.com/office/drawing/2014/main" id="{F4A0C030-4958-4BDC-148C-74CDB75F0E43}"/>
                </a:ext>
              </a:extLst>
            </p:cNvPr>
            <p:cNvSpPr/>
            <p:nvPr/>
          </p:nvSpPr>
          <p:spPr bwMode="auto">
            <a:xfrm>
              <a:off x="8934450" y="5575300"/>
              <a:ext cx="100013" cy="96838"/>
            </a:xfrm>
            <a:custGeom>
              <a:avLst/>
              <a:gdLst>
                <a:gd name="T0" fmla="*/ 0 w 27"/>
                <a:gd name="T1" fmla="*/ 9 h 26"/>
                <a:gd name="T2" fmla="*/ 5 w 27"/>
                <a:gd name="T3" fmla="*/ 14 h 26"/>
                <a:gd name="T4" fmla="*/ 15 w 27"/>
                <a:gd name="T5" fmla="*/ 22 h 26"/>
                <a:gd name="T6" fmla="*/ 20 w 27"/>
                <a:gd name="T7" fmla="*/ 26 h 26"/>
                <a:gd name="T8" fmla="*/ 25 w 27"/>
                <a:gd name="T9" fmla="*/ 20 h 26"/>
                <a:gd name="T10" fmla="*/ 24 w 27"/>
                <a:gd name="T11" fmla="*/ 11 h 26"/>
                <a:gd name="T12" fmla="*/ 14 w 27"/>
                <a:gd name="T13" fmla="*/ 3 h 26"/>
                <a:gd name="T14" fmla="*/ 5 w 27"/>
                <a:gd name="T15" fmla="*/ 4 h 26"/>
                <a:gd name="T16" fmla="*/ 0 w 27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6">
                  <a:moveTo>
                    <a:pt x="0" y="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17"/>
                    <a:pt x="27" y="13"/>
                    <a:pt x="24" y="1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7" y="1"/>
                    <a:pt x="5" y="4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CF739FF8-503A-1D65-FF13-41D669824CED}"/>
                </a:ext>
              </a:extLst>
            </p:cNvPr>
            <p:cNvSpPr/>
            <p:nvPr/>
          </p:nvSpPr>
          <p:spPr bwMode="auto">
            <a:xfrm>
              <a:off x="8659813" y="5878513"/>
              <a:ext cx="109538" cy="82550"/>
            </a:xfrm>
            <a:custGeom>
              <a:avLst/>
              <a:gdLst>
                <a:gd name="T0" fmla="*/ 27 w 29"/>
                <a:gd name="T1" fmla="*/ 8 h 22"/>
                <a:gd name="T2" fmla="*/ 14 w 29"/>
                <a:gd name="T3" fmla="*/ 20 h 22"/>
                <a:gd name="T4" fmla="*/ 8 w 29"/>
                <a:gd name="T5" fmla="*/ 20 h 22"/>
                <a:gd name="T6" fmla="*/ 2 w 29"/>
                <a:gd name="T7" fmla="*/ 14 h 22"/>
                <a:gd name="T8" fmla="*/ 2 w 29"/>
                <a:gd name="T9" fmla="*/ 8 h 22"/>
                <a:gd name="T10" fmla="*/ 8 w 29"/>
                <a:gd name="T11" fmla="*/ 8 h 22"/>
                <a:gd name="T12" fmla="*/ 11 w 29"/>
                <a:gd name="T13" fmla="*/ 11 h 22"/>
                <a:gd name="T14" fmla="*/ 21 w 29"/>
                <a:gd name="T15" fmla="*/ 2 h 22"/>
                <a:gd name="T16" fmla="*/ 27 w 29"/>
                <a:gd name="T17" fmla="*/ 2 h 22"/>
                <a:gd name="T18" fmla="*/ 27 w 29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2">
                  <a:moveTo>
                    <a:pt x="27" y="8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3" y="22"/>
                    <a:pt x="10" y="22"/>
                    <a:pt x="8" y="2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4" y="6"/>
                    <a:pt x="6" y="6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3"/>
                    <a:pt x="29" y="6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94EEBC39-881F-EE08-0D3B-2B53680E41AE}"/>
                </a:ext>
              </a:extLst>
            </p:cNvPr>
            <p:cNvSpPr/>
            <p:nvPr/>
          </p:nvSpPr>
          <p:spPr bwMode="auto">
            <a:xfrm>
              <a:off x="8601075" y="5575300"/>
              <a:ext cx="322263" cy="433388"/>
            </a:xfrm>
            <a:custGeom>
              <a:avLst/>
              <a:gdLst>
                <a:gd name="T0" fmla="*/ 86 w 86"/>
                <a:gd name="T1" fmla="*/ 91 h 116"/>
                <a:gd name="T2" fmla="*/ 86 w 86"/>
                <a:gd name="T3" fmla="*/ 65 h 116"/>
                <a:gd name="T4" fmla="*/ 84 w 86"/>
                <a:gd name="T5" fmla="*/ 69 h 116"/>
                <a:gd name="T6" fmla="*/ 82 w 86"/>
                <a:gd name="T7" fmla="*/ 70 h 116"/>
                <a:gd name="T8" fmla="*/ 79 w 86"/>
                <a:gd name="T9" fmla="*/ 72 h 116"/>
                <a:gd name="T10" fmla="*/ 79 w 86"/>
                <a:gd name="T11" fmla="*/ 78 h 116"/>
                <a:gd name="T12" fmla="*/ 79 w 86"/>
                <a:gd name="T13" fmla="*/ 91 h 116"/>
                <a:gd name="T14" fmla="*/ 62 w 86"/>
                <a:gd name="T15" fmla="*/ 91 h 116"/>
                <a:gd name="T16" fmla="*/ 62 w 86"/>
                <a:gd name="T17" fmla="*/ 109 h 116"/>
                <a:gd name="T18" fmla="*/ 61 w 86"/>
                <a:gd name="T19" fmla="*/ 109 h 116"/>
                <a:gd name="T20" fmla="*/ 61 w 86"/>
                <a:gd name="T21" fmla="*/ 109 h 116"/>
                <a:gd name="T22" fmla="*/ 56 w 86"/>
                <a:gd name="T23" fmla="*/ 109 h 116"/>
                <a:gd name="T24" fmla="*/ 30 w 86"/>
                <a:gd name="T25" fmla="*/ 109 h 116"/>
                <a:gd name="T26" fmla="*/ 16 w 86"/>
                <a:gd name="T27" fmla="*/ 109 h 116"/>
                <a:gd name="T28" fmla="*/ 7 w 86"/>
                <a:gd name="T29" fmla="*/ 100 h 116"/>
                <a:gd name="T30" fmla="*/ 7 w 86"/>
                <a:gd name="T31" fmla="*/ 17 h 116"/>
                <a:gd name="T32" fmla="*/ 9 w 86"/>
                <a:gd name="T33" fmla="*/ 10 h 116"/>
                <a:gd name="T34" fmla="*/ 16 w 86"/>
                <a:gd name="T35" fmla="*/ 8 h 116"/>
                <a:gd name="T36" fmla="*/ 70 w 86"/>
                <a:gd name="T37" fmla="*/ 8 h 116"/>
                <a:gd name="T38" fmla="*/ 77 w 86"/>
                <a:gd name="T39" fmla="*/ 10 h 116"/>
                <a:gd name="T40" fmla="*/ 78 w 86"/>
                <a:gd name="T41" fmla="*/ 12 h 116"/>
                <a:gd name="T42" fmla="*/ 83 w 86"/>
                <a:gd name="T43" fmla="*/ 6 h 116"/>
                <a:gd name="T44" fmla="*/ 82 w 86"/>
                <a:gd name="T45" fmla="*/ 5 h 116"/>
                <a:gd name="T46" fmla="*/ 71 w 86"/>
                <a:gd name="T47" fmla="*/ 0 h 116"/>
                <a:gd name="T48" fmla="*/ 71 w 86"/>
                <a:gd name="T49" fmla="*/ 0 h 116"/>
                <a:gd name="T50" fmla="*/ 15 w 86"/>
                <a:gd name="T51" fmla="*/ 0 h 116"/>
                <a:gd name="T52" fmla="*/ 15 w 86"/>
                <a:gd name="T53" fmla="*/ 0 h 116"/>
                <a:gd name="T54" fmla="*/ 4 w 86"/>
                <a:gd name="T55" fmla="*/ 5 h 116"/>
                <a:gd name="T56" fmla="*/ 0 w 86"/>
                <a:gd name="T57" fmla="*/ 16 h 116"/>
                <a:gd name="T58" fmla="*/ 0 w 86"/>
                <a:gd name="T59" fmla="*/ 101 h 116"/>
                <a:gd name="T60" fmla="*/ 15 w 86"/>
                <a:gd name="T61" fmla="*/ 116 h 116"/>
                <a:gd name="T62" fmla="*/ 30 w 86"/>
                <a:gd name="T63" fmla="*/ 116 h 116"/>
                <a:gd name="T64" fmla="*/ 56 w 86"/>
                <a:gd name="T65" fmla="*/ 116 h 116"/>
                <a:gd name="T66" fmla="*/ 62 w 86"/>
                <a:gd name="T67" fmla="*/ 116 h 116"/>
                <a:gd name="T68" fmla="*/ 66 w 86"/>
                <a:gd name="T69" fmla="*/ 114 h 116"/>
                <a:gd name="T70" fmla="*/ 85 w 86"/>
                <a:gd name="T71" fmla="*/ 96 h 116"/>
                <a:gd name="T72" fmla="*/ 86 w 86"/>
                <a:gd name="T73" fmla="*/ 92 h 116"/>
                <a:gd name="T74" fmla="*/ 86 w 86"/>
                <a:gd name="T75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116">
                  <a:moveTo>
                    <a:pt x="86" y="91"/>
                  </a:moveTo>
                  <a:cubicBezTo>
                    <a:pt x="86" y="65"/>
                    <a:pt x="86" y="65"/>
                    <a:pt x="86" y="65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3" y="69"/>
                    <a:pt x="82" y="70"/>
                  </a:cubicBezTo>
                  <a:cubicBezTo>
                    <a:pt x="81" y="70"/>
                    <a:pt x="80" y="71"/>
                    <a:pt x="79" y="72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1" y="109"/>
                    <a:pt x="7" y="105"/>
                    <a:pt x="7" y="10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1" y="9"/>
                    <a:pt x="13" y="8"/>
                    <a:pt x="16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3" y="8"/>
                    <a:pt x="75" y="9"/>
                    <a:pt x="77" y="10"/>
                  </a:cubicBezTo>
                  <a:cubicBezTo>
                    <a:pt x="77" y="11"/>
                    <a:pt x="78" y="11"/>
                    <a:pt x="78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9" y="2"/>
                    <a:pt x="75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1"/>
                    <a:pt x="0" y="1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9"/>
                    <a:pt x="6" y="116"/>
                    <a:pt x="15" y="116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4" y="116"/>
                    <a:pt x="65" y="115"/>
                    <a:pt x="66" y="114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6" y="95"/>
                    <a:pt x="86" y="93"/>
                    <a:pt x="86" y="92"/>
                  </a:cubicBezTo>
                  <a:cubicBezTo>
                    <a:pt x="86" y="92"/>
                    <a:pt x="86" y="92"/>
                    <a:pt x="8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C8B4C999-F898-3FDF-9C4B-9E0809DB4553}"/>
                </a:ext>
              </a:extLst>
            </p:cNvPr>
            <p:cNvSpPr/>
            <p:nvPr/>
          </p:nvSpPr>
          <p:spPr bwMode="auto">
            <a:xfrm>
              <a:off x="8653463" y="5657850"/>
              <a:ext cx="209550" cy="25400"/>
            </a:xfrm>
            <a:custGeom>
              <a:avLst/>
              <a:gdLst>
                <a:gd name="T0" fmla="*/ 54 w 56"/>
                <a:gd name="T1" fmla="*/ 0 h 7"/>
                <a:gd name="T2" fmla="*/ 4 w 56"/>
                <a:gd name="T3" fmla="*/ 0 h 7"/>
                <a:gd name="T4" fmla="*/ 0 w 56"/>
                <a:gd name="T5" fmla="*/ 4 h 7"/>
                <a:gd name="T6" fmla="*/ 4 w 56"/>
                <a:gd name="T7" fmla="*/ 7 h 7"/>
                <a:gd name="T8" fmla="*/ 50 w 56"/>
                <a:gd name="T9" fmla="*/ 7 h 7"/>
                <a:gd name="T10" fmla="*/ 56 w 56"/>
                <a:gd name="T11" fmla="*/ 0 h 7"/>
                <a:gd name="T12" fmla="*/ 54 w 5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">
                  <a:moveTo>
                    <a:pt x="5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7A3F5D5C-55E1-1145-2A9F-70AFFF289C9B}"/>
                </a:ext>
              </a:extLst>
            </p:cNvPr>
            <p:cNvSpPr/>
            <p:nvPr/>
          </p:nvSpPr>
          <p:spPr bwMode="auto">
            <a:xfrm>
              <a:off x="8653463" y="5713413"/>
              <a:ext cx="163513" cy="25400"/>
            </a:xfrm>
            <a:custGeom>
              <a:avLst/>
              <a:gdLst>
                <a:gd name="T0" fmla="*/ 44 w 44"/>
                <a:gd name="T1" fmla="*/ 0 h 7"/>
                <a:gd name="T2" fmla="*/ 4 w 44"/>
                <a:gd name="T3" fmla="*/ 0 h 7"/>
                <a:gd name="T4" fmla="*/ 0 w 44"/>
                <a:gd name="T5" fmla="*/ 3 h 7"/>
                <a:gd name="T6" fmla="*/ 4 w 44"/>
                <a:gd name="T7" fmla="*/ 7 h 7"/>
                <a:gd name="T8" fmla="*/ 38 w 44"/>
                <a:gd name="T9" fmla="*/ 7 h 7"/>
                <a:gd name="T10" fmla="*/ 39 w 44"/>
                <a:gd name="T11" fmla="*/ 6 h 7"/>
                <a:gd name="T12" fmla="*/ 44 w 4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9" y="6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E60EF6F4-B847-3898-99FE-E09A9BDAC4A5}"/>
                </a:ext>
              </a:extLst>
            </p:cNvPr>
            <p:cNvSpPr/>
            <p:nvPr/>
          </p:nvSpPr>
          <p:spPr bwMode="auto">
            <a:xfrm>
              <a:off x="8653463" y="5765800"/>
              <a:ext cx="134938" cy="26988"/>
            </a:xfrm>
            <a:custGeom>
              <a:avLst/>
              <a:gdLst>
                <a:gd name="T0" fmla="*/ 36 w 36"/>
                <a:gd name="T1" fmla="*/ 3 h 7"/>
                <a:gd name="T2" fmla="*/ 36 w 36"/>
                <a:gd name="T3" fmla="*/ 0 h 7"/>
                <a:gd name="T4" fmla="*/ 4 w 36"/>
                <a:gd name="T5" fmla="*/ 0 h 7"/>
                <a:gd name="T6" fmla="*/ 0 w 36"/>
                <a:gd name="T7" fmla="*/ 4 h 7"/>
                <a:gd name="T8" fmla="*/ 4 w 36"/>
                <a:gd name="T9" fmla="*/ 7 h 7"/>
                <a:gd name="T10" fmla="*/ 31 w 36"/>
                <a:gd name="T11" fmla="*/ 7 h 7"/>
                <a:gd name="T12" fmla="*/ 36 w 3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">
                  <a:moveTo>
                    <a:pt x="36" y="3"/>
                  </a:moveTo>
                  <a:cubicBezTo>
                    <a:pt x="36" y="2"/>
                    <a:pt x="36" y="1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5"/>
                    <a:pt x="34" y="4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CA2BB585-46F4-7A95-9A6D-AFFAF0504038}"/>
                </a:ext>
              </a:extLst>
            </p:cNvPr>
            <p:cNvSpPr/>
            <p:nvPr/>
          </p:nvSpPr>
          <p:spPr bwMode="auto">
            <a:xfrm>
              <a:off x="8653463" y="5818188"/>
              <a:ext cx="107950" cy="30163"/>
            </a:xfrm>
            <a:custGeom>
              <a:avLst/>
              <a:gdLst>
                <a:gd name="T0" fmla="*/ 4 w 29"/>
                <a:gd name="T1" fmla="*/ 0 h 8"/>
                <a:gd name="T2" fmla="*/ 0 w 29"/>
                <a:gd name="T3" fmla="*/ 4 h 8"/>
                <a:gd name="T4" fmla="*/ 4 w 29"/>
                <a:gd name="T5" fmla="*/ 8 h 8"/>
                <a:gd name="T6" fmla="*/ 28 w 29"/>
                <a:gd name="T7" fmla="*/ 8 h 8"/>
                <a:gd name="T8" fmla="*/ 29 w 29"/>
                <a:gd name="T9" fmla="*/ 0 h 8"/>
                <a:gd name="T10" fmla="*/ 4 w 2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6" name="Freeform 17">
            <a:extLst>
              <a:ext uri="{FF2B5EF4-FFF2-40B4-BE49-F238E27FC236}">
                <a16:creationId xmlns:a16="http://schemas.microsoft.com/office/drawing/2014/main" id="{27480D39-44CA-B6A7-FAB9-53391C202E50}"/>
              </a:ext>
            </a:extLst>
          </p:cNvPr>
          <p:cNvSpPr/>
          <p:nvPr/>
        </p:nvSpPr>
        <p:spPr bwMode="auto">
          <a:xfrm>
            <a:off x="1417238" y="1402487"/>
            <a:ext cx="2347309" cy="2662620"/>
          </a:xfrm>
          <a:custGeom>
            <a:avLst/>
            <a:gdLst>
              <a:gd name="T0" fmla="*/ 106 w 212"/>
              <a:gd name="T1" fmla="*/ 241 h 241"/>
              <a:gd name="T2" fmla="*/ 100 w 212"/>
              <a:gd name="T3" fmla="*/ 240 h 241"/>
              <a:gd name="T4" fmla="*/ 6 w 212"/>
              <a:gd name="T5" fmla="*/ 185 h 241"/>
              <a:gd name="T6" fmla="*/ 0 w 212"/>
              <a:gd name="T7" fmla="*/ 174 h 241"/>
              <a:gd name="T8" fmla="*/ 0 w 212"/>
              <a:gd name="T9" fmla="*/ 68 h 241"/>
              <a:gd name="T10" fmla="*/ 6 w 212"/>
              <a:gd name="T11" fmla="*/ 57 h 241"/>
              <a:gd name="T12" fmla="*/ 100 w 212"/>
              <a:gd name="T13" fmla="*/ 2 h 241"/>
              <a:gd name="T14" fmla="*/ 106 w 212"/>
              <a:gd name="T15" fmla="*/ 0 h 241"/>
              <a:gd name="T16" fmla="*/ 112 w 212"/>
              <a:gd name="T17" fmla="*/ 2 h 241"/>
              <a:gd name="T18" fmla="*/ 206 w 212"/>
              <a:gd name="T19" fmla="*/ 57 h 241"/>
              <a:gd name="T20" fmla="*/ 212 w 212"/>
              <a:gd name="T21" fmla="*/ 68 h 241"/>
              <a:gd name="T22" fmla="*/ 212 w 212"/>
              <a:gd name="T23" fmla="*/ 174 h 241"/>
              <a:gd name="T24" fmla="*/ 206 w 212"/>
              <a:gd name="T25" fmla="*/ 185 h 241"/>
              <a:gd name="T26" fmla="*/ 112 w 212"/>
              <a:gd name="T27" fmla="*/ 240 h 241"/>
              <a:gd name="T28" fmla="*/ 106 w 212"/>
              <a:gd name="T2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2" h="241">
                <a:moveTo>
                  <a:pt x="106" y="241"/>
                </a:moveTo>
                <a:cubicBezTo>
                  <a:pt x="104" y="241"/>
                  <a:pt x="101" y="241"/>
                  <a:pt x="100" y="240"/>
                </a:cubicBezTo>
                <a:cubicBezTo>
                  <a:pt x="6" y="185"/>
                  <a:pt x="6" y="185"/>
                  <a:pt x="6" y="185"/>
                </a:cubicBezTo>
                <a:cubicBezTo>
                  <a:pt x="3" y="183"/>
                  <a:pt x="0" y="178"/>
                  <a:pt x="0" y="1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4"/>
                  <a:pt x="3" y="59"/>
                  <a:pt x="6" y="57"/>
                </a:cubicBezTo>
                <a:cubicBezTo>
                  <a:pt x="100" y="2"/>
                  <a:pt x="100" y="2"/>
                  <a:pt x="100" y="2"/>
                </a:cubicBezTo>
                <a:cubicBezTo>
                  <a:pt x="101" y="1"/>
                  <a:pt x="104" y="0"/>
                  <a:pt x="106" y="0"/>
                </a:cubicBezTo>
                <a:cubicBezTo>
                  <a:pt x="108" y="0"/>
                  <a:pt x="111" y="1"/>
                  <a:pt x="112" y="2"/>
                </a:cubicBezTo>
                <a:cubicBezTo>
                  <a:pt x="206" y="57"/>
                  <a:pt x="206" y="57"/>
                  <a:pt x="206" y="57"/>
                </a:cubicBezTo>
                <a:cubicBezTo>
                  <a:pt x="209" y="59"/>
                  <a:pt x="212" y="64"/>
                  <a:pt x="212" y="68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12" y="178"/>
                  <a:pt x="209" y="183"/>
                  <a:pt x="206" y="185"/>
                </a:cubicBezTo>
                <a:cubicBezTo>
                  <a:pt x="112" y="240"/>
                  <a:pt x="112" y="240"/>
                  <a:pt x="112" y="240"/>
                </a:cubicBezTo>
                <a:cubicBezTo>
                  <a:pt x="111" y="241"/>
                  <a:pt x="108" y="241"/>
                  <a:pt x="106" y="241"/>
                </a:cubicBezTo>
                <a:close/>
              </a:path>
            </a:pathLst>
          </a:custGeom>
          <a:solidFill>
            <a:srgbClr val="354DA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Group 24">
            <a:extLst>
              <a:ext uri="{FF2B5EF4-FFF2-40B4-BE49-F238E27FC236}">
                <a16:creationId xmlns:a16="http://schemas.microsoft.com/office/drawing/2014/main" id="{9704FA8F-1321-F0A9-4703-F86A369A9341}"/>
              </a:ext>
            </a:extLst>
          </p:cNvPr>
          <p:cNvGrpSpPr/>
          <p:nvPr/>
        </p:nvGrpSpPr>
        <p:grpSpPr>
          <a:xfrm>
            <a:off x="2244454" y="2193039"/>
            <a:ext cx="814799" cy="1081512"/>
            <a:chOff x="11153775" y="5430838"/>
            <a:chExt cx="441326" cy="585787"/>
          </a:xfrm>
          <a:solidFill>
            <a:schemeClr val="bg1"/>
          </a:solidFill>
        </p:grpSpPr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034E66AA-E5C8-0DD5-46E5-7C3C32A1D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53775" y="5659438"/>
              <a:ext cx="261938" cy="357187"/>
            </a:xfrm>
            <a:custGeom>
              <a:avLst/>
              <a:gdLst>
                <a:gd name="T0" fmla="*/ 53 w 70"/>
                <a:gd name="T1" fmla="*/ 0 h 95"/>
                <a:gd name="T2" fmla="*/ 17 w 70"/>
                <a:gd name="T3" fmla="*/ 0 h 95"/>
                <a:gd name="T4" fmla="*/ 0 w 70"/>
                <a:gd name="T5" fmla="*/ 17 h 95"/>
                <a:gd name="T6" fmla="*/ 0 w 70"/>
                <a:gd name="T7" fmla="*/ 78 h 95"/>
                <a:gd name="T8" fmla="*/ 17 w 70"/>
                <a:gd name="T9" fmla="*/ 95 h 95"/>
                <a:gd name="T10" fmla="*/ 53 w 70"/>
                <a:gd name="T11" fmla="*/ 95 h 95"/>
                <a:gd name="T12" fmla="*/ 70 w 70"/>
                <a:gd name="T13" fmla="*/ 78 h 95"/>
                <a:gd name="T14" fmla="*/ 70 w 70"/>
                <a:gd name="T15" fmla="*/ 17 h 95"/>
                <a:gd name="T16" fmla="*/ 53 w 70"/>
                <a:gd name="T17" fmla="*/ 0 h 95"/>
                <a:gd name="T18" fmla="*/ 35 w 70"/>
                <a:gd name="T19" fmla="*/ 90 h 95"/>
                <a:gd name="T20" fmla="*/ 30 w 70"/>
                <a:gd name="T21" fmla="*/ 85 h 95"/>
                <a:gd name="T22" fmla="*/ 35 w 70"/>
                <a:gd name="T23" fmla="*/ 80 h 95"/>
                <a:gd name="T24" fmla="*/ 40 w 70"/>
                <a:gd name="T25" fmla="*/ 85 h 95"/>
                <a:gd name="T26" fmla="*/ 35 w 70"/>
                <a:gd name="T27" fmla="*/ 90 h 95"/>
                <a:gd name="T28" fmla="*/ 57 w 70"/>
                <a:gd name="T29" fmla="*/ 76 h 95"/>
                <a:gd name="T30" fmla="*/ 13 w 70"/>
                <a:gd name="T31" fmla="*/ 76 h 95"/>
                <a:gd name="T32" fmla="*/ 13 w 70"/>
                <a:gd name="T33" fmla="*/ 13 h 95"/>
                <a:gd name="T34" fmla="*/ 57 w 70"/>
                <a:gd name="T35" fmla="*/ 13 h 95"/>
                <a:gd name="T36" fmla="*/ 57 w 70"/>
                <a:gd name="T37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5">
                  <a:moveTo>
                    <a:pt x="5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5"/>
                    <a:pt x="17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2" y="95"/>
                    <a:pt x="70" y="88"/>
                    <a:pt x="70" y="78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8"/>
                    <a:pt x="62" y="0"/>
                    <a:pt x="53" y="0"/>
                  </a:cubicBezTo>
                  <a:close/>
                  <a:moveTo>
                    <a:pt x="35" y="90"/>
                  </a:moveTo>
                  <a:cubicBezTo>
                    <a:pt x="32" y="90"/>
                    <a:pt x="30" y="88"/>
                    <a:pt x="30" y="85"/>
                  </a:cubicBezTo>
                  <a:cubicBezTo>
                    <a:pt x="30" y="82"/>
                    <a:pt x="32" y="80"/>
                    <a:pt x="35" y="80"/>
                  </a:cubicBezTo>
                  <a:cubicBezTo>
                    <a:pt x="38" y="80"/>
                    <a:pt x="40" y="82"/>
                    <a:pt x="40" y="85"/>
                  </a:cubicBezTo>
                  <a:cubicBezTo>
                    <a:pt x="40" y="88"/>
                    <a:pt x="38" y="90"/>
                    <a:pt x="35" y="90"/>
                  </a:cubicBezTo>
                  <a:close/>
                  <a:moveTo>
                    <a:pt x="57" y="76"/>
                  </a:moveTo>
                  <a:cubicBezTo>
                    <a:pt x="13" y="76"/>
                    <a:pt x="13" y="76"/>
                    <a:pt x="13" y="7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7" y="13"/>
                    <a:pt x="57" y="13"/>
                    <a:pt x="57" y="13"/>
                  </a:cubicBezTo>
                  <a:lnTo>
                    <a:pt x="5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EDC1263F-35D7-5ACD-460B-68640A2725DB}"/>
                </a:ext>
              </a:extLst>
            </p:cNvPr>
            <p:cNvSpPr/>
            <p:nvPr/>
          </p:nvSpPr>
          <p:spPr bwMode="auto">
            <a:xfrm>
              <a:off x="11212513" y="5764213"/>
              <a:ext cx="142875" cy="79375"/>
            </a:xfrm>
            <a:custGeom>
              <a:avLst/>
              <a:gdLst>
                <a:gd name="T0" fmla="*/ 35 w 38"/>
                <a:gd name="T1" fmla="*/ 3 h 21"/>
                <a:gd name="T2" fmla="*/ 31 w 38"/>
                <a:gd name="T3" fmla="*/ 5 h 21"/>
                <a:gd name="T4" fmla="*/ 27 w 38"/>
                <a:gd name="T5" fmla="*/ 14 h 21"/>
                <a:gd name="T6" fmla="*/ 15 w 38"/>
                <a:gd name="T7" fmla="*/ 14 h 21"/>
                <a:gd name="T8" fmla="*/ 12 w 38"/>
                <a:gd name="T9" fmla="*/ 3 h 21"/>
                <a:gd name="T10" fmla="*/ 12 w 38"/>
                <a:gd name="T11" fmla="*/ 2 h 21"/>
                <a:gd name="T12" fmla="*/ 8 w 38"/>
                <a:gd name="T13" fmla="*/ 0 h 21"/>
                <a:gd name="T14" fmla="*/ 4 w 38"/>
                <a:gd name="T15" fmla="*/ 0 h 21"/>
                <a:gd name="T16" fmla="*/ 0 w 38"/>
                <a:gd name="T17" fmla="*/ 4 h 21"/>
                <a:gd name="T18" fmla="*/ 4 w 38"/>
                <a:gd name="T19" fmla="*/ 7 h 21"/>
                <a:gd name="T20" fmla="*/ 6 w 38"/>
                <a:gd name="T21" fmla="*/ 7 h 21"/>
                <a:gd name="T22" fmla="*/ 9 w 38"/>
                <a:gd name="T23" fmla="*/ 18 h 21"/>
                <a:gd name="T24" fmla="*/ 10 w 38"/>
                <a:gd name="T25" fmla="*/ 20 h 21"/>
                <a:gd name="T26" fmla="*/ 10 w 38"/>
                <a:gd name="T27" fmla="*/ 20 h 21"/>
                <a:gd name="T28" fmla="*/ 10 w 38"/>
                <a:gd name="T29" fmla="*/ 20 h 21"/>
                <a:gd name="T30" fmla="*/ 12 w 38"/>
                <a:gd name="T31" fmla="*/ 21 h 21"/>
                <a:gd name="T32" fmla="*/ 29 w 38"/>
                <a:gd name="T33" fmla="*/ 21 h 21"/>
                <a:gd name="T34" fmla="*/ 31 w 38"/>
                <a:gd name="T35" fmla="*/ 20 h 21"/>
                <a:gd name="T36" fmla="*/ 33 w 38"/>
                <a:gd name="T37" fmla="*/ 18 h 21"/>
                <a:gd name="T38" fmla="*/ 37 w 38"/>
                <a:gd name="T39" fmla="*/ 7 h 21"/>
                <a:gd name="T40" fmla="*/ 35 w 38"/>
                <a:gd name="T4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1">
                  <a:moveTo>
                    <a:pt x="35" y="3"/>
                  </a:moveTo>
                  <a:cubicBezTo>
                    <a:pt x="33" y="2"/>
                    <a:pt x="31" y="3"/>
                    <a:pt x="31" y="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1" y="21"/>
                    <a:pt x="31" y="20"/>
                  </a:cubicBezTo>
                  <a:cubicBezTo>
                    <a:pt x="32" y="20"/>
                    <a:pt x="33" y="19"/>
                    <a:pt x="33" y="1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Oval 27">
              <a:extLst>
                <a:ext uri="{FF2B5EF4-FFF2-40B4-BE49-F238E27FC236}">
                  <a16:creationId xmlns:a16="http://schemas.microsoft.com/office/drawing/2014/main" id="{351672E6-0E08-2150-171F-E67D759D9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0613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Oval 28">
              <a:extLst>
                <a:ext uri="{FF2B5EF4-FFF2-40B4-BE49-F238E27FC236}">
                  <a16:creationId xmlns:a16="http://schemas.microsoft.com/office/drawing/2014/main" id="{7FA73668-483E-E497-D181-341F49B7A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03000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2C5FC36A-D076-7AC0-B279-D876C8A64E9A}"/>
                </a:ext>
              </a:extLst>
            </p:cNvPr>
            <p:cNvSpPr/>
            <p:nvPr/>
          </p:nvSpPr>
          <p:spPr bwMode="auto">
            <a:xfrm>
              <a:off x="11399838" y="5430838"/>
              <a:ext cx="195263" cy="149225"/>
            </a:xfrm>
            <a:custGeom>
              <a:avLst/>
              <a:gdLst>
                <a:gd name="T0" fmla="*/ 52 w 52"/>
                <a:gd name="T1" fmla="*/ 23 h 40"/>
                <a:gd name="T2" fmla="*/ 36 w 52"/>
                <a:gd name="T3" fmla="*/ 7 h 40"/>
                <a:gd name="T4" fmla="*/ 29 w 52"/>
                <a:gd name="T5" fmla="*/ 8 h 40"/>
                <a:gd name="T6" fmla="*/ 21 w 52"/>
                <a:gd name="T7" fmla="*/ 0 h 40"/>
                <a:gd name="T8" fmla="*/ 13 w 52"/>
                <a:gd name="T9" fmla="*/ 9 h 40"/>
                <a:gd name="T10" fmla="*/ 13 w 52"/>
                <a:gd name="T11" fmla="*/ 10 h 40"/>
                <a:gd name="T12" fmla="*/ 0 w 52"/>
                <a:gd name="T13" fmla="*/ 25 h 40"/>
                <a:gd name="T14" fmla="*/ 13 w 52"/>
                <a:gd name="T15" fmla="*/ 40 h 40"/>
                <a:gd name="T16" fmla="*/ 39 w 52"/>
                <a:gd name="T17" fmla="*/ 40 h 40"/>
                <a:gd name="T18" fmla="*/ 52 w 52"/>
                <a:gd name="T19" fmla="*/ 25 h 40"/>
                <a:gd name="T20" fmla="*/ 52 w 52"/>
                <a:gd name="T21" fmla="*/ 24 h 40"/>
                <a:gd name="T22" fmla="*/ 52 w 52"/>
                <a:gd name="T2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0">
                  <a:moveTo>
                    <a:pt x="52" y="23"/>
                  </a:moveTo>
                  <a:cubicBezTo>
                    <a:pt x="52" y="14"/>
                    <a:pt x="45" y="7"/>
                    <a:pt x="36" y="7"/>
                  </a:cubicBezTo>
                  <a:cubicBezTo>
                    <a:pt x="33" y="7"/>
                    <a:pt x="31" y="7"/>
                    <a:pt x="29" y="8"/>
                  </a:cubicBezTo>
                  <a:cubicBezTo>
                    <a:pt x="29" y="4"/>
                    <a:pt x="25" y="0"/>
                    <a:pt x="21" y="0"/>
                  </a:cubicBezTo>
                  <a:cubicBezTo>
                    <a:pt x="16" y="0"/>
                    <a:pt x="13" y="4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5" y="10"/>
                    <a:pt x="0" y="17"/>
                    <a:pt x="0" y="25"/>
                  </a:cubicBezTo>
                  <a:cubicBezTo>
                    <a:pt x="0" y="33"/>
                    <a:pt x="5" y="40"/>
                    <a:pt x="13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6" y="40"/>
                    <a:pt x="52" y="33"/>
                    <a:pt x="52" y="25"/>
                  </a:cubicBezTo>
                  <a:cubicBezTo>
                    <a:pt x="52" y="25"/>
                    <a:pt x="52" y="24"/>
                    <a:pt x="52" y="24"/>
                  </a:cubicBezTo>
                  <a:cubicBezTo>
                    <a:pt x="52" y="24"/>
                    <a:pt x="52" y="24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Freeform 30">
              <a:extLst>
                <a:ext uri="{FF2B5EF4-FFF2-40B4-BE49-F238E27FC236}">
                  <a16:creationId xmlns:a16="http://schemas.microsoft.com/office/drawing/2014/main" id="{AB205082-66B5-0477-9937-CBE3FA79F8C5}"/>
                </a:ext>
              </a:extLst>
            </p:cNvPr>
            <p:cNvSpPr/>
            <p:nvPr/>
          </p:nvSpPr>
          <p:spPr bwMode="auto">
            <a:xfrm>
              <a:off x="11269663" y="5561013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" name="Freeform 31">
              <a:extLst>
                <a:ext uri="{FF2B5EF4-FFF2-40B4-BE49-F238E27FC236}">
                  <a16:creationId xmlns:a16="http://schemas.microsoft.com/office/drawing/2014/main" id="{EA938806-3FC6-1213-189B-B93A8BB3A728}"/>
                </a:ext>
              </a:extLst>
            </p:cNvPr>
            <p:cNvSpPr/>
            <p:nvPr/>
          </p:nvSpPr>
          <p:spPr bwMode="auto">
            <a:xfrm>
              <a:off x="11269663" y="5602288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32">
              <a:extLst>
                <a:ext uri="{FF2B5EF4-FFF2-40B4-BE49-F238E27FC236}">
                  <a16:creationId xmlns:a16="http://schemas.microsoft.com/office/drawing/2014/main" id="{84A0F026-C37D-B1E6-AA60-487F8E2712AF}"/>
                </a:ext>
              </a:extLst>
            </p:cNvPr>
            <p:cNvSpPr/>
            <p:nvPr/>
          </p:nvSpPr>
          <p:spPr bwMode="auto">
            <a:xfrm>
              <a:off x="1126966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Freeform 33">
              <a:extLst>
                <a:ext uri="{FF2B5EF4-FFF2-40B4-BE49-F238E27FC236}">
                  <a16:creationId xmlns:a16="http://schemas.microsoft.com/office/drawing/2014/main" id="{80F8C5F9-0C72-29CB-200D-D68B4CE4B1A5}"/>
                </a:ext>
              </a:extLst>
            </p:cNvPr>
            <p:cNvSpPr/>
            <p:nvPr/>
          </p:nvSpPr>
          <p:spPr bwMode="auto">
            <a:xfrm>
              <a:off x="11310938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E8F9D4E0-DFA6-9B9E-F120-A41D81EDC3E4}"/>
                </a:ext>
              </a:extLst>
            </p:cNvPr>
            <p:cNvSpPr/>
            <p:nvPr/>
          </p:nvSpPr>
          <p:spPr bwMode="auto">
            <a:xfrm>
              <a:off x="1135221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9" name="Freeform 17">
            <a:extLst>
              <a:ext uri="{FF2B5EF4-FFF2-40B4-BE49-F238E27FC236}">
                <a16:creationId xmlns:a16="http://schemas.microsoft.com/office/drawing/2014/main" id="{A209C36F-4FDC-C2F2-E432-87F34B377975}"/>
              </a:ext>
            </a:extLst>
          </p:cNvPr>
          <p:cNvSpPr/>
          <p:nvPr/>
        </p:nvSpPr>
        <p:spPr bwMode="auto">
          <a:xfrm>
            <a:off x="8427453" y="1402487"/>
            <a:ext cx="2347309" cy="2662620"/>
          </a:xfrm>
          <a:custGeom>
            <a:avLst/>
            <a:gdLst>
              <a:gd name="T0" fmla="*/ 106 w 212"/>
              <a:gd name="T1" fmla="*/ 241 h 241"/>
              <a:gd name="T2" fmla="*/ 100 w 212"/>
              <a:gd name="T3" fmla="*/ 240 h 241"/>
              <a:gd name="T4" fmla="*/ 6 w 212"/>
              <a:gd name="T5" fmla="*/ 185 h 241"/>
              <a:gd name="T6" fmla="*/ 0 w 212"/>
              <a:gd name="T7" fmla="*/ 174 h 241"/>
              <a:gd name="T8" fmla="*/ 0 w 212"/>
              <a:gd name="T9" fmla="*/ 68 h 241"/>
              <a:gd name="T10" fmla="*/ 6 w 212"/>
              <a:gd name="T11" fmla="*/ 57 h 241"/>
              <a:gd name="T12" fmla="*/ 100 w 212"/>
              <a:gd name="T13" fmla="*/ 2 h 241"/>
              <a:gd name="T14" fmla="*/ 106 w 212"/>
              <a:gd name="T15" fmla="*/ 0 h 241"/>
              <a:gd name="T16" fmla="*/ 112 w 212"/>
              <a:gd name="T17" fmla="*/ 2 h 241"/>
              <a:gd name="T18" fmla="*/ 206 w 212"/>
              <a:gd name="T19" fmla="*/ 57 h 241"/>
              <a:gd name="T20" fmla="*/ 212 w 212"/>
              <a:gd name="T21" fmla="*/ 68 h 241"/>
              <a:gd name="T22" fmla="*/ 212 w 212"/>
              <a:gd name="T23" fmla="*/ 174 h 241"/>
              <a:gd name="T24" fmla="*/ 206 w 212"/>
              <a:gd name="T25" fmla="*/ 185 h 241"/>
              <a:gd name="T26" fmla="*/ 112 w 212"/>
              <a:gd name="T27" fmla="*/ 240 h 241"/>
              <a:gd name="T28" fmla="*/ 106 w 212"/>
              <a:gd name="T2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2" h="241">
                <a:moveTo>
                  <a:pt x="106" y="241"/>
                </a:moveTo>
                <a:cubicBezTo>
                  <a:pt x="104" y="241"/>
                  <a:pt x="101" y="241"/>
                  <a:pt x="100" y="240"/>
                </a:cubicBezTo>
                <a:cubicBezTo>
                  <a:pt x="6" y="185"/>
                  <a:pt x="6" y="185"/>
                  <a:pt x="6" y="185"/>
                </a:cubicBezTo>
                <a:cubicBezTo>
                  <a:pt x="3" y="183"/>
                  <a:pt x="0" y="178"/>
                  <a:pt x="0" y="1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4"/>
                  <a:pt x="3" y="59"/>
                  <a:pt x="6" y="57"/>
                </a:cubicBezTo>
                <a:cubicBezTo>
                  <a:pt x="100" y="2"/>
                  <a:pt x="100" y="2"/>
                  <a:pt x="100" y="2"/>
                </a:cubicBezTo>
                <a:cubicBezTo>
                  <a:pt x="101" y="1"/>
                  <a:pt x="104" y="0"/>
                  <a:pt x="106" y="0"/>
                </a:cubicBezTo>
                <a:cubicBezTo>
                  <a:pt x="108" y="0"/>
                  <a:pt x="111" y="1"/>
                  <a:pt x="112" y="2"/>
                </a:cubicBezTo>
                <a:cubicBezTo>
                  <a:pt x="206" y="57"/>
                  <a:pt x="206" y="57"/>
                  <a:pt x="206" y="57"/>
                </a:cubicBezTo>
                <a:cubicBezTo>
                  <a:pt x="209" y="59"/>
                  <a:pt x="212" y="64"/>
                  <a:pt x="212" y="68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12" y="178"/>
                  <a:pt x="209" y="183"/>
                  <a:pt x="206" y="185"/>
                </a:cubicBezTo>
                <a:cubicBezTo>
                  <a:pt x="112" y="240"/>
                  <a:pt x="112" y="240"/>
                  <a:pt x="112" y="240"/>
                </a:cubicBezTo>
                <a:cubicBezTo>
                  <a:pt x="111" y="241"/>
                  <a:pt x="108" y="241"/>
                  <a:pt x="106" y="241"/>
                </a:cubicBezTo>
                <a:close/>
              </a:path>
            </a:pathLst>
          </a:custGeom>
          <a:solidFill>
            <a:srgbClr val="354DA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Group 35" descr="D:\51PPT模板网\51pptmoban.com\图片.jpg">
            <a:extLst>
              <a:ext uri="{FF2B5EF4-FFF2-40B4-BE49-F238E27FC236}">
                <a16:creationId xmlns:a16="http://schemas.microsoft.com/office/drawing/2014/main" id="{AFBB50E8-DB20-E180-340F-403F5E885265}"/>
              </a:ext>
            </a:extLst>
          </p:cNvPr>
          <p:cNvGrpSpPr/>
          <p:nvPr/>
        </p:nvGrpSpPr>
        <p:grpSpPr>
          <a:xfrm>
            <a:off x="9240560" y="2336235"/>
            <a:ext cx="843015" cy="730815"/>
            <a:chOff x="8555038" y="3732213"/>
            <a:chExt cx="441325" cy="382587"/>
          </a:xfrm>
          <a:solidFill>
            <a:schemeClr val="bg1"/>
          </a:solidFill>
        </p:grpSpPr>
        <p:sp>
          <p:nvSpPr>
            <p:cNvPr id="31" name="Freeform 36">
              <a:extLst>
                <a:ext uri="{FF2B5EF4-FFF2-40B4-BE49-F238E27FC236}">
                  <a16:creationId xmlns:a16="http://schemas.microsoft.com/office/drawing/2014/main" id="{F439F87B-C4AE-D816-A091-FDB7CB6EF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37">
              <a:extLst>
                <a:ext uri="{FF2B5EF4-FFF2-40B4-BE49-F238E27FC236}">
                  <a16:creationId xmlns:a16="http://schemas.microsoft.com/office/drawing/2014/main" id="{7446620D-71B9-38A1-DB53-274C11431B6B}"/>
                </a:ext>
              </a:extLst>
            </p:cNvPr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id="{D9BE8CC1-95E1-26B0-47B7-DA6DCBAB3281}"/>
                </a:ext>
              </a:extLst>
            </p:cNvPr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id="{763B35A9-AF3D-6FF8-DAAB-84A861BB8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D3B7049-3A30-C8E6-1D98-1954EA89EE1A}"/>
              </a:ext>
            </a:extLst>
          </p:cNvPr>
          <p:cNvGrpSpPr/>
          <p:nvPr/>
        </p:nvGrpSpPr>
        <p:grpSpPr>
          <a:xfrm>
            <a:off x="1703769" y="4328618"/>
            <a:ext cx="1814104" cy="1047355"/>
            <a:chOff x="879688" y="1906534"/>
            <a:chExt cx="1814104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3FB3C34-8473-FEF9-3291-3400D1B44A07}"/>
                </a:ext>
              </a:extLst>
            </p:cNvPr>
            <p:cNvSpPr txBox="1"/>
            <p:nvPr/>
          </p:nvSpPr>
          <p:spPr>
            <a:xfrm>
              <a:off x="879688" y="2190603"/>
              <a:ext cx="1814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87CF73E-DEF3-E077-B9A0-A045B20C7E73}"/>
                </a:ext>
              </a:extLst>
            </p:cNvPr>
            <p:cNvSpPr txBox="1"/>
            <p:nvPr/>
          </p:nvSpPr>
          <p:spPr>
            <a:xfrm>
              <a:off x="995375" y="190653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94B965B-5093-1A09-B4DC-B985CED79141}"/>
              </a:ext>
            </a:extLst>
          </p:cNvPr>
          <p:cNvGrpSpPr/>
          <p:nvPr/>
        </p:nvGrpSpPr>
        <p:grpSpPr>
          <a:xfrm>
            <a:off x="4655864" y="4681003"/>
            <a:ext cx="2875236" cy="816522"/>
            <a:chOff x="349122" y="1906534"/>
            <a:chExt cx="2875236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212D9ED-8355-53C1-C6F7-58A53564B164}"/>
                </a:ext>
              </a:extLst>
            </p:cNvPr>
            <p:cNvSpPr txBox="1"/>
            <p:nvPr/>
          </p:nvSpPr>
          <p:spPr>
            <a:xfrm>
              <a:off x="349122" y="2190603"/>
              <a:ext cx="28752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E95277A-B0BF-C6FE-8FB5-2C716721232F}"/>
                </a:ext>
              </a:extLst>
            </p:cNvPr>
            <p:cNvSpPr txBox="1"/>
            <p:nvPr/>
          </p:nvSpPr>
          <p:spPr>
            <a:xfrm>
              <a:off x="995375" y="190653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D5C888-2AC5-01FF-CC1C-C5F9DD184682}"/>
              </a:ext>
            </a:extLst>
          </p:cNvPr>
          <p:cNvGrpSpPr/>
          <p:nvPr/>
        </p:nvGrpSpPr>
        <p:grpSpPr>
          <a:xfrm>
            <a:off x="8718627" y="4328618"/>
            <a:ext cx="1814104" cy="1047355"/>
            <a:chOff x="879688" y="1906534"/>
            <a:chExt cx="1814104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91640BE-E206-8F32-2AD7-08BF5862EA15}"/>
                </a:ext>
              </a:extLst>
            </p:cNvPr>
            <p:cNvSpPr txBox="1"/>
            <p:nvPr/>
          </p:nvSpPr>
          <p:spPr>
            <a:xfrm>
              <a:off x="879688" y="2190603"/>
              <a:ext cx="1814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5F58B0-31CF-769A-398F-536CC054CA50}"/>
                </a:ext>
              </a:extLst>
            </p:cNvPr>
            <p:cNvSpPr txBox="1"/>
            <p:nvPr/>
          </p:nvSpPr>
          <p:spPr>
            <a:xfrm>
              <a:off x="995375" y="190653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78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D8448-F181-432C-E94C-F6D06ED8A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76646CB-7DD0-28C5-FB6C-6995DC00A7C3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25" name="그룹 8">
            <a:extLst>
              <a:ext uri="{FF2B5EF4-FFF2-40B4-BE49-F238E27FC236}">
                <a16:creationId xmlns:a16="http://schemas.microsoft.com/office/drawing/2014/main" id="{7E133EEF-AD31-493E-AA16-2EDA08BEA356}"/>
              </a:ext>
            </a:extLst>
          </p:cNvPr>
          <p:cNvGrpSpPr/>
          <p:nvPr/>
        </p:nvGrpSpPr>
        <p:grpSpPr>
          <a:xfrm>
            <a:off x="4170104" y="1534040"/>
            <a:ext cx="3808874" cy="3808874"/>
            <a:chOff x="4197913" y="2027801"/>
            <a:chExt cx="3808874" cy="3808874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2DC5AED9-99BE-4FC9-AE84-64CAD1155D14}"/>
                </a:ext>
              </a:extLst>
            </p:cNvPr>
            <p:cNvSpPr/>
            <p:nvPr/>
          </p:nvSpPr>
          <p:spPr>
            <a:xfrm>
              <a:off x="4197913" y="2027801"/>
              <a:ext cx="3808874" cy="3808874"/>
            </a:xfrm>
            <a:prstGeom prst="ellipse">
              <a:avLst/>
            </a:prstGeom>
            <a:solidFill>
              <a:srgbClr val="DC0902"/>
            </a:solidFill>
            <a:ln w="3175" cap="flat" cmpd="sng" algn="ctr">
              <a:noFill/>
              <a:prstDash val="solid"/>
              <a:miter lim="800000"/>
            </a:ln>
            <a:effectLst>
              <a:outerShdw blurRad="635000" dist="635000" dir="5400000" sx="93000" sy="93000" algn="t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latinLnBrk="1">
                <a:defRPr/>
              </a:pPr>
              <a:endParaRPr lang="en-US" altLang="en-US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9">
              <a:extLst>
                <a:ext uri="{FF2B5EF4-FFF2-40B4-BE49-F238E27FC236}">
                  <a16:creationId xmlns:a16="http://schemas.microsoft.com/office/drawing/2014/main" id="{EBBAD4DC-2DA0-42F9-998E-6FC56C6F82A2}"/>
                </a:ext>
              </a:extLst>
            </p:cNvPr>
            <p:cNvSpPr txBox="1"/>
            <p:nvPr/>
          </p:nvSpPr>
          <p:spPr bwMode="auto">
            <a:xfrm>
              <a:off x="5642266" y="3755532"/>
              <a:ext cx="963887" cy="4222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1219170" latinLnBrk="1">
                <a:lnSpc>
                  <a:spcPct val="150000"/>
                </a:lnSpc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  <a:endParaRPr lang="nb-NO" altLang="ko-KR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Freeform 37">
            <a:extLst>
              <a:ext uri="{FF2B5EF4-FFF2-40B4-BE49-F238E27FC236}">
                <a16:creationId xmlns:a16="http://schemas.microsoft.com/office/drawing/2014/main" id="{A33D7463-96AD-4373-ACFD-DFA2AEA4DC88}"/>
              </a:ext>
            </a:extLst>
          </p:cNvPr>
          <p:cNvSpPr>
            <a:spLocks/>
          </p:cNvSpPr>
          <p:nvPr/>
        </p:nvSpPr>
        <p:spPr bwMode="auto">
          <a:xfrm>
            <a:off x="5069654" y="1274714"/>
            <a:ext cx="2882900" cy="1838325"/>
          </a:xfrm>
          <a:custGeom>
            <a:avLst/>
            <a:gdLst>
              <a:gd name="T0" fmla="*/ 667 w 822"/>
              <a:gd name="T1" fmla="*/ 524 h 524"/>
              <a:gd name="T2" fmla="*/ 671 w 822"/>
              <a:gd name="T3" fmla="*/ 492 h 524"/>
              <a:gd name="T4" fmla="*/ 634 w 822"/>
              <a:gd name="T5" fmla="*/ 465 h 524"/>
              <a:gd name="T6" fmla="*/ 548 w 822"/>
              <a:gd name="T7" fmla="*/ 465 h 524"/>
              <a:gd name="T8" fmla="*/ 354 w 822"/>
              <a:gd name="T9" fmla="*/ 324 h 524"/>
              <a:gd name="T10" fmla="*/ 327 w 822"/>
              <a:gd name="T11" fmla="*/ 243 h 524"/>
              <a:gd name="T12" fmla="*/ 318 w 822"/>
              <a:gd name="T13" fmla="*/ 225 h 524"/>
              <a:gd name="T14" fmla="*/ 0 w 822"/>
              <a:gd name="T15" fmla="*/ 98 h 524"/>
              <a:gd name="T16" fmla="*/ 470 w 822"/>
              <a:gd name="T17" fmla="*/ 53 h 524"/>
              <a:gd name="T18" fmla="*/ 689 w 822"/>
              <a:gd name="T19" fmla="*/ 181 h 524"/>
              <a:gd name="T20" fmla="*/ 689 w 822"/>
              <a:gd name="T21" fmla="*/ 181 h 524"/>
              <a:gd name="T22" fmla="*/ 667 w 822"/>
              <a:gd name="T23" fmla="*/ 5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2" h="524">
                <a:moveTo>
                  <a:pt x="667" y="524"/>
                </a:moveTo>
                <a:cubicBezTo>
                  <a:pt x="673" y="515"/>
                  <a:pt x="674" y="503"/>
                  <a:pt x="671" y="492"/>
                </a:cubicBezTo>
                <a:cubicBezTo>
                  <a:pt x="666" y="476"/>
                  <a:pt x="651" y="465"/>
                  <a:pt x="634" y="465"/>
                </a:cubicBezTo>
                <a:cubicBezTo>
                  <a:pt x="548" y="465"/>
                  <a:pt x="548" y="465"/>
                  <a:pt x="548" y="465"/>
                </a:cubicBezTo>
                <a:cubicBezTo>
                  <a:pt x="459" y="465"/>
                  <a:pt x="381" y="408"/>
                  <a:pt x="354" y="324"/>
                </a:cubicBezTo>
                <a:cubicBezTo>
                  <a:pt x="327" y="243"/>
                  <a:pt x="327" y="243"/>
                  <a:pt x="327" y="243"/>
                </a:cubicBezTo>
                <a:cubicBezTo>
                  <a:pt x="327" y="243"/>
                  <a:pt x="324" y="232"/>
                  <a:pt x="318" y="225"/>
                </a:cubicBezTo>
                <a:cubicBezTo>
                  <a:pt x="288" y="176"/>
                  <a:pt x="173" y="17"/>
                  <a:pt x="0" y="98"/>
                </a:cubicBezTo>
                <a:cubicBezTo>
                  <a:pt x="139" y="21"/>
                  <a:pt x="307" y="0"/>
                  <a:pt x="470" y="53"/>
                </a:cubicBezTo>
                <a:cubicBezTo>
                  <a:pt x="554" y="80"/>
                  <a:pt x="628" y="125"/>
                  <a:pt x="689" y="181"/>
                </a:cubicBezTo>
                <a:cubicBezTo>
                  <a:pt x="689" y="181"/>
                  <a:pt x="689" y="181"/>
                  <a:pt x="689" y="181"/>
                </a:cubicBezTo>
                <a:cubicBezTo>
                  <a:pt x="822" y="321"/>
                  <a:pt x="705" y="480"/>
                  <a:pt x="667" y="524"/>
                </a:cubicBezTo>
                <a:close/>
              </a:path>
            </a:pathLst>
          </a:custGeom>
          <a:solidFill>
            <a:srgbClr val="354DA1"/>
          </a:solidFill>
          <a:ln w="25400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defTabSz="914354"/>
            <a:endParaRPr lang="en-US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38">
            <a:extLst>
              <a:ext uri="{FF2B5EF4-FFF2-40B4-BE49-F238E27FC236}">
                <a16:creationId xmlns:a16="http://schemas.microsoft.com/office/drawing/2014/main" id="{90068DEB-3B27-4163-8C55-E720A8A6FA83}"/>
              </a:ext>
            </a:extLst>
          </p:cNvPr>
          <p:cNvSpPr>
            <a:spLocks/>
          </p:cNvSpPr>
          <p:nvPr/>
        </p:nvSpPr>
        <p:spPr bwMode="auto">
          <a:xfrm>
            <a:off x="3934591" y="1331864"/>
            <a:ext cx="2251075" cy="2495550"/>
          </a:xfrm>
          <a:custGeom>
            <a:avLst/>
            <a:gdLst>
              <a:gd name="T0" fmla="*/ 642 w 642"/>
              <a:gd name="T1" fmla="*/ 209 h 712"/>
              <a:gd name="T2" fmla="*/ 613 w 642"/>
              <a:gd name="T3" fmla="*/ 196 h 712"/>
              <a:gd name="T4" fmla="*/ 576 w 642"/>
              <a:gd name="T5" fmla="*/ 223 h 712"/>
              <a:gd name="T6" fmla="*/ 549 w 642"/>
              <a:gd name="T7" fmla="*/ 305 h 712"/>
              <a:gd name="T8" fmla="*/ 355 w 642"/>
              <a:gd name="T9" fmla="*/ 446 h 712"/>
              <a:gd name="T10" fmla="*/ 269 w 642"/>
              <a:gd name="T11" fmla="*/ 446 h 712"/>
              <a:gd name="T12" fmla="*/ 250 w 642"/>
              <a:gd name="T13" fmla="*/ 449 h 712"/>
              <a:gd name="T14" fmla="*/ 31 w 642"/>
              <a:gd name="T15" fmla="*/ 712 h 712"/>
              <a:gd name="T16" fmla="*/ 133 w 642"/>
              <a:gd name="T17" fmla="*/ 251 h 712"/>
              <a:gd name="T18" fmla="*/ 323 w 642"/>
              <a:gd name="T19" fmla="*/ 83 h 712"/>
              <a:gd name="T20" fmla="*/ 323 w 642"/>
              <a:gd name="T21" fmla="*/ 83 h 712"/>
              <a:gd name="T22" fmla="*/ 642 w 642"/>
              <a:gd name="T23" fmla="*/ 209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712">
                <a:moveTo>
                  <a:pt x="642" y="209"/>
                </a:moveTo>
                <a:cubicBezTo>
                  <a:pt x="635" y="201"/>
                  <a:pt x="624" y="196"/>
                  <a:pt x="613" y="196"/>
                </a:cubicBezTo>
                <a:cubicBezTo>
                  <a:pt x="596" y="196"/>
                  <a:pt x="581" y="207"/>
                  <a:pt x="576" y="223"/>
                </a:cubicBezTo>
                <a:cubicBezTo>
                  <a:pt x="549" y="305"/>
                  <a:pt x="549" y="305"/>
                  <a:pt x="549" y="305"/>
                </a:cubicBezTo>
                <a:cubicBezTo>
                  <a:pt x="522" y="389"/>
                  <a:pt x="444" y="446"/>
                  <a:pt x="355" y="446"/>
                </a:cubicBezTo>
                <a:cubicBezTo>
                  <a:pt x="269" y="446"/>
                  <a:pt x="269" y="446"/>
                  <a:pt x="269" y="446"/>
                </a:cubicBezTo>
                <a:cubicBezTo>
                  <a:pt x="269" y="446"/>
                  <a:pt x="259" y="446"/>
                  <a:pt x="250" y="449"/>
                </a:cubicBezTo>
                <a:cubicBezTo>
                  <a:pt x="194" y="463"/>
                  <a:pt x="7" y="522"/>
                  <a:pt x="31" y="712"/>
                </a:cubicBezTo>
                <a:cubicBezTo>
                  <a:pt x="0" y="557"/>
                  <a:pt x="32" y="390"/>
                  <a:pt x="133" y="251"/>
                </a:cubicBezTo>
                <a:cubicBezTo>
                  <a:pt x="185" y="180"/>
                  <a:pt x="250" y="123"/>
                  <a:pt x="323" y="83"/>
                </a:cubicBezTo>
                <a:cubicBezTo>
                  <a:pt x="323" y="83"/>
                  <a:pt x="323" y="83"/>
                  <a:pt x="323" y="83"/>
                </a:cubicBezTo>
                <a:cubicBezTo>
                  <a:pt x="497" y="0"/>
                  <a:pt x="612" y="160"/>
                  <a:pt x="642" y="209"/>
                </a:cubicBezTo>
                <a:close/>
              </a:path>
            </a:pathLst>
          </a:custGeom>
          <a:solidFill>
            <a:srgbClr val="354DA1"/>
          </a:solidFill>
          <a:ln w="25400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defTabSz="914354"/>
            <a:endParaRPr lang="en-US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Freeform 39">
            <a:extLst>
              <a:ext uri="{FF2B5EF4-FFF2-40B4-BE49-F238E27FC236}">
                <a16:creationId xmlns:a16="http://schemas.microsoft.com/office/drawing/2014/main" id="{6B9A3CB2-3D39-48D8-899E-C11ACABD4B68}"/>
              </a:ext>
            </a:extLst>
          </p:cNvPr>
          <p:cNvSpPr>
            <a:spLocks/>
          </p:cNvSpPr>
          <p:nvPr/>
        </p:nvSpPr>
        <p:spPr bwMode="auto">
          <a:xfrm>
            <a:off x="3955229" y="2905077"/>
            <a:ext cx="1870075" cy="2586037"/>
          </a:xfrm>
          <a:custGeom>
            <a:avLst/>
            <a:gdLst>
              <a:gd name="T0" fmla="*/ 244 w 533"/>
              <a:gd name="T1" fmla="*/ 0 h 737"/>
              <a:gd name="T2" fmla="*/ 223 w 533"/>
              <a:gd name="T3" fmla="*/ 24 h 737"/>
              <a:gd name="T4" fmla="*/ 237 w 533"/>
              <a:gd name="T5" fmla="*/ 68 h 737"/>
              <a:gd name="T6" fmla="*/ 306 w 533"/>
              <a:gd name="T7" fmla="*/ 118 h 737"/>
              <a:gd name="T8" fmla="*/ 380 w 533"/>
              <a:gd name="T9" fmla="*/ 346 h 737"/>
              <a:gd name="T10" fmla="*/ 354 w 533"/>
              <a:gd name="T11" fmla="*/ 428 h 737"/>
              <a:gd name="T12" fmla="*/ 351 w 533"/>
              <a:gd name="T13" fmla="*/ 447 h 737"/>
              <a:gd name="T14" fmla="*/ 533 w 533"/>
              <a:gd name="T15" fmla="*/ 737 h 737"/>
              <a:gd name="T16" fmla="*/ 127 w 533"/>
              <a:gd name="T17" fmla="*/ 498 h 737"/>
              <a:gd name="T18" fmla="*/ 25 w 533"/>
              <a:gd name="T19" fmla="*/ 265 h 737"/>
              <a:gd name="T20" fmla="*/ 25 w 533"/>
              <a:gd name="T21" fmla="*/ 265 h 737"/>
              <a:gd name="T22" fmla="*/ 244 w 533"/>
              <a:gd name="T23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3" h="737">
                <a:moveTo>
                  <a:pt x="244" y="0"/>
                </a:moveTo>
                <a:cubicBezTo>
                  <a:pt x="234" y="5"/>
                  <a:pt x="226" y="13"/>
                  <a:pt x="223" y="24"/>
                </a:cubicBezTo>
                <a:cubicBezTo>
                  <a:pt x="217" y="40"/>
                  <a:pt x="223" y="58"/>
                  <a:pt x="237" y="68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8" y="170"/>
                  <a:pt x="408" y="262"/>
                  <a:pt x="380" y="346"/>
                </a:cubicBezTo>
                <a:cubicBezTo>
                  <a:pt x="354" y="428"/>
                  <a:pt x="354" y="428"/>
                  <a:pt x="354" y="428"/>
                </a:cubicBezTo>
                <a:cubicBezTo>
                  <a:pt x="354" y="428"/>
                  <a:pt x="350" y="438"/>
                  <a:pt x="351" y="447"/>
                </a:cubicBezTo>
                <a:cubicBezTo>
                  <a:pt x="346" y="505"/>
                  <a:pt x="345" y="701"/>
                  <a:pt x="533" y="737"/>
                </a:cubicBezTo>
                <a:cubicBezTo>
                  <a:pt x="376" y="718"/>
                  <a:pt x="227" y="636"/>
                  <a:pt x="127" y="498"/>
                </a:cubicBezTo>
                <a:cubicBezTo>
                  <a:pt x="75" y="426"/>
                  <a:pt x="41" y="346"/>
                  <a:pt x="25" y="265"/>
                </a:cubicBezTo>
                <a:cubicBezTo>
                  <a:pt x="25" y="265"/>
                  <a:pt x="25" y="265"/>
                  <a:pt x="25" y="265"/>
                </a:cubicBezTo>
                <a:cubicBezTo>
                  <a:pt x="0" y="74"/>
                  <a:pt x="187" y="14"/>
                  <a:pt x="244" y="0"/>
                </a:cubicBezTo>
                <a:close/>
              </a:path>
            </a:pathLst>
          </a:custGeom>
          <a:solidFill>
            <a:srgbClr val="354DA1"/>
          </a:solidFill>
          <a:ln w="25400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defTabSz="914354"/>
            <a:endParaRPr lang="en-US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D20A79CB-EDEF-4F58-A224-9650946F6FBA}"/>
              </a:ext>
            </a:extLst>
          </p:cNvPr>
          <p:cNvSpPr>
            <a:spLocks/>
          </p:cNvSpPr>
          <p:nvPr/>
        </p:nvSpPr>
        <p:spPr bwMode="auto">
          <a:xfrm>
            <a:off x="5164904" y="4210002"/>
            <a:ext cx="2790825" cy="1314450"/>
          </a:xfrm>
          <a:custGeom>
            <a:avLst/>
            <a:gdLst>
              <a:gd name="T0" fmla="*/ 6 w 796"/>
              <a:gd name="T1" fmla="*/ 75 h 375"/>
              <a:gd name="T2" fmla="*/ 22 w 796"/>
              <a:gd name="T3" fmla="*/ 103 h 375"/>
              <a:gd name="T4" fmla="*/ 68 w 796"/>
              <a:gd name="T5" fmla="*/ 103 h 375"/>
              <a:gd name="T6" fmla="*/ 137 w 796"/>
              <a:gd name="T7" fmla="*/ 52 h 375"/>
              <a:gd name="T8" fmla="*/ 377 w 796"/>
              <a:gd name="T9" fmla="*/ 52 h 375"/>
              <a:gd name="T10" fmla="*/ 447 w 796"/>
              <a:gd name="T11" fmla="*/ 103 h 375"/>
              <a:gd name="T12" fmla="*/ 464 w 796"/>
              <a:gd name="T13" fmla="*/ 112 h 375"/>
              <a:gd name="T14" fmla="*/ 796 w 796"/>
              <a:gd name="T15" fmla="*/ 28 h 375"/>
              <a:gd name="T16" fmla="*/ 443 w 796"/>
              <a:gd name="T17" fmla="*/ 340 h 375"/>
              <a:gd name="T18" fmla="*/ 190 w 796"/>
              <a:gd name="T19" fmla="*/ 365 h 375"/>
              <a:gd name="T20" fmla="*/ 190 w 796"/>
              <a:gd name="T21" fmla="*/ 365 h 375"/>
              <a:gd name="T22" fmla="*/ 6 w 796"/>
              <a:gd name="T23" fmla="*/ 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6" h="375">
                <a:moveTo>
                  <a:pt x="6" y="75"/>
                </a:moveTo>
                <a:cubicBezTo>
                  <a:pt x="7" y="86"/>
                  <a:pt x="13" y="96"/>
                  <a:pt x="22" y="103"/>
                </a:cubicBezTo>
                <a:cubicBezTo>
                  <a:pt x="36" y="113"/>
                  <a:pt x="54" y="113"/>
                  <a:pt x="68" y="103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209" y="0"/>
                  <a:pt x="306" y="0"/>
                  <a:pt x="377" y="52"/>
                </a:cubicBezTo>
                <a:cubicBezTo>
                  <a:pt x="447" y="103"/>
                  <a:pt x="447" y="103"/>
                  <a:pt x="447" y="103"/>
                </a:cubicBezTo>
                <a:cubicBezTo>
                  <a:pt x="447" y="103"/>
                  <a:pt x="455" y="109"/>
                  <a:pt x="464" y="112"/>
                </a:cubicBezTo>
                <a:cubicBezTo>
                  <a:pt x="518" y="134"/>
                  <a:pt x="704" y="195"/>
                  <a:pt x="796" y="28"/>
                </a:cubicBezTo>
                <a:cubicBezTo>
                  <a:pt x="729" y="171"/>
                  <a:pt x="605" y="288"/>
                  <a:pt x="443" y="340"/>
                </a:cubicBezTo>
                <a:cubicBezTo>
                  <a:pt x="359" y="368"/>
                  <a:pt x="273" y="375"/>
                  <a:pt x="190" y="365"/>
                </a:cubicBezTo>
                <a:cubicBezTo>
                  <a:pt x="190" y="365"/>
                  <a:pt x="190" y="365"/>
                  <a:pt x="190" y="365"/>
                </a:cubicBezTo>
                <a:cubicBezTo>
                  <a:pt x="0" y="330"/>
                  <a:pt x="1" y="133"/>
                  <a:pt x="6" y="75"/>
                </a:cubicBezTo>
                <a:close/>
              </a:path>
            </a:pathLst>
          </a:custGeom>
          <a:solidFill>
            <a:srgbClr val="354DA1"/>
          </a:solidFill>
          <a:ln w="25400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defTabSz="914354"/>
            <a:endParaRPr lang="en-US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Freeform 41">
            <a:extLst>
              <a:ext uri="{FF2B5EF4-FFF2-40B4-BE49-F238E27FC236}">
                <a16:creationId xmlns:a16="http://schemas.microsoft.com/office/drawing/2014/main" id="{938A65C6-1A01-441E-9319-C0C923139A04}"/>
              </a:ext>
            </a:extLst>
          </p:cNvPr>
          <p:cNvSpPr>
            <a:spLocks/>
          </p:cNvSpPr>
          <p:nvPr/>
        </p:nvSpPr>
        <p:spPr bwMode="auto">
          <a:xfrm>
            <a:off x="6763516" y="1912889"/>
            <a:ext cx="1385888" cy="2984500"/>
          </a:xfrm>
          <a:custGeom>
            <a:avLst/>
            <a:gdLst>
              <a:gd name="T0" fmla="*/ 8 w 395"/>
              <a:gd name="T1" fmla="*/ 767 h 851"/>
              <a:gd name="T2" fmla="*/ 39 w 395"/>
              <a:gd name="T3" fmla="*/ 760 h 851"/>
              <a:gd name="T4" fmla="*/ 54 w 395"/>
              <a:gd name="T5" fmla="*/ 716 h 851"/>
              <a:gd name="T6" fmla="*/ 27 w 395"/>
              <a:gd name="T7" fmla="*/ 635 h 851"/>
              <a:gd name="T8" fmla="*/ 101 w 395"/>
              <a:gd name="T9" fmla="*/ 407 h 851"/>
              <a:gd name="T10" fmla="*/ 171 w 395"/>
              <a:gd name="T11" fmla="*/ 356 h 851"/>
              <a:gd name="T12" fmla="*/ 184 w 395"/>
              <a:gd name="T13" fmla="*/ 342 h 851"/>
              <a:gd name="T14" fmla="*/ 207 w 395"/>
              <a:gd name="T15" fmla="*/ 0 h 851"/>
              <a:gd name="T16" fmla="*/ 395 w 395"/>
              <a:gd name="T17" fmla="*/ 433 h 851"/>
              <a:gd name="T18" fmla="*/ 341 w 395"/>
              <a:gd name="T19" fmla="*/ 681 h 851"/>
              <a:gd name="T20" fmla="*/ 341 w 395"/>
              <a:gd name="T21" fmla="*/ 681 h 851"/>
              <a:gd name="T22" fmla="*/ 8 w 395"/>
              <a:gd name="T23" fmla="*/ 767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5" h="851">
                <a:moveTo>
                  <a:pt x="8" y="767"/>
                </a:moveTo>
                <a:cubicBezTo>
                  <a:pt x="19" y="769"/>
                  <a:pt x="30" y="767"/>
                  <a:pt x="39" y="760"/>
                </a:cubicBezTo>
                <a:cubicBezTo>
                  <a:pt x="53" y="750"/>
                  <a:pt x="59" y="732"/>
                  <a:pt x="54" y="716"/>
                </a:cubicBezTo>
                <a:cubicBezTo>
                  <a:pt x="27" y="635"/>
                  <a:pt x="27" y="635"/>
                  <a:pt x="27" y="635"/>
                </a:cubicBezTo>
                <a:cubicBezTo>
                  <a:pt x="0" y="551"/>
                  <a:pt x="30" y="458"/>
                  <a:pt x="101" y="407"/>
                </a:cubicBezTo>
                <a:cubicBezTo>
                  <a:pt x="171" y="356"/>
                  <a:pt x="171" y="356"/>
                  <a:pt x="171" y="356"/>
                </a:cubicBezTo>
                <a:cubicBezTo>
                  <a:pt x="171" y="356"/>
                  <a:pt x="179" y="350"/>
                  <a:pt x="184" y="342"/>
                </a:cubicBezTo>
                <a:cubicBezTo>
                  <a:pt x="222" y="298"/>
                  <a:pt x="338" y="140"/>
                  <a:pt x="207" y="0"/>
                </a:cubicBezTo>
                <a:cubicBezTo>
                  <a:pt x="323" y="108"/>
                  <a:pt x="395" y="262"/>
                  <a:pt x="395" y="433"/>
                </a:cubicBezTo>
                <a:cubicBezTo>
                  <a:pt x="395" y="522"/>
                  <a:pt x="376" y="606"/>
                  <a:pt x="341" y="681"/>
                </a:cubicBezTo>
                <a:cubicBezTo>
                  <a:pt x="341" y="681"/>
                  <a:pt x="341" y="681"/>
                  <a:pt x="341" y="681"/>
                </a:cubicBezTo>
                <a:cubicBezTo>
                  <a:pt x="249" y="851"/>
                  <a:pt x="62" y="789"/>
                  <a:pt x="8" y="767"/>
                </a:cubicBezTo>
                <a:close/>
              </a:path>
            </a:pathLst>
          </a:custGeom>
          <a:solidFill>
            <a:srgbClr val="354DA1"/>
          </a:solidFill>
          <a:ln w="25400" cap="rnd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defTabSz="914354"/>
            <a:endParaRPr lang="en-US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Freeform 237">
            <a:extLst>
              <a:ext uri="{FF2B5EF4-FFF2-40B4-BE49-F238E27FC236}">
                <a16:creationId xmlns:a16="http://schemas.microsoft.com/office/drawing/2014/main" id="{37A44B4F-8782-4ADD-BD96-12ECD60034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07484" y="2185752"/>
            <a:ext cx="281629" cy="20689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40000" lnSpcReduction="20000"/>
          </a:bodyPr>
          <a:lstStyle/>
          <a:p>
            <a:pPr algn="ctr" defTabSz="914354"/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290">
            <a:extLst>
              <a:ext uri="{FF2B5EF4-FFF2-40B4-BE49-F238E27FC236}">
                <a16:creationId xmlns:a16="http://schemas.microsoft.com/office/drawing/2014/main" id="{59E3BD07-A561-4A83-9240-CA737986A5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24065" y="4781009"/>
            <a:ext cx="343869" cy="26633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 defTabSz="914354"/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237" descr="D:\51PPT模板网\51pptmoban.com\图片.jpg">
            <a:extLst>
              <a:ext uri="{FF2B5EF4-FFF2-40B4-BE49-F238E27FC236}">
                <a16:creationId xmlns:a16="http://schemas.microsoft.com/office/drawing/2014/main" id="{2967DB2F-FE32-4B24-A954-A2AABDF109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56460" y="3774679"/>
            <a:ext cx="281629" cy="281169"/>
          </a:xfrm>
          <a:custGeom>
            <a:avLst/>
            <a:gdLst>
              <a:gd name="connsiteX0" fmla="*/ 497408 w 605663"/>
              <a:gd name="connsiteY0" fmla="*/ 383425 h 604675"/>
              <a:gd name="connsiteX1" fmla="*/ 497408 w 605663"/>
              <a:gd name="connsiteY1" fmla="*/ 554437 h 604675"/>
              <a:gd name="connsiteX2" fmla="*/ 555342 w 605663"/>
              <a:gd name="connsiteY2" fmla="*/ 554437 h 604675"/>
              <a:gd name="connsiteX3" fmla="*/ 555342 w 605663"/>
              <a:gd name="connsiteY3" fmla="*/ 383425 h 604675"/>
              <a:gd name="connsiteX4" fmla="*/ 471691 w 605663"/>
              <a:gd name="connsiteY4" fmla="*/ 333280 h 604675"/>
              <a:gd name="connsiteX5" fmla="*/ 579853 w 605663"/>
              <a:gd name="connsiteY5" fmla="*/ 333280 h 604675"/>
              <a:gd name="connsiteX6" fmla="*/ 605663 w 605663"/>
              <a:gd name="connsiteY6" fmla="*/ 358955 h 604675"/>
              <a:gd name="connsiteX7" fmla="*/ 605663 w 605663"/>
              <a:gd name="connsiteY7" fmla="*/ 580205 h 604675"/>
              <a:gd name="connsiteX8" fmla="*/ 579853 w 605663"/>
              <a:gd name="connsiteY8" fmla="*/ 604675 h 604675"/>
              <a:gd name="connsiteX9" fmla="*/ 471691 w 605663"/>
              <a:gd name="connsiteY9" fmla="*/ 604675 h 604675"/>
              <a:gd name="connsiteX10" fmla="*/ 445973 w 605663"/>
              <a:gd name="connsiteY10" fmla="*/ 578907 h 604675"/>
              <a:gd name="connsiteX11" fmla="*/ 445973 w 605663"/>
              <a:gd name="connsiteY11" fmla="*/ 358955 h 604675"/>
              <a:gd name="connsiteX12" fmla="*/ 471691 w 605663"/>
              <a:gd name="connsiteY12" fmla="*/ 333280 h 604675"/>
              <a:gd name="connsiteX13" fmla="*/ 274444 w 605663"/>
              <a:gd name="connsiteY13" fmla="*/ 195514 h 604675"/>
              <a:gd name="connsiteX14" fmla="*/ 274444 w 605663"/>
              <a:gd name="connsiteY14" fmla="*/ 554434 h 604675"/>
              <a:gd name="connsiteX15" fmla="*/ 332378 w 605663"/>
              <a:gd name="connsiteY15" fmla="*/ 554434 h 604675"/>
              <a:gd name="connsiteX16" fmla="*/ 332378 w 605663"/>
              <a:gd name="connsiteY16" fmla="*/ 195514 h 604675"/>
              <a:gd name="connsiteX17" fmla="*/ 248726 w 605663"/>
              <a:gd name="connsiteY17" fmla="*/ 145365 h 604675"/>
              <a:gd name="connsiteX18" fmla="*/ 356888 w 605663"/>
              <a:gd name="connsiteY18" fmla="*/ 145365 h 604675"/>
              <a:gd name="connsiteX19" fmla="*/ 382606 w 605663"/>
              <a:gd name="connsiteY19" fmla="*/ 171042 h 604675"/>
              <a:gd name="connsiteX20" fmla="*/ 382606 w 605663"/>
              <a:gd name="connsiteY20" fmla="*/ 580203 h 604675"/>
              <a:gd name="connsiteX21" fmla="*/ 356888 w 605663"/>
              <a:gd name="connsiteY21" fmla="*/ 604675 h 604675"/>
              <a:gd name="connsiteX22" fmla="*/ 248726 w 605663"/>
              <a:gd name="connsiteY22" fmla="*/ 604675 h 604675"/>
              <a:gd name="connsiteX23" fmla="*/ 222916 w 605663"/>
              <a:gd name="connsiteY23" fmla="*/ 578905 h 604675"/>
              <a:gd name="connsiteX24" fmla="*/ 222916 w 605663"/>
              <a:gd name="connsiteY24" fmla="*/ 171042 h 604675"/>
              <a:gd name="connsiteX25" fmla="*/ 248726 w 605663"/>
              <a:gd name="connsiteY25" fmla="*/ 145365 h 604675"/>
              <a:gd name="connsiteX26" fmla="*/ 50228 w 605663"/>
              <a:gd name="connsiteY26" fmla="*/ 50150 h 604675"/>
              <a:gd name="connsiteX27" fmla="*/ 50228 w 605663"/>
              <a:gd name="connsiteY27" fmla="*/ 554432 h 604675"/>
              <a:gd name="connsiteX28" fmla="*/ 108162 w 605663"/>
              <a:gd name="connsiteY28" fmla="*/ 554432 h 604675"/>
              <a:gd name="connsiteX29" fmla="*/ 108162 w 605663"/>
              <a:gd name="connsiteY29" fmla="*/ 50150 h 604675"/>
              <a:gd name="connsiteX30" fmla="*/ 25718 w 605663"/>
              <a:gd name="connsiteY30" fmla="*/ 0 h 604675"/>
              <a:gd name="connsiteX31" fmla="*/ 133972 w 605663"/>
              <a:gd name="connsiteY31" fmla="*/ 0 h 604675"/>
              <a:gd name="connsiteX32" fmla="*/ 159690 w 605663"/>
              <a:gd name="connsiteY32" fmla="*/ 25678 h 604675"/>
              <a:gd name="connsiteX33" fmla="*/ 159690 w 605663"/>
              <a:gd name="connsiteY33" fmla="*/ 580202 h 604675"/>
              <a:gd name="connsiteX34" fmla="*/ 134065 w 605663"/>
              <a:gd name="connsiteY34" fmla="*/ 604675 h 604675"/>
              <a:gd name="connsiteX35" fmla="*/ 25718 w 605663"/>
              <a:gd name="connsiteY35" fmla="*/ 604675 h 604675"/>
              <a:gd name="connsiteX36" fmla="*/ 0 w 605663"/>
              <a:gd name="connsiteY36" fmla="*/ 578905 h 604675"/>
              <a:gd name="connsiteX37" fmla="*/ 0 w 605663"/>
              <a:gd name="connsiteY37" fmla="*/ 25678 h 604675"/>
              <a:gd name="connsiteX38" fmla="*/ 25718 w 605663"/>
              <a:gd name="connsiteY38" fmla="*/ 0 h 604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5663" h="604675">
                <a:moveTo>
                  <a:pt x="497408" y="383425"/>
                </a:moveTo>
                <a:lnTo>
                  <a:pt x="497408" y="554437"/>
                </a:lnTo>
                <a:lnTo>
                  <a:pt x="555342" y="554437"/>
                </a:lnTo>
                <a:lnTo>
                  <a:pt x="555342" y="383425"/>
                </a:lnTo>
                <a:close/>
                <a:moveTo>
                  <a:pt x="471691" y="333280"/>
                </a:moveTo>
                <a:lnTo>
                  <a:pt x="579853" y="333280"/>
                </a:lnTo>
                <a:cubicBezTo>
                  <a:pt x="593965" y="333280"/>
                  <a:pt x="605663" y="344866"/>
                  <a:pt x="605663" y="358955"/>
                </a:cubicBezTo>
                <a:lnTo>
                  <a:pt x="605663" y="580205"/>
                </a:lnTo>
                <a:cubicBezTo>
                  <a:pt x="605663" y="592996"/>
                  <a:pt x="593965" y="604675"/>
                  <a:pt x="579853" y="604675"/>
                </a:cubicBezTo>
                <a:lnTo>
                  <a:pt x="471691" y="604675"/>
                </a:lnTo>
                <a:cubicBezTo>
                  <a:pt x="457578" y="604675"/>
                  <a:pt x="445973" y="592996"/>
                  <a:pt x="445973" y="578907"/>
                </a:cubicBezTo>
                <a:lnTo>
                  <a:pt x="445973" y="358955"/>
                </a:lnTo>
                <a:cubicBezTo>
                  <a:pt x="445973" y="344866"/>
                  <a:pt x="457578" y="333280"/>
                  <a:pt x="471691" y="333280"/>
                </a:cubicBezTo>
                <a:close/>
                <a:moveTo>
                  <a:pt x="274444" y="195514"/>
                </a:moveTo>
                <a:lnTo>
                  <a:pt x="274444" y="554434"/>
                </a:lnTo>
                <a:lnTo>
                  <a:pt x="332378" y="554434"/>
                </a:lnTo>
                <a:lnTo>
                  <a:pt x="332378" y="195514"/>
                </a:lnTo>
                <a:close/>
                <a:moveTo>
                  <a:pt x="248726" y="145365"/>
                </a:moveTo>
                <a:lnTo>
                  <a:pt x="356888" y="145365"/>
                </a:lnTo>
                <a:cubicBezTo>
                  <a:pt x="371001" y="145365"/>
                  <a:pt x="382606" y="156952"/>
                  <a:pt x="382606" y="171042"/>
                </a:cubicBezTo>
                <a:lnTo>
                  <a:pt x="382606" y="580203"/>
                </a:lnTo>
                <a:cubicBezTo>
                  <a:pt x="382606" y="592995"/>
                  <a:pt x="371093" y="604675"/>
                  <a:pt x="356888" y="604675"/>
                </a:cubicBezTo>
                <a:lnTo>
                  <a:pt x="248726" y="604675"/>
                </a:lnTo>
                <a:cubicBezTo>
                  <a:pt x="234614" y="604675"/>
                  <a:pt x="222916" y="592995"/>
                  <a:pt x="222916" y="578905"/>
                </a:cubicBezTo>
                <a:lnTo>
                  <a:pt x="222916" y="171042"/>
                </a:lnTo>
                <a:cubicBezTo>
                  <a:pt x="222916" y="156952"/>
                  <a:pt x="234614" y="145365"/>
                  <a:pt x="248726" y="145365"/>
                </a:cubicBezTo>
                <a:close/>
                <a:moveTo>
                  <a:pt x="50228" y="50150"/>
                </a:moveTo>
                <a:lnTo>
                  <a:pt x="50228" y="554432"/>
                </a:lnTo>
                <a:lnTo>
                  <a:pt x="108162" y="554432"/>
                </a:lnTo>
                <a:lnTo>
                  <a:pt x="108162" y="50150"/>
                </a:lnTo>
                <a:close/>
                <a:moveTo>
                  <a:pt x="25718" y="0"/>
                </a:moveTo>
                <a:lnTo>
                  <a:pt x="133972" y="0"/>
                </a:lnTo>
                <a:cubicBezTo>
                  <a:pt x="148085" y="0"/>
                  <a:pt x="159690" y="11587"/>
                  <a:pt x="159690" y="25678"/>
                </a:cubicBezTo>
                <a:lnTo>
                  <a:pt x="159690" y="580202"/>
                </a:lnTo>
                <a:cubicBezTo>
                  <a:pt x="158483" y="592995"/>
                  <a:pt x="148177" y="604675"/>
                  <a:pt x="134065" y="604675"/>
                </a:cubicBezTo>
                <a:lnTo>
                  <a:pt x="25718" y="604675"/>
                </a:lnTo>
                <a:cubicBezTo>
                  <a:pt x="11605" y="604675"/>
                  <a:pt x="0" y="592995"/>
                  <a:pt x="0" y="578905"/>
                </a:cubicBezTo>
                <a:lnTo>
                  <a:pt x="0" y="25678"/>
                </a:lnTo>
                <a:cubicBezTo>
                  <a:pt x="0" y="11587"/>
                  <a:pt x="11605" y="0"/>
                  <a:pt x="25718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106" descr="D:\51PPT模板网\51pptmoban.com\图片.jpg">
            <a:extLst>
              <a:ext uri="{FF2B5EF4-FFF2-40B4-BE49-F238E27FC236}">
                <a16:creationId xmlns:a16="http://schemas.microsoft.com/office/drawing/2014/main" id="{51F8ECCC-859B-0450-E7D1-E1DB250E3E6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57973" y="2076886"/>
            <a:ext cx="265905" cy="304668"/>
          </a:xfrm>
          <a:custGeom>
            <a:avLst/>
            <a:gdLst>
              <a:gd name="connsiteX0" fmla="*/ 259627 w 519253"/>
              <a:gd name="connsiteY0" fmla="*/ 262160 h 594946"/>
              <a:gd name="connsiteX1" fmla="*/ 330867 w 519253"/>
              <a:gd name="connsiteY1" fmla="*/ 333055 h 594946"/>
              <a:gd name="connsiteX2" fmla="*/ 259627 w 519253"/>
              <a:gd name="connsiteY2" fmla="*/ 403950 h 594946"/>
              <a:gd name="connsiteX3" fmla="*/ 188387 w 519253"/>
              <a:gd name="connsiteY3" fmla="*/ 333055 h 594946"/>
              <a:gd name="connsiteX4" fmla="*/ 259627 w 519253"/>
              <a:gd name="connsiteY4" fmla="*/ 262160 h 594946"/>
              <a:gd name="connsiteX5" fmla="*/ 269668 w 519253"/>
              <a:gd name="connsiteY5" fmla="*/ 0 h 594946"/>
              <a:gd name="connsiteX6" fmla="*/ 269668 w 519253"/>
              <a:gd name="connsiteY6" fmla="*/ 76397 h 594946"/>
              <a:gd name="connsiteX7" fmla="*/ 519253 w 519253"/>
              <a:gd name="connsiteY7" fmla="*/ 335672 h 594946"/>
              <a:gd name="connsiteX8" fmla="*/ 259627 w 519253"/>
              <a:gd name="connsiteY8" fmla="*/ 594946 h 594946"/>
              <a:gd name="connsiteX9" fmla="*/ 0 w 519253"/>
              <a:gd name="connsiteY9" fmla="*/ 335672 h 594946"/>
              <a:gd name="connsiteX10" fmla="*/ 16734 w 519253"/>
              <a:gd name="connsiteY10" fmla="*/ 243517 h 594946"/>
              <a:gd name="connsiteX11" fmla="*/ 69807 w 519253"/>
              <a:gd name="connsiteY11" fmla="*/ 264049 h 594946"/>
              <a:gd name="connsiteX12" fmla="*/ 56898 w 519253"/>
              <a:gd name="connsiteY12" fmla="*/ 335672 h 594946"/>
              <a:gd name="connsiteX13" fmla="*/ 259627 w 519253"/>
              <a:gd name="connsiteY13" fmla="*/ 538126 h 594946"/>
              <a:gd name="connsiteX14" fmla="*/ 462355 w 519253"/>
              <a:gd name="connsiteY14" fmla="*/ 335672 h 594946"/>
              <a:gd name="connsiteX15" fmla="*/ 269668 w 519253"/>
              <a:gd name="connsiteY15" fmla="*/ 133218 h 594946"/>
              <a:gd name="connsiteX16" fmla="*/ 269668 w 519253"/>
              <a:gd name="connsiteY16" fmla="*/ 209138 h 594946"/>
              <a:gd name="connsiteX17" fmla="*/ 164956 w 519253"/>
              <a:gd name="connsiteY17" fmla="*/ 104569 h 59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19253" h="594946">
                <a:moveTo>
                  <a:pt x="259627" y="262160"/>
                </a:moveTo>
                <a:cubicBezTo>
                  <a:pt x="298972" y="262160"/>
                  <a:pt x="330867" y="293901"/>
                  <a:pt x="330867" y="333055"/>
                </a:cubicBezTo>
                <a:cubicBezTo>
                  <a:pt x="330867" y="372209"/>
                  <a:pt x="298972" y="403950"/>
                  <a:pt x="259627" y="403950"/>
                </a:cubicBezTo>
                <a:cubicBezTo>
                  <a:pt x="220282" y="403950"/>
                  <a:pt x="188387" y="372209"/>
                  <a:pt x="188387" y="333055"/>
                </a:cubicBezTo>
                <a:cubicBezTo>
                  <a:pt x="188387" y="293901"/>
                  <a:pt x="220282" y="262160"/>
                  <a:pt x="259627" y="262160"/>
                </a:cubicBezTo>
                <a:close/>
                <a:moveTo>
                  <a:pt x="269668" y="0"/>
                </a:moveTo>
                <a:lnTo>
                  <a:pt x="269668" y="76397"/>
                </a:lnTo>
                <a:cubicBezTo>
                  <a:pt x="408326" y="81650"/>
                  <a:pt x="519253" y="195769"/>
                  <a:pt x="519253" y="335672"/>
                </a:cubicBezTo>
                <a:cubicBezTo>
                  <a:pt x="519253" y="478440"/>
                  <a:pt x="403067" y="594946"/>
                  <a:pt x="259627" y="594946"/>
                </a:cubicBezTo>
                <a:cubicBezTo>
                  <a:pt x="116186" y="594946"/>
                  <a:pt x="0" y="478440"/>
                  <a:pt x="0" y="335672"/>
                </a:cubicBezTo>
                <a:cubicBezTo>
                  <a:pt x="0" y="304158"/>
                  <a:pt x="5737" y="273122"/>
                  <a:pt x="16734" y="243517"/>
                </a:cubicBezTo>
                <a:lnTo>
                  <a:pt x="69807" y="264049"/>
                </a:lnTo>
                <a:cubicBezTo>
                  <a:pt x="61201" y="286491"/>
                  <a:pt x="56898" y="310843"/>
                  <a:pt x="56898" y="335672"/>
                </a:cubicBezTo>
                <a:cubicBezTo>
                  <a:pt x="56898" y="447403"/>
                  <a:pt x="147743" y="538126"/>
                  <a:pt x="259627" y="538126"/>
                </a:cubicBezTo>
                <a:cubicBezTo>
                  <a:pt x="371510" y="538126"/>
                  <a:pt x="462355" y="447403"/>
                  <a:pt x="462355" y="335672"/>
                </a:cubicBezTo>
                <a:cubicBezTo>
                  <a:pt x="462355" y="227282"/>
                  <a:pt x="376769" y="138470"/>
                  <a:pt x="269668" y="133218"/>
                </a:cubicBezTo>
                <a:lnTo>
                  <a:pt x="269668" y="209138"/>
                </a:lnTo>
                <a:lnTo>
                  <a:pt x="164956" y="104569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Freeform 106">
            <a:extLst>
              <a:ext uri="{FF2B5EF4-FFF2-40B4-BE49-F238E27FC236}">
                <a16:creationId xmlns:a16="http://schemas.microsoft.com/office/drawing/2014/main" id="{D2A9D6F5-CB1B-F399-0AEA-17A21B528E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61030" y="3775186"/>
            <a:ext cx="304668" cy="263672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62500" lnSpcReduction="20000"/>
          </a:bodyPr>
          <a:lstStyle/>
          <a:p>
            <a:pPr algn="ctr" defTabSz="914354"/>
            <a:endParaRPr 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B886F3B-A36C-604B-5BA1-1B3C76F70F39}"/>
              </a:ext>
            </a:extLst>
          </p:cNvPr>
          <p:cNvGrpSpPr/>
          <p:nvPr/>
        </p:nvGrpSpPr>
        <p:grpSpPr>
          <a:xfrm>
            <a:off x="7085216" y="866453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0294DB8-9D0E-424D-FA16-41551F86506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DE234F-93A1-7F41-FE32-82B9EEF76A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5B30A37-9194-99B4-B9DC-F66DBDF410B2}"/>
              </a:ext>
            </a:extLst>
          </p:cNvPr>
          <p:cNvGrpSpPr/>
          <p:nvPr/>
        </p:nvGrpSpPr>
        <p:grpSpPr>
          <a:xfrm>
            <a:off x="1434541" y="1424077"/>
            <a:ext cx="2984539" cy="816522"/>
            <a:chOff x="283598" y="1906534"/>
            <a:chExt cx="298453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D745D74-96F9-3F13-E216-6F782F27AC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41C6689-3AF4-4CE6-C5C0-B12DDE8E99A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534BE8-9286-0746-5A60-2B66C65837A8}"/>
              </a:ext>
            </a:extLst>
          </p:cNvPr>
          <p:cNvGrpSpPr/>
          <p:nvPr/>
        </p:nvGrpSpPr>
        <p:grpSpPr>
          <a:xfrm>
            <a:off x="8334576" y="3275785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DB300DA-D379-DBFD-1184-AD439B613E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7C73559-B1FB-BE6C-2E5A-A74275D00C3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AECA4B7-5673-DF62-6A21-E37926546085}"/>
              </a:ext>
            </a:extLst>
          </p:cNvPr>
          <p:cNvGrpSpPr/>
          <p:nvPr/>
        </p:nvGrpSpPr>
        <p:grpSpPr>
          <a:xfrm>
            <a:off x="1158332" y="4357100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FB81C83-D109-8FA7-A93C-FEF42D8BE3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E91BEC3-DAB8-DDA9-2DF2-61720C9FCEF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2559E66-5352-1233-3345-4C70BED92457}"/>
              </a:ext>
            </a:extLst>
          </p:cNvPr>
          <p:cNvGrpSpPr/>
          <p:nvPr/>
        </p:nvGrpSpPr>
        <p:grpSpPr>
          <a:xfrm>
            <a:off x="6666191" y="5423345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AD24AAC-13BF-DA32-1B68-D8E1D8468B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B83FAFD-61E6-5E2C-7B79-0FBA1567E5B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7254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4B7AB-C413-8C2B-C25A-EB6444DB8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25A83F60-FA23-42A4-3565-3541F58EA17F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5E9D3B-3059-4E91-A9FA-879DB9DDC599}"/>
              </a:ext>
            </a:extLst>
          </p:cNvPr>
          <p:cNvGrpSpPr/>
          <p:nvPr/>
        </p:nvGrpSpPr>
        <p:grpSpPr>
          <a:xfrm>
            <a:off x="1528763" y="1348139"/>
            <a:ext cx="9134475" cy="2448716"/>
            <a:chOff x="1317625" y="1873813"/>
            <a:chExt cx="9134475" cy="244871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C25E24B-EF84-48B5-95AB-5F32C4F1E6E5}"/>
                </a:ext>
              </a:extLst>
            </p:cNvPr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31" name="TextBox 13">
                <a:extLst>
                  <a:ext uri="{FF2B5EF4-FFF2-40B4-BE49-F238E27FC236}">
                    <a16:creationId xmlns:a16="http://schemas.microsoft.com/office/drawing/2014/main" id="{36DB9710-401F-4EB4-9992-3572B525261A}"/>
                  </a:ext>
                </a:extLst>
              </p:cNvPr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32" name="TextBox 15">
                <a:extLst>
                  <a:ext uri="{FF2B5EF4-FFF2-40B4-BE49-F238E27FC236}">
                    <a16:creationId xmlns:a16="http://schemas.microsoft.com/office/drawing/2014/main" id="{3F6BCE56-D4F8-4CF1-B8D3-9152E31924B3}"/>
                  </a:ext>
                </a:extLst>
              </p:cNvPr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cs typeface="+mn-ea"/>
                    <a:sym typeface="+mn-lt"/>
                  </a:rPr>
                  <a:t>0</a:t>
                </a:r>
              </a:p>
            </p:txBody>
          </p:sp>
          <p:sp>
            <p:nvSpPr>
              <p:cNvPr id="33" name="TextBox 17">
                <a:extLst>
                  <a:ext uri="{FF2B5EF4-FFF2-40B4-BE49-F238E27FC236}">
                    <a16:creationId xmlns:a16="http://schemas.microsoft.com/office/drawing/2014/main" id="{2DD9B83A-DFBA-4301-95A1-59C07197D7EC}"/>
                  </a:ext>
                </a:extLst>
              </p:cNvPr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cs typeface="+mn-ea"/>
                    <a:sym typeface="+mn-lt"/>
                  </a:rPr>
                  <a:t>50</a:t>
                </a:r>
              </a:p>
            </p:txBody>
          </p:sp>
          <p:sp>
            <p:nvSpPr>
              <p:cNvPr id="34" name="TextBox 19">
                <a:extLst>
                  <a:ext uri="{FF2B5EF4-FFF2-40B4-BE49-F238E27FC236}">
                    <a16:creationId xmlns:a16="http://schemas.microsoft.com/office/drawing/2014/main" id="{03725DA9-F98E-45E7-8632-0F3AB03EE659}"/>
                  </a:ext>
                </a:extLst>
              </p:cNvPr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cs typeface="+mn-ea"/>
                    <a:sym typeface="+mn-lt"/>
                  </a:rPr>
                  <a:t>75</a:t>
                </a:r>
              </a:p>
            </p:txBody>
          </p:sp>
          <p:sp>
            <p:nvSpPr>
              <p:cNvPr id="35" name="TextBox 21">
                <a:extLst>
                  <a:ext uri="{FF2B5EF4-FFF2-40B4-BE49-F238E27FC236}">
                    <a16:creationId xmlns:a16="http://schemas.microsoft.com/office/drawing/2014/main" id="{C427FAAD-ABFE-4A74-8192-1E84337A5EFF}"/>
                  </a:ext>
                </a:extLst>
              </p:cNvPr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cs typeface="+mn-ea"/>
                    <a:sym typeface="+mn-lt"/>
                  </a:rPr>
                  <a:t>25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9BF38B2-AD07-4367-BCD2-227F9B3F87A3}"/>
                </a:ext>
              </a:extLst>
            </p:cNvPr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noFill/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3256DA5-890A-42F1-BE27-06C543C24829}"/>
                </a:ext>
              </a:extLst>
            </p:cNvPr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noFill/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F95A5CA6-90BA-425E-8E82-F0C28D5C4990}"/>
                </a:ext>
              </a:extLst>
            </p:cNvPr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noFill/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15E6285-90A3-4E03-B5CD-3216F57CDD07}"/>
                </a:ext>
              </a:extLst>
            </p:cNvPr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noFill/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9FBDA09-65D7-4114-9301-CEEA8ABE02A5}"/>
                </a:ext>
              </a:extLst>
            </p:cNvPr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noFill/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dash"/>
              <a:miter lim="800000"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Rectangle: Rounded Corners 29">
              <a:extLst>
                <a:ext uri="{FF2B5EF4-FFF2-40B4-BE49-F238E27FC236}">
                  <a16:creationId xmlns:a16="http://schemas.microsoft.com/office/drawing/2014/main" id="{FF9F4FD8-67C0-40A0-8550-B502B2B2A5D9}"/>
                </a:ext>
              </a:extLst>
            </p:cNvPr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: Rounded Corners 30">
              <a:extLst>
                <a:ext uri="{FF2B5EF4-FFF2-40B4-BE49-F238E27FC236}">
                  <a16:creationId xmlns:a16="http://schemas.microsoft.com/office/drawing/2014/main" id="{0014151A-85A6-4F45-9FAF-27E6A817D3D6}"/>
                </a:ext>
              </a:extLst>
            </p:cNvPr>
            <p:cNvSpPr/>
            <p:nvPr/>
          </p:nvSpPr>
          <p:spPr>
            <a:xfrm>
              <a:off x="3687544" y="2501706"/>
              <a:ext cx="323555" cy="1695533"/>
            </a:xfrm>
            <a:prstGeom prst="roundRect">
              <a:avLst>
                <a:gd name="adj" fmla="val 50000"/>
              </a:avLst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: Rounded Corners 31">
              <a:extLst>
                <a:ext uri="{FF2B5EF4-FFF2-40B4-BE49-F238E27FC236}">
                  <a16:creationId xmlns:a16="http://schemas.microsoft.com/office/drawing/2014/main" id="{EFE837E9-91BD-4840-8262-33B2AEB7E538}"/>
                </a:ext>
              </a:extLst>
            </p:cNvPr>
            <p:cNvSpPr/>
            <p:nvPr/>
          </p:nvSpPr>
          <p:spPr>
            <a:xfrm>
              <a:off x="4294555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: Rounded Corners 32">
              <a:extLst>
                <a:ext uri="{FF2B5EF4-FFF2-40B4-BE49-F238E27FC236}">
                  <a16:creationId xmlns:a16="http://schemas.microsoft.com/office/drawing/2014/main" id="{D1F8DD5E-FF69-4FCF-B1EC-D680EDB7F0BC}"/>
                </a:ext>
              </a:extLst>
            </p:cNvPr>
            <p:cNvSpPr/>
            <p:nvPr/>
          </p:nvSpPr>
          <p:spPr>
            <a:xfrm>
              <a:off x="4901566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: Rounded Corners 33">
              <a:extLst>
                <a:ext uri="{FF2B5EF4-FFF2-40B4-BE49-F238E27FC236}">
                  <a16:creationId xmlns:a16="http://schemas.microsoft.com/office/drawing/2014/main" id="{5B4F51AB-C910-4457-AD9F-79CEDC10D931}"/>
                </a:ext>
              </a:extLst>
            </p:cNvPr>
            <p:cNvSpPr/>
            <p:nvPr/>
          </p:nvSpPr>
          <p:spPr>
            <a:xfrm>
              <a:off x="5508577" y="2501705"/>
              <a:ext cx="323555" cy="1695534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: Rounded Corners 34">
              <a:extLst>
                <a:ext uri="{FF2B5EF4-FFF2-40B4-BE49-F238E27FC236}">
                  <a16:creationId xmlns:a16="http://schemas.microsoft.com/office/drawing/2014/main" id="{1C719552-9B5B-4CB4-B40D-A6FAE521BFAD}"/>
                </a:ext>
              </a:extLst>
            </p:cNvPr>
            <p:cNvSpPr/>
            <p:nvPr/>
          </p:nvSpPr>
          <p:spPr>
            <a:xfrm>
              <a:off x="6115588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: Rounded Corners 35">
              <a:extLst>
                <a:ext uri="{FF2B5EF4-FFF2-40B4-BE49-F238E27FC236}">
                  <a16:creationId xmlns:a16="http://schemas.microsoft.com/office/drawing/2014/main" id="{9E2CD1EF-C9C0-46E7-91A5-68326019567B}"/>
                </a:ext>
              </a:extLst>
            </p:cNvPr>
            <p:cNvSpPr/>
            <p:nvPr/>
          </p:nvSpPr>
          <p:spPr>
            <a:xfrm>
              <a:off x="6722599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: Rounded Corners 36">
              <a:extLst>
                <a:ext uri="{FF2B5EF4-FFF2-40B4-BE49-F238E27FC236}">
                  <a16:creationId xmlns:a16="http://schemas.microsoft.com/office/drawing/2014/main" id="{04FBF65E-11DE-4F0B-895F-E05FBF8CFA83}"/>
                </a:ext>
              </a:extLst>
            </p:cNvPr>
            <p:cNvSpPr/>
            <p:nvPr/>
          </p:nvSpPr>
          <p:spPr>
            <a:xfrm>
              <a:off x="7329610" y="3050291"/>
              <a:ext cx="323555" cy="1146948"/>
            </a:xfrm>
            <a:prstGeom prst="roundRect">
              <a:avLst>
                <a:gd name="adj" fmla="val 50000"/>
              </a:avLst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: Rounded Corners 37">
              <a:extLst>
                <a:ext uri="{FF2B5EF4-FFF2-40B4-BE49-F238E27FC236}">
                  <a16:creationId xmlns:a16="http://schemas.microsoft.com/office/drawing/2014/main" id="{9ECA39D0-7DAA-4A4F-B256-1710CC9B4EA8}"/>
                </a:ext>
              </a:extLst>
            </p:cNvPr>
            <p:cNvSpPr/>
            <p:nvPr/>
          </p:nvSpPr>
          <p:spPr>
            <a:xfrm>
              <a:off x="7936621" y="3201210"/>
              <a:ext cx="323555" cy="996029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: Rounded Corners 38">
              <a:extLst>
                <a:ext uri="{FF2B5EF4-FFF2-40B4-BE49-F238E27FC236}">
                  <a16:creationId xmlns:a16="http://schemas.microsoft.com/office/drawing/2014/main" id="{D7A9DB8E-52B9-46E0-98DE-9142DC817D9B}"/>
                </a:ext>
              </a:extLst>
            </p:cNvPr>
            <p:cNvSpPr/>
            <p:nvPr/>
          </p:nvSpPr>
          <p:spPr>
            <a:xfrm>
              <a:off x="8543632" y="2848032"/>
              <a:ext cx="323555" cy="1349207"/>
            </a:xfrm>
            <a:prstGeom prst="roundRect">
              <a:avLst>
                <a:gd name="adj" fmla="val 50000"/>
              </a:avLst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: Rounded Corners 39">
              <a:extLst>
                <a:ext uri="{FF2B5EF4-FFF2-40B4-BE49-F238E27FC236}">
                  <a16:creationId xmlns:a16="http://schemas.microsoft.com/office/drawing/2014/main" id="{AD2C3D26-4B07-4E72-B59F-3BB9A6EB5EB7}"/>
                </a:ext>
              </a:extLst>
            </p:cNvPr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FDBBE366-E368-4ADB-9D71-477F71F9C53A}"/>
              </a:ext>
            </a:extLst>
          </p:cNvPr>
          <p:cNvSpPr/>
          <p:nvPr/>
        </p:nvSpPr>
        <p:spPr>
          <a:xfrm>
            <a:off x="6560990" y="4489972"/>
            <a:ext cx="634103" cy="634103"/>
          </a:xfrm>
          <a:prstGeom prst="ellipse">
            <a:avLst/>
          </a:prstGeom>
          <a:solidFill>
            <a:srgbClr val="DC090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Group 18" descr="D:\51PPT模板网\51pptmoban.com\图片.jpg">
            <a:extLst>
              <a:ext uri="{FF2B5EF4-FFF2-40B4-BE49-F238E27FC236}">
                <a16:creationId xmlns:a16="http://schemas.microsoft.com/office/drawing/2014/main" id="{CC0FFF91-6DC0-4847-A8E0-49F1155D05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83838" y="4621276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39" name="Rectangle 19">
              <a:extLst>
                <a:ext uri="{FF2B5EF4-FFF2-40B4-BE49-F238E27FC236}">
                  <a16:creationId xmlns:a16="http://schemas.microsoft.com/office/drawing/2014/main" id="{EB9FD50A-ADB2-460A-84D3-9C25FDD4C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Rectangle 20">
              <a:extLst>
                <a:ext uri="{FF2B5EF4-FFF2-40B4-BE49-F238E27FC236}">
                  <a16:creationId xmlns:a16="http://schemas.microsoft.com/office/drawing/2014/main" id="{F01E501E-FDFD-4495-A1AB-F8470D9C2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Rectangle 21">
              <a:extLst>
                <a:ext uri="{FF2B5EF4-FFF2-40B4-BE49-F238E27FC236}">
                  <a16:creationId xmlns:a16="http://schemas.microsoft.com/office/drawing/2014/main" id="{2FFBFB2A-D4E3-4108-82AD-191D52224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22">
              <a:extLst>
                <a:ext uri="{FF2B5EF4-FFF2-40B4-BE49-F238E27FC236}">
                  <a16:creationId xmlns:a16="http://schemas.microsoft.com/office/drawing/2014/main" id="{F5928535-A8A3-4742-98A6-EB168CAB4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694E2A4D-762C-41A7-8937-53CBA35C1DAD}"/>
                </a:ext>
              </a:extLst>
            </p:cNvPr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248A145C-1F8B-4A24-86F8-DD378F98A78A}"/>
              </a:ext>
            </a:extLst>
          </p:cNvPr>
          <p:cNvSpPr/>
          <p:nvPr/>
        </p:nvSpPr>
        <p:spPr>
          <a:xfrm>
            <a:off x="1618832" y="4489972"/>
            <a:ext cx="634103" cy="634103"/>
          </a:xfrm>
          <a:prstGeom prst="ellipse">
            <a:avLst/>
          </a:prstGeom>
          <a:solidFill>
            <a:srgbClr val="354DA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Group 8">
            <a:extLst>
              <a:ext uri="{FF2B5EF4-FFF2-40B4-BE49-F238E27FC236}">
                <a16:creationId xmlns:a16="http://schemas.microsoft.com/office/drawing/2014/main" id="{03D5B361-347F-4F9E-9ECD-5F76142D5C3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70392" y="4619764"/>
            <a:ext cx="330983" cy="362665"/>
            <a:chOff x="3437" y="2282"/>
            <a:chExt cx="679" cy="744"/>
          </a:xfrm>
          <a:gradFill>
            <a:gsLst>
              <a:gs pos="100000">
                <a:srgbClr val="3D5ECF"/>
              </a:gs>
              <a:gs pos="0">
                <a:srgbClr val="439EFF"/>
              </a:gs>
            </a:gsLst>
            <a:lin ang="10800000" scaled="1"/>
          </a:gradFill>
        </p:grpSpPr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B1C00E19-E976-4F49-8BD6-9250304E2F1E}"/>
                </a:ext>
              </a:extLst>
            </p:cNvPr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32500" lnSpcReduction="20000"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A8112092-755D-431C-AC9F-BF57E2388FEF}"/>
                </a:ext>
              </a:extLst>
            </p:cNvPr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ctr" defTabSz="914354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096559-135B-77E6-9224-4D905F670A07}"/>
              </a:ext>
            </a:extLst>
          </p:cNvPr>
          <p:cNvGrpSpPr/>
          <p:nvPr/>
        </p:nvGrpSpPr>
        <p:grpSpPr>
          <a:xfrm>
            <a:off x="2360589" y="4455998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469AD3B-C0D6-2D2E-E325-B57B9A3FF8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6D79B1D-1C21-00BE-A610-6FA1E8FB8E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14219C6-E374-2DAE-C062-5F4B9D8E206D}"/>
              </a:ext>
            </a:extLst>
          </p:cNvPr>
          <p:cNvGrpSpPr/>
          <p:nvPr/>
        </p:nvGrpSpPr>
        <p:grpSpPr>
          <a:xfrm>
            <a:off x="7342597" y="4455998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0B9AF4B-6C22-5B01-C5EF-2D43231E66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5FAB119-F6A6-FC59-F9A9-C4D315B3B6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771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D1C1B-87F5-F0AC-8D84-DA5F9191A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D621B8-82DF-9B63-5370-54E4E3188B06}"/>
              </a:ext>
            </a:extLst>
          </p:cNvPr>
          <p:cNvSpPr/>
          <p:nvPr/>
        </p:nvSpPr>
        <p:spPr bwMode="auto">
          <a:xfrm rot="16200000">
            <a:off x="7955351" y="1359289"/>
            <a:ext cx="2743200" cy="3834622"/>
          </a:xfrm>
          <a:custGeom>
            <a:avLst/>
            <a:gdLst>
              <a:gd name="connsiteX0" fmla="*/ 1582057 w 1582057"/>
              <a:gd name="connsiteY0" fmla="*/ 423371 h 2211499"/>
              <a:gd name="connsiteX1" fmla="*/ 1582057 w 1582057"/>
              <a:gd name="connsiteY1" fmla="*/ 468915 h 2211499"/>
              <a:gd name="connsiteX2" fmla="*/ 1582057 w 1582057"/>
              <a:gd name="connsiteY2" fmla="*/ 492751 h 2211499"/>
              <a:gd name="connsiteX3" fmla="*/ 1582057 w 1582057"/>
              <a:gd name="connsiteY3" fmla="*/ 543159 h 2211499"/>
              <a:gd name="connsiteX4" fmla="*/ 1582057 w 1582057"/>
              <a:gd name="connsiteY4" fmla="*/ 545520 h 2211499"/>
              <a:gd name="connsiteX5" fmla="*/ 1582057 w 1582057"/>
              <a:gd name="connsiteY5" fmla="*/ 574437 h 2211499"/>
              <a:gd name="connsiteX6" fmla="*/ 1582057 w 1582057"/>
              <a:gd name="connsiteY6" fmla="*/ 577082 h 2211499"/>
              <a:gd name="connsiteX7" fmla="*/ 1582057 w 1582057"/>
              <a:gd name="connsiteY7" fmla="*/ 595139 h 2211499"/>
              <a:gd name="connsiteX8" fmla="*/ 1582057 w 1582057"/>
              <a:gd name="connsiteY8" fmla="*/ 640683 h 2211499"/>
              <a:gd name="connsiteX9" fmla="*/ 1582057 w 1582057"/>
              <a:gd name="connsiteY9" fmla="*/ 643123 h 2211499"/>
              <a:gd name="connsiteX10" fmla="*/ 1582057 w 1582057"/>
              <a:gd name="connsiteY10" fmla="*/ 748851 h 2211499"/>
              <a:gd name="connsiteX11" fmla="*/ 1582057 w 1582057"/>
              <a:gd name="connsiteY11" fmla="*/ 776877 h 2211499"/>
              <a:gd name="connsiteX12" fmla="*/ 1582057 w 1582057"/>
              <a:gd name="connsiteY12" fmla="*/ 782557 h 2211499"/>
              <a:gd name="connsiteX13" fmla="*/ 1582057 w 1582057"/>
              <a:gd name="connsiteY13" fmla="*/ 787722 h 2211499"/>
              <a:gd name="connsiteX14" fmla="*/ 1582057 w 1582057"/>
              <a:gd name="connsiteY14" fmla="*/ 816642 h 2211499"/>
              <a:gd name="connsiteX15" fmla="*/ 1582057 w 1582057"/>
              <a:gd name="connsiteY15" fmla="*/ 822321 h 2211499"/>
              <a:gd name="connsiteX16" fmla="*/ 1582057 w 1582057"/>
              <a:gd name="connsiteY16" fmla="*/ 885326 h 2211499"/>
              <a:gd name="connsiteX17" fmla="*/ 1582057 w 1582057"/>
              <a:gd name="connsiteY17" fmla="*/ 930254 h 2211499"/>
              <a:gd name="connsiteX18" fmla="*/ 1582057 w 1582057"/>
              <a:gd name="connsiteY18" fmla="*/ 959491 h 2211499"/>
              <a:gd name="connsiteX19" fmla="*/ 1582057 w 1582057"/>
              <a:gd name="connsiteY19" fmla="*/ 971692 h 2211499"/>
              <a:gd name="connsiteX20" fmla="*/ 1582057 w 1582057"/>
              <a:gd name="connsiteY20" fmla="*/ 1019080 h 2211499"/>
              <a:gd name="connsiteX21" fmla="*/ 1582057 w 1582057"/>
              <a:gd name="connsiteY21" fmla="*/ 1021440 h 2211499"/>
              <a:gd name="connsiteX22" fmla="*/ 1582057 w 1582057"/>
              <a:gd name="connsiteY22" fmla="*/ 1050360 h 2211499"/>
              <a:gd name="connsiteX23" fmla="*/ 1582057 w 1582057"/>
              <a:gd name="connsiteY23" fmla="*/ 1057093 h 2211499"/>
              <a:gd name="connsiteX24" fmla="*/ 1582057 w 1582057"/>
              <a:gd name="connsiteY24" fmla="*/ 1071061 h 2211499"/>
              <a:gd name="connsiteX25" fmla="*/ 1582057 w 1582057"/>
              <a:gd name="connsiteY25" fmla="*/ 1076753 h 2211499"/>
              <a:gd name="connsiteX26" fmla="*/ 1582057 w 1582057"/>
              <a:gd name="connsiteY26" fmla="*/ 1116603 h 2211499"/>
              <a:gd name="connsiteX27" fmla="*/ 1582057 w 1582057"/>
              <a:gd name="connsiteY27" fmla="*/ 1119045 h 2211499"/>
              <a:gd name="connsiteX28" fmla="*/ 1582057 w 1582057"/>
              <a:gd name="connsiteY28" fmla="*/ 1140439 h 2211499"/>
              <a:gd name="connsiteX29" fmla="*/ 1582057 w 1582057"/>
              <a:gd name="connsiteY29" fmla="*/ 1190849 h 2211499"/>
              <a:gd name="connsiteX30" fmla="*/ 1582057 w 1582057"/>
              <a:gd name="connsiteY30" fmla="*/ 1193209 h 2211499"/>
              <a:gd name="connsiteX31" fmla="*/ 1582057 w 1582057"/>
              <a:gd name="connsiteY31" fmla="*/ 1222129 h 2211499"/>
              <a:gd name="connsiteX32" fmla="*/ 1582057 w 1582057"/>
              <a:gd name="connsiteY32" fmla="*/ 1224770 h 2211499"/>
              <a:gd name="connsiteX33" fmla="*/ 1582057 w 1582057"/>
              <a:gd name="connsiteY33" fmla="*/ 1252797 h 2211499"/>
              <a:gd name="connsiteX34" fmla="*/ 1582057 w 1582057"/>
              <a:gd name="connsiteY34" fmla="*/ 1271970 h 2211499"/>
              <a:gd name="connsiteX35" fmla="*/ 1582057 w 1582057"/>
              <a:gd name="connsiteY35" fmla="*/ 1290813 h 2211499"/>
              <a:gd name="connsiteX36" fmla="*/ 1582057 w 1582057"/>
              <a:gd name="connsiteY36" fmla="*/ 1406176 h 2211499"/>
              <a:gd name="connsiteX37" fmla="*/ 1582057 w 1582057"/>
              <a:gd name="connsiteY37" fmla="*/ 1424567 h 2211499"/>
              <a:gd name="connsiteX38" fmla="*/ 1582057 w 1582057"/>
              <a:gd name="connsiteY38" fmla="*/ 1435410 h 2211499"/>
              <a:gd name="connsiteX39" fmla="*/ 1582057 w 1582057"/>
              <a:gd name="connsiteY39" fmla="*/ 1439025 h 2211499"/>
              <a:gd name="connsiteX40" fmla="*/ 1582057 w 1582057"/>
              <a:gd name="connsiteY40" fmla="*/ 1464330 h 2211499"/>
              <a:gd name="connsiteX41" fmla="*/ 1582057 w 1582057"/>
              <a:gd name="connsiteY41" fmla="*/ 1470012 h 2211499"/>
              <a:gd name="connsiteX42" fmla="*/ 1582057 w 1582057"/>
              <a:gd name="connsiteY42" fmla="*/ 1533015 h 2211499"/>
              <a:gd name="connsiteX43" fmla="*/ 1582057 w 1582057"/>
              <a:gd name="connsiteY43" fmla="*/ 1577945 h 2211499"/>
              <a:gd name="connsiteX44" fmla="*/ 1582057 w 1582057"/>
              <a:gd name="connsiteY44" fmla="*/ 1616361 h 2211499"/>
              <a:gd name="connsiteX45" fmla="*/ 1582057 w 1582057"/>
              <a:gd name="connsiteY45" fmla="*/ 1666769 h 2211499"/>
              <a:gd name="connsiteX46" fmla="*/ 1582057 w 1582057"/>
              <a:gd name="connsiteY46" fmla="*/ 1669128 h 2211499"/>
              <a:gd name="connsiteX47" fmla="*/ 1582057 w 1582057"/>
              <a:gd name="connsiteY47" fmla="*/ 1698050 h 2211499"/>
              <a:gd name="connsiteX48" fmla="*/ 1582057 w 1582057"/>
              <a:gd name="connsiteY48" fmla="*/ 1718749 h 2211499"/>
              <a:gd name="connsiteX49" fmla="*/ 1582057 w 1582057"/>
              <a:gd name="connsiteY49" fmla="*/ 1724443 h 2211499"/>
              <a:gd name="connsiteX50" fmla="*/ 1582057 w 1582057"/>
              <a:gd name="connsiteY50" fmla="*/ 1764294 h 2211499"/>
              <a:gd name="connsiteX51" fmla="*/ 1582057 w 1582057"/>
              <a:gd name="connsiteY51" fmla="*/ 1766733 h 2211499"/>
              <a:gd name="connsiteX52" fmla="*/ 1582057 w 1582057"/>
              <a:gd name="connsiteY52" fmla="*/ 1788129 h 2211499"/>
              <a:gd name="connsiteX53" fmla="*/ 1478430 w 1582057"/>
              <a:gd name="connsiteY53" fmla="*/ 1892005 h 2211499"/>
              <a:gd name="connsiteX54" fmla="*/ 1397748 w 1582057"/>
              <a:gd name="connsiteY54" fmla="*/ 1929778 h 2211499"/>
              <a:gd name="connsiteX55" fmla="*/ 791028 w 1582057"/>
              <a:gd name="connsiteY55" fmla="*/ 2211499 h 2211499"/>
              <a:gd name="connsiteX56" fmla="*/ 184309 w 1582057"/>
              <a:gd name="connsiteY56" fmla="*/ 1929778 h 2211499"/>
              <a:gd name="connsiteX57" fmla="*/ 104416 w 1582057"/>
              <a:gd name="connsiteY57" fmla="*/ 1892005 h 2211499"/>
              <a:gd name="connsiteX58" fmla="*/ 0 w 1582057"/>
              <a:gd name="connsiteY58" fmla="*/ 1788129 h 2211499"/>
              <a:gd name="connsiteX59" fmla="*/ 0 w 1582057"/>
              <a:gd name="connsiteY59" fmla="*/ 1742684 h 2211499"/>
              <a:gd name="connsiteX60" fmla="*/ 0 w 1582057"/>
              <a:gd name="connsiteY60" fmla="*/ 1718749 h 2211499"/>
              <a:gd name="connsiteX61" fmla="*/ 0 w 1582057"/>
              <a:gd name="connsiteY61" fmla="*/ 1669128 h 2211499"/>
              <a:gd name="connsiteX62" fmla="*/ 0 w 1582057"/>
              <a:gd name="connsiteY62" fmla="*/ 1666769 h 2211499"/>
              <a:gd name="connsiteX63" fmla="*/ 0 w 1582057"/>
              <a:gd name="connsiteY63" fmla="*/ 1637850 h 2211499"/>
              <a:gd name="connsiteX64" fmla="*/ 0 w 1582057"/>
              <a:gd name="connsiteY64" fmla="*/ 1634751 h 2211499"/>
              <a:gd name="connsiteX65" fmla="*/ 0 w 1582057"/>
              <a:gd name="connsiteY65" fmla="*/ 1616361 h 2211499"/>
              <a:gd name="connsiteX66" fmla="*/ 0 w 1582057"/>
              <a:gd name="connsiteY66" fmla="*/ 1570916 h 2211499"/>
              <a:gd name="connsiteX67" fmla="*/ 0 w 1582057"/>
              <a:gd name="connsiteY67" fmla="*/ 1569164 h 2211499"/>
              <a:gd name="connsiteX68" fmla="*/ 0 w 1582057"/>
              <a:gd name="connsiteY68" fmla="*/ 1462983 h 2211499"/>
              <a:gd name="connsiteX69" fmla="*/ 0 w 1582057"/>
              <a:gd name="connsiteY69" fmla="*/ 1435410 h 2211499"/>
              <a:gd name="connsiteX70" fmla="*/ 0 w 1582057"/>
              <a:gd name="connsiteY70" fmla="*/ 1429718 h 2211499"/>
              <a:gd name="connsiteX71" fmla="*/ 0 w 1582057"/>
              <a:gd name="connsiteY71" fmla="*/ 1424565 h 2211499"/>
              <a:gd name="connsiteX72" fmla="*/ 0 w 1582057"/>
              <a:gd name="connsiteY72" fmla="*/ 1395645 h 2211499"/>
              <a:gd name="connsiteX73" fmla="*/ 0 w 1582057"/>
              <a:gd name="connsiteY73" fmla="*/ 1389866 h 2211499"/>
              <a:gd name="connsiteX74" fmla="*/ 0 w 1582057"/>
              <a:gd name="connsiteY74" fmla="*/ 1326962 h 2211499"/>
              <a:gd name="connsiteX75" fmla="*/ 0 w 1582057"/>
              <a:gd name="connsiteY75" fmla="*/ 1281701 h 2211499"/>
              <a:gd name="connsiteX76" fmla="*/ 0 w 1582057"/>
              <a:gd name="connsiteY76" fmla="*/ 1252797 h 2211499"/>
              <a:gd name="connsiteX77" fmla="*/ 0 w 1582057"/>
              <a:gd name="connsiteY77" fmla="*/ 1240597 h 2211499"/>
              <a:gd name="connsiteX78" fmla="*/ 0 w 1582057"/>
              <a:gd name="connsiteY78" fmla="*/ 1193209 h 2211499"/>
              <a:gd name="connsiteX79" fmla="*/ 0 w 1582057"/>
              <a:gd name="connsiteY79" fmla="*/ 1190847 h 2211499"/>
              <a:gd name="connsiteX80" fmla="*/ 0 w 1582057"/>
              <a:gd name="connsiteY80" fmla="*/ 1161927 h 2211499"/>
              <a:gd name="connsiteX81" fmla="*/ 0 w 1582057"/>
              <a:gd name="connsiteY81" fmla="*/ 1155194 h 2211499"/>
              <a:gd name="connsiteX82" fmla="*/ 0 w 1582057"/>
              <a:gd name="connsiteY82" fmla="*/ 1140439 h 2211499"/>
              <a:gd name="connsiteX83" fmla="*/ 0 w 1582057"/>
              <a:gd name="connsiteY83" fmla="*/ 1134757 h 2211499"/>
              <a:gd name="connsiteX84" fmla="*/ 0 w 1582057"/>
              <a:gd name="connsiteY84" fmla="*/ 1094994 h 2211499"/>
              <a:gd name="connsiteX85" fmla="*/ 0 w 1582057"/>
              <a:gd name="connsiteY85" fmla="*/ 1093243 h 2211499"/>
              <a:gd name="connsiteX86" fmla="*/ 0 w 1582057"/>
              <a:gd name="connsiteY86" fmla="*/ 1071061 h 2211499"/>
              <a:gd name="connsiteX87" fmla="*/ 0 w 1582057"/>
              <a:gd name="connsiteY87" fmla="*/ 1021440 h 2211499"/>
              <a:gd name="connsiteX88" fmla="*/ 0 w 1582057"/>
              <a:gd name="connsiteY88" fmla="*/ 1019080 h 2211499"/>
              <a:gd name="connsiteX89" fmla="*/ 0 w 1582057"/>
              <a:gd name="connsiteY89" fmla="*/ 990160 h 2211499"/>
              <a:gd name="connsiteX90" fmla="*/ 0 w 1582057"/>
              <a:gd name="connsiteY90" fmla="*/ 987061 h 2211499"/>
              <a:gd name="connsiteX91" fmla="*/ 0 w 1582057"/>
              <a:gd name="connsiteY91" fmla="*/ 959488 h 2211499"/>
              <a:gd name="connsiteX92" fmla="*/ 0 w 1582057"/>
              <a:gd name="connsiteY92" fmla="*/ 940275 h 2211499"/>
              <a:gd name="connsiteX93" fmla="*/ 0 w 1582057"/>
              <a:gd name="connsiteY93" fmla="*/ 921476 h 2211499"/>
              <a:gd name="connsiteX94" fmla="*/ 0 w 1582057"/>
              <a:gd name="connsiteY94" fmla="*/ 805779 h 2211499"/>
              <a:gd name="connsiteX95" fmla="*/ 0 w 1582057"/>
              <a:gd name="connsiteY95" fmla="*/ 787722 h 2211499"/>
              <a:gd name="connsiteX96" fmla="*/ 0 w 1582057"/>
              <a:gd name="connsiteY96" fmla="*/ 776877 h 2211499"/>
              <a:gd name="connsiteX97" fmla="*/ 0 w 1582057"/>
              <a:gd name="connsiteY97" fmla="*/ 773262 h 2211499"/>
              <a:gd name="connsiteX98" fmla="*/ 0 w 1582057"/>
              <a:gd name="connsiteY98" fmla="*/ 747957 h 2211499"/>
              <a:gd name="connsiteX99" fmla="*/ 0 w 1582057"/>
              <a:gd name="connsiteY99" fmla="*/ 742178 h 2211499"/>
              <a:gd name="connsiteX100" fmla="*/ 0 w 1582057"/>
              <a:gd name="connsiteY100" fmla="*/ 679271 h 2211499"/>
              <a:gd name="connsiteX101" fmla="*/ 0 w 1582057"/>
              <a:gd name="connsiteY101" fmla="*/ 634012 h 2211499"/>
              <a:gd name="connsiteX102" fmla="*/ 0 w 1582057"/>
              <a:gd name="connsiteY102" fmla="*/ 595139 h 2211499"/>
              <a:gd name="connsiteX103" fmla="*/ 0 w 1582057"/>
              <a:gd name="connsiteY103" fmla="*/ 545518 h 2211499"/>
              <a:gd name="connsiteX104" fmla="*/ 0 w 1582057"/>
              <a:gd name="connsiteY104" fmla="*/ 543159 h 2211499"/>
              <a:gd name="connsiteX105" fmla="*/ 0 w 1582057"/>
              <a:gd name="connsiteY105" fmla="*/ 514237 h 2211499"/>
              <a:gd name="connsiteX106" fmla="*/ 0 w 1582057"/>
              <a:gd name="connsiteY106" fmla="*/ 492749 h 2211499"/>
              <a:gd name="connsiteX107" fmla="*/ 0 w 1582057"/>
              <a:gd name="connsiteY107" fmla="*/ 447303 h 2211499"/>
              <a:gd name="connsiteX108" fmla="*/ 0 w 1582057"/>
              <a:gd name="connsiteY108" fmla="*/ 445553 h 2211499"/>
              <a:gd name="connsiteX109" fmla="*/ 0 w 1582057"/>
              <a:gd name="connsiteY109" fmla="*/ 423371 h 2211499"/>
              <a:gd name="connsiteX110" fmla="*/ 104416 w 1582057"/>
              <a:gd name="connsiteY110" fmla="*/ 319495 h 2211499"/>
              <a:gd name="connsiteX111" fmla="*/ 184310 w 1582057"/>
              <a:gd name="connsiteY111" fmla="*/ 282509 h 2211499"/>
              <a:gd name="connsiteX112" fmla="*/ 791029 w 1582057"/>
              <a:gd name="connsiteY112" fmla="*/ 0 h 2211499"/>
              <a:gd name="connsiteX113" fmla="*/ 1397748 w 1582057"/>
              <a:gd name="connsiteY113" fmla="*/ 282509 h 2211499"/>
              <a:gd name="connsiteX114" fmla="*/ 1478433 w 1582057"/>
              <a:gd name="connsiteY114" fmla="*/ 319495 h 2211499"/>
              <a:gd name="connsiteX115" fmla="*/ 1582057 w 1582057"/>
              <a:gd name="connsiteY115" fmla="*/ 423371 h 221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582057" h="2211499">
                <a:moveTo>
                  <a:pt x="1582057" y="423371"/>
                </a:moveTo>
                <a:lnTo>
                  <a:pt x="1582057" y="468915"/>
                </a:lnTo>
                <a:lnTo>
                  <a:pt x="1582057" y="492751"/>
                </a:lnTo>
                <a:lnTo>
                  <a:pt x="1582057" y="543159"/>
                </a:lnTo>
                <a:cubicBezTo>
                  <a:pt x="1582057" y="543159"/>
                  <a:pt x="1582057" y="543159"/>
                  <a:pt x="1582057" y="545520"/>
                </a:cubicBezTo>
                <a:cubicBezTo>
                  <a:pt x="1582057" y="545520"/>
                  <a:pt x="1582057" y="545520"/>
                  <a:pt x="1582057" y="574437"/>
                </a:cubicBezTo>
                <a:lnTo>
                  <a:pt x="1582057" y="577082"/>
                </a:lnTo>
                <a:lnTo>
                  <a:pt x="1582057" y="595139"/>
                </a:lnTo>
                <a:cubicBezTo>
                  <a:pt x="1582057" y="595139"/>
                  <a:pt x="1582057" y="595139"/>
                  <a:pt x="1582057" y="640683"/>
                </a:cubicBezTo>
                <a:lnTo>
                  <a:pt x="1582057" y="643123"/>
                </a:lnTo>
                <a:lnTo>
                  <a:pt x="1582057" y="748851"/>
                </a:lnTo>
                <a:lnTo>
                  <a:pt x="1582057" y="776877"/>
                </a:lnTo>
                <a:lnTo>
                  <a:pt x="1582057" y="782557"/>
                </a:lnTo>
                <a:lnTo>
                  <a:pt x="1582057" y="787722"/>
                </a:lnTo>
                <a:lnTo>
                  <a:pt x="1582057" y="816642"/>
                </a:lnTo>
                <a:lnTo>
                  <a:pt x="1582057" y="822321"/>
                </a:lnTo>
                <a:lnTo>
                  <a:pt x="1582057" y="885326"/>
                </a:lnTo>
                <a:lnTo>
                  <a:pt x="1582057" y="930254"/>
                </a:lnTo>
                <a:lnTo>
                  <a:pt x="1582057" y="959491"/>
                </a:lnTo>
                <a:cubicBezTo>
                  <a:pt x="1582057" y="959491"/>
                  <a:pt x="1582057" y="959491"/>
                  <a:pt x="1582057" y="971692"/>
                </a:cubicBezTo>
                <a:lnTo>
                  <a:pt x="1582057" y="1019080"/>
                </a:lnTo>
                <a:lnTo>
                  <a:pt x="1582057" y="1021440"/>
                </a:lnTo>
                <a:lnTo>
                  <a:pt x="1582057" y="1050360"/>
                </a:lnTo>
                <a:lnTo>
                  <a:pt x="1582057" y="1057093"/>
                </a:lnTo>
                <a:lnTo>
                  <a:pt x="1582057" y="1071061"/>
                </a:lnTo>
                <a:lnTo>
                  <a:pt x="1582057" y="1076753"/>
                </a:lnTo>
                <a:lnTo>
                  <a:pt x="1582057" y="1116603"/>
                </a:lnTo>
                <a:lnTo>
                  <a:pt x="1582057" y="1119045"/>
                </a:lnTo>
                <a:lnTo>
                  <a:pt x="1582057" y="1140439"/>
                </a:lnTo>
                <a:lnTo>
                  <a:pt x="1582057" y="1190849"/>
                </a:lnTo>
                <a:cubicBezTo>
                  <a:pt x="1582057" y="1190849"/>
                  <a:pt x="1582057" y="1190849"/>
                  <a:pt x="1582057" y="1193209"/>
                </a:cubicBezTo>
                <a:cubicBezTo>
                  <a:pt x="1582057" y="1193209"/>
                  <a:pt x="1582057" y="1193209"/>
                  <a:pt x="1582057" y="1222129"/>
                </a:cubicBezTo>
                <a:lnTo>
                  <a:pt x="1582057" y="1224770"/>
                </a:lnTo>
                <a:lnTo>
                  <a:pt x="1582057" y="1252797"/>
                </a:lnTo>
                <a:lnTo>
                  <a:pt x="1582057" y="1271970"/>
                </a:lnTo>
                <a:lnTo>
                  <a:pt x="1582057" y="1290813"/>
                </a:lnTo>
                <a:lnTo>
                  <a:pt x="1582057" y="1406176"/>
                </a:lnTo>
                <a:lnTo>
                  <a:pt x="1582057" y="1424567"/>
                </a:lnTo>
                <a:lnTo>
                  <a:pt x="1582057" y="1435410"/>
                </a:lnTo>
                <a:lnTo>
                  <a:pt x="1582057" y="1439025"/>
                </a:lnTo>
                <a:lnTo>
                  <a:pt x="1582057" y="1464330"/>
                </a:lnTo>
                <a:lnTo>
                  <a:pt x="1582057" y="1470012"/>
                </a:lnTo>
                <a:lnTo>
                  <a:pt x="1582057" y="1533015"/>
                </a:lnTo>
                <a:lnTo>
                  <a:pt x="1582057" y="1577945"/>
                </a:lnTo>
                <a:lnTo>
                  <a:pt x="1582057" y="1616361"/>
                </a:lnTo>
                <a:lnTo>
                  <a:pt x="1582057" y="1666769"/>
                </a:lnTo>
                <a:lnTo>
                  <a:pt x="1582057" y="1669128"/>
                </a:lnTo>
                <a:lnTo>
                  <a:pt x="1582057" y="1698050"/>
                </a:lnTo>
                <a:lnTo>
                  <a:pt x="1582057" y="1718749"/>
                </a:lnTo>
                <a:lnTo>
                  <a:pt x="1582057" y="1724443"/>
                </a:lnTo>
                <a:lnTo>
                  <a:pt x="1582057" y="1764294"/>
                </a:lnTo>
                <a:lnTo>
                  <a:pt x="1582057" y="1766733"/>
                </a:lnTo>
                <a:lnTo>
                  <a:pt x="1582057" y="1788129"/>
                </a:lnTo>
                <a:cubicBezTo>
                  <a:pt x="1582057" y="1845576"/>
                  <a:pt x="1535387" y="1892005"/>
                  <a:pt x="1478430" y="1892005"/>
                </a:cubicBezTo>
                <a:cubicBezTo>
                  <a:pt x="1446792" y="1892005"/>
                  <a:pt x="1417523" y="1906171"/>
                  <a:pt x="1397748" y="1929778"/>
                </a:cubicBezTo>
                <a:cubicBezTo>
                  <a:pt x="1252989" y="2102116"/>
                  <a:pt x="1034665" y="2211499"/>
                  <a:pt x="791028" y="2211499"/>
                </a:cubicBezTo>
                <a:cubicBezTo>
                  <a:pt x="547392" y="2211499"/>
                  <a:pt x="329859" y="2102116"/>
                  <a:pt x="184309" y="1929778"/>
                </a:cubicBezTo>
                <a:cubicBezTo>
                  <a:pt x="164534" y="1906169"/>
                  <a:pt x="135265" y="1892005"/>
                  <a:pt x="104416" y="1892005"/>
                </a:cubicBezTo>
                <a:cubicBezTo>
                  <a:pt x="46670" y="1892005"/>
                  <a:pt x="0" y="1845576"/>
                  <a:pt x="0" y="1788129"/>
                </a:cubicBezTo>
                <a:cubicBezTo>
                  <a:pt x="0" y="1788129"/>
                  <a:pt x="0" y="1788129"/>
                  <a:pt x="0" y="1742684"/>
                </a:cubicBezTo>
                <a:lnTo>
                  <a:pt x="0" y="1718749"/>
                </a:lnTo>
                <a:lnTo>
                  <a:pt x="0" y="1669128"/>
                </a:lnTo>
                <a:lnTo>
                  <a:pt x="0" y="1666769"/>
                </a:lnTo>
                <a:lnTo>
                  <a:pt x="0" y="1637850"/>
                </a:lnTo>
                <a:lnTo>
                  <a:pt x="0" y="1634751"/>
                </a:lnTo>
                <a:lnTo>
                  <a:pt x="0" y="1616361"/>
                </a:lnTo>
                <a:lnTo>
                  <a:pt x="0" y="1570916"/>
                </a:lnTo>
                <a:lnTo>
                  <a:pt x="0" y="1569164"/>
                </a:lnTo>
                <a:lnTo>
                  <a:pt x="0" y="1462983"/>
                </a:lnTo>
                <a:lnTo>
                  <a:pt x="0" y="1435410"/>
                </a:lnTo>
                <a:lnTo>
                  <a:pt x="0" y="1429718"/>
                </a:lnTo>
                <a:lnTo>
                  <a:pt x="0" y="1424565"/>
                </a:lnTo>
                <a:cubicBezTo>
                  <a:pt x="0" y="1424565"/>
                  <a:pt x="0" y="1424565"/>
                  <a:pt x="0" y="1395645"/>
                </a:cubicBezTo>
                <a:lnTo>
                  <a:pt x="0" y="1389866"/>
                </a:lnTo>
                <a:lnTo>
                  <a:pt x="0" y="1326962"/>
                </a:lnTo>
                <a:lnTo>
                  <a:pt x="0" y="1281701"/>
                </a:lnTo>
                <a:lnTo>
                  <a:pt x="0" y="1252797"/>
                </a:lnTo>
                <a:lnTo>
                  <a:pt x="0" y="1240597"/>
                </a:lnTo>
                <a:lnTo>
                  <a:pt x="0" y="1193209"/>
                </a:lnTo>
                <a:cubicBezTo>
                  <a:pt x="0" y="1193209"/>
                  <a:pt x="0" y="1193209"/>
                  <a:pt x="0" y="1190847"/>
                </a:cubicBezTo>
                <a:cubicBezTo>
                  <a:pt x="0" y="1190847"/>
                  <a:pt x="0" y="1190847"/>
                  <a:pt x="0" y="1161927"/>
                </a:cubicBezTo>
                <a:lnTo>
                  <a:pt x="0" y="1155194"/>
                </a:lnTo>
                <a:lnTo>
                  <a:pt x="0" y="1140439"/>
                </a:lnTo>
                <a:lnTo>
                  <a:pt x="0" y="1134757"/>
                </a:lnTo>
                <a:lnTo>
                  <a:pt x="0" y="1094994"/>
                </a:lnTo>
                <a:lnTo>
                  <a:pt x="0" y="1093243"/>
                </a:lnTo>
                <a:lnTo>
                  <a:pt x="0" y="1071061"/>
                </a:lnTo>
                <a:lnTo>
                  <a:pt x="0" y="1021440"/>
                </a:lnTo>
                <a:lnTo>
                  <a:pt x="0" y="1019080"/>
                </a:lnTo>
                <a:lnTo>
                  <a:pt x="0" y="990160"/>
                </a:lnTo>
                <a:lnTo>
                  <a:pt x="0" y="987061"/>
                </a:lnTo>
                <a:lnTo>
                  <a:pt x="0" y="959488"/>
                </a:lnTo>
                <a:cubicBezTo>
                  <a:pt x="0" y="959488"/>
                  <a:pt x="0" y="959488"/>
                  <a:pt x="0" y="940275"/>
                </a:cubicBezTo>
                <a:lnTo>
                  <a:pt x="0" y="921476"/>
                </a:lnTo>
                <a:lnTo>
                  <a:pt x="0" y="805779"/>
                </a:lnTo>
                <a:lnTo>
                  <a:pt x="0" y="787722"/>
                </a:lnTo>
                <a:lnTo>
                  <a:pt x="0" y="776877"/>
                </a:lnTo>
                <a:lnTo>
                  <a:pt x="0" y="773262"/>
                </a:lnTo>
                <a:lnTo>
                  <a:pt x="0" y="747957"/>
                </a:lnTo>
                <a:lnTo>
                  <a:pt x="0" y="742178"/>
                </a:lnTo>
                <a:lnTo>
                  <a:pt x="0" y="679271"/>
                </a:lnTo>
                <a:lnTo>
                  <a:pt x="0" y="634012"/>
                </a:lnTo>
                <a:lnTo>
                  <a:pt x="0" y="595139"/>
                </a:lnTo>
                <a:lnTo>
                  <a:pt x="0" y="545518"/>
                </a:lnTo>
                <a:cubicBezTo>
                  <a:pt x="0" y="545518"/>
                  <a:pt x="0" y="545518"/>
                  <a:pt x="0" y="543159"/>
                </a:cubicBezTo>
                <a:cubicBezTo>
                  <a:pt x="0" y="543159"/>
                  <a:pt x="0" y="543159"/>
                  <a:pt x="0" y="514237"/>
                </a:cubicBezTo>
                <a:lnTo>
                  <a:pt x="0" y="492749"/>
                </a:lnTo>
                <a:cubicBezTo>
                  <a:pt x="0" y="492749"/>
                  <a:pt x="0" y="492749"/>
                  <a:pt x="0" y="447303"/>
                </a:cubicBezTo>
                <a:lnTo>
                  <a:pt x="0" y="445553"/>
                </a:lnTo>
                <a:lnTo>
                  <a:pt x="0" y="423371"/>
                </a:lnTo>
                <a:cubicBezTo>
                  <a:pt x="0" y="365924"/>
                  <a:pt x="46670" y="319495"/>
                  <a:pt x="104416" y="319495"/>
                </a:cubicBezTo>
                <a:cubicBezTo>
                  <a:pt x="135267" y="319495"/>
                  <a:pt x="164534" y="306118"/>
                  <a:pt x="184310" y="282509"/>
                </a:cubicBezTo>
                <a:cubicBezTo>
                  <a:pt x="329859" y="110171"/>
                  <a:pt x="547393" y="0"/>
                  <a:pt x="791029" y="0"/>
                </a:cubicBezTo>
                <a:cubicBezTo>
                  <a:pt x="1034665" y="0"/>
                  <a:pt x="1252989" y="110171"/>
                  <a:pt x="1397748" y="282509"/>
                </a:cubicBezTo>
                <a:cubicBezTo>
                  <a:pt x="1417523" y="306118"/>
                  <a:pt x="1446792" y="319495"/>
                  <a:pt x="1478433" y="319495"/>
                </a:cubicBezTo>
                <a:cubicBezTo>
                  <a:pt x="1535387" y="319495"/>
                  <a:pt x="1582057" y="365924"/>
                  <a:pt x="1582057" y="423371"/>
                </a:cubicBezTo>
                <a:close/>
              </a:path>
            </a:pathLst>
          </a:custGeom>
          <a:blipFill dpi="0" rotWithShape="0">
            <a:blip r:embed="rId3"/>
            <a:srcRect/>
            <a:tile tx="-1200150" ty="-552450" sx="100000" sy="100000" flip="none" algn="tl"/>
          </a:blipFill>
          <a:ln w="4685" cap="flat">
            <a:solidFill>
              <a:srgbClr val="354DA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>
              <a:sym typeface="+mn-lt"/>
            </a:endParaRPr>
          </a:p>
        </p:txBody>
      </p:sp>
      <p:sp>
        <p:nvSpPr>
          <p:cNvPr id="3" name="任意多边形: 形状 2" descr="D:\51PPT模板网\51pptmoban.com\图片.jpg">
            <a:extLst>
              <a:ext uri="{FF2B5EF4-FFF2-40B4-BE49-F238E27FC236}">
                <a16:creationId xmlns:a16="http://schemas.microsoft.com/office/drawing/2014/main" id="{91E83DF5-ECC1-CCB5-B04F-A272327395AC}"/>
              </a:ext>
            </a:extLst>
          </p:cNvPr>
          <p:cNvSpPr/>
          <p:nvPr/>
        </p:nvSpPr>
        <p:spPr bwMode="auto">
          <a:xfrm rot="16200000">
            <a:off x="1493449" y="1359289"/>
            <a:ext cx="2743200" cy="3834622"/>
          </a:xfrm>
          <a:custGeom>
            <a:avLst/>
            <a:gdLst>
              <a:gd name="connsiteX0" fmla="*/ 1582057 w 1582057"/>
              <a:gd name="connsiteY0" fmla="*/ 423371 h 2211499"/>
              <a:gd name="connsiteX1" fmla="*/ 1582057 w 1582057"/>
              <a:gd name="connsiteY1" fmla="*/ 468915 h 2211499"/>
              <a:gd name="connsiteX2" fmla="*/ 1582057 w 1582057"/>
              <a:gd name="connsiteY2" fmla="*/ 492751 h 2211499"/>
              <a:gd name="connsiteX3" fmla="*/ 1582057 w 1582057"/>
              <a:gd name="connsiteY3" fmla="*/ 543159 h 2211499"/>
              <a:gd name="connsiteX4" fmla="*/ 1582057 w 1582057"/>
              <a:gd name="connsiteY4" fmla="*/ 545520 h 2211499"/>
              <a:gd name="connsiteX5" fmla="*/ 1582057 w 1582057"/>
              <a:gd name="connsiteY5" fmla="*/ 574437 h 2211499"/>
              <a:gd name="connsiteX6" fmla="*/ 1582057 w 1582057"/>
              <a:gd name="connsiteY6" fmla="*/ 577082 h 2211499"/>
              <a:gd name="connsiteX7" fmla="*/ 1582057 w 1582057"/>
              <a:gd name="connsiteY7" fmla="*/ 595139 h 2211499"/>
              <a:gd name="connsiteX8" fmla="*/ 1582057 w 1582057"/>
              <a:gd name="connsiteY8" fmla="*/ 640683 h 2211499"/>
              <a:gd name="connsiteX9" fmla="*/ 1582057 w 1582057"/>
              <a:gd name="connsiteY9" fmla="*/ 643123 h 2211499"/>
              <a:gd name="connsiteX10" fmla="*/ 1582057 w 1582057"/>
              <a:gd name="connsiteY10" fmla="*/ 748851 h 2211499"/>
              <a:gd name="connsiteX11" fmla="*/ 1582057 w 1582057"/>
              <a:gd name="connsiteY11" fmla="*/ 776877 h 2211499"/>
              <a:gd name="connsiteX12" fmla="*/ 1582057 w 1582057"/>
              <a:gd name="connsiteY12" fmla="*/ 782557 h 2211499"/>
              <a:gd name="connsiteX13" fmla="*/ 1582057 w 1582057"/>
              <a:gd name="connsiteY13" fmla="*/ 787722 h 2211499"/>
              <a:gd name="connsiteX14" fmla="*/ 1582057 w 1582057"/>
              <a:gd name="connsiteY14" fmla="*/ 816642 h 2211499"/>
              <a:gd name="connsiteX15" fmla="*/ 1582057 w 1582057"/>
              <a:gd name="connsiteY15" fmla="*/ 822321 h 2211499"/>
              <a:gd name="connsiteX16" fmla="*/ 1582057 w 1582057"/>
              <a:gd name="connsiteY16" fmla="*/ 885326 h 2211499"/>
              <a:gd name="connsiteX17" fmla="*/ 1582057 w 1582057"/>
              <a:gd name="connsiteY17" fmla="*/ 930254 h 2211499"/>
              <a:gd name="connsiteX18" fmla="*/ 1582057 w 1582057"/>
              <a:gd name="connsiteY18" fmla="*/ 959491 h 2211499"/>
              <a:gd name="connsiteX19" fmla="*/ 1582057 w 1582057"/>
              <a:gd name="connsiteY19" fmla="*/ 971692 h 2211499"/>
              <a:gd name="connsiteX20" fmla="*/ 1582057 w 1582057"/>
              <a:gd name="connsiteY20" fmla="*/ 1019080 h 2211499"/>
              <a:gd name="connsiteX21" fmla="*/ 1582057 w 1582057"/>
              <a:gd name="connsiteY21" fmla="*/ 1021440 h 2211499"/>
              <a:gd name="connsiteX22" fmla="*/ 1582057 w 1582057"/>
              <a:gd name="connsiteY22" fmla="*/ 1050360 h 2211499"/>
              <a:gd name="connsiteX23" fmla="*/ 1582057 w 1582057"/>
              <a:gd name="connsiteY23" fmla="*/ 1057093 h 2211499"/>
              <a:gd name="connsiteX24" fmla="*/ 1582057 w 1582057"/>
              <a:gd name="connsiteY24" fmla="*/ 1071061 h 2211499"/>
              <a:gd name="connsiteX25" fmla="*/ 1582057 w 1582057"/>
              <a:gd name="connsiteY25" fmla="*/ 1076753 h 2211499"/>
              <a:gd name="connsiteX26" fmla="*/ 1582057 w 1582057"/>
              <a:gd name="connsiteY26" fmla="*/ 1116603 h 2211499"/>
              <a:gd name="connsiteX27" fmla="*/ 1582057 w 1582057"/>
              <a:gd name="connsiteY27" fmla="*/ 1119045 h 2211499"/>
              <a:gd name="connsiteX28" fmla="*/ 1582057 w 1582057"/>
              <a:gd name="connsiteY28" fmla="*/ 1140439 h 2211499"/>
              <a:gd name="connsiteX29" fmla="*/ 1582057 w 1582057"/>
              <a:gd name="connsiteY29" fmla="*/ 1190849 h 2211499"/>
              <a:gd name="connsiteX30" fmla="*/ 1582057 w 1582057"/>
              <a:gd name="connsiteY30" fmla="*/ 1193209 h 2211499"/>
              <a:gd name="connsiteX31" fmla="*/ 1582057 w 1582057"/>
              <a:gd name="connsiteY31" fmla="*/ 1222129 h 2211499"/>
              <a:gd name="connsiteX32" fmla="*/ 1582057 w 1582057"/>
              <a:gd name="connsiteY32" fmla="*/ 1224770 h 2211499"/>
              <a:gd name="connsiteX33" fmla="*/ 1582057 w 1582057"/>
              <a:gd name="connsiteY33" fmla="*/ 1252797 h 2211499"/>
              <a:gd name="connsiteX34" fmla="*/ 1582057 w 1582057"/>
              <a:gd name="connsiteY34" fmla="*/ 1271970 h 2211499"/>
              <a:gd name="connsiteX35" fmla="*/ 1582057 w 1582057"/>
              <a:gd name="connsiteY35" fmla="*/ 1290813 h 2211499"/>
              <a:gd name="connsiteX36" fmla="*/ 1582057 w 1582057"/>
              <a:gd name="connsiteY36" fmla="*/ 1406176 h 2211499"/>
              <a:gd name="connsiteX37" fmla="*/ 1582057 w 1582057"/>
              <a:gd name="connsiteY37" fmla="*/ 1424567 h 2211499"/>
              <a:gd name="connsiteX38" fmla="*/ 1582057 w 1582057"/>
              <a:gd name="connsiteY38" fmla="*/ 1435410 h 2211499"/>
              <a:gd name="connsiteX39" fmla="*/ 1582057 w 1582057"/>
              <a:gd name="connsiteY39" fmla="*/ 1439025 h 2211499"/>
              <a:gd name="connsiteX40" fmla="*/ 1582057 w 1582057"/>
              <a:gd name="connsiteY40" fmla="*/ 1464330 h 2211499"/>
              <a:gd name="connsiteX41" fmla="*/ 1582057 w 1582057"/>
              <a:gd name="connsiteY41" fmla="*/ 1470012 h 2211499"/>
              <a:gd name="connsiteX42" fmla="*/ 1582057 w 1582057"/>
              <a:gd name="connsiteY42" fmla="*/ 1533015 h 2211499"/>
              <a:gd name="connsiteX43" fmla="*/ 1582057 w 1582057"/>
              <a:gd name="connsiteY43" fmla="*/ 1577945 h 2211499"/>
              <a:gd name="connsiteX44" fmla="*/ 1582057 w 1582057"/>
              <a:gd name="connsiteY44" fmla="*/ 1616361 h 2211499"/>
              <a:gd name="connsiteX45" fmla="*/ 1582057 w 1582057"/>
              <a:gd name="connsiteY45" fmla="*/ 1666769 h 2211499"/>
              <a:gd name="connsiteX46" fmla="*/ 1582057 w 1582057"/>
              <a:gd name="connsiteY46" fmla="*/ 1669128 h 2211499"/>
              <a:gd name="connsiteX47" fmla="*/ 1582057 w 1582057"/>
              <a:gd name="connsiteY47" fmla="*/ 1698050 h 2211499"/>
              <a:gd name="connsiteX48" fmla="*/ 1582057 w 1582057"/>
              <a:gd name="connsiteY48" fmla="*/ 1718749 h 2211499"/>
              <a:gd name="connsiteX49" fmla="*/ 1582057 w 1582057"/>
              <a:gd name="connsiteY49" fmla="*/ 1724443 h 2211499"/>
              <a:gd name="connsiteX50" fmla="*/ 1582057 w 1582057"/>
              <a:gd name="connsiteY50" fmla="*/ 1764294 h 2211499"/>
              <a:gd name="connsiteX51" fmla="*/ 1582057 w 1582057"/>
              <a:gd name="connsiteY51" fmla="*/ 1766733 h 2211499"/>
              <a:gd name="connsiteX52" fmla="*/ 1582057 w 1582057"/>
              <a:gd name="connsiteY52" fmla="*/ 1788129 h 2211499"/>
              <a:gd name="connsiteX53" fmla="*/ 1478430 w 1582057"/>
              <a:gd name="connsiteY53" fmla="*/ 1892005 h 2211499"/>
              <a:gd name="connsiteX54" fmla="*/ 1397748 w 1582057"/>
              <a:gd name="connsiteY54" fmla="*/ 1929778 h 2211499"/>
              <a:gd name="connsiteX55" fmla="*/ 791028 w 1582057"/>
              <a:gd name="connsiteY55" fmla="*/ 2211499 h 2211499"/>
              <a:gd name="connsiteX56" fmla="*/ 184309 w 1582057"/>
              <a:gd name="connsiteY56" fmla="*/ 1929778 h 2211499"/>
              <a:gd name="connsiteX57" fmla="*/ 104416 w 1582057"/>
              <a:gd name="connsiteY57" fmla="*/ 1892005 h 2211499"/>
              <a:gd name="connsiteX58" fmla="*/ 0 w 1582057"/>
              <a:gd name="connsiteY58" fmla="*/ 1788129 h 2211499"/>
              <a:gd name="connsiteX59" fmla="*/ 0 w 1582057"/>
              <a:gd name="connsiteY59" fmla="*/ 1742684 h 2211499"/>
              <a:gd name="connsiteX60" fmla="*/ 0 w 1582057"/>
              <a:gd name="connsiteY60" fmla="*/ 1718749 h 2211499"/>
              <a:gd name="connsiteX61" fmla="*/ 0 w 1582057"/>
              <a:gd name="connsiteY61" fmla="*/ 1669128 h 2211499"/>
              <a:gd name="connsiteX62" fmla="*/ 0 w 1582057"/>
              <a:gd name="connsiteY62" fmla="*/ 1666769 h 2211499"/>
              <a:gd name="connsiteX63" fmla="*/ 0 w 1582057"/>
              <a:gd name="connsiteY63" fmla="*/ 1637850 h 2211499"/>
              <a:gd name="connsiteX64" fmla="*/ 0 w 1582057"/>
              <a:gd name="connsiteY64" fmla="*/ 1634751 h 2211499"/>
              <a:gd name="connsiteX65" fmla="*/ 0 w 1582057"/>
              <a:gd name="connsiteY65" fmla="*/ 1616361 h 2211499"/>
              <a:gd name="connsiteX66" fmla="*/ 0 w 1582057"/>
              <a:gd name="connsiteY66" fmla="*/ 1570916 h 2211499"/>
              <a:gd name="connsiteX67" fmla="*/ 0 w 1582057"/>
              <a:gd name="connsiteY67" fmla="*/ 1569164 h 2211499"/>
              <a:gd name="connsiteX68" fmla="*/ 0 w 1582057"/>
              <a:gd name="connsiteY68" fmla="*/ 1462983 h 2211499"/>
              <a:gd name="connsiteX69" fmla="*/ 0 w 1582057"/>
              <a:gd name="connsiteY69" fmla="*/ 1435410 h 2211499"/>
              <a:gd name="connsiteX70" fmla="*/ 0 w 1582057"/>
              <a:gd name="connsiteY70" fmla="*/ 1429718 h 2211499"/>
              <a:gd name="connsiteX71" fmla="*/ 0 w 1582057"/>
              <a:gd name="connsiteY71" fmla="*/ 1424565 h 2211499"/>
              <a:gd name="connsiteX72" fmla="*/ 0 w 1582057"/>
              <a:gd name="connsiteY72" fmla="*/ 1395645 h 2211499"/>
              <a:gd name="connsiteX73" fmla="*/ 0 w 1582057"/>
              <a:gd name="connsiteY73" fmla="*/ 1389866 h 2211499"/>
              <a:gd name="connsiteX74" fmla="*/ 0 w 1582057"/>
              <a:gd name="connsiteY74" fmla="*/ 1326962 h 2211499"/>
              <a:gd name="connsiteX75" fmla="*/ 0 w 1582057"/>
              <a:gd name="connsiteY75" fmla="*/ 1281701 h 2211499"/>
              <a:gd name="connsiteX76" fmla="*/ 0 w 1582057"/>
              <a:gd name="connsiteY76" fmla="*/ 1252797 h 2211499"/>
              <a:gd name="connsiteX77" fmla="*/ 0 w 1582057"/>
              <a:gd name="connsiteY77" fmla="*/ 1240597 h 2211499"/>
              <a:gd name="connsiteX78" fmla="*/ 0 w 1582057"/>
              <a:gd name="connsiteY78" fmla="*/ 1193209 h 2211499"/>
              <a:gd name="connsiteX79" fmla="*/ 0 w 1582057"/>
              <a:gd name="connsiteY79" fmla="*/ 1190847 h 2211499"/>
              <a:gd name="connsiteX80" fmla="*/ 0 w 1582057"/>
              <a:gd name="connsiteY80" fmla="*/ 1161927 h 2211499"/>
              <a:gd name="connsiteX81" fmla="*/ 0 w 1582057"/>
              <a:gd name="connsiteY81" fmla="*/ 1155194 h 2211499"/>
              <a:gd name="connsiteX82" fmla="*/ 0 w 1582057"/>
              <a:gd name="connsiteY82" fmla="*/ 1140439 h 2211499"/>
              <a:gd name="connsiteX83" fmla="*/ 0 w 1582057"/>
              <a:gd name="connsiteY83" fmla="*/ 1134757 h 2211499"/>
              <a:gd name="connsiteX84" fmla="*/ 0 w 1582057"/>
              <a:gd name="connsiteY84" fmla="*/ 1094994 h 2211499"/>
              <a:gd name="connsiteX85" fmla="*/ 0 w 1582057"/>
              <a:gd name="connsiteY85" fmla="*/ 1093243 h 2211499"/>
              <a:gd name="connsiteX86" fmla="*/ 0 w 1582057"/>
              <a:gd name="connsiteY86" fmla="*/ 1071061 h 2211499"/>
              <a:gd name="connsiteX87" fmla="*/ 0 w 1582057"/>
              <a:gd name="connsiteY87" fmla="*/ 1021440 h 2211499"/>
              <a:gd name="connsiteX88" fmla="*/ 0 w 1582057"/>
              <a:gd name="connsiteY88" fmla="*/ 1019080 h 2211499"/>
              <a:gd name="connsiteX89" fmla="*/ 0 w 1582057"/>
              <a:gd name="connsiteY89" fmla="*/ 990160 h 2211499"/>
              <a:gd name="connsiteX90" fmla="*/ 0 w 1582057"/>
              <a:gd name="connsiteY90" fmla="*/ 987061 h 2211499"/>
              <a:gd name="connsiteX91" fmla="*/ 0 w 1582057"/>
              <a:gd name="connsiteY91" fmla="*/ 959488 h 2211499"/>
              <a:gd name="connsiteX92" fmla="*/ 0 w 1582057"/>
              <a:gd name="connsiteY92" fmla="*/ 940275 h 2211499"/>
              <a:gd name="connsiteX93" fmla="*/ 0 w 1582057"/>
              <a:gd name="connsiteY93" fmla="*/ 921476 h 2211499"/>
              <a:gd name="connsiteX94" fmla="*/ 0 w 1582057"/>
              <a:gd name="connsiteY94" fmla="*/ 805779 h 2211499"/>
              <a:gd name="connsiteX95" fmla="*/ 0 w 1582057"/>
              <a:gd name="connsiteY95" fmla="*/ 787722 h 2211499"/>
              <a:gd name="connsiteX96" fmla="*/ 0 w 1582057"/>
              <a:gd name="connsiteY96" fmla="*/ 776877 h 2211499"/>
              <a:gd name="connsiteX97" fmla="*/ 0 w 1582057"/>
              <a:gd name="connsiteY97" fmla="*/ 773262 h 2211499"/>
              <a:gd name="connsiteX98" fmla="*/ 0 w 1582057"/>
              <a:gd name="connsiteY98" fmla="*/ 747957 h 2211499"/>
              <a:gd name="connsiteX99" fmla="*/ 0 w 1582057"/>
              <a:gd name="connsiteY99" fmla="*/ 742178 h 2211499"/>
              <a:gd name="connsiteX100" fmla="*/ 0 w 1582057"/>
              <a:gd name="connsiteY100" fmla="*/ 679271 h 2211499"/>
              <a:gd name="connsiteX101" fmla="*/ 0 w 1582057"/>
              <a:gd name="connsiteY101" fmla="*/ 634012 h 2211499"/>
              <a:gd name="connsiteX102" fmla="*/ 0 w 1582057"/>
              <a:gd name="connsiteY102" fmla="*/ 595139 h 2211499"/>
              <a:gd name="connsiteX103" fmla="*/ 0 w 1582057"/>
              <a:gd name="connsiteY103" fmla="*/ 545518 h 2211499"/>
              <a:gd name="connsiteX104" fmla="*/ 0 w 1582057"/>
              <a:gd name="connsiteY104" fmla="*/ 543159 h 2211499"/>
              <a:gd name="connsiteX105" fmla="*/ 0 w 1582057"/>
              <a:gd name="connsiteY105" fmla="*/ 514237 h 2211499"/>
              <a:gd name="connsiteX106" fmla="*/ 0 w 1582057"/>
              <a:gd name="connsiteY106" fmla="*/ 492749 h 2211499"/>
              <a:gd name="connsiteX107" fmla="*/ 0 w 1582057"/>
              <a:gd name="connsiteY107" fmla="*/ 447303 h 2211499"/>
              <a:gd name="connsiteX108" fmla="*/ 0 w 1582057"/>
              <a:gd name="connsiteY108" fmla="*/ 445553 h 2211499"/>
              <a:gd name="connsiteX109" fmla="*/ 0 w 1582057"/>
              <a:gd name="connsiteY109" fmla="*/ 423371 h 2211499"/>
              <a:gd name="connsiteX110" fmla="*/ 104416 w 1582057"/>
              <a:gd name="connsiteY110" fmla="*/ 319495 h 2211499"/>
              <a:gd name="connsiteX111" fmla="*/ 184310 w 1582057"/>
              <a:gd name="connsiteY111" fmla="*/ 282509 h 2211499"/>
              <a:gd name="connsiteX112" fmla="*/ 791029 w 1582057"/>
              <a:gd name="connsiteY112" fmla="*/ 0 h 2211499"/>
              <a:gd name="connsiteX113" fmla="*/ 1397748 w 1582057"/>
              <a:gd name="connsiteY113" fmla="*/ 282509 h 2211499"/>
              <a:gd name="connsiteX114" fmla="*/ 1478433 w 1582057"/>
              <a:gd name="connsiteY114" fmla="*/ 319495 h 2211499"/>
              <a:gd name="connsiteX115" fmla="*/ 1582057 w 1582057"/>
              <a:gd name="connsiteY115" fmla="*/ 423371 h 221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582057" h="2211499">
                <a:moveTo>
                  <a:pt x="1582057" y="423371"/>
                </a:moveTo>
                <a:lnTo>
                  <a:pt x="1582057" y="468915"/>
                </a:lnTo>
                <a:lnTo>
                  <a:pt x="1582057" y="492751"/>
                </a:lnTo>
                <a:lnTo>
                  <a:pt x="1582057" y="543159"/>
                </a:lnTo>
                <a:cubicBezTo>
                  <a:pt x="1582057" y="543159"/>
                  <a:pt x="1582057" y="543159"/>
                  <a:pt x="1582057" y="545520"/>
                </a:cubicBezTo>
                <a:cubicBezTo>
                  <a:pt x="1582057" y="545520"/>
                  <a:pt x="1582057" y="545520"/>
                  <a:pt x="1582057" y="574437"/>
                </a:cubicBezTo>
                <a:lnTo>
                  <a:pt x="1582057" y="577082"/>
                </a:lnTo>
                <a:lnTo>
                  <a:pt x="1582057" y="595139"/>
                </a:lnTo>
                <a:cubicBezTo>
                  <a:pt x="1582057" y="595139"/>
                  <a:pt x="1582057" y="595139"/>
                  <a:pt x="1582057" y="640683"/>
                </a:cubicBezTo>
                <a:lnTo>
                  <a:pt x="1582057" y="643123"/>
                </a:lnTo>
                <a:lnTo>
                  <a:pt x="1582057" y="748851"/>
                </a:lnTo>
                <a:lnTo>
                  <a:pt x="1582057" y="776877"/>
                </a:lnTo>
                <a:lnTo>
                  <a:pt x="1582057" y="782557"/>
                </a:lnTo>
                <a:lnTo>
                  <a:pt x="1582057" y="787722"/>
                </a:lnTo>
                <a:lnTo>
                  <a:pt x="1582057" y="816642"/>
                </a:lnTo>
                <a:lnTo>
                  <a:pt x="1582057" y="822321"/>
                </a:lnTo>
                <a:lnTo>
                  <a:pt x="1582057" y="885326"/>
                </a:lnTo>
                <a:lnTo>
                  <a:pt x="1582057" y="930254"/>
                </a:lnTo>
                <a:lnTo>
                  <a:pt x="1582057" y="959491"/>
                </a:lnTo>
                <a:cubicBezTo>
                  <a:pt x="1582057" y="959491"/>
                  <a:pt x="1582057" y="959491"/>
                  <a:pt x="1582057" y="971692"/>
                </a:cubicBezTo>
                <a:lnTo>
                  <a:pt x="1582057" y="1019080"/>
                </a:lnTo>
                <a:lnTo>
                  <a:pt x="1582057" y="1021440"/>
                </a:lnTo>
                <a:lnTo>
                  <a:pt x="1582057" y="1050360"/>
                </a:lnTo>
                <a:lnTo>
                  <a:pt x="1582057" y="1057093"/>
                </a:lnTo>
                <a:lnTo>
                  <a:pt x="1582057" y="1071061"/>
                </a:lnTo>
                <a:lnTo>
                  <a:pt x="1582057" y="1076753"/>
                </a:lnTo>
                <a:lnTo>
                  <a:pt x="1582057" y="1116603"/>
                </a:lnTo>
                <a:lnTo>
                  <a:pt x="1582057" y="1119045"/>
                </a:lnTo>
                <a:lnTo>
                  <a:pt x="1582057" y="1140439"/>
                </a:lnTo>
                <a:lnTo>
                  <a:pt x="1582057" y="1190849"/>
                </a:lnTo>
                <a:cubicBezTo>
                  <a:pt x="1582057" y="1190849"/>
                  <a:pt x="1582057" y="1190849"/>
                  <a:pt x="1582057" y="1193209"/>
                </a:cubicBezTo>
                <a:cubicBezTo>
                  <a:pt x="1582057" y="1193209"/>
                  <a:pt x="1582057" y="1193209"/>
                  <a:pt x="1582057" y="1222129"/>
                </a:cubicBezTo>
                <a:lnTo>
                  <a:pt x="1582057" y="1224770"/>
                </a:lnTo>
                <a:lnTo>
                  <a:pt x="1582057" y="1252797"/>
                </a:lnTo>
                <a:lnTo>
                  <a:pt x="1582057" y="1271970"/>
                </a:lnTo>
                <a:lnTo>
                  <a:pt x="1582057" y="1290813"/>
                </a:lnTo>
                <a:lnTo>
                  <a:pt x="1582057" y="1406176"/>
                </a:lnTo>
                <a:lnTo>
                  <a:pt x="1582057" y="1424567"/>
                </a:lnTo>
                <a:lnTo>
                  <a:pt x="1582057" y="1435410"/>
                </a:lnTo>
                <a:lnTo>
                  <a:pt x="1582057" y="1439025"/>
                </a:lnTo>
                <a:lnTo>
                  <a:pt x="1582057" y="1464330"/>
                </a:lnTo>
                <a:lnTo>
                  <a:pt x="1582057" y="1470012"/>
                </a:lnTo>
                <a:lnTo>
                  <a:pt x="1582057" y="1533015"/>
                </a:lnTo>
                <a:lnTo>
                  <a:pt x="1582057" y="1577945"/>
                </a:lnTo>
                <a:lnTo>
                  <a:pt x="1582057" y="1616361"/>
                </a:lnTo>
                <a:lnTo>
                  <a:pt x="1582057" y="1666769"/>
                </a:lnTo>
                <a:lnTo>
                  <a:pt x="1582057" y="1669128"/>
                </a:lnTo>
                <a:lnTo>
                  <a:pt x="1582057" y="1698050"/>
                </a:lnTo>
                <a:lnTo>
                  <a:pt x="1582057" y="1718749"/>
                </a:lnTo>
                <a:lnTo>
                  <a:pt x="1582057" y="1724443"/>
                </a:lnTo>
                <a:lnTo>
                  <a:pt x="1582057" y="1764294"/>
                </a:lnTo>
                <a:lnTo>
                  <a:pt x="1582057" y="1766733"/>
                </a:lnTo>
                <a:lnTo>
                  <a:pt x="1582057" y="1788129"/>
                </a:lnTo>
                <a:cubicBezTo>
                  <a:pt x="1582057" y="1845576"/>
                  <a:pt x="1535387" y="1892005"/>
                  <a:pt x="1478430" y="1892005"/>
                </a:cubicBezTo>
                <a:cubicBezTo>
                  <a:pt x="1446792" y="1892005"/>
                  <a:pt x="1417523" y="1906171"/>
                  <a:pt x="1397748" y="1929778"/>
                </a:cubicBezTo>
                <a:cubicBezTo>
                  <a:pt x="1252989" y="2102116"/>
                  <a:pt x="1034665" y="2211499"/>
                  <a:pt x="791028" y="2211499"/>
                </a:cubicBezTo>
                <a:cubicBezTo>
                  <a:pt x="547392" y="2211499"/>
                  <a:pt x="329859" y="2102116"/>
                  <a:pt x="184309" y="1929778"/>
                </a:cubicBezTo>
                <a:cubicBezTo>
                  <a:pt x="164534" y="1906169"/>
                  <a:pt x="135265" y="1892005"/>
                  <a:pt x="104416" y="1892005"/>
                </a:cubicBezTo>
                <a:cubicBezTo>
                  <a:pt x="46670" y="1892005"/>
                  <a:pt x="0" y="1845576"/>
                  <a:pt x="0" y="1788129"/>
                </a:cubicBezTo>
                <a:cubicBezTo>
                  <a:pt x="0" y="1788129"/>
                  <a:pt x="0" y="1788129"/>
                  <a:pt x="0" y="1742684"/>
                </a:cubicBezTo>
                <a:lnTo>
                  <a:pt x="0" y="1718749"/>
                </a:lnTo>
                <a:lnTo>
                  <a:pt x="0" y="1669128"/>
                </a:lnTo>
                <a:lnTo>
                  <a:pt x="0" y="1666769"/>
                </a:lnTo>
                <a:lnTo>
                  <a:pt x="0" y="1637850"/>
                </a:lnTo>
                <a:lnTo>
                  <a:pt x="0" y="1634751"/>
                </a:lnTo>
                <a:lnTo>
                  <a:pt x="0" y="1616361"/>
                </a:lnTo>
                <a:lnTo>
                  <a:pt x="0" y="1570916"/>
                </a:lnTo>
                <a:lnTo>
                  <a:pt x="0" y="1569164"/>
                </a:lnTo>
                <a:lnTo>
                  <a:pt x="0" y="1462983"/>
                </a:lnTo>
                <a:lnTo>
                  <a:pt x="0" y="1435410"/>
                </a:lnTo>
                <a:lnTo>
                  <a:pt x="0" y="1429718"/>
                </a:lnTo>
                <a:lnTo>
                  <a:pt x="0" y="1424565"/>
                </a:lnTo>
                <a:cubicBezTo>
                  <a:pt x="0" y="1424565"/>
                  <a:pt x="0" y="1424565"/>
                  <a:pt x="0" y="1395645"/>
                </a:cubicBezTo>
                <a:lnTo>
                  <a:pt x="0" y="1389866"/>
                </a:lnTo>
                <a:lnTo>
                  <a:pt x="0" y="1326962"/>
                </a:lnTo>
                <a:lnTo>
                  <a:pt x="0" y="1281701"/>
                </a:lnTo>
                <a:lnTo>
                  <a:pt x="0" y="1252797"/>
                </a:lnTo>
                <a:lnTo>
                  <a:pt x="0" y="1240597"/>
                </a:lnTo>
                <a:lnTo>
                  <a:pt x="0" y="1193209"/>
                </a:lnTo>
                <a:cubicBezTo>
                  <a:pt x="0" y="1193209"/>
                  <a:pt x="0" y="1193209"/>
                  <a:pt x="0" y="1190847"/>
                </a:cubicBezTo>
                <a:cubicBezTo>
                  <a:pt x="0" y="1190847"/>
                  <a:pt x="0" y="1190847"/>
                  <a:pt x="0" y="1161927"/>
                </a:cubicBezTo>
                <a:lnTo>
                  <a:pt x="0" y="1155194"/>
                </a:lnTo>
                <a:lnTo>
                  <a:pt x="0" y="1140439"/>
                </a:lnTo>
                <a:lnTo>
                  <a:pt x="0" y="1134757"/>
                </a:lnTo>
                <a:lnTo>
                  <a:pt x="0" y="1094994"/>
                </a:lnTo>
                <a:lnTo>
                  <a:pt x="0" y="1093243"/>
                </a:lnTo>
                <a:lnTo>
                  <a:pt x="0" y="1071061"/>
                </a:lnTo>
                <a:lnTo>
                  <a:pt x="0" y="1021440"/>
                </a:lnTo>
                <a:lnTo>
                  <a:pt x="0" y="1019080"/>
                </a:lnTo>
                <a:lnTo>
                  <a:pt x="0" y="990160"/>
                </a:lnTo>
                <a:lnTo>
                  <a:pt x="0" y="987061"/>
                </a:lnTo>
                <a:lnTo>
                  <a:pt x="0" y="959488"/>
                </a:lnTo>
                <a:cubicBezTo>
                  <a:pt x="0" y="959488"/>
                  <a:pt x="0" y="959488"/>
                  <a:pt x="0" y="940275"/>
                </a:cubicBezTo>
                <a:lnTo>
                  <a:pt x="0" y="921476"/>
                </a:lnTo>
                <a:lnTo>
                  <a:pt x="0" y="805779"/>
                </a:lnTo>
                <a:lnTo>
                  <a:pt x="0" y="787722"/>
                </a:lnTo>
                <a:lnTo>
                  <a:pt x="0" y="776877"/>
                </a:lnTo>
                <a:lnTo>
                  <a:pt x="0" y="773262"/>
                </a:lnTo>
                <a:lnTo>
                  <a:pt x="0" y="747957"/>
                </a:lnTo>
                <a:lnTo>
                  <a:pt x="0" y="742178"/>
                </a:lnTo>
                <a:lnTo>
                  <a:pt x="0" y="679271"/>
                </a:lnTo>
                <a:lnTo>
                  <a:pt x="0" y="634012"/>
                </a:lnTo>
                <a:lnTo>
                  <a:pt x="0" y="595139"/>
                </a:lnTo>
                <a:lnTo>
                  <a:pt x="0" y="545518"/>
                </a:lnTo>
                <a:cubicBezTo>
                  <a:pt x="0" y="545518"/>
                  <a:pt x="0" y="545518"/>
                  <a:pt x="0" y="543159"/>
                </a:cubicBezTo>
                <a:cubicBezTo>
                  <a:pt x="0" y="543159"/>
                  <a:pt x="0" y="543159"/>
                  <a:pt x="0" y="514237"/>
                </a:cubicBezTo>
                <a:lnTo>
                  <a:pt x="0" y="492749"/>
                </a:lnTo>
                <a:cubicBezTo>
                  <a:pt x="0" y="492749"/>
                  <a:pt x="0" y="492749"/>
                  <a:pt x="0" y="447303"/>
                </a:cubicBezTo>
                <a:lnTo>
                  <a:pt x="0" y="445553"/>
                </a:lnTo>
                <a:lnTo>
                  <a:pt x="0" y="423371"/>
                </a:lnTo>
                <a:cubicBezTo>
                  <a:pt x="0" y="365924"/>
                  <a:pt x="46670" y="319495"/>
                  <a:pt x="104416" y="319495"/>
                </a:cubicBezTo>
                <a:cubicBezTo>
                  <a:pt x="135267" y="319495"/>
                  <a:pt x="164534" y="306118"/>
                  <a:pt x="184310" y="282509"/>
                </a:cubicBezTo>
                <a:cubicBezTo>
                  <a:pt x="329859" y="110171"/>
                  <a:pt x="547393" y="0"/>
                  <a:pt x="791029" y="0"/>
                </a:cubicBezTo>
                <a:cubicBezTo>
                  <a:pt x="1034665" y="0"/>
                  <a:pt x="1252989" y="110171"/>
                  <a:pt x="1397748" y="282509"/>
                </a:cubicBezTo>
                <a:cubicBezTo>
                  <a:pt x="1417523" y="306118"/>
                  <a:pt x="1446792" y="319495"/>
                  <a:pt x="1478433" y="319495"/>
                </a:cubicBezTo>
                <a:cubicBezTo>
                  <a:pt x="1535387" y="319495"/>
                  <a:pt x="1582057" y="365924"/>
                  <a:pt x="1582057" y="423371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685" cap="flat">
            <a:solidFill>
              <a:srgbClr val="354DA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76DDFC-A6D2-CA8A-6108-931477B32C5A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46BC1CD-049B-5071-C973-2B9A273EC74F}"/>
              </a:ext>
            </a:extLst>
          </p:cNvPr>
          <p:cNvSpPr/>
          <p:nvPr/>
        </p:nvSpPr>
        <p:spPr bwMode="auto">
          <a:xfrm rot="16200000">
            <a:off x="4038600" y="400634"/>
            <a:ext cx="4114800" cy="5751932"/>
          </a:xfrm>
          <a:custGeom>
            <a:avLst/>
            <a:gdLst>
              <a:gd name="connsiteX0" fmla="*/ 1582057 w 1582057"/>
              <a:gd name="connsiteY0" fmla="*/ 423371 h 2211499"/>
              <a:gd name="connsiteX1" fmla="*/ 1582057 w 1582057"/>
              <a:gd name="connsiteY1" fmla="*/ 468915 h 2211499"/>
              <a:gd name="connsiteX2" fmla="*/ 1582057 w 1582057"/>
              <a:gd name="connsiteY2" fmla="*/ 492751 h 2211499"/>
              <a:gd name="connsiteX3" fmla="*/ 1582057 w 1582057"/>
              <a:gd name="connsiteY3" fmla="*/ 543159 h 2211499"/>
              <a:gd name="connsiteX4" fmla="*/ 1582057 w 1582057"/>
              <a:gd name="connsiteY4" fmla="*/ 545520 h 2211499"/>
              <a:gd name="connsiteX5" fmla="*/ 1582057 w 1582057"/>
              <a:gd name="connsiteY5" fmla="*/ 574437 h 2211499"/>
              <a:gd name="connsiteX6" fmla="*/ 1582057 w 1582057"/>
              <a:gd name="connsiteY6" fmla="*/ 577082 h 2211499"/>
              <a:gd name="connsiteX7" fmla="*/ 1582057 w 1582057"/>
              <a:gd name="connsiteY7" fmla="*/ 595139 h 2211499"/>
              <a:gd name="connsiteX8" fmla="*/ 1582057 w 1582057"/>
              <a:gd name="connsiteY8" fmla="*/ 640683 h 2211499"/>
              <a:gd name="connsiteX9" fmla="*/ 1582057 w 1582057"/>
              <a:gd name="connsiteY9" fmla="*/ 643123 h 2211499"/>
              <a:gd name="connsiteX10" fmla="*/ 1582057 w 1582057"/>
              <a:gd name="connsiteY10" fmla="*/ 748851 h 2211499"/>
              <a:gd name="connsiteX11" fmla="*/ 1582057 w 1582057"/>
              <a:gd name="connsiteY11" fmla="*/ 776877 h 2211499"/>
              <a:gd name="connsiteX12" fmla="*/ 1582057 w 1582057"/>
              <a:gd name="connsiteY12" fmla="*/ 782557 h 2211499"/>
              <a:gd name="connsiteX13" fmla="*/ 1582057 w 1582057"/>
              <a:gd name="connsiteY13" fmla="*/ 787722 h 2211499"/>
              <a:gd name="connsiteX14" fmla="*/ 1582057 w 1582057"/>
              <a:gd name="connsiteY14" fmla="*/ 816642 h 2211499"/>
              <a:gd name="connsiteX15" fmla="*/ 1582057 w 1582057"/>
              <a:gd name="connsiteY15" fmla="*/ 822321 h 2211499"/>
              <a:gd name="connsiteX16" fmla="*/ 1582057 w 1582057"/>
              <a:gd name="connsiteY16" fmla="*/ 885326 h 2211499"/>
              <a:gd name="connsiteX17" fmla="*/ 1582057 w 1582057"/>
              <a:gd name="connsiteY17" fmla="*/ 930254 h 2211499"/>
              <a:gd name="connsiteX18" fmla="*/ 1582057 w 1582057"/>
              <a:gd name="connsiteY18" fmla="*/ 959491 h 2211499"/>
              <a:gd name="connsiteX19" fmla="*/ 1582057 w 1582057"/>
              <a:gd name="connsiteY19" fmla="*/ 971692 h 2211499"/>
              <a:gd name="connsiteX20" fmla="*/ 1582057 w 1582057"/>
              <a:gd name="connsiteY20" fmla="*/ 1019080 h 2211499"/>
              <a:gd name="connsiteX21" fmla="*/ 1582057 w 1582057"/>
              <a:gd name="connsiteY21" fmla="*/ 1021440 h 2211499"/>
              <a:gd name="connsiteX22" fmla="*/ 1582057 w 1582057"/>
              <a:gd name="connsiteY22" fmla="*/ 1050360 h 2211499"/>
              <a:gd name="connsiteX23" fmla="*/ 1582057 w 1582057"/>
              <a:gd name="connsiteY23" fmla="*/ 1057093 h 2211499"/>
              <a:gd name="connsiteX24" fmla="*/ 1582057 w 1582057"/>
              <a:gd name="connsiteY24" fmla="*/ 1071061 h 2211499"/>
              <a:gd name="connsiteX25" fmla="*/ 1582057 w 1582057"/>
              <a:gd name="connsiteY25" fmla="*/ 1076753 h 2211499"/>
              <a:gd name="connsiteX26" fmla="*/ 1582057 w 1582057"/>
              <a:gd name="connsiteY26" fmla="*/ 1116603 h 2211499"/>
              <a:gd name="connsiteX27" fmla="*/ 1582057 w 1582057"/>
              <a:gd name="connsiteY27" fmla="*/ 1119045 h 2211499"/>
              <a:gd name="connsiteX28" fmla="*/ 1582057 w 1582057"/>
              <a:gd name="connsiteY28" fmla="*/ 1140439 h 2211499"/>
              <a:gd name="connsiteX29" fmla="*/ 1582057 w 1582057"/>
              <a:gd name="connsiteY29" fmla="*/ 1190849 h 2211499"/>
              <a:gd name="connsiteX30" fmla="*/ 1582057 w 1582057"/>
              <a:gd name="connsiteY30" fmla="*/ 1193209 h 2211499"/>
              <a:gd name="connsiteX31" fmla="*/ 1582057 w 1582057"/>
              <a:gd name="connsiteY31" fmla="*/ 1222129 h 2211499"/>
              <a:gd name="connsiteX32" fmla="*/ 1582057 w 1582057"/>
              <a:gd name="connsiteY32" fmla="*/ 1224770 h 2211499"/>
              <a:gd name="connsiteX33" fmla="*/ 1582057 w 1582057"/>
              <a:gd name="connsiteY33" fmla="*/ 1252797 h 2211499"/>
              <a:gd name="connsiteX34" fmla="*/ 1582057 w 1582057"/>
              <a:gd name="connsiteY34" fmla="*/ 1271970 h 2211499"/>
              <a:gd name="connsiteX35" fmla="*/ 1582057 w 1582057"/>
              <a:gd name="connsiteY35" fmla="*/ 1290813 h 2211499"/>
              <a:gd name="connsiteX36" fmla="*/ 1582057 w 1582057"/>
              <a:gd name="connsiteY36" fmla="*/ 1406176 h 2211499"/>
              <a:gd name="connsiteX37" fmla="*/ 1582057 w 1582057"/>
              <a:gd name="connsiteY37" fmla="*/ 1424567 h 2211499"/>
              <a:gd name="connsiteX38" fmla="*/ 1582057 w 1582057"/>
              <a:gd name="connsiteY38" fmla="*/ 1435410 h 2211499"/>
              <a:gd name="connsiteX39" fmla="*/ 1582057 w 1582057"/>
              <a:gd name="connsiteY39" fmla="*/ 1439025 h 2211499"/>
              <a:gd name="connsiteX40" fmla="*/ 1582057 w 1582057"/>
              <a:gd name="connsiteY40" fmla="*/ 1464330 h 2211499"/>
              <a:gd name="connsiteX41" fmla="*/ 1582057 w 1582057"/>
              <a:gd name="connsiteY41" fmla="*/ 1470012 h 2211499"/>
              <a:gd name="connsiteX42" fmla="*/ 1582057 w 1582057"/>
              <a:gd name="connsiteY42" fmla="*/ 1533015 h 2211499"/>
              <a:gd name="connsiteX43" fmla="*/ 1582057 w 1582057"/>
              <a:gd name="connsiteY43" fmla="*/ 1577945 h 2211499"/>
              <a:gd name="connsiteX44" fmla="*/ 1582057 w 1582057"/>
              <a:gd name="connsiteY44" fmla="*/ 1616361 h 2211499"/>
              <a:gd name="connsiteX45" fmla="*/ 1582057 w 1582057"/>
              <a:gd name="connsiteY45" fmla="*/ 1666769 h 2211499"/>
              <a:gd name="connsiteX46" fmla="*/ 1582057 w 1582057"/>
              <a:gd name="connsiteY46" fmla="*/ 1669128 h 2211499"/>
              <a:gd name="connsiteX47" fmla="*/ 1582057 w 1582057"/>
              <a:gd name="connsiteY47" fmla="*/ 1698050 h 2211499"/>
              <a:gd name="connsiteX48" fmla="*/ 1582057 w 1582057"/>
              <a:gd name="connsiteY48" fmla="*/ 1718749 h 2211499"/>
              <a:gd name="connsiteX49" fmla="*/ 1582057 w 1582057"/>
              <a:gd name="connsiteY49" fmla="*/ 1724443 h 2211499"/>
              <a:gd name="connsiteX50" fmla="*/ 1582057 w 1582057"/>
              <a:gd name="connsiteY50" fmla="*/ 1764294 h 2211499"/>
              <a:gd name="connsiteX51" fmla="*/ 1582057 w 1582057"/>
              <a:gd name="connsiteY51" fmla="*/ 1766733 h 2211499"/>
              <a:gd name="connsiteX52" fmla="*/ 1582057 w 1582057"/>
              <a:gd name="connsiteY52" fmla="*/ 1788129 h 2211499"/>
              <a:gd name="connsiteX53" fmla="*/ 1478430 w 1582057"/>
              <a:gd name="connsiteY53" fmla="*/ 1892005 h 2211499"/>
              <a:gd name="connsiteX54" fmla="*/ 1397748 w 1582057"/>
              <a:gd name="connsiteY54" fmla="*/ 1929778 h 2211499"/>
              <a:gd name="connsiteX55" fmla="*/ 791028 w 1582057"/>
              <a:gd name="connsiteY55" fmla="*/ 2211499 h 2211499"/>
              <a:gd name="connsiteX56" fmla="*/ 184309 w 1582057"/>
              <a:gd name="connsiteY56" fmla="*/ 1929778 h 2211499"/>
              <a:gd name="connsiteX57" fmla="*/ 104416 w 1582057"/>
              <a:gd name="connsiteY57" fmla="*/ 1892005 h 2211499"/>
              <a:gd name="connsiteX58" fmla="*/ 0 w 1582057"/>
              <a:gd name="connsiteY58" fmla="*/ 1788129 h 2211499"/>
              <a:gd name="connsiteX59" fmla="*/ 0 w 1582057"/>
              <a:gd name="connsiteY59" fmla="*/ 1742684 h 2211499"/>
              <a:gd name="connsiteX60" fmla="*/ 0 w 1582057"/>
              <a:gd name="connsiteY60" fmla="*/ 1718749 h 2211499"/>
              <a:gd name="connsiteX61" fmla="*/ 0 w 1582057"/>
              <a:gd name="connsiteY61" fmla="*/ 1669128 h 2211499"/>
              <a:gd name="connsiteX62" fmla="*/ 0 w 1582057"/>
              <a:gd name="connsiteY62" fmla="*/ 1666769 h 2211499"/>
              <a:gd name="connsiteX63" fmla="*/ 0 w 1582057"/>
              <a:gd name="connsiteY63" fmla="*/ 1637850 h 2211499"/>
              <a:gd name="connsiteX64" fmla="*/ 0 w 1582057"/>
              <a:gd name="connsiteY64" fmla="*/ 1634751 h 2211499"/>
              <a:gd name="connsiteX65" fmla="*/ 0 w 1582057"/>
              <a:gd name="connsiteY65" fmla="*/ 1616361 h 2211499"/>
              <a:gd name="connsiteX66" fmla="*/ 0 w 1582057"/>
              <a:gd name="connsiteY66" fmla="*/ 1570916 h 2211499"/>
              <a:gd name="connsiteX67" fmla="*/ 0 w 1582057"/>
              <a:gd name="connsiteY67" fmla="*/ 1569164 h 2211499"/>
              <a:gd name="connsiteX68" fmla="*/ 0 w 1582057"/>
              <a:gd name="connsiteY68" fmla="*/ 1462983 h 2211499"/>
              <a:gd name="connsiteX69" fmla="*/ 0 w 1582057"/>
              <a:gd name="connsiteY69" fmla="*/ 1435410 h 2211499"/>
              <a:gd name="connsiteX70" fmla="*/ 0 w 1582057"/>
              <a:gd name="connsiteY70" fmla="*/ 1429718 h 2211499"/>
              <a:gd name="connsiteX71" fmla="*/ 0 w 1582057"/>
              <a:gd name="connsiteY71" fmla="*/ 1424565 h 2211499"/>
              <a:gd name="connsiteX72" fmla="*/ 0 w 1582057"/>
              <a:gd name="connsiteY72" fmla="*/ 1395645 h 2211499"/>
              <a:gd name="connsiteX73" fmla="*/ 0 w 1582057"/>
              <a:gd name="connsiteY73" fmla="*/ 1389866 h 2211499"/>
              <a:gd name="connsiteX74" fmla="*/ 0 w 1582057"/>
              <a:gd name="connsiteY74" fmla="*/ 1326962 h 2211499"/>
              <a:gd name="connsiteX75" fmla="*/ 0 w 1582057"/>
              <a:gd name="connsiteY75" fmla="*/ 1281701 h 2211499"/>
              <a:gd name="connsiteX76" fmla="*/ 0 w 1582057"/>
              <a:gd name="connsiteY76" fmla="*/ 1252797 h 2211499"/>
              <a:gd name="connsiteX77" fmla="*/ 0 w 1582057"/>
              <a:gd name="connsiteY77" fmla="*/ 1240597 h 2211499"/>
              <a:gd name="connsiteX78" fmla="*/ 0 w 1582057"/>
              <a:gd name="connsiteY78" fmla="*/ 1193209 h 2211499"/>
              <a:gd name="connsiteX79" fmla="*/ 0 w 1582057"/>
              <a:gd name="connsiteY79" fmla="*/ 1190847 h 2211499"/>
              <a:gd name="connsiteX80" fmla="*/ 0 w 1582057"/>
              <a:gd name="connsiteY80" fmla="*/ 1161927 h 2211499"/>
              <a:gd name="connsiteX81" fmla="*/ 0 w 1582057"/>
              <a:gd name="connsiteY81" fmla="*/ 1155194 h 2211499"/>
              <a:gd name="connsiteX82" fmla="*/ 0 w 1582057"/>
              <a:gd name="connsiteY82" fmla="*/ 1140439 h 2211499"/>
              <a:gd name="connsiteX83" fmla="*/ 0 w 1582057"/>
              <a:gd name="connsiteY83" fmla="*/ 1134757 h 2211499"/>
              <a:gd name="connsiteX84" fmla="*/ 0 w 1582057"/>
              <a:gd name="connsiteY84" fmla="*/ 1094994 h 2211499"/>
              <a:gd name="connsiteX85" fmla="*/ 0 w 1582057"/>
              <a:gd name="connsiteY85" fmla="*/ 1093243 h 2211499"/>
              <a:gd name="connsiteX86" fmla="*/ 0 w 1582057"/>
              <a:gd name="connsiteY86" fmla="*/ 1071061 h 2211499"/>
              <a:gd name="connsiteX87" fmla="*/ 0 w 1582057"/>
              <a:gd name="connsiteY87" fmla="*/ 1021440 h 2211499"/>
              <a:gd name="connsiteX88" fmla="*/ 0 w 1582057"/>
              <a:gd name="connsiteY88" fmla="*/ 1019080 h 2211499"/>
              <a:gd name="connsiteX89" fmla="*/ 0 w 1582057"/>
              <a:gd name="connsiteY89" fmla="*/ 990160 h 2211499"/>
              <a:gd name="connsiteX90" fmla="*/ 0 w 1582057"/>
              <a:gd name="connsiteY90" fmla="*/ 987061 h 2211499"/>
              <a:gd name="connsiteX91" fmla="*/ 0 w 1582057"/>
              <a:gd name="connsiteY91" fmla="*/ 959488 h 2211499"/>
              <a:gd name="connsiteX92" fmla="*/ 0 w 1582057"/>
              <a:gd name="connsiteY92" fmla="*/ 940275 h 2211499"/>
              <a:gd name="connsiteX93" fmla="*/ 0 w 1582057"/>
              <a:gd name="connsiteY93" fmla="*/ 921476 h 2211499"/>
              <a:gd name="connsiteX94" fmla="*/ 0 w 1582057"/>
              <a:gd name="connsiteY94" fmla="*/ 805779 h 2211499"/>
              <a:gd name="connsiteX95" fmla="*/ 0 w 1582057"/>
              <a:gd name="connsiteY95" fmla="*/ 787722 h 2211499"/>
              <a:gd name="connsiteX96" fmla="*/ 0 w 1582057"/>
              <a:gd name="connsiteY96" fmla="*/ 776877 h 2211499"/>
              <a:gd name="connsiteX97" fmla="*/ 0 w 1582057"/>
              <a:gd name="connsiteY97" fmla="*/ 773262 h 2211499"/>
              <a:gd name="connsiteX98" fmla="*/ 0 w 1582057"/>
              <a:gd name="connsiteY98" fmla="*/ 747957 h 2211499"/>
              <a:gd name="connsiteX99" fmla="*/ 0 w 1582057"/>
              <a:gd name="connsiteY99" fmla="*/ 742178 h 2211499"/>
              <a:gd name="connsiteX100" fmla="*/ 0 w 1582057"/>
              <a:gd name="connsiteY100" fmla="*/ 679271 h 2211499"/>
              <a:gd name="connsiteX101" fmla="*/ 0 w 1582057"/>
              <a:gd name="connsiteY101" fmla="*/ 634012 h 2211499"/>
              <a:gd name="connsiteX102" fmla="*/ 0 w 1582057"/>
              <a:gd name="connsiteY102" fmla="*/ 595139 h 2211499"/>
              <a:gd name="connsiteX103" fmla="*/ 0 w 1582057"/>
              <a:gd name="connsiteY103" fmla="*/ 545518 h 2211499"/>
              <a:gd name="connsiteX104" fmla="*/ 0 w 1582057"/>
              <a:gd name="connsiteY104" fmla="*/ 543159 h 2211499"/>
              <a:gd name="connsiteX105" fmla="*/ 0 w 1582057"/>
              <a:gd name="connsiteY105" fmla="*/ 514237 h 2211499"/>
              <a:gd name="connsiteX106" fmla="*/ 0 w 1582057"/>
              <a:gd name="connsiteY106" fmla="*/ 492749 h 2211499"/>
              <a:gd name="connsiteX107" fmla="*/ 0 w 1582057"/>
              <a:gd name="connsiteY107" fmla="*/ 447303 h 2211499"/>
              <a:gd name="connsiteX108" fmla="*/ 0 w 1582057"/>
              <a:gd name="connsiteY108" fmla="*/ 445553 h 2211499"/>
              <a:gd name="connsiteX109" fmla="*/ 0 w 1582057"/>
              <a:gd name="connsiteY109" fmla="*/ 423371 h 2211499"/>
              <a:gd name="connsiteX110" fmla="*/ 104416 w 1582057"/>
              <a:gd name="connsiteY110" fmla="*/ 319495 h 2211499"/>
              <a:gd name="connsiteX111" fmla="*/ 184310 w 1582057"/>
              <a:gd name="connsiteY111" fmla="*/ 282509 h 2211499"/>
              <a:gd name="connsiteX112" fmla="*/ 791029 w 1582057"/>
              <a:gd name="connsiteY112" fmla="*/ 0 h 2211499"/>
              <a:gd name="connsiteX113" fmla="*/ 1397748 w 1582057"/>
              <a:gd name="connsiteY113" fmla="*/ 282509 h 2211499"/>
              <a:gd name="connsiteX114" fmla="*/ 1478433 w 1582057"/>
              <a:gd name="connsiteY114" fmla="*/ 319495 h 2211499"/>
              <a:gd name="connsiteX115" fmla="*/ 1582057 w 1582057"/>
              <a:gd name="connsiteY115" fmla="*/ 423371 h 221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1582057" h="2211499">
                <a:moveTo>
                  <a:pt x="1582057" y="423371"/>
                </a:moveTo>
                <a:lnTo>
                  <a:pt x="1582057" y="468915"/>
                </a:lnTo>
                <a:lnTo>
                  <a:pt x="1582057" y="492751"/>
                </a:lnTo>
                <a:lnTo>
                  <a:pt x="1582057" y="543159"/>
                </a:lnTo>
                <a:cubicBezTo>
                  <a:pt x="1582057" y="543159"/>
                  <a:pt x="1582057" y="543159"/>
                  <a:pt x="1582057" y="545520"/>
                </a:cubicBezTo>
                <a:cubicBezTo>
                  <a:pt x="1582057" y="545520"/>
                  <a:pt x="1582057" y="545520"/>
                  <a:pt x="1582057" y="574437"/>
                </a:cubicBezTo>
                <a:lnTo>
                  <a:pt x="1582057" y="577082"/>
                </a:lnTo>
                <a:lnTo>
                  <a:pt x="1582057" y="595139"/>
                </a:lnTo>
                <a:cubicBezTo>
                  <a:pt x="1582057" y="595139"/>
                  <a:pt x="1582057" y="595139"/>
                  <a:pt x="1582057" y="640683"/>
                </a:cubicBezTo>
                <a:lnTo>
                  <a:pt x="1582057" y="643123"/>
                </a:lnTo>
                <a:lnTo>
                  <a:pt x="1582057" y="748851"/>
                </a:lnTo>
                <a:lnTo>
                  <a:pt x="1582057" y="776877"/>
                </a:lnTo>
                <a:lnTo>
                  <a:pt x="1582057" y="782557"/>
                </a:lnTo>
                <a:lnTo>
                  <a:pt x="1582057" y="787722"/>
                </a:lnTo>
                <a:lnTo>
                  <a:pt x="1582057" y="816642"/>
                </a:lnTo>
                <a:lnTo>
                  <a:pt x="1582057" y="822321"/>
                </a:lnTo>
                <a:lnTo>
                  <a:pt x="1582057" y="885326"/>
                </a:lnTo>
                <a:lnTo>
                  <a:pt x="1582057" y="930254"/>
                </a:lnTo>
                <a:lnTo>
                  <a:pt x="1582057" y="959491"/>
                </a:lnTo>
                <a:cubicBezTo>
                  <a:pt x="1582057" y="959491"/>
                  <a:pt x="1582057" y="959491"/>
                  <a:pt x="1582057" y="971692"/>
                </a:cubicBezTo>
                <a:lnTo>
                  <a:pt x="1582057" y="1019080"/>
                </a:lnTo>
                <a:lnTo>
                  <a:pt x="1582057" y="1021440"/>
                </a:lnTo>
                <a:lnTo>
                  <a:pt x="1582057" y="1050360"/>
                </a:lnTo>
                <a:lnTo>
                  <a:pt x="1582057" y="1057093"/>
                </a:lnTo>
                <a:lnTo>
                  <a:pt x="1582057" y="1071061"/>
                </a:lnTo>
                <a:lnTo>
                  <a:pt x="1582057" y="1076753"/>
                </a:lnTo>
                <a:lnTo>
                  <a:pt x="1582057" y="1116603"/>
                </a:lnTo>
                <a:lnTo>
                  <a:pt x="1582057" y="1119045"/>
                </a:lnTo>
                <a:lnTo>
                  <a:pt x="1582057" y="1140439"/>
                </a:lnTo>
                <a:lnTo>
                  <a:pt x="1582057" y="1190849"/>
                </a:lnTo>
                <a:cubicBezTo>
                  <a:pt x="1582057" y="1190849"/>
                  <a:pt x="1582057" y="1190849"/>
                  <a:pt x="1582057" y="1193209"/>
                </a:cubicBezTo>
                <a:cubicBezTo>
                  <a:pt x="1582057" y="1193209"/>
                  <a:pt x="1582057" y="1193209"/>
                  <a:pt x="1582057" y="1222129"/>
                </a:cubicBezTo>
                <a:lnTo>
                  <a:pt x="1582057" y="1224770"/>
                </a:lnTo>
                <a:lnTo>
                  <a:pt x="1582057" y="1252797"/>
                </a:lnTo>
                <a:lnTo>
                  <a:pt x="1582057" y="1271970"/>
                </a:lnTo>
                <a:lnTo>
                  <a:pt x="1582057" y="1290813"/>
                </a:lnTo>
                <a:lnTo>
                  <a:pt x="1582057" y="1406176"/>
                </a:lnTo>
                <a:lnTo>
                  <a:pt x="1582057" y="1424567"/>
                </a:lnTo>
                <a:lnTo>
                  <a:pt x="1582057" y="1435410"/>
                </a:lnTo>
                <a:lnTo>
                  <a:pt x="1582057" y="1439025"/>
                </a:lnTo>
                <a:lnTo>
                  <a:pt x="1582057" y="1464330"/>
                </a:lnTo>
                <a:lnTo>
                  <a:pt x="1582057" y="1470012"/>
                </a:lnTo>
                <a:lnTo>
                  <a:pt x="1582057" y="1533015"/>
                </a:lnTo>
                <a:lnTo>
                  <a:pt x="1582057" y="1577945"/>
                </a:lnTo>
                <a:lnTo>
                  <a:pt x="1582057" y="1616361"/>
                </a:lnTo>
                <a:lnTo>
                  <a:pt x="1582057" y="1666769"/>
                </a:lnTo>
                <a:lnTo>
                  <a:pt x="1582057" y="1669128"/>
                </a:lnTo>
                <a:lnTo>
                  <a:pt x="1582057" y="1698050"/>
                </a:lnTo>
                <a:lnTo>
                  <a:pt x="1582057" y="1718749"/>
                </a:lnTo>
                <a:lnTo>
                  <a:pt x="1582057" y="1724443"/>
                </a:lnTo>
                <a:lnTo>
                  <a:pt x="1582057" y="1764294"/>
                </a:lnTo>
                <a:lnTo>
                  <a:pt x="1582057" y="1766733"/>
                </a:lnTo>
                <a:lnTo>
                  <a:pt x="1582057" y="1788129"/>
                </a:lnTo>
                <a:cubicBezTo>
                  <a:pt x="1582057" y="1845576"/>
                  <a:pt x="1535387" y="1892005"/>
                  <a:pt x="1478430" y="1892005"/>
                </a:cubicBezTo>
                <a:cubicBezTo>
                  <a:pt x="1446792" y="1892005"/>
                  <a:pt x="1417523" y="1906171"/>
                  <a:pt x="1397748" y="1929778"/>
                </a:cubicBezTo>
                <a:cubicBezTo>
                  <a:pt x="1252989" y="2102116"/>
                  <a:pt x="1034665" y="2211499"/>
                  <a:pt x="791028" y="2211499"/>
                </a:cubicBezTo>
                <a:cubicBezTo>
                  <a:pt x="547392" y="2211499"/>
                  <a:pt x="329859" y="2102116"/>
                  <a:pt x="184309" y="1929778"/>
                </a:cubicBezTo>
                <a:cubicBezTo>
                  <a:pt x="164534" y="1906169"/>
                  <a:pt x="135265" y="1892005"/>
                  <a:pt x="104416" y="1892005"/>
                </a:cubicBezTo>
                <a:cubicBezTo>
                  <a:pt x="46670" y="1892005"/>
                  <a:pt x="0" y="1845576"/>
                  <a:pt x="0" y="1788129"/>
                </a:cubicBezTo>
                <a:cubicBezTo>
                  <a:pt x="0" y="1788129"/>
                  <a:pt x="0" y="1788129"/>
                  <a:pt x="0" y="1742684"/>
                </a:cubicBezTo>
                <a:lnTo>
                  <a:pt x="0" y="1718749"/>
                </a:lnTo>
                <a:lnTo>
                  <a:pt x="0" y="1669128"/>
                </a:lnTo>
                <a:lnTo>
                  <a:pt x="0" y="1666769"/>
                </a:lnTo>
                <a:lnTo>
                  <a:pt x="0" y="1637850"/>
                </a:lnTo>
                <a:lnTo>
                  <a:pt x="0" y="1634751"/>
                </a:lnTo>
                <a:lnTo>
                  <a:pt x="0" y="1616361"/>
                </a:lnTo>
                <a:lnTo>
                  <a:pt x="0" y="1570916"/>
                </a:lnTo>
                <a:lnTo>
                  <a:pt x="0" y="1569164"/>
                </a:lnTo>
                <a:lnTo>
                  <a:pt x="0" y="1462983"/>
                </a:lnTo>
                <a:lnTo>
                  <a:pt x="0" y="1435410"/>
                </a:lnTo>
                <a:lnTo>
                  <a:pt x="0" y="1429718"/>
                </a:lnTo>
                <a:lnTo>
                  <a:pt x="0" y="1424565"/>
                </a:lnTo>
                <a:cubicBezTo>
                  <a:pt x="0" y="1424565"/>
                  <a:pt x="0" y="1424565"/>
                  <a:pt x="0" y="1395645"/>
                </a:cubicBezTo>
                <a:lnTo>
                  <a:pt x="0" y="1389866"/>
                </a:lnTo>
                <a:lnTo>
                  <a:pt x="0" y="1326962"/>
                </a:lnTo>
                <a:lnTo>
                  <a:pt x="0" y="1281701"/>
                </a:lnTo>
                <a:lnTo>
                  <a:pt x="0" y="1252797"/>
                </a:lnTo>
                <a:lnTo>
                  <a:pt x="0" y="1240597"/>
                </a:lnTo>
                <a:lnTo>
                  <a:pt x="0" y="1193209"/>
                </a:lnTo>
                <a:cubicBezTo>
                  <a:pt x="0" y="1193209"/>
                  <a:pt x="0" y="1193209"/>
                  <a:pt x="0" y="1190847"/>
                </a:cubicBezTo>
                <a:cubicBezTo>
                  <a:pt x="0" y="1190847"/>
                  <a:pt x="0" y="1190847"/>
                  <a:pt x="0" y="1161927"/>
                </a:cubicBezTo>
                <a:lnTo>
                  <a:pt x="0" y="1155194"/>
                </a:lnTo>
                <a:lnTo>
                  <a:pt x="0" y="1140439"/>
                </a:lnTo>
                <a:lnTo>
                  <a:pt x="0" y="1134757"/>
                </a:lnTo>
                <a:lnTo>
                  <a:pt x="0" y="1094994"/>
                </a:lnTo>
                <a:lnTo>
                  <a:pt x="0" y="1093243"/>
                </a:lnTo>
                <a:lnTo>
                  <a:pt x="0" y="1071061"/>
                </a:lnTo>
                <a:lnTo>
                  <a:pt x="0" y="1021440"/>
                </a:lnTo>
                <a:lnTo>
                  <a:pt x="0" y="1019080"/>
                </a:lnTo>
                <a:lnTo>
                  <a:pt x="0" y="990160"/>
                </a:lnTo>
                <a:lnTo>
                  <a:pt x="0" y="987061"/>
                </a:lnTo>
                <a:lnTo>
                  <a:pt x="0" y="959488"/>
                </a:lnTo>
                <a:cubicBezTo>
                  <a:pt x="0" y="959488"/>
                  <a:pt x="0" y="959488"/>
                  <a:pt x="0" y="940275"/>
                </a:cubicBezTo>
                <a:lnTo>
                  <a:pt x="0" y="921476"/>
                </a:lnTo>
                <a:lnTo>
                  <a:pt x="0" y="805779"/>
                </a:lnTo>
                <a:lnTo>
                  <a:pt x="0" y="787722"/>
                </a:lnTo>
                <a:lnTo>
                  <a:pt x="0" y="776877"/>
                </a:lnTo>
                <a:lnTo>
                  <a:pt x="0" y="773262"/>
                </a:lnTo>
                <a:lnTo>
                  <a:pt x="0" y="747957"/>
                </a:lnTo>
                <a:lnTo>
                  <a:pt x="0" y="742178"/>
                </a:lnTo>
                <a:lnTo>
                  <a:pt x="0" y="679271"/>
                </a:lnTo>
                <a:lnTo>
                  <a:pt x="0" y="634012"/>
                </a:lnTo>
                <a:lnTo>
                  <a:pt x="0" y="595139"/>
                </a:lnTo>
                <a:lnTo>
                  <a:pt x="0" y="545518"/>
                </a:lnTo>
                <a:cubicBezTo>
                  <a:pt x="0" y="545518"/>
                  <a:pt x="0" y="545518"/>
                  <a:pt x="0" y="543159"/>
                </a:cubicBezTo>
                <a:cubicBezTo>
                  <a:pt x="0" y="543159"/>
                  <a:pt x="0" y="543159"/>
                  <a:pt x="0" y="514237"/>
                </a:cubicBezTo>
                <a:lnTo>
                  <a:pt x="0" y="492749"/>
                </a:lnTo>
                <a:cubicBezTo>
                  <a:pt x="0" y="492749"/>
                  <a:pt x="0" y="492749"/>
                  <a:pt x="0" y="447303"/>
                </a:cubicBezTo>
                <a:lnTo>
                  <a:pt x="0" y="445553"/>
                </a:lnTo>
                <a:lnTo>
                  <a:pt x="0" y="423371"/>
                </a:lnTo>
                <a:cubicBezTo>
                  <a:pt x="0" y="365924"/>
                  <a:pt x="46670" y="319495"/>
                  <a:pt x="104416" y="319495"/>
                </a:cubicBezTo>
                <a:cubicBezTo>
                  <a:pt x="135267" y="319495"/>
                  <a:pt x="164534" y="306118"/>
                  <a:pt x="184310" y="282509"/>
                </a:cubicBezTo>
                <a:cubicBezTo>
                  <a:pt x="329859" y="110171"/>
                  <a:pt x="547393" y="0"/>
                  <a:pt x="791029" y="0"/>
                </a:cubicBezTo>
                <a:cubicBezTo>
                  <a:pt x="1034665" y="0"/>
                  <a:pt x="1252989" y="110171"/>
                  <a:pt x="1397748" y="282509"/>
                </a:cubicBezTo>
                <a:cubicBezTo>
                  <a:pt x="1417523" y="306118"/>
                  <a:pt x="1446792" y="319495"/>
                  <a:pt x="1478433" y="319495"/>
                </a:cubicBezTo>
                <a:cubicBezTo>
                  <a:pt x="1535387" y="319495"/>
                  <a:pt x="1582057" y="365924"/>
                  <a:pt x="1582057" y="423371"/>
                </a:cubicBezTo>
                <a:close/>
              </a:path>
            </a:pathLst>
          </a:cu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36BE9CB-89CA-8D45-4D03-9845721F4A11}"/>
              </a:ext>
            </a:extLst>
          </p:cNvPr>
          <p:cNvGrpSpPr/>
          <p:nvPr/>
        </p:nvGrpSpPr>
        <p:grpSpPr>
          <a:xfrm>
            <a:off x="4655864" y="3278725"/>
            <a:ext cx="2875236" cy="976550"/>
            <a:chOff x="349122" y="1906534"/>
            <a:chExt cx="2875236" cy="9765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15E1A2A-23B6-BE63-3764-24EF717436CF}"/>
                </a:ext>
              </a:extLst>
            </p:cNvPr>
            <p:cNvSpPr txBox="1"/>
            <p:nvPr/>
          </p:nvSpPr>
          <p:spPr>
            <a:xfrm>
              <a:off x="349122" y="2306644"/>
              <a:ext cx="2875236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91528CA-416B-F547-A9E0-3AEC269A3E80}"/>
                </a:ext>
              </a:extLst>
            </p:cNvPr>
            <p:cNvSpPr txBox="1"/>
            <p:nvPr/>
          </p:nvSpPr>
          <p:spPr>
            <a:xfrm>
              <a:off x="667216" y="1906534"/>
              <a:ext cx="2199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 descr="D:\51PPT模板网\51pptmoban.com\图片.jpg">
            <a:extLst>
              <a:ext uri="{FF2B5EF4-FFF2-40B4-BE49-F238E27FC236}">
                <a16:creationId xmlns:a16="http://schemas.microsoft.com/office/drawing/2014/main" id="{99CFB90B-CB46-8EAC-A34F-4620F08B0E09}"/>
              </a:ext>
            </a:extLst>
          </p:cNvPr>
          <p:cNvGrpSpPr/>
          <p:nvPr/>
        </p:nvGrpSpPr>
        <p:grpSpPr>
          <a:xfrm>
            <a:off x="5688401" y="1972297"/>
            <a:ext cx="815198" cy="972332"/>
            <a:chOff x="7499264" y="4889493"/>
            <a:chExt cx="815198" cy="972332"/>
          </a:xfrm>
          <a:solidFill>
            <a:schemeClr val="bg1"/>
          </a:solidFill>
        </p:grpSpPr>
        <p:sp>
          <p:nvSpPr>
            <p:cNvPr id="15" name="Freeform 78">
              <a:extLst>
                <a:ext uri="{FF2B5EF4-FFF2-40B4-BE49-F238E27FC236}">
                  <a16:creationId xmlns:a16="http://schemas.microsoft.com/office/drawing/2014/main" id="{151CAFE9-B22C-D0B2-FEE0-7564A42F3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264" y="4942659"/>
              <a:ext cx="815198" cy="558825"/>
            </a:xfrm>
            <a:custGeom>
              <a:avLst/>
              <a:gdLst>
                <a:gd name="T0" fmla="*/ 201 w 421"/>
                <a:gd name="T1" fmla="*/ 111 h 288"/>
                <a:gd name="T2" fmla="*/ 85 w 421"/>
                <a:gd name="T3" fmla="*/ 67 h 288"/>
                <a:gd name="T4" fmla="*/ 37 w 421"/>
                <a:gd name="T5" fmla="*/ 72 h 288"/>
                <a:gd name="T6" fmla="*/ 51 w 421"/>
                <a:gd name="T7" fmla="*/ 178 h 288"/>
                <a:gd name="T8" fmla="*/ 60 w 421"/>
                <a:gd name="T9" fmla="*/ 270 h 288"/>
                <a:gd name="T10" fmla="*/ 15 w 421"/>
                <a:gd name="T11" fmla="*/ 202 h 288"/>
                <a:gd name="T12" fmla="*/ 7 w 421"/>
                <a:gd name="T13" fmla="*/ 24 h 288"/>
                <a:gd name="T14" fmla="*/ 62 w 421"/>
                <a:gd name="T15" fmla="*/ 38 h 288"/>
                <a:gd name="T16" fmla="*/ 153 w 421"/>
                <a:gd name="T17" fmla="*/ 27 h 288"/>
                <a:gd name="T18" fmla="*/ 306 w 421"/>
                <a:gd name="T19" fmla="*/ 46 h 288"/>
                <a:gd name="T20" fmla="*/ 377 w 421"/>
                <a:gd name="T21" fmla="*/ 16 h 288"/>
                <a:gd name="T22" fmla="*/ 400 w 421"/>
                <a:gd name="T23" fmla="*/ 132 h 288"/>
                <a:gd name="T24" fmla="*/ 401 w 421"/>
                <a:gd name="T25" fmla="*/ 227 h 288"/>
                <a:gd name="T26" fmla="*/ 284 w 421"/>
                <a:gd name="T27" fmla="*/ 256 h 288"/>
                <a:gd name="T28" fmla="*/ 385 w 421"/>
                <a:gd name="T29" fmla="*/ 90 h 288"/>
                <a:gd name="T30" fmla="*/ 305 w 421"/>
                <a:gd name="T31" fmla="*/ 64 h 288"/>
                <a:gd name="T32" fmla="*/ 217 w 421"/>
                <a:gd name="T33" fmla="*/ 112 h 288"/>
                <a:gd name="T34" fmla="*/ 247 w 421"/>
                <a:gd name="T35" fmla="*/ 201 h 288"/>
                <a:gd name="T36" fmla="*/ 324 w 421"/>
                <a:gd name="T37" fmla="*/ 194 h 288"/>
                <a:gd name="T38" fmla="*/ 280 w 421"/>
                <a:gd name="T39" fmla="*/ 108 h 288"/>
                <a:gd name="T40" fmla="*/ 243 w 421"/>
                <a:gd name="T41" fmla="*/ 113 h 288"/>
                <a:gd name="T42" fmla="*/ 272 w 421"/>
                <a:gd name="T43" fmla="*/ 116 h 288"/>
                <a:gd name="T44" fmla="*/ 249 w 421"/>
                <a:gd name="T45" fmla="*/ 138 h 288"/>
                <a:gd name="T46" fmla="*/ 280 w 421"/>
                <a:gd name="T47" fmla="*/ 75 h 288"/>
                <a:gd name="T48" fmla="*/ 372 w 421"/>
                <a:gd name="T49" fmla="*/ 81 h 288"/>
                <a:gd name="T50" fmla="*/ 356 w 421"/>
                <a:gd name="T51" fmla="*/ 170 h 288"/>
                <a:gd name="T52" fmla="*/ 162 w 421"/>
                <a:gd name="T53" fmla="*/ 244 h 288"/>
                <a:gd name="T54" fmla="*/ 45 w 421"/>
                <a:gd name="T55" fmla="*/ 111 h 288"/>
                <a:gd name="T56" fmla="*/ 124 w 421"/>
                <a:gd name="T57" fmla="*/ 75 h 288"/>
                <a:gd name="T58" fmla="*/ 182 w 421"/>
                <a:gd name="T59" fmla="*/ 128 h 288"/>
                <a:gd name="T60" fmla="*/ 144 w 421"/>
                <a:gd name="T61" fmla="*/ 118 h 288"/>
                <a:gd name="T62" fmla="*/ 160 w 421"/>
                <a:gd name="T63" fmla="*/ 100 h 288"/>
                <a:gd name="T64" fmla="*/ 131 w 421"/>
                <a:gd name="T65" fmla="*/ 141 h 288"/>
                <a:gd name="T66" fmla="*/ 150 w 421"/>
                <a:gd name="T67" fmla="*/ 22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1" h="288">
                  <a:moveTo>
                    <a:pt x="163" y="153"/>
                  </a:moveTo>
                  <a:cubicBezTo>
                    <a:pt x="189" y="144"/>
                    <a:pt x="202" y="129"/>
                    <a:pt x="201" y="111"/>
                  </a:cubicBezTo>
                  <a:cubicBezTo>
                    <a:pt x="200" y="92"/>
                    <a:pt x="185" y="71"/>
                    <a:pt x="162" y="68"/>
                  </a:cubicBezTo>
                  <a:cubicBezTo>
                    <a:pt x="137" y="64"/>
                    <a:pt x="111" y="67"/>
                    <a:pt x="85" y="67"/>
                  </a:cubicBezTo>
                  <a:cubicBezTo>
                    <a:pt x="74" y="67"/>
                    <a:pt x="62" y="66"/>
                    <a:pt x="50" y="66"/>
                  </a:cubicBezTo>
                  <a:cubicBezTo>
                    <a:pt x="45" y="66"/>
                    <a:pt x="37" y="69"/>
                    <a:pt x="37" y="72"/>
                  </a:cubicBezTo>
                  <a:cubicBezTo>
                    <a:pt x="34" y="83"/>
                    <a:pt x="30" y="96"/>
                    <a:pt x="32" y="107"/>
                  </a:cubicBezTo>
                  <a:cubicBezTo>
                    <a:pt x="37" y="131"/>
                    <a:pt x="43" y="155"/>
                    <a:pt x="51" y="178"/>
                  </a:cubicBezTo>
                  <a:cubicBezTo>
                    <a:pt x="62" y="214"/>
                    <a:pt x="79" y="231"/>
                    <a:pt x="124" y="254"/>
                  </a:cubicBezTo>
                  <a:cubicBezTo>
                    <a:pt x="100" y="260"/>
                    <a:pt x="81" y="268"/>
                    <a:pt x="60" y="270"/>
                  </a:cubicBezTo>
                  <a:cubicBezTo>
                    <a:pt x="34" y="272"/>
                    <a:pt x="17" y="254"/>
                    <a:pt x="15" y="228"/>
                  </a:cubicBezTo>
                  <a:cubicBezTo>
                    <a:pt x="14" y="219"/>
                    <a:pt x="13" y="210"/>
                    <a:pt x="15" y="202"/>
                  </a:cubicBezTo>
                  <a:cubicBezTo>
                    <a:pt x="26" y="165"/>
                    <a:pt x="17" y="130"/>
                    <a:pt x="7" y="94"/>
                  </a:cubicBezTo>
                  <a:cubicBezTo>
                    <a:pt x="0" y="72"/>
                    <a:pt x="3" y="47"/>
                    <a:pt x="7" y="24"/>
                  </a:cubicBezTo>
                  <a:cubicBezTo>
                    <a:pt x="10" y="2"/>
                    <a:pt x="23" y="0"/>
                    <a:pt x="39" y="16"/>
                  </a:cubicBezTo>
                  <a:cubicBezTo>
                    <a:pt x="46" y="24"/>
                    <a:pt x="54" y="31"/>
                    <a:pt x="62" y="38"/>
                  </a:cubicBezTo>
                  <a:cubicBezTo>
                    <a:pt x="80" y="51"/>
                    <a:pt x="98" y="59"/>
                    <a:pt x="119" y="42"/>
                  </a:cubicBezTo>
                  <a:cubicBezTo>
                    <a:pt x="128" y="34"/>
                    <a:pt x="142" y="32"/>
                    <a:pt x="153" y="27"/>
                  </a:cubicBezTo>
                  <a:cubicBezTo>
                    <a:pt x="183" y="86"/>
                    <a:pt x="241" y="77"/>
                    <a:pt x="263" y="26"/>
                  </a:cubicBezTo>
                  <a:cubicBezTo>
                    <a:pt x="277" y="33"/>
                    <a:pt x="293" y="38"/>
                    <a:pt x="306" y="46"/>
                  </a:cubicBezTo>
                  <a:cubicBezTo>
                    <a:pt x="318" y="55"/>
                    <a:pt x="329" y="55"/>
                    <a:pt x="340" y="46"/>
                  </a:cubicBezTo>
                  <a:cubicBezTo>
                    <a:pt x="353" y="37"/>
                    <a:pt x="366" y="27"/>
                    <a:pt x="377" y="16"/>
                  </a:cubicBezTo>
                  <a:cubicBezTo>
                    <a:pt x="394" y="0"/>
                    <a:pt x="405" y="2"/>
                    <a:pt x="411" y="25"/>
                  </a:cubicBezTo>
                  <a:cubicBezTo>
                    <a:pt x="421" y="62"/>
                    <a:pt x="413" y="97"/>
                    <a:pt x="400" y="132"/>
                  </a:cubicBezTo>
                  <a:cubicBezTo>
                    <a:pt x="396" y="142"/>
                    <a:pt x="396" y="155"/>
                    <a:pt x="397" y="166"/>
                  </a:cubicBezTo>
                  <a:cubicBezTo>
                    <a:pt x="398" y="186"/>
                    <a:pt x="402" y="207"/>
                    <a:pt x="401" y="227"/>
                  </a:cubicBezTo>
                  <a:cubicBezTo>
                    <a:pt x="400" y="268"/>
                    <a:pt x="371" y="288"/>
                    <a:pt x="332" y="276"/>
                  </a:cubicBezTo>
                  <a:cubicBezTo>
                    <a:pt x="317" y="271"/>
                    <a:pt x="302" y="263"/>
                    <a:pt x="284" y="256"/>
                  </a:cubicBezTo>
                  <a:cubicBezTo>
                    <a:pt x="344" y="238"/>
                    <a:pt x="367" y="195"/>
                    <a:pt x="374" y="140"/>
                  </a:cubicBezTo>
                  <a:cubicBezTo>
                    <a:pt x="377" y="123"/>
                    <a:pt x="385" y="107"/>
                    <a:pt x="385" y="90"/>
                  </a:cubicBezTo>
                  <a:cubicBezTo>
                    <a:pt x="386" y="69"/>
                    <a:pt x="379" y="67"/>
                    <a:pt x="358" y="68"/>
                  </a:cubicBezTo>
                  <a:cubicBezTo>
                    <a:pt x="340" y="69"/>
                    <a:pt x="322" y="64"/>
                    <a:pt x="305" y="64"/>
                  </a:cubicBezTo>
                  <a:cubicBezTo>
                    <a:pt x="287" y="64"/>
                    <a:pt x="268" y="64"/>
                    <a:pt x="252" y="68"/>
                  </a:cubicBezTo>
                  <a:cubicBezTo>
                    <a:pt x="229" y="75"/>
                    <a:pt x="216" y="93"/>
                    <a:pt x="217" y="112"/>
                  </a:cubicBezTo>
                  <a:cubicBezTo>
                    <a:pt x="217" y="135"/>
                    <a:pt x="231" y="146"/>
                    <a:pt x="247" y="151"/>
                  </a:cubicBezTo>
                  <a:cubicBezTo>
                    <a:pt x="247" y="169"/>
                    <a:pt x="243" y="186"/>
                    <a:pt x="247" y="201"/>
                  </a:cubicBezTo>
                  <a:cubicBezTo>
                    <a:pt x="249" y="210"/>
                    <a:pt x="261" y="219"/>
                    <a:pt x="272" y="224"/>
                  </a:cubicBezTo>
                  <a:cubicBezTo>
                    <a:pt x="293" y="233"/>
                    <a:pt x="318" y="217"/>
                    <a:pt x="324" y="194"/>
                  </a:cubicBezTo>
                  <a:cubicBezTo>
                    <a:pt x="331" y="168"/>
                    <a:pt x="314" y="148"/>
                    <a:pt x="285" y="141"/>
                  </a:cubicBezTo>
                  <a:cubicBezTo>
                    <a:pt x="283" y="129"/>
                    <a:pt x="284" y="117"/>
                    <a:pt x="280" y="108"/>
                  </a:cubicBezTo>
                  <a:cubicBezTo>
                    <a:pt x="277" y="103"/>
                    <a:pt x="265" y="100"/>
                    <a:pt x="257" y="100"/>
                  </a:cubicBezTo>
                  <a:cubicBezTo>
                    <a:pt x="253" y="100"/>
                    <a:pt x="249" y="107"/>
                    <a:pt x="243" y="113"/>
                  </a:cubicBezTo>
                  <a:cubicBezTo>
                    <a:pt x="248" y="115"/>
                    <a:pt x="249" y="116"/>
                    <a:pt x="251" y="116"/>
                  </a:cubicBezTo>
                  <a:cubicBezTo>
                    <a:pt x="258" y="116"/>
                    <a:pt x="265" y="116"/>
                    <a:pt x="272" y="116"/>
                  </a:cubicBezTo>
                  <a:cubicBezTo>
                    <a:pt x="272" y="120"/>
                    <a:pt x="273" y="127"/>
                    <a:pt x="271" y="128"/>
                  </a:cubicBezTo>
                  <a:cubicBezTo>
                    <a:pt x="264" y="133"/>
                    <a:pt x="256" y="138"/>
                    <a:pt x="249" y="138"/>
                  </a:cubicBezTo>
                  <a:cubicBezTo>
                    <a:pt x="230" y="136"/>
                    <a:pt x="220" y="108"/>
                    <a:pt x="236" y="94"/>
                  </a:cubicBezTo>
                  <a:cubicBezTo>
                    <a:pt x="247" y="84"/>
                    <a:pt x="264" y="78"/>
                    <a:pt x="280" y="75"/>
                  </a:cubicBezTo>
                  <a:cubicBezTo>
                    <a:pt x="296" y="73"/>
                    <a:pt x="313" y="78"/>
                    <a:pt x="329" y="79"/>
                  </a:cubicBezTo>
                  <a:cubicBezTo>
                    <a:pt x="343" y="80"/>
                    <a:pt x="356" y="81"/>
                    <a:pt x="372" y="81"/>
                  </a:cubicBezTo>
                  <a:cubicBezTo>
                    <a:pt x="372" y="90"/>
                    <a:pt x="374" y="101"/>
                    <a:pt x="372" y="110"/>
                  </a:cubicBezTo>
                  <a:cubicBezTo>
                    <a:pt x="368" y="130"/>
                    <a:pt x="362" y="150"/>
                    <a:pt x="356" y="170"/>
                  </a:cubicBezTo>
                  <a:cubicBezTo>
                    <a:pt x="341" y="220"/>
                    <a:pt x="308" y="244"/>
                    <a:pt x="255" y="244"/>
                  </a:cubicBezTo>
                  <a:cubicBezTo>
                    <a:pt x="224" y="244"/>
                    <a:pt x="193" y="244"/>
                    <a:pt x="162" y="244"/>
                  </a:cubicBezTo>
                  <a:cubicBezTo>
                    <a:pt x="109" y="244"/>
                    <a:pt x="76" y="220"/>
                    <a:pt x="61" y="170"/>
                  </a:cubicBezTo>
                  <a:cubicBezTo>
                    <a:pt x="55" y="150"/>
                    <a:pt x="50" y="131"/>
                    <a:pt x="45" y="111"/>
                  </a:cubicBezTo>
                  <a:cubicBezTo>
                    <a:pt x="43" y="101"/>
                    <a:pt x="44" y="91"/>
                    <a:pt x="43" y="83"/>
                  </a:cubicBezTo>
                  <a:cubicBezTo>
                    <a:pt x="72" y="80"/>
                    <a:pt x="98" y="77"/>
                    <a:pt x="124" y="75"/>
                  </a:cubicBezTo>
                  <a:cubicBezTo>
                    <a:pt x="144" y="73"/>
                    <a:pt x="163" y="75"/>
                    <a:pt x="178" y="90"/>
                  </a:cubicBezTo>
                  <a:cubicBezTo>
                    <a:pt x="189" y="102"/>
                    <a:pt x="193" y="116"/>
                    <a:pt x="182" y="128"/>
                  </a:cubicBezTo>
                  <a:cubicBezTo>
                    <a:pt x="176" y="134"/>
                    <a:pt x="163" y="135"/>
                    <a:pt x="153" y="135"/>
                  </a:cubicBezTo>
                  <a:cubicBezTo>
                    <a:pt x="150" y="135"/>
                    <a:pt x="147" y="124"/>
                    <a:pt x="144" y="118"/>
                  </a:cubicBezTo>
                  <a:cubicBezTo>
                    <a:pt x="152" y="116"/>
                    <a:pt x="160" y="114"/>
                    <a:pt x="172" y="111"/>
                  </a:cubicBezTo>
                  <a:cubicBezTo>
                    <a:pt x="168" y="108"/>
                    <a:pt x="164" y="100"/>
                    <a:pt x="160" y="100"/>
                  </a:cubicBezTo>
                  <a:cubicBezTo>
                    <a:pt x="152" y="100"/>
                    <a:pt x="140" y="102"/>
                    <a:pt x="137" y="107"/>
                  </a:cubicBezTo>
                  <a:cubicBezTo>
                    <a:pt x="132" y="116"/>
                    <a:pt x="133" y="128"/>
                    <a:pt x="131" y="141"/>
                  </a:cubicBezTo>
                  <a:cubicBezTo>
                    <a:pt x="99" y="150"/>
                    <a:pt x="84" y="172"/>
                    <a:pt x="94" y="199"/>
                  </a:cubicBezTo>
                  <a:cubicBezTo>
                    <a:pt x="103" y="221"/>
                    <a:pt x="129" y="232"/>
                    <a:pt x="150" y="222"/>
                  </a:cubicBezTo>
                  <a:cubicBezTo>
                    <a:pt x="177" y="209"/>
                    <a:pt x="182" y="184"/>
                    <a:pt x="163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0">
              <a:extLst>
                <a:ext uri="{FF2B5EF4-FFF2-40B4-BE49-F238E27FC236}">
                  <a16:creationId xmlns:a16="http://schemas.microsoft.com/office/drawing/2014/main" id="{31EE12F7-594D-DC3C-3BC8-DD5FF53EA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6312" y="5657434"/>
              <a:ext cx="532833" cy="204391"/>
            </a:xfrm>
            <a:custGeom>
              <a:avLst/>
              <a:gdLst>
                <a:gd name="T0" fmla="*/ 198 w 275"/>
                <a:gd name="T1" fmla="*/ 105 h 105"/>
                <a:gd name="T2" fmla="*/ 168 w 275"/>
                <a:gd name="T3" fmla="*/ 105 h 105"/>
                <a:gd name="T4" fmla="*/ 165 w 275"/>
                <a:gd name="T5" fmla="*/ 61 h 105"/>
                <a:gd name="T6" fmla="*/ 157 w 275"/>
                <a:gd name="T7" fmla="*/ 61 h 105"/>
                <a:gd name="T8" fmla="*/ 155 w 275"/>
                <a:gd name="T9" fmla="*/ 81 h 105"/>
                <a:gd name="T10" fmla="*/ 155 w 275"/>
                <a:gd name="T11" fmla="*/ 104 h 105"/>
                <a:gd name="T12" fmla="*/ 122 w 275"/>
                <a:gd name="T13" fmla="*/ 104 h 105"/>
                <a:gd name="T14" fmla="*/ 119 w 275"/>
                <a:gd name="T15" fmla="*/ 62 h 105"/>
                <a:gd name="T16" fmla="*/ 111 w 275"/>
                <a:gd name="T17" fmla="*/ 61 h 105"/>
                <a:gd name="T18" fmla="*/ 106 w 275"/>
                <a:gd name="T19" fmla="*/ 104 h 105"/>
                <a:gd name="T20" fmla="*/ 76 w 275"/>
                <a:gd name="T21" fmla="*/ 104 h 105"/>
                <a:gd name="T22" fmla="*/ 72 w 275"/>
                <a:gd name="T23" fmla="*/ 61 h 105"/>
                <a:gd name="T24" fmla="*/ 64 w 275"/>
                <a:gd name="T25" fmla="*/ 62 h 105"/>
                <a:gd name="T26" fmla="*/ 61 w 275"/>
                <a:gd name="T27" fmla="*/ 105 h 105"/>
                <a:gd name="T28" fmla="*/ 0 w 275"/>
                <a:gd name="T29" fmla="*/ 105 h 105"/>
                <a:gd name="T30" fmla="*/ 15 w 275"/>
                <a:gd name="T31" fmla="*/ 2 h 105"/>
                <a:gd name="T32" fmla="*/ 260 w 275"/>
                <a:gd name="T33" fmla="*/ 0 h 105"/>
                <a:gd name="T34" fmla="*/ 275 w 275"/>
                <a:gd name="T35" fmla="*/ 105 h 105"/>
                <a:gd name="T36" fmla="*/ 213 w 275"/>
                <a:gd name="T37" fmla="*/ 105 h 105"/>
                <a:gd name="T38" fmla="*/ 211 w 275"/>
                <a:gd name="T39" fmla="*/ 62 h 105"/>
                <a:gd name="T40" fmla="*/ 204 w 275"/>
                <a:gd name="T41" fmla="*/ 61 h 105"/>
                <a:gd name="T42" fmla="*/ 198 w 275"/>
                <a:gd name="T4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" h="105">
                  <a:moveTo>
                    <a:pt x="198" y="105"/>
                  </a:moveTo>
                  <a:cubicBezTo>
                    <a:pt x="188" y="105"/>
                    <a:pt x="178" y="105"/>
                    <a:pt x="168" y="105"/>
                  </a:cubicBezTo>
                  <a:cubicBezTo>
                    <a:pt x="167" y="90"/>
                    <a:pt x="166" y="76"/>
                    <a:pt x="165" y="61"/>
                  </a:cubicBezTo>
                  <a:cubicBezTo>
                    <a:pt x="162" y="61"/>
                    <a:pt x="160" y="61"/>
                    <a:pt x="157" y="61"/>
                  </a:cubicBezTo>
                  <a:cubicBezTo>
                    <a:pt x="156" y="68"/>
                    <a:pt x="155" y="74"/>
                    <a:pt x="155" y="81"/>
                  </a:cubicBezTo>
                  <a:cubicBezTo>
                    <a:pt x="154" y="88"/>
                    <a:pt x="155" y="95"/>
                    <a:pt x="155" y="104"/>
                  </a:cubicBezTo>
                  <a:cubicBezTo>
                    <a:pt x="143" y="104"/>
                    <a:pt x="133" y="104"/>
                    <a:pt x="122" y="104"/>
                  </a:cubicBezTo>
                  <a:cubicBezTo>
                    <a:pt x="121" y="90"/>
                    <a:pt x="120" y="76"/>
                    <a:pt x="119" y="62"/>
                  </a:cubicBezTo>
                  <a:cubicBezTo>
                    <a:pt x="116" y="62"/>
                    <a:pt x="113" y="62"/>
                    <a:pt x="111" y="61"/>
                  </a:cubicBezTo>
                  <a:cubicBezTo>
                    <a:pt x="109" y="75"/>
                    <a:pt x="107" y="89"/>
                    <a:pt x="106" y="104"/>
                  </a:cubicBezTo>
                  <a:cubicBezTo>
                    <a:pt x="96" y="104"/>
                    <a:pt x="87" y="104"/>
                    <a:pt x="76" y="104"/>
                  </a:cubicBezTo>
                  <a:cubicBezTo>
                    <a:pt x="74" y="90"/>
                    <a:pt x="73" y="76"/>
                    <a:pt x="72" y="61"/>
                  </a:cubicBezTo>
                  <a:cubicBezTo>
                    <a:pt x="69" y="61"/>
                    <a:pt x="66" y="61"/>
                    <a:pt x="64" y="62"/>
                  </a:cubicBezTo>
                  <a:cubicBezTo>
                    <a:pt x="63" y="76"/>
                    <a:pt x="62" y="90"/>
                    <a:pt x="61" y="105"/>
                  </a:cubicBezTo>
                  <a:cubicBezTo>
                    <a:pt x="39" y="105"/>
                    <a:pt x="19" y="105"/>
                    <a:pt x="0" y="105"/>
                  </a:cubicBezTo>
                  <a:cubicBezTo>
                    <a:pt x="5" y="70"/>
                    <a:pt x="10" y="35"/>
                    <a:pt x="15" y="2"/>
                  </a:cubicBezTo>
                  <a:cubicBezTo>
                    <a:pt x="106" y="66"/>
                    <a:pt x="188" y="66"/>
                    <a:pt x="260" y="0"/>
                  </a:cubicBezTo>
                  <a:cubicBezTo>
                    <a:pt x="265" y="34"/>
                    <a:pt x="270" y="69"/>
                    <a:pt x="275" y="105"/>
                  </a:cubicBezTo>
                  <a:cubicBezTo>
                    <a:pt x="257" y="105"/>
                    <a:pt x="236" y="105"/>
                    <a:pt x="213" y="105"/>
                  </a:cubicBezTo>
                  <a:cubicBezTo>
                    <a:pt x="213" y="91"/>
                    <a:pt x="212" y="76"/>
                    <a:pt x="211" y="62"/>
                  </a:cubicBezTo>
                  <a:cubicBezTo>
                    <a:pt x="209" y="62"/>
                    <a:pt x="206" y="62"/>
                    <a:pt x="204" y="61"/>
                  </a:cubicBezTo>
                  <a:cubicBezTo>
                    <a:pt x="202" y="75"/>
                    <a:pt x="200" y="89"/>
                    <a:pt x="198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2">
              <a:extLst>
                <a:ext uri="{FF2B5EF4-FFF2-40B4-BE49-F238E27FC236}">
                  <a16:creationId xmlns:a16="http://schemas.microsoft.com/office/drawing/2014/main" id="{66F401B6-7FD1-1847-B818-4DE87F94B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345" y="5421144"/>
              <a:ext cx="741948" cy="180762"/>
            </a:xfrm>
            <a:custGeom>
              <a:avLst/>
              <a:gdLst>
                <a:gd name="T0" fmla="*/ 379 w 383"/>
                <a:gd name="T1" fmla="*/ 30 h 93"/>
                <a:gd name="T2" fmla="*/ 317 w 383"/>
                <a:gd name="T3" fmla="*/ 84 h 93"/>
                <a:gd name="T4" fmla="*/ 238 w 383"/>
                <a:gd name="T5" fmla="*/ 62 h 93"/>
                <a:gd name="T6" fmla="*/ 72 w 383"/>
                <a:gd name="T7" fmla="*/ 71 h 93"/>
                <a:gd name="T8" fmla="*/ 66 w 383"/>
                <a:gd name="T9" fmla="*/ 73 h 93"/>
                <a:gd name="T10" fmla="*/ 3 w 383"/>
                <a:gd name="T11" fmla="*/ 20 h 93"/>
                <a:gd name="T12" fmla="*/ 99 w 383"/>
                <a:gd name="T13" fmla="*/ 21 h 93"/>
                <a:gd name="T14" fmla="*/ 293 w 383"/>
                <a:gd name="T15" fmla="*/ 33 h 93"/>
                <a:gd name="T16" fmla="*/ 379 w 383"/>
                <a:gd name="T17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93">
                  <a:moveTo>
                    <a:pt x="379" y="30"/>
                  </a:moveTo>
                  <a:cubicBezTo>
                    <a:pt x="383" y="71"/>
                    <a:pt x="358" y="93"/>
                    <a:pt x="317" y="84"/>
                  </a:cubicBezTo>
                  <a:cubicBezTo>
                    <a:pt x="290" y="79"/>
                    <a:pt x="264" y="68"/>
                    <a:pt x="238" y="62"/>
                  </a:cubicBezTo>
                  <a:cubicBezTo>
                    <a:pt x="182" y="47"/>
                    <a:pt x="126" y="48"/>
                    <a:pt x="72" y="71"/>
                  </a:cubicBezTo>
                  <a:cubicBezTo>
                    <a:pt x="70" y="72"/>
                    <a:pt x="68" y="73"/>
                    <a:pt x="66" y="73"/>
                  </a:cubicBezTo>
                  <a:cubicBezTo>
                    <a:pt x="25" y="86"/>
                    <a:pt x="0" y="67"/>
                    <a:pt x="3" y="20"/>
                  </a:cubicBezTo>
                  <a:cubicBezTo>
                    <a:pt x="35" y="48"/>
                    <a:pt x="66" y="31"/>
                    <a:pt x="99" y="21"/>
                  </a:cubicBezTo>
                  <a:cubicBezTo>
                    <a:pt x="164" y="1"/>
                    <a:pt x="230" y="0"/>
                    <a:pt x="293" y="33"/>
                  </a:cubicBezTo>
                  <a:cubicBezTo>
                    <a:pt x="325" y="50"/>
                    <a:pt x="343" y="48"/>
                    <a:pt x="379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0">
              <a:extLst>
                <a:ext uri="{FF2B5EF4-FFF2-40B4-BE49-F238E27FC236}">
                  <a16:creationId xmlns:a16="http://schemas.microsoft.com/office/drawing/2014/main" id="{EA1E809C-4F7A-0434-1DAA-37273BC1E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743" y="5529837"/>
              <a:ext cx="366248" cy="160677"/>
            </a:xfrm>
            <a:custGeom>
              <a:avLst/>
              <a:gdLst>
                <a:gd name="T0" fmla="*/ 0 w 189"/>
                <a:gd name="T1" fmla="*/ 21 h 83"/>
                <a:gd name="T2" fmla="*/ 189 w 189"/>
                <a:gd name="T3" fmla="*/ 31 h 83"/>
                <a:gd name="T4" fmla="*/ 0 w 189"/>
                <a:gd name="T5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83">
                  <a:moveTo>
                    <a:pt x="0" y="21"/>
                  </a:moveTo>
                  <a:cubicBezTo>
                    <a:pt x="65" y="0"/>
                    <a:pt x="127" y="9"/>
                    <a:pt x="189" y="31"/>
                  </a:cubicBezTo>
                  <a:cubicBezTo>
                    <a:pt x="144" y="83"/>
                    <a:pt x="40" y="78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3">
              <a:extLst>
                <a:ext uri="{FF2B5EF4-FFF2-40B4-BE49-F238E27FC236}">
                  <a16:creationId xmlns:a16="http://schemas.microsoft.com/office/drawing/2014/main" id="{37A3DDF5-EA77-CE4D-11A5-30E83110F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4033" y="5584184"/>
              <a:ext cx="484393" cy="145318"/>
            </a:xfrm>
            <a:custGeom>
              <a:avLst/>
              <a:gdLst>
                <a:gd name="T0" fmla="*/ 2 w 250"/>
                <a:gd name="T1" fmla="*/ 0 h 75"/>
                <a:gd name="T2" fmla="*/ 23 w 250"/>
                <a:gd name="T3" fmla="*/ 8 h 75"/>
                <a:gd name="T4" fmla="*/ 224 w 250"/>
                <a:gd name="T5" fmla="*/ 17 h 75"/>
                <a:gd name="T6" fmla="*/ 250 w 250"/>
                <a:gd name="T7" fmla="*/ 13 h 75"/>
                <a:gd name="T8" fmla="*/ 126 w 250"/>
                <a:gd name="T9" fmla="*/ 74 h 75"/>
                <a:gd name="T10" fmla="*/ 0 w 250"/>
                <a:gd name="T11" fmla="*/ 7 h 75"/>
                <a:gd name="T12" fmla="*/ 2 w 250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75">
                  <a:moveTo>
                    <a:pt x="2" y="0"/>
                  </a:moveTo>
                  <a:cubicBezTo>
                    <a:pt x="9" y="2"/>
                    <a:pt x="18" y="3"/>
                    <a:pt x="23" y="8"/>
                  </a:cubicBezTo>
                  <a:cubicBezTo>
                    <a:pt x="80" y="64"/>
                    <a:pt x="160" y="67"/>
                    <a:pt x="224" y="17"/>
                  </a:cubicBezTo>
                  <a:cubicBezTo>
                    <a:pt x="230" y="12"/>
                    <a:pt x="240" y="12"/>
                    <a:pt x="250" y="13"/>
                  </a:cubicBezTo>
                  <a:cubicBezTo>
                    <a:pt x="221" y="60"/>
                    <a:pt x="177" y="75"/>
                    <a:pt x="126" y="74"/>
                  </a:cubicBezTo>
                  <a:cubicBezTo>
                    <a:pt x="72" y="74"/>
                    <a:pt x="27" y="56"/>
                    <a:pt x="0" y="7"/>
                  </a:cubicBezTo>
                  <a:cubicBezTo>
                    <a:pt x="1" y="4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8">
              <a:extLst>
                <a:ext uri="{FF2B5EF4-FFF2-40B4-BE49-F238E27FC236}">
                  <a16:creationId xmlns:a16="http://schemas.microsoft.com/office/drawing/2014/main" id="{D9B925C0-EE85-28C1-6628-4CC91A028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255" y="4889493"/>
              <a:ext cx="166584" cy="164221"/>
            </a:xfrm>
            <a:custGeom>
              <a:avLst/>
              <a:gdLst>
                <a:gd name="T0" fmla="*/ 45 w 86"/>
                <a:gd name="T1" fmla="*/ 1 h 85"/>
                <a:gd name="T2" fmla="*/ 85 w 86"/>
                <a:gd name="T3" fmla="*/ 44 h 85"/>
                <a:gd name="T4" fmla="*/ 43 w 86"/>
                <a:gd name="T5" fmla="*/ 84 h 85"/>
                <a:gd name="T6" fmla="*/ 2 w 86"/>
                <a:gd name="T7" fmla="*/ 39 h 85"/>
                <a:gd name="T8" fmla="*/ 45 w 86"/>
                <a:gd name="T9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45" y="1"/>
                  </a:moveTo>
                  <a:cubicBezTo>
                    <a:pt x="69" y="2"/>
                    <a:pt x="86" y="21"/>
                    <a:pt x="85" y="44"/>
                  </a:cubicBezTo>
                  <a:cubicBezTo>
                    <a:pt x="83" y="67"/>
                    <a:pt x="65" y="85"/>
                    <a:pt x="43" y="84"/>
                  </a:cubicBezTo>
                  <a:cubicBezTo>
                    <a:pt x="19" y="84"/>
                    <a:pt x="0" y="63"/>
                    <a:pt x="2" y="39"/>
                  </a:cubicBezTo>
                  <a:cubicBezTo>
                    <a:pt x="3" y="17"/>
                    <a:pt x="22" y="0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9">
              <a:extLst>
                <a:ext uri="{FF2B5EF4-FFF2-40B4-BE49-F238E27FC236}">
                  <a16:creationId xmlns:a16="http://schemas.microsoft.com/office/drawing/2014/main" id="{07353191-63F3-DF5C-4559-9F6F7951A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746" y="5245109"/>
              <a:ext cx="118145" cy="112238"/>
            </a:xfrm>
            <a:custGeom>
              <a:avLst/>
              <a:gdLst>
                <a:gd name="T0" fmla="*/ 0 w 61"/>
                <a:gd name="T1" fmla="*/ 32 h 58"/>
                <a:gd name="T2" fmla="*/ 31 w 61"/>
                <a:gd name="T3" fmla="*/ 31 h 58"/>
                <a:gd name="T4" fmla="*/ 41 w 61"/>
                <a:gd name="T5" fmla="*/ 0 h 58"/>
                <a:gd name="T6" fmla="*/ 59 w 61"/>
                <a:gd name="T7" fmla="*/ 31 h 58"/>
                <a:gd name="T8" fmla="*/ 31 w 61"/>
                <a:gd name="T9" fmla="*/ 57 h 58"/>
                <a:gd name="T10" fmla="*/ 0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0" y="32"/>
                  </a:moveTo>
                  <a:cubicBezTo>
                    <a:pt x="12" y="32"/>
                    <a:pt x="25" y="36"/>
                    <a:pt x="31" y="31"/>
                  </a:cubicBezTo>
                  <a:cubicBezTo>
                    <a:pt x="38" y="26"/>
                    <a:pt x="37" y="12"/>
                    <a:pt x="41" y="0"/>
                  </a:cubicBezTo>
                  <a:cubicBezTo>
                    <a:pt x="52" y="4"/>
                    <a:pt x="61" y="15"/>
                    <a:pt x="59" y="31"/>
                  </a:cubicBezTo>
                  <a:cubicBezTo>
                    <a:pt x="57" y="47"/>
                    <a:pt x="47" y="57"/>
                    <a:pt x="31" y="57"/>
                  </a:cubicBezTo>
                  <a:cubicBezTo>
                    <a:pt x="13" y="58"/>
                    <a:pt x="3" y="48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0">
              <a:extLst>
                <a:ext uri="{FF2B5EF4-FFF2-40B4-BE49-F238E27FC236}">
                  <a16:creationId xmlns:a16="http://schemas.microsoft.com/office/drawing/2014/main" id="{D54628FE-E8F6-BF25-F0D3-0657878D2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5384" y="5245109"/>
              <a:ext cx="118145" cy="112238"/>
            </a:xfrm>
            <a:custGeom>
              <a:avLst/>
              <a:gdLst>
                <a:gd name="T0" fmla="*/ 61 w 61"/>
                <a:gd name="T1" fmla="*/ 32 h 58"/>
                <a:gd name="T2" fmla="*/ 34 w 61"/>
                <a:gd name="T3" fmla="*/ 57 h 58"/>
                <a:gd name="T4" fmla="*/ 4 w 61"/>
                <a:gd name="T5" fmla="*/ 34 h 58"/>
                <a:gd name="T6" fmla="*/ 22 w 61"/>
                <a:gd name="T7" fmla="*/ 0 h 58"/>
                <a:gd name="T8" fmla="*/ 31 w 61"/>
                <a:gd name="T9" fmla="*/ 31 h 58"/>
                <a:gd name="T10" fmla="*/ 61 w 61"/>
                <a:gd name="T11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8">
                  <a:moveTo>
                    <a:pt x="61" y="32"/>
                  </a:moveTo>
                  <a:cubicBezTo>
                    <a:pt x="60" y="47"/>
                    <a:pt x="50" y="56"/>
                    <a:pt x="34" y="57"/>
                  </a:cubicBezTo>
                  <a:cubicBezTo>
                    <a:pt x="18" y="58"/>
                    <a:pt x="7" y="50"/>
                    <a:pt x="4" y="34"/>
                  </a:cubicBezTo>
                  <a:cubicBezTo>
                    <a:pt x="0" y="17"/>
                    <a:pt x="8" y="5"/>
                    <a:pt x="22" y="0"/>
                  </a:cubicBezTo>
                  <a:cubicBezTo>
                    <a:pt x="25" y="11"/>
                    <a:pt x="24" y="25"/>
                    <a:pt x="31" y="31"/>
                  </a:cubicBezTo>
                  <a:cubicBezTo>
                    <a:pt x="36" y="37"/>
                    <a:pt x="50" y="32"/>
                    <a:pt x="6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476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FF5DE-87D2-0BDE-B868-4D8C2B7E7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14EE345B-C527-8C53-C429-A4D60F83CC6B}"/>
              </a:ext>
            </a:extLst>
          </p:cNvPr>
          <p:cNvSpPr txBox="1"/>
          <p:nvPr/>
        </p:nvSpPr>
        <p:spPr>
          <a:xfrm>
            <a:off x="2025680" y="1191120"/>
            <a:ext cx="491702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rgbClr val="DC0902"/>
                </a:solidFill>
                <a:latin typeface="创客贴班马字类" pitchFamily="2" charset="-122"/>
                <a:ea typeface="创客贴班马字类" pitchFamily="2" charset="-122"/>
              </a:rPr>
              <a:t>04</a:t>
            </a:r>
            <a:endParaRPr lang="zh-CN" altLang="en-US" sz="23900" dirty="0">
              <a:solidFill>
                <a:srgbClr val="DC0902"/>
              </a:solidFill>
              <a:latin typeface="创客贴班马字类" pitchFamily="2" charset="-122"/>
              <a:ea typeface="创客贴班马字类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648B4BC-5733-88F6-EE08-71FE6B2BD4F9}"/>
              </a:ext>
            </a:extLst>
          </p:cNvPr>
          <p:cNvGrpSpPr/>
          <p:nvPr/>
        </p:nvGrpSpPr>
        <p:grpSpPr>
          <a:xfrm>
            <a:off x="5763843" y="2240519"/>
            <a:ext cx="3634566" cy="729606"/>
            <a:chOff x="2178814" y="2240222"/>
            <a:chExt cx="3634566" cy="7296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B4ADA93-3EDE-77A9-37F1-92F2E740B351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52E0E0D-B5D9-C8C1-10BA-9F90BF6340CD}"/>
                </a:ext>
              </a:extLst>
            </p:cNvPr>
            <p:cNvSpPr txBox="1"/>
            <p:nvPr/>
          </p:nvSpPr>
          <p:spPr>
            <a:xfrm>
              <a:off x="2918951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97810CE-F685-3625-51DC-7E3A8C4E141E}"/>
              </a:ext>
            </a:extLst>
          </p:cNvPr>
          <p:cNvSpPr txBox="1"/>
          <p:nvPr/>
        </p:nvSpPr>
        <p:spPr>
          <a:xfrm>
            <a:off x="5749329" y="3157114"/>
            <a:ext cx="52253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3984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ABB6E-4F11-61E7-BDAC-5C0AC9FFD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FFF639B6-42F1-68FE-1BB9-D04A70994EEC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0A204F1-7C78-4CEB-BF89-82E024BF2B81}"/>
              </a:ext>
            </a:extLst>
          </p:cNvPr>
          <p:cNvSpPr/>
          <p:nvPr/>
        </p:nvSpPr>
        <p:spPr>
          <a:xfrm>
            <a:off x="3697210" y="2483840"/>
            <a:ext cx="1614398" cy="1614398"/>
          </a:xfrm>
          <a:prstGeom prst="ellipse">
            <a:avLst/>
          </a:pr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0EFBE3C-E8F5-41E4-9DCF-04179AC611B2}"/>
              </a:ext>
            </a:extLst>
          </p:cNvPr>
          <p:cNvSpPr/>
          <p:nvPr/>
        </p:nvSpPr>
        <p:spPr>
          <a:xfrm>
            <a:off x="4758271" y="2483840"/>
            <a:ext cx="1614398" cy="1614398"/>
          </a:xfrm>
          <a:prstGeom prst="ellipse">
            <a:avLst/>
          </a:prstGeom>
          <a:solidFill>
            <a:srgbClr val="DC0902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FF6C962-2DD5-479E-A8DB-63610AEC398C}"/>
              </a:ext>
            </a:extLst>
          </p:cNvPr>
          <p:cNvSpPr/>
          <p:nvPr/>
        </p:nvSpPr>
        <p:spPr>
          <a:xfrm>
            <a:off x="5819333" y="2483840"/>
            <a:ext cx="1614398" cy="1614398"/>
          </a:xfrm>
          <a:prstGeom prst="ellipse">
            <a:avLst/>
          </a:pr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EE269AA-D5CB-4DC9-8D3B-FF7DE5D76EB5}"/>
              </a:ext>
            </a:extLst>
          </p:cNvPr>
          <p:cNvSpPr/>
          <p:nvPr/>
        </p:nvSpPr>
        <p:spPr>
          <a:xfrm>
            <a:off x="6880394" y="2483840"/>
            <a:ext cx="1614398" cy="1614398"/>
          </a:xfrm>
          <a:prstGeom prst="ellipse">
            <a:avLst/>
          </a:prstGeom>
          <a:solidFill>
            <a:srgbClr val="DC0902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26" name="任意多边形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364EEF9A-727A-4567-A9FE-F563F5E89493}"/>
              </a:ext>
            </a:extLst>
          </p:cNvPr>
          <p:cNvSpPr/>
          <p:nvPr/>
        </p:nvSpPr>
        <p:spPr>
          <a:xfrm>
            <a:off x="2696369" y="41348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 10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F38BF54B-34A9-47B7-A2F6-CCCCC63F38BD}"/>
              </a:ext>
            </a:extLst>
          </p:cNvPr>
          <p:cNvSpPr/>
          <p:nvPr/>
        </p:nvSpPr>
        <p:spPr>
          <a:xfrm flipH="1">
            <a:off x="3316433" y="2260416"/>
            <a:ext cx="2205830" cy="191294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1723231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  <a:gd name="connsiteX0" fmla="*/ 2205830 w 2205830"/>
              <a:gd name="connsiteY0" fmla="*/ 0 h 191294"/>
              <a:gd name="connsiteX1" fmla="*/ 2151856 w 2205830"/>
              <a:gd name="connsiteY1" fmla="*/ 86519 h 191294"/>
              <a:gd name="connsiteX2" fmla="*/ 59531 w 2205830"/>
              <a:gd name="connsiteY2" fmla="*/ 86519 h 191294"/>
              <a:gd name="connsiteX3" fmla="*/ 0 w 2205830"/>
              <a:gd name="connsiteY3" fmla="*/ 191294 h 191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5830" h="191294">
                <a:moveTo>
                  <a:pt x="2205830" y="0"/>
                </a:moveTo>
                <a:lnTo>
                  <a:pt x="2151856" y="86519"/>
                </a:lnTo>
                <a:lnTo>
                  <a:pt x="59531" y="86519"/>
                </a:lnTo>
                <a:lnTo>
                  <a:pt x="0" y="191294"/>
                </a:lnTo>
              </a:path>
            </a:pathLst>
          </a:cu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 10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8B2FD457-B5AB-4B63-B0FC-4C3366C4201F}"/>
              </a:ext>
            </a:extLst>
          </p:cNvPr>
          <p:cNvSpPr/>
          <p:nvPr/>
        </p:nvSpPr>
        <p:spPr>
          <a:xfrm flipH="1">
            <a:off x="6696275" y="41348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 1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>
            <a:extLst>
              <a:ext uri="{FF2B5EF4-FFF2-40B4-BE49-F238E27FC236}">
                <a16:creationId xmlns:a16="http://schemas.microsoft.com/office/drawing/2014/main" id="{039006B2-B858-46E6-8BF2-5ECC6EA82F9E}"/>
              </a:ext>
            </a:extLst>
          </p:cNvPr>
          <p:cNvSpPr/>
          <p:nvPr/>
        </p:nvSpPr>
        <p:spPr>
          <a:xfrm>
            <a:off x="7814507" y="2237696"/>
            <a:ext cx="1050924" cy="189706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" fmla="*/ 1801018 w 1801018"/>
              <a:gd name="connsiteY0" fmla="*/ 0 h 231775"/>
              <a:gd name="connsiteX1" fmla="*/ 1737518 w 1801018"/>
              <a:gd name="connsiteY1" fmla="*/ 127000 h 231775"/>
              <a:gd name="connsiteX2" fmla="*/ 73818 w 1801018"/>
              <a:gd name="connsiteY2" fmla="*/ 127000 h 231775"/>
              <a:gd name="connsiteX3" fmla="*/ 0 w 1801018"/>
              <a:gd name="connsiteY3" fmla="*/ 231775 h 231775"/>
              <a:gd name="connsiteX0" fmla="*/ 1786731 w 1786731"/>
              <a:gd name="connsiteY0" fmla="*/ 0 h 231775"/>
              <a:gd name="connsiteX1" fmla="*/ 1723231 w 1786731"/>
              <a:gd name="connsiteY1" fmla="*/ 127000 h 231775"/>
              <a:gd name="connsiteX2" fmla="*/ 59531 w 1786731"/>
              <a:gd name="connsiteY2" fmla="*/ 127000 h 231775"/>
              <a:gd name="connsiteX3" fmla="*/ 0 w 1786731"/>
              <a:gd name="connsiteY3" fmla="*/ 231775 h 231775"/>
              <a:gd name="connsiteX0" fmla="*/ 1779587 w 1779587"/>
              <a:gd name="connsiteY0" fmla="*/ 0 h 205581"/>
              <a:gd name="connsiteX1" fmla="*/ 1723231 w 1779587"/>
              <a:gd name="connsiteY1" fmla="*/ 100806 h 205581"/>
              <a:gd name="connsiteX2" fmla="*/ 59531 w 1779587"/>
              <a:gd name="connsiteY2" fmla="*/ 100806 h 205581"/>
              <a:gd name="connsiteX3" fmla="*/ 0 w 1779587"/>
              <a:gd name="connsiteY3" fmla="*/ 205581 h 205581"/>
              <a:gd name="connsiteX0" fmla="*/ 1774824 w 1774824"/>
              <a:gd name="connsiteY0" fmla="*/ 0 h 205581"/>
              <a:gd name="connsiteX1" fmla="*/ 1723231 w 1774824"/>
              <a:gd name="connsiteY1" fmla="*/ 100806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774824 w 1774824"/>
              <a:gd name="connsiteY0" fmla="*/ 0 h 205581"/>
              <a:gd name="connsiteX1" fmla="*/ 986631 w 1774824"/>
              <a:gd name="connsiteY1" fmla="*/ 103981 h 205581"/>
              <a:gd name="connsiteX2" fmla="*/ 59531 w 1774824"/>
              <a:gd name="connsiteY2" fmla="*/ 100806 h 205581"/>
              <a:gd name="connsiteX3" fmla="*/ 0 w 1774824"/>
              <a:gd name="connsiteY3" fmla="*/ 205581 h 205581"/>
              <a:gd name="connsiteX0" fmla="*/ 1050924 w 1050924"/>
              <a:gd name="connsiteY0" fmla="*/ 0 h 189706"/>
              <a:gd name="connsiteX1" fmla="*/ 986631 w 1050924"/>
              <a:gd name="connsiteY1" fmla="*/ 88106 h 189706"/>
              <a:gd name="connsiteX2" fmla="*/ 59531 w 1050924"/>
              <a:gd name="connsiteY2" fmla="*/ 84931 h 189706"/>
              <a:gd name="connsiteX3" fmla="*/ 0 w 1050924"/>
              <a:gd name="connsiteY3" fmla="*/ 189706 h 189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4" h="189706">
                <a:moveTo>
                  <a:pt x="1050924" y="0"/>
                </a:moveTo>
                <a:lnTo>
                  <a:pt x="986631" y="88106"/>
                </a:lnTo>
                <a:lnTo>
                  <a:pt x="59531" y="84931"/>
                </a:lnTo>
                <a:lnTo>
                  <a:pt x="0" y="189706"/>
                </a:lnTo>
              </a:path>
            </a:pathLst>
          </a:cu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4" name="图形 33" descr="D:\51PPT模板网\51pptmoban.com\图片.jpg">
            <a:extLst>
              <a:ext uri="{FF2B5EF4-FFF2-40B4-BE49-F238E27FC236}">
                <a16:creationId xmlns:a16="http://schemas.microsoft.com/office/drawing/2014/main" id="{1332D864-383E-41C8-A73A-10931E5A88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0092" y="3073541"/>
            <a:ext cx="435002" cy="435000"/>
          </a:xfrm>
          <a:prstGeom prst="rect">
            <a:avLst/>
          </a:prstGeom>
        </p:spPr>
      </p:pic>
      <p:pic>
        <p:nvPicPr>
          <p:cNvPr id="35" name="图形 34" descr="D:\51PPT模板网\51pptmoban.com\图片.jpg">
            <a:extLst>
              <a:ext uri="{FF2B5EF4-FFF2-40B4-BE49-F238E27FC236}">
                <a16:creationId xmlns:a16="http://schemas.microsoft.com/office/drawing/2014/main" id="{635035F6-3FC4-475E-96DD-FF9CCDB63A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69689" y="3086524"/>
            <a:ext cx="269442" cy="409030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0CC8B57B-BAF3-441F-A27C-D2A527316D9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64200" y="3067045"/>
            <a:ext cx="402540" cy="447988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47F4EDEE-257A-4327-91C4-E56328BE860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23639" y="3107625"/>
            <a:ext cx="405786" cy="36683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FDE7CA8-48F4-7CB9-0B50-0899A8C99E98}"/>
              </a:ext>
            </a:extLst>
          </p:cNvPr>
          <p:cNvGrpSpPr/>
          <p:nvPr/>
        </p:nvGrpSpPr>
        <p:grpSpPr>
          <a:xfrm>
            <a:off x="7772922" y="1322506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5013872-6B59-80E0-66A7-363A77E5FD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4CE3826-AB63-B8AB-D4A6-A35143721C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4F90F7-42CA-854C-8F64-5734FE52B8A4}"/>
              </a:ext>
            </a:extLst>
          </p:cNvPr>
          <p:cNvGrpSpPr/>
          <p:nvPr/>
        </p:nvGrpSpPr>
        <p:grpSpPr>
          <a:xfrm>
            <a:off x="2537724" y="1343433"/>
            <a:ext cx="2984539" cy="816522"/>
            <a:chOff x="283598" y="1906534"/>
            <a:chExt cx="298453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DDB7BA-8E0B-30DC-E57B-71CF32F355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37076E3-F7AA-B55B-DF63-E5545A2B3B4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D0671A-6998-5564-763F-19481869E7D3}"/>
              </a:ext>
            </a:extLst>
          </p:cNvPr>
          <p:cNvGrpSpPr/>
          <p:nvPr/>
        </p:nvGrpSpPr>
        <p:grpSpPr>
          <a:xfrm>
            <a:off x="1385150" y="4376965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45F3033-F50B-CDD2-0EF5-89EFCAE156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ACF2E24-B4F0-D341-0FC2-39A818074F0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EF26C43-FED9-91AD-549A-1DC92B334344}"/>
              </a:ext>
            </a:extLst>
          </p:cNvPr>
          <p:cNvGrpSpPr/>
          <p:nvPr/>
        </p:nvGrpSpPr>
        <p:grpSpPr>
          <a:xfrm>
            <a:off x="6880394" y="4430599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CAB382-1773-FE35-B82A-E34E651C403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3474ED1-E4CA-5E5D-E3AD-3610A96657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559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9A1B1-311B-A39C-FE14-8E0147B72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椭圆 1147">
            <a:extLst>
              <a:ext uri="{FF2B5EF4-FFF2-40B4-BE49-F238E27FC236}">
                <a16:creationId xmlns:a16="http://schemas.microsoft.com/office/drawing/2014/main" id="{F65B5B28-E904-663E-13A3-31CE387597A0}"/>
              </a:ext>
            </a:extLst>
          </p:cNvPr>
          <p:cNvSpPr/>
          <p:nvPr/>
        </p:nvSpPr>
        <p:spPr>
          <a:xfrm>
            <a:off x="5041702" y="716603"/>
            <a:ext cx="940536" cy="940536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149" name="椭圆 1148">
            <a:extLst>
              <a:ext uri="{FF2B5EF4-FFF2-40B4-BE49-F238E27FC236}">
                <a16:creationId xmlns:a16="http://schemas.microsoft.com/office/drawing/2014/main" id="{3EF21898-E594-D623-62A0-C4113C3D19FF}"/>
              </a:ext>
            </a:extLst>
          </p:cNvPr>
          <p:cNvSpPr/>
          <p:nvPr/>
        </p:nvSpPr>
        <p:spPr>
          <a:xfrm>
            <a:off x="6215008" y="716603"/>
            <a:ext cx="940536" cy="940536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83C0409-F28D-7BDF-EC28-0EC74D02B97B}"/>
              </a:ext>
            </a:extLst>
          </p:cNvPr>
          <p:cNvGrpSpPr/>
          <p:nvPr/>
        </p:nvGrpSpPr>
        <p:grpSpPr>
          <a:xfrm>
            <a:off x="2178814" y="2346646"/>
            <a:ext cx="3634566" cy="729606"/>
            <a:chOff x="2178814" y="2240222"/>
            <a:chExt cx="3634566" cy="7296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3382412-E237-185B-6807-918919BEF2F7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D7DE240-4519-C50D-F0E9-870ED1DBFE8E}"/>
                </a:ext>
              </a:extLst>
            </p:cNvPr>
            <p:cNvSpPr txBox="1"/>
            <p:nvPr/>
          </p:nvSpPr>
          <p:spPr>
            <a:xfrm>
              <a:off x="3357678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79B0C42-CE66-D351-E928-393F65ECE250}"/>
                </a:ext>
              </a:extLst>
            </p:cNvPr>
            <p:cNvSpPr txBox="1"/>
            <p:nvPr/>
          </p:nvSpPr>
          <p:spPr>
            <a:xfrm>
              <a:off x="2450045" y="2312636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E75823-3AE7-C479-2A7D-14FF2EA4B32E}"/>
              </a:ext>
            </a:extLst>
          </p:cNvPr>
          <p:cNvGrpSpPr/>
          <p:nvPr/>
        </p:nvGrpSpPr>
        <p:grpSpPr>
          <a:xfrm>
            <a:off x="6363270" y="2346646"/>
            <a:ext cx="3634566" cy="729606"/>
            <a:chOff x="2178814" y="2240222"/>
            <a:chExt cx="3634566" cy="729606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0DE384C-23EA-8219-AEC4-94F2900EBF86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AA80D3-AC51-03FF-1D12-D0B8A0FEC530}"/>
                </a:ext>
              </a:extLst>
            </p:cNvPr>
            <p:cNvSpPr txBox="1"/>
            <p:nvPr/>
          </p:nvSpPr>
          <p:spPr>
            <a:xfrm>
              <a:off x="3357678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E61133A-3663-B492-FD5B-CD35373FCCCA}"/>
                </a:ext>
              </a:extLst>
            </p:cNvPr>
            <p:cNvSpPr txBox="1"/>
            <p:nvPr/>
          </p:nvSpPr>
          <p:spPr>
            <a:xfrm>
              <a:off x="2450045" y="2312636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6F786D7-5A80-A74B-1A9C-C6CB69DF7662}"/>
              </a:ext>
            </a:extLst>
          </p:cNvPr>
          <p:cNvGrpSpPr/>
          <p:nvPr/>
        </p:nvGrpSpPr>
        <p:grpSpPr>
          <a:xfrm>
            <a:off x="2178814" y="3789587"/>
            <a:ext cx="3634566" cy="729606"/>
            <a:chOff x="2178814" y="2240222"/>
            <a:chExt cx="3634566" cy="729606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21C149D-9206-2D36-6A8C-5CB5D91136C9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2501D3-D99D-9A11-B90B-8845BAA1DF01}"/>
                </a:ext>
              </a:extLst>
            </p:cNvPr>
            <p:cNvSpPr txBox="1"/>
            <p:nvPr/>
          </p:nvSpPr>
          <p:spPr>
            <a:xfrm>
              <a:off x="3357678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6245E29-98F2-E47E-D2D8-A084F0939D5B}"/>
                </a:ext>
              </a:extLst>
            </p:cNvPr>
            <p:cNvSpPr txBox="1"/>
            <p:nvPr/>
          </p:nvSpPr>
          <p:spPr>
            <a:xfrm>
              <a:off x="2450045" y="2312636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0681A33-9B82-E47B-A92E-B6291E8143F2}"/>
              </a:ext>
            </a:extLst>
          </p:cNvPr>
          <p:cNvGrpSpPr/>
          <p:nvPr/>
        </p:nvGrpSpPr>
        <p:grpSpPr>
          <a:xfrm>
            <a:off x="6363270" y="3789587"/>
            <a:ext cx="3634566" cy="729606"/>
            <a:chOff x="2178814" y="2240222"/>
            <a:chExt cx="3634566" cy="729606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5F0D38B-FF17-1D4D-AB0D-F7914D62E24C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9CDCD03-6092-93AB-AB56-DB040D074E87}"/>
                </a:ext>
              </a:extLst>
            </p:cNvPr>
            <p:cNvSpPr txBox="1"/>
            <p:nvPr/>
          </p:nvSpPr>
          <p:spPr>
            <a:xfrm>
              <a:off x="3357678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6348CF-177A-48E4-2782-9F7DD7420AF4}"/>
                </a:ext>
              </a:extLst>
            </p:cNvPr>
            <p:cNvSpPr txBox="1"/>
            <p:nvPr/>
          </p:nvSpPr>
          <p:spPr>
            <a:xfrm>
              <a:off x="2450045" y="2312636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17477DEF-BAFA-CCFD-A8ED-E7837D18DA8B}"/>
              </a:ext>
            </a:extLst>
          </p:cNvPr>
          <p:cNvSpPr txBox="1"/>
          <p:nvPr/>
        </p:nvSpPr>
        <p:spPr>
          <a:xfrm>
            <a:off x="5119560" y="729303"/>
            <a:ext cx="1956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创客贴班马字类" pitchFamily="2" charset="-122"/>
                <a:ea typeface="创客贴班马字类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00923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4FDBD-1E15-AF61-8B57-7835A1AD8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764DED8-76C4-50F7-7E41-574EB2713771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0700F42-A150-490B-870B-1B9719CA640A}"/>
              </a:ext>
            </a:extLst>
          </p:cNvPr>
          <p:cNvGrpSpPr/>
          <p:nvPr/>
        </p:nvGrpSpPr>
        <p:grpSpPr>
          <a:xfrm>
            <a:off x="960438" y="1312581"/>
            <a:ext cx="2959139" cy="4120129"/>
            <a:chOff x="1033312" y="1815920"/>
            <a:chExt cx="2959139" cy="41201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1860ADA-D56F-4750-93CD-89B07963F03C}"/>
                </a:ext>
              </a:extLst>
            </p:cNvPr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1" name="矩形 10" descr="D:\51PPT模板网\51pptmoban.com\图片.jpg">
              <a:extLst>
                <a:ext uri="{FF2B5EF4-FFF2-40B4-BE49-F238E27FC236}">
                  <a16:creationId xmlns:a16="http://schemas.microsoft.com/office/drawing/2014/main" id="{AC430EE4-6E06-40C3-B9F9-51E003F28EF0}"/>
                </a:ext>
              </a:extLst>
            </p:cNvPr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433D404-3518-0DB5-B48F-DE818E2D386E}"/>
              </a:ext>
            </a:extLst>
          </p:cNvPr>
          <p:cNvGrpSpPr/>
          <p:nvPr/>
        </p:nvGrpSpPr>
        <p:grpSpPr>
          <a:xfrm>
            <a:off x="1486616" y="3985562"/>
            <a:ext cx="1906782" cy="1066405"/>
            <a:chOff x="833349" y="1887484"/>
            <a:chExt cx="1906782" cy="106640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6B478C9-73F6-E95B-79AB-C72238E889F6}"/>
                </a:ext>
              </a:extLst>
            </p:cNvPr>
            <p:cNvSpPr txBox="1"/>
            <p:nvPr/>
          </p:nvSpPr>
          <p:spPr>
            <a:xfrm>
              <a:off x="833349" y="2190603"/>
              <a:ext cx="19067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DE7CB1C-749E-8FFC-EEB8-B3C89815184A}"/>
                </a:ext>
              </a:extLst>
            </p:cNvPr>
            <p:cNvSpPr txBox="1"/>
            <p:nvPr/>
          </p:nvSpPr>
          <p:spPr>
            <a:xfrm>
              <a:off x="995375" y="188748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2C1A517-3858-694D-CBF7-E0E0AFFAAEDF}"/>
              </a:ext>
            </a:extLst>
          </p:cNvPr>
          <p:cNvGrpSpPr/>
          <p:nvPr/>
        </p:nvGrpSpPr>
        <p:grpSpPr>
          <a:xfrm>
            <a:off x="4616430" y="1312581"/>
            <a:ext cx="2959139" cy="4120129"/>
            <a:chOff x="1033312" y="1815920"/>
            <a:chExt cx="2959139" cy="412012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EC95D5A-344F-774D-150B-0856631A7F3C}"/>
                </a:ext>
              </a:extLst>
            </p:cNvPr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7" name="矩形 6" descr="D:\51PPT模板网\51pptmoban.com\图片.jpg">
              <a:extLst>
                <a:ext uri="{FF2B5EF4-FFF2-40B4-BE49-F238E27FC236}">
                  <a16:creationId xmlns:a16="http://schemas.microsoft.com/office/drawing/2014/main" id="{2676C6DD-91FA-872A-949E-954C26EFC122}"/>
                </a:ext>
              </a:extLst>
            </p:cNvPr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3668474-9067-01FE-AF01-2FB97E381F0E}"/>
              </a:ext>
            </a:extLst>
          </p:cNvPr>
          <p:cNvGrpSpPr/>
          <p:nvPr/>
        </p:nvGrpSpPr>
        <p:grpSpPr>
          <a:xfrm>
            <a:off x="8272422" y="1312581"/>
            <a:ext cx="2959139" cy="4120129"/>
            <a:chOff x="1033312" y="1815920"/>
            <a:chExt cx="2959139" cy="412012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3212056-40DE-0E33-7858-0ABF81802C85}"/>
                </a:ext>
              </a:extLst>
            </p:cNvPr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3" name="矩形 12" descr="D:\51PPT模板网\51pptmoban.com\图片.jpg">
              <a:extLst>
                <a:ext uri="{FF2B5EF4-FFF2-40B4-BE49-F238E27FC236}">
                  <a16:creationId xmlns:a16="http://schemas.microsoft.com/office/drawing/2014/main" id="{06F7E0C5-CC07-B860-0D6C-C963947C6C53}"/>
                </a:ext>
              </a:extLst>
            </p:cNvPr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869D863-951C-CB78-F8DD-E8203303F57B}"/>
              </a:ext>
            </a:extLst>
          </p:cNvPr>
          <p:cNvGrpSpPr/>
          <p:nvPr/>
        </p:nvGrpSpPr>
        <p:grpSpPr>
          <a:xfrm>
            <a:off x="5142609" y="3985562"/>
            <a:ext cx="1906782" cy="1066405"/>
            <a:chOff x="833349" y="1887484"/>
            <a:chExt cx="1906782" cy="106640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C80904B-1784-B838-FACE-A9F0BF319C8B}"/>
                </a:ext>
              </a:extLst>
            </p:cNvPr>
            <p:cNvSpPr txBox="1"/>
            <p:nvPr/>
          </p:nvSpPr>
          <p:spPr>
            <a:xfrm>
              <a:off x="833349" y="2190603"/>
              <a:ext cx="19067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719D657-138E-49AD-B31C-389659EB403A}"/>
                </a:ext>
              </a:extLst>
            </p:cNvPr>
            <p:cNvSpPr txBox="1"/>
            <p:nvPr/>
          </p:nvSpPr>
          <p:spPr>
            <a:xfrm>
              <a:off x="995375" y="188748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183E62-620E-82F3-6CDA-5AB12F7BFAE5}"/>
              </a:ext>
            </a:extLst>
          </p:cNvPr>
          <p:cNvGrpSpPr/>
          <p:nvPr/>
        </p:nvGrpSpPr>
        <p:grpSpPr>
          <a:xfrm>
            <a:off x="8798602" y="3985562"/>
            <a:ext cx="1906782" cy="1066405"/>
            <a:chOff x="833349" y="1887484"/>
            <a:chExt cx="1906782" cy="106640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1C408F6-BC8B-B3D8-3C1C-02BC9AB568A2}"/>
                </a:ext>
              </a:extLst>
            </p:cNvPr>
            <p:cNvSpPr txBox="1"/>
            <p:nvPr/>
          </p:nvSpPr>
          <p:spPr>
            <a:xfrm>
              <a:off x="833349" y="2190603"/>
              <a:ext cx="190678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25D7EE6-E06A-7D0C-ADDF-58036622CCA5}"/>
                </a:ext>
              </a:extLst>
            </p:cNvPr>
            <p:cNvSpPr txBox="1"/>
            <p:nvPr/>
          </p:nvSpPr>
          <p:spPr>
            <a:xfrm>
              <a:off x="995375" y="188748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765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D4475-6480-F1D1-02BF-E4808EAD5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66F1D6AB-02A8-8F7D-D70B-821C57257947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10" name="图形 7" descr="D:\51PPT模板网\51pptmoban.com\图片.jpg">
            <a:extLst>
              <a:ext uri="{FF2B5EF4-FFF2-40B4-BE49-F238E27FC236}">
                <a16:creationId xmlns:a16="http://schemas.microsoft.com/office/drawing/2014/main" id="{1E4BF30E-224E-393C-9F10-625D4540F225}"/>
              </a:ext>
            </a:extLst>
          </p:cNvPr>
          <p:cNvGrpSpPr/>
          <p:nvPr/>
        </p:nvGrpSpPr>
        <p:grpSpPr>
          <a:xfrm>
            <a:off x="4081563" y="2336600"/>
            <a:ext cx="4709006" cy="3483627"/>
            <a:chOff x="1461737" y="47"/>
            <a:chExt cx="9267222" cy="6855703"/>
          </a:xfrm>
        </p:grpSpPr>
        <p:grpSp>
          <p:nvGrpSpPr>
            <p:cNvPr id="11" name="图形 7">
              <a:extLst>
                <a:ext uri="{FF2B5EF4-FFF2-40B4-BE49-F238E27FC236}">
                  <a16:creationId xmlns:a16="http://schemas.microsoft.com/office/drawing/2014/main" id="{D0DD7EEB-9D85-61AD-3D41-729FE159F351}"/>
                </a:ext>
              </a:extLst>
            </p:cNvPr>
            <p:cNvGrpSpPr/>
            <p:nvPr/>
          </p:nvGrpSpPr>
          <p:grpSpPr>
            <a:xfrm>
              <a:off x="1461737" y="1832634"/>
              <a:ext cx="9267222" cy="5023117"/>
              <a:chOff x="1461737" y="1832634"/>
              <a:chExt cx="9267222" cy="5023117"/>
            </a:xfrm>
          </p:grpSpPr>
          <p:grpSp>
            <p:nvGrpSpPr>
              <p:cNvPr id="14" name="图形 7">
                <a:extLst>
                  <a:ext uri="{FF2B5EF4-FFF2-40B4-BE49-F238E27FC236}">
                    <a16:creationId xmlns:a16="http://schemas.microsoft.com/office/drawing/2014/main" id="{DA337C81-90E1-BFAE-C0DB-B315DE377B5C}"/>
                  </a:ext>
                </a:extLst>
              </p:cNvPr>
              <p:cNvGrpSpPr/>
              <p:nvPr/>
            </p:nvGrpSpPr>
            <p:grpSpPr>
              <a:xfrm>
                <a:off x="1461737" y="4395946"/>
                <a:ext cx="2120498" cy="2192481"/>
                <a:chOff x="1461737" y="4395946"/>
                <a:chExt cx="2120498" cy="2192481"/>
              </a:xfrm>
            </p:grpSpPr>
            <p:grpSp>
              <p:nvGrpSpPr>
                <p:cNvPr id="15" name="图形 7">
                  <a:extLst>
                    <a:ext uri="{FF2B5EF4-FFF2-40B4-BE49-F238E27FC236}">
                      <a16:creationId xmlns:a16="http://schemas.microsoft.com/office/drawing/2014/main" id="{FAD4126F-F25A-D49C-F22C-B636AF858256}"/>
                    </a:ext>
                  </a:extLst>
                </p:cNvPr>
                <p:cNvGrpSpPr/>
                <p:nvPr/>
              </p:nvGrpSpPr>
              <p:grpSpPr>
                <a:xfrm>
                  <a:off x="1461737" y="5896873"/>
                  <a:ext cx="1086936" cy="691554"/>
                  <a:chOff x="1461737" y="5896873"/>
                  <a:chExt cx="1086936" cy="691554"/>
                </a:xfrm>
              </p:grpSpPr>
              <p:grpSp>
                <p:nvGrpSpPr>
                  <p:cNvPr id="17" name="图形 7">
                    <a:extLst>
                      <a:ext uri="{FF2B5EF4-FFF2-40B4-BE49-F238E27FC236}">
                        <a16:creationId xmlns:a16="http://schemas.microsoft.com/office/drawing/2014/main" id="{6E258C59-39F4-4C37-6186-A09607DFC823}"/>
                      </a:ext>
                    </a:extLst>
                  </p:cNvPr>
                  <p:cNvGrpSpPr/>
                  <p:nvPr/>
                </p:nvGrpSpPr>
                <p:grpSpPr>
                  <a:xfrm>
                    <a:off x="1461737" y="5896873"/>
                    <a:ext cx="1086936" cy="691554"/>
                    <a:chOff x="1461737" y="5896873"/>
                    <a:chExt cx="1086936" cy="691554"/>
                  </a:xfrm>
                </p:grpSpPr>
                <p:sp>
                  <p:nvSpPr>
                    <p:cNvPr id="18" name="任意多边形: 形状 17">
                      <a:extLst>
                        <a:ext uri="{FF2B5EF4-FFF2-40B4-BE49-F238E27FC236}">
                          <a16:creationId xmlns:a16="http://schemas.microsoft.com/office/drawing/2014/main" id="{ED7799CE-43F7-C393-F73D-D927425A92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1737" y="5896873"/>
                      <a:ext cx="1086936" cy="691554"/>
                    </a:xfrm>
                    <a:custGeom>
                      <a:avLst/>
                      <a:gdLst>
                        <a:gd name="connsiteX0" fmla="*/ 969666 w 1086936"/>
                        <a:gd name="connsiteY0" fmla="*/ 599584 h 691554"/>
                        <a:gd name="connsiteX1" fmla="*/ 925144 w 1086936"/>
                        <a:gd name="connsiteY1" fmla="*/ 669985 h 691554"/>
                        <a:gd name="connsiteX2" fmla="*/ 806578 w 1086936"/>
                        <a:gd name="connsiteY2" fmla="*/ 683979 h 691554"/>
                        <a:gd name="connsiteX3" fmla="*/ 32118 w 1086936"/>
                        <a:gd name="connsiteY3" fmla="*/ 298282 h 691554"/>
                        <a:gd name="connsiteX4" fmla="*/ 1351 w 1086936"/>
                        <a:gd name="connsiteY4" fmla="*/ 227306 h 691554"/>
                        <a:gd name="connsiteX5" fmla="*/ 38923 w 1086936"/>
                        <a:gd name="connsiteY5" fmla="*/ 166251 h 691554"/>
                        <a:gd name="connsiteX6" fmla="*/ 507002 w 1086936"/>
                        <a:gd name="connsiteY6" fmla="*/ 45433 h 691554"/>
                        <a:gd name="connsiteX7" fmla="*/ 739149 w 1086936"/>
                        <a:gd name="connsiteY7" fmla="*/ 0 h 691554"/>
                        <a:gd name="connsiteX8" fmla="*/ 902907 w 1086936"/>
                        <a:gd name="connsiteY8" fmla="*/ 61679 h 691554"/>
                        <a:gd name="connsiteX9" fmla="*/ 1086937 w 1086936"/>
                        <a:gd name="connsiteY9" fmla="*/ 307292 h 691554"/>
                        <a:gd name="connsiteX10" fmla="*/ 969666 w 1086936"/>
                        <a:gd name="connsiteY10" fmla="*/ 599584 h 6915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86936" h="691554">
                          <a:moveTo>
                            <a:pt x="969666" y="599584"/>
                          </a:moveTo>
                          <a:cubicBezTo>
                            <a:pt x="953228" y="626805"/>
                            <a:pt x="937700" y="650959"/>
                            <a:pt x="925144" y="669985"/>
                          </a:cubicBezTo>
                          <a:cubicBezTo>
                            <a:pt x="907268" y="697015"/>
                            <a:pt x="836723" y="694858"/>
                            <a:pt x="806578" y="683979"/>
                          </a:cubicBezTo>
                          <a:cubicBezTo>
                            <a:pt x="503360" y="574519"/>
                            <a:pt x="150540" y="369355"/>
                            <a:pt x="32118" y="298282"/>
                          </a:cubicBezTo>
                          <a:cubicBezTo>
                            <a:pt x="5760" y="282467"/>
                            <a:pt x="-3825" y="241492"/>
                            <a:pt x="1351" y="227306"/>
                          </a:cubicBezTo>
                          <a:cubicBezTo>
                            <a:pt x="9785" y="204159"/>
                            <a:pt x="22725" y="183982"/>
                            <a:pt x="38923" y="166251"/>
                          </a:cubicBezTo>
                          <a:cubicBezTo>
                            <a:pt x="167840" y="25879"/>
                            <a:pt x="507002" y="45433"/>
                            <a:pt x="507002" y="45433"/>
                          </a:cubicBezTo>
                          <a:lnTo>
                            <a:pt x="739149" y="0"/>
                          </a:lnTo>
                          <a:lnTo>
                            <a:pt x="902907" y="61679"/>
                          </a:lnTo>
                          <a:lnTo>
                            <a:pt x="1086937" y="307292"/>
                          </a:lnTo>
                          <a:cubicBezTo>
                            <a:pt x="1086506" y="388524"/>
                            <a:pt x="1023389" y="510492"/>
                            <a:pt x="969666" y="599584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" name="任意多边形: 形状 18">
                      <a:extLst>
                        <a:ext uri="{FF2B5EF4-FFF2-40B4-BE49-F238E27FC236}">
                          <a16:creationId xmlns:a16="http://schemas.microsoft.com/office/drawing/2014/main" id="{E643EE5F-D453-3BFB-90F0-7B6DD7093F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61737" y="6063123"/>
                      <a:ext cx="969665" cy="525304"/>
                    </a:xfrm>
                    <a:custGeom>
                      <a:avLst/>
                      <a:gdLst>
                        <a:gd name="connsiteX0" fmla="*/ 969666 w 969665"/>
                        <a:gd name="connsiteY0" fmla="*/ 433334 h 525304"/>
                        <a:gd name="connsiteX1" fmla="*/ 925144 w 969665"/>
                        <a:gd name="connsiteY1" fmla="*/ 503735 h 525304"/>
                        <a:gd name="connsiteX2" fmla="*/ 806578 w 969665"/>
                        <a:gd name="connsiteY2" fmla="*/ 517729 h 525304"/>
                        <a:gd name="connsiteX3" fmla="*/ 32118 w 969665"/>
                        <a:gd name="connsiteY3" fmla="*/ 132032 h 525304"/>
                        <a:gd name="connsiteX4" fmla="*/ 1351 w 969665"/>
                        <a:gd name="connsiteY4" fmla="*/ 61056 h 525304"/>
                        <a:gd name="connsiteX5" fmla="*/ 38923 w 969665"/>
                        <a:gd name="connsiteY5" fmla="*/ 0 h 525304"/>
                        <a:gd name="connsiteX6" fmla="*/ 969666 w 969665"/>
                        <a:gd name="connsiteY6" fmla="*/ 433334 h 525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69665" h="525304">
                          <a:moveTo>
                            <a:pt x="969666" y="433334"/>
                          </a:moveTo>
                          <a:cubicBezTo>
                            <a:pt x="953228" y="460555"/>
                            <a:pt x="937700" y="484709"/>
                            <a:pt x="925144" y="503735"/>
                          </a:cubicBezTo>
                          <a:cubicBezTo>
                            <a:pt x="907268" y="530764"/>
                            <a:pt x="836723" y="528607"/>
                            <a:pt x="806578" y="517729"/>
                          </a:cubicBezTo>
                          <a:cubicBezTo>
                            <a:pt x="503360" y="408269"/>
                            <a:pt x="150540" y="203104"/>
                            <a:pt x="32118" y="132032"/>
                          </a:cubicBezTo>
                          <a:cubicBezTo>
                            <a:pt x="5760" y="116217"/>
                            <a:pt x="-3825" y="75241"/>
                            <a:pt x="1351" y="61056"/>
                          </a:cubicBezTo>
                          <a:cubicBezTo>
                            <a:pt x="9785" y="37908"/>
                            <a:pt x="22725" y="17732"/>
                            <a:pt x="38923" y="0"/>
                          </a:cubicBezTo>
                          <a:cubicBezTo>
                            <a:pt x="189119" y="102942"/>
                            <a:pt x="609513" y="372757"/>
                            <a:pt x="969666" y="433334"/>
                          </a:cubicBezTo>
                          <a:close/>
                        </a:path>
                      </a:pathLst>
                    </a:custGeom>
                    <a:solidFill>
                      <a:srgbClr val="FF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0" name="图形 7">
                    <a:extLst>
                      <a:ext uri="{FF2B5EF4-FFF2-40B4-BE49-F238E27FC236}">
                        <a16:creationId xmlns:a16="http://schemas.microsoft.com/office/drawing/2014/main" id="{1E9757E9-0EB8-86D5-AFCB-66CB683157DB}"/>
                      </a:ext>
                    </a:extLst>
                  </p:cNvPr>
                  <p:cNvGrpSpPr/>
                  <p:nvPr/>
                </p:nvGrpSpPr>
                <p:grpSpPr>
                  <a:xfrm>
                    <a:off x="1656213" y="5928402"/>
                    <a:ext cx="213922" cy="142303"/>
                    <a:chOff x="1656213" y="5928402"/>
                    <a:chExt cx="213922" cy="142303"/>
                  </a:xfrm>
                  <a:solidFill>
                    <a:srgbClr val="FFD918"/>
                  </a:solidFill>
                </p:grpSpPr>
                <p:sp>
                  <p:nvSpPr>
                    <p:cNvPr id="21" name="任意多边形: 形状 20">
                      <a:extLst>
                        <a:ext uri="{FF2B5EF4-FFF2-40B4-BE49-F238E27FC236}">
                          <a16:creationId xmlns:a16="http://schemas.microsoft.com/office/drawing/2014/main" id="{A23804F1-1F62-9440-B795-7AFBDF59B1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53744" y="5928402"/>
                      <a:ext cx="116392" cy="129939"/>
                    </a:xfrm>
                    <a:custGeom>
                      <a:avLst/>
                      <a:gdLst>
                        <a:gd name="connsiteX0" fmla="*/ 108267 w 116392"/>
                        <a:gd name="connsiteY0" fmla="*/ 124610 h 129939"/>
                        <a:gd name="connsiteX1" fmla="*/ 76206 w 116392"/>
                        <a:gd name="connsiteY1" fmla="*/ 121830 h 129939"/>
                        <a:gd name="connsiteX2" fmla="*/ 5325 w 116392"/>
                        <a:gd name="connsiteY2" fmla="*/ 37387 h 129939"/>
                        <a:gd name="connsiteX3" fmla="*/ 8153 w 116392"/>
                        <a:gd name="connsiteY3" fmla="*/ 5326 h 129939"/>
                        <a:gd name="connsiteX4" fmla="*/ 8153 w 116392"/>
                        <a:gd name="connsiteY4" fmla="*/ 5326 h 129939"/>
                        <a:gd name="connsiteX5" fmla="*/ 40214 w 116392"/>
                        <a:gd name="connsiteY5" fmla="*/ 8153 h 129939"/>
                        <a:gd name="connsiteX6" fmla="*/ 111047 w 116392"/>
                        <a:gd name="connsiteY6" fmla="*/ 92596 h 129939"/>
                        <a:gd name="connsiteX7" fmla="*/ 108267 w 116392"/>
                        <a:gd name="connsiteY7" fmla="*/ 124610 h 129939"/>
                        <a:gd name="connsiteX8" fmla="*/ 108267 w 116392"/>
                        <a:gd name="connsiteY8" fmla="*/ 124610 h 1299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16392" h="129939">
                          <a:moveTo>
                            <a:pt x="108267" y="124610"/>
                          </a:moveTo>
                          <a:cubicBezTo>
                            <a:pt x="98634" y="132709"/>
                            <a:pt x="84305" y="131415"/>
                            <a:pt x="76206" y="121830"/>
                          </a:cubicBezTo>
                          <a:lnTo>
                            <a:pt x="5325" y="37387"/>
                          </a:lnTo>
                          <a:cubicBezTo>
                            <a:pt x="-2774" y="27754"/>
                            <a:pt x="-1480" y="13377"/>
                            <a:pt x="8153" y="5326"/>
                          </a:cubicBezTo>
                          <a:lnTo>
                            <a:pt x="8153" y="5326"/>
                          </a:lnTo>
                          <a:cubicBezTo>
                            <a:pt x="17786" y="-2774"/>
                            <a:pt x="32115" y="-1480"/>
                            <a:pt x="40214" y="8153"/>
                          </a:cubicBezTo>
                          <a:lnTo>
                            <a:pt x="111047" y="92596"/>
                          </a:lnTo>
                          <a:cubicBezTo>
                            <a:pt x="119146" y="102181"/>
                            <a:pt x="117900" y="116558"/>
                            <a:pt x="108267" y="124610"/>
                          </a:cubicBezTo>
                          <a:lnTo>
                            <a:pt x="108267" y="124610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2" name="任意多边形: 形状 21">
                      <a:extLst>
                        <a:ext uri="{FF2B5EF4-FFF2-40B4-BE49-F238E27FC236}">
                          <a16:creationId xmlns:a16="http://schemas.microsoft.com/office/drawing/2014/main" id="{43F6968D-AD4F-8DB5-4C82-2F954867C9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56213" y="5940786"/>
                      <a:ext cx="116356" cy="129919"/>
                    </a:xfrm>
                    <a:custGeom>
                      <a:avLst/>
                      <a:gdLst>
                        <a:gd name="connsiteX0" fmla="*/ 108223 w 116356"/>
                        <a:gd name="connsiteY0" fmla="*/ 124590 h 129919"/>
                        <a:gd name="connsiteX1" fmla="*/ 76162 w 116356"/>
                        <a:gd name="connsiteY1" fmla="*/ 121810 h 129919"/>
                        <a:gd name="connsiteX2" fmla="*/ 5330 w 116356"/>
                        <a:gd name="connsiteY2" fmla="*/ 37367 h 129919"/>
                        <a:gd name="connsiteX3" fmla="*/ 8109 w 116356"/>
                        <a:gd name="connsiteY3" fmla="*/ 5305 h 129919"/>
                        <a:gd name="connsiteX4" fmla="*/ 8109 w 116356"/>
                        <a:gd name="connsiteY4" fmla="*/ 5305 h 129919"/>
                        <a:gd name="connsiteX5" fmla="*/ 40171 w 116356"/>
                        <a:gd name="connsiteY5" fmla="*/ 8133 h 129919"/>
                        <a:gd name="connsiteX6" fmla="*/ 111051 w 116356"/>
                        <a:gd name="connsiteY6" fmla="*/ 92576 h 129919"/>
                        <a:gd name="connsiteX7" fmla="*/ 108223 w 116356"/>
                        <a:gd name="connsiteY7" fmla="*/ 124590 h 129919"/>
                        <a:gd name="connsiteX8" fmla="*/ 108223 w 116356"/>
                        <a:gd name="connsiteY8" fmla="*/ 124590 h 129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16356" h="129919">
                          <a:moveTo>
                            <a:pt x="108223" y="124590"/>
                          </a:moveTo>
                          <a:cubicBezTo>
                            <a:pt x="98591" y="132689"/>
                            <a:pt x="84213" y="131395"/>
                            <a:pt x="76162" y="121810"/>
                          </a:cubicBezTo>
                          <a:lnTo>
                            <a:pt x="5330" y="37367"/>
                          </a:lnTo>
                          <a:cubicBezTo>
                            <a:pt x="-2770" y="27734"/>
                            <a:pt x="-1476" y="13357"/>
                            <a:pt x="8109" y="5305"/>
                          </a:cubicBezTo>
                          <a:lnTo>
                            <a:pt x="8109" y="5305"/>
                          </a:lnTo>
                          <a:cubicBezTo>
                            <a:pt x="17742" y="-2746"/>
                            <a:pt x="32119" y="-1500"/>
                            <a:pt x="40171" y="8133"/>
                          </a:cubicBezTo>
                          <a:lnTo>
                            <a:pt x="111051" y="92576"/>
                          </a:lnTo>
                          <a:cubicBezTo>
                            <a:pt x="119102" y="102161"/>
                            <a:pt x="117856" y="116491"/>
                            <a:pt x="108223" y="124590"/>
                          </a:cubicBezTo>
                          <a:lnTo>
                            <a:pt x="108223" y="124590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23" name="图形 7">
                  <a:extLst>
                    <a:ext uri="{FF2B5EF4-FFF2-40B4-BE49-F238E27FC236}">
                      <a16:creationId xmlns:a16="http://schemas.microsoft.com/office/drawing/2014/main" id="{32409737-92CA-9A68-6519-119CF0880870}"/>
                    </a:ext>
                  </a:extLst>
                </p:cNvPr>
                <p:cNvGrpSpPr/>
                <p:nvPr/>
              </p:nvGrpSpPr>
              <p:grpSpPr>
                <a:xfrm>
                  <a:off x="1896139" y="4395946"/>
                  <a:ext cx="1686096" cy="1942576"/>
                  <a:chOff x="1896139" y="4395946"/>
                  <a:chExt cx="1686096" cy="1942576"/>
                </a:xfrm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5D4E238A-175E-F06A-4CA6-E300AC7ECEF3}"/>
                      </a:ext>
                    </a:extLst>
                  </p:cNvPr>
                  <p:cNvSpPr/>
                  <p:nvPr/>
                </p:nvSpPr>
                <p:spPr>
                  <a:xfrm>
                    <a:off x="1896139" y="4395946"/>
                    <a:ext cx="1686096" cy="1942576"/>
                  </a:xfrm>
                  <a:custGeom>
                    <a:avLst/>
                    <a:gdLst>
                      <a:gd name="connsiteX0" fmla="*/ 1612895 w 1686096"/>
                      <a:gd name="connsiteY0" fmla="*/ 705380 h 1942576"/>
                      <a:gd name="connsiteX1" fmla="*/ 1605993 w 1686096"/>
                      <a:gd name="connsiteY1" fmla="*/ 718751 h 1942576"/>
                      <a:gd name="connsiteX2" fmla="*/ 1602351 w 1686096"/>
                      <a:gd name="connsiteY2" fmla="*/ 725653 h 1942576"/>
                      <a:gd name="connsiteX3" fmla="*/ 1599284 w 1686096"/>
                      <a:gd name="connsiteY3" fmla="*/ 731355 h 1942576"/>
                      <a:gd name="connsiteX4" fmla="*/ 1587638 w 1686096"/>
                      <a:gd name="connsiteY4" fmla="*/ 752490 h 1942576"/>
                      <a:gd name="connsiteX5" fmla="*/ 1587638 w 1686096"/>
                      <a:gd name="connsiteY5" fmla="*/ 752538 h 1942576"/>
                      <a:gd name="connsiteX6" fmla="*/ 1574986 w 1686096"/>
                      <a:gd name="connsiteY6" fmla="*/ 774536 h 1942576"/>
                      <a:gd name="connsiteX7" fmla="*/ 1570385 w 1686096"/>
                      <a:gd name="connsiteY7" fmla="*/ 782299 h 1942576"/>
                      <a:gd name="connsiteX8" fmla="*/ 1565785 w 1686096"/>
                      <a:gd name="connsiteY8" fmla="*/ 790015 h 1942576"/>
                      <a:gd name="connsiteX9" fmla="*/ 1561855 w 1686096"/>
                      <a:gd name="connsiteY9" fmla="*/ 796485 h 1942576"/>
                      <a:gd name="connsiteX10" fmla="*/ 1555050 w 1686096"/>
                      <a:gd name="connsiteY10" fmla="*/ 807652 h 1942576"/>
                      <a:gd name="connsiteX11" fmla="*/ 1549203 w 1686096"/>
                      <a:gd name="connsiteY11" fmla="*/ 816997 h 1942576"/>
                      <a:gd name="connsiteX12" fmla="*/ 1516135 w 1686096"/>
                      <a:gd name="connsiteY12" fmla="*/ 867509 h 1942576"/>
                      <a:gd name="connsiteX13" fmla="*/ 1505448 w 1686096"/>
                      <a:gd name="connsiteY13" fmla="*/ 883133 h 1942576"/>
                      <a:gd name="connsiteX14" fmla="*/ 1504250 w 1686096"/>
                      <a:gd name="connsiteY14" fmla="*/ 884858 h 1942576"/>
                      <a:gd name="connsiteX15" fmla="*/ 1493994 w 1686096"/>
                      <a:gd name="connsiteY15" fmla="*/ 899570 h 1942576"/>
                      <a:gd name="connsiteX16" fmla="*/ 1479281 w 1686096"/>
                      <a:gd name="connsiteY16" fmla="*/ 920130 h 1942576"/>
                      <a:gd name="connsiteX17" fmla="*/ 1466773 w 1686096"/>
                      <a:gd name="connsiteY17" fmla="*/ 937287 h 1942576"/>
                      <a:gd name="connsiteX18" fmla="*/ 1466341 w 1686096"/>
                      <a:gd name="connsiteY18" fmla="*/ 937862 h 1942576"/>
                      <a:gd name="connsiteX19" fmla="*/ 1453977 w 1686096"/>
                      <a:gd name="connsiteY19" fmla="*/ 954540 h 1942576"/>
                      <a:gd name="connsiteX20" fmla="*/ 1452827 w 1686096"/>
                      <a:gd name="connsiteY20" fmla="*/ 956074 h 1942576"/>
                      <a:gd name="connsiteX21" fmla="*/ 1440558 w 1686096"/>
                      <a:gd name="connsiteY21" fmla="*/ 972368 h 1942576"/>
                      <a:gd name="connsiteX22" fmla="*/ 1400397 w 1686096"/>
                      <a:gd name="connsiteY22" fmla="*/ 1024126 h 1942576"/>
                      <a:gd name="connsiteX23" fmla="*/ 1387410 w 1686096"/>
                      <a:gd name="connsiteY23" fmla="*/ 1040469 h 1942576"/>
                      <a:gd name="connsiteX24" fmla="*/ 1373943 w 1686096"/>
                      <a:gd name="connsiteY24" fmla="*/ 1057194 h 1942576"/>
                      <a:gd name="connsiteX25" fmla="*/ 1360428 w 1686096"/>
                      <a:gd name="connsiteY25" fmla="*/ 1073824 h 1942576"/>
                      <a:gd name="connsiteX26" fmla="*/ 1347153 w 1686096"/>
                      <a:gd name="connsiteY26" fmla="*/ 1090023 h 1942576"/>
                      <a:gd name="connsiteX27" fmla="*/ 1328798 w 1686096"/>
                      <a:gd name="connsiteY27" fmla="*/ 1112116 h 1942576"/>
                      <a:gd name="connsiteX28" fmla="*/ 1313318 w 1686096"/>
                      <a:gd name="connsiteY28" fmla="*/ 1130615 h 1942576"/>
                      <a:gd name="connsiteX29" fmla="*/ 1253365 w 1686096"/>
                      <a:gd name="connsiteY29" fmla="*/ 1201447 h 1942576"/>
                      <a:gd name="connsiteX30" fmla="*/ 1214881 w 1686096"/>
                      <a:gd name="connsiteY30" fmla="*/ 1246688 h 1942576"/>
                      <a:gd name="connsiteX31" fmla="*/ 925753 w 1686096"/>
                      <a:gd name="connsiteY31" fmla="*/ 1652753 h 1942576"/>
                      <a:gd name="connsiteX32" fmla="*/ 853003 w 1686096"/>
                      <a:gd name="connsiteY32" fmla="*/ 1745582 h 1942576"/>
                      <a:gd name="connsiteX33" fmla="*/ 834552 w 1686096"/>
                      <a:gd name="connsiteY33" fmla="*/ 1766621 h 1942576"/>
                      <a:gd name="connsiteX34" fmla="*/ 816149 w 1686096"/>
                      <a:gd name="connsiteY34" fmla="*/ 1786222 h 1942576"/>
                      <a:gd name="connsiteX35" fmla="*/ 766260 w 1686096"/>
                      <a:gd name="connsiteY35" fmla="*/ 1837837 h 1942576"/>
                      <a:gd name="connsiteX36" fmla="*/ 719869 w 1686096"/>
                      <a:gd name="connsiteY36" fmla="*/ 1879579 h 1942576"/>
                      <a:gd name="connsiteX37" fmla="*/ 623445 w 1686096"/>
                      <a:gd name="connsiteY37" fmla="*/ 1935028 h 1942576"/>
                      <a:gd name="connsiteX38" fmla="*/ 545088 w 1686096"/>
                      <a:gd name="connsiteY38" fmla="*/ 1939102 h 1942576"/>
                      <a:gd name="connsiteX39" fmla="*/ 363981 w 1686096"/>
                      <a:gd name="connsiteY39" fmla="*/ 1687833 h 1942576"/>
                      <a:gd name="connsiteX40" fmla="*/ 234 w 1686096"/>
                      <a:gd name="connsiteY40" fmla="*/ 1508068 h 1942576"/>
                      <a:gd name="connsiteX41" fmla="*/ 11400 w 1686096"/>
                      <a:gd name="connsiteY41" fmla="*/ 1447971 h 1942576"/>
                      <a:gd name="connsiteX42" fmla="*/ 41880 w 1686096"/>
                      <a:gd name="connsiteY42" fmla="*/ 1387682 h 1942576"/>
                      <a:gd name="connsiteX43" fmla="*/ 68718 w 1686096"/>
                      <a:gd name="connsiteY43" fmla="*/ 1346850 h 1942576"/>
                      <a:gd name="connsiteX44" fmla="*/ 79933 w 1686096"/>
                      <a:gd name="connsiteY44" fmla="*/ 1329693 h 1942576"/>
                      <a:gd name="connsiteX45" fmla="*/ 119470 w 1686096"/>
                      <a:gd name="connsiteY45" fmla="*/ 1276449 h 1942576"/>
                      <a:gd name="connsiteX46" fmla="*/ 156612 w 1686096"/>
                      <a:gd name="connsiteY46" fmla="*/ 1232982 h 1942576"/>
                      <a:gd name="connsiteX47" fmla="*/ 177746 w 1686096"/>
                      <a:gd name="connsiteY47" fmla="*/ 1210122 h 1942576"/>
                      <a:gd name="connsiteX48" fmla="*/ 187715 w 1686096"/>
                      <a:gd name="connsiteY48" fmla="*/ 1199770 h 1942576"/>
                      <a:gd name="connsiteX49" fmla="*/ 207412 w 1686096"/>
                      <a:gd name="connsiteY49" fmla="*/ 1179738 h 1942576"/>
                      <a:gd name="connsiteX50" fmla="*/ 218003 w 1686096"/>
                      <a:gd name="connsiteY50" fmla="*/ 1169242 h 1942576"/>
                      <a:gd name="connsiteX51" fmla="*/ 224856 w 1686096"/>
                      <a:gd name="connsiteY51" fmla="*/ 1162532 h 1942576"/>
                      <a:gd name="connsiteX52" fmla="*/ 255432 w 1686096"/>
                      <a:gd name="connsiteY52" fmla="*/ 1133251 h 1942576"/>
                      <a:gd name="connsiteX53" fmla="*/ 265161 w 1686096"/>
                      <a:gd name="connsiteY53" fmla="*/ 1124193 h 1942576"/>
                      <a:gd name="connsiteX54" fmla="*/ 439127 w 1686096"/>
                      <a:gd name="connsiteY54" fmla="*/ 964604 h 1942576"/>
                      <a:gd name="connsiteX55" fmla="*/ 501525 w 1686096"/>
                      <a:gd name="connsiteY55" fmla="*/ 902398 h 1942576"/>
                      <a:gd name="connsiteX56" fmla="*/ 512308 w 1686096"/>
                      <a:gd name="connsiteY56" fmla="*/ 890848 h 1942576"/>
                      <a:gd name="connsiteX57" fmla="*/ 522803 w 1686096"/>
                      <a:gd name="connsiteY57" fmla="*/ 880017 h 1942576"/>
                      <a:gd name="connsiteX58" fmla="*/ 523234 w 1686096"/>
                      <a:gd name="connsiteY58" fmla="*/ 879538 h 1942576"/>
                      <a:gd name="connsiteX59" fmla="*/ 533538 w 1686096"/>
                      <a:gd name="connsiteY59" fmla="*/ 868515 h 1942576"/>
                      <a:gd name="connsiteX60" fmla="*/ 565552 w 1686096"/>
                      <a:gd name="connsiteY60" fmla="*/ 832093 h 1942576"/>
                      <a:gd name="connsiteX61" fmla="*/ 574082 w 1686096"/>
                      <a:gd name="connsiteY61" fmla="*/ 821693 h 1942576"/>
                      <a:gd name="connsiteX62" fmla="*/ 583811 w 1686096"/>
                      <a:gd name="connsiteY62" fmla="*/ 809568 h 1942576"/>
                      <a:gd name="connsiteX63" fmla="*/ 584386 w 1686096"/>
                      <a:gd name="connsiteY63" fmla="*/ 808898 h 1942576"/>
                      <a:gd name="connsiteX64" fmla="*/ 593444 w 1686096"/>
                      <a:gd name="connsiteY64" fmla="*/ 797300 h 1942576"/>
                      <a:gd name="connsiteX65" fmla="*/ 611943 w 1686096"/>
                      <a:gd name="connsiteY65" fmla="*/ 772810 h 1942576"/>
                      <a:gd name="connsiteX66" fmla="*/ 649611 w 1686096"/>
                      <a:gd name="connsiteY66" fmla="*/ 719278 h 1942576"/>
                      <a:gd name="connsiteX67" fmla="*/ 657327 w 1686096"/>
                      <a:gd name="connsiteY67" fmla="*/ 707776 h 1942576"/>
                      <a:gd name="connsiteX68" fmla="*/ 660874 w 1686096"/>
                      <a:gd name="connsiteY68" fmla="*/ 702361 h 1942576"/>
                      <a:gd name="connsiteX69" fmla="*/ 666481 w 1686096"/>
                      <a:gd name="connsiteY69" fmla="*/ 693879 h 1942576"/>
                      <a:gd name="connsiteX70" fmla="*/ 704964 w 1686096"/>
                      <a:gd name="connsiteY70" fmla="*/ 633062 h 1942576"/>
                      <a:gd name="connsiteX71" fmla="*/ 715508 w 1686096"/>
                      <a:gd name="connsiteY71" fmla="*/ 615762 h 1942576"/>
                      <a:gd name="connsiteX72" fmla="*/ 725332 w 1686096"/>
                      <a:gd name="connsiteY72" fmla="*/ 599563 h 1942576"/>
                      <a:gd name="connsiteX73" fmla="*/ 733288 w 1686096"/>
                      <a:gd name="connsiteY73" fmla="*/ 586240 h 1942576"/>
                      <a:gd name="connsiteX74" fmla="*/ 736738 w 1686096"/>
                      <a:gd name="connsiteY74" fmla="*/ 580489 h 1942576"/>
                      <a:gd name="connsiteX75" fmla="*/ 750013 w 1686096"/>
                      <a:gd name="connsiteY75" fmla="*/ 558156 h 1942576"/>
                      <a:gd name="connsiteX76" fmla="*/ 834169 w 1686096"/>
                      <a:gd name="connsiteY76" fmla="*/ 417210 h 1942576"/>
                      <a:gd name="connsiteX77" fmla="*/ 842699 w 1686096"/>
                      <a:gd name="connsiteY77" fmla="*/ 403456 h 1942576"/>
                      <a:gd name="connsiteX78" fmla="*/ 849600 w 1686096"/>
                      <a:gd name="connsiteY78" fmla="*/ 392433 h 1942576"/>
                      <a:gd name="connsiteX79" fmla="*/ 856837 w 1686096"/>
                      <a:gd name="connsiteY79" fmla="*/ 380883 h 1942576"/>
                      <a:gd name="connsiteX80" fmla="*/ 859185 w 1686096"/>
                      <a:gd name="connsiteY80" fmla="*/ 377193 h 1942576"/>
                      <a:gd name="connsiteX81" fmla="*/ 866422 w 1686096"/>
                      <a:gd name="connsiteY81" fmla="*/ 365931 h 1942576"/>
                      <a:gd name="connsiteX82" fmla="*/ 875719 w 1686096"/>
                      <a:gd name="connsiteY82" fmla="*/ 351602 h 1942576"/>
                      <a:gd name="connsiteX83" fmla="*/ 885161 w 1686096"/>
                      <a:gd name="connsiteY83" fmla="*/ 337368 h 1942576"/>
                      <a:gd name="connsiteX84" fmla="*/ 892733 w 1686096"/>
                      <a:gd name="connsiteY84" fmla="*/ 326154 h 1942576"/>
                      <a:gd name="connsiteX85" fmla="*/ 901119 w 1686096"/>
                      <a:gd name="connsiteY85" fmla="*/ 313837 h 1942576"/>
                      <a:gd name="connsiteX86" fmla="*/ 901694 w 1686096"/>
                      <a:gd name="connsiteY86" fmla="*/ 313022 h 1942576"/>
                      <a:gd name="connsiteX87" fmla="*/ 910800 w 1686096"/>
                      <a:gd name="connsiteY87" fmla="*/ 300035 h 1942576"/>
                      <a:gd name="connsiteX88" fmla="*/ 919954 w 1686096"/>
                      <a:gd name="connsiteY88" fmla="*/ 287191 h 1942576"/>
                      <a:gd name="connsiteX89" fmla="*/ 920720 w 1686096"/>
                      <a:gd name="connsiteY89" fmla="*/ 286089 h 1942576"/>
                      <a:gd name="connsiteX90" fmla="*/ 929251 w 1686096"/>
                      <a:gd name="connsiteY90" fmla="*/ 274491 h 1942576"/>
                      <a:gd name="connsiteX91" fmla="*/ 937973 w 1686096"/>
                      <a:gd name="connsiteY91" fmla="*/ 262750 h 1942576"/>
                      <a:gd name="connsiteX92" fmla="*/ 948133 w 1686096"/>
                      <a:gd name="connsiteY92" fmla="*/ 249474 h 1942576"/>
                      <a:gd name="connsiteX93" fmla="*/ 957814 w 1686096"/>
                      <a:gd name="connsiteY93" fmla="*/ 237158 h 1942576"/>
                      <a:gd name="connsiteX94" fmla="*/ 967639 w 1686096"/>
                      <a:gd name="connsiteY94" fmla="*/ 224985 h 1942576"/>
                      <a:gd name="connsiteX95" fmla="*/ 968645 w 1686096"/>
                      <a:gd name="connsiteY95" fmla="*/ 223787 h 1942576"/>
                      <a:gd name="connsiteX96" fmla="*/ 977607 w 1686096"/>
                      <a:gd name="connsiteY96" fmla="*/ 213004 h 1942576"/>
                      <a:gd name="connsiteX97" fmla="*/ 985850 w 1686096"/>
                      <a:gd name="connsiteY97" fmla="*/ 203323 h 1942576"/>
                      <a:gd name="connsiteX98" fmla="*/ 988678 w 1686096"/>
                      <a:gd name="connsiteY98" fmla="*/ 200016 h 1942576"/>
                      <a:gd name="connsiteX99" fmla="*/ 997639 w 1686096"/>
                      <a:gd name="connsiteY99" fmla="*/ 189856 h 1942576"/>
                      <a:gd name="connsiteX100" fmla="*/ 997975 w 1686096"/>
                      <a:gd name="connsiteY100" fmla="*/ 189473 h 1942576"/>
                      <a:gd name="connsiteX101" fmla="*/ 1008039 w 1686096"/>
                      <a:gd name="connsiteY101" fmla="*/ 178402 h 1942576"/>
                      <a:gd name="connsiteX102" fmla="*/ 1009093 w 1686096"/>
                      <a:gd name="connsiteY102" fmla="*/ 177300 h 1942576"/>
                      <a:gd name="connsiteX103" fmla="*/ 1019014 w 1686096"/>
                      <a:gd name="connsiteY103" fmla="*/ 166709 h 1942576"/>
                      <a:gd name="connsiteX104" fmla="*/ 1047002 w 1686096"/>
                      <a:gd name="connsiteY104" fmla="*/ 138769 h 1942576"/>
                      <a:gd name="connsiteX105" fmla="*/ 1057737 w 1686096"/>
                      <a:gd name="connsiteY105" fmla="*/ 128752 h 1942576"/>
                      <a:gd name="connsiteX106" fmla="*/ 1060996 w 1686096"/>
                      <a:gd name="connsiteY106" fmla="*/ 125781 h 1942576"/>
                      <a:gd name="connsiteX107" fmla="*/ 1065740 w 1686096"/>
                      <a:gd name="connsiteY107" fmla="*/ 121468 h 1942576"/>
                      <a:gd name="connsiteX108" fmla="*/ 1072545 w 1686096"/>
                      <a:gd name="connsiteY108" fmla="*/ 115477 h 1942576"/>
                      <a:gd name="connsiteX109" fmla="*/ 1088073 w 1686096"/>
                      <a:gd name="connsiteY109" fmla="*/ 102202 h 1942576"/>
                      <a:gd name="connsiteX110" fmla="*/ 1098473 w 1686096"/>
                      <a:gd name="connsiteY110" fmla="*/ 93768 h 1942576"/>
                      <a:gd name="connsiteX111" fmla="*/ 1098904 w 1686096"/>
                      <a:gd name="connsiteY111" fmla="*/ 93432 h 1942576"/>
                      <a:gd name="connsiteX112" fmla="*/ 1110981 w 1686096"/>
                      <a:gd name="connsiteY112" fmla="*/ 84039 h 1942576"/>
                      <a:gd name="connsiteX113" fmla="*/ 1659573 w 1686096"/>
                      <a:gd name="connsiteY113" fmla="*/ 599755 h 1942576"/>
                      <a:gd name="connsiteX114" fmla="*/ 1612895 w 1686096"/>
                      <a:gd name="connsiteY114" fmla="*/ 705380 h 1942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</a:cxnLst>
                    <a:rect l="l" t="t" r="r" b="b"/>
                    <a:pathLst>
                      <a:path w="1686096" h="1942576">
                        <a:moveTo>
                          <a:pt x="1612895" y="705380"/>
                        </a:moveTo>
                        <a:cubicBezTo>
                          <a:pt x="1610642" y="709837"/>
                          <a:pt x="1608342" y="714295"/>
                          <a:pt x="1605993" y="718751"/>
                        </a:cubicBezTo>
                        <a:cubicBezTo>
                          <a:pt x="1604795" y="721052"/>
                          <a:pt x="1603549" y="723304"/>
                          <a:pt x="1602351" y="725653"/>
                        </a:cubicBezTo>
                        <a:cubicBezTo>
                          <a:pt x="1601393" y="727569"/>
                          <a:pt x="1600338" y="729486"/>
                          <a:pt x="1599284" y="731355"/>
                        </a:cubicBezTo>
                        <a:cubicBezTo>
                          <a:pt x="1595450" y="738400"/>
                          <a:pt x="1591568" y="745446"/>
                          <a:pt x="1587638" y="752490"/>
                        </a:cubicBezTo>
                        <a:lnTo>
                          <a:pt x="1587638" y="752538"/>
                        </a:lnTo>
                        <a:cubicBezTo>
                          <a:pt x="1583469" y="759870"/>
                          <a:pt x="1579299" y="767203"/>
                          <a:pt x="1574986" y="774536"/>
                        </a:cubicBezTo>
                        <a:cubicBezTo>
                          <a:pt x="1573453" y="777124"/>
                          <a:pt x="1571919" y="779711"/>
                          <a:pt x="1570385" y="782299"/>
                        </a:cubicBezTo>
                        <a:cubicBezTo>
                          <a:pt x="1568900" y="784887"/>
                          <a:pt x="1567318" y="787475"/>
                          <a:pt x="1565785" y="790015"/>
                        </a:cubicBezTo>
                        <a:cubicBezTo>
                          <a:pt x="1564491" y="792172"/>
                          <a:pt x="1563197" y="794280"/>
                          <a:pt x="1561855" y="796485"/>
                        </a:cubicBezTo>
                        <a:cubicBezTo>
                          <a:pt x="1559602" y="800223"/>
                          <a:pt x="1557350" y="803913"/>
                          <a:pt x="1555050" y="807652"/>
                        </a:cubicBezTo>
                        <a:cubicBezTo>
                          <a:pt x="1553085" y="810766"/>
                          <a:pt x="1551168" y="813833"/>
                          <a:pt x="1549203" y="816997"/>
                        </a:cubicBezTo>
                        <a:cubicBezTo>
                          <a:pt x="1538516" y="833914"/>
                          <a:pt x="1527445" y="850784"/>
                          <a:pt x="1516135" y="867509"/>
                        </a:cubicBezTo>
                        <a:cubicBezTo>
                          <a:pt x="1512588" y="872733"/>
                          <a:pt x="1509042" y="877908"/>
                          <a:pt x="1505448" y="883133"/>
                        </a:cubicBezTo>
                        <a:cubicBezTo>
                          <a:pt x="1505064" y="883708"/>
                          <a:pt x="1504633" y="884283"/>
                          <a:pt x="1504250" y="884858"/>
                        </a:cubicBezTo>
                        <a:cubicBezTo>
                          <a:pt x="1500847" y="889746"/>
                          <a:pt x="1497444" y="894682"/>
                          <a:pt x="1493994" y="899570"/>
                        </a:cubicBezTo>
                        <a:cubicBezTo>
                          <a:pt x="1489105" y="906424"/>
                          <a:pt x="1484217" y="913325"/>
                          <a:pt x="1479281" y="920130"/>
                        </a:cubicBezTo>
                        <a:cubicBezTo>
                          <a:pt x="1475207" y="925881"/>
                          <a:pt x="1470990" y="931584"/>
                          <a:pt x="1466773" y="937287"/>
                        </a:cubicBezTo>
                        <a:cubicBezTo>
                          <a:pt x="1466677" y="937479"/>
                          <a:pt x="1466533" y="937719"/>
                          <a:pt x="1466341" y="937862"/>
                        </a:cubicBezTo>
                        <a:cubicBezTo>
                          <a:pt x="1462220" y="943470"/>
                          <a:pt x="1458098" y="949029"/>
                          <a:pt x="1453977" y="954540"/>
                        </a:cubicBezTo>
                        <a:cubicBezTo>
                          <a:pt x="1453593" y="955067"/>
                          <a:pt x="1453258" y="955547"/>
                          <a:pt x="1452827" y="956074"/>
                        </a:cubicBezTo>
                        <a:cubicBezTo>
                          <a:pt x="1448753" y="961537"/>
                          <a:pt x="1444679" y="967001"/>
                          <a:pt x="1440558" y="972368"/>
                        </a:cubicBezTo>
                        <a:cubicBezTo>
                          <a:pt x="1427331" y="989813"/>
                          <a:pt x="1413912" y="1007065"/>
                          <a:pt x="1400397" y="1024126"/>
                        </a:cubicBezTo>
                        <a:cubicBezTo>
                          <a:pt x="1396084" y="1029638"/>
                          <a:pt x="1391771" y="1035053"/>
                          <a:pt x="1387410" y="1040469"/>
                        </a:cubicBezTo>
                        <a:cubicBezTo>
                          <a:pt x="1382905" y="1046076"/>
                          <a:pt x="1378400" y="1051635"/>
                          <a:pt x="1373943" y="1057194"/>
                        </a:cubicBezTo>
                        <a:cubicBezTo>
                          <a:pt x="1369390" y="1062754"/>
                          <a:pt x="1364933" y="1068313"/>
                          <a:pt x="1360428" y="1073824"/>
                        </a:cubicBezTo>
                        <a:cubicBezTo>
                          <a:pt x="1356019" y="1079240"/>
                          <a:pt x="1351562" y="1084655"/>
                          <a:pt x="1347153" y="1090023"/>
                        </a:cubicBezTo>
                        <a:cubicBezTo>
                          <a:pt x="1341019" y="1097403"/>
                          <a:pt x="1334884" y="1104784"/>
                          <a:pt x="1328798" y="1112116"/>
                        </a:cubicBezTo>
                        <a:cubicBezTo>
                          <a:pt x="1323622" y="1118298"/>
                          <a:pt x="1318446" y="1124481"/>
                          <a:pt x="1313318" y="1130615"/>
                        </a:cubicBezTo>
                        <a:cubicBezTo>
                          <a:pt x="1293094" y="1154769"/>
                          <a:pt x="1273014" y="1178396"/>
                          <a:pt x="1253365" y="1201447"/>
                        </a:cubicBezTo>
                        <a:cubicBezTo>
                          <a:pt x="1240329" y="1216831"/>
                          <a:pt x="1227485" y="1231880"/>
                          <a:pt x="1214881" y="1246688"/>
                        </a:cubicBezTo>
                        <a:cubicBezTo>
                          <a:pt x="1102594" y="1370908"/>
                          <a:pt x="1023183" y="1518181"/>
                          <a:pt x="925753" y="1652753"/>
                        </a:cubicBezTo>
                        <a:cubicBezTo>
                          <a:pt x="902749" y="1684575"/>
                          <a:pt x="878739" y="1715677"/>
                          <a:pt x="853003" y="1745582"/>
                        </a:cubicBezTo>
                        <a:cubicBezTo>
                          <a:pt x="846965" y="1752675"/>
                          <a:pt x="840830" y="1759672"/>
                          <a:pt x="834552" y="1766621"/>
                        </a:cubicBezTo>
                        <a:cubicBezTo>
                          <a:pt x="828705" y="1772804"/>
                          <a:pt x="822523" y="1779369"/>
                          <a:pt x="816149" y="1786222"/>
                        </a:cubicBezTo>
                        <a:cubicBezTo>
                          <a:pt x="800909" y="1802469"/>
                          <a:pt x="784184" y="1820249"/>
                          <a:pt x="766260" y="1837837"/>
                        </a:cubicBezTo>
                        <a:cubicBezTo>
                          <a:pt x="751547" y="1852214"/>
                          <a:pt x="736067" y="1866448"/>
                          <a:pt x="719869" y="1879579"/>
                        </a:cubicBezTo>
                        <a:cubicBezTo>
                          <a:pt x="689772" y="1903973"/>
                          <a:pt x="657375" y="1924532"/>
                          <a:pt x="623445" y="1935028"/>
                        </a:cubicBezTo>
                        <a:cubicBezTo>
                          <a:pt x="597997" y="1942936"/>
                          <a:pt x="571782" y="1945188"/>
                          <a:pt x="545088" y="1939102"/>
                        </a:cubicBezTo>
                        <a:cubicBezTo>
                          <a:pt x="409462" y="1912935"/>
                          <a:pt x="444207" y="1760343"/>
                          <a:pt x="363981" y="1687833"/>
                        </a:cubicBezTo>
                        <a:cubicBezTo>
                          <a:pt x="266359" y="1589205"/>
                          <a:pt x="9244" y="1630899"/>
                          <a:pt x="234" y="1508068"/>
                        </a:cubicBezTo>
                        <a:cubicBezTo>
                          <a:pt x="-964" y="1491390"/>
                          <a:pt x="2391" y="1471598"/>
                          <a:pt x="11400" y="1447971"/>
                        </a:cubicBezTo>
                        <a:cubicBezTo>
                          <a:pt x="18158" y="1430191"/>
                          <a:pt x="28174" y="1410159"/>
                          <a:pt x="41880" y="1387682"/>
                        </a:cubicBezTo>
                        <a:cubicBezTo>
                          <a:pt x="49596" y="1374886"/>
                          <a:pt x="58510" y="1361276"/>
                          <a:pt x="68718" y="1346850"/>
                        </a:cubicBezTo>
                        <a:cubicBezTo>
                          <a:pt x="72313" y="1341099"/>
                          <a:pt x="76099" y="1335396"/>
                          <a:pt x="79933" y="1329693"/>
                        </a:cubicBezTo>
                        <a:cubicBezTo>
                          <a:pt x="92201" y="1311578"/>
                          <a:pt x="105476" y="1293846"/>
                          <a:pt x="119470" y="1276449"/>
                        </a:cubicBezTo>
                        <a:cubicBezTo>
                          <a:pt x="131308" y="1261784"/>
                          <a:pt x="143720" y="1247263"/>
                          <a:pt x="156612" y="1232982"/>
                        </a:cubicBezTo>
                        <a:cubicBezTo>
                          <a:pt x="163561" y="1225313"/>
                          <a:pt x="170558" y="1217694"/>
                          <a:pt x="177746" y="1210122"/>
                        </a:cubicBezTo>
                        <a:cubicBezTo>
                          <a:pt x="181053" y="1206623"/>
                          <a:pt x="184360" y="1203220"/>
                          <a:pt x="187715" y="1199770"/>
                        </a:cubicBezTo>
                        <a:cubicBezTo>
                          <a:pt x="194185" y="1193060"/>
                          <a:pt x="200750" y="1186399"/>
                          <a:pt x="207412" y="1179738"/>
                        </a:cubicBezTo>
                        <a:cubicBezTo>
                          <a:pt x="210910" y="1176239"/>
                          <a:pt x="214457" y="1172740"/>
                          <a:pt x="218003" y="1169242"/>
                        </a:cubicBezTo>
                        <a:cubicBezTo>
                          <a:pt x="220256" y="1166990"/>
                          <a:pt x="222508" y="1164785"/>
                          <a:pt x="224856" y="1162532"/>
                        </a:cubicBezTo>
                        <a:cubicBezTo>
                          <a:pt x="234920" y="1152756"/>
                          <a:pt x="245128" y="1142979"/>
                          <a:pt x="255432" y="1133251"/>
                        </a:cubicBezTo>
                        <a:cubicBezTo>
                          <a:pt x="258643" y="1130279"/>
                          <a:pt x="261902" y="1127212"/>
                          <a:pt x="265161" y="1124193"/>
                        </a:cubicBezTo>
                        <a:cubicBezTo>
                          <a:pt x="322718" y="1070518"/>
                          <a:pt x="382959" y="1018136"/>
                          <a:pt x="439127" y="964604"/>
                        </a:cubicBezTo>
                        <a:cubicBezTo>
                          <a:pt x="460693" y="944093"/>
                          <a:pt x="481588" y="923437"/>
                          <a:pt x="501525" y="902398"/>
                        </a:cubicBezTo>
                        <a:cubicBezTo>
                          <a:pt x="505119" y="898516"/>
                          <a:pt x="508761" y="894682"/>
                          <a:pt x="512308" y="890848"/>
                        </a:cubicBezTo>
                        <a:cubicBezTo>
                          <a:pt x="515854" y="887254"/>
                          <a:pt x="519353" y="883660"/>
                          <a:pt x="522803" y="880017"/>
                        </a:cubicBezTo>
                        <a:cubicBezTo>
                          <a:pt x="522995" y="879874"/>
                          <a:pt x="523139" y="879682"/>
                          <a:pt x="523234" y="879538"/>
                        </a:cubicBezTo>
                        <a:cubicBezTo>
                          <a:pt x="526733" y="875944"/>
                          <a:pt x="530136" y="872254"/>
                          <a:pt x="533538" y="868515"/>
                        </a:cubicBezTo>
                        <a:cubicBezTo>
                          <a:pt x="544465" y="856678"/>
                          <a:pt x="555104" y="844505"/>
                          <a:pt x="565552" y="832093"/>
                        </a:cubicBezTo>
                        <a:cubicBezTo>
                          <a:pt x="568427" y="828643"/>
                          <a:pt x="571255" y="825144"/>
                          <a:pt x="574082" y="821693"/>
                        </a:cubicBezTo>
                        <a:cubicBezTo>
                          <a:pt x="577341" y="817668"/>
                          <a:pt x="580648" y="813642"/>
                          <a:pt x="583811" y="809568"/>
                        </a:cubicBezTo>
                        <a:cubicBezTo>
                          <a:pt x="584003" y="809329"/>
                          <a:pt x="584194" y="809137"/>
                          <a:pt x="584386" y="808898"/>
                        </a:cubicBezTo>
                        <a:cubicBezTo>
                          <a:pt x="587405" y="805063"/>
                          <a:pt x="590425" y="801181"/>
                          <a:pt x="593444" y="797300"/>
                        </a:cubicBezTo>
                        <a:cubicBezTo>
                          <a:pt x="599674" y="789248"/>
                          <a:pt x="605856" y="781053"/>
                          <a:pt x="611943" y="772810"/>
                        </a:cubicBezTo>
                        <a:cubicBezTo>
                          <a:pt x="624787" y="755318"/>
                          <a:pt x="637343" y="737442"/>
                          <a:pt x="649611" y="719278"/>
                        </a:cubicBezTo>
                        <a:cubicBezTo>
                          <a:pt x="652199" y="715493"/>
                          <a:pt x="654787" y="711611"/>
                          <a:pt x="657327" y="707776"/>
                        </a:cubicBezTo>
                        <a:cubicBezTo>
                          <a:pt x="658525" y="705955"/>
                          <a:pt x="659724" y="704134"/>
                          <a:pt x="660874" y="702361"/>
                        </a:cubicBezTo>
                        <a:cubicBezTo>
                          <a:pt x="662791" y="699582"/>
                          <a:pt x="664612" y="696658"/>
                          <a:pt x="666481" y="693879"/>
                        </a:cubicBezTo>
                        <a:cubicBezTo>
                          <a:pt x="679564" y="673846"/>
                          <a:pt x="692360" y="653526"/>
                          <a:pt x="704964" y="633062"/>
                        </a:cubicBezTo>
                        <a:cubicBezTo>
                          <a:pt x="708463" y="627312"/>
                          <a:pt x="711961" y="621560"/>
                          <a:pt x="715508" y="615762"/>
                        </a:cubicBezTo>
                        <a:cubicBezTo>
                          <a:pt x="718814" y="610394"/>
                          <a:pt x="722121" y="604979"/>
                          <a:pt x="725332" y="599563"/>
                        </a:cubicBezTo>
                        <a:cubicBezTo>
                          <a:pt x="728016" y="595106"/>
                          <a:pt x="730652" y="590697"/>
                          <a:pt x="733288" y="586240"/>
                        </a:cubicBezTo>
                        <a:cubicBezTo>
                          <a:pt x="734486" y="584323"/>
                          <a:pt x="735636" y="582358"/>
                          <a:pt x="736738" y="580489"/>
                        </a:cubicBezTo>
                        <a:cubicBezTo>
                          <a:pt x="741195" y="573061"/>
                          <a:pt x="745604" y="565633"/>
                          <a:pt x="750013" y="558156"/>
                        </a:cubicBezTo>
                        <a:cubicBezTo>
                          <a:pt x="777905" y="511094"/>
                          <a:pt x="805606" y="463649"/>
                          <a:pt x="834169" y="417210"/>
                        </a:cubicBezTo>
                        <a:cubicBezTo>
                          <a:pt x="836996" y="412609"/>
                          <a:pt x="839824" y="408057"/>
                          <a:pt x="842699" y="403456"/>
                        </a:cubicBezTo>
                        <a:cubicBezTo>
                          <a:pt x="845000" y="399766"/>
                          <a:pt x="847300" y="396123"/>
                          <a:pt x="849600" y="392433"/>
                        </a:cubicBezTo>
                        <a:cubicBezTo>
                          <a:pt x="852045" y="388551"/>
                          <a:pt x="854441" y="384765"/>
                          <a:pt x="856837" y="380883"/>
                        </a:cubicBezTo>
                        <a:cubicBezTo>
                          <a:pt x="857652" y="379685"/>
                          <a:pt x="858467" y="378439"/>
                          <a:pt x="859185" y="377193"/>
                        </a:cubicBezTo>
                        <a:cubicBezTo>
                          <a:pt x="861630" y="373455"/>
                          <a:pt x="864026" y="369669"/>
                          <a:pt x="866422" y="365931"/>
                        </a:cubicBezTo>
                        <a:cubicBezTo>
                          <a:pt x="869489" y="361138"/>
                          <a:pt x="872604" y="356346"/>
                          <a:pt x="875719" y="351602"/>
                        </a:cubicBezTo>
                        <a:cubicBezTo>
                          <a:pt x="878834" y="346809"/>
                          <a:pt x="881997" y="342113"/>
                          <a:pt x="885161" y="337368"/>
                        </a:cubicBezTo>
                        <a:cubicBezTo>
                          <a:pt x="887653" y="333582"/>
                          <a:pt x="890193" y="329844"/>
                          <a:pt x="892733" y="326154"/>
                        </a:cubicBezTo>
                        <a:cubicBezTo>
                          <a:pt x="895512" y="322032"/>
                          <a:pt x="898340" y="317910"/>
                          <a:pt x="901119" y="313837"/>
                        </a:cubicBezTo>
                        <a:cubicBezTo>
                          <a:pt x="901311" y="313549"/>
                          <a:pt x="901503" y="313310"/>
                          <a:pt x="901694" y="313022"/>
                        </a:cubicBezTo>
                        <a:cubicBezTo>
                          <a:pt x="904714" y="308709"/>
                          <a:pt x="907733" y="304348"/>
                          <a:pt x="910800" y="300035"/>
                        </a:cubicBezTo>
                        <a:cubicBezTo>
                          <a:pt x="913771" y="295721"/>
                          <a:pt x="916887" y="291456"/>
                          <a:pt x="919954" y="287191"/>
                        </a:cubicBezTo>
                        <a:cubicBezTo>
                          <a:pt x="920193" y="286808"/>
                          <a:pt x="920481" y="286424"/>
                          <a:pt x="920720" y="286089"/>
                        </a:cubicBezTo>
                        <a:cubicBezTo>
                          <a:pt x="923548" y="282207"/>
                          <a:pt x="926376" y="278373"/>
                          <a:pt x="929251" y="274491"/>
                        </a:cubicBezTo>
                        <a:cubicBezTo>
                          <a:pt x="932174" y="270561"/>
                          <a:pt x="935050" y="266631"/>
                          <a:pt x="937973" y="262750"/>
                        </a:cubicBezTo>
                        <a:cubicBezTo>
                          <a:pt x="941376" y="258292"/>
                          <a:pt x="944731" y="253883"/>
                          <a:pt x="948133" y="249474"/>
                        </a:cubicBezTo>
                        <a:cubicBezTo>
                          <a:pt x="951296" y="245353"/>
                          <a:pt x="954555" y="241231"/>
                          <a:pt x="957814" y="237158"/>
                        </a:cubicBezTo>
                        <a:cubicBezTo>
                          <a:pt x="961073" y="233084"/>
                          <a:pt x="964284" y="229011"/>
                          <a:pt x="967639" y="224985"/>
                        </a:cubicBezTo>
                        <a:cubicBezTo>
                          <a:pt x="967974" y="224554"/>
                          <a:pt x="968262" y="224170"/>
                          <a:pt x="968645" y="223787"/>
                        </a:cubicBezTo>
                        <a:cubicBezTo>
                          <a:pt x="971616" y="220193"/>
                          <a:pt x="974540" y="216598"/>
                          <a:pt x="977607" y="213004"/>
                        </a:cubicBezTo>
                        <a:cubicBezTo>
                          <a:pt x="980339" y="209745"/>
                          <a:pt x="983070" y="206534"/>
                          <a:pt x="985850" y="203323"/>
                        </a:cubicBezTo>
                        <a:cubicBezTo>
                          <a:pt x="986760" y="202221"/>
                          <a:pt x="987767" y="201166"/>
                          <a:pt x="988678" y="200016"/>
                        </a:cubicBezTo>
                        <a:cubicBezTo>
                          <a:pt x="991649" y="196614"/>
                          <a:pt x="994620" y="193259"/>
                          <a:pt x="997639" y="189856"/>
                        </a:cubicBezTo>
                        <a:cubicBezTo>
                          <a:pt x="997783" y="189712"/>
                          <a:pt x="997879" y="189617"/>
                          <a:pt x="997975" y="189473"/>
                        </a:cubicBezTo>
                        <a:cubicBezTo>
                          <a:pt x="1001282" y="185735"/>
                          <a:pt x="1004636" y="182045"/>
                          <a:pt x="1008039" y="178402"/>
                        </a:cubicBezTo>
                        <a:cubicBezTo>
                          <a:pt x="1008326" y="178019"/>
                          <a:pt x="1008662" y="177636"/>
                          <a:pt x="1009093" y="177300"/>
                        </a:cubicBezTo>
                        <a:cubicBezTo>
                          <a:pt x="1012352" y="173754"/>
                          <a:pt x="1015659" y="170207"/>
                          <a:pt x="1019014" y="166709"/>
                        </a:cubicBezTo>
                        <a:cubicBezTo>
                          <a:pt x="1028167" y="157172"/>
                          <a:pt x="1037417" y="147826"/>
                          <a:pt x="1047002" y="138769"/>
                        </a:cubicBezTo>
                        <a:cubicBezTo>
                          <a:pt x="1050548" y="135414"/>
                          <a:pt x="1054095" y="132059"/>
                          <a:pt x="1057737" y="128752"/>
                        </a:cubicBezTo>
                        <a:cubicBezTo>
                          <a:pt x="1058791" y="127746"/>
                          <a:pt x="1059845" y="126787"/>
                          <a:pt x="1060996" y="125781"/>
                        </a:cubicBezTo>
                        <a:cubicBezTo>
                          <a:pt x="1062529" y="124296"/>
                          <a:pt x="1064159" y="122858"/>
                          <a:pt x="1065740" y="121468"/>
                        </a:cubicBezTo>
                        <a:cubicBezTo>
                          <a:pt x="1067945" y="119407"/>
                          <a:pt x="1070245" y="117442"/>
                          <a:pt x="1072545" y="115477"/>
                        </a:cubicBezTo>
                        <a:cubicBezTo>
                          <a:pt x="1077673" y="110972"/>
                          <a:pt x="1082849" y="106563"/>
                          <a:pt x="1088073" y="102202"/>
                        </a:cubicBezTo>
                        <a:cubicBezTo>
                          <a:pt x="1091476" y="99375"/>
                          <a:pt x="1094974" y="96499"/>
                          <a:pt x="1098473" y="93768"/>
                        </a:cubicBezTo>
                        <a:cubicBezTo>
                          <a:pt x="1098664" y="93624"/>
                          <a:pt x="1098760" y="93528"/>
                          <a:pt x="1098904" y="93432"/>
                        </a:cubicBezTo>
                        <a:cubicBezTo>
                          <a:pt x="1102882" y="90221"/>
                          <a:pt x="1106907" y="87106"/>
                          <a:pt x="1110981" y="84039"/>
                        </a:cubicBezTo>
                        <a:cubicBezTo>
                          <a:pt x="1464856" y="-185249"/>
                          <a:pt x="1781205" y="248324"/>
                          <a:pt x="1659573" y="599755"/>
                        </a:cubicBezTo>
                        <a:cubicBezTo>
                          <a:pt x="1646394" y="635171"/>
                          <a:pt x="1630722" y="670396"/>
                          <a:pt x="1612895" y="705380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25" name="图形 7">
                    <a:extLst>
                      <a:ext uri="{FF2B5EF4-FFF2-40B4-BE49-F238E27FC236}">
                        <a16:creationId xmlns:a16="http://schemas.microsoft.com/office/drawing/2014/main" id="{60DC0300-B3F9-59BD-906B-410B11DF2426}"/>
                      </a:ext>
                    </a:extLst>
                  </p:cNvPr>
                  <p:cNvGrpSpPr/>
                  <p:nvPr/>
                </p:nvGrpSpPr>
                <p:grpSpPr>
                  <a:xfrm>
                    <a:off x="1907444" y="4396018"/>
                    <a:ext cx="1674696" cy="1879410"/>
                    <a:chOff x="1907444" y="4396018"/>
                    <a:chExt cx="1674696" cy="1879410"/>
                  </a:xfrm>
                  <a:solidFill>
                    <a:srgbClr val="DE0202"/>
                  </a:solidFill>
                </p:grpSpPr>
                <p:sp>
                  <p:nvSpPr>
                    <p:cNvPr id="26" name="任意多边形: 形状 25">
                      <a:extLst>
                        <a:ext uri="{FF2B5EF4-FFF2-40B4-BE49-F238E27FC236}">
                          <a16:creationId xmlns:a16="http://schemas.microsoft.com/office/drawing/2014/main" id="{E500375B-0B9F-0C83-B6A3-F6FFCBDC09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2799" y="4396018"/>
                      <a:ext cx="1529341" cy="1652584"/>
                    </a:xfrm>
                    <a:custGeom>
                      <a:avLst/>
                      <a:gdLst>
                        <a:gd name="connsiteX0" fmla="*/ 1502818 w 1529341"/>
                        <a:gd name="connsiteY0" fmla="*/ 599730 h 1652584"/>
                        <a:gd name="connsiteX1" fmla="*/ 1058174 w 1529341"/>
                        <a:gd name="connsiteY1" fmla="*/ 1246520 h 1652584"/>
                        <a:gd name="connsiteX2" fmla="*/ 769045 w 1529341"/>
                        <a:gd name="connsiteY2" fmla="*/ 1652584 h 1652584"/>
                        <a:gd name="connsiteX3" fmla="*/ 749013 w 1529341"/>
                        <a:gd name="connsiteY3" fmla="*/ 1620762 h 1652584"/>
                        <a:gd name="connsiteX4" fmla="*/ 536755 w 1529341"/>
                        <a:gd name="connsiteY4" fmla="*/ 1334845 h 1652584"/>
                        <a:gd name="connsiteX5" fmla="*/ 89283 w 1529341"/>
                        <a:gd name="connsiteY5" fmla="*/ 1284284 h 1652584"/>
                        <a:gd name="connsiteX6" fmla="*/ 0 w 1529341"/>
                        <a:gd name="connsiteY6" fmla="*/ 1232765 h 1652584"/>
                        <a:gd name="connsiteX7" fmla="*/ 355744 w 1529341"/>
                        <a:gd name="connsiteY7" fmla="*/ 890680 h 1652584"/>
                        <a:gd name="connsiteX8" fmla="*/ 954273 w 1529341"/>
                        <a:gd name="connsiteY8" fmla="*/ 84014 h 1652584"/>
                        <a:gd name="connsiteX9" fmla="*/ 1502818 w 1529341"/>
                        <a:gd name="connsiteY9" fmla="*/ 599730 h 1652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529341" h="1652584">
                          <a:moveTo>
                            <a:pt x="1502818" y="599730"/>
                          </a:moveTo>
                          <a:cubicBezTo>
                            <a:pt x="1416745" y="832644"/>
                            <a:pt x="1216133" y="1060668"/>
                            <a:pt x="1058174" y="1246520"/>
                          </a:cubicBezTo>
                          <a:cubicBezTo>
                            <a:pt x="945886" y="1370740"/>
                            <a:pt x="866476" y="1518012"/>
                            <a:pt x="769045" y="1652584"/>
                          </a:cubicBezTo>
                          <a:cubicBezTo>
                            <a:pt x="761856" y="1642855"/>
                            <a:pt x="755195" y="1632360"/>
                            <a:pt x="749013" y="1620762"/>
                          </a:cubicBezTo>
                          <a:cubicBezTo>
                            <a:pt x="679857" y="1491366"/>
                            <a:pt x="698260" y="1387945"/>
                            <a:pt x="536755" y="1334845"/>
                          </a:cubicBezTo>
                          <a:cubicBezTo>
                            <a:pt x="393460" y="1287783"/>
                            <a:pt x="232530" y="1343950"/>
                            <a:pt x="89283" y="1284284"/>
                          </a:cubicBezTo>
                          <a:cubicBezTo>
                            <a:pt x="56216" y="1270530"/>
                            <a:pt x="26454" y="1253181"/>
                            <a:pt x="0" y="1232765"/>
                          </a:cubicBezTo>
                          <a:cubicBezTo>
                            <a:pt x="107734" y="1113385"/>
                            <a:pt x="247914" y="1007089"/>
                            <a:pt x="355744" y="890680"/>
                          </a:cubicBezTo>
                          <a:cubicBezTo>
                            <a:pt x="586405" y="656856"/>
                            <a:pt x="690593" y="284626"/>
                            <a:pt x="954273" y="84014"/>
                          </a:cubicBezTo>
                          <a:cubicBezTo>
                            <a:pt x="1308100" y="-185226"/>
                            <a:pt x="1624450" y="248347"/>
                            <a:pt x="1502818" y="599730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" name="任意多边形: 形状 26">
                      <a:extLst>
                        <a:ext uri="{FF2B5EF4-FFF2-40B4-BE49-F238E27FC236}">
                          <a16:creationId xmlns:a16="http://schemas.microsoft.com/office/drawing/2014/main" id="{081AE1D7-743A-B66D-79D5-483B61B9CD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07444" y="5783532"/>
                      <a:ext cx="754907" cy="491896"/>
                    </a:xfrm>
                    <a:custGeom>
                      <a:avLst/>
                      <a:gdLst>
                        <a:gd name="connsiteX0" fmla="*/ 754907 w 754907"/>
                        <a:gd name="connsiteY0" fmla="*/ 450155 h 491896"/>
                        <a:gd name="connsiteX1" fmla="*/ 708516 w 754907"/>
                        <a:gd name="connsiteY1" fmla="*/ 491897 h 491896"/>
                        <a:gd name="connsiteX2" fmla="*/ 682877 w 754907"/>
                        <a:gd name="connsiteY2" fmla="*/ 458542 h 491896"/>
                        <a:gd name="connsiteX3" fmla="*/ 658052 w 754907"/>
                        <a:gd name="connsiteY3" fmla="*/ 412390 h 491896"/>
                        <a:gd name="connsiteX4" fmla="*/ 637252 w 754907"/>
                        <a:gd name="connsiteY4" fmla="*/ 359434 h 491896"/>
                        <a:gd name="connsiteX5" fmla="*/ 632220 w 754907"/>
                        <a:gd name="connsiteY5" fmla="*/ 344050 h 491896"/>
                        <a:gd name="connsiteX6" fmla="*/ 620814 w 754907"/>
                        <a:gd name="connsiteY6" fmla="*/ 305806 h 491896"/>
                        <a:gd name="connsiteX7" fmla="*/ 613386 w 754907"/>
                        <a:gd name="connsiteY7" fmla="*/ 279208 h 491896"/>
                        <a:gd name="connsiteX8" fmla="*/ 609744 w 754907"/>
                        <a:gd name="connsiteY8" fmla="*/ 266795 h 491896"/>
                        <a:gd name="connsiteX9" fmla="*/ 605383 w 754907"/>
                        <a:gd name="connsiteY9" fmla="*/ 254191 h 491896"/>
                        <a:gd name="connsiteX10" fmla="*/ 603226 w 754907"/>
                        <a:gd name="connsiteY10" fmla="*/ 247818 h 491896"/>
                        <a:gd name="connsiteX11" fmla="*/ 600782 w 754907"/>
                        <a:gd name="connsiteY11" fmla="*/ 241683 h 491896"/>
                        <a:gd name="connsiteX12" fmla="*/ 595942 w 754907"/>
                        <a:gd name="connsiteY12" fmla="*/ 229463 h 491896"/>
                        <a:gd name="connsiteX13" fmla="*/ 590430 w 754907"/>
                        <a:gd name="connsiteY13" fmla="*/ 217913 h 491896"/>
                        <a:gd name="connsiteX14" fmla="*/ 587603 w 754907"/>
                        <a:gd name="connsiteY14" fmla="*/ 212161 h 491896"/>
                        <a:gd name="connsiteX15" fmla="*/ 584488 w 754907"/>
                        <a:gd name="connsiteY15" fmla="*/ 206938 h 491896"/>
                        <a:gd name="connsiteX16" fmla="*/ 554391 w 754907"/>
                        <a:gd name="connsiteY16" fmla="*/ 171857 h 491896"/>
                        <a:gd name="connsiteX17" fmla="*/ 509582 w 754907"/>
                        <a:gd name="connsiteY17" fmla="*/ 151393 h 491896"/>
                        <a:gd name="connsiteX18" fmla="*/ 483654 w 754907"/>
                        <a:gd name="connsiteY18" fmla="*/ 145738 h 491896"/>
                        <a:gd name="connsiteX19" fmla="*/ 451689 w 754907"/>
                        <a:gd name="connsiteY19" fmla="*/ 141473 h 491896"/>
                        <a:gd name="connsiteX20" fmla="*/ 436449 w 754907"/>
                        <a:gd name="connsiteY20" fmla="*/ 140275 h 491896"/>
                        <a:gd name="connsiteX21" fmla="*/ 420681 w 754907"/>
                        <a:gd name="connsiteY21" fmla="*/ 139460 h 491896"/>
                        <a:gd name="connsiteX22" fmla="*/ 388572 w 754907"/>
                        <a:gd name="connsiteY22" fmla="*/ 138166 h 491896"/>
                        <a:gd name="connsiteX23" fmla="*/ 325168 w 754907"/>
                        <a:gd name="connsiteY23" fmla="*/ 134572 h 491896"/>
                        <a:gd name="connsiteX24" fmla="*/ 201571 w 754907"/>
                        <a:gd name="connsiteY24" fmla="*/ 128246 h 491896"/>
                        <a:gd name="connsiteX25" fmla="*/ 141282 w 754907"/>
                        <a:gd name="connsiteY25" fmla="*/ 122256 h 491896"/>
                        <a:gd name="connsiteX26" fmla="*/ 107111 w 754907"/>
                        <a:gd name="connsiteY26" fmla="*/ 115114 h 491896"/>
                        <a:gd name="connsiteX27" fmla="*/ 107063 w 754907"/>
                        <a:gd name="connsiteY27" fmla="*/ 115114 h 491896"/>
                        <a:gd name="connsiteX28" fmla="*/ 83964 w 754907"/>
                        <a:gd name="connsiteY28" fmla="*/ 108021 h 491896"/>
                        <a:gd name="connsiteX29" fmla="*/ 32157 w 754907"/>
                        <a:gd name="connsiteY29" fmla="*/ 83340 h 491896"/>
                        <a:gd name="connsiteX30" fmla="*/ 0 w 754907"/>
                        <a:gd name="connsiteY30" fmla="*/ 60289 h 491896"/>
                        <a:gd name="connsiteX31" fmla="*/ 30480 w 754907"/>
                        <a:gd name="connsiteY31" fmla="*/ 0 h 491896"/>
                        <a:gd name="connsiteX32" fmla="*/ 31486 w 754907"/>
                        <a:gd name="connsiteY32" fmla="*/ 862 h 491896"/>
                        <a:gd name="connsiteX33" fmla="*/ 48116 w 754907"/>
                        <a:gd name="connsiteY33" fmla="*/ 12891 h 491896"/>
                        <a:gd name="connsiteX34" fmla="*/ 66855 w 754907"/>
                        <a:gd name="connsiteY34" fmla="*/ 24250 h 491896"/>
                        <a:gd name="connsiteX35" fmla="*/ 109364 w 754907"/>
                        <a:gd name="connsiteY35" fmla="*/ 45672 h 491896"/>
                        <a:gd name="connsiteX36" fmla="*/ 157001 w 754907"/>
                        <a:gd name="connsiteY36" fmla="*/ 67334 h 491896"/>
                        <a:gd name="connsiteX37" fmla="*/ 209382 w 754907"/>
                        <a:gd name="connsiteY37" fmla="*/ 88277 h 491896"/>
                        <a:gd name="connsiteX38" fmla="*/ 222130 w 754907"/>
                        <a:gd name="connsiteY38" fmla="*/ 92590 h 491896"/>
                        <a:gd name="connsiteX39" fmla="*/ 222178 w 754907"/>
                        <a:gd name="connsiteY39" fmla="*/ 92590 h 491896"/>
                        <a:gd name="connsiteX40" fmla="*/ 326366 w 754907"/>
                        <a:gd name="connsiteY40" fmla="*/ 111425 h 491896"/>
                        <a:gd name="connsiteX41" fmla="*/ 387709 w 754907"/>
                        <a:gd name="connsiteY41" fmla="*/ 109651 h 491896"/>
                        <a:gd name="connsiteX42" fmla="*/ 400793 w 754907"/>
                        <a:gd name="connsiteY42" fmla="*/ 107974 h 491896"/>
                        <a:gd name="connsiteX43" fmla="*/ 450107 w 754907"/>
                        <a:gd name="connsiteY43" fmla="*/ 99587 h 491896"/>
                        <a:gd name="connsiteX44" fmla="*/ 517681 w 754907"/>
                        <a:gd name="connsiteY44" fmla="*/ 94603 h 491896"/>
                        <a:gd name="connsiteX45" fmla="*/ 590047 w 754907"/>
                        <a:gd name="connsiteY45" fmla="*/ 114204 h 491896"/>
                        <a:gd name="connsiteX46" fmla="*/ 646023 w 754907"/>
                        <a:gd name="connsiteY46" fmla="*/ 165340 h 491896"/>
                        <a:gd name="connsiteX47" fmla="*/ 651390 w 754907"/>
                        <a:gd name="connsiteY47" fmla="*/ 172624 h 491896"/>
                        <a:gd name="connsiteX48" fmla="*/ 656087 w 754907"/>
                        <a:gd name="connsiteY48" fmla="*/ 180004 h 491896"/>
                        <a:gd name="connsiteX49" fmla="*/ 665001 w 754907"/>
                        <a:gd name="connsiteY49" fmla="*/ 194861 h 491896"/>
                        <a:gd name="connsiteX50" fmla="*/ 672621 w 754907"/>
                        <a:gd name="connsiteY50" fmla="*/ 209765 h 491896"/>
                        <a:gd name="connsiteX51" fmla="*/ 676311 w 754907"/>
                        <a:gd name="connsiteY51" fmla="*/ 217194 h 491896"/>
                        <a:gd name="connsiteX52" fmla="*/ 679474 w 754907"/>
                        <a:gd name="connsiteY52" fmla="*/ 224670 h 491896"/>
                        <a:gd name="connsiteX53" fmla="*/ 685704 w 754907"/>
                        <a:gd name="connsiteY53" fmla="*/ 239431 h 491896"/>
                        <a:gd name="connsiteX54" fmla="*/ 686471 w 754907"/>
                        <a:gd name="connsiteY54" fmla="*/ 241252 h 491896"/>
                        <a:gd name="connsiteX55" fmla="*/ 687525 w 754907"/>
                        <a:gd name="connsiteY55" fmla="*/ 244271 h 491896"/>
                        <a:gd name="connsiteX56" fmla="*/ 688771 w 754907"/>
                        <a:gd name="connsiteY56" fmla="*/ 247674 h 491896"/>
                        <a:gd name="connsiteX57" fmla="*/ 691072 w 754907"/>
                        <a:gd name="connsiteY57" fmla="*/ 254670 h 491896"/>
                        <a:gd name="connsiteX58" fmla="*/ 699842 w 754907"/>
                        <a:gd name="connsiteY58" fmla="*/ 283138 h 491896"/>
                        <a:gd name="connsiteX59" fmla="*/ 714219 w 754907"/>
                        <a:gd name="connsiteY59" fmla="*/ 336142 h 491896"/>
                        <a:gd name="connsiteX60" fmla="*/ 742782 w 754907"/>
                        <a:gd name="connsiteY60" fmla="*/ 425857 h 491896"/>
                        <a:gd name="connsiteX61" fmla="*/ 754907 w 754907"/>
                        <a:gd name="connsiteY61" fmla="*/ 450155 h 4918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</a:cxnLst>
                      <a:rect l="l" t="t" r="r" b="b"/>
                      <a:pathLst>
                        <a:path w="754907" h="491896">
                          <a:moveTo>
                            <a:pt x="754907" y="450155"/>
                          </a:moveTo>
                          <a:cubicBezTo>
                            <a:pt x="740194" y="464532"/>
                            <a:pt x="724715" y="478766"/>
                            <a:pt x="708516" y="491897"/>
                          </a:cubicBezTo>
                          <a:cubicBezTo>
                            <a:pt x="699123" y="481785"/>
                            <a:pt x="690545" y="470523"/>
                            <a:pt x="682877" y="458542"/>
                          </a:cubicBezTo>
                          <a:cubicBezTo>
                            <a:pt x="673531" y="444068"/>
                            <a:pt x="665336" y="428541"/>
                            <a:pt x="658052" y="412390"/>
                          </a:cubicBezTo>
                          <a:cubicBezTo>
                            <a:pt x="650336" y="395329"/>
                            <a:pt x="643483" y="377501"/>
                            <a:pt x="637252" y="359434"/>
                          </a:cubicBezTo>
                          <a:cubicBezTo>
                            <a:pt x="635479" y="354306"/>
                            <a:pt x="633802" y="349178"/>
                            <a:pt x="632220" y="344050"/>
                          </a:cubicBezTo>
                          <a:cubicBezTo>
                            <a:pt x="628195" y="331350"/>
                            <a:pt x="624457" y="318554"/>
                            <a:pt x="620814" y="305806"/>
                          </a:cubicBezTo>
                          <a:cubicBezTo>
                            <a:pt x="618322" y="297036"/>
                            <a:pt x="615878" y="288170"/>
                            <a:pt x="613386" y="279208"/>
                          </a:cubicBezTo>
                          <a:cubicBezTo>
                            <a:pt x="612188" y="275086"/>
                            <a:pt x="610942" y="270965"/>
                            <a:pt x="609744" y="266795"/>
                          </a:cubicBezTo>
                          <a:cubicBezTo>
                            <a:pt x="608306" y="262578"/>
                            <a:pt x="606868" y="258409"/>
                            <a:pt x="605383" y="254191"/>
                          </a:cubicBezTo>
                          <a:lnTo>
                            <a:pt x="603226" y="247818"/>
                          </a:lnTo>
                          <a:lnTo>
                            <a:pt x="600782" y="241683"/>
                          </a:lnTo>
                          <a:cubicBezTo>
                            <a:pt x="599200" y="237610"/>
                            <a:pt x="597571" y="233536"/>
                            <a:pt x="595942" y="229463"/>
                          </a:cubicBezTo>
                          <a:cubicBezTo>
                            <a:pt x="594072" y="225628"/>
                            <a:pt x="592251" y="221794"/>
                            <a:pt x="590430" y="217913"/>
                          </a:cubicBezTo>
                          <a:cubicBezTo>
                            <a:pt x="589472" y="216044"/>
                            <a:pt x="588609" y="213935"/>
                            <a:pt x="587603" y="212161"/>
                          </a:cubicBezTo>
                          <a:lnTo>
                            <a:pt x="584488" y="206938"/>
                          </a:lnTo>
                          <a:cubicBezTo>
                            <a:pt x="576245" y="192608"/>
                            <a:pt x="566468" y="180723"/>
                            <a:pt x="554391" y="171857"/>
                          </a:cubicBezTo>
                          <a:cubicBezTo>
                            <a:pt x="542314" y="162991"/>
                            <a:pt x="527409" y="156138"/>
                            <a:pt x="509582" y="151393"/>
                          </a:cubicBezTo>
                          <a:cubicBezTo>
                            <a:pt x="501338" y="149093"/>
                            <a:pt x="492664" y="147272"/>
                            <a:pt x="483654" y="145738"/>
                          </a:cubicBezTo>
                          <a:cubicBezTo>
                            <a:pt x="473303" y="143965"/>
                            <a:pt x="462568" y="142623"/>
                            <a:pt x="451689" y="141473"/>
                          </a:cubicBezTo>
                          <a:lnTo>
                            <a:pt x="436449" y="140275"/>
                          </a:lnTo>
                          <a:cubicBezTo>
                            <a:pt x="431321" y="139891"/>
                            <a:pt x="425953" y="139700"/>
                            <a:pt x="420681" y="139460"/>
                          </a:cubicBezTo>
                          <a:cubicBezTo>
                            <a:pt x="410282" y="139076"/>
                            <a:pt x="399163" y="138789"/>
                            <a:pt x="388572" y="138166"/>
                          </a:cubicBezTo>
                          <a:cubicBezTo>
                            <a:pt x="367342" y="136968"/>
                            <a:pt x="346159" y="135770"/>
                            <a:pt x="325168" y="134572"/>
                          </a:cubicBezTo>
                          <a:cubicBezTo>
                            <a:pt x="283474" y="131601"/>
                            <a:pt x="242306" y="130307"/>
                            <a:pt x="201571" y="128246"/>
                          </a:cubicBezTo>
                          <a:cubicBezTo>
                            <a:pt x="181203" y="127095"/>
                            <a:pt x="161074" y="125274"/>
                            <a:pt x="141282" y="122256"/>
                          </a:cubicBezTo>
                          <a:cubicBezTo>
                            <a:pt x="129684" y="120434"/>
                            <a:pt x="118326" y="118086"/>
                            <a:pt x="107111" y="115114"/>
                          </a:cubicBezTo>
                          <a:lnTo>
                            <a:pt x="107063" y="115114"/>
                          </a:lnTo>
                          <a:cubicBezTo>
                            <a:pt x="99252" y="113102"/>
                            <a:pt x="91488" y="110754"/>
                            <a:pt x="83964" y="108021"/>
                          </a:cubicBezTo>
                          <a:cubicBezTo>
                            <a:pt x="65705" y="101456"/>
                            <a:pt x="48164" y="93405"/>
                            <a:pt x="32157" y="83340"/>
                          </a:cubicBezTo>
                          <a:cubicBezTo>
                            <a:pt x="20751" y="76343"/>
                            <a:pt x="9920" y="68628"/>
                            <a:pt x="0" y="60289"/>
                          </a:cubicBezTo>
                          <a:cubicBezTo>
                            <a:pt x="6757" y="42509"/>
                            <a:pt x="16774" y="22476"/>
                            <a:pt x="30480" y="0"/>
                          </a:cubicBezTo>
                          <a:cubicBezTo>
                            <a:pt x="30815" y="287"/>
                            <a:pt x="31151" y="575"/>
                            <a:pt x="31486" y="862"/>
                          </a:cubicBezTo>
                          <a:cubicBezTo>
                            <a:pt x="36614" y="5080"/>
                            <a:pt x="42174" y="9057"/>
                            <a:pt x="48116" y="12891"/>
                          </a:cubicBezTo>
                          <a:cubicBezTo>
                            <a:pt x="54011" y="16822"/>
                            <a:pt x="60289" y="20607"/>
                            <a:pt x="66855" y="24250"/>
                          </a:cubicBezTo>
                          <a:cubicBezTo>
                            <a:pt x="80082" y="31390"/>
                            <a:pt x="94268" y="38531"/>
                            <a:pt x="109364" y="45672"/>
                          </a:cubicBezTo>
                          <a:cubicBezTo>
                            <a:pt x="124460" y="52621"/>
                            <a:pt x="140323" y="60097"/>
                            <a:pt x="157001" y="67334"/>
                          </a:cubicBezTo>
                          <a:cubicBezTo>
                            <a:pt x="173631" y="74666"/>
                            <a:pt x="191123" y="81807"/>
                            <a:pt x="209382" y="88277"/>
                          </a:cubicBezTo>
                          <a:cubicBezTo>
                            <a:pt x="213600" y="89763"/>
                            <a:pt x="217817" y="91200"/>
                            <a:pt x="222130" y="92590"/>
                          </a:cubicBezTo>
                          <a:lnTo>
                            <a:pt x="222178" y="92590"/>
                          </a:lnTo>
                          <a:cubicBezTo>
                            <a:pt x="255054" y="103229"/>
                            <a:pt x="290279" y="110130"/>
                            <a:pt x="326366" y="111425"/>
                          </a:cubicBezTo>
                          <a:cubicBezTo>
                            <a:pt x="346686" y="112335"/>
                            <a:pt x="367342" y="111904"/>
                            <a:pt x="387709" y="109651"/>
                          </a:cubicBezTo>
                          <a:cubicBezTo>
                            <a:pt x="392071" y="109220"/>
                            <a:pt x="396432" y="108645"/>
                            <a:pt x="400793" y="107974"/>
                          </a:cubicBezTo>
                          <a:cubicBezTo>
                            <a:pt x="416704" y="105625"/>
                            <a:pt x="432854" y="102031"/>
                            <a:pt x="450107" y="99587"/>
                          </a:cubicBezTo>
                          <a:cubicBezTo>
                            <a:pt x="471769" y="96280"/>
                            <a:pt x="494006" y="93788"/>
                            <a:pt x="517681" y="94603"/>
                          </a:cubicBezTo>
                          <a:cubicBezTo>
                            <a:pt x="541164" y="95417"/>
                            <a:pt x="566947" y="101121"/>
                            <a:pt x="590047" y="114204"/>
                          </a:cubicBezTo>
                          <a:cubicBezTo>
                            <a:pt x="613242" y="127048"/>
                            <a:pt x="631933" y="146074"/>
                            <a:pt x="646023" y="165340"/>
                          </a:cubicBezTo>
                          <a:lnTo>
                            <a:pt x="651390" y="172624"/>
                          </a:lnTo>
                          <a:cubicBezTo>
                            <a:pt x="653115" y="175068"/>
                            <a:pt x="654505" y="177512"/>
                            <a:pt x="656087" y="180004"/>
                          </a:cubicBezTo>
                          <a:cubicBezTo>
                            <a:pt x="659058" y="184893"/>
                            <a:pt x="662173" y="189925"/>
                            <a:pt x="665001" y="194861"/>
                          </a:cubicBezTo>
                          <a:cubicBezTo>
                            <a:pt x="667589" y="199845"/>
                            <a:pt x="670081" y="204781"/>
                            <a:pt x="672621" y="209765"/>
                          </a:cubicBezTo>
                          <a:cubicBezTo>
                            <a:pt x="673867" y="212209"/>
                            <a:pt x="675209" y="214702"/>
                            <a:pt x="676311" y="217194"/>
                          </a:cubicBezTo>
                          <a:lnTo>
                            <a:pt x="679474" y="224670"/>
                          </a:lnTo>
                          <a:cubicBezTo>
                            <a:pt x="681535" y="229606"/>
                            <a:pt x="683643" y="234494"/>
                            <a:pt x="685704" y="239431"/>
                          </a:cubicBezTo>
                          <a:lnTo>
                            <a:pt x="686471" y="241252"/>
                          </a:lnTo>
                          <a:lnTo>
                            <a:pt x="687525" y="244271"/>
                          </a:lnTo>
                          <a:lnTo>
                            <a:pt x="688771" y="247674"/>
                          </a:lnTo>
                          <a:lnTo>
                            <a:pt x="691072" y="254670"/>
                          </a:lnTo>
                          <a:cubicBezTo>
                            <a:pt x="694283" y="264591"/>
                            <a:pt x="697254" y="273984"/>
                            <a:pt x="699842" y="283138"/>
                          </a:cubicBezTo>
                          <a:cubicBezTo>
                            <a:pt x="705162" y="301589"/>
                            <a:pt x="709762" y="319273"/>
                            <a:pt x="714219" y="336142"/>
                          </a:cubicBezTo>
                          <a:cubicBezTo>
                            <a:pt x="722846" y="369881"/>
                            <a:pt x="731856" y="400313"/>
                            <a:pt x="742782" y="425857"/>
                          </a:cubicBezTo>
                          <a:cubicBezTo>
                            <a:pt x="746712" y="434531"/>
                            <a:pt x="750690" y="442679"/>
                            <a:pt x="754907" y="450155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8" name="任意多边形: 形状 27">
                      <a:extLst>
                        <a:ext uri="{FF2B5EF4-FFF2-40B4-BE49-F238E27FC236}">
                          <a16:creationId xmlns:a16="http://schemas.microsoft.com/office/drawing/2014/main" id="{C568AF8C-123B-5611-E525-0065806A56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76024" y="5672395"/>
                      <a:ext cx="773070" cy="509725"/>
                    </a:xfrm>
                    <a:custGeom>
                      <a:avLst/>
                      <a:gdLst>
                        <a:gd name="connsiteX0" fmla="*/ 773071 w 773070"/>
                        <a:gd name="connsiteY0" fmla="*/ 469085 h 509725"/>
                        <a:gd name="connsiteX1" fmla="*/ 754620 w 773070"/>
                        <a:gd name="connsiteY1" fmla="*/ 490124 h 509725"/>
                        <a:gd name="connsiteX2" fmla="*/ 736217 w 773070"/>
                        <a:gd name="connsiteY2" fmla="*/ 509725 h 509725"/>
                        <a:gd name="connsiteX3" fmla="*/ 683596 w 773070"/>
                        <a:gd name="connsiteY3" fmla="*/ 452024 h 509725"/>
                        <a:gd name="connsiteX4" fmla="*/ 637971 w 773070"/>
                        <a:gd name="connsiteY4" fmla="*/ 352916 h 509725"/>
                        <a:gd name="connsiteX5" fmla="*/ 621533 w 773070"/>
                        <a:gd name="connsiteY5" fmla="*/ 299289 h 509725"/>
                        <a:gd name="connsiteX6" fmla="*/ 614105 w 773070"/>
                        <a:gd name="connsiteY6" fmla="*/ 272739 h 509725"/>
                        <a:gd name="connsiteX7" fmla="*/ 610463 w 773070"/>
                        <a:gd name="connsiteY7" fmla="*/ 260230 h 509725"/>
                        <a:gd name="connsiteX8" fmla="*/ 606102 w 773070"/>
                        <a:gd name="connsiteY8" fmla="*/ 247626 h 509725"/>
                        <a:gd name="connsiteX9" fmla="*/ 603945 w 773070"/>
                        <a:gd name="connsiteY9" fmla="*/ 241252 h 509725"/>
                        <a:gd name="connsiteX10" fmla="*/ 601549 w 773070"/>
                        <a:gd name="connsiteY10" fmla="*/ 235166 h 509725"/>
                        <a:gd name="connsiteX11" fmla="*/ 596660 w 773070"/>
                        <a:gd name="connsiteY11" fmla="*/ 222945 h 509725"/>
                        <a:gd name="connsiteX12" fmla="*/ 591149 w 773070"/>
                        <a:gd name="connsiteY12" fmla="*/ 211443 h 509725"/>
                        <a:gd name="connsiteX13" fmla="*/ 588369 w 773070"/>
                        <a:gd name="connsiteY13" fmla="*/ 205692 h 509725"/>
                        <a:gd name="connsiteX14" fmla="*/ 585206 w 773070"/>
                        <a:gd name="connsiteY14" fmla="*/ 200468 h 509725"/>
                        <a:gd name="connsiteX15" fmla="*/ 555110 w 773070"/>
                        <a:gd name="connsiteY15" fmla="*/ 165484 h 509725"/>
                        <a:gd name="connsiteX16" fmla="*/ 510252 w 773070"/>
                        <a:gd name="connsiteY16" fmla="*/ 144972 h 509725"/>
                        <a:gd name="connsiteX17" fmla="*/ 452360 w 773070"/>
                        <a:gd name="connsiteY17" fmla="*/ 135052 h 509725"/>
                        <a:gd name="connsiteX18" fmla="*/ 437120 w 773070"/>
                        <a:gd name="connsiteY18" fmla="*/ 133853 h 509725"/>
                        <a:gd name="connsiteX19" fmla="*/ 421400 w 773070"/>
                        <a:gd name="connsiteY19" fmla="*/ 132991 h 509725"/>
                        <a:gd name="connsiteX20" fmla="*/ 389243 w 773070"/>
                        <a:gd name="connsiteY20" fmla="*/ 131744 h 509725"/>
                        <a:gd name="connsiteX21" fmla="*/ 325935 w 773070"/>
                        <a:gd name="connsiteY21" fmla="*/ 128102 h 509725"/>
                        <a:gd name="connsiteX22" fmla="*/ 202289 w 773070"/>
                        <a:gd name="connsiteY22" fmla="*/ 121776 h 509725"/>
                        <a:gd name="connsiteX23" fmla="*/ 142000 w 773070"/>
                        <a:gd name="connsiteY23" fmla="*/ 115786 h 509725"/>
                        <a:gd name="connsiteX24" fmla="*/ 84731 w 773070"/>
                        <a:gd name="connsiteY24" fmla="*/ 101552 h 509725"/>
                        <a:gd name="connsiteX25" fmla="*/ 32876 w 773070"/>
                        <a:gd name="connsiteY25" fmla="*/ 76871 h 509725"/>
                        <a:gd name="connsiteX26" fmla="*/ 0 w 773070"/>
                        <a:gd name="connsiteY26" fmla="*/ 53244 h 509725"/>
                        <a:gd name="connsiteX27" fmla="*/ 39538 w 773070"/>
                        <a:gd name="connsiteY27" fmla="*/ 0 h 509725"/>
                        <a:gd name="connsiteX28" fmla="*/ 48931 w 773070"/>
                        <a:gd name="connsiteY28" fmla="*/ 6422 h 509725"/>
                        <a:gd name="connsiteX29" fmla="*/ 67622 w 773070"/>
                        <a:gd name="connsiteY29" fmla="*/ 17828 h 509725"/>
                        <a:gd name="connsiteX30" fmla="*/ 110131 w 773070"/>
                        <a:gd name="connsiteY30" fmla="*/ 39250 h 509725"/>
                        <a:gd name="connsiteX31" fmla="*/ 157768 w 773070"/>
                        <a:gd name="connsiteY31" fmla="*/ 60865 h 509725"/>
                        <a:gd name="connsiteX32" fmla="*/ 210149 w 773070"/>
                        <a:gd name="connsiteY32" fmla="*/ 81808 h 509725"/>
                        <a:gd name="connsiteX33" fmla="*/ 327133 w 773070"/>
                        <a:gd name="connsiteY33" fmla="*/ 105003 h 509725"/>
                        <a:gd name="connsiteX34" fmla="*/ 388476 w 773070"/>
                        <a:gd name="connsiteY34" fmla="*/ 103230 h 509725"/>
                        <a:gd name="connsiteX35" fmla="*/ 450970 w 773070"/>
                        <a:gd name="connsiteY35" fmla="*/ 93118 h 509725"/>
                        <a:gd name="connsiteX36" fmla="*/ 518495 w 773070"/>
                        <a:gd name="connsiteY36" fmla="*/ 88085 h 509725"/>
                        <a:gd name="connsiteX37" fmla="*/ 590862 w 773070"/>
                        <a:gd name="connsiteY37" fmla="*/ 107686 h 509725"/>
                        <a:gd name="connsiteX38" fmla="*/ 646837 w 773070"/>
                        <a:gd name="connsiteY38" fmla="*/ 158822 h 509725"/>
                        <a:gd name="connsiteX39" fmla="*/ 652205 w 773070"/>
                        <a:gd name="connsiteY39" fmla="*/ 166107 h 509725"/>
                        <a:gd name="connsiteX40" fmla="*/ 656902 w 773070"/>
                        <a:gd name="connsiteY40" fmla="*/ 173535 h 509725"/>
                        <a:gd name="connsiteX41" fmla="*/ 665816 w 773070"/>
                        <a:gd name="connsiteY41" fmla="*/ 188392 h 509725"/>
                        <a:gd name="connsiteX42" fmla="*/ 673483 w 773070"/>
                        <a:gd name="connsiteY42" fmla="*/ 203296 h 509725"/>
                        <a:gd name="connsiteX43" fmla="*/ 677174 w 773070"/>
                        <a:gd name="connsiteY43" fmla="*/ 210724 h 509725"/>
                        <a:gd name="connsiteX44" fmla="*/ 680289 w 773070"/>
                        <a:gd name="connsiteY44" fmla="*/ 218153 h 509725"/>
                        <a:gd name="connsiteX45" fmla="*/ 686519 w 773070"/>
                        <a:gd name="connsiteY45" fmla="*/ 232961 h 509725"/>
                        <a:gd name="connsiteX46" fmla="*/ 687238 w 773070"/>
                        <a:gd name="connsiteY46" fmla="*/ 234782 h 509725"/>
                        <a:gd name="connsiteX47" fmla="*/ 688292 w 773070"/>
                        <a:gd name="connsiteY47" fmla="*/ 237754 h 509725"/>
                        <a:gd name="connsiteX48" fmla="*/ 689490 w 773070"/>
                        <a:gd name="connsiteY48" fmla="*/ 241204 h 509725"/>
                        <a:gd name="connsiteX49" fmla="*/ 691839 w 773070"/>
                        <a:gd name="connsiteY49" fmla="*/ 248153 h 509725"/>
                        <a:gd name="connsiteX50" fmla="*/ 700657 w 773070"/>
                        <a:gd name="connsiteY50" fmla="*/ 276668 h 509725"/>
                        <a:gd name="connsiteX51" fmla="*/ 714986 w 773070"/>
                        <a:gd name="connsiteY51" fmla="*/ 329577 h 509725"/>
                        <a:gd name="connsiteX52" fmla="*/ 743549 w 773070"/>
                        <a:gd name="connsiteY52" fmla="*/ 419340 h 509725"/>
                        <a:gd name="connsiteX53" fmla="*/ 773071 w 773070"/>
                        <a:gd name="connsiteY53" fmla="*/ 469085 h 509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</a:cxnLst>
                      <a:rect l="l" t="t" r="r" b="b"/>
                      <a:pathLst>
                        <a:path w="773070" h="509725">
                          <a:moveTo>
                            <a:pt x="773071" y="469085"/>
                          </a:moveTo>
                          <a:cubicBezTo>
                            <a:pt x="767032" y="476178"/>
                            <a:pt x="760898" y="483175"/>
                            <a:pt x="754620" y="490124"/>
                          </a:cubicBezTo>
                          <a:cubicBezTo>
                            <a:pt x="748773" y="496307"/>
                            <a:pt x="742591" y="502872"/>
                            <a:pt x="736217" y="509725"/>
                          </a:cubicBezTo>
                          <a:cubicBezTo>
                            <a:pt x="716280" y="495109"/>
                            <a:pt x="698212" y="474836"/>
                            <a:pt x="683596" y="452024"/>
                          </a:cubicBezTo>
                          <a:cubicBezTo>
                            <a:pt x="664330" y="422263"/>
                            <a:pt x="650144" y="388141"/>
                            <a:pt x="637971" y="352916"/>
                          </a:cubicBezTo>
                          <a:cubicBezTo>
                            <a:pt x="631933" y="335328"/>
                            <a:pt x="626565" y="317261"/>
                            <a:pt x="621533" y="299289"/>
                          </a:cubicBezTo>
                          <a:cubicBezTo>
                            <a:pt x="619089" y="290518"/>
                            <a:pt x="616597" y="281701"/>
                            <a:pt x="614105" y="272739"/>
                          </a:cubicBezTo>
                          <a:cubicBezTo>
                            <a:pt x="612907" y="268569"/>
                            <a:pt x="611661" y="264400"/>
                            <a:pt x="610463" y="260230"/>
                          </a:cubicBezTo>
                          <a:cubicBezTo>
                            <a:pt x="609025" y="256061"/>
                            <a:pt x="607587" y="251844"/>
                            <a:pt x="606102" y="247626"/>
                          </a:cubicBezTo>
                          <a:lnTo>
                            <a:pt x="603945" y="241252"/>
                          </a:lnTo>
                          <a:lnTo>
                            <a:pt x="601549" y="235166"/>
                          </a:lnTo>
                          <a:cubicBezTo>
                            <a:pt x="599919" y="231092"/>
                            <a:pt x="598290" y="227018"/>
                            <a:pt x="596660" y="222945"/>
                          </a:cubicBezTo>
                          <a:cubicBezTo>
                            <a:pt x="594839" y="219111"/>
                            <a:pt x="593018" y="215325"/>
                            <a:pt x="591149" y="211443"/>
                          </a:cubicBezTo>
                          <a:cubicBezTo>
                            <a:pt x="590239" y="209526"/>
                            <a:pt x="589376" y="207465"/>
                            <a:pt x="588369" y="205692"/>
                          </a:cubicBezTo>
                          <a:lnTo>
                            <a:pt x="585206" y="200468"/>
                          </a:lnTo>
                          <a:cubicBezTo>
                            <a:pt x="576916" y="186187"/>
                            <a:pt x="567187" y="174301"/>
                            <a:pt x="555110" y="165484"/>
                          </a:cubicBezTo>
                          <a:cubicBezTo>
                            <a:pt x="543033" y="156570"/>
                            <a:pt x="528080" y="149764"/>
                            <a:pt x="510252" y="144972"/>
                          </a:cubicBezTo>
                          <a:cubicBezTo>
                            <a:pt x="492520" y="140083"/>
                            <a:pt x="472584" y="137208"/>
                            <a:pt x="452360" y="135052"/>
                          </a:cubicBezTo>
                          <a:lnTo>
                            <a:pt x="437120" y="133853"/>
                          </a:lnTo>
                          <a:cubicBezTo>
                            <a:pt x="432040" y="133470"/>
                            <a:pt x="426624" y="133278"/>
                            <a:pt x="421400" y="132991"/>
                          </a:cubicBezTo>
                          <a:cubicBezTo>
                            <a:pt x="411049" y="132655"/>
                            <a:pt x="399930" y="132368"/>
                            <a:pt x="389243" y="131744"/>
                          </a:cubicBezTo>
                          <a:cubicBezTo>
                            <a:pt x="368060" y="130546"/>
                            <a:pt x="346878" y="129300"/>
                            <a:pt x="325935" y="128102"/>
                          </a:cubicBezTo>
                          <a:cubicBezTo>
                            <a:pt x="284192" y="125179"/>
                            <a:pt x="243025" y="123885"/>
                            <a:pt x="202289" y="121776"/>
                          </a:cubicBezTo>
                          <a:cubicBezTo>
                            <a:pt x="181922" y="120722"/>
                            <a:pt x="161793" y="118805"/>
                            <a:pt x="142000" y="115786"/>
                          </a:cubicBezTo>
                          <a:cubicBezTo>
                            <a:pt x="122303" y="112671"/>
                            <a:pt x="103038" y="108022"/>
                            <a:pt x="84731" y="101552"/>
                          </a:cubicBezTo>
                          <a:cubicBezTo>
                            <a:pt x="66375" y="94987"/>
                            <a:pt x="48931" y="86887"/>
                            <a:pt x="32876" y="76871"/>
                          </a:cubicBezTo>
                          <a:cubicBezTo>
                            <a:pt x="21231" y="69730"/>
                            <a:pt x="10160" y="61871"/>
                            <a:pt x="0" y="53244"/>
                          </a:cubicBezTo>
                          <a:cubicBezTo>
                            <a:pt x="12269" y="35128"/>
                            <a:pt x="25544" y="17397"/>
                            <a:pt x="39538" y="0"/>
                          </a:cubicBezTo>
                          <a:cubicBezTo>
                            <a:pt x="42557" y="2204"/>
                            <a:pt x="45672" y="4313"/>
                            <a:pt x="48931" y="6422"/>
                          </a:cubicBezTo>
                          <a:cubicBezTo>
                            <a:pt x="54826" y="10304"/>
                            <a:pt x="61104" y="14138"/>
                            <a:pt x="67622" y="17828"/>
                          </a:cubicBezTo>
                          <a:cubicBezTo>
                            <a:pt x="80897" y="24968"/>
                            <a:pt x="95082" y="32110"/>
                            <a:pt x="110131" y="39250"/>
                          </a:cubicBezTo>
                          <a:cubicBezTo>
                            <a:pt x="125275" y="46247"/>
                            <a:pt x="141090" y="53628"/>
                            <a:pt x="157768" y="60865"/>
                          </a:cubicBezTo>
                          <a:cubicBezTo>
                            <a:pt x="174445" y="68292"/>
                            <a:pt x="191938" y="75385"/>
                            <a:pt x="210149" y="81808"/>
                          </a:cubicBezTo>
                          <a:cubicBezTo>
                            <a:pt x="246620" y="94891"/>
                            <a:pt x="286397" y="103517"/>
                            <a:pt x="327133" y="105003"/>
                          </a:cubicBezTo>
                          <a:cubicBezTo>
                            <a:pt x="347549" y="105865"/>
                            <a:pt x="368108" y="105434"/>
                            <a:pt x="388476" y="103230"/>
                          </a:cubicBezTo>
                          <a:cubicBezTo>
                            <a:pt x="408796" y="101217"/>
                            <a:pt x="428925" y="96280"/>
                            <a:pt x="450970" y="93118"/>
                          </a:cubicBezTo>
                          <a:cubicBezTo>
                            <a:pt x="472632" y="89811"/>
                            <a:pt x="494821" y="87270"/>
                            <a:pt x="518495" y="88085"/>
                          </a:cubicBezTo>
                          <a:cubicBezTo>
                            <a:pt x="542026" y="88948"/>
                            <a:pt x="567810" y="94699"/>
                            <a:pt x="590862" y="107686"/>
                          </a:cubicBezTo>
                          <a:cubicBezTo>
                            <a:pt x="614105" y="120578"/>
                            <a:pt x="632748" y="139556"/>
                            <a:pt x="646837" y="158822"/>
                          </a:cubicBezTo>
                          <a:lnTo>
                            <a:pt x="652205" y="166107"/>
                          </a:lnTo>
                          <a:cubicBezTo>
                            <a:pt x="653978" y="168551"/>
                            <a:pt x="655320" y="171091"/>
                            <a:pt x="656902" y="173535"/>
                          </a:cubicBezTo>
                          <a:cubicBezTo>
                            <a:pt x="659921" y="178471"/>
                            <a:pt x="663036" y="183407"/>
                            <a:pt x="665816" y="188392"/>
                          </a:cubicBezTo>
                          <a:cubicBezTo>
                            <a:pt x="668403" y="193375"/>
                            <a:pt x="670943" y="198360"/>
                            <a:pt x="673483" y="203296"/>
                          </a:cubicBezTo>
                          <a:cubicBezTo>
                            <a:pt x="674682" y="205788"/>
                            <a:pt x="676023" y="208232"/>
                            <a:pt x="677174" y="210724"/>
                          </a:cubicBezTo>
                          <a:lnTo>
                            <a:pt x="680289" y="218153"/>
                          </a:lnTo>
                          <a:cubicBezTo>
                            <a:pt x="682397" y="223137"/>
                            <a:pt x="684458" y="228073"/>
                            <a:pt x="686519" y="232961"/>
                          </a:cubicBezTo>
                          <a:lnTo>
                            <a:pt x="687238" y="234782"/>
                          </a:lnTo>
                          <a:lnTo>
                            <a:pt x="688292" y="237754"/>
                          </a:lnTo>
                          <a:lnTo>
                            <a:pt x="689490" y="241204"/>
                          </a:lnTo>
                          <a:lnTo>
                            <a:pt x="691839" y="248153"/>
                          </a:lnTo>
                          <a:cubicBezTo>
                            <a:pt x="695002" y="258121"/>
                            <a:pt x="698069" y="267467"/>
                            <a:pt x="700657" y="276668"/>
                          </a:cubicBezTo>
                          <a:cubicBezTo>
                            <a:pt x="705928" y="295072"/>
                            <a:pt x="710577" y="312756"/>
                            <a:pt x="714986" y="329577"/>
                          </a:cubicBezTo>
                          <a:cubicBezTo>
                            <a:pt x="723660" y="363364"/>
                            <a:pt x="732574" y="393796"/>
                            <a:pt x="743549" y="419340"/>
                          </a:cubicBezTo>
                          <a:cubicBezTo>
                            <a:pt x="752128" y="439132"/>
                            <a:pt x="761952" y="455954"/>
                            <a:pt x="773071" y="469085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29" name="图形 7">
                <a:extLst>
                  <a:ext uri="{FF2B5EF4-FFF2-40B4-BE49-F238E27FC236}">
                    <a16:creationId xmlns:a16="http://schemas.microsoft.com/office/drawing/2014/main" id="{FA81F459-EF33-BA73-2C15-18DF539F1E41}"/>
                  </a:ext>
                </a:extLst>
              </p:cNvPr>
              <p:cNvGrpSpPr/>
              <p:nvPr/>
            </p:nvGrpSpPr>
            <p:grpSpPr>
              <a:xfrm>
                <a:off x="3866277" y="4443884"/>
                <a:ext cx="1285417" cy="2411867"/>
                <a:chOff x="3866277" y="4443884"/>
                <a:chExt cx="1285417" cy="2411867"/>
              </a:xfrm>
            </p:grpSpPr>
            <p:grpSp>
              <p:nvGrpSpPr>
                <p:cNvPr id="30" name="图形 7">
                  <a:extLst>
                    <a:ext uri="{FF2B5EF4-FFF2-40B4-BE49-F238E27FC236}">
                      <a16:creationId xmlns:a16="http://schemas.microsoft.com/office/drawing/2014/main" id="{9224D858-9047-84E1-7D01-C936221C7CA3}"/>
                    </a:ext>
                  </a:extLst>
                </p:cNvPr>
                <p:cNvGrpSpPr/>
                <p:nvPr/>
              </p:nvGrpSpPr>
              <p:grpSpPr>
                <a:xfrm>
                  <a:off x="3866277" y="6235077"/>
                  <a:ext cx="1037648" cy="620674"/>
                  <a:chOff x="3866277" y="6235077"/>
                  <a:chExt cx="1037648" cy="620674"/>
                </a:xfrm>
              </p:grpSpPr>
              <p:grpSp>
                <p:nvGrpSpPr>
                  <p:cNvPr id="31" name="图形 7">
                    <a:extLst>
                      <a:ext uri="{FF2B5EF4-FFF2-40B4-BE49-F238E27FC236}">
                        <a16:creationId xmlns:a16="http://schemas.microsoft.com/office/drawing/2014/main" id="{59EF5515-A070-32FC-80E9-6539FA87F60A}"/>
                      </a:ext>
                    </a:extLst>
                  </p:cNvPr>
                  <p:cNvGrpSpPr/>
                  <p:nvPr/>
                </p:nvGrpSpPr>
                <p:grpSpPr>
                  <a:xfrm>
                    <a:off x="3866277" y="6235077"/>
                    <a:ext cx="1037648" cy="620674"/>
                    <a:chOff x="3866277" y="6235077"/>
                    <a:chExt cx="1037648" cy="620674"/>
                  </a:xfrm>
                </p:grpSpPr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1E8D0054-AA8A-088A-6088-F8C78A741E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66277" y="6235077"/>
                      <a:ext cx="1037648" cy="620674"/>
                    </a:xfrm>
                    <a:custGeom>
                      <a:avLst/>
                      <a:gdLst>
                        <a:gd name="connsiteX0" fmla="*/ 1033287 w 1037648"/>
                        <a:gd name="connsiteY0" fmla="*/ 449772 h 620674"/>
                        <a:gd name="connsiteX1" fmla="*/ 1025379 w 1037648"/>
                        <a:gd name="connsiteY1" fmla="*/ 532681 h 620674"/>
                        <a:gd name="connsiteX2" fmla="*/ 925936 w 1037648"/>
                        <a:gd name="connsiteY2" fmla="*/ 598721 h 620674"/>
                        <a:gd name="connsiteX3" fmla="*/ 60754 w 1037648"/>
                        <a:gd name="connsiteY3" fmla="*/ 604616 h 620674"/>
                        <a:gd name="connsiteX4" fmla="*/ 1232 w 1037648"/>
                        <a:gd name="connsiteY4" fmla="*/ 555206 h 620674"/>
                        <a:gd name="connsiteX5" fmla="*/ 7175 w 1037648"/>
                        <a:gd name="connsiteY5" fmla="*/ 483750 h 620674"/>
                        <a:gd name="connsiteX6" fmla="*/ 370155 w 1037648"/>
                        <a:gd name="connsiteY6" fmla="*/ 164429 h 620674"/>
                        <a:gd name="connsiteX7" fmla="*/ 556725 w 1037648"/>
                        <a:gd name="connsiteY7" fmla="*/ 18978 h 620674"/>
                        <a:gd name="connsiteX8" fmla="*/ 730691 w 1037648"/>
                        <a:gd name="connsiteY8" fmla="*/ 0 h 620674"/>
                        <a:gd name="connsiteX9" fmla="*/ 1005826 w 1037648"/>
                        <a:gd name="connsiteY9" fmla="*/ 135962 h 620674"/>
                        <a:gd name="connsiteX10" fmla="*/ 1033287 w 1037648"/>
                        <a:gd name="connsiteY10" fmla="*/ 449772 h 6206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37648" h="620674">
                          <a:moveTo>
                            <a:pt x="1033287" y="449772"/>
                          </a:moveTo>
                          <a:cubicBezTo>
                            <a:pt x="1030938" y="481498"/>
                            <a:pt x="1028015" y="510060"/>
                            <a:pt x="1025379" y="532681"/>
                          </a:cubicBezTo>
                          <a:cubicBezTo>
                            <a:pt x="1021641" y="564886"/>
                            <a:pt x="957758" y="594839"/>
                            <a:pt x="925936" y="598721"/>
                          </a:cubicBezTo>
                          <a:cubicBezTo>
                            <a:pt x="605992" y="638067"/>
                            <a:pt x="198537" y="614488"/>
                            <a:pt x="60754" y="604616"/>
                          </a:cubicBezTo>
                          <a:cubicBezTo>
                            <a:pt x="30083" y="602411"/>
                            <a:pt x="3005" y="570206"/>
                            <a:pt x="1232" y="555206"/>
                          </a:cubicBezTo>
                          <a:cubicBezTo>
                            <a:pt x="-1691" y="530764"/>
                            <a:pt x="705" y="506898"/>
                            <a:pt x="7175" y="483750"/>
                          </a:cubicBezTo>
                          <a:cubicBezTo>
                            <a:pt x="58741" y="300295"/>
                            <a:pt x="370155" y="164429"/>
                            <a:pt x="370155" y="164429"/>
                          </a:cubicBezTo>
                          <a:lnTo>
                            <a:pt x="556725" y="18978"/>
                          </a:lnTo>
                          <a:lnTo>
                            <a:pt x="730691" y="0"/>
                          </a:lnTo>
                          <a:lnTo>
                            <a:pt x="1005826" y="135962"/>
                          </a:lnTo>
                          <a:cubicBezTo>
                            <a:pt x="1042153" y="208664"/>
                            <a:pt x="1040955" y="346015"/>
                            <a:pt x="1033287" y="449772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9271A01F-3D4F-C200-DABF-B4F9861960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66277" y="6684848"/>
                      <a:ext cx="1033286" cy="170903"/>
                    </a:xfrm>
                    <a:custGeom>
                      <a:avLst/>
                      <a:gdLst>
                        <a:gd name="connsiteX0" fmla="*/ 1033287 w 1033286"/>
                        <a:gd name="connsiteY0" fmla="*/ 0 h 170903"/>
                        <a:gd name="connsiteX1" fmla="*/ 1025379 w 1033286"/>
                        <a:gd name="connsiteY1" fmla="*/ 82910 h 170903"/>
                        <a:gd name="connsiteX2" fmla="*/ 925936 w 1033286"/>
                        <a:gd name="connsiteY2" fmla="*/ 148949 h 170903"/>
                        <a:gd name="connsiteX3" fmla="*/ 60754 w 1033286"/>
                        <a:gd name="connsiteY3" fmla="*/ 154844 h 170903"/>
                        <a:gd name="connsiteX4" fmla="*/ 1232 w 1033286"/>
                        <a:gd name="connsiteY4" fmla="*/ 105434 h 170903"/>
                        <a:gd name="connsiteX5" fmla="*/ 7175 w 1033286"/>
                        <a:gd name="connsiteY5" fmla="*/ 33978 h 170903"/>
                        <a:gd name="connsiteX6" fmla="*/ 1033287 w 1033286"/>
                        <a:gd name="connsiteY6" fmla="*/ 0 h 170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33286" h="170903">
                          <a:moveTo>
                            <a:pt x="1033287" y="0"/>
                          </a:moveTo>
                          <a:cubicBezTo>
                            <a:pt x="1030938" y="31726"/>
                            <a:pt x="1028015" y="60289"/>
                            <a:pt x="1025379" y="82910"/>
                          </a:cubicBezTo>
                          <a:cubicBezTo>
                            <a:pt x="1021641" y="115115"/>
                            <a:pt x="957758" y="145068"/>
                            <a:pt x="925936" y="148949"/>
                          </a:cubicBezTo>
                          <a:cubicBezTo>
                            <a:pt x="605992" y="188296"/>
                            <a:pt x="198537" y="164717"/>
                            <a:pt x="60754" y="154844"/>
                          </a:cubicBezTo>
                          <a:cubicBezTo>
                            <a:pt x="30083" y="152640"/>
                            <a:pt x="3005" y="120434"/>
                            <a:pt x="1232" y="105434"/>
                          </a:cubicBezTo>
                          <a:cubicBezTo>
                            <a:pt x="-1691" y="80993"/>
                            <a:pt x="705" y="57126"/>
                            <a:pt x="7175" y="33978"/>
                          </a:cubicBezTo>
                          <a:cubicBezTo>
                            <a:pt x="187706" y="57941"/>
                            <a:pt x="684636" y="108693"/>
                            <a:pt x="1033287" y="0"/>
                          </a:cubicBezTo>
                          <a:close/>
                        </a:path>
                      </a:pathLst>
                    </a:custGeom>
                    <a:solidFill>
                      <a:srgbClr val="FF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" name="图形 7">
                    <a:extLst>
                      <a:ext uri="{FF2B5EF4-FFF2-40B4-BE49-F238E27FC236}">
                        <a16:creationId xmlns:a16="http://schemas.microsoft.com/office/drawing/2014/main" id="{757EE4F4-2FC7-4098-6003-C9EC5AFF95F3}"/>
                      </a:ext>
                    </a:extLst>
                  </p:cNvPr>
                  <p:cNvGrpSpPr/>
                  <p:nvPr/>
                </p:nvGrpSpPr>
                <p:grpSpPr>
                  <a:xfrm>
                    <a:off x="3964734" y="6471522"/>
                    <a:ext cx="228339" cy="143944"/>
                    <a:chOff x="3964734" y="6471522"/>
                    <a:chExt cx="228339" cy="143944"/>
                  </a:xfrm>
                  <a:solidFill>
                    <a:srgbClr val="FFD918"/>
                  </a:solidFill>
                </p:grpSpPr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73E1BD09-8C2A-D50E-50A9-0B793FB101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46206" y="6471522"/>
                      <a:ext cx="146868" cy="88831"/>
                    </a:xfrm>
                    <a:custGeom>
                      <a:avLst/>
                      <a:gdLst>
                        <a:gd name="connsiteX0" fmla="*/ 145033 w 146868"/>
                        <a:gd name="connsiteY0" fmla="*/ 75016 h 88831"/>
                        <a:gd name="connsiteX1" fmla="*/ 115176 w 146868"/>
                        <a:gd name="connsiteY1" fmla="*/ 86997 h 88831"/>
                        <a:gd name="connsiteX2" fmla="*/ 13816 w 146868"/>
                        <a:gd name="connsiteY2" fmla="*/ 43673 h 88831"/>
                        <a:gd name="connsiteX3" fmla="*/ 1835 w 146868"/>
                        <a:gd name="connsiteY3" fmla="*/ 13816 h 88831"/>
                        <a:gd name="connsiteX4" fmla="*/ 1835 w 146868"/>
                        <a:gd name="connsiteY4" fmla="*/ 13816 h 88831"/>
                        <a:gd name="connsiteX5" fmla="*/ 31692 w 146868"/>
                        <a:gd name="connsiteY5" fmla="*/ 1835 h 88831"/>
                        <a:gd name="connsiteX6" fmla="*/ 133052 w 146868"/>
                        <a:gd name="connsiteY6" fmla="*/ 45159 h 88831"/>
                        <a:gd name="connsiteX7" fmla="*/ 145033 w 146868"/>
                        <a:gd name="connsiteY7" fmla="*/ 75016 h 88831"/>
                        <a:gd name="connsiteX8" fmla="*/ 145033 w 146868"/>
                        <a:gd name="connsiteY8" fmla="*/ 75016 h 888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6868" h="88831">
                          <a:moveTo>
                            <a:pt x="145033" y="75016"/>
                          </a:moveTo>
                          <a:cubicBezTo>
                            <a:pt x="140097" y="86566"/>
                            <a:pt x="126726" y="91933"/>
                            <a:pt x="115176" y="86997"/>
                          </a:cubicBezTo>
                          <a:lnTo>
                            <a:pt x="13816" y="43673"/>
                          </a:lnTo>
                          <a:cubicBezTo>
                            <a:pt x="2266" y="38736"/>
                            <a:pt x="-3101" y="25366"/>
                            <a:pt x="1835" y="13816"/>
                          </a:cubicBezTo>
                          <a:lnTo>
                            <a:pt x="1835" y="13816"/>
                          </a:lnTo>
                          <a:cubicBezTo>
                            <a:pt x="6771" y="2266"/>
                            <a:pt x="20142" y="-3102"/>
                            <a:pt x="31692" y="1835"/>
                          </a:cubicBezTo>
                          <a:lnTo>
                            <a:pt x="133052" y="45159"/>
                          </a:lnTo>
                          <a:cubicBezTo>
                            <a:pt x="144602" y="50047"/>
                            <a:pt x="149970" y="63418"/>
                            <a:pt x="145033" y="75016"/>
                          </a:cubicBezTo>
                          <a:lnTo>
                            <a:pt x="145033" y="75016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6" name="任意多边形: 形状 35">
                      <a:extLst>
                        <a:ext uri="{FF2B5EF4-FFF2-40B4-BE49-F238E27FC236}">
                          <a16:creationId xmlns:a16="http://schemas.microsoft.com/office/drawing/2014/main" id="{582472BF-032A-703E-EB52-AF34741E77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4734" y="6526636"/>
                      <a:ext cx="146868" cy="88831"/>
                    </a:xfrm>
                    <a:custGeom>
                      <a:avLst/>
                      <a:gdLst>
                        <a:gd name="connsiteX0" fmla="*/ 145033 w 146868"/>
                        <a:gd name="connsiteY0" fmla="*/ 75016 h 88831"/>
                        <a:gd name="connsiteX1" fmla="*/ 115176 w 146868"/>
                        <a:gd name="connsiteY1" fmla="*/ 86997 h 88831"/>
                        <a:gd name="connsiteX2" fmla="*/ 13816 w 146868"/>
                        <a:gd name="connsiteY2" fmla="*/ 43673 h 88831"/>
                        <a:gd name="connsiteX3" fmla="*/ 1835 w 146868"/>
                        <a:gd name="connsiteY3" fmla="*/ 13816 h 88831"/>
                        <a:gd name="connsiteX4" fmla="*/ 1835 w 146868"/>
                        <a:gd name="connsiteY4" fmla="*/ 13816 h 88831"/>
                        <a:gd name="connsiteX5" fmla="*/ 31692 w 146868"/>
                        <a:gd name="connsiteY5" fmla="*/ 1835 h 88831"/>
                        <a:gd name="connsiteX6" fmla="*/ 133052 w 146868"/>
                        <a:gd name="connsiteY6" fmla="*/ 45159 h 88831"/>
                        <a:gd name="connsiteX7" fmla="*/ 145033 w 146868"/>
                        <a:gd name="connsiteY7" fmla="*/ 75016 h 88831"/>
                        <a:gd name="connsiteX8" fmla="*/ 145033 w 146868"/>
                        <a:gd name="connsiteY8" fmla="*/ 75016 h 888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6868" h="88831">
                          <a:moveTo>
                            <a:pt x="145033" y="75016"/>
                          </a:moveTo>
                          <a:cubicBezTo>
                            <a:pt x="140097" y="86566"/>
                            <a:pt x="126726" y="91933"/>
                            <a:pt x="115176" y="86997"/>
                          </a:cubicBezTo>
                          <a:lnTo>
                            <a:pt x="13816" y="43673"/>
                          </a:lnTo>
                          <a:cubicBezTo>
                            <a:pt x="2266" y="38736"/>
                            <a:pt x="-3101" y="25366"/>
                            <a:pt x="1835" y="13816"/>
                          </a:cubicBezTo>
                          <a:lnTo>
                            <a:pt x="1835" y="13816"/>
                          </a:lnTo>
                          <a:cubicBezTo>
                            <a:pt x="6771" y="2266"/>
                            <a:pt x="20142" y="-3102"/>
                            <a:pt x="31692" y="1835"/>
                          </a:cubicBezTo>
                          <a:lnTo>
                            <a:pt x="133052" y="45159"/>
                          </a:lnTo>
                          <a:cubicBezTo>
                            <a:pt x="144602" y="50047"/>
                            <a:pt x="149970" y="63418"/>
                            <a:pt x="145033" y="75016"/>
                          </a:cubicBezTo>
                          <a:lnTo>
                            <a:pt x="145033" y="75016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37" name="图形 7">
                  <a:extLst>
                    <a:ext uri="{FF2B5EF4-FFF2-40B4-BE49-F238E27FC236}">
                      <a16:creationId xmlns:a16="http://schemas.microsoft.com/office/drawing/2014/main" id="{26C0DEB1-EA2F-C42B-A5E7-0E3EBBEC0647}"/>
                    </a:ext>
                  </a:extLst>
                </p:cNvPr>
                <p:cNvGrpSpPr/>
                <p:nvPr/>
              </p:nvGrpSpPr>
              <p:grpSpPr>
                <a:xfrm>
                  <a:off x="4056951" y="4443884"/>
                  <a:ext cx="1094743" cy="2122415"/>
                  <a:chOff x="4056951" y="4443884"/>
                  <a:chExt cx="1094743" cy="2122415"/>
                </a:xfrm>
              </p:grpSpPr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E14169F6-372F-B041-396C-C012547D4B96}"/>
                      </a:ext>
                    </a:extLst>
                  </p:cNvPr>
                  <p:cNvSpPr/>
                  <p:nvPr/>
                </p:nvSpPr>
                <p:spPr>
                  <a:xfrm>
                    <a:off x="4056951" y="4443884"/>
                    <a:ext cx="1094743" cy="2122415"/>
                  </a:xfrm>
                  <a:custGeom>
                    <a:avLst/>
                    <a:gdLst>
                      <a:gd name="connsiteX0" fmla="*/ 1094743 w 1094743"/>
                      <a:gd name="connsiteY0" fmla="*/ 531784 h 2122415"/>
                      <a:gd name="connsiteX1" fmla="*/ 1094552 w 1094743"/>
                      <a:gd name="connsiteY1" fmla="*/ 552343 h 2122415"/>
                      <a:gd name="connsiteX2" fmla="*/ 1094552 w 1094743"/>
                      <a:gd name="connsiteY2" fmla="*/ 553110 h 2122415"/>
                      <a:gd name="connsiteX3" fmla="*/ 1094024 w 1094743"/>
                      <a:gd name="connsiteY3" fmla="*/ 573190 h 2122415"/>
                      <a:gd name="connsiteX4" fmla="*/ 1093976 w 1094743"/>
                      <a:gd name="connsiteY4" fmla="*/ 574772 h 2122415"/>
                      <a:gd name="connsiteX5" fmla="*/ 1093305 w 1094743"/>
                      <a:gd name="connsiteY5" fmla="*/ 590683 h 2122415"/>
                      <a:gd name="connsiteX6" fmla="*/ 1093018 w 1094743"/>
                      <a:gd name="connsiteY6" fmla="*/ 596913 h 2122415"/>
                      <a:gd name="connsiteX7" fmla="*/ 1091964 w 1094743"/>
                      <a:gd name="connsiteY7" fmla="*/ 615076 h 2122415"/>
                      <a:gd name="connsiteX8" fmla="*/ 1090957 w 1094743"/>
                      <a:gd name="connsiteY8" fmla="*/ 629406 h 2122415"/>
                      <a:gd name="connsiteX9" fmla="*/ 1089184 w 1094743"/>
                      <a:gd name="connsiteY9" fmla="*/ 651451 h 2122415"/>
                      <a:gd name="connsiteX10" fmla="*/ 1088178 w 1094743"/>
                      <a:gd name="connsiteY10" fmla="*/ 662474 h 2122415"/>
                      <a:gd name="connsiteX11" fmla="*/ 1084727 w 1094743"/>
                      <a:gd name="connsiteY11" fmla="*/ 695686 h 2122415"/>
                      <a:gd name="connsiteX12" fmla="*/ 1083433 w 1094743"/>
                      <a:gd name="connsiteY12" fmla="*/ 706756 h 2122415"/>
                      <a:gd name="connsiteX13" fmla="*/ 1075957 w 1094743"/>
                      <a:gd name="connsiteY13" fmla="*/ 762828 h 2122415"/>
                      <a:gd name="connsiteX14" fmla="*/ 1074663 w 1094743"/>
                      <a:gd name="connsiteY14" fmla="*/ 771310 h 2122415"/>
                      <a:gd name="connsiteX15" fmla="*/ 1061579 w 1094743"/>
                      <a:gd name="connsiteY15" fmla="*/ 849427 h 2122415"/>
                      <a:gd name="connsiteX16" fmla="*/ 1057602 w 1094743"/>
                      <a:gd name="connsiteY16" fmla="*/ 870706 h 2122415"/>
                      <a:gd name="connsiteX17" fmla="*/ 1049263 w 1094743"/>
                      <a:gd name="connsiteY17" fmla="*/ 913119 h 2122415"/>
                      <a:gd name="connsiteX18" fmla="*/ 1045716 w 1094743"/>
                      <a:gd name="connsiteY18" fmla="*/ 930372 h 2122415"/>
                      <a:gd name="connsiteX19" fmla="*/ 1021563 w 1094743"/>
                      <a:gd name="connsiteY19" fmla="*/ 1039448 h 2122415"/>
                      <a:gd name="connsiteX20" fmla="*/ 1015332 w 1094743"/>
                      <a:gd name="connsiteY20" fmla="*/ 1066142 h 2122415"/>
                      <a:gd name="connsiteX21" fmla="*/ 1007617 w 1094743"/>
                      <a:gd name="connsiteY21" fmla="*/ 1098779 h 2122415"/>
                      <a:gd name="connsiteX22" fmla="*/ 998127 w 1094743"/>
                      <a:gd name="connsiteY22" fmla="*/ 1138365 h 2122415"/>
                      <a:gd name="connsiteX23" fmla="*/ 996642 w 1094743"/>
                      <a:gd name="connsiteY23" fmla="*/ 1144451 h 2122415"/>
                      <a:gd name="connsiteX24" fmla="*/ 984229 w 1094743"/>
                      <a:gd name="connsiteY24" fmla="*/ 1196113 h 2122415"/>
                      <a:gd name="connsiteX25" fmla="*/ 923365 w 1094743"/>
                      <a:gd name="connsiteY25" fmla="*/ 1590149 h 2122415"/>
                      <a:gd name="connsiteX26" fmla="*/ 904291 w 1094743"/>
                      <a:gd name="connsiteY26" fmla="*/ 1721702 h 2122415"/>
                      <a:gd name="connsiteX27" fmla="*/ 886032 w 1094743"/>
                      <a:gd name="connsiteY27" fmla="*/ 1807774 h 2122415"/>
                      <a:gd name="connsiteX28" fmla="*/ 879850 w 1094743"/>
                      <a:gd name="connsiteY28" fmla="*/ 1831736 h 2122415"/>
                      <a:gd name="connsiteX29" fmla="*/ 869019 w 1094743"/>
                      <a:gd name="connsiteY29" fmla="*/ 1868495 h 2122415"/>
                      <a:gd name="connsiteX30" fmla="*/ 843044 w 1094743"/>
                      <a:gd name="connsiteY30" fmla="*/ 1948720 h 2122415"/>
                      <a:gd name="connsiteX31" fmla="*/ 839018 w 1094743"/>
                      <a:gd name="connsiteY31" fmla="*/ 1959168 h 2122415"/>
                      <a:gd name="connsiteX32" fmla="*/ 699606 w 1094743"/>
                      <a:gd name="connsiteY32" fmla="*/ 2116360 h 2122415"/>
                      <a:gd name="connsiteX33" fmla="*/ 424471 w 1094743"/>
                      <a:gd name="connsiteY33" fmla="*/ 1974073 h 2122415"/>
                      <a:gd name="connsiteX34" fmla="*/ 34413 w 1094743"/>
                      <a:gd name="connsiteY34" fmla="*/ 1996789 h 2122415"/>
                      <a:gd name="connsiteX35" fmla="*/ 7000 w 1094743"/>
                      <a:gd name="connsiteY35" fmla="*/ 1803270 h 2122415"/>
                      <a:gd name="connsiteX36" fmla="*/ 20994 w 1094743"/>
                      <a:gd name="connsiteY36" fmla="*/ 1715088 h 2122415"/>
                      <a:gd name="connsiteX37" fmla="*/ 37576 w 1094743"/>
                      <a:gd name="connsiteY37" fmla="*/ 1649144 h 2122415"/>
                      <a:gd name="connsiteX38" fmla="*/ 59957 w 1094743"/>
                      <a:gd name="connsiteY38" fmla="*/ 1577353 h 2122415"/>
                      <a:gd name="connsiteX39" fmla="*/ 84207 w 1094743"/>
                      <a:gd name="connsiteY39" fmla="*/ 1509013 h 2122415"/>
                      <a:gd name="connsiteX40" fmla="*/ 118712 w 1094743"/>
                      <a:gd name="connsiteY40" fmla="*/ 1417956 h 2122415"/>
                      <a:gd name="connsiteX41" fmla="*/ 196781 w 1094743"/>
                      <a:gd name="connsiteY41" fmla="*/ 1196113 h 2122415"/>
                      <a:gd name="connsiteX42" fmla="*/ 205647 w 1094743"/>
                      <a:gd name="connsiteY42" fmla="*/ 1166592 h 2122415"/>
                      <a:gd name="connsiteX43" fmla="*/ 209721 w 1094743"/>
                      <a:gd name="connsiteY43" fmla="*/ 1151687 h 2122415"/>
                      <a:gd name="connsiteX44" fmla="*/ 212357 w 1094743"/>
                      <a:gd name="connsiteY44" fmla="*/ 1141431 h 2122415"/>
                      <a:gd name="connsiteX45" fmla="*/ 217197 w 1094743"/>
                      <a:gd name="connsiteY45" fmla="*/ 1121639 h 2122415"/>
                      <a:gd name="connsiteX46" fmla="*/ 219881 w 1094743"/>
                      <a:gd name="connsiteY46" fmla="*/ 1109945 h 2122415"/>
                      <a:gd name="connsiteX47" fmla="*/ 224003 w 1094743"/>
                      <a:gd name="connsiteY47" fmla="*/ 1090488 h 2122415"/>
                      <a:gd name="connsiteX48" fmla="*/ 226207 w 1094743"/>
                      <a:gd name="connsiteY48" fmla="*/ 1079321 h 2122415"/>
                      <a:gd name="connsiteX49" fmla="*/ 227836 w 1094743"/>
                      <a:gd name="connsiteY49" fmla="*/ 1070887 h 2122415"/>
                      <a:gd name="connsiteX50" fmla="*/ 227836 w 1094743"/>
                      <a:gd name="connsiteY50" fmla="*/ 1070839 h 2122415"/>
                      <a:gd name="connsiteX51" fmla="*/ 229801 w 1094743"/>
                      <a:gd name="connsiteY51" fmla="*/ 1059960 h 2122415"/>
                      <a:gd name="connsiteX52" fmla="*/ 232341 w 1094743"/>
                      <a:gd name="connsiteY52" fmla="*/ 1045151 h 2122415"/>
                      <a:gd name="connsiteX53" fmla="*/ 234834 w 1094743"/>
                      <a:gd name="connsiteY53" fmla="*/ 1029672 h 2122415"/>
                      <a:gd name="connsiteX54" fmla="*/ 237134 w 1094743"/>
                      <a:gd name="connsiteY54" fmla="*/ 1014384 h 2122415"/>
                      <a:gd name="connsiteX55" fmla="*/ 239961 w 1094743"/>
                      <a:gd name="connsiteY55" fmla="*/ 993968 h 2122415"/>
                      <a:gd name="connsiteX56" fmla="*/ 243220 w 1094743"/>
                      <a:gd name="connsiteY56" fmla="*/ 968137 h 2122415"/>
                      <a:gd name="connsiteX57" fmla="*/ 243316 w 1094743"/>
                      <a:gd name="connsiteY57" fmla="*/ 967130 h 2122415"/>
                      <a:gd name="connsiteX58" fmla="*/ 246815 w 1094743"/>
                      <a:gd name="connsiteY58" fmla="*/ 935548 h 2122415"/>
                      <a:gd name="connsiteX59" fmla="*/ 248396 w 1094743"/>
                      <a:gd name="connsiteY59" fmla="*/ 919685 h 2122415"/>
                      <a:gd name="connsiteX60" fmla="*/ 249594 w 1094743"/>
                      <a:gd name="connsiteY60" fmla="*/ 907033 h 2122415"/>
                      <a:gd name="connsiteX61" fmla="*/ 251272 w 1094743"/>
                      <a:gd name="connsiteY61" fmla="*/ 887911 h 2122415"/>
                      <a:gd name="connsiteX62" fmla="*/ 252613 w 1094743"/>
                      <a:gd name="connsiteY62" fmla="*/ 871952 h 2122415"/>
                      <a:gd name="connsiteX63" fmla="*/ 255058 w 1094743"/>
                      <a:gd name="connsiteY63" fmla="*/ 839986 h 2122415"/>
                      <a:gd name="connsiteX64" fmla="*/ 261815 w 1094743"/>
                      <a:gd name="connsiteY64" fmla="*/ 739776 h 2122415"/>
                      <a:gd name="connsiteX65" fmla="*/ 263684 w 1094743"/>
                      <a:gd name="connsiteY65" fmla="*/ 711596 h 2122415"/>
                      <a:gd name="connsiteX66" fmla="*/ 264786 w 1094743"/>
                      <a:gd name="connsiteY66" fmla="*/ 695542 h 2122415"/>
                      <a:gd name="connsiteX67" fmla="*/ 265793 w 1094743"/>
                      <a:gd name="connsiteY67" fmla="*/ 681021 h 2122415"/>
                      <a:gd name="connsiteX68" fmla="*/ 267087 w 1094743"/>
                      <a:gd name="connsiteY68" fmla="*/ 663480 h 2122415"/>
                      <a:gd name="connsiteX69" fmla="*/ 268285 w 1094743"/>
                      <a:gd name="connsiteY69" fmla="*/ 647473 h 2122415"/>
                      <a:gd name="connsiteX70" fmla="*/ 270921 w 1094743"/>
                      <a:gd name="connsiteY70" fmla="*/ 615508 h 2122415"/>
                      <a:gd name="connsiteX71" fmla="*/ 272310 w 1094743"/>
                      <a:gd name="connsiteY71" fmla="*/ 599597 h 2122415"/>
                      <a:gd name="connsiteX72" fmla="*/ 275138 w 1094743"/>
                      <a:gd name="connsiteY72" fmla="*/ 570602 h 2122415"/>
                      <a:gd name="connsiteX73" fmla="*/ 279978 w 1094743"/>
                      <a:gd name="connsiteY73" fmla="*/ 528093 h 2122415"/>
                      <a:gd name="connsiteX74" fmla="*/ 281752 w 1094743"/>
                      <a:gd name="connsiteY74" fmla="*/ 514148 h 2122415"/>
                      <a:gd name="connsiteX75" fmla="*/ 282039 w 1094743"/>
                      <a:gd name="connsiteY75" fmla="*/ 511751 h 2122415"/>
                      <a:gd name="connsiteX76" fmla="*/ 290378 w 1094743"/>
                      <a:gd name="connsiteY76" fmla="*/ 456398 h 2122415"/>
                      <a:gd name="connsiteX77" fmla="*/ 291912 w 1094743"/>
                      <a:gd name="connsiteY77" fmla="*/ 447484 h 2122415"/>
                      <a:gd name="connsiteX78" fmla="*/ 294691 w 1094743"/>
                      <a:gd name="connsiteY78" fmla="*/ 432244 h 2122415"/>
                      <a:gd name="connsiteX79" fmla="*/ 297758 w 1094743"/>
                      <a:gd name="connsiteY79" fmla="*/ 416525 h 2122415"/>
                      <a:gd name="connsiteX80" fmla="*/ 302024 w 1094743"/>
                      <a:gd name="connsiteY80" fmla="*/ 396301 h 2122415"/>
                      <a:gd name="connsiteX81" fmla="*/ 304516 w 1094743"/>
                      <a:gd name="connsiteY81" fmla="*/ 385326 h 2122415"/>
                      <a:gd name="connsiteX82" fmla="*/ 305905 w 1094743"/>
                      <a:gd name="connsiteY82" fmla="*/ 379336 h 2122415"/>
                      <a:gd name="connsiteX83" fmla="*/ 309021 w 1094743"/>
                      <a:gd name="connsiteY83" fmla="*/ 366636 h 2122415"/>
                      <a:gd name="connsiteX84" fmla="*/ 309356 w 1094743"/>
                      <a:gd name="connsiteY84" fmla="*/ 365150 h 2122415"/>
                      <a:gd name="connsiteX85" fmla="*/ 312998 w 1094743"/>
                      <a:gd name="connsiteY85" fmla="*/ 351108 h 2122415"/>
                      <a:gd name="connsiteX86" fmla="*/ 321481 w 1094743"/>
                      <a:gd name="connsiteY86" fmla="*/ 321299 h 2122415"/>
                      <a:gd name="connsiteX87" fmla="*/ 325938 w 1094743"/>
                      <a:gd name="connsiteY87" fmla="*/ 306922 h 2122415"/>
                      <a:gd name="connsiteX88" fmla="*/ 326082 w 1094743"/>
                      <a:gd name="connsiteY88" fmla="*/ 306538 h 2122415"/>
                      <a:gd name="connsiteX89" fmla="*/ 330970 w 1094743"/>
                      <a:gd name="connsiteY89" fmla="*/ 291873 h 2122415"/>
                      <a:gd name="connsiteX90" fmla="*/ 335523 w 1094743"/>
                      <a:gd name="connsiteY90" fmla="*/ 278886 h 2122415"/>
                      <a:gd name="connsiteX91" fmla="*/ 341609 w 1094743"/>
                      <a:gd name="connsiteY91" fmla="*/ 262592 h 2122415"/>
                      <a:gd name="connsiteX92" fmla="*/ 347216 w 1094743"/>
                      <a:gd name="connsiteY92" fmla="*/ 248454 h 2122415"/>
                      <a:gd name="connsiteX93" fmla="*/ 352201 w 1094743"/>
                      <a:gd name="connsiteY93" fmla="*/ 236569 h 2122415"/>
                      <a:gd name="connsiteX94" fmla="*/ 360396 w 1094743"/>
                      <a:gd name="connsiteY94" fmla="*/ 218213 h 2122415"/>
                      <a:gd name="connsiteX95" fmla="*/ 366147 w 1094743"/>
                      <a:gd name="connsiteY95" fmla="*/ 205993 h 2122415"/>
                      <a:gd name="connsiteX96" fmla="*/ 1088561 w 1094743"/>
                      <a:gd name="connsiteY96" fmla="*/ 418155 h 2122415"/>
                      <a:gd name="connsiteX97" fmla="*/ 1094743 w 1094743"/>
                      <a:gd name="connsiteY97" fmla="*/ 531784 h 2122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94743" h="2122415">
                        <a:moveTo>
                          <a:pt x="1094743" y="531784"/>
                        </a:moveTo>
                        <a:cubicBezTo>
                          <a:pt x="1094743" y="538637"/>
                          <a:pt x="1094695" y="545490"/>
                          <a:pt x="1094552" y="552343"/>
                        </a:cubicBezTo>
                        <a:lnTo>
                          <a:pt x="1094552" y="553110"/>
                        </a:lnTo>
                        <a:cubicBezTo>
                          <a:pt x="1094408" y="559771"/>
                          <a:pt x="1094264" y="566481"/>
                          <a:pt x="1094024" y="573190"/>
                        </a:cubicBezTo>
                        <a:cubicBezTo>
                          <a:pt x="1094024" y="573718"/>
                          <a:pt x="1093976" y="574245"/>
                          <a:pt x="1093976" y="574772"/>
                        </a:cubicBezTo>
                        <a:cubicBezTo>
                          <a:pt x="1093785" y="580044"/>
                          <a:pt x="1093593" y="585363"/>
                          <a:pt x="1093305" y="590683"/>
                        </a:cubicBezTo>
                        <a:cubicBezTo>
                          <a:pt x="1093210" y="592743"/>
                          <a:pt x="1093114" y="594804"/>
                          <a:pt x="1093018" y="596913"/>
                        </a:cubicBezTo>
                        <a:cubicBezTo>
                          <a:pt x="1092730" y="602951"/>
                          <a:pt x="1092347" y="609038"/>
                          <a:pt x="1091964" y="615076"/>
                        </a:cubicBezTo>
                        <a:cubicBezTo>
                          <a:pt x="1091676" y="619869"/>
                          <a:pt x="1091341" y="624613"/>
                          <a:pt x="1090957" y="629406"/>
                        </a:cubicBezTo>
                        <a:cubicBezTo>
                          <a:pt x="1090478" y="636738"/>
                          <a:pt x="1089855" y="644071"/>
                          <a:pt x="1089184" y="651451"/>
                        </a:cubicBezTo>
                        <a:cubicBezTo>
                          <a:pt x="1088896" y="655093"/>
                          <a:pt x="1088561" y="658784"/>
                          <a:pt x="1088178" y="662474"/>
                        </a:cubicBezTo>
                        <a:cubicBezTo>
                          <a:pt x="1087171" y="673497"/>
                          <a:pt x="1086021" y="684567"/>
                          <a:pt x="1084727" y="695686"/>
                        </a:cubicBezTo>
                        <a:cubicBezTo>
                          <a:pt x="1084296" y="699375"/>
                          <a:pt x="1083864" y="703066"/>
                          <a:pt x="1083433" y="706756"/>
                        </a:cubicBezTo>
                        <a:cubicBezTo>
                          <a:pt x="1081229" y="725399"/>
                          <a:pt x="1078736" y="744089"/>
                          <a:pt x="1075957" y="762828"/>
                        </a:cubicBezTo>
                        <a:cubicBezTo>
                          <a:pt x="1075526" y="765655"/>
                          <a:pt x="1075094" y="768483"/>
                          <a:pt x="1074663" y="771310"/>
                        </a:cubicBezTo>
                        <a:cubicBezTo>
                          <a:pt x="1070733" y="797381"/>
                          <a:pt x="1066372" y="823452"/>
                          <a:pt x="1061579" y="849427"/>
                        </a:cubicBezTo>
                        <a:cubicBezTo>
                          <a:pt x="1060286" y="856520"/>
                          <a:pt x="1058992" y="863613"/>
                          <a:pt x="1057602" y="870706"/>
                        </a:cubicBezTo>
                        <a:cubicBezTo>
                          <a:pt x="1054918" y="884892"/>
                          <a:pt x="1052138" y="899029"/>
                          <a:pt x="1049263" y="913119"/>
                        </a:cubicBezTo>
                        <a:cubicBezTo>
                          <a:pt x="1048065" y="918870"/>
                          <a:pt x="1046915" y="924621"/>
                          <a:pt x="1045716" y="930372"/>
                        </a:cubicBezTo>
                        <a:cubicBezTo>
                          <a:pt x="1038049" y="967226"/>
                          <a:pt x="1029901" y="1003696"/>
                          <a:pt x="1021563" y="1039448"/>
                        </a:cubicBezTo>
                        <a:cubicBezTo>
                          <a:pt x="1019502" y="1048410"/>
                          <a:pt x="1017441" y="1057324"/>
                          <a:pt x="1015332" y="1066142"/>
                        </a:cubicBezTo>
                        <a:cubicBezTo>
                          <a:pt x="1012792" y="1077117"/>
                          <a:pt x="1010204" y="1087996"/>
                          <a:pt x="1007617" y="1098779"/>
                        </a:cubicBezTo>
                        <a:cubicBezTo>
                          <a:pt x="1004405" y="1112102"/>
                          <a:pt x="1001243" y="1125329"/>
                          <a:pt x="998127" y="1138365"/>
                        </a:cubicBezTo>
                        <a:cubicBezTo>
                          <a:pt x="997648" y="1140377"/>
                          <a:pt x="997169" y="1142438"/>
                          <a:pt x="996642" y="1144451"/>
                        </a:cubicBezTo>
                        <a:cubicBezTo>
                          <a:pt x="992472" y="1161943"/>
                          <a:pt x="988303" y="1179196"/>
                          <a:pt x="984229" y="1196113"/>
                        </a:cubicBezTo>
                        <a:cubicBezTo>
                          <a:pt x="949005" y="1325318"/>
                          <a:pt x="939180" y="1458165"/>
                          <a:pt x="923365" y="1590149"/>
                        </a:cubicBezTo>
                        <a:cubicBezTo>
                          <a:pt x="918046" y="1634144"/>
                          <a:pt x="912103" y="1678043"/>
                          <a:pt x="904291" y="1721702"/>
                        </a:cubicBezTo>
                        <a:cubicBezTo>
                          <a:pt x="899115" y="1750505"/>
                          <a:pt x="893173" y="1779211"/>
                          <a:pt x="886032" y="1807774"/>
                        </a:cubicBezTo>
                        <a:cubicBezTo>
                          <a:pt x="884115" y="1815778"/>
                          <a:pt x="882006" y="1823781"/>
                          <a:pt x="879850" y="1831736"/>
                        </a:cubicBezTo>
                        <a:cubicBezTo>
                          <a:pt x="876447" y="1843142"/>
                          <a:pt x="872853" y="1855507"/>
                          <a:pt x="869019" y="1868495"/>
                        </a:cubicBezTo>
                        <a:cubicBezTo>
                          <a:pt x="861638" y="1893751"/>
                          <a:pt x="853252" y="1921356"/>
                          <a:pt x="843044" y="1948720"/>
                        </a:cubicBezTo>
                        <a:cubicBezTo>
                          <a:pt x="841750" y="1952219"/>
                          <a:pt x="840408" y="1955717"/>
                          <a:pt x="839018" y="1959168"/>
                        </a:cubicBezTo>
                        <a:cubicBezTo>
                          <a:pt x="811030" y="2030959"/>
                          <a:pt x="769719" y="2098820"/>
                          <a:pt x="699606" y="2116360"/>
                        </a:cubicBezTo>
                        <a:cubicBezTo>
                          <a:pt x="566759" y="2154317"/>
                          <a:pt x="528802" y="2002539"/>
                          <a:pt x="424471" y="1974073"/>
                        </a:cubicBezTo>
                        <a:cubicBezTo>
                          <a:pt x="302167" y="1933289"/>
                          <a:pt x="111763" y="2062828"/>
                          <a:pt x="34413" y="1996789"/>
                        </a:cubicBezTo>
                        <a:cubicBezTo>
                          <a:pt x="3741" y="1970622"/>
                          <a:pt x="-9150" y="1913735"/>
                          <a:pt x="7000" y="1803270"/>
                        </a:cubicBezTo>
                        <a:cubicBezTo>
                          <a:pt x="9780" y="1774083"/>
                          <a:pt x="14620" y="1744658"/>
                          <a:pt x="20994" y="1715088"/>
                        </a:cubicBezTo>
                        <a:cubicBezTo>
                          <a:pt x="25739" y="1693186"/>
                          <a:pt x="31298" y="1671189"/>
                          <a:pt x="37576" y="1649144"/>
                        </a:cubicBezTo>
                        <a:cubicBezTo>
                          <a:pt x="44334" y="1625278"/>
                          <a:pt x="51905" y="1601315"/>
                          <a:pt x="59957" y="1577353"/>
                        </a:cubicBezTo>
                        <a:cubicBezTo>
                          <a:pt x="67625" y="1554589"/>
                          <a:pt x="75772" y="1531777"/>
                          <a:pt x="84207" y="1509013"/>
                        </a:cubicBezTo>
                        <a:cubicBezTo>
                          <a:pt x="95373" y="1478629"/>
                          <a:pt x="107067" y="1448292"/>
                          <a:pt x="118712" y="1417956"/>
                        </a:cubicBezTo>
                        <a:cubicBezTo>
                          <a:pt x="147419" y="1343337"/>
                          <a:pt x="175934" y="1269102"/>
                          <a:pt x="196781" y="1196113"/>
                        </a:cubicBezTo>
                        <a:cubicBezTo>
                          <a:pt x="199896" y="1186337"/>
                          <a:pt x="202868" y="1176512"/>
                          <a:pt x="205647" y="1166592"/>
                        </a:cubicBezTo>
                        <a:cubicBezTo>
                          <a:pt x="207085" y="1161656"/>
                          <a:pt x="208427" y="1156672"/>
                          <a:pt x="209721" y="1151687"/>
                        </a:cubicBezTo>
                        <a:cubicBezTo>
                          <a:pt x="210631" y="1148285"/>
                          <a:pt x="211542" y="1144882"/>
                          <a:pt x="212357" y="1141431"/>
                        </a:cubicBezTo>
                        <a:cubicBezTo>
                          <a:pt x="214082" y="1134866"/>
                          <a:pt x="215664" y="1128252"/>
                          <a:pt x="217197" y="1121639"/>
                        </a:cubicBezTo>
                        <a:cubicBezTo>
                          <a:pt x="218156" y="1117757"/>
                          <a:pt x="219018" y="1113875"/>
                          <a:pt x="219881" y="1109945"/>
                        </a:cubicBezTo>
                        <a:cubicBezTo>
                          <a:pt x="221319" y="1103475"/>
                          <a:pt x="222661" y="1097006"/>
                          <a:pt x="224003" y="1090488"/>
                        </a:cubicBezTo>
                        <a:cubicBezTo>
                          <a:pt x="224769" y="1086798"/>
                          <a:pt x="225488" y="1083060"/>
                          <a:pt x="226207" y="1079321"/>
                        </a:cubicBezTo>
                        <a:cubicBezTo>
                          <a:pt x="226734" y="1076542"/>
                          <a:pt x="227309" y="1073715"/>
                          <a:pt x="227836" y="1070887"/>
                        </a:cubicBezTo>
                        <a:cubicBezTo>
                          <a:pt x="227836" y="1070839"/>
                          <a:pt x="227836" y="1070839"/>
                          <a:pt x="227836" y="1070839"/>
                        </a:cubicBezTo>
                        <a:cubicBezTo>
                          <a:pt x="228507" y="1067244"/>
                          <a:pt x="229178" y="1063602"/>
                          <a:pt x="229801" y="1059960"/>
                        </a:cubicBezTo>
                        <a:cubicBezTo>
                          <a:pt x="230712" y="1055072"/>
                          <a:pt x="231527" y="1050087"/>
                          <a:pt x="232341" y="1045151"/>
                        </a:cubicBezTo>
                        <a:cubicBezTo>
                          <a:pt x="233252" y="1040023"/>
                          <a:pt x="234067" y="1034847"/>
                          <a:pt x="234834" y="1029672"/>
                        </a:cubicBezTo>
                        <a:cubicBezTo>
                          <a:pt x="235648" y="1024592"/>
                          <a:pt x="236415" y="1019512"/>
                          <a:pt x="237134" y="1014384"/>
                        </a:cubicBezTo>
                        <a:cubicBezTo>
                          <a:pt x="238140" y="1007578"/>
                          <a:pt x="239051" y="1000773"/>
                          <a:pt x="239961" y="993968"/>
                        </a:cubicBezTo>
                        <a:cubicBezTo>
                          <a:pt x="241112" y="985389"/>
                          <a:pt x="242214" y="976763"/>
                          <a:pt x="243220" y="968137"/>
                        </a:cubicBezTo>
                        <a:cubicBezTo>
                          <a:pt x="243268" y="967801"/>
                          <a:pt x="243268" y="967466"/>
                          <a:pt x="243316" y="967130"/>
                        </a:cubicBezTo>
                        <a:cubicBezTo>
                          <a:pt x="244610" y="956635"/>
                          <a:pt x="245760" y="946091"/>
                          <a:pt x="246815" y="935548"/>
                        </a:cubicBezTo>
                        <a:cubicBezTo>
                          <a:pt x="247342" y="930276"/>
                          <a:pt x="247869" y="925005"/>
                          <a:pt x="248396" y="919685"/>
                        </a:cubicBezTo>
                        <a:cubicBezTo>
                          <a:pt x="248827" y="915468"/>
                          <a:pt x="249211" y="911250"/>
                          <a:pt x="249594" y="907033"/>
                        </a:cubicBezTo>
                        <a:cubicBezTo>
                          <a:pt x="250169" y="900658"/>
                          <a:pt x="250744" y="894285"/>
                          <a:pt x="251272" y="887911"/>
                        </a:cubicBezTo>
                        <a:cubicBezTo>
                          <a:pt x="251751" y="882591"/>
                          <a:pt x="252182" y="877271"/>
                          <a:pt x="252613" y="871952"/>
                        </a:cubicBezTo>
                        <a:cubicBezTo>
                          <a:pt x="253476" y="861313"/>
                          <a:pt x="254291" y="850674"/>
                          <a:pt x="255058" y="839986"/>
                        </a:cubicBezTo>
                        <a:cubicBezTo>
                          <a:pt x="257550" y="806679"/>
                          <a:pt x="259658" y="773227"/>
                          <a:pt x="261815" y="739776"/>
                        </a:cubicBezTo>
                        <a:cubicBezTo>
                          <a:pt x="262438" y="730383"/>
                          <a:pt x="263061" y="720989"/>
                          <a:pt x="263684" y="711596"/>
                        </a:cubicBezTo>
                        <a:cubicBezTo>
                          <a:pt x="264067" y="706229"/>
                          <a:pt x="264403" y="700861"/>
                          <a:pt x="264786" y="695542"/>
                        </a:cubicBezTo>
                        <a:cubicBezTo>
                          <a:pt x="265122" y="690701"/>
                          <a:pt x="265457" y="685861"/>
                          <a:pt x="265793" y="681021"/>
                        </a:cubicBezTo>
                        <a:cubicBezTo>
                          <a:pt x="266224" y="675174"/>
                          <a:pt x="266655" y="669327"/>
                          <a:pt x="267087" y="663480"/>
                        </a:cubicBezTo>
                        <a:cubicBezTo>
                          <a:pt x="267470" y="658160"/>
                          <a:pt x="267853" y="652793"/>
                          <a:pt x="268285" y="647473"/>
                        </a:cubicBezTo>
                        <a:cubicBezTo>
                          <a:pt x="269099" y="636786"/>
                          <a:pt x="269962" y="626147"/>
                          <a:pt x="270921" y="615508"/>
                        </a:cubicBezTo>
                        <a:cubicBezTo>
                          <a:pt x="271352" y="610188"/>
                          <a:pt x="271831" y="604916"/>
                          <a:pt x="272310" y="599597"/>
                        </a:cubicBezTo>
                        <a:cubicBezTo>
                          <a:pt x="273221" y="589916"/>
                          <a:pt x="274131" y="580235"/>
                          <a:pt x="275138" y="570602"/>
                        </a:cubicBezTo>
                        <a:cubicBezTo>
                          <a:pt x="276624" y="556369"/>
                          <a:pt x="278205" y="542183"/>
                          <a:pt x="279978" y="528093"/>
                        </a:cubicBezTo>
                        <a:cubicBezTo>
                          <a:pt x="280505" y="523445"/>
                          <a:pt x="281129" y="518796"/>
                          <a:pt x="281752" y="514148"/>
                        </a:cubicBezTo>
                        <a:cubicBezTo>
                          <a:pt x="281848" y="513333"/>
                          <a:pt x="281943" y="512518"/>
                          <a:pt x="282039" y="511751"/>
                        </a:cubicBezTo>
                        <a:cubicBezTo>
                          <a:pt x="284483" y="493157"/>
                          <a:pt x="287263" y="474705"/>
                          <a:pt x="290378" y="456398"/>
                        </a:cubicBezTo>
                        <a:cubicBezTo>
                          <a:pt x="290857" y="453427"/>
                          <a:pt x="291384" y="450456"/>
                          <a:pt x="291912" y="447484"/>
                        </a:cubicBezTo>
                        <a:cubicBezTo>
                          <a:pt x="292774" y="442404"/>
                          <a:pt x="293733" y="437324"/>
                          <a:pt x="294691" y="432244"/>
                        </a:cubicBezTo>
                        <a:cubicBezTo>
                          <a:pt x="295650" y="426973"/>
                          <a:pt x="296704" y="421749"/>
                          <a:pt x="297758" y="416525"/>
                        </a:cubicBezTo>
                        <a:cubicBezTo>
                          <a:pt x="299100" y="409768"/>
                          <a:pt x="300490" y="403010"/>
                          <a:pt x="302024" y="396301"/>
                        </a:cubicBezTo>
                        <a:cubicBezTo>
                          <a:pt x="302791" y="392659"/>
                          <a:pt x="303653" y="388968"/>
                          <a:pt x="304516" y="385326"/>
                        </a:cubicBezTo>
                        <a:cubicBezTo>
                          <a:pt x="304947" y="383313"/>
                          <a:pt x="305378" y="381349"/>
                          <a:pt x="305905" y="379336"/>
                        </a:cubicBezTo>
                        <a:cubicBezTo>
                          <a:pt x="306864" y="375071"/>
                          <a:pt x="307918" y="370853"/>
                          <a:pt x="309021" y="366636"/>
                        </a:cubicBezTo>
                        <a:cubicBezTo>
                          <a:pt x="309117" y="366156"/>
                          <a:pt x="309212" y="365629"/>
                          <a:pt x="309356" y="365150"/>
                        </a:cubicBezTo>
                        <a:cubicBezTo>
                          <a:pt x="310506" y="360453"/>
                          <a:pt x="311752" y="355757"/>
                          <a:pt x="312998" y="351108"/>
                        </a:cubicBezTo>
                        <a:cubicBezTo>
                          <a:pt x="315634" y="341092"/>
                          <a:pt x="318462" y="331172"/>
                          <a:pt x="321481" y="321299"/>
                        </a:cubicBezTo>
                        <a:cubicBezTo>
                          <a:pt x="322919" y="316507"/>
                          <a:pt x="324452" y="311666"/>
                          <a:pt x="325938" y="306922"/>
                        </a:cubicBezTo>
                        <a:cubicBezTo>
                          <a:pt x="326034" y="306778"/>
                          <a:pt x="326034" y="306634"/>
                          <a:pt x="326082" y="306538"/>
                        </a:cubicBezTo>
                        <a:cubicBezTo>
                          <a:pt x="327663" y="301602"/>
                          <a:pt x="329293" y="296714"/>
                          <a:pt x="330970" y="291873"/>
                        </a:cubicBezTo>
                        <a:cubicBezTo>
                          <a:pt x="332456" y="287512"/>
                          <a:pt x="333989" y="283199"/>
                          <a:pt x="335523" y="278886"/>
                        </a:cubicBezTo>
                        <a:cubicBezTo>
                          <a:pt x="337488" y="273470"/>
                          <a:pt x="339501" y="268007"/>
                          <a:pt x="341609" y="262592"/>
                        </a:cubicBezTo>
                        <a:cubicBezTo>
                          <a:pt x="343430" y="257847"/>
                          <a:pt x="345300" y="253151"/>
                          <a:pt x="347216" y="248454"/>
                        </a:cubicBezTo>
                        <a:cubicBezTo>
                          <a:pt x="348846" y="244476"/>
                          <a:pt x="350523" y="240498"/>
                          <a:pt x="352201" y="236569"/>
                        </a:cubicBezTo>
                        <a:cubicBezTo>
                          <a:pt x="354836" y="230386"/>
                          <a:pt x="357568" y="224300"/>
                          <a:pt x="360396" y="218213"/>
                        </a:cubicBezTo>
                        <a:cubicBezTo>
                          <a:pt x="362265" y="214092"/>
                          <a:pt x="364182" y="210066"/>
                          <a:pt x="366147" y="205993"/>
                        </a:cubicBezTo>
                        <a:cubicBezTo>
                          <a:pt x="560145" y="-194081"/>
                          <a:pt x="1038336" y="49711"/>
                          <a:pt x="1088561" y="418155"/>
                        </a:cubicBezTo>
                        <a:cubicBezTo>
                          <a:pt x="1092826" y="455104"/>
                          <a:pt x="1094743" y="493061"/>
                          <a:pt x="1094743" y="531784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39" name="图形 7">
                    <a:extLst>
                      <a:ext uri="{FF2B5EF4-FFF2-40B4-BE49-F238E27FC236}">
                        <a16:creationId xmlns:a16="http://schemas.microsoft.com/office/drawing/2014/main" id="{66525BD5-B2DB-5846-FC43-E168FDF0EEA1}"/>
                      </a:ext>
                    </a:extLst>
                  </p:cNvPr>
                  <p:cNvGrpSpPr/>
                  <p:nvPr/>
                </p:nvGrpSpPr>
                <p:grpSpPr>
                  <a:xfrm>
                    <a:off x="4077945" y="4443884"/>
                    <a:ext cx="1073748" cy="1977958"/>
                    <a:chOff x="4077945" y="4443884"/>
                    <a:chExt cx="1073748" cy="1977958"/>
                  </a:xfrm>
                  <a:solidFill>
                    <a:srgbClr val="DE0202"/>
                  </a:solidFill>
                </p:grpSpPr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A8DB71C4-B333-E3F2-B11C-B653599F12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5664" y="4443884"/>
                      <a:ext cx="976029" cy="1667644"/>
                    </a:xfrm>
                    <a:custGeom>
                      <a:avLst/>
                      <a:gdLst>
                        <a:gd name="connsiteX0" fmla="*/ 969849 w 976029"/>
                        <a:gd name="connsiteY0" fmla="*/ 418155 h 1667644"/>
                        <a:gd name="connsiteX1" fmla="*/ 865517 w 976029"/>
                        <a:gd name="connsiteY1" fmla="*/ 1196113 h 1667644"/>
                        <a:gd name="connsiteX2" fmla="*/ 804653 w 976029"/>
                        <a:gd name="connsiteY2" fmla="*/ 1590149 h 1667644"/>
                        <a:gd name="connsiteX3" fmla="*/ 501195 w 976029"/>
                        <a:gd name="connsiteY3" fmla="*/ 1656285 h 1667644"/>
                        <a:gd name="connsiteX4" fmla="*/ 232817 w 976029"/>
                        <a:gd name="connsiteY4" fmla="*/ 1445417 h 1667644"/>
                        <a:gd name="connsiteX5" fmla="*/ 0 w 976029"/>
                        <a:gd name="connsiteY5" fmla="*/ 1417956 h 1667644"/>
                        <a:gd name="connsiteX6" fmla="*/ 78069 w 976029"/>
                        <a:gd name="connsiteY6" fmla="*/ 1196113 h 1667644"/>
                        <a:gd name="connsiteX7" fmla="*/ 247434 w 976029"/>
                        <a:gd name="connsiteY7" fmla="*/ 205993 h 1667644"/>
                        <a:gd name="connsiteX8" fmla="*/ 969849 w 976029"/>
                        <a:gd name="connsiteY8" fmla="*/ 418155 h 16676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76029" h="1667644">
                          <a:moveTo>
                            <a:pt x="969849" y="418155"/>
                          </a:moveTo>
                          <a:cubicBezTo>
                            <a:pt x="998316" y="664822"/>
                            <a:pt x="922404" y="958935"/>
                            <a:pt x="865517" y="1196113"/>
                          </a:cubicBezTo>
                          <a:cubicBezTo>
                            <a:pt x="830293" y="1325318"/>
                            <a:pt x="820468" y="1458165"/>
                            <a:pt x="804653" y="1590149"/>
                          </a:cubicBezTo>
                          <a:cubicBezTo>
                            <a:pt x="707845" y="1636540"/>
                            <a:pt x="616933" y="1691893"/>
                            <a:pt x="501195" y="1656285"/>
                          </a:cubicBezTo>
                          <a:cubicBezTo>
                            <a:pt x="376591" y="1627530"/>
                            <a:pt x="328667" y="1493341"/>
                            <a:pt x="232817" y="1445417"/>
                          </a:cubicBezTo>
                          <a:cubicBezTo>
                            <a:pt x="153119" y="1401135"/>
                            <a:pt x="75625" y="1398355"/>
                            <a:pt x="0" y="1417956"/>
                          </a:cubicBezTo>
                          <a:cubicBezTo>
                            <a:pt x="28707" y="1343337"/>
                            <a:pt x="57222" y="1269102"/>
                            <a:pt x="78069" y="1196113"/>
                          </a:cubicBezTo>
                          <a:cubicBezTo>
                            <a:pt x="178135" y="883262"/>
                            <a:pt x="102894" y="504131"/>
                            <a:pt x="247434" y="205993"/>
                          </a:cubicBezTo>
                          <a:cubicBezTo>
                            <a:pt x="441433" y="-194081"/>
                            <a:pt x="919624" y="49711"/>
                            <a:pt x="969849" y="418155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0830C1DB-D61E-7F99-294F-F32DFA2735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77945" y="6087967"/>
                      <a:ext cx="848024" cy="333874"/>
                    </a:xfrm>
                    <a:custGeom>
                      <a:avLst/>
                      <a:gdLst>
                        <a:gd name="connsiteX0" fmla="*/ 822050 w 848024"/>
                        <a:gd name="connsiteY0" fmla="*/ 304637 h 333874"/>
                        <a:gd name="connsiteX1" fmla="*/ 823679 w 848024"/>
                        <a:gd name="connsiteY1" fmla="*/ 313168 h 333874"/>
                        <a:gd name="connsiteX2" fmla="*/ 818024 w 848024"/>
                        <a:gd name="connsiteY2" fmla="*/ 315084 h 333874"/>
                        <a:gd name="connsiteX3" fmla="*/ 792480 w 848024"/>
                        <a:gd name="connsiteY3" fmla="*/ 322609 h 333874"/>
                        <a:gd name="connsiteX4" fmla="*/ 777623 w 848024"/>
                        <a:gd name="connsiteY4" fmla="*/ 326251 h 333874"/>
                        <a:gd name="connsiteX5" fmla="*/ 762384 w 848024"/>
                        <a:gd name="connsiteY5" fmla="*/ 328983 h 333874"/>
                        <a:gd name="connsiteX6" fmla="*/ 731137 w 848024"/>
                        <a:gd name="connsiteY6" fmla="*/ 332865 h 333874"/>
                        <a:gd name="connsiteX7" fmla="*/ 666391 w 848024"/>
                        <a:gd name="connsiteY7" fmla="*/ 332146 h 333874"/>
                        <a:gd name="connsiteX8" fmla="*/ 536707 w 848024"/>
                        <a:gd name="connsiteY8" fmla="*/ 299893 h 333874"/>
                        <a:gd name="connsiteX9" fmla="*/ 422646 w 848024"/>
                        <a:gd name="connsiteY9" fmla="*/ 227383 h 333874"/>
                        <a:gd name="connsiteX10" fmla="*/ 410042 w 848024"/>
                        <a:gd name="connsiteY10" fmla="*/ 216312 h 333874"/>
                        <a:gd name="connsiteX11" fmla="*/ 397774 w 848024"/>
                        <a:gd name="connsiteY11" fmla="*/ 204619 h 333874"/>
                        <a:gd name="connsiteX12" fmla="*/ 391639 w 848024"/>
                        <a:gd name="connsiteY12" fmla="*/ 198867 h 333874"/>
                        <a:gd name="connsiteX13" fmla="*/ 385984 w 848024"/>
                        <a:gd name="connsiteY13" fmla="*/ 193117 h 333874"/>
                        <a:gd name="connsiteX14" fmla="*/ 374626 w 848024"/>
                        <a:gd name="connsiteY14" fmla="*/ 181759 h 333874"/>
                        <a:gd name="connsiteX15" fmla="*/ 352102 w 848024"/>
                        <a:gd name="connsiteY15" fmla="*/ 157892 h 333874"/>
                        <a:gd name="connsiteX16" fmla="*/ 332596 w 848024"/>
                        <a:gd name="connsiteY16" fmla="*/ 138339 h 333874"/>
                        <a:gd name="connsiteX17" fmla="*/ 329721 w 848024"/>
                        <a:gd name="connsiteY17" fmla="*/ 135607 h 333874"/>
                        <a:gd name="connsiteX18" fmla="*/ 281988 w 848024"/>
                        <a:gd name="connsiteY18" fmla="*/ 97316 h 333874"/>
                        <a:gd name="connsiteX19" fmla="*/ 229463 w 848024"/>
                        <a:gd name="connsiteY19" fmla="*/ 74264 h 333874"/>
                        <a:gd name="connsiteX20" fmla="*/ 216092 w 848024"/>
                        <a:gd name="connsiteY20" fmla="*/ 71340 h 333874"/>
                        <a:gd name="connsiteX21" fmla="*/ 202769 w 848024"/>
                        <a:gd name="connsiteY21" fmla="*/ 69328 h 333874"/>
                        <a:gd name="connsiteX22" fmla="*/ 189542 w 848024"/>
                        <a:gd name="connsiteY22" fmla="*/ 68178 h 333874"/>
                        <a:gd name="connsiteX23" fmla="*/ 183024 w 848024"/>
                        <a:gd name="connsiteY23" fmla="*/ 67794 h 333874"/>
                        <a:gd name="connsiteX24" fmla="*/ 176746 w 848024"/>
                        <a:gd name="connsiteY24" fmla="*/ 67746 h 333874"/>
                        <a:gd name="connsiteX25" fmla="*/ 164285 w 848024"/>
                        <a:gd name="connsiteY25" fmla="*/ 67746 h 333874"/>
                        <a:gd name="connsiteX26" fmla="*/ 150004 w 848024"/>
                        <a:gd name="connsiteY26" fmla="*/ 68082 h 333874"/>
                        <a:gd name="connsiteX27" fmla="*/ 146457 w 848024"/>
                        <a:gd name="connsiteY27" fmla="*/ 68130 h 333874"/>
                        <a:gd name="connsiteX28" fmla="*/ 146026 w 848024"/>
                        <a:gd name="connsiteY28" fmla="*/ 68130 h 333874"/>
                        <a:gd name="connsiteX29" fmla="*/ 146457 w 848024"/>
                        <a:gd name="connsiteY29" fmla="*/ 68178 h 333874"/>
                        <a:gd name="connsiteX30" fmla="*/ 145643 w 848024"/>
                        <a:gd name="connsiteY30" fmla="*/ 68226 h 333874"/>
                        <a:gd name="connsiteX31" fmla="*/ 143918 w 848024"/>
                        <a:gd name="connsiteY31" fmla="*/ 68273 h 333874"/>
                        <a:gd name="connsiteX32" fmla="*/ 136968 w 848024"/>
                        <a:gd name="connsiteY32" fmla="*/ 68561 h 333874"/>
                        <a:gd name="connsiteX33" fmla="*/ 123406 w 848024"/>
                        <a:gd name="connsiteY33" fmla="*/ 68848 h 333874"/>
                        <a:gd name="connsiteX34" fmla="*/ 71599 w 848024"/>
                        <a:gd name="connsiteY34" fmla="*/ 68992 h 333874"/>
                        <a:gd name="connsiteX35" fmla="*/ 47206 w 848024"/>
                        <a:gd name="connsiteY35" fmla="*/ 69184 h 333874"/>
                        <a:gd name="connsiteX36" fmla="*/ 23915 w 848024"/>
                        <a:gd name="connsiteY36" fmla="*/ 69759 h 333874"/>
                        <a:gd name="connsiteX37" fmla="*/ 0 w 848024"/>
                        <a:gd name="connsiteY37" fmla="*/ 71005 h 333874"/>
                        <a:gd name="connsiteX38" fmla="*/ 16582 w 848024"/>
                        <a:gd name="connsiteY38" fmla="*/ 5061 h 333874"/>
                        <a:gd name="connsiteX39" fmla="*/ 18020 w 848024"/>
                        <a:gd name="connsiteY39" fmla="*/ 4821 h 333874"/>
                        <a:gd name="connsiteX40" fmla="*/ 43707 w 848024"/>
                        <a:gd name="connsiteY40" fmla="*/ 1994 h 333874"/>
                        <a:gd name="connsiteX41" fmla="*/ 70305 w 848024"/>
                        <a:gd name="connsiteY41" fmla="*/ 460 h 333874"/>
                        <a:gd name="connsiteX42" fmla="*/ 125610 w 848024"/>
                        <a:gd name="connsiteY42" fmla="*/ 1562 h 333874"/>
                        <a:gd name="connsiteX43" fmla="*/ 139748 w 848024"/>
                        <a:gd name="connsiteY43" fmla="*/ 2856 h 333874"/>
                        <a:gd name="connsiteX44" fmla="*/ 146841 w 848024"/>
                        <a:gd name="connsiteY44" fmla="*/ 3767 h 333874"/>
                        <a:gd name="connsiteX45" fmla="*/ 148662 w 848024"/>
                        <a:gd name="connsiteY45" fmla="*/ 4007 h 333874"/>
                        <a:gd name="connsiteX46" fmla="*/ 149525 w 848024"/>
                        <a:gd name="connsiteY46" fmla="*/ 4103 h 333874"/>
                        <a:gd name="connsiteX47" fmla="*/ 150915 w 848024"/>
                        <a:gd name="connsiteY47" fmla="*/ 4198 h 333874"/>
                        <a:gd name="connsiteX48" fmla="*/ 151346 w 848024"/>
                        <a:gd name="connsiteY48" fmla="*/ 4294 h 333874"/>
                        <a:gd name="connsiteX49" fmla="*/ 154844 w 848024"/>
                        <a:gd name="connsiteY49" fmla="*/ 4821 h 333874"/>
                        <a:gd name="connsiteX50" fmla="*/ 168934 w 848024"/>
                        <a:gd name="connsiteY50" fmla="*/ 7361 h 333874"/>
                        <a:gd name="connsiteX51" fmla="*/ 170707 w 848024"/>
                        <a:gd name="connsiteY51" fmla="*/ 7649 h 333874"/>
                        <a:gd name="connsiteX52" fmla="*/ 172720 w 848024"/>
                        <a:gd name="connsiteY52" fmla="*/ 8128 h 333874"/>
                        <a:gd name="connsiteX53" fmla="*/ 176842 w 848024"/>
                        <a:gd name="connsiteY53" fmla="*/ 9134 h 333874"/>
                        <a:gd name="connsiteX54" fmla="*/ 184989 w 848024"/>
                        <a:gd name="connsiteY54" fmla="*/ 11195 h 333874"/>
                        <a:gd name="connsiteX55" fmla="*/ 193088 w 848024"/>
                        <a:gd name="connsiteY55" fmla="*/ 13400 h 333874"/>
                        <a:gd name="connsiteX56" fmla="*/ 200804 w 848024"/>
                        <a:gd name="connsiteY56" fmla="*/ 16084 h 333874"/>
                        <a:gd name="connsiteX57" fmla="*/ 216140 w 848024"/>
                        <a:gd name="connsiteY57" fmla="*/ 21978 h 333874"/>
                        <a:gd name="connsiteX58" fmla="*/ 231140 w 848024"/>
                        <a:gd name="connsiteY58" fmla="*/ 28879 h 333874"/>
                        <a:gd name="connsiteX59" fmla="*/ 245661 w 848024"/>
                        <a:gd name="connsiteY59" fmla="*/ 36787 h 333874"/>
                        <a:gd name="connsiteX60" fmla="*/ 298187 w 848024"/>
                        <a:gd name="connsiteY60" fmla="*/ 75606 h 333874"/>
                        <a:gd name="connsiteX61" fmla="*/ 345536 w 848024"/>
                        <a:gd name="connsiteY61" fmla="*/ 118642 h 333874"/>
                        <a:gd name="connsiteX62" fmla="*/ 351239 w 848024"/>
                        <a:gd name="connsiteY62" fmla="*/ 123818 h 333874"/>
                        <a:gd name="connsiteX63" fmla="*/ 369211 w 848024"/>
                        <a:gd name="connsiteY63" fmla="*/ 139968 h 333874"/>
                        <a:gd name="connsiteX64" fmla="*/ 381288 w 848024"/>
                        <a:gd name="connsiteY64" fmla="*/ 150320 h 333874"/>
                        <a:gd name="connsiteX65" fmla="*/ 387422 w 848024"/>
                        <a:gd name="connsiteY65" fmla="*/ 155400 h 333874"/>
                        <a:gd name="connsiteX66" fmla="*/ 390489 w 848024"/>
                        <a:gd name="connsiteY66" fmla="*/ 157892 h 333874"/>
                        <a:gd name="connsiteX67" fmla="*/ 392023 w 848024"/>
                        <a:gd name="connsiteY67" fmla="*/ 159186 h 333874"/>
                        <a:gd name="connsiteX68" fmla="*/ 392598 w 848024"/>
                        <a:gd name="connsiteY68" fmla="*/ 159617 h 333874"/>
                        <a:gd name="connsiteX69" fmla="*/ 392790 w 848024"/>
                        <a:gd name="connsiteY69" fmla="*/ 159809 h 333874"/>
                        <a:gd name="connsiteX70" fmla="*/ 392981 w 848024"/>
                        <a:gd name="connsiteY70" fmla="*/ 159905 h 333874"/>
                        <a:gd name="connsiteX71" fmla="*/ 393029 w 848024"/>
                        <a:gd name="connsiteY71" fmla="*/ 159905 h 333874"/>
                        <a:gd name="connsiteX72" fmla="*/ 406160 w 848024"/>
                        <a:gd name="connsiteY72" fmla="*/ 169154 h 333874"/>
                        <a:gd name="connsiteX73" fmla="*/ 412774 w 848024"/>
                        <a:gd name="connsiteY73" fmla="*/ 173707 h 333874"/>
                        <a:gd name="connsiteX74" fmla="*/ 419388 w 848024"/>
                        <a:gd name="connsiteY74" fmla="*/ 177685 h 333874"/>
                        <a:gd name="connsiteX75" fmla="*/ 432567 w 848024"/>
                        <a:gd name="connsiteY75" fmla="*/ 185449 h 333874"/>
                        <a:gd name="connsiteX76" fmla="*/ 446321 w 848024"/>
                        <a:gd name="connsiteY76" fmla="*/ 192685 h 333874"/>
                        <a:gd name="connsiteX77" fmla="*/ 474261 w 848024"/>
                        <a:gd name="connsiteY77" fmla="*/ 205865 h 333874"/>
                        <a:gd name="connsiteX78" fmla="*/ 488399 w 848024"/>
                        <a:gd name="connsiteY78" fmla="*/ 211663 h 333874"/>
                        <a:gd name="connsiteX79" fmla="*/ 502585 w 848024"/>
                        <a:gd name="connsiteY79" fmla="*/ 217079 h 333874"/>
                        <a:gd name="connsiteX80" fmla="*/ 516770 w 848024"/>
                        <a:gd name="connsiteY80" fmla="*/ 222302 h 333874"/>
                        <a:gd name="connsiteX81" fmla="*/ 530956 w 848024"/>
                        <a:gd name="connsiteY81" fmla="*/ 226999 h 333874"/>
                        <a:gd name="connsiteX82" fmla="*/ 538001 w 848024"/>
                        <a:gd name="connsiteY82" fmla="*/ 229395 h 333874"/>
                        <a:gd name="connsiteX83" fmla="*/ 545094 w 848024"/>
                        <a:gd name="connsiteY83" fmla="*/ 231456 h 333874"/>
                        <a:gd name="connsiteX84" fmla="*/ 559184 w 848024"/>
                        <a:gd name="connsiteY84" fmla="*/ 235770 h 333874"/>
                        <a:gd name="connsiteX85" fmla="*/ 671183 w 848024"/>
                        <a:gd name="connsiteY85" fmla="*/ 252351 h 333874"/>
                        <a:gd name="connsiteX86" fmla="*/ 774988 w 848024"/>
                        <a:gd name="connsiteY86" fmla="*/ 243916 h 333874"/>
                        <a:gd name="connsiteX87" fmla="*/ 799429 w 848024"/>
                        <a:gd name="connsiteY87" fmla="*/ 238933 h 333874"/>
                        <a:gd name="connsiteX88" fmla="*/ 848025 w 848024"/>
                        <a:gd name="connsiteY88" fmla="*/ 224411 h 333874"/>
                        <a:gd name="connsiteX89" fmla="*/ 822050 w 848024"/>
                        <a:gd name="connsiteY89" fmla="*/ 304637 h 3338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</a:cxnLst>
                      <a:rect l="l" t="t" r="r" b="b"/>
                      <a:pathLst>
                        <a:path w="848024" h="333874">
                          <a:moveTo>
                            <a:pt x="822050" y="304637"/>
                          </a:moveTo>
                          <a:cubicBezTo>
                            <a:pt x="822625" y="307464"/>
                            <a:pt x="823152" y="310292"/>
                            <a:pt x="823679" y="313168"/>
                          </a:cubicBezTo>
                          <a:cubicBezTo>
                            <a:pt x="821810" y="313839"/>
                            <a:pt x="819941" y="314461"/>
                            <a:pt x="818024" y="315084"/>
                          </a:cubicBezTo>
                          <a:cubicBezTo>
                            <a:pt x="809733" y="317864"/>
                            <a:pt x="801203" y="320404"/>
                            <a:pt x="792480" y="322609"/>
                          </a:cubicBezTo>
                          <a:cubicBezTo>
                            <a:pt x="787544" y="323807"/>
                            <a:pt x="782608" y="325053"/>
                            <a:pt x="777623" y="326251"/>
                          </a:cubicBezTo>
                          <a:cubicBezTo>
                            <a:pt x="772591" y="327161"/>
                            <a:pt x="767511" y="328072"/>
                            <a:pt x="762384" y="328983"/>
                          </a:cubicBezTo>
                          <a:cubicBezTo>
                            <a:pt x="752176" y="330948"/>
                            <a:pt x="741680" y="331715"/>
                            <a:pt x="731137" y="332865"/>
                          </a:cubicBezTo>
                          <a:cubicBezTo>
                            <a:pt x="710002" y="334159"/>
                            <a:pt x="688244" y="334494"/>
                            <a:pt x="666391" y="332146"/>
                          </a:cubicBezTo>
                          <a:cubicBezTo>
                            <a:pt x="622636" y="328264"/>
                            <a:pt x="578737" y="316570"/>
                            <a:pt x="536707" y="299893"/>
                          </a:cubicBezTo>
                          <a:cubicBezTo>
                            <a:pt x="494869" y="282544"/>
                            <a:pt x="456194" y="257192"/>
                            <a:pt x="422646" y="227383"/>
                          </a:cubicBezTo>
                          <a:lnTo>
                            <a:pt x="410042" y="216312"/>
                          </a:lnTo>
                          <a:lnTo>
                            <a:pt x="397774" y="204619"/>
                          </a:lnTo>
                          <a:lnTo>
                            <a:pt x="391639" y="198867"/>
                          </a:lnTo>
                          <a:lnTo>
                            <a:pt x="385984" y="193117"/>
                          </a:lnTo>
                          <a:lnTo>
                            <a:pt x="374626" y="181759"/>
                          </a:lnTo>
                          <a:cubicBezTo>
                            <a:pt x="367102" y="173803"/>
                            <a:pt x="359626" y="165800"/>
                            <a:pt x="352102" y="157892"/>
                          </a:cubicBezTo>
                          <a:cubicBezTo>
                            <a:pt x="345632" y="151231"/>
                            <a:pt x="339210" y="144617"/>
                            <a:pt x="332596" y="138339"/>
                          </a:cubicBezTo>
                          <a:cubicBezTo>
                            <a:pt x="331638" y="137428"/>
                            <a:pt x="330679" y="136518"/>
                            <a:pt x="329721" y="135607"/>
                          </a:cubicBezTo>
                          <a:cubicBezTo>
                            <a:pt x="314673" y="121134"/>
                            <a:pt x="298858" y="107907"/>
                            <a:pt x="281988" y="97316"/>
                          </a:cubicBezTo>
                          <a:cubicBezTo>
                            <a:pt x="265167" y="86676"/>
                            <a:pt x="247387" y="78769"/>
                            <a:pt x="229463" y="74264"/>
                          </a:cubicBezTo>
                          <a:cubicBezTo>
                            <a:pt x="225006" y="73113"/>
                            <a:pt x="220501" y="72299"/>
                            <a:pt x="216092" y="71340"/>
                          </a:cubicBezTo>
                          <a:cubicBezTo>
                            <a:pt x="211683" y="70334"/>
                            <a:pt x="207130" y="70046"/>
                            <a:pt x="202769" y="69328"/>
                          </a:cubicBezTo>
                          <a:cubicBezTo>
                            <a:pt x="198408" y="68561"/>
                            <a:pt x="193903" y="68465"/>
                            <a:pt x="189542" y="68178"/>
                          </a:cubicBezTo>
                          <a:lnTo>
                            <a:pt x="183024" y="67794"/>
                          </a:lnTo>
                          <a:cubicBezTo>
                            <a:pt x="180867" y="67698"/>
                            <a:pt x="178806" y="67794"/>
                            <a:pt x="176746" y="67746"/>
                          </a:cubicBezTo>
                          <a:lnTo>
                            <a:pt x="164285" y="67746"/>
                          </a:lnTo>
                          <a:cubicBezTo>
                            <a:pt x="159493" y="67842"/>
                            <a:pt x="154749" y="67986"/>
                            <a:pt x="150004" y="68082"/>
                          </a:cubicBezTo>
                          <a:lnTo>
                            <a:pt x="146457" y="68130"/>
                          </a:lnTo>
                          <a:lnTo>
                            <a:pt x="146026" y="68130"/>
                          </a:lnTo>
                          <a:cubicBezTo>
                            <a:pt x="146218" y="68130"/>
                            <a:pt x="146362" y="68130"/>
                            <a:pt x="146457" y="68178"/>
                          </a:cubicBezTo>
                          <a:lnTo>
                            <a:pt x="145643" y="68226"/>
                          </a:lnTo>
                          <a:lnTo>
                            <a:pt x="143918" y="68273"/>
                          </a:lnTo>
                          <a:lnTo>
                            <a:pt x="136968" y="68561"/>
                          </a:lnTo>
                          <a:cubicBezTo>
                            <a:pt x="132416" y="68657"/>
                            <a:pt x="127911" y="68753"/>
                            <a:pt x="123406" y="68848"/>
                          </a:cubicBezTo>
                          <a:cubicBezTo>
                            <a:pt x="105434" y="69136"/>
                            <a:pt x="88181" y="69232"/>
                            <a:pt x="71599" y="68992"/>
                          </a:cubicBezTo>
                          <a:cubicBezTo>
                            <a:pt x="63260" y="68896"/>
                            <a:pt x="55161" y="69088"/>
                            <a:pt x="47206" y="69184"/>
                          </a:cubicBezTo>
                          <a:cubicBezTo>
                            <a:pt x="39250" y="69232"/>
                            <a:pt x="31486" y="69471"/>
                            <a:pt x="23915" y="69759"/>
                          </a:cubicBezTo>
                          <a:cubicBezTo>
                            <a:pt x="15719" y="70046"/>
                            <a:pt x="7716" y="70478"/>
                            <a:pt x="0" y="71005"/>
                          </a:cubicBezTo>
                          <a:cubicBezTo>
                            <a:pt x="4745" y="49103"/>
                            <a:pt x="10304" y="27106"/>
                            <a:pt x="16582" y="5061"/>
                          </a:cubicBezTo>
                          <a:cubicBezTo>
                            <a:pt x="17061" y="4965"/>
                            <a:pt x="17541" y="4869"/>
                            <a:pt x="18020" y="4821"/>
                          </a:cubicBezTo>
                          <a:cubicBezTo>
                            <a:pt x="26406" y="3767"/>
                            <a:pt x="34985" y="2808"/>
                            <a:pt x="43707" y="1994"/>
                          </a:cubicBezTo>
                          <a:cubicBezTo>
                            <a:pt x="52429" y="1275"/>
                            <a:pt x="61296" y="795"/>
                            <a:pt x="70305" y="460"/>
                          </a:cubicBezTo>
                          <a:cubicBezTo>
                            <a:pt x="88277" y="-451"/>
                            <a:pt x="106824" y="28"/>
                            <a:pt x="125610" y="1562"/>
                          </a:cubicBezTo>
                          <a:cubicBezTo>
                            <a:pt x="130307" y="1994"/>
                            <a:pt x="135004" y="2425"/>
                            <a:pt x="139748" y="2856"/>
                          </a:cubicBezTo>
                          <a:lnTo>
                            <a:pt x="146841" y="3767"/>
                          </a:lnTo>
                          <a:lnTo>
                            <a:pt x="148662" y="4007"/>
                          </a:lnTo>
                          <a:lnTo>
                            <a:pt x="149525" y="4103"/>
                          </a:lnTo>
                          <a:cubicBezTo>
                            <a:pt x="150100" y="4150"/>
                            <a:pt x="148902" y="4103"/>
                            <a:pt x="150915" y="4198"/>
                          </a:cubicBezTo>
                          <a:lnTo>
                            <a:pt x="151346" y="4294"/>
                          </a:lnTo>
                          <a:lnTo>
                            <a:pt x="154844" y="4821"/>
                          </a:lnTo>
                          <a:cubicBezTo>
                            <a:pt x="159493" y="5684"/>
                            <a:pt x="164189" y="6499"/>
                            <a:pt x="168934" y="7361"/>
                          </a:cubicBezTo>
                          <a:lnTo>
                            <a:pt x="170707" y="7649"/>
                          </a:lnTo>
                          <a:lnTo>
                            <a:pt x="172720" y="8128"/>
                          </a:lnTo>
                          <a:lnTo>
                            <a:pt x="176842" y="9134"/>
                          </a:lnTo>
                          <a:lnTo>
                            <a:pt x="184989" y="11195"/>
                          </a:lnTo>
                          <a:cubicBezTo>
                            <a:pt x="187721" y="11914"/>
                            <a:pt x="190500" y="12489"/>
                            <a:pt x="193088" y="13400"/>
                          </a:cubicBezTo>
                          <a:lnTo>
                            <a:pt x="200804" y="16084"/>
                          </a:lnTo>
                          <a:cubicBezTo>
                            <a:pt x="205980" y="17952"/>
                            <a:pt x="211108" y="19582"/>
                            <a:pt x="216140" y="21978"/>
                          </a:cubicBezTo>
                          <a:cubicBezTo>
                            <a:pt x="221124" y="24279"/>
                            <a:pt x="226252" y="26196"/>
                            <a:pt x="231140" y="28879"/>
                          </a:cubicBezTo>
                          <a:cubicBezTo>
                            <a:pt x="235981" y="31515"/>
                            <a:pt x="240917" y="34007"/>
                            <a:pt x="245661" y="36787"/>
                          </a:cubicBezTo>
                          <a:cubicBezTo>
                            <a:pt x="264687" y="48001"/>
                            <a:pt x="281988" y="61516"/>
                            <a:pt x="298187" y="75606"/>
                          </a:cubicBezTo>
                          <a:cubicBezTo>
                            <a:pt x="314385" y="89696"/>
                            <a:pt x="329817" y="104360"/>
                            <a:pt x="345536" y="118642"/>
                          </a:cubicBezTo>
                          <a:cubicBezTo>
                            <a:pt x="347405" y="120367"/>
                            <a:pt x="349322" y="122093"/>
                            <a:pt x="351239" y="123818"/>
                          </a:cubicBezTo>
                          <a:cubicBezTo>
                            <a:pt x="357182" y="129281"/>
                            <a:pt x="363172" y="134649"/>
                            <a:pt x="369211" y="139968"/>
                          </a:cubicBezTo>
                          <a:lnTo>
                            <a:pt x="381288" y="150320"/>
                          </a:lnTo>
                          <a:lnTo>
                            <a:pt x="387422" y="155400"/>
                          </a:lnTo>
                          <a:lnTo>
                            <a:pt x="390489" y="157892"/>
                          </a:lnTo>
                          <a:lnTo>
                            <a:pt x="392023" y="159186"/>
                          </a:lnTo>
                          <a:lnTo>
                            <a:pt x="392598" y="159617"/>
                          </a:lnTo>
                          <a:lnTo>
                            <a:pt x="392790" y="159809"/>
                          </a:lnTo>
                          <a:cubicBezTo>
                            <a:pt x="393077" y="160049"/>
                            <a:pt x="393029" y="160001"/>
                            <a:pt x="392981" y="159905"/>
                          </a:cubicBezTo>
                          <a:lnTo>
                            <a:pt x="393029" y="159905"/>
                          </a:lnTo>
                          <a:lnTo>
                            <a:pt x="406160" y="169154"/>
                          </a:lnTo>
                          <a:lnTo>
                            <a:pt x="412774" y="173707"/>
                          </a:lnTo>
                          <a:lnTo>
                            <a:pt x="419388" y="177685"/>
                          </a:lnTo>
                          <a:lnTo>
                            <a:pt x="432567" y="185449"/>
                          </a:lnTo>
                          <a:lnTo>
                            <a:pt x="446321" y="192685"/>
                          </a:lnTo>
                          <a:cubicBezTo>
                            <a:pt x="455379" y="197622"/>
                            <a:pt x="465012" y="201503"/>
                            <a:pt x="474261" y="205865"/>
                          </a:cubicBezTo>
                          <a:cubicBezTo>
                            <a:pt x="478910" y="207877"/>
                            <a:pt x="483703" y="209746"/>
                            <a:pt x="488399" y="211663"/>
                          </a:cubicBezTo>
                          <a:cubicBezTo>
                            <a:pt x="493096" y="213628"/>
                            <a:pt x="497792" y="215498"/>
                            <a:pt x="502585" y="217079"/>
                          </a:cubicBezTo>
                          <a:lnTo>
                            <a:pt x="516770" y="222302"/>
                          </a:lnTo>
                          <a:lnTo>
                            <a:pt x="530956" y="226999"/>
                          </a:lnTo>
                          <a:lnTo>
                            <a:pt x="538001" y="229395"/>
                          </a:lnTo>
                          <a:lnTo>
                            <a:pt x="545094" y="231456"/>
                          </a:lnTo>
                          <a:cubicBezTo>
                            <a:pt x="549886" y="232798"/>
                            <a:pt x="554535" y="234332"/>
                            <a:pt x="559184" y="235770"/>
                          </a:cubicBezTo>
                          <a:cubicBezTo>
                            <a:pt x="596900" y="246265"/>
                            <a:pt x="634808" y="252016"/>
                            <a:pt x="671183" y="252351"/>
                          </a:cubicBezTo>
                          <a:cubicBezTo>
                            <a:pt x="707606" y="253166"/>
                            <a:pt x="742399" y="249763"/>
                            <a:pt x="774988" y="243916"/>
                          </a:cubicBezTo>
                          <a:cubicBezTo>
                            <a:pt x="783279" y="242479"/>
                            <a:pt x="791426" y="240849"/>
                            <a:pt x="799429" y="238933"/>
                          </a:cubicBezTo>
                          <a:cubicBezTo>
                            <a:pt x="816395" y="234955"/>
                            <a:pt x="832641" y="230018"/>
                            <a:pt x="848025" y="224411"/>
                          </a:cubicBezTo>
                          <a:cubicBezTo>
                            <a:pt x="840644" y="249668"/>
                            <a:pt x="832258" y="277272"/>
                            <a:pt x="822050" y="304637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2" name="任意多边形: 形状 41">
                      <a:extLst>
                        <a:ext uri="{FF2B5EF4-FFF2-40B4-BE49-F238E27FC236}">
                          <a16:creationId xmlns:a16="http://schemas.microsoft.com/office/drawing/2014/main" id="{A427CCB8-4380-5E60-4C44-A0DEC0A7A9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6908" y="5951670"/>
                      <a:ext cx="844334" cy="333889"/>
                    </a:xfrm>
                    <a:custGeom>
                      <a:avLst/>
                      <a:gdLst>
                        <a:gd name="connsiteX0" fmla="*/ 844334 w 844334"/>
                        <a:gd name="connsiteY0" fmla="*/ 213916 h 333889"/>
                        <a:gd name="connsiteX1" fmla="*/ 826075 w 844334"/>
                        <a:gd name="connsiteY1" fmla="*/ 299988 h 333889"/>
                        <a:gd name="connsiteX2" fmla="*/ 817784 w 844334"/>
                        <a:gd name="connsiteY2" fmla="*/ 303822 h 333889"/>
                        <a:gd name="connsiteX3" fmla="*/ 762144 w 844334"/>
                        <a:gd name="connsiteY3" fmla="*/ 322656 h 333889"/>
                        <a:gd name="connsiteX4" fmla="*/ 747287 w 844334"/>
                        <a:gd name="connsiteY4" fmla="*/ 326251 h 333889"/>
                        <a:gd name="connsiteX5" fmla="*/ 732095 w 844334"/>
                        <a:gd name="connsiteY5" fmla="*/ 328983 h 333889"/>
                        <a:gd name="connsiteX6" fmla="*/ 700849 w 844334"/>
                        <a:gd name="connsiteY6" fmla="*/ 332912 h 333889"/>
                        <a:gd name="connsiteX7" fmla="*/ 676694 w 844334"/>
                        <a:gd name="connsiteY7" fmla="*/ 333823 h 333889"/>
                        <a:gd name="connsiteX8" fmla="*/ 676646 w 844334"/>
                        <a:gd name="connsiteY8" fmla="*/ 333823 h 333889"/>
                        <a:gd name="connsiteX9" fmla="*/ 636103 w 844334"/>
                        <a:gd name="connsiteY9" fmla="*/ 332193 h 333889"/>
                        <a:gd name="connsiteX10" fmla="*/ 506419 w 844334"/>
                        <a:gd name="connsiteY10" fmla="*/ 299892 h 333889"/>
                        <a:gd name="connsiteX11" fmla="*/ 417231 w 844334"/>
                        <a:gd name="connsiteY11" fmla="*/ 247942 h 333889"/>
                        <a:gd name="connsiteX12" fmla="*/ 392358 w 844334"/>
                        <a:gd name="connsiteY12" fmla="*/ 227382 h 333889"/>
                        <a:gd name="connsiteX13" fmla="*/ 379706 w 844334"/>
                        <a:gd name="connsiteY13" fmla="*/ 216360 h 333889"/>
                        <a:gd name="connsiteX14" fmla="*/ 367438 w 844334"/>
                        <a:gd name="connsiteY14" fmla="*/ 204618 h 333889"/>
                        <a:gd name="connsiteX15" fmla="*/ 361303 w 844334"/>
                        <a:gd name="connsiteY15" fmla="*/ 198915 h 333889"/>
                        <a:gd name="connsiteX16" fmla="*/ 355696 w 844334"/>
                        <a:gd name="connsiteY16" fmla="*/ 193117 h 333889"/>
                        <a:gd name="connsiteX17" fmla="*/ 344338 w 844334"/>
                        <a:gd name="connsiteY17" fmla="*/ 181806 h 333889"/>
                        <a:gd name="connsiteX18" fmla="*/ 321813 w 844334"/>
                        <a:gd name="connsiteY18" fmla="*/ 157892 h 333889"/>
                        <a:gd name="connsiteX19" fmla="*/ 299433 w 844334"/>
                        <a:gd name="connsiteY19" fmla="*/ 135607 h 333889"/>
                        <a:gd name="connsiteX20" fmla="*/ 251652 w 844334"/>
                        <a:gd name="connsiteY20" fmla="*/ 97315 h 333889"/>
                        <a:gd name="connsiteX21" fmla="*/ 199174 w 844334"/>
                        <a:gd name="connsiteY21" fmla="*/ 74264 h 333889"/>
                        <a:gd name="connsiteX22" fmla="*/ 185756 w 844334"/>
                        <a:gd name="connsiteY22" fmla="*/ 71340 h 333889"/>
                        <a:gd name="connsiteX23" fmla="*/ 172433 w 844334"/>
                        <a:gd name="connsiteY23" fmla="*/ 69375 h 333889"/>
                        <a:gd name="connsiteX24" fmla="*/ 159205 w 844334"/>
                        <a:gd name="connsiteY24" fmla="*/ 68225 h 333889"/>
                        <a:gd name="connsiteX25" fmla="*/ 152688 w 844334"/>
                        <a:gd name="connsiteY25" fmla="*/ 67794 h 333889"/>
                        <a:gd name="connsiteX26" fmla="*/ 146410 w 844334"/>
                        <a:gd name="connsiteY26" fmla="*/ 67794 h 333889"/>
                        <a:gd name="connsiteX27" fmla="*/ 133997 w 844334"/>
                        <a:gd name="connsiteY27" fmla="*/ 67746 h 333889"/>
                        <a:gd name="connsiteX28" fmla="*/ 119668 w 844334"/>
                        <a:gd name="connsiteY28" fmla="*/ 68129 h 333889"/>
                        <a:gd name="connsiteX29" fmla="*/ 115690 w 844334"/>
                        <a:gd name="connsiteY29" fmla="*/ 68129 h 333889"/>
                        <a:gd name="connsiteX30" fmla="*/ 116457 w 844334"/>
                        <a:gd name="connsiteY30" fmla="*/ 68225 h 333889"/>
                        <a:gd name="connsiteX31" fmla="*/ 115306 w 844334"/>
                        <a:gd name="connsiteY31" fmla="*/ 68225 h 333889"/>
                        <a:gd name="connsiteX32" fmla="*/ 113581 w 844334"/>
                        <a:gd name="connsiteY32" fmla="*/ 68321 h 333889"/>
                        <a:gd name="connsiteX33" fmla="*/ 106680 w 844334"/>
                        <a:gd name="connsiteY33" fmla="*/ 68560 h 333889"/>
                        <a:gd name="connsiteX34" fmla="*/ 93070 w 844334"/>
                        <a:gd name="connsiteY34" fmla="*/ 68896 h 333889"/>
                        <a:gd name="connsiteX35" fmla="*/ 41263 w 844334"/>
                        <a:gd name="connsiteY35" fmla="*/ 68992 h 333889"/>
                        <a:gd name="connsiteX36" fmla="*/ 16870 w 844334"/>
                        <a:gd name="connsiteY36" fmla="*/ 69183 h 333889"/>
                        <a:gd name="connsiteX37" fmla="*/ 0 w 844334"/>
                        <a:gd name="connsiteY37" fmla="*/ 69567 h 333889"/>
                        <a:gd name="connsiteX38" fmla="*/ 24250 w 844334"/>
                        <a:gd name="connsiteY38" fmla="*/ 1227 h 333889"/>
                        <a:gd name="connsiteX39" fmla="*/ 39969 w 844334"/>
                        <a:gd name="connsiteY39" fmla="*/ 460 h 333889"/>
                        <a:gd name="connsiteX40" fmla="*/ 95274 w 844334"/>
                        <a:gd name="connsiteY40" fmla="*/ 1562 h 333889"/>
                        <a:gd name="connsiteX41" fmla="*/ 109460 w 844334"/>
                        <a:gd name="connsiteY41" fmla="*/ 2904 h 333889"/>
                        <a:gd name="connsiteX42" fmla="*/ 116552 w 844334"/>
                        <a:gd name="connsiteY42" fmla="*/ 3767 h 333889"/>
                        <a:gd name="connsiteX43" fmla="*/ 118326 w 844334"/>
                        <a:gd name="connsiteY43" fmla="*/ 4006 h 333889"/>
                        <a:gd name="connsiteX44" fmla="*/ 119236 w 844334"/>
                        <a:gd name="connsiteY44" fmla="*/ 4150 h 333889"/>
                        <a:gd name="connsiteX45" fmla="*/ 119380 w 844334"/>
                        <a:gd name="connsiteY45" fmla="*/ 4150 h 333889"/>
                        <a:gd name="connsiteX46" fmla="*/ 120578 w 844334"/>
                        <a:gd name="connsiteY46" fmla="*/ 4246 h 333889"/>
                        <a:gd name="connsiteX47" fmla="*/ 121009 w 844334"/>
                        <a:gd name="connsiteY47" fmla="*/ 4294 h 333889"/>
                        <a:gd name="connsiteX48" fmla="*/ 124508 w 844334"/>
                        <a:gd name="connsiteY48" fmla="*/ 4869 h 333889"/>
                        <a:gd name="connsiteX49" fmla="*/ 138598 w 844334"/>
                        <a:gd name="connsiteY49" fmla="*/ 7361 h 333889"/>
                        <a:gd name="connsiteX50" fmla="*/ 140371 w 844334"/>
                        <a:gd name="connsiteY50" fmla="*/ 7696 h 333889"/>
                        <a:gd name="connsiteX51" fmla="*/ 142432 w 844334"/>
                        <a:gd name="connsiteY51" fmla="*/ 8176 h 333889"/>
                        <a:gd name="connsiteX52" fmla="*/ 146505 w 844334"/>
                        <a:gd name="connsiteY52" fmla="*/ 9134 h 333889"/>
                        <a:gd name="connsiteX53" fmla="*/ 154701 w 844334"/>
                        <a:gd name="connsiteY53" fmla="*/ 11195 h 333889"/>
                        <a:gd name="connsiteX54" fmla="*/ 162752 w 844334"/>
                        <a:gd name="connsiteY54" fmla="*/ 13400 h 333889"/>
                        <a:gd name="connsiteX55" fmla="*/ 170516 w 844334"/>
                        <a:gd name="connsiteY55" fmla="*/ 16131 h 333889"/>
                        <a:gd name="connsiteX56" fmla="*/ 185804 w 844334"/>
                        <a:gd name="connsiteY56" fmla="*/ 21978 h 333889"/>
                        <a:gd name="connsiteX57" fmla="*/ 200804 w 844334"/>
                        <a:gd name="connsiteY57" fmla="*/ 28879 h 333889"/>
                        <a:gd name="connsiteX58" fmla="*/ 215325 w 844334"/>
                        <a:gd name="connsiteY58" fmla="*/ 36834 h 333889"/>
                        <a:gd name="connsiteX59" fmla="*/ 267850 w 844334"/>
                        <a:gd name="connsiteY59" fmla="*/ 75606 h 333889"/>
                        <a:gd name="connsiteX60" fmla="*/ 315248 w 844334"/>
                        <a:gd name="connsiteY60" fmla="*/ 118642 h 333889"/>
                        <a:gd name="connsiteX61" fmla="*/ 338874 w 844334"/>
                        <a:gd name="connsiteY61" fmla="*/ 139968 h 333889"/>
                        <a:gd name="connsiteX62" fmla="*/ 350952 w 844334"/>
                        <a:gd name="connsiteY62" fmla="*/ 150368 h 333889"/>
                        <a:gd name="connsiteX63" fmla="*/ 357086 w 844334"/>
                        <a:gd name="connsiteY63" fmla="*/ 155400 h 333889"/>
                        <a:gd name="connsiteX64" fmla="*/ 360153 w 844334"/>
                        <a:gd name="connsiteY64" fmla="*/ 157940 h 333889"/>
                        <a:gd name="connsiteX65" fmla="*/ 361687 w 844334"/>
                        <a:gd name="connsiteY65" fmla="*/ 159186 h 333889"/>
                        <a:gd name="connsiteX66" fmla="*/ 362310 w 844334"/>
                        <a:gd name="connsiteY66" fmla="*/ 159665 h 333889"/>
                        <a:gd name="connsiteX67" fmla="*/ 362310 w 844334"/>
                        <a:gd name="connsiteY67" fmla="*/ 159617 h 333889"/>
                        <a:gd name="connsiteX68" fmla="*/ 362693 w 844334"/>
                        <a:gd name="connsiteY68" fmla="*/ 159905 h 333889"/>
                        <a:gd name="connsiteX69" fmla="*/ 375824 w 844334"/>
                        <a:gd name="connsiteY69" fmla="*/ 169155 h 333889"/>
                        <a:gd name="connsiteX70" fmla="*/ 382486 w 844334"/>
                        <a:gd name="connsiteY70" fmla="*/ 173707 h 333889"/>
                        <a:gd name="connsiteX71" fmla="*/ 389051 w 844334"/>
                        <a:gd name="connsiteY71" fmla="*/ 177733 h 333889"/>
                        <a:gd name="connsiteX72" fmla="*/ 402279 w 844334"/>
                        <a:gd name="connsiteY72" fmla="*/ 185448 h 333889"/>
                        <a:gd name="connsiteX73" fmla="*/ 415985 w 844334"/>
                        <a:gd name="connsiteY73" fmla="*/ 192685 h 333889"/>
                        <a:gd name="connsiteX74" fmla="*/ 443925 w 844334"/>
                        <a:gd name="connsiteY74" fmla="*/ 205864 h 333889"/>
                        <a:gd name="connsiteX75" fmla="*/ 458063 w 844334"/>
                        <a:gd name="connsiteY75" fmla="*/ 211712 h 333889"/>
                        <a:gd name="connsiteX76" fmla="*/ 472296 w 844334"/>
                        <a:gd name="connsiteY76" fmla="*/ 217126 h 333889"/>
                        <a:gd name="connsiteX77" fmla="*/ 486434 w 844334"/>
                        <a:gd name="connsiteY77" fmla="*/ 222303 h 333889"/>
                        <a:gd name="connsiteX78" fmla="*/ 500668 w 844334"/>
                        <a:gd name="connsiteY78" fmla="*/ 226999 h 333889"/>
                        <a:gd name="connsiteX79" fmla="*/ 507665 w 844334"/>
                        <a:gd name="connsiteY79" fmla="*/ 229395 h 333889"/>
                        <a:gd name="connsiteX80" fmla="*/ 514806 w 844334"/>
                        <a:gd name="connsiteY80" fmla="*/ 231504 h 333889"/>
                        <a:gd name="connsiteX81" fmla="*/ 528895 w 844334"/>
                        <a:gd name="connsiteY81" fmla="*/ 235769 h 333889"/>
                        <a:gd name="connsiteX82" fmla="*/ 640895 w 844334"/>
                        <a:gd name="connsiteY82" fmla="*/ 252351 h 333889"/>
                        <a:gd name="connsiteX83" fmla="*/ 744651 w 844334"/>
                        <a:gd name="connsiteY83" fmla="*/ 243917 h 333889"/>
                        <a:gd name="connsiteX84" fmla="*/ 834989 w 844334"/>
                        <a:gd name="connsiteY84" fmla="*/ 217797 h 333889"/>
                        <a:gd name="connsiteX85" fmla="*/ 844334 w 844334"/>
                        <a:gd name="connsiteY85" fmla="*/ 213916 h 3338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</a:cxnLst>
                      <a:rect l="l" t="t" r="r" b="b"/>
                      <a:pathLst>
                        <a:path w="844334" h="333889">
                          <a:moveTo>
                            <a:pt x="844334" y="213916"/>
                          </a:moveTo>
                          <a:cubicBezTo>
                            <a:pt x="839159" y="242719"/>
                            <a:pt x="833216" y="271425"/>
                            <a:pt x="826075" y="299988"/>
                          </a:cubicBezTo>
                          <a:cubicBezTo>
                            <a:pt x="823344" y="301234"/>
                            <a:pt x="820564" y="302528"/>
                            <a:pt x="817784" y="303822"/>
                          </a:cubicBezTo>
                          <a:cubicBezTo>
                            <a:pt x="800292" y="311059"/>
                            <a:pt x="781745" y="317673"/>
                            <a:pt x="762144" y="322656"/>
                          </a:cubicBezTo>
                          <a:cubicBezTo>
                            <a:pt x="757208" y="323854"/>
                            <a:pt x="752272" y="325053"/>
                            <a:pt x="747287" y="326251"/>
                          </a:cubicBezTo>
                          <a:cubicBezTo>
                            <a:pt x="742255" y="327162"/>
                            <a:pt x="737175" y="328072"/>
                            <a:pt x="732095" y="328983"/>
                          </a:cubicBezTo>
                          <a:cubicBezTo>
                            <a:pt x="721887" y="330995"/>
                            <a:pt x="711392" y="331762"/>
                            <a:pt x="700849" y="332912"/>
                          </a:cubicBezTo>
                          <a:cubicBezTo>
                            <a:pt x="692845" y="333343"/>
                            <a:pt x="684794" y="333727"/>
                            <a:pt x="676694" y="333823"/>
                          </a:cubicBezTo>
                          <a:lnTo>
                            <a:pt x="676646" y="333823"/>
                          </a:lnTo>
                          <a:cubicBezTo>
                            <a:pt x="663228" y="334062"/>
                            <a:pt x="649713" y="333679"/>
                            <a:pt x="636103" y="332193"/>
                          </a:cubicBezTo>
                          <a:cubicBezTo>
                            <a:pt x="592347" y="328312"/>
                            <a:pt x="548400" y="316570"/>
                            <a:pt x="506419" y="299892"/>
                          </a:cubicBezTo>
                          <a:cubicBezTo>
                            <a:pt x="474597" y="286665"/>
                            <a:pt x="444548" y="268885"/>
                            <a:pt x="417231" y="247942"/>
                          </a:cubicBezTo>
                          <a:cubicBezTo>
                            <a:pt x="408653" y="241377"/>
                            <a:pt x="400362" y="234523"/>
                            <a:pt x="392358" y="227382"/>
                          </a:cubicBezTo>
                          <a:lnTo>
                            <a:pt x="379706" y="216360"/>
                          </a:lnTo>
                          <a:lnTo>
                            <a:pt x="367438" y="204618"/>
                          </a:lnTo>
                          <a:lnTo>
                            <a:pt x="361303" y="198915"/>
                          </a:lnTo>
                          <a:lnTo>
                            <a:pt x="355696" y="193117"/>
                          </a:lnTo>
                          <a:lnTo>
                            <a:pt x="344338" y="181806"/>
                          </a:lnTo>
                          <a:cubicBezTo>
                            <a:pt x="336814" y="173803"/>
                            <a:pt x="329290" y="165847"/>
                            <a:pt x="321813" y="157892"/>
                          </a:cubicBezTo>
                          <a:cubicBezTo>
                            <a:pt x="314385" y="150320"/>
                            <a:pt x="307053" y="142700"/>
                            <a:pt x="299433" y="135607"/>
                          </a:cubicBezTo>
                          <a:cubicBezTo>
                            <a:pt x="284336" y="121182"/>
                            <a:pt x="268521" y="107955"/>
                            <a:pt x="251652" y="97315"/>
                          </a:cubicBezTo>
                          <a:cubicBezTo>
                            <a:pt x="234830" y="86724"/>
                            <a:pt x="217098" y="78768"/>
                            <a:pt x="199174" y="74264"/>
                          </a:cubicBezTo>
                          <a:cubicBezTo>
                            <a:pt x="194717" y="73114"/>
                            <a:pt x="190165" y="72347"/>
                            <a:pt x="185756" y="71340"/>
                          </a:cubicBezTo>
                          <a:cubicBezTo>
                            <a:pt x="181395" y="70334"/>
                            <a:pt x="176794" y="70046"/>
                            <a:pt x="172433" y="69375"/>
                          </a:cubicBezTo>
                          <a:cubicBezTo>
                            <a:pt x="168119" y="68608"/>
                            <a:pt x="163614" y="68513"/>
                            <a:pt x="159205" y="68225"/>
                          </a:cubicBezTo>
                          <a:lnTo>
                            <a:pt x="152688" y="67794"/>
                          </a:lnTo>
                          <a:cubicBezTo>
                            <a:pt x="150531" y="67698"/>
                            <a:pt x="148518" y="67794"/>
                            <a:pt x="146410" y="67794"/>
                          </a:cubicBezTo>
                          <a:cubicBezTo>
                            <a:pt x="142240" y="67746"/>
                            <a:pt x="138119" y="67746"/>
                            <a:pt x="133997" y="67746"/>
                          </a:cubicBezTo>
                          <a:cubicBezTo>
                            <a:pt x="129205" y="67890"/>
                            <a:pt x="124412" y="67985"/>
                            <a:pt x="119668" y="68129"/>
                          </a:cubicBezTo>
                          <a:lnTo>
                            <a:pt x="115690" y="68129"/>
                          </a:lnTo>
                          <a:cubicBezTo>
                            <a:pt x="116121" y="68177"/>
                            <a:pt x="116361" y="68177"/>
                            <a:pt x="116457" y="68225"/>
                          </a:cubicBezTo>
                          <a:lnTo>
                            <a:pt x="115306" y="68225"/>
                          </a:lnTo>
                          <a:lnTo>
                            <a:pt x="113581" y="68321"/>
                          </a:lnTo>
                          <a:lnTo>
                            <a:pt x="106680" y="68560"/>
                          </a:lnTo>
                          <a:cubicBezTo>
                            <a:pt x="102127" y="68656"/>
                            <a:pt x="97575" y="68800"/>
                            <a:pt x="93070" y="68896"/>
                          </a:cubicBezTo>
                          <a:cubicBezTo>
                            <a:pt x="75098" y="69136"/>
                            <a:pt x="57845" y="69231"/>
                            <a:pt x="41263" y="68992"/>
                          </a:cubicBezTo>
                          <a:cubicBezTo>
                            <a:pt x="32972" y="68896"/>
                            <a:pt x="24825" y="69088"/>
                            <a:pt x="16870" y="69183"/>
                          </a:cubicBezTo>
                          <a:cubicBezTo>
                            <a:pt x="11166" y="69231"/>
                            <a:pt x="5511" y="69375"/>
                            <a:pt x="0" y="69567"/>
                          </a:cubicBezTo>
                          <a:cubicBezTo>
                            <a:pt x="7668" y="46803"/>
                            <a:pt x="15815" y="23991"/>
                            <a:pt x="24250" y="1227"/>
                          </a:cubicBezTo>
                          <a:cubicBezTo>
                            <a:pt x="29426" y="939"/>
                            <a:pt x="34698" y="700"/>
                            <a:pt x="39969" y="460"/>
                          </a:cubicBezTo>
                          <a:cubicBezTo>
                            <a:pt x="57989" y="-450"/>
                            <a:pt x="76488" y="29"/>
                            <a:pt x="95274" y="1562"/>
                          </a:cubicBezTo>
                          <a:cubicBezTo>
                            <a:pt x="99971" y="1994"/>
                            <a:pt x="104715" y="2473"/>
                            <a:pt x="109460" y="2904"/>
                          </a:cubicBezTo>
                          <a:lnTo>
                            <a:pt x="116552" y="3767"/>
                          </a:lnTo>
                          <a:lnTo>
                            <a:pt x="118326" y="4006"/>
                          </a:lnTo>
                          <a:lnTo>
                            <a:pt x="119236" y="4150"/>
                          </a:lnTo>
                          <a:cubicBezTo>
                            <a:pt x="119332" y="4150"/>
                            <a:pt x="119380" y="4150"/>
                            <a:pt x="119380" y="4150"/>
                          </a:cubicBezTo>
                          <a:cubicBezTo>
                            <a:pt x="119428" y="4150"/>
                            <a:pt x="119620" y="4198"/>
                            <a:pt x="120578" y="4246"/>
                          </a:cubicBezTo>
                          <a:lnTo>
                            <a:pt x="121009" y="4294"/>
                          </a:lnTo>
                          <a:lnTo>
                            <a:pt x="124508" y="4869"/>
                          </a:lnTo>
                          <a:cubicBezTo>
                            <a:pt x="129157" y="5683"/>
                            <a:pt x="133853" y="6546"/>
                            <a:pt x="138598" y="7361"/>
                          </a:cubicBezTo>
                          <a:lnTo>
                            <a:pt x="140371" y="7696"/>
                          </a:lnTo>
                          <a:lnTo>
                            <a:pt x="142432" y="8176"/>
                          </a:lnTo>
                          <a:lnTo>
                            <a:pt x="146505" y="9134"/>
                          </a:lnTo>
                          <a:lnTo>
                            <a:pt x="154701" y="11195"/>
                          </a:lnTo>
                          <a:cubicBezTo>
                            <a:pt x="157384" y="11962"/>
                            <a:pt x="160164" y="12489"/>
                            <a:pt x="162752" y="13400"/>
                          </a:cubicBezTo>
                          <a:lnTo>
                            <a:pt x="170516" y="16131"/>
                          </a:lnTo>
                          <a:cubicBezTo>
                            <a:pt x="175644" y="17952"/>
                            <a:pt x="180771" y="19630"/>
                            <a:pt x="185804" y="21978"/>
                          </a:cubicBezTo>
                          <a:cubicBezTo>
                            <a:pt x="190836" y="24278"/>
                            <a:pt x="195963" y="26243"/>
                            <a:pt x="200804" y="28879"/>
                          </a:cubicBezTo>
                          <a:cubicBezTo>
                            <a:pt x="205644" y="31515"/>
                            <a:pt x="210580" y="34007"/>
                            <a:pt x="215325" y="36834"/>
                          </a:cubicBezTo>
                          <a:cubicBezTo>
                            <a:pt x="234351" y="48001"/>
                            <a:pt x="251652" y="61564"/>
                            <a:pt x="267850" y="75606"/>
                          </a:cubicBezTo>
                          <a:cubicBezTo>
                            <a:pt x="284097" y="89743"/>
                            <a:pt x="299481" y="104360"/>
                            <a:pt x="315248" y="118642"/>
                          </a:cubicBezTo>
                          <a:cubicBezTo>
                            <a:pt x="323059" y="125879"/>
                            <a:pt x="330919" y="132971"/>
                            <a:pt x="338874" y="139968"/>
                          </a:cubicBezTo>
                          <a:lnTo>
                            <a:pt x="350952" y="150368"/>
                          </a:lnTo>
                          <a:lnTo>
                            <a:pt x="357086" y="155400"/>
                          </a:lnTo>
                          <a:lnTo>
                            <a:pt x="360153" y="157940"/>
                          </a:lnTo>
                          <a:lnTo>
                            <a:pt x="361687" y="159186"/>
                          </a:lnTo>
                          <a:lnTo>
                            <a:pt x="362310" y="159665"/>
                          </a:lnTo>
                          <a:cubicBezTo>
                            <a:pt x="362310" y="159617"/>
                            <a:pt x="362310" y="159617"/>
                            <a:pt x="362310" y="159617"/>
                          </a:cubicBezTo>
                          <a:lnTo>
                            <a:pt x="362693" y="159905"/>
                          </a:lnTo>
                          <a:lnTo>
                            <a:pt x="375824" y="169155"/>
                          </a:lnTo>
                          <a:lnTo>
                            <a:pt x="382486" y="173707"/>
                          </a:lnTo>
                          <a:lnTo>
                            <a:pt x="389051" y="177733"/>
                          </a:lnTo>
                          <a:lnTo>
                            <a:pt x="402279" y="185448"/>
                          </a:lnTo>
                          <a:lnTo>
                            <a:pt x="415985" y="192685"/>
                          </a:lnTo>
                          <a:cubicBezTo>
                            <a:pt x="425091" y="197621"/>
                            <a:pt x="434676" y="201551"/>
                            <a:pt x="443925" y="205864"/>
                          </a:cubicBezTo>
                          <a:cubicBezTo>
                            <a:pt x="448622" y="207925"/>
                            <a:pt x="453414" y="209746"/>
                            <a:pt x="458063" y="211712"/>
                          </a:cubicBezTo>
                          <a:cubicBezTo>
                            <a:pt x="462759" y="213628"/>
                            <a:pt x="467456" y="215497"/>
                            <a:pt x="472296" y="217126"/>
                          </a:cubicBezTo>
                          <a:lnTo>
                            <a:pt x="486434" y="222303"/>
                          </a:lnTo>
                          <a:lnTo>
                            <a:pt x="500668" y="226999"/>
                          </a:lnTo>
                          <a:lnTo>
                            <a:pt x="507665" y="229395"/>
                          </a:lnTo>
                          <a:lnTo>
                            <a:pt x="514806" y="231504"/>
                          </a:lnTo>
                          <a:cubicBezTo>
                            <a:pt x="519550" y="232846"/>
                            <a:pt x="524199" y="234332"/>
                            <a:pt x="528895" y="235769"/>
                          </a:cubicBezTo>
                          <a:cubicBezTo>
                            <a:pt x="566564" y="246313"/>
                            <a:pt x="604472" y="252016"/>
                            <a:pt x="640895" y="252351"/>
                          </a:cubicBezTo>
                          <a:cubicBezTo>
                            <a:pt x="677317" y="253166"/>
                            <a:pt x="712063" y="249811"/>
                            <a:pt x="744651" y="243917"/>
                          </a:cubicBezTo>
                          <a:cubicBezTo>
                            <a:pt x="777384" y="238357"/>
                            <a:pt x="807672" y="228964"/>
                            <a:pt x="834989" y="217797"/>
                          </a:cubicBezTo>
                          <a:cubicBezTo>
                            <a:pt x="838152" y="216504"/>
                            <a:pt x="841267" y="215210"/>
                            <a:pt x="844334" y="213916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43" name="图形 7">
                <a:extLst>
                  <a:ext uri="{FF2B5EF4-FFF2-40B4-BE49-F238E27FC236}">
                    <a16:creationId xmlns:a16="http://schemas.microsoft.com/office/drawing/2014/main" id="{3E3C5768-10A1-D5E4-46B2-15FDC6045A32}"/>
                  </a:ext>
                </a:extLst>
              </p:cNvPr>
              <p:cNvGrpSpPr/>
              <p:nvPr/>
            </p:nvGrpSpPr>
            <p:grpSpPr>
              <a:xfrm>
                <a:off x="6540514" y="4795023"/>
                <a:ext cx="1229494" cy="2046350"/>
                <a:chOff x="6540514" y="4795023"/>
                <a:chExt cx="1229494" cy="2046350"/>
              </a:xfrm>
            </p:grpSpPr>
            <p:grpSp>
              <p:nvGrpSpPr>
                <p:cNvPr id="44" name="图形 7">
                  <a:extLst>
                    <a:ext uri="{FF2B5EF4-FFF2-40B4-BE49-F238E27FC236}">
                      <a16:creationId xmlns:a16="http://schemas.microsoft.com/office/drawing/2014/main" id="{B35D28B2-1EC4-B08F-CB04-029D9530F4E6}"/>
                    </a:ext>
                  </a:extLst>
                </p:cNvPr>
                <p:cNvGrpSpPr/>
                <p:nvPr/>
              </p:nvGrpSpPr>
              <p:grpSpPr>
                <a:xfrm>
                  <a:off x="6540514" y="6220699"/>
                  <a:ext cx="1037648" cy="620674"/>
                  <a:chOff x="6540514" y="6220699"/>
                  <a:chExt cx="1037648" cy="620674"/>
                </a:xfrm>
              </p:grpSpPr>
              <p:grpSp>
                <p:nvGrpSpPr>
                  <p:cNvPr id="45" name="图形 7">
                    <a:extLst>
                      <a:ext uri="{FF2B5EF4-FFF2-40B4-BE49-F238E27FC236}">
                        <a16:creationId xmlns:a16="http://schemas.microsoft.com/office/drawing/2014/main" id="{FD02B474-A409-10DE-6226-FE9F63A74AED}"/>
                      </a:ext>
                    </a:extLst>
                  </p:cNvPr>
                  <p:cNvGrpSpPr/>
                  <p:nvPr/>
                </p:nvGrpSpPr>
                <p:grpSpPr>
                  <a:xfrm>
                    <a:off x="6540514" y="6220699"/>
                    <a:ext cx="1037648" cy="620674"/>
                    <a:chOff x="6540514" y="6220699"/>
                    <a:chExt cx="1037648" cy="620674"/>
                  </a:xfrm>
                </p:grpSpPr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A256AADD-55F4-6EB0-146D-50E84E73FD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40514" y="6220699"/>
                      <a:ext cx="1037648" cy="620674"/>
                    </a:xfrm>
                    <a:custGeom>
                      <a:avLst/>
                      <a:gdLst>
                        <a:gd name="connsiteX0" fmla="*/ 1033287 w 1037648"/>
                        <a:gd name="connsiteY0" fmla="*/ 449772 h 620674"/>
                        <a:gd name="connsiteX1" fmla="*/ 1025379 w 1037648"/>
                        <a:gd name="connsiteY1" fmla="*/ 532681 h 620674"/>
                        <a:gd name="connsiteX2" fmla="*/ 925936 w 1037648"/>
                        <a:gd name="connsiteY2" fmla="*/ 598721 h 620674"/>
                        <a:gd name="connsiteX3" fmla="*/ 60755 w 1037648"/>
                        <a:gd name="connsiteY3" fmla="*/ 604616 h 620674"/>
                        <a:gd name="connsiteX4" fmla="*/ 1232 w 1037648"/>
                        <a:gd name="connsiteY4" fmla="*/ 555206 h 620674"/>
                        <a:gd name="connsiteX5" fmla="*/ 7175 w 1037648"/>
                        <a:gd name="connsiteY5" fmla="*/ 483750 h 620674"/>
                        <a:gd name="connsiteX6" fmla="*/ 370155 w 1037648"/>
                        <a:gd name="connsiteY6" fmla="*/ 164429 h 620674"/>
                        <a:gd name="connsiteX7" fmla="*/ 556725 w 1037648"/>
                        <a:gd name="connsiteY7" fmla="*/ 18978 h 620674"/>
                        <a:gd name="connsiteX8" fmla="*/ 730691 w 1037648"/>
                        <a:gd name="connsiteY8" fmla="*/ 0 h 620674"/>
                        <a:gd name="connsiteX9" fmla="*/ 1005826 w 1037648"/>
                        <a:gd name="connsiteY9" fmla="*/ 135962 h 620674"/>
                        <a:gd name="connsiteX10" fmla="*/ 1033287 w 1037648"/>
                        <a:gd name="connsiteY10" fmla="*/ 449772 h 6206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37648" h="620674">
                          <a:moveTo>
                            <a:pt x="1033287" y="449772"/>
                          </a:moveTo>
                          <a:cubicBezTo>
                            <a:pt x="1030938" y="481498"/>
                            <a:pt x="1028015" y="510060"/>
                            <a:pt x="1025379" y="532681"/>
                          </a:cubicBezTo>
                          <a:cubicBezTo>
                            <a:pt x="1021641" y="564886"/>
                            <a:pt x="957758" y="594839"/>
                            <a:pt x="925936" y="598721"/>
                          </a:cubicBezTo>
                          <a:cubicBezTo>
                            <a:pt x="605991" y="638067"/>
                            <a:pt x="198538" y="614488"/>
                            <a:pt x="60755" y="604616"/>
                          </a:cubicBezTo>
                          <a:cubicBezTo>
                            <a:pt x="30083" y="602411"/>
                            <a:pt x="3005" y="570206"/>
                            <a:pt x="1232" y="555206"/>
                          </a:cubicBezTo>
                          <a:cubicBezTo>
                            <a:pt x="-1691" y="530764"/>
                            <a:pt x="705" y="506898"/>
                            <a:pt x="7175" y="483750"/>
                          </a:cubicBezTo>
                          <a:cubicBezTo>
                            <a:pt x="58741" y="300295"/>
                            <a:pt x="370155" y="164429"/>
                            <a:pt x="370155" y="164429"/>
                          </a:cubicBezTo>
                          <a:lnTo>
                            <a:pt x="556725" y="18978"/>
                          </a:lnTo>
                          <a:lnTo>
                            <a:pt x="730691" y="0"/>
                          </a:lnTo>
                          <a:lnTo>
                            <a:pt x="1005826" y="135962"/>
                          </a:lnTo>
                          <a:cubicBezTo>
                            <a:pt x="1042153" y="208664"/>
                            <a:pt x="1040955" y="346015"/>
                            <a:pt x="1033287" y="449772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D8AF68A3-C1E2-027B-72E5-4E7194B4CB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40514" y="6670471"/>
                      <a:ext cx="1033286" cy="170903"/>
                    </a:xfrm>
                    <a:custGeom>
                      <a:avLst/>
                      <a:gdLst>
                        <a:gd name="connsiteX0" fmla="*/ 1033287 w 1033286"/>
                        <a:gd name="connsiteY0" fmla="*/ 0 h 170903"/>
                        <a:gd name="connsiteX1" fmla="*/ 1025379 w 1033286"/>
                        <a:gd name="connsiteY1" fmla="*/ 82910 h 170903"/>
                        <a:gd name="connsiteX2" fmla="*/ 925936 w 1033286"/>
                        <a:gd name="connsiteY2" fmla="*/ 148949 h 170903"/>
                        <a:gd name="connsiteX3" fmla="*/ 60755 w 1033286"/>
                        <a:gd name="connsiteY3" fmla="*/ 154844 h 170903"/>
                        <a:gd name="connsiteX4" fmla="*/ 1232 w 1033286"/>
                        <a:gd name="connsiteY4" fmla="*/ 105434 h 170903"/>
                        <a:gd name="connsiteX5" fmla="*/ 7175 w 1033286"/>
                        <a:gd name="connsiteY5" fmla="*/ 33978 h 170903"/>
                        <a:gd name="connsiteX6" fmla="*/ 1033287 w 1033286"/>
                        <a:gd name="connsiteY6" fmla="*/ 0 h 170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33286" h="170903">
                          <a:moveTo>
                            <a:pt x="1033287" y="0"/>
                          </a:moveTo>
                          <a:cubicBezTo>
                            <a:pt x="1030938" y="31726"/>
                            <a:pt x="1028015" y="60289"/>
                            <a:pt x="1025379" y="82910"/>
                          </a:cubicBezTo>
                          <a:cubicBezTo>
                            <a:pt x="1021641" y="115115"/>
                            <a:pt x="957758" y="145068"/>
                            <a:pt x="925936" y="148949"/>
                          </a:cubicBezTo>
                          <a:cubicBezTo>
                            <a:pt x="605991" y="188296"/>
                            <a:pt x="198538" y="164717"/>
                            <a:pt x="60755" y="154844"/>
                          </a:cubicBezTo>
                          <a:cubicBezTo>
                            <a:pt x="30083" y="152640"/>
                            <a:pt x="3005" y="120434"/>
                            <a:pt x="1232" y="105434"/>
                          </a:cubicBezTo>
                          <a:cubicBezTo>
                            <a:pt x="-1691" y="80993"/>
                            <a:pt x="705" y="57126"/>
                            <a:pt x="7175" y="33978"/>
                          </a:cubicBezTo>
                          <a:cubicBezTo>
                            <a:pt x="187659" y="57941"/>
                            <a:pt x="684636" y="108693"/>
                            <a:pt x="1033287" y="0"/>
                          </a:cubicBezTo>
                          <a:close/>
                        </a:path>
                      </a:pathLst>
                    </a:custGeom>
                    <a:solidFill>
                      <a:srgbClr val="FF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48" name="图形 7">
                    <a:extLst>
                      <a:ext uri="{FF2B5EF4-FFF2-40B4-BE49-F238E27FC236}">
                        <a16:creationId xmlns:a16="http://schemas.microsoft.com/office/drawing/2014/main" id="{196C99D5-8E36-9349-92C3-444E1A4061C6}"/>
                      </a:ext>
                    </a:extLst>
                  </p:cNvPr>
                  <p:cNvGrpSpPr/>
                  <p:nvPr/>
                </p:nvGrpSpPr>
                <p:grpSpPr>
                  <a:xfrm>
                    <a:off x="6638971" y="6457145"/>
                    <a:ext cx="228339" cy="143944"/>
                    <a:chOff x="6638971" y="6457145"/>
                    <a:chExt cx="228339" cy="143944"/>
                  </a:xfrm>
                  <a:solidFill>
                    <a:srgbClr val="FFD918"/>
                  </a:solidFill>
                </p:grpSpPr>
                <p:sp>
                  <p:nvSpPr>
                    <p:cNvPr id="49" name="任意多边形: 形状 48">
                      <a:extLst>
                        <a:ext uri="{FF2B5EF4-FFF2-40B4-BE49-F238E27FC236}">
                          <a16:creationId xmlns:a16="http://schemas.microsoft.com/office/drawing/2014/main" id="{159C0FED-1BED-474C-F319-1FBE38CF0E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20443" y="6457145"/>
                      <a:ext cx="146867" cy="88831"/>
                    </a:xfrm>
                    <a:custGeom>
                      <a:avLst/>
                      <a:gdLst>
                        <a:gd name="connsiteX0" fmla="*/ 145033 w 146867"/>
                        <a:gd name="connsiteY0" fmla="*/ 75016 h 88831"/>
                        <a:gd name="connsiteX1" fmla="*/ 115176 w 146867"/>
                        <a:gd name="connsiteY1" fmla="*/ 86997 h 88831"/>
                        <a:gd name="connsiteX2" fmla="*/ 13816 w 146867"/>
                        <a:gd name="connsiteY2" fmla="*/ 43673 h 88831"/>
                        <a:gd name="connsiteX3" fmla="*/ 1835 w 146867"/>
                        <a:gd name="connsiteY3" fmla="*/ 13816 h 88831"/>
                        <a:gd name="connsiteX4" fmla="*/ 1835 w 146867"/>
                        <a:gd name="connsiteY4" fmla="*/ 13816 h 88831"/>
                        <a:gd name="connsiteX5" fmla="*/ 31692 w 146867"/>
                        <a:gd name="connsiteY5" fmla="*/ 1835 h 88831"/>
                        <a:gd name="connsiteX6" fmla="*/ 133052 w 146867"/>
                        <a:gd name="connsiteY6" fmla="*/ 45159 h 88831"/>
                        <a:gd name="connsiteX7" fmla="*/ 145033 w 146867"/>
                        <a:gd name="connsiteY7" fmla="*/ 75016 h 88831"/>
                        <a:gd name="connsiteX8" fmla="*/ 145033 w 146867"/>
                        <a:gd name="connsiteY8" fmla="*/ 75016 h 888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6867" h="88831">
                          <a:moveTo>
                            <a:pt x="145033" y="75016"/>
                          </a:moveTo>
                          <a:cubicBezTo>
                            <a:pt x="140097" y="86566"/>
                            <a:pt x="126726" y="91933"/>
                            <a:pt x="115176" y="86997"/>
                          </a:cubicBezTo>
                          <a:lnTo>
                            <a:pt x="13816" y="43673"/>
                          </a:lnTo>
                          <a:cubicBezTo>
                            <a:pt x="2266" y="38736"/>
                            <a:pt x="-3102" y="25366"/>
                            <a:pt x="1835" y="13816"/>
                          </a:cubicBezTo>
                          <a:lnTo>
                            <a:pt x="1835" y="13816"/>
                          </a:lnTo>
                          <a:cubicBezTo>
                            <a:pt x="6771" y="2266"/>
                            <a:pt x="20142" y="-3102"/>
                            <a:pt x="31692" y="1835"/>
                          </a:cubicBezTo>
                          <a:lnTo>
                            <a:pt x="133052" y="45159"/>
                          </a:lnTo>
                          <a:cubicBezTo>
                            <a:pt x="144602" y="50047"/>
                            <a:pt x="149969" y="63418"/>
                            <a:pt x="145033" y="75016"/>
                          </a:cubicBezTo>
                          <a:lnTo>
                            <a:pt x="145033" y="75016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0" name="任意多边形: 形状 49">
                      <a:extLst>
                        <a:ext uri="{FF2B5EF4-FFF2-40B4-BE49-F238E27FC236}">
                          <a16:creationId xmlns:a16="http://schemas.microsoft.com/office/drawing/2014/main" id="{0AA1A0AD-E00B-4489-7B5C-9F13032A87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38971" y="6512258"/>
                      <a:ext cx="146867" cy="88831"/>
                    </a:xfrm>
                    <a:custGeom>
                      <a:avLst/>
                      <a:gdLst>
                        <a:gd name="connsiteX0" fmla="*/ 145033 w 146867"/>
                        <a:gd name="connsiteY0" fmla="*/ 75016 h 88831"/>
                        <a:gd name="connsiteX1" fmla="*/ 115176 w 146867"/>
                        <a:gd name="connsiteY1" fmla="*/ 86997 h 88831"/>
                        <a:gd name="connsiteX2" fmla="*/ 13816 w 146867"/>
                        <a:gd name="connsiteY2" fmla="*/ 43673 h 88831"/>
                        <a:gd name="connsiteX3" fmla="*/ 1835 w 146867"/>
                        <a:gd name="connsiteY3" fmla="*/ 13816 h 88831"/>
                        <a:gd name="connsiteX4" fmla="*/ 1835 w 146867"/>
                        <a:gd name="connsiteY4" fmla="*/ 13816 h 88831"/>
                        <a:gd name="connsiteX5" fmla="*/ 31692 w 146867"/>
                        <a:gd name="connsiteY5" fmla="*/ 1835 h 88831"/>
                        <a:gd name="connsiteX6" fmla="*/ 133052 w 146867"/>
                        <a:gd name="connsiteY6" fmla="*/ 45159 h 88831"/>
                        <a:gd name="connsiteX7" fmla="*/ 145033 w 146867"/>
                        <a:gd name="connsiteY7" fmla="*/ 75016 h 88831"/>
                        <a:gd name="connsiteX8" fmla="*/ 145033 w 146867"/>
                        <a:gd name="connsiteY8" fmla="*/ 75016 h 888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46867" h="88831">
                          <a:moveTo>
                            <a:pt x="145033" y="75016"/>
                          </a:moveTo>
                          <a:cubicBezTo>
                            <a:pt x="140097" y="86566"/>
                            <a:pt x="126726" y="91933"/>
                            <a:pt x="115176" y="86997"/>
                          </a:cubicBezTo>
                          <a:lnTo>
                            <a:pt x="13816" y="43673"/>
                          </a:lnTo>
                          <a:cubicBezTo>
                            <a:pt x="2266" y="38736"/>
                            <a:pt x="-3102" y="25366"/>
                            <a:pt x="1835" y="13816"/>
                          </a:cubicBezTo>
                          <a:lnTo>
                            <a:pt x="1835" y="13816"/>
                          </a:lnTo>
                          <a:cubicBezTo>
                            <a:pt x="6771" y="2266"/>
                            <a:pt x="20142" y="-3102"/>
                            <a:pt x="31692" y="1835"/>
                          </a:cubicBezTo>
                          <a:lnTo>
                            <a:pt x="133052" y="45159"/>
                          </a:lnTo>
                          <a:cubicBezTo>
                            <a:pt x="144602" y="50047"/>
                            <a:pt x="149969" y="63418"/>
                            <a:pt x="145033" y="75016"/>
                          </a:cubicBezTo>
                          <a:lnTo>
                            <a:pt x="145033" y="75016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51" name="图形 7">
                  <a:extLst>
                    <a:ext uri="{FF2B5EF4-FFF2-40B4-BE49-F238E27FC236}">
                      <a16:creationId xmlns:a16="http://schemas.microsoft.com/office/drawing/2014/main" id="{F0196E5C-8F3C-113F-12F4-A33CEB539187}"/>
                    </a:ext>
                  </a:extLst>
                </p:cNvPr>
                <p:cNvGrpSpPr/>
                <p:nvPr/>
              </p:nvGrpSpPr>
              <p:grpSpPr>
                <a:xfrm>
                  <a:off x="6794060" y="4795023"/>
                  <a:ext cx="975948" cy="1672293"/>
                  <a:chOff x="6794060" y="4795023"/>
                  <a:chExt cx="975948" cy="1672293"/>
                </a:xfrm>
              </p:grpSpPr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325FDAB4-1C80-4A2B-8E62-57FD0985BBE5}"/>
                      </a:ext>
                    </a:extLst>
                  </p:cNvPr>
                  <p:cNvSpPr/>
                  <p:nvPr/>
                </p:nvSpPr>
                <p:spPr>
                  <a:xfrm>
                    <a:off x="6794060" y="4795023"/>
                    <a:ext cx="975948" cy="1672293"/>
                  </a:xfrm>
                  <a:custGeom>
                    <a:avLst/>
                    <a:gdLst>
                      <a:gd name="connsiteX0" fmla="*/ 975751 w 975948"/>
                      <a:gd name="connsiteY0" fmla="*/ 589010 h 1672293"/>
                      <a:gd name="connsiteX1" fmla="*/ 975320 w 975948"/>
                      <a:gd name="connsiteY1" fmla="*/ 604633 h 1672293"/>
                      <a:gd name="connsiteX2" fmla="*/ 974697 w 975948"/>
                      <a:gd name="connsiteY2" fmla="*/ 620831 h 1672293"/>
                      <a:gd name="connsiteX3" fmla="*/ 974553 w 975948"/>
                      <a:gd name="connsiteY3" fmla="*/ 624378 h 1672293"/>
                      <a:gd name="connsiteX4" fmla="*/ 973595 w 975948"/>
                      <a:gd name="connsiteY4" fmla="*/ 642254 h 1672293"/>
                      <a:gd name="connsiteX5" fmla="*/ 972349 w 975948"/>
                      <a:gd name="connsiteY5" fmla="*/ 660178 h 1672293"/>
                      <a:gd name="connsiteX6" fmla="*/ 967221 w 975948"/>
                      <a:gd name="connsiteY6" fmla="*/ 715722 h 1672293"/>
                      <a:gd name="connsiteX7" fmla="*/ 967221 w 975948"/>
                      <a:gd name="connsiteY7" fmla="*/ 715770 h 1672293"/>
                      <a:gd name="connsiteX8" fmla="*/ 962141 w 975948"/>
                      <a:gd name="connsiteY8" fmla="*/ 757656 h 1672293"/>
                      <a:gd name="connsiteX9" fmla="*/ 960080 w 975948"/>
                      <a:gd name="connsiteY9" fmla="*/ 772801 h 1672293"/>
                      <a:gd name="connsiteX10" fmla="*/ 953275 w 975948"/>
                      <a:gd name="connsiteY10" fmla="*/ 817849 h 1672293"/>
                      <a:gd name="connsiteX11" fmla="*/ 945271 w 975948"/>
                      <a:gd name="connsiteY11" fmla="*/ 864911 h 1672293"/>
                      <a:gd name="connsiteX12" fmla="*/ 944744 w 975948"/>
                      <a:gd name="connsiteY12" fmla="*/ 867931 h 1672293"/>
                      <a:gd name="connsiteX13" fmla="*/ 936645 w 975948"/>
                      <a:gd name="connsiteY13" fmla="*/ 911111 h 1672293"/>
                      <a:gd name="connsiteX14" fmla="*/ 911341 w 975948"/>
                      <a:gd name="connsiteY14" fmla="*/ 1034324 h 1672293"/>
                      <a:gd name="connsiteX15" fmla="*/ 884216 w 975948"/>
                      <a:gd name="connsiteY15" fmla="*/ 1193961 h 1672293"/>
                      <a:gd name="connsiteX16" fmla="*/ 877985 w 975948"/>
                      <a:gd name="connsiteY16" fmla="*/ 1231821 h 1672293"/>
                      <a:gd name="connsiteX17" fmla="*/ 855557 w 975948"/>
                      <a:gd name="connsiteY17" fmla="*/ 1345115 h 1672293"/>
                      <a:gd name="connsiteX18" fmla="*/ 847313 w 975948"/>
                      <a:gd name="connsiteY18" fmla="*/ 1378519 h 1672293"/>
                      <a:gd name="connsiteX19" fmla="*/ 835859 w 975948"/>
                      <a:gd name="connsiteY19" fmla="*/ 1418680 h 1672293"/>
                      <a:gd name="connsiteX20" fmla="*/ 815731 w 975948"/>
                      <a:gd name="connsiteY20" fmla="*/ 1475566 h 1672293"/>
                      <a:gd name="connsiteX21" fmla="*/ 796322 w 975948"/>
                      <a:gd name="connsiteY21" fmla="*/ 1517739 h 1672293"/>
                      <a:gd name="connsiteX22" fmla="*/ 777775 w 975948"/>
                      <a:gd name="connsiteY22" fmla="*/ 1549178 h 1672293"/>
                      <a:gd name="connsiteX23" fmla="*/ 626765 w 975948"/>
                      <a:gd name="connsiteY23" fmla="*/ 1631991 h 1672293"/>
                      <a:gd name="connsiteX24" fmla="*/ 342141 w 975948"/>
                      <a:gd name="connsiteY24" fmla="*/ 1546590 h 1672293"/>
                      <a:gd name="connsiteX25" fmla="*/ 57518 w 975948"/>
                      <a:gd name="connsiteY25" fmla="*/ 1622502 h 1672293"/>
                      <a:gd name="connsiteX26" fmla="*/ 45584 w 975948"/>
                      <a:gd name="connsiteY26" fmla="*/ 1608748 h 1672293"/>
                      <a:gd name="connsiteX27" fmla="*/ 9545 w 975948"/>
                      <a:gd name="connsiteY27" fmla="*/ 1520135 h 1672293"/>
                      <a:gd name="connsiteX28" fmla="*/ 1254 w 975948"/>
                      <a:gd name="connsiteY28" fmla="*/ 1453952 h 1672293"/>
                      <a:gd name="connsiteX29" fmla="*/ 151 w 975948"/>
                      <a:gd name="connsiteY29" fmla="*/ 1396011 h 1672293"/>
                      <a:gd name="connsiteX30" fmla="*/ 3986 w 975948"/>
                      <a:gd name="connsiteY30" fmla="*/ 1322687 h 1672293"/>
                      <a:gd name="connsiteX31" fmla="*/ 5903 w 975948"/>
                      <a:gd name="connsiteY31" fmla="*/ 1301360 h 1672293"/>
                      <a:gd name="connsiteX32" fmla="*/ 9066 w 975948"/>
                      <a:gd name="connsiteY32" fmla="*/ 1272078 h 1672293"/>
                      <a:gd name="connsiteX33" fmla="*/ 17405 w 975948"/>
                      <a:gd name="connsiteY33" fmla="*/ 1210830 h 1672293"/>
                      <a:gd name="connsiteX34" fmla="*/ 57518 w 975948"/>
                      <a:gd name="connsiteY34" fmla="*/ 996368 h 1672293"/>
                      <a:gd name="connsiteX35" fmla="*/ 72134 w 975948"/>
                      <a:gd name="connsiteY35" fmla="*/ 913459 h 1672293"/>
                      <a:gd name="connsiteX36" fmla="*/ 80761 w 975948"/>
                      <a:gd name="connsiteY36" fmla="*/ 861221 h 1672293"/>
                      <a:gd name="connsiteX37" fmla="*/ 80857 w 975948"/>
                      <a:gd name="connsiteY37" fmla="*/ 860694 h 1672293"/>
                      <a:gd name="connsiteX38" fmla="*/ 85649 w 975948"/>
                      <a:gd name="connsiteY38" fmla="*/ 830741 h 1672293"/>
                      <a:gd name="connsiteX39" fmla="*/ 144692 w 975948"/>
                      <a:gd name="connsiteY39" fmla="*/ 476435 h 1672293"/>
                      <a:gd name="connsiteX40" fmla="*/ 198416 w 975948"/>
                      <a:gd name="connsiteY40" fmla="*/ 245679 h 1672293"/>
                      <a:gd name="connsiteX41" fmla="*/ 209294 w 975948"/>
                      <a:gd name="connsiteY41" fmla="*/ 208920 h 1672293"/>
                      <a:gd name="connsiteX42" fmla="*/ 187920 w 975948"/>
                      <a:gd name="connsiteY42" fmla="*/ 365490 h 1672293"/>
                      <a:gd name="connsiteX43" fmla="*/ 731096 w 975948"/>
                      <a:gd name="connsiteY43" fmla="*/ 66584 h 1672293"/>
                      <a:gd name="connsiteX44" fmla="*/ 742119 w 975948"/>
                      <a:gd name="connsiteY44" fmla="*/ 73246 h 1672293"/>
                      <a:gd name="connsiteX45" fmla="*/ 910238 w 975948"/>
                      <a:gd name="connsiteY45" fmla="*/ 253059 h 1672293"/>
                      <a:gd name="connsiteX46" fmla="*/ 953993 w 975948"/>
                      <a:gd name="connsiteY46" fmla="*/ 370714 h 1672293"/>
                      <a:gd name="connsiteX47" fmla="*/ 975751 w 975948"/>
                      <a:gd name="connsiteY47" fmla="*/ 589010 h 1672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975948" h="1672293">
                        <a:moveTo>
                          <a:pt x="975751" y="589010"/>
                        </a:moveTo>
                        <a:cubicBezTo>
                          <a:pt x="975655" y="594234"/>
                          <a:pt x="975512" y="599409"/>
                          <a:pt x="975320" y="604633"/>
                        </a:cubicBezTo>
                        <a:cubicBezTo>
                          <a:pt x="975176" y="610001"/>
                          <a:pt x="974984" y="615416"/>
                          <a:pt x="974697" y="620831"/>
                        </a:cubicBezTo>
                        <a:cubicBezTo>
                          <a:pt x="974697" y="621982"/>
                          <a:pt x="974601" y="623180"/>
                          <a:pt x="974553" y="624378"/>
                        </a:cubicBezTo>
                        <a:cubicBezTo>
                          <a:pt x="974265" y="630321"/>
                          <a:pt x="973978" y="636264"/>
                          <a:pt x="973595" y="642254"/>
                        </a:cubicBezTo>
                        <a:cubicBezTo>
                          <a:pt x="973211" y="648245"/>
                          <a:pt x="972780" y="654235"/>
                          <a:pt x="972349" y="660178"/>
                        </a:cubicBezTo>
                        <a:cubicBezTo>
                          <a:pt x="971007" y="678725"/>
                          <a:pt x="969234" y="697223"/>
                          <a:pt x="967221" y="715722"/>
                        </a:cubicBezTo>
                        <a:lnTo>
                          <a:pt x="967221" y="715770"/>
                        </a:lnTo>
                        <a:cubicBezTo>
                          <a:pt x="965687" y="729764"/>
                          <a:pt x="963962" y="743710"/>
                          <a:pt x="962141" y="757656"/>
                        </a:cubicBezTo>
                        <a:cubicBezTo>
                          <a:pt x="961470" y="762689"/>
                          <a:pt x="960799" y="767720"/>
                          <a:pt x="960080" y="772801"/>
                        </a:cubicBezTo>
                        <a:cubicBezTo>
                          <a:pt x="957972" y="787896"/>
                          <a:pt x="955671" y="802945"/>
                          <a:pt x="953275" y="817849"/>
                        </a:cubicBezTo>
                        <a:cubicBezTo>
                          <a:pt x="950735" y="833664"/>
                          <a:pt x="948051" y="849384"/>
                          <a:pt x="945271" y="864911"/>
                        </a:cubicBezTo>
                        <a:cubicBezTo>
                          <a:pt x="945128" y="865918"/>
                          <a:pt x="944936" y="866924"/>
                          <a:pt x="944744" y="867931"/>
                        </a:cubicBezTo>
                        <a:cubicBezTo>
                          <a:pt x="942108" y="882452"/>
                          <a:pt x="939425" y="896877"/>
                          <a:pt x="936645" y="911111"/>
                        </a:cubicBezTo>
                        <a:cubicBezTo>
                          <a:pt x="928354" y="953907"/>
                          <a:pt x="919632" y="995218"/>
                          <a:pt x="911341" y="1034324"/>
                        </a:cubicBezTo>
                        <a:cubicBezTo>
                          <a:pt x="902283" y="1075204"/>
                          <a:pt x="894280" y="1131755"/>
                          <a:pt x="884216" y="1193961"/>
                        </a:cubicBezTo>
                        <a:cubicBezTo>
                          <a:pt x="882251" y="1206374"/>
                          <a:pt x="880190" y="1219026"/>
                          <a:pt x="877985" y="1231821"/>
                        </a:cubicBezTo>
                        <a:cubicBezTo>
                          <a:pt x="871659" y="1269059"/>
                          <a:pt x="864375" y="1307494"/>
                          <a:pt x="855557" y="1345115"/>
                        </a:cubicBezTo>
                        <a:cubicBezTo>
                          <a:pt x="852969" y="1356330"/>
                          <a:pt x="850237" y="1367496"/>
                          <a:pt x="847313" y="1378519"/>
                        </a:cubicBezTo>
                        <a:cubicBezTo>
                          <a:pt x="843719" y="1392129"/>
                          <a:pt x="839933" y="1405548"/>
                          <a:pt x="835859" y="1418680"/>
                        </a:cubicBezTo>
                        <a:cubicBezTo>
                          <a:pt x="829773" y="1438376"/>
                          <a:pt x="823112" y="1457450"/>
                          <a:pt x="815731" y="1475566"/>
                        </a:cubicBezTo>
                        <a:cubicBezTo>
                          <a:pt x="809741" y="1490327"/>
                          <a:pt x="803319" y="1504464"/>
                          <a:pt x="796322" y="1517739"/>
                        </a:cubicBezTo>
                        <a:cubicBezTo>
                          <a:pt x="790523" y="1528858"/>
                          <a:pt x="784341" y="1539353"/>
                          <a:pt x="777775" y="1549178"/>
                        </a:cubicBezTo>
                        <a:cubicBezTo>
                          <a:pt x="741304" y="1603859"/>
                          <a:pt x="692853" y="1637503"/>
                          <a:pt x="626765" y="1631991"/>
                        </a:cubicBezTo>
                        <a:cubicBezTo>
                          <a:pt x="512897" y="1622502"/>
                          <a:pt x="474940" y="1508681"/>
                          <a:pt x="342141" y="1546590"/>
                        </a:cubicBezTo>
                        <a:cubicBezTo>
                          <a:pt x="228273" y="1584546"/>
                          <a:pt x="171338" y="1755349"/>
                          <a:pt x="57518" y="1622502"/>
                        </a:cubicBezTo>
                        <a:cubicBezTo>
                          <a:pt x="53252" y="1618285"/>
                          <a:pt x="49322" y="1613684"/>
                          <a:pt x="45584" y="1608748"/>
                        </a:cubicBezTo>
                        <a:cubicBezTo>
                          <a:pt x="28236" y="1585648"/>
                          <a:pt x="16686" y="1555217"/>
                          <a:pt x="9545" y="1520135"/>
                        </a:cubicBezTo>
                        <a:cubicBezTo>
                          <a:pt x="5328" y="1499528"/>
                          <a:pt x="2692" y="1477291"/>
                          <a:pt x="1254" y="1453952"/>
                        </a:cubicBezTo>
                        <a:cubicBezTo>
                          <a:pt x="104" y="1435261"/>
                          <a:pt x="-232" y="1415852"/>
                          <a:pt x="151" y="1396011"/>
                        </a:cubicBezTo>
                        <a:cubicBezTo>
                          <a:pt x="535" y="1372049"/>
                          <a:pt x="1877" y="1347463"/>
                          <a:pt x="3986" y="1322687"/>
                        </a:cubicBezTo>
                        <a:cubicBezTo>
                          <a:pt x="4561" y="1315594"/>
                          <a:pt x="5184" y="1308501"/>
                          <a:pt x="5903" y="1301360"/>
                        </a:cubicBezTo>
                        <a:cubicBezTo>
                          <a:pt x="6861" y="1291584"/>
                          <a:pt x="7916" y="1281807"/>
                          <a:pt x="9066" y="1272078"/>
                        </a:cubicBezTo>
                        <a:cubicBezTo>
                          <a:pt x="11510" y="1251471"/>
                          <a:pt x="14337" y="1230959"/>
                          <a:pt x="17405" y="1210830"/>
                        </a:cubicBezTo>
                        <a:cubicBezTo>
                          <a:pt x="30344" y="1125189"/>
                          <a:pt x="47453" y="1046593"/>
                          <a:pt x="57518" y="996368"/>
                        </a:cubicBezTo>
                        <a:cubicBezTo>
                          <a:pt x="62549" y="969003"/>
                          <a:pt x="67438" y="941351"/>
                          <a:pt x="72134" y="913459"/>
                        </a:cubicBezTo>
                        <a:cubicBezTo>
                          <a:pt x="75057" y="896158"/>
                          <a:pt x="77933" y="878714"/>
                          <a:pt x="80761" y="861221"/>
                        </a:cubicBezTo>
                        <a:cubicBezTo>
                          <a:pt x="80761" y="861077"/>
                          <a:pt x="80809" y="860886"/>
                          <a:pt x="80857" y="860694"/>
                        </a:cubicBezTo>
                        <a:cubicBezTo>
                          <a:pt x="82486" y="850726"/>
                          <a:pt x="84067" y="840757"/>
                          <a:pt x="85649" y="830741"/>
                        </a:cubicBezTo>
                        <a:cubicBezTo>
                          <a:pt x="104387" y="713566"/>
                          <a:pt x="122168" y="593563"/>
                          <a:pt x="144692" y="476435"/>
                        </a:cubicBezTo>
                        <a:cubicBezTo>
                          <a:pt x="159884" y="397599"/>
                          <a:pt x="177185" y="320105"/>
                          <a:pt x="198416" y="245679"/>
                        </a:cubicBezTo>
                        <a:cubicBezTo>
                          <a:pt x="201914" y="233314"/>
                          <a:pt x="205556" y="221093"/>
                          <a:pt x="209294" y="208920"/>
                        </a:cubicBezTo>
                        <a:lnTo>
                          <a:pt x="187920" y="365490"/>
                        </a:lnTo>
                        <a:cubicBezTo>
                          <a:pt x="235701" y="95579"/>
                          <a:pt x="445658" y="-111790"/>
                          <a:pt x="731096" y="66584"/>
                        </a:cubicBezTo>
                        <a:cubicBezTo>
                          <a:pt x="734835" y="68741"/>
                          <a:pt x="738477" y="70993"/>
                          <a:pt x="742119" y="73246"/>
                        </a:cubicBezTo>
                        <a:cubicBezTo>
                          <a:pt x="819757" y="121123"/>
                          <a:pt x="873864" y="182754"/>
                          <a:pt x="910238" y="253059"/>
                        </a:cubicBezTo>
                        <a:cubicBezTo>
                          <a:pt x="929456" y="290104"/>
                          <a:pt x="943738" y="329547"/>
                          <a:pt x="953993" y="370714"/>
                        </a:cubicBezTo>
                        <a:cubicBezTo>
                          <a:pt x="971294" y="439964"/>
                          <a:pt x="977141" y="513912"/>
                          <a:pt x="975751" y="589010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53" name="图形 7">
                    <a:extLst>
                      <a:ext uri="{FF2B5EF4-FFF2-40B4-BE49-F238E27FC236}">
                        <a16:creationId xmlns:a16="http://schemas.microsoft.com/office/drawing/2014/main" id="{FFFBD6C0-E725-3AB1-9E40-A87437367693}"/>
                      </a:ext>
                    </a:extLst>
                  </p:cNvPr>
                  <p:cNvGrpSpPr/>
                  <p:nvPr/>
                </p:nvGrpSpPr>
                <p:grpSpPr>
                  <a:xfrm>
                    <a:off x="6794212" y="4795023"/>
                    <a:ext cx="975792" cy="1549177"/>
                    <a:chOff x="6794212" y="4795023"/>
                    <a:chExt cx="975792" cy="1549177"/>
                  </a:xfrm>
                  <a:solidFill>
                    <a:srgbClr val="DE0202"/>
                  </a:solidFill>
                </p:grpSpPr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26F63E86-42BA-A9BD-96B2-686395292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1465" y="4795023"/>
                      <a:ext cx="958538" cy="1210830"/>
                    </a:xfrm>
                    <a:custGeom>
                      <a:avLst/>
                      <a:gdLst>
                        <a:gd name="connsiteX0" fmla="*/ 893936 w 958538"/>
                        <a:gd name="connsiteY0" fmla="*/ 1034324 h 1210830"/>
                        <a:gd name="connsiteX1" fmla="*/ 866811 w 958538"/>
                        <a:gd name="connsiteY1" fmla="*/ 1193961 h 1210830"/>
                        <a:gd name="connsiteX2" fmla="*/ 806905 w 958538"/>
                        <a:gd name="connsiteY2" fmla="*/ 1176900 h 1210830"/>
                        <a:gd name="connsiteX3" fmla="*/ 206267 w 958538"/>
                        <a:gd name="connsiteY3" fmla="*/ 1127969 h 1210830"/>
                        <a:gd name="connsiteX4" fmla="*/ 0 w 958538"/>
                        <a:gd name="connsiteY4" fmla="*/ 1210830 h 1210830"/>
                        <a:gd name="connsiteX5" fmla="*/ 40113 w 958538"/>
                        <a:gd name="connsiteY5" fmla="*/ 996368 h 1210830"/>
                        <a:gd name="connsiteX6" fmla="*/ 63356 w 958538"/>
                        <a:gd name="connsiteY6" fmla="*/ 861221 h 1210830"/>
                        <a:gd name="connsiteX7" fmla="*/ 63452 w 958538"/>
                        <a:gd name="connsiteY7" fmla="*/ 860694 h 1210830"/>
                        <a:gd name="connsiteX8" fmla="*/ 65896 w 958538"/>
                        <a:gd name="connsiteY8" fmla="*/ 845981 h 1210830"/>
                        <a:gd name="connsiteX9" fmla="*/ 68244 w 958538"/>
                        <a:gd name="connsiteY9" fmla="*/ 830741 h 1210830"/>
                        <a:gd name="connsiteX10" fmla="*/ 181011 w 958538"/>
                        <a:gd name="connsiteY10" fmla="*/ 245679 h 1210830"/>
                        <a:gd name="connsiteX11" fmla="*/ 191889 w 958538"/>
                        <a:gd name="connsiteY11" fmla="*/ 208920 h 1210830"/>
                        <a:gd name="connsiteX12" fmla="*/ 170515 w 958538"/>
                        <a:gd name="connsiteY12" fmla="*/ 365490 h 1210830"/>
                        <a:gd name="connsiteX13" fmla="*/ 713692 w 958538"/>
                        <a:gd name="connsiteY13" fmla="*/ 66584 h 1210830"/>
                        <a:gd name="connsiteX14" fmla="*/ 724715 w 958538"/>
                        <a:gd name="connsiteY14" fmla="*/ 73246 h 1210830"/>
                        <a:gd name="connsiteX15" fmla="*/ 936589 w 958538"/>
                        <a:gd name="connsiteY15" fmla="*/ 370714 h 1210830"/>
                        <a:gd name="connsiteX16" fmla="*/ 893936 w 958538"/>
                        <a:gd name="connsiteY16" fmla="*/ 1034324 h 12108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958538" h="1210830">
                          <a:moveTo>
                            <a:pt x="893936" y="1034324"/>
                          </a:moveTo>
                          <a:cubicBezTo>
                            <a:pt x="884879" y="1075204"/>
                            <a:pt x="876875" y="1131755"/>
                            <a:pt x="866811" y="1193961"/>
                          </a:cubicBezTo>
                          <a:cubicBezTo>
                            <a:pt x="848503" y="1190750"/>
                            <a:pt x="828615" y="1185143"/>
                            <a:pt x="806905" y="1176900"/>
                          </a:cubicBezTo>
                          <a:cubicBezTo>
                            <a:pt x="586069" y="1092840"/>
                            <a:pt x="439276" y="1035714"/>
                            <a:pt x="206267" y="1127969"/>
                          </a:cubicBezTo>
                          <a:cubicBezTo>
                            <a:pt x="156186" y="1147810"/>
                            <a:pt x="70209" y="1203402"/>
                            <a:pt x="0" y="1210830"/>
                          </a:cubicBezTo>
                          <a:cubicBezTo>
                            <a:pt x="12939" y="1125189"/>
                            <a:pt x="30049" y="1046593"/>
                            <a:pt x="40113" y="996368"/>
                          </a:cubicBezTo>
                          <a:cubicBezTo>
                            <a:pt x="48308" y="952038"/>
                            <a:pt x="55976" y="906893"/>
                            <a:pt x="63356" y="861221"/>
                          </a:cubicBezTo>
                          <a:cubicBezTo>
                            <a:pt x="63356" y="861077"/>
                            <a:pt x="63404" y="860886"/>
                            <a:pt x="63452" y="860694"/>
                          </a:cubicBezTo>
                          <a:cubicBezTo>
                            <a:pt x="64266" y="855997"/>
                            <a:pt x="65081" y="851109"/>
                            <a:pt x="65896" y="845981"/>
                          </a:cubicBezTo>
                          <a:cubicBezTo>
                            <a:pt x="66711" y="840901"/>
                            <a:pt x="67478" y="835821"/>
                            <a:pt x="68244" y="830741"/>
                          </a:cubicBezTo>
                          <a:cubicBezTo>
                            <a:pt x="98676" y="634826"/>
                            <a:pt x="126185" y="436610"/>
                            <a:pt x="181011" y="245679"/>
                          </a:cubicBezTo>
                          <a:cubicBezTo>
                            <a:pt x="184509" y="233314"/>
                            <a:pt x="188152" y="221093"/>
                            <a:pt x="191889" y="208920"/>
                          </a:cubicBezTo>
                          <a:lnTo>
                            <a:pt x="170515" y="365490"/>
                          </a:lnTo>
                          <a:cubicBezTo>
                            <a:pt x="218296" y="95579"/>
                            <a:pt x="428254" y="-111790"/>
                            <a:pt x="713692" y="66584"/>
                          </a:cubicBezTo>
                          <a:cubicBezTo>
                            <a:pt x="717430" y="68741"/>
                            <a:pt x="721072" y="70993"/>
                            <a:pt x="724715" y="73246"/>
                          </a:cubicBezTo>
                          <a:cubicBezTo>
                            <a:pt x="833599" y="141347"/>
                            <a:pt x="895470" y="249704"/>
                            <a:pt x="936589" y="370714"/>
                          </a:cubicBezTo>
                          <a:cubicBezTo>
                            <a:pt x="989258" y="581678"/>
                            <a:pt x="935918" y="836444"/>
                            <a:pt x="893936" y="1034324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F6131278-9CDD-EDB8-5C50-F8ED07A12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95314" y="6168749"/>
                      <a:ext cx="814477" cy="175451"/>
                    </a:xfrm>
                    <a:custGeom>
                      <a:avLst/>
                      <a:gdLst>
                        <a:gd name="connsiteX0" fmla="*/ 814477 w 814477"/>
                        <a:gd name="connsiteY0" fmla="*/ 101840 h 175451"/>
                        <a:gd name="connsiteX1" fmla="*/ 795068 w 814477"/>
                        <a:gd name="connsiteY1" fmla="*/ 144013 h 175451"/>
                        <a:gd name="connsiteX2" fmla="*/ 776521 w 814477"/>
                        <a:gd name="connsiteY2" fmla="*/ 175452 h 175451"/>
                        <a:gd name="connsiteX3" fmla="*/ 776473 w 814477"/>
                        <a:gd name="connsiteY3" fmla="*/ 175452 h 175451"/>
                        <a:gd name="connsiteX4" fmla="*/ 722702 w 814477"/>
                        <a:gd name="connsiteY4" fmla="*/ 162081 h 175451"/>
                        <a:gd name="connsiteX5" fmla="*/ 669793 w 814477"/>
                        <a:gd name="connsiteY5" fmla="*/ 142815 h 175451"/>
                        <a:gd name="connsiteX6" fmla="*/ 565749 w 814477"/>
                        <a:gd name="connsiteY6" fmla="*/ 97670 h 175451"/>
                        <a:gd name="connsiteX7" fmla="*/ 513224 w 814477"/>
                        <a:gd name="connsiteY7" fmla="*/ 75576 h 175451"/>
                        <a:gd name="connsiteX8" fmla="*/ 459452 w 814477"/>
                        <a:gd name="connsiteY8" fmla="*/ 54058 h 175451"/>
                        <a:gd name="connsiteX9" fmla="*/ 347117 w 814477"/>
                        <a:gd name="connsiteY9" fmla="*/ 28515 h 175451"/>
                        <a:gd name="connsiteX10" fmla="*/ 346638 w 814477"/>
                        <a:gd name="connsiteY10" fmla="*/ 28467 h 175451"/>
                        <a:gd name="connsiteX11" fmla="*/ 236987 w 814477"/>
                        <a:gd name="connsiteY11" fmla="*/ 40592 h 175451"/>
                        <a:gd name="connsiteX12" fmla="*/ 224191 w 814477"/>
                        <a:gd name="connsiteY12" fmla="*/ 44474 h 175451"/>
                        <a:gd name="connsiteX13" fmla="*/ 211730 w 814477"/>
                        <a:gd name="connsiteY13" fmla="*/ 48835 h 175451"/>
                        <a:gd name="connsiteX14" fmla="*/ 187672 w 814477"/>
                        <a:gd name="connsiteY14" fmla="*/ 57989 h 175451"/>
                        <a:gd name="connsiteX15" fmla="*/ 164621 w 814477"/>
                        <a:gd name="connsiteY15" fmla="*/ 67382 h 175451"/>
                        <a:gd name="connsiteX16" fmla="*/ 153502 w 814477"/>
                        <a:gd name="connsiteY16" fmla="*/ 72174 h 175451"/>
                        <a:gd name="connsiteX17" fmla="*/ 142528 w 814477"/>
                        <a:gd name="connsiteY17" fmla="*/ 76727 h 175451"/>
                        <a:gd name="connsiteX18" fmla="*/ 100785 w 814477"/>
                        <a:gd name="connsiteY18" fmla="*/ 95034 h 175451"/>
                        <a:gd name="connsiteX19" fmla="*/ 81232 w 814477"/>
                        <a:gd name="connsiteY19" fmla="*/ 104475 h 175451"/>
                        <a:gd name="connsiteX20" fmla="*/ 62589 w 814477"/>
                        <a:gd name="connsiteY20" fmla="*/ 114156 h 175451"/>
                        <a:gd name="connsiteX21" fmla="*/ 44905 w 814477"/>
                        <a:gd name="connsiteY21" fmla="*/ 123933 h 175451"/>
                        <a:gd name="connsiteX22" fmla="*/ 28132 w 814477"/>
                        <a:gd name="connsiteY22" fmla="*/ 133805 h 175451"/>
                        <a:gd name="connsiteX23" fmla="*/ 12460 w 814477"/>
                        <a:gd name="connsiteY23" fmla="*/ 143774 h 175451"/>
                        <a:gd name="connsiteX24" fmla="*/ 8291 w 814477"/>
                        <a:gd name="connsiteY24" fmla="*/ 146409 h 175451"/>
                        <a:gd name="connsiteX25" fmla="*/ 0 w 814477"/>
                        <a:gd name="connsiteY25" fmla="*/ 80226 h 175451"/>
                        <a:gd name="connsiteX26" fmla="*/ 9728 w 814477"/>
                        <a:gd name="connsiteY26" fmla="*/ 72318 h 175451"/>
                        <a:gd name="connsiteX27" fmla="*/ 28371 w 814477"/>
                        <a:gd name="connsiteY27" fmla="*/ 58612 h 175451"/>
                        <a:gd name="connsiteX28" fmla="*/ 70832 w 814477"/>
                        <a:gd name="connsiteY28" fmla="*/ 33403 h 175451"/>
                        <a:gd name="connsiteX29" fmla="*/ 82430 w 814477"/>
                        <a:gd name="connsiteY29" fmla="*/ 27700 h 175451"/>
                        <a:gd name="connsiteX30" fmla="*/ 94411 w 814477"/>
                        <a:gd name="connsiteY30" fmla="*/ 22380 h 175451"/>
                        <a:gd name="connsiteX31" fmla="*/ 106919 w 814477"/>
                        <a:gd name="connsiteY31" fmla="*/ 17684 h 175451"/>
                        <a:gd name="connsiteX32" fmla="*/ 119715 w 814477"/>
                        <a:gd name="connsiteY32" fmla="*/ 13371 h 175451"/>
                        <a:gd name="connsiteX33" fmla="*/ 146409 w 814477"/>
                        <a:gd name="connsiteY33" fmla="*/ 6614 h 175451"/>
                        <a:gd name="connsiteX34" fmla="*/ 174254 w 814477"/>
                        <a:gd name="connsiteY34" fmla="*/ 2396 h 175451"/>
                        <a:gd name="connsiteX35" fmla="*/ 202816 w 814477"/>
                        <a:gd name="connsiteY35" fmla="*/ 431 h 175451"/>
                        <a:gd name="connsiteX36" fmla="*/ 217194 w 814477"/>
                        <a:gd name="connsiteY36" fmla="*/ 0 h 175451"/>
                        <a:gd name="connsiteX37" fmla="*/ 231715 w 814477"/>
                        <a:gd name="connsiteY37" fmla="*/ 143 h 175451"/>
                        <a:gd name="connsiteX38" fmla="*/ 348555 w 814477"/>
                        <a:gd name="connsiteY38" fmla="*/ 5368 h 175451"/>
                        <a:gd name="connsiteX39" fmla="*/ 378172 w 814477"/>
                        <a:gd name="connsiteY39" fmla="*/ 6997 h 175451"/>
                        <a:gd name="connsiteX40" fmla="*/ 393077 w 814477"/>
                        <a:gd name="connsiteY40" fmla="*/ 7955 h 175451"/>
                        <a:gd name="connsiteX41" fmla="*/ 408030 w 814477"/>
                        <a:gd name="connsiteY41" fmla="*/ 8866 h 175451"/>
                        <a:gd name="connsiteX42" fmla="*/ 438126 w 814477"/>
                        <a:gd name="connsiteY42" fmla="*/ 10783 h 175451"/>
                        <a:gd name="connsiteX43" fmla="*/ 468414 w 814477"/>
                        <a:gd name="connsiteY43" fmla="*/ 13035 h 175451"/>
                        <a:gd name="connsiteX44" fmla="*/ 476369 w 814477"/>
                        <a:gd name="connsiteY44" fmla="*/ 13754 h 175451"/>
                        <a:gd name="connsiteX45" fmla="*/ 554774 w 814477"/>
                        <a:gd name="connsiteY45" fmla="*/ 25256 h 175451"/>
                        <a:gd name="connsiteX46" fmla="*/ 587890 w 814477"/>
                        <a:gd name="connsiteY46" fmla="*/ 33451 h 175451"/>
                        <a:gd name="connsiteX47" fmla="*/ 595127 w 814477"/>
                        <a:gd name="connsiteY47" fmla="*/ 35416 h 175451"/>
                        <a:gd name="connsiteX48" fmla="*/ 602555 w 814477"/>
                        <a:gd name="connsiteY48" fmla="*/ 37669 h 175451"/>
                        <a:gd name="connsiteX49" fmla="*/ 616453 w 814477"/>
                        <a:gd name="connsiteY49" fmla="*/ 41981 h 175451"/>
                        <a:gd name="connsiteX50" fmla="*/ 644058 w 814477"/>
                        <a:gd name="connsiteY50" fmla="*/ 50704 h 175451"/>
                        <a:gd name="connsiteX51" fmla="*/ 697062 w 814477"/>
                        <a:gd name="connsiteY51" fmla="*/ 67621 h 175451"/>
                        <a:gd name="connsiteX52" fmla="*/ 793774 w 814477"/>
                        <a:gd name="connsiteY52" fmla="*/ 96663 h 175451"/>
                        <a:gd name="connsiteX53" fmla="*/ 814477 w 814477"/>
                        <a:gd name="connsiteY53" fmla="*/ 101840 h 1754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</a:cxnLst>
                      <a:rect l="l" t="t" r="r" b="b"/>
                      <a:pathLst>
                        <a:path w="814477" h="175451">
                          <a:moveTo>
                            <a:pt x="814477" y="101840"/>
                          </a:moveTo>
                          <a:cubicBezTo>
                            <a:pt x="808487" y="116600"/>
                            <a:pt x="802065" y="130738"/>
                            <a:pt x="795068" y="144013"/>
                          </a:cubicBezTo>
                          <a:cubicBezTo>
                            <a:pt x="789269" y="155132"/>
                            <a:pt x="783086" y="165627"/>
                            <a:pt x="776521" y="175452"/>
                          </a:cubicBezTo>
                          <a:lnTo>
                            <a:pt x="776473" y="175452"/>
                          </a:lnTo>
                          <a:cubicBezTo>
                            <a:pt x="758501" y="172145"/>
                            <a:pt x="740482" y="167592"/>
                            <a:pt x="722702" y="162081"/>
                          </a:cubicBezTo>
                          <a:cubicBezTo>
                            <a:pt x="704922" y="156425"/>
                            <a:pt x="687285" y="149955"/>
                            <a:pt x="669793" y="142815"/>
                          </a:cubicBezTo>
                          <a:cubicBezTo>
                            <a:pt x="634856" y="128533"/>
                            <a:pt x="600255" y="112048"/>
                            <a:pt x="565749" y="97670"/>
                          </a:cubicBezTo>
                          <a:cubicBezTo>
                            <a:pt x="548352" y="90386"/>
                            <a:pt x="530812" y="83005"/>
                            <a:pt x="513224" y="75576"/>
                          </a:cubicBezTo>
                          <a:cubicBezTo>
                            <a:pt x="495587" y="68005"/>
                            <a:pt x="477663" y="60816"/>
                            <a:pt x="459452" y="54058"/>
                          </a:cubicBezTo>
                          <a:cubicBezTo>
                            <a:pt x="423125" y="40640"/>
                            <a:pt x="385169" y="30863"/>
                            <a:pt x="347117" y="28515"/>
                          </a:cubicBezTo>
                          <a:cubicBezTo>
                            <a:pt x="346973" y="28515"/>
                            <a:pt x="346782" y="28467"/>
                            <a:pt x="346638" y="28467"/>
                          </a:cubicBezTo>
                          <a:cubicBezTo>
                            <a:pt x="308825" y="25592"/>
                            <a:pt x="271253" y="30048"/>
                            <a:pt x="236987" y="40592"/>
                          </a:cubicBezTo>
                          <a:cubicBezTo>
                            <a:pt x="232721" y="41886"/>
                            <a:pt x="228456" y="43179"/>
                            <a:pt x="224191" y="44474"/>
                          </a:cubicBezTo>
                          <a:cubicBezTo>
                            <a:pt x="220021" y="45864"/>
                            <a:pt x="215852" y="47397"/>
                            <a:pt x="211730" y="48835"/>
                          </a:cubicBezTo>
                          <a:cubicBezTo>
                            <a:pt x="203487" y="51519"/>
                            <a:pt x="195532" y="55017"/>
                            <a:pt x="187672" y="57989"/>
                          </a:cubicBezTo>
                          <a:cubicBezTo>
                            <a:pt x="179765" y="60960"/>
                            <a:pt x="172240" y="64458"/>
                            <a:pt x="164621" y="67382"/>
                          </a:cubicBezTo>
                          <a:cubicBezTo>
                            <a:pt x="160834" y="68868"/>
                            <a:pt x="157192" y="70593"/>
                            <a:pt x="153502" y="72174"/>
                          </a:cubicBezTo>
                          <a:cubicBezTo>
                            <a:pt x="149860" y="73755"/>
                            <a:pt x="146122" y="75097"/>
                            <a:pt x="142528" y="76727"/>
                          </a:cubicBezTo>
                          <a:cubicBezTo>
                            <a:pt x="128198" y="83005"/>
                            <a:pt x="114252" y="89140"/>
                            <a:pt x="100785" y="95034"/>
                          </a:cubicBezTo>
                          <a:cubicBezTo>
                            <a:pt x="94171" y="98245"/>
                            <a:pt x="87462" y="101073"/>
                            <a:pt x="81232" y="104475"/>
                          </a:cubicBezTo>
                          <a:cubicBezTo>
                            <a:pt x="74906" y="107782"/>
                            <a:pt x="68484" y="110562"/>
                            <a:pt x="62589" y="114156"/>
                          </a:cubicBezTo>
                          <a:cubicBezTo>
                            <a:pt x="56647" y="117558"/>
                            <a:pt x="50512" y="120482"/>
                            <a:pt x="44905" y="123933"/>
                          </a:cubicBezTo>
                          <a:cubicBezTo>
                            <a:pt x="39298" y="127431"/>
                            <a:pt x="33595" y="130594"/>
                            <a:pt x="28132" y="133805"/>
                          </a:cubicBezTo>
                          <a:cubicBezTo>
                            <a:pt x="22860" y="137303"/>
                            <a:pt x="17636" y="140658"/>
                            <a:pt x="12460" y="143774"/>
                          </a:cubicBezTo>
                          <a:cubicBezTo>
                            <a:pt x="11022" y="144588"/>
                            <a:pt x="9633" y="145499"/>
                            <a:pt x="8291" y="146409"/>
                          </a:cubicBezTo>
                          <a:cubicBezTo>
                            <a:pt x="4073" y="125802"/>
                            <a:pt x="1437" y="103565"/>
                            <a:pt x="0" y="80226"/>
                          </a:cubicBezTo>
                          <a:cubicBezTo>
                            <a:pt x="3163" y="77638"/>
                            <a:pt x="6374" y="74953"/>
                            <a:pt x="9728" y="72318"/>
                          </a:cubicBezTo>
                          <a:cubicBezTo>
                            <a:pt x="15623" y="67621"/>
                            <a:pt x="21949" y="63260"/>
                            <a:pt x="28371" y="58612"/>
                          </a:cubicBezTo>
                          <a:cubicBezTo>
                            <a:pt x="41454" y="49746"/>
                            <a:pt x="55544" y="41119"/>
                            <a:pt x="70832" y="33403"/>
                          </a:cubicBezTo>
                          <a:cubicBezTo>
                            <a:pt x="74570" y="31342"/>
                            <a:pt x="78404" y="29378"/>
                            <a:pt x="82430" y="27700"/>
                          </a:cubicBezTo>
                          <a:cubicBezTo>
                            <a:pt x="86360" y="25879"/>
                            <a:pt x="90386" y="24106"/>
                            <a:pt x="94411" y="22380"/>
                          </a:cubicBezTo>
                          <a:cubicBezTo>
                            <a:pt x="98437" y="20511"/>
                            <a:pt x="102702" y="19217"/>
                            <a:pt x="106919" y="17684"/>
                          </a:cubicBezTo>
                          <a:cubicBezTo>
                            <a:pt x="111137" y="16199"/>
                            <a:pt x="115402" y="14665"/>
                            <a:pt x="119715" y="13371"/>
                          </a:cubicBezTo>
                          <a:cubicBezTo>
                            <a:pt x="128437" y="10783"/>
                            <a:pt x="137351" y="8578"/>
                            <a:pt x="146409" y="6614"/>
                          </a:cubicBezTo>
                          <a:cubicBezTo>
                            <a:pt x="155611" y="5128"/>
                            <a:pt x="164813" y="3211"/>
                            <a:pt x="174254" y="2396"/>
                          </a:cubicBezTo>
                          <a:cubicBezTo>
                            <a:pt x="183695" y="1437"/>
                            <a:pt x="193183" y="670"/>
                            <a:pt x="202816" y="431"/>
                          </a:cubicBezTo>
                          <a:cubicBezTo>
                            <a:pt x="207609" y="287"/>
                            <a:pt x="212401" y="0"/>
                            <a:pt x="217194" y="0"/>
                          </a:cubicBezTo>
                          <a:cubicBezTo>
                            <a:pt x="222034" y="47"/>
                            <a:pt x="226875" y="95"/>
                            <a:pt x="231715" y="143"/>
                          </a:cubicBezTo>
                          <a:cubicBezTo>
                            <a:pt x="270438" y="718"/>
                            <a:pt x="309209" y="3738"/>
                            <a:pt x="348555" y="5368"/>
                          </a:cubicBezTo>
                          <a:cubicBezTo>
                            <a:pt x="358379" y="5895"/>
                            <a:pt x="368252" y="6422"/>
                            <a:pt x="378172" y="6997"/>
                          </a:cubicBezTo>
                          <a:lnTo>
                            <a:pt x="393077" y="7955"/>
                          </a:lnTo>
                          <a:cubicBezTo>
                            <a:pt x="398061" y="8195"/>
                            <a:pt x="403045" y="8387"/>
                            <a:pt x="408030" y="8866"/>
                          </a:cubicBezTo>
                          <a:cubicBezTo>
                            <a:pt x="417998" y="9489"/>
                            <a:pt x="428062" y="9968"/>
                            <a:pt x="438126" y="10783"/>
                          </a:cubicBezTo>
                          <a:cubicBezTo>
                            <a:pt x="448238" y="11310"/>
                            <a:pt x="458302" y="12172"/>
                            <a:pt x="468414" y="13035"/>
                          </a:cubicBezTo>
                          <a:cubicBezTo>
                            <a:pt x="471050" y="13227"/>
                            <a:pt x="473734" y="13466"/>
                            <a:pt x="476369" y="13754"/>
                          </a:cubicBezTo>
                          <a:cubicBezTo>
                            <a:pt x="502776" y="16055"/>
                            <a:pt x="529086" y="19793"/>
                            <a:pt x="554774" y="25256"/>
                          </a:cubicBezTo>
                          <a:cubicBezTo>
                            <a:pt x="565941" y="27652"/>
                            <a:pt x="577011" y="30384"/>
                            <a:pt x="587890" y="33451"/>
                          </a:cubicBezTo>
                          <a:lnTo>
                            <a:pt x="595127" y="35416"/>
                          </a:lnTo>
                          <a:lnTo>
                            <a:pt x="602555" y="37669"/>
                          </a:lnTo>
                          <a:cubicBezTo>
                            <a:pt x="607204" y="39106"/>
                            <a:pt x="611804" y="40544"/>
                            <a:pt x="616453" y="41981"/>
                          </a:cubicBezTo>
                          <a:cubicBezTo>
                            <a:pt x="625702" y="44905"/>
                            <a:pt x="634904" y="47829"/>
                            <a:pt x="644058" y="50704"/>
                          </a:cubicBezTo>
                          <a:cubicBezTo>
                            <a:pt x="661982" y="56455"/>
                            <a:pt x="679665" y="62062"/>
                            <a:pt x="697062" y="67621"/>
                          </a:cubicBezTo>
                          <a:cubicBezTo>
                            <a:pt x="731472" y="78500"/>
                            <a:pt x="763677" y="88756"/>
                            <a:pt x="793774" y="96663"/>
                          </a:cubicBezTo>
                          <a:cubicBezTo>
                            <a:pt x="800771" y="98581"/>
                            <a:pt x="807672" y="100306"/>
                            <a:pt x="814477" y="101840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7EC2EF3F-6B0B-5265-298D-9FC935B34B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94212" y="6032452"/>
                      <a:ext cx="855405" cy="181250"/>
                    </a:xfrm>
                    <a:custGeom>
                      <a:avLst/>
                      <a:gdLst>
                        <a:gd name="connsiteX0" fmla="*/ 855405 w 855405"/>
                        <a:gd name="connsiteY0" fmla="*/ 107686 h 181250"/>
                        <a:gd name="connsiteX1" fmla="*/ 847162 w 855405"/>
                        <a:gd name="connsiteY1" fmla="*/ 141090 h 181250"/>
                        <a:gd name="connsiteX2" fmla="*/ 835708 w 855405"/>
                        <a:gd name="connsiteY2" fmla="*/ 181251 h 181250"/>
                        <a:gd name="connsiteX3" fmla="*/ 786202 w 855405"/>
                        <a:gd name="connsiteY3" fmla="*/ 175452 h 181250"/>
                        <a:gd name="connsiteX4" fmla="*/ 732431 w 855405"/>
                        <a:gd name="connsiteY4" fmla="*/ 162081 h 181250"/>
                        <a:gd name="connsiteX5" fmla="*/ 679522 w 855405"/>
                        <a:gd name="connsiteY5" fmla="*/ 142815 h 181250"/>
                        <a:gd name="connsiteX6" fmla="*/ 575526 w 855405"/>
                        <a:gd name="connsiteY6" fmla="*/ 97718 h 181250"/>
                        <a:gd name="connsiteX7" fmla="*/ 522953 w 855405"/>
                        <a:gd name="connsiteY7" fmla="*/ 75625 h 181250"/>
                        <a:gd name="connsiteX8" fmla="*/ 469229 w 855405"/>
                        <a:gd name="connsiteY8" fmla="*/ 54059 h 181250"/>
                        <a:gd name="connsiteX9" fmla="*/ 356846 w 855405"/>
                        <a:gd name="connsiteY9" fmla="*/ 28515 h 181250"/>
                        <a:gd name="connsiteX10" fmla="*/ 246764 w 855405"/>
                        <a:gd name="connsiteY10" fmla="*/ 40592 h 181250"/>
                        <a:gd name="connsiteX11" fmla="*/ 233968 w 855405"/>
                        <a:gd name="connsiteY11" fmla="*/ 44522 h 181250"/>
                        <a:gd name="connsiteX12" fmla="*/ 221508 w 855405"/>
                        <a:gd name="connsiteY12" fmla="*/ 48835 h 181250"/>
                        <a:gd name="connsiteX13" fmla="*/ 197401 w 855405"/>
                        <a:gd name="connsiteY13" fmla="*/ 57989 h 181250"/>
                        <a:gd name="connsiteX14" fmla="*/ 174397 w 855405"/>
                        <a:gd name="connsiteY14" fmla="*/ 67382 h 181250"/>
                        <a:gd name="connsiteX15" fmla="*/ 163279 w 855405"/>
                        <a:gd name="connsiteY15" fmla="*/ 72223 h 181250"/>
                        <a:gd name="connsiteX16" fmla="*/ 152304 w 855405"/>
                        <a:gd name="connsiteY16" fmla="*/ 76727 h 181250"/>
                        <a:gd name="connsiteX17" fmla="*/ 110514 w 855405"/>
                        <a:gd name="connsiteY17" fmla="*/ 95082 h 181250"/>
                        <a:gd name="connsiteX18" fmla="*/ 90961 w 855405"/>
                        <a:gd name="connsiteY18" fmla="*/ 104476 h 181250"/>
                        <a:gd name="connsiteX19" fmla="*/ 72319 w 855405"/>
                        <a:gd name="connsiteY19" fmla="*/ 114157 h 181250"/>
                        <a:gd name="connsiteX20" fmla="*/ 54634 w 855405"/>
                        <a:gd name="connsiteY20" fmla="*/ 123981 h 181250"/>
                        <a:gd name="connsiteX21" fmla="*/ 37860 w 855405"/>
                        <a:gd name="connsiteY21" fmla="*/ 133853 h 181250"/>
                        <a:gd name="connsiteX22" fmla="*/ 22189 w 855405"/>
                        <a:gd name="connsiteY22" fmla="*/ 143822 h 181250"/>
                        <a:gd name="connsiteX23" fmla="*/ 7477 w 855405"/>
                        <a:gd name="connsiteY23" fmla="*/ 153598 h 181250"/>
                        <a:gd name="connsiteX24" fmla="*/ 0 w 855405"/>
                        <a:gd name="connsiteY24" fmla="*/ 158582 h 181250"/>
                        <a:gd name="connsiteX25" fmla="*/ 3834 w 855405"/>
                        <a:gd name="connsiteY25" fmla="*/ 85258 h 181250"/>
                        <a:gd name="connsiteX26" fmla="*/ 19458 w 855405"/>
                        <a:gd name="connsiteY26" fmla="*/ 72366 h 181250"/>
                        <a:gd name="connsiteX27" fmla="*/ 38148 w 855405"/>
                        <a:gd name="connsiteY27" fmla="*/ 58660 h 181250"/>
                        <a:gd name="connsiteX28" fmla="*/ 80561 w 855405"/>
                        <a:gd name="connsiteY28" fmla="*/ 33403 h 181250"/>
                        <a:gd name="connsiteX29" fmla="*/ 92159 w 855405"/>
                        <a:gd name="connsiteY29" fmla="*/ 27701 h 181250"/>
                        <a:gd name="connsiteX30" fmla="*/ 104188 w 855405"/>
                        <a:gd name="connsiteY30" fmla="*/ 22381 h 181250"/>
                        <a:gd name="connsiteX31" fmla="*/ 116649 w 855405"/>
                        <a:gd name="connsiteY31" fmla="*/ 17732 h 181250"/>
                        <a:gd name="connsiteX32" fmla="*/ 129444 w 855405"/>
                        <a:gd name="connsiteY32" fmla="*/ 13371 h 181250"/>
                        <a:gd name="connsiteX33" fmla="*/ 156186 w 855405"/>
                        <a:gd name="connsiteY33" fmla="*/ 6662 h 181250"/>
                        <a:gd name="connsiteX34" fmla="*/ 184030 w 855405"/>
                        <a:gd name="connsiteY34" fmla="*/ 2444 h 181250"/>
                        <a:gd name="connsiteX35" fmla="*/ 212546 w 855405"/>
                        <a:gd name="connsiteY35" fmla="*/ 479 h 181250"/>
                        <a:gd name="connsiteX36" fmla="*/ 226971 w 855405"/>
                        <a:gd name="connsiteY36" fmla="*/ 0 h 181250"/>
                        <a:gd name="connsiteX37" fmla="*/ 241444 w 855405"/>
                        <a:gd name="connsiteY37" fmla="*/ 144 h 181250"/>
                        <a:gd name="connsiteX38" fmla="*/ 358332 w 855405"/>
                        <a:gd name="connsiteY38" fmla="*/ 5368 h 181250"/>
                        <a:gd name="connsiteX39" fmla="*/ 387949 w 855405"/>
                        <a:gd name="connsiteY39" fmla="*/ 6997 h 181250"/>
                        <a:gd name="connsiteX40" fmla="*/ 402806 w 855405"/>
                        <a:gd name="connsiteY40" fmla="*/ 8004 h 181250"/>
                        <a:gd name="connsiteX41" fmla="*/ 417758 w 855405"/>
                        <a:gd name="connsiteY41" fmla="*/ 8866 h 181250"/>
                        <a:gd name="connsiteX42" fmla="*/ 447855 w 855405"/>
                        <a:gd name="connsiteY42" fmla="*/ 10831 h 181250"/>
                        <a:gd name="connsiteX43" fmla="*/ 478191 w 855405"/>
                        <a:gd name="connsiteY43" fmla="*/ 13083 h 181250"/>
                        <a:gd name="connsiteX44" fmla="*/ 597667 w 855405"/>
                        <a:gd name="connsiteY44" fmla="*/ 33451 h 181250"/>
                        <a:gd name="connsiteX45" fmla="*/ 604856 w 855405"/>
                        <a:gd name="connsiteY45" fmla="*/ 35416 h 181250"/>
                        <a:gd name="connsiteX46" fmla="*/ 612284 w 855405"/>
                        <a:gd name="connsiteY46" fmla="*/ 37717 h 181250"/>
                        <a:gd name="connsiteX47" fmla="*/ 626182 w 855405"/>
                        <a:gd name="connsiteY47" fmla="*/ 41982 h 181250"/>
                        <a:gd name="connsiteX48" fmla="*/ 653787 w 855405"/>
                        <a:gd name="connsiteY48" fmla="*/ 50752 h 181250"/>
                        <a:gd name="connsiteX49" fmla="*/ 706791 w 855405"/>
                        <a:gd name="connsiteY49" fmla="*/ 67621 h 181250"/>
                        <a:gd name="connsiteX50" fmla="*/ 803503 w 855405"/>
                        <a:gd name="connsiteY50" fmla="*/ 96712 h 181250"/>
                        <a:gd name="connsiteX51" fmla="*/ 855405 w 855405"/>
                        <a:gd name="connsiteY51" fmla="*/ 107686 h 1812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</a:cxnLst>
                      <a:rect l="l" t="t" r="r" b="b"/>
                      <a:pathLst>
                        <a:path w="855405" h="181250">
                          <a:moveTo>
                            <a:pt x="855405" y="107686"/>
                          </a:moveTo>
                          <a:cubicBezTo>
                            <a:pt x="852817" y="118901"/>
                            <a:pt x="850085" y="130067"/>
                            <a:pt x="847162" y="141090"/>
                          </a:cubicBezTo>
                          <a:cubicBezTo>
                            <a:pt x="843568" y="154701"/>
                            <a:pt x="839782" y="168119"/>
                            <a:pt x="835708" y="181251"/>
                          </a:cubicBezTo>
                          <a:cubicBezTo>
                            <a:pt x="819414" y="180484"/>
                            <a:pt x="802784" y="178471"/>
                            <a:pt x="786202" y="175452"/>
                          </a:cubicBezTo>
                          <a:cubicBezTo>
                            <a:pt x="768230" y="172193"/>
                            <a:pt x="750259" y="167640"/>
                            <a:pt x="732431" y="162081"/>
                          </a:cubicBezTo>
                          <a:cubicBezTo>
                            <a:pt x="714699" y="156426"/>
                            <a:pt x="697015" y="149956"/>
                            <a:pt x="679522" y="142815"/>
                          </a:cubicBezTo>
                          <a:cubicBezTo>
                            <a:pt x="644585" y="128581"/>
                            <a:pt x="609984" y="112048"/>
                            <a:pt x="575526" y="97718"/>
                          </a:cubicBezTo>
                          <a:cubicBezTo>
                            <a:pt x="558129" y="90386"/>
                            <a:pt x="540589" y="83006"/>
                            <a:pt x="522953" y="75625"/>
                          </a:cubicBezTo>
                          <a:cubicBezTo>
                            <a:pt x="505317" y="68053"/>
                            <a:pt x="487393" y="60817"/>
                            <a:pt x="469229" y="54059"/>
                          </a:cubicBezTo>
                          <a:cubicBezTo>
                            <a:pt x="432903" y="40688"/>
                            <a:pt x="394898" y="30864"/>
                            <a:pt x="356846" y="28515"/>
                          </a:cubicBezTo>
                          <a:cubicBezTo>
                            <a:pt x="318938" y="25544"/>
                            <a:pt x="281125" y="30049"/>
                            <a:pt x="246764" y="40592"/>
                          </a:cubicBezTo>
                          <a:cubicBezTo>
                            <a:pt x="242451" y="41934"/>
                            <a:pt x="238185" y="43228"/>
                            <a:pt x="233968" y="44522"/>
                          </a:cubicBezTo>
                          <a:cubicBezTo>
                            <a:pt x="229751" y="45864"/>
                            <a:pt x="225629" y="47445"/>
                            <a:pt x="221508" y="48835"/>
                          </a:cubicBezTo>
                          <a:cubicBezTo>
                            <a:pt x="213217" y="51519"/>
                            <a:pt x="205261" y="55017"/>
                            <a:pt x="197401" y="57989"/>
                          </a:cubicBezTo>
                          <a:cubicBezTo>
                            <a:pt x="189494" y="60960"/>
                            <a:pt x="181970" y="64506"/>
                            <a:pt x="174397" y="67382"/>
                          </a:cubicBezTo>
                          <a:cubicBezTo>
                            <a:pt x="170612" y="68915"/>
                            <a:pt x="166969" y="70641"/>
                            <a:pt x="163279" y="72223"/>
                          </a:cubicBezTo>
                          <a:cubicBezTo>
                            <a:pt x="159589" y="73804"/>
                            <a:pt x="155899" y="75146"/>
                            <a:pt x="152304" y="76727"/>
                          </a:cubicBezTo>
                          <a:cubicBezTo>
                            <a:pt x="137975" y="83053"/>
                            <a:pt x="124029" y="89140"/>
                            <a:pt x="110514" y="95082"/>
                          </a:cubicBezTo>
                          <a:cubicBezTo>
                            <a:pt x="103901" y="98293"/>
                            <a:pt x="97191" y="101073"/>
                            <a:pt x="90961" y="104476"/>
                          </a:cubicBezTo>
                          <a:cubicBezTo>
                            <a:pt x="84683" y="107830"/>
                            <a:pt x="78213" y="110610"/>
                            <a:pt x="72319" y="114157"/>
                          </a:cubicBezTo>
                          <a:cubicBezTo>
                            <a:pt x="66376" y="117607"/>
                            <a:pt x="60241" y="120530"/>
                            <a:pt x="54634" y="123981"/>
                          </a:cubicBezTo>
                          <a:cubicBezTo>
                            <a:pt x="49027" y="127479"/>
                            <a:pt x="43372" y="130642"/>
                            <a:pt x="37860" y="133853"/>
                          </a:cubicBezTo>
                          <a:cubicBezTo>
                            <a:pt x="32589" y="137304"/>
                            <a:pt x="27365" y="140658"/>
                            <a:pt x="22189" y="143822"/>
                          </a:cubicBezTo>
                          <a:cubicBezTo>
                            <a:pt x="16965" y="146889"/>
                            <a:pt x="12365" y="150531"/>
                            <a:pt x="7477" y="153598"/>
                          </a:cubicBezTo>
                          <a:cubicBezTo>
                            <a:pt x="4936" y="155276"/>
                            <a:pt x="2444" y="156905"/>
                            <a:pt x="0" y="158582"/>
                          </a:cubicBezTo>
                          <a:cubicBezTo>
                            <a:pt x="384" y="134620"/>
                            <a:pt x="1726" y="110035"/>
                            <a:pt x="3834" y="85258"/>
                          </a:cubicBezTo>
                          <a:cubicBezTo>
                            <a:pt x="8867" y="80993"/>
                            <a:pt x="14042" y="76631"/>
                            <a:pt x="19458" y="72366"/>
                          </a:cubicBezTo>
                          <a:cubicBezTo>
                            <a:pt x="25352" y="67669"/>
                            <a:pt x="31727" y="63260"/>
                            <a:pt x="38148" y="58660"/>
                          </a:cubicBezTo>
                          <a:cubicBezTo>
                            <a:pt x="51184" y="49746"/>
                            <a:pt x="65321" y="41167"/>
                            <a:pt x="80561" y="33403"/>
                          </a:cubicBezTo>
                          <a:cubicBezTo>
                            <a:pt x="84300" y="31391"/>
                            <a:pt x="88181" y="29426"/>
                            <a:pt x="92159" y="27701"/>
                          </a:cubicBezTo>
                          <a:cubicBezTo>
                            <a:pt x="96089" y="25927"/>
                            <a:pt x="100114" y="24154"/>
                            <a:pt x="104188" y="22381"/>
                          </a:cubicBezTo>
                          <a:cubicBezTo>
                            <a:pt x="108166" y="20512"/>
                            <a:pt x="112479" y="19266"/>
                            <a:pt x="116649" y="17732"/>
                          </a:cubicBezTo>
                          <a:cubicBezTo>
                            <a:pt x="120866" y="16246"/>
                            <a:pt x="125131" y="14713"/>
                            <a:pt x="129444" y="13371"/>
                          </a:cubicBezTo>
                          <a:cubicBezTo>
                            <a:pt x="138167" y="10831"/>
                            <a:pt x="147081" y="8627"/>
                            <a:pt x="156186" y="6662"/>
                          </a:cubicBezTo>
                          <a:cubicBezTo>
                            <a:pt x="165340" y="5128"/>
                            <a:pt x="174541" y="3211"/>
                            <a:pt x="184030" y="2444"/>
                          </a:cubicBezTo>
                          <a:cubicBezTo>
                            <a:pt x="193424" y="1438"/>
                            <a:pt x="202961" y="671"/>
                            <a:pt x="212546" y="479"/>
                          </a:cubicBezTo>
                          <a:cubicBezTo>
                            <a:pt x="217338" y="288"/>
                            <a:pt x="222131" y="48"/>
                            <a:pt x="226971" y="0"/>
                          </a:cubicBezTo>
                          <a:cubicBezTo>
                            <a:pt x="231764" y="48"/>
                            <a:pt x="236604" y="96"/>
                            <a:pt x="241444" y="144"/>
                          </a:cubicBezTo>
                          <a:cubicBezTo>
                            <a:pt x="280215" y="767"/>
                            <a:pt x="318986" y="3738"/>
                            <a:pt x="358332" y="5368"/>
                          </a:cubicBezTo>
                          <a:cubicBezTo>
                            <a:pt x="368157" y="5943"/>
                            <a:pt x="378029" y="6470"/>
                            <a:pt x="387949" y="6997"/>
                          </a:cubicBezTo>
                          <a:lnTo>
                            <a:pt x="402806" y="8004"/>
                          </a:lnTo>
                          <a:cubicBezTo>
                            <a:pt x="407790" y="8195"/>
                            <a:pt x="412822" y="8435"/>
                            <a:pt x="417758" y="8866"/>
                          </a:cubicBezTo>
                          <a:cubicBezTo>
                            <a:pt x="427774" y="9489"/>
                            <a:pt x="437839" y="10016"/>
                            <a:pt x="447855" y="10831"/>
                          </a:cubicBezTo>
                          <a:cubicBezTo>
                            <a:pt x="457967" y="11310"/>
                            <a:pt x="468079" y="12173"/>
                            <a:pt x="478191" y="13083"/>
                          </a:cubicBezTo>
                          <a:cubicBezTo>
                            <a:pt x="518736" y="16199"/>
                            <a:pt x="559232" y="22572"/>
                            <a:pt x="597667" y="33451"/>
                          </a:cubicBezTo>
                          <a:lnTo>
                            <a:pt x="604856" y="35416"/>
                          </a:lnTo>
                          <a:lnTo>
                            <a:pt x="612284" y="37717"/>
                          </a:lnTo>
                          <a:cubicBezTo>
                            <a:pt x="616933" y="39155"/>
                            <a:pt x="621534" y="40544"/>
                            <a:pt x="626182" y="41982"/>
                          </a:cubicBezTo>
                          <a:cubicBezTo>
                            <a:pt x="635432" y="44953"/>
                            <a:pt x="644633" y="47829"/>
                            <a:pt x="653787" y="50752"/>
                          </a:cubicBezTo>
                          <a:cubicBezTo>
                            <a:pt x="671710" y="56455"/>
                            <a:pt x="689395" y="62110"/>
                            <a:pt x="706791" y="67621"/>
                          </a:cubicBezTo>
                          <a:cubicBezTo>
                            <a:pt x="741201" y="78548"/>
                            <a:pt x="773454" y="88756"/>
                            <a:pt x="803503" y="96712"/>
                          </a:cubicBezTo>
                          <a:cubicBezTo>
                            <a:pt x="821523" y="101648"/>
                            <a:pt x="838823" y="105290"/>
                            <a:pt x="855405" y="107686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57" name="图形 7">
                <a:extLst>
                  <a:ext uri="{FF2B5EF4-FFF2-40B4-BE49-F238E27FC236}">
                    <a16:creationId xmlns:a16="http://schemas.microsoft.com/office/drawing/2014/main" id="{DC63BDA1-A8FC-AAE1-23D5-79EA0D9B1292}"/>
                  </a:ext>
                </a:extLst>
              </p:cNvPr>
              <p:cNvGrpSpPr/>
              <p:nvPr/>
            </p:nvGrpSpPr>
            <p:grpSpPr>
              <a:xfrm>
                <a:off x="8016240" y="4742725"/>
                <a:ext cx="1431615" cy="2080938"/>
                <a:chOff x="8016240" y="4742725"/>
                <a:chExt cx="1431615" cy="2080938"/>
              </a:xfrm>
            </p:grpSpPr>
            <p:grpSp>
              <p:nvGrpSpPr>
                <p:cNvPr id="58" name="图形 7">
                  <a:extLst>
                    <a:ext uri="{FF2B5EF4-FFF2-40B4-BE49-F238E27FC236}">
                      <a16:creationId xmlns:a16="http://schemas.microsoft.com/office/drawing/2014/main" id="{52642760-858F-CA7B-6FAC-4C9332E19F8D}"/>
                    </a:ext>
                  </a:extLst>
                </p:cNvPr>
                <p:cNvGrpSpPr/>
                <p:nvPr/>
              </p:nvGrpSpPr>
              <p:grpSpPr>
                <a:xfrm>
                  <a:off x="8476012" y="6019847"/>
                  <a:ext cx="971843" cy="803815"/>
                  <a:chOff x="8476012" y="6019847"/>
                  <a:chExt cx="971843" cy="803815"/>
                </a:xfrm>
              </p:grpSpPr>
              <p:grpSp>
                <p:nvGrpSpPr>
                  <p:cNvPr id="59" name="图形 7">
                    <a:extLst>
                      <a:ext uri="{FF2B5EF4-FFF2-40B4-BE49-F238E27FC236}">
                        <a16:creationId xmlns:a16="http://schemas.microsoft.com/office/drawing/2014/main" id="{E448EC94-A3C1-5947-6CF5-FE0CE542E51D}"/>
                      </a:ext>
                    </a:extLst>
                  </p:cNvPr>
                  <p:cNvGrpSpPr/>
                  <p:nvPr/>
                </p:nvGrpSpPr>
                <p:grpSpPr>
                  <a:xfrm>
                    <a:off x="8476012" y="6019847"/>
                    <a:ext cx="971843" cy="803815"/>
                    <a:chOff x="8476012" y="6019847"/>
                    <a:chExt cx="971843" cy="803815"/>
                  </a:xfrm>
                </p:grpSpPr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04153C5B-5339-378C-9C23-B29E04AB86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76012" y="6019847"/>
                      <a:ext cx="971843" cy="803815"/>
                    </a:xfrm>
                    <a:custGeom>
                      <a:avLst/>
                      <a:gdLst>
                        <a:gd name="connsiteX0" fmla="*/ 949256 w 971843"/>
                        <a:gd name="connsiteY0" fmla="*/ 314481 h 803815"/>
                        <a:gd name="connsiteX1" fmla="*/ 971014 w 971843"/>
                        <a:gd name="connsiteY1" fmla="*/ 394850 h 803815"/>
                        <a:gd name="connsiteX2" fmla="*/ 901188 w 971843"/>
                        <a:gd name="connsiteY2" fmla="*/ 491658 h 803815"/>
                        <a:gd name="connsiteX3" fmla="*/ 93468 w 971843"/>
                        <a:gd name="connsiteY3" fmla="*/ 801730 h 803815"/>
                        <a:gd name="connsiteX4" fmla="*/ 20383 w 971843"/>
                        <a:gd name="connsiteY4" fmla="*/ 776425 h 803815"/>
                        <a:gd name="connsiteX5" fmla="*/ 782 w 971843"/>
                        <a:gd name="connsiteY5" fmla="*/ 707462 h 803815"/>
                        <a:gd name="connsiteX6" fmla="*/ 228136 w 971843"/>
                        <a:gd name="connsiteY6" fmla="*/ 280790 h 803815"/>
                        <a:gd name="connsiteX7" fmla="*/ 351590 w 971843"/>
                        <a:gd name="connsiteY7" fmla="*/ 78980 h 803815"/>
                        <a:gd name="connsiteX8" fmla="*/ 507728 w 971843"/>
                        <a:gd name="connsiteY8" fmla="*/ 0 h 803815"/>
                        <a:gd name="connsiteX9" fmla="*/ 813103 w 971843"/>
                        <a:gd name="connsiteY9" fmla="*/ 30384 h 803815"/>
                        <a:gd name="connsiteX10" fmla="*/ 949256 w 971843"/>
                        <a:gd name="connsiteY10" fmla="*/ 314481 h 8038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971843" h="803815">
                          <a:moveTo>
                            <a:pt x="949256" y="314481"/>
                          </a:moveTo>
                          <a:cubicBezTo>
                            <a:pt x="958219" y="345009"/>
                            <a:pt x="965551" y="372757"/>
                            <a:pt x="971014" y="394850"/>
                          </a:cubicBezTo>
                          <a:cubicBezTo>
                            <a:pt x="978826" y="426336"/>
                            <a:pt x="929607" y="476849"/>
                            <a:pt x="901188" y="491658"/>
                          </a:cubicBezTo>
                          <a:cubicBezTo>
                            <a:pt x="615558" y="641087"/>
                            <a:pt x="225884" y="762479"/>
                            <a:pt x="93468" y="801730"/>
                          </a:cubicBezTo>
                          <a:cubicBezTo>
                            <a:pt x="63994" y="810452"/>
                            <a:pt x="27285" y="789844"/>
                            <a:pt x="20383" y="776425"/>
                          </a:cubicBezTo>
                          <a:cubicBezTo>
                            <a:pt x="9025" y="754572"/>
                            <a:pt x="2891" y="731376"/>
                            <a:pt x="782" y="707462"/>
                          </a:cubicBezTo>
                          <a:cubicBezTo>
                            <a:pt x="-15512" y="517585"/>
                            <a:pt x="228136" y="280790"/>
                            <a:pt x="228136" y="280790"/>
                          </a:cubicBezTo>
                          <a:lnTo>
                            <a:pt x="351590" y="78980"/>
                          </a:lnTo>
                          <a:lnTo>
                            <a:pt x="507728" y="0"/>
                          </a:lnTo>
                          <a:lnTo>
                            <a:pt x="813103" y="30384"/>
                          </a:lnTo>
                          <a:cubicBezTo>
                            <a:pt x="872673" y="85689"/>
                            <a:pt x="919927" y="214654"/>
                            <a:pt x="949256" y="314481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F69AC096-49FB-69B6-606A-853A090FFE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76794" y="6334328"/>
                      <a:ext cx="971061" cy="489334"/>
                    </a:xfrm>
                    <a:custGeom>
                      <a:avLst/>
                      <a:gdLst>
                        <a:gd name="connsiteX0" fmla="*/ 948474 w 971061"/>
                        <a:gd name="connsiteY0" fmla="*/ 0 h 489334"/>
                        <a:gd name="connsiteX1" fmla="*/ 970232 w 971061"/>
                        <a:gd name="connsiteY1" fmla="*/ 80370 h 489334"/>
                        <a:gd name="connsiteX2" fmla="*/ 900406 w 971061"/>
                        <a:gd name="connsiteY2" fmla="*/ 177177 h 489334"/>
                        <a:gd name="connsiteX3" fmla="*/ 92686 w 971061"/>
                        <a:gd name="connsiteY3" fmla="*/ 487249 h 489334"/>
                        <a:gd name="connsiteX4" fmla="*/ 19601 w 971061"/>
                        <a:gd name="connsiteY4" fmla="*/ 461945 h 489334"/>
                        <a:gd name="connsiteX5" fmla="*/ 0 w 971061"/>
                        <a:gd name="connsiteY5" fmla="*/ 392981 h 489334"/>
                        <a:gd name="connsiteX6" fmla="*/ 948474 w 971061"/>
                        <a:gd name="connsiteY6" fmla="*/ 0 h 489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71061" h="489334">
                          <a:moveTo>
                            <a:pt x="948474" y="0"/>
                          </a:moveTo>
                          <a:cubicBezTo>
                            <a:pt x="957436" y="30528"/>
                            <a:pt x="964768" y="58276"/>
                            <a:pt x="970232" y="80370"/>
                          </a:cubicBezTo>
                          <a:cubicBezTo>
                            <a:pt x="978044" y="111856"/>
                            <a:pt x="928825" y="162368"/>
                            <a:pt x="900406" y="177177"/>
                          </a:cubicBezTo>
                          <a:cubicBezTo>
                            <a:pt x="614776" y="326606"/>
                            <a:pt x="225101" y="447998"/>
                            <a:pt x="92686" y="487249"/>
                          </a:cubicBezTo>
                          <a:cubicBezTo>
                            <a:pt x="63212" y="495971"/>
                            <a:pt x="26502" y="475364"/>
                            <a:pt x="19601" y="461945"/>
                          </a:cubicBezTo>
                          <a:cubicBezTo>
                            <a:pt x="8243" y="440091"/>
                            <a:pt x="2108" y="416895"/>
                            <a:pt x="0" y="392981"/>
                          </a:cubicBezTo>
                          <a:cubicBezTo>
                            <a:pt x="177417" y="351862"/>
                            <a:pt x="660400" y="224431"/>
                            <a:pt x="948474" y="0"/>
                          </a:cubicBezTo>
                          <a:close/>
                        </a:path>
                      </a:pathLst>
                    </a:custGeom>
                    <a:solidFill>
                      <a:srgbClr val="FF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2" name="图形 7">
                    <a:extLst>
                      <a:ext uri="{FF2B5EF4-FFF2-40B4-BE49-F238E27FC236}">
                        <a16:creationId xmlns:a16="http://schemas.microsoft.com/office/drawing/2014/main" id="{5728329E-A28B-E0B9-1D65-ED371251DDB1}"/>
                      </a:ext>
                    </a:extLst>
                  </p:cNvPr>
                  <p:cNvGrpSpPr/>
                  <p:nvPr/>
                </p:nvGrpSpPr>
                <p:grpSpPr>
                  <a:xfrm>
                    <a:off x="8501119" y="6425604"/>
                    <a:ext cx="212493" cy="130587"/>
                    <a:chOff x="8501119" y="6425604"/>
                    <a:chExt cx="212493" cy="130587"/>
                  </a:xfrm>
                  <a:solidFill>
                    <a:srgbClr val="FFD918"/>
                  </a:solidFill>
                </p:grpSpPr>
                <p:sp>
                  <p:nvSpPr>
                    <p:cNvPr id="63" name="任意多边形: 形状 62">
                      <a:extLst>
                        <a:ext uri="{FF2B5EF4-FFF2-40B4-BE49-F238E27FC236}">
                          <a16:creationId xmlns:a16="http://schemas.microsoft.com/office/drawing/2014/main" id="{B07A2478-A6B7-7908-51E3-80575E4516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57958" y="6425604"/>
                      <a:ext cx="155655" cy="50361"/>
                    </a:xfrm>
                    <a:custGeom>
                      <a:avLst/>
                      <a:gdLst>
                        <a:gd name="connsiteX0" fmla="*/ 155631 w 155655"/>
                        <a:gd name="connsiteY0" fmla="*/ 28583 h 50361"/>
                        <a:gd name="connsiteX1" fmla="*/ 131909 w 155655"/>
                        <a:gd name="connsiteY1" fmla="*/ 50341 h 50361"/>
                        <a:gd name="connsiteX2" fmla="*/ 21778 w 155655"/>
                        <a:gd name="connsiteY2" fmla="*/ 45501 h 50361"/>
                        <a:gd name="connsiteX3" fmla="*/ 20 w 155655"/>
                        <a:gd name="connsiteY3" fmla="*/ 21778 h 50361"/>
                        <a:gd name="connsiteX4" fmla="*/ 20 w 155655"/>
                        <a:gd name="connsiteY4" fmla="*/ 21778 h 50361"/>
                        <a:gd name="connsiteX5" fmla="*/ 23791 w 155655"/>
                        <a:gd name="connsiteY5" fmla="*/ 20 h 50361"/>
                        <a:gd name="connsiteX6" fmla="*/ 133922 w 155655"/>
                        <a:gd name="connsiteY6" fmla="*/ 4861 h 50361"/>
                        <a:gd name="connsiteX7" fmla="*/ 155631 w 155655"/>
                        <a:gd name="connsiteY7" fmla="*/ 28583 h 50361"/>
                        <a:gd name="connsiteX8" fmla="*/ 155631 w 155655"/>
                        <a:gd name="connsiteY8" fmla="*/ 28583 h 50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55655" h="50361">
                          <a:moveTo>
                            <a:pt x="155631" y="28583"/>
                          </a:moveTo>
                          <a:cubicBezTo>
                            <a:pt x="155056" y="41139"/>
                            <a:pt x="144465" y="50868"/>
                            <a:pt x="131909" y="50341"/>
                          </a:cubicBezTo>
                          <a:lnTo>
                            <a:pt x="21778" y="45501"/>
                          </a:lnTo>
                          <a:cubicBezTo>
                            <a:pt x="9222" y="44926"/>
                            <a:pt x="-507" y="34334"/>
                            <a:pt x="20" y="21778"/>
                          </a:cubicBezTo>
                          <a:lnTo>
                            <a:pt x="20" y="21778"/>
                          </a:lnTo>
                          <a:cubicBezTo>
                            <a:pt x="596" y="9222"/>
                            <a:pt x="11187" y="-507"/>
                            <a:pt x="23791" y="20"/>
                          </a:cubicBezTo>
                          <a:lnTo>
                            <a:pt x="133922" y="4861"/>
                          </a:lnTo>
                          <a:cubicBezTo>
                            <a:pt x="146478" y="5388"/>
                            <a:pt x="156207" y="16027"/>
                            <a:pt x="155631" y="28583"/>
                          </a:cubicBezTo>
                          <a:lnTo>
                            <a:pt x="155631" y="28583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4" name="任意多边形: 形状 63">
                      <a:extLst>
                        <a:ext uri="{FF2B5EF4-FFF2-40B4-BE49-F238E27FC236}">
                          <a16:creationId xmlns:a16="http://schemas.microsoft.com/office/drawing/2014/main" id="{F9826AAC-487B-BB96-1C4D-D74DD08D2E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01119" y="6505830"/>
                      <a:ext cx="155651" cy="50361"/>
                    </a:xfrm>
                    <a:custGeom>
                      <a:avLst/>
                      <a:gdLst>
                        <a:gd name="connsiteX0" fmla="*/ 155631 w 155651"/>
                        <a:gd name="connsiteY0" fmla="*/ 28583 h 50361"/>
                        <a:gd name="connsiteX1" fmla="*/ 131909 w 155651"/>
                        <a:gd name="connsiteY1" fmla="*/ 50341 h 50361"/>
                        <a:gd name="connsiteX2" fmla="*/ 21778 w 155651"/>
                        <a:gd name="connsiteY2" fmla="*/ 45501 h 50361"/>
                        <a:gd name="connsiteX3" fmla="*/ 20 w 155651"/>
                        <a:gd name="connsiteY3" fmla="*/ 21778 h 50361"/>
                        <a:gd name="connsiteX4" fmla="*/ 20 w 155651"/>
                        <a:gd name="connsiteY4" fmla="*/ 21778 h 50361"/>
                        <a:gd name="connsiteX5" fmla="*/ 23791 w 155651"/>
                        <a:gd name="connsiteY5" fmla="*/ 20 h 50361"/>
                        <a:gd name="connsiteX6" fmla="*/ 133922 w 155651"/>
                        <a:gd name="connsiteY6" fmla="*/ 4861 h 50361"/>
                        <a:gd name="connsiteX7" fmla="*/ 155631 w 155651"/>
                        <a:gd name="connsiteY7" fmla="*/ 28583 h 50361"/>
                        <a:gd name="connsiteX8" fmla="*/ 155631 w 155651"/>
                        <a:gd name="connsiteY8" fmla="*/ 28583 h 503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55651" h="50361">
                          <a:moveTo>
                            <a:pt x="155631" y="28583"/>
                          </a:moveTo>
                          <a:cubicBezTo>
                            <a:pt x="155056" y="41139"/>
                            <a:pt x="144465" y="50868"/>
                            <a:pt x="131909" y="50341"/>
                          </a:cubicBezTo>
                          <a:lnTo>
                            <a:pt x="21778" y="45501"/>
                          </a:lnTo>
                          <a:cubicBezTo>
                            <a:pt x="9222" y="44926"/>
                            <a:pt x="-507" y="34335"/>
                            <a:pt x="20" y="21778"/>
                          </a:cubicBezTo>
                          <a:lnTo>
                            <a:pt x="20" y="21778"/>
                          </a:lnTo>
                          <a:cubicBezTo>
                            <a:pt x="548" y="9222"/>
                            <a:pt x="11187" y="-507"/>
                            <a:pt x="23791" y="20"/>
                          </a:cubicBezTo>
                          <a:lnTo>
                            <a:pt x="133922" y="4861"/>
                          </a:lnTo>
                          <a:cubicBezTo>
                            <a:pt x="146430" y="5436"/>
                            <a:pt x="156158" y="16027"/>
                            <a:pt x="155631" y="28583"/>
                          </a:cubicBezTo>
                          <a:lnTo>
                            <a:pt x="155631" y="28583"/>
                          </a:ln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65" name="图形 7">
                  <a:extLst>
                    <a:ext uri="{FF2B5EF4-FFF2-40B4-BE49-F238E27FC236}">
                      <a16:creationId xmlns:a16="http://schemas.microsoft.com/office/drawing/2014/main" id="{A205A254-C74B-53E0-B361-6953E0938270}"/>
                    </a:ext>
                  </a:extLst>
                </p:cNvPr>
                <p:cNvGrpSpPr/>
                <p:nvPr/>
              </p:nvGrpSpPr>
              <p:grpSpPr>
                <a:xfrm>
                  <a:off x="8016240" y="4742725"/>
                  <a:ext cx="1272424" cy="1673516"/>
                  <a:chOff x="8016240" y="4742725"/>
                  <a:chExt cx="1272424" cy="1673516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CAAEE1E9-1810-2B55-BC2A-AEEED4DA7DCD}"/>
                      </a:ext>
                    </a:extLst>
                  </p:cNvPr>
                  <p:cNvSpPr/>
                  <p:nvPr/>
                </p:nvSpPr>
                <p:spPr>
                  <a:xfrm>
                    <a:off x="8016240" y="4742791"/>
                    <a:ext cx="1272424" cy="1673450"/>
                  </a:xfrm>
                  <a:custGeom>
                    <a:avLst/>
                    <a:gdLst>
                      <a:gd name="connsiteX0" fmla="*/ 1251645 w 1272424"/>
                      <a:gd name="connsiteY0" fmla="*/ 1155041 h 1673450"/>
                      <a:gd name="connsiteX1" fmla="*/ 1254616 w 1272424"/>
                      <a:gd name="connsiteY1" fmla="*/ 1164913 h 1673450"/>
                      <a:gd name="connsiteX2" fmla="*/ 1268322 w 1272424"/>
                      <a:gd name="connsiteY2" fmla="*/ 1225730 h 1673450"/>
                      <a:gd name="connsiteX3" fmla="*/ 1253706 w 1272424"/>
                      <a:gd name="connsiteY3" fmla="*/ 1358289 h 1673450"/>
                      <a:gd name="connsiteX4" fmla="*/ 1206931 w 1272424"/>
                      <a:gd name="connsiteY4" fmla="*/ 1407747 h 1673450"/>
                      <a:gd name="connsiteX5" fmla="*/ 893793 w 1272424"/>
                      <a:gd name="connsiteY5" fmla="*/ 1383641 h 1673450"/>
                      <a:gd name="connsiteX6" fmla="*/ 691886 w 1272424"/>
                      <a:gd name="connsiteY6" fmla="*/ 1601458 h 1673450"/>
                      <a:gd name="connsiteX7" fmla="*/ 531674 w 1272424"/>
                      <a:gd name="connsiteY7" fmla="*/ 1634526 h 1673450"/>
                      <a:gd name="connsiteX8" fmla="*/ 460986 w 1272424"/>
                      <a:gd name="connsiteY8" fmla="*/ 1485433 h 1673450"/>
                      <a:gd name="connsiteX9" fmla="*/ 439851 w 1272424"/>
                      <a:gd name="connsiteY9" fmla="*/ 1417044 h 1673450"/>
                      <a:gd name="connsiteX10" fmla="*/ 422359 w 1272424"/>
                      <a:gd name="connsiteY10" fmla="*/ 1353497 h 1673450"/>
                      <a:gd name="connsiteX11" fmla="*/ 412246 w 1272424"/>
                      <a:gd name="connsiteY11" fmla="*/ 1315301 h 1673450"/>
                      <a:gd name="connsiteX12" fmla="*/ 403380 w 1272424"/>
                      <a:gd name="connsiteY12" fmla="*/ 1282089 h 1673450"/>
                      <a:gd name="connsiteX13" fmla="*/ 395521 w 1272424"/>
                      <a:gd name="connsiteY13" fmla="*/ 1252951 h 1673450"/>
                      <a:gd name="connsiteX14" fmla="*/ 383779 w 1272424"/>
                      <a:gd name="connsiteY14" fmla="*/ 1214132 h 1673450"/>
                      <a:gd name="connsiteX15" fmla="*/ 379466 w 1272424"/>
                      <a:gd name="connsiteY15" fmla="*/ 1202007 h 1673450"/>
                      <a:gd name="connsiteX16" fmla="*/ 366335 w 1272424"/>
                      <a:gd name="connsiteY16" fmla="*/ 1160169 h 1673450"/>
                      <a:gd name="connsiteX17" fmla="*/ 362501 w 1272424"/>
                      <a:gd name="connsiteY17" fmla="*/ 1148188 h 1673450"/>
                      <a:gd name="connsiteX18" fmla="*/ 358044 w 1272424"/>
                      <a:gd name="connsiteY18" fmla="*/ 1134529 h 1673450"/>
                      <a:gd name="connsiteX19" fmla="*/ 349034 w 1272424"/>
                      <a:gd name="connsiteY19" fmla="*/ 1107596 h 1673450"/>
                      <a:gd name="connsiteX20" fmla="*/ 342900 w 1272424"/>
                      <a:gd name="connsiteY20" fmla="*/ 1089816 h 1673450"/>
                      <a:gd name="connsiteX21" fmla="*/ 336238 w 1272424"/>
                      <a:gd name="connsiteY21" fmla="*/ 1070933 h 1673450"/>
                      <a:gd name="connsiteX22" fmla="*/ 329672 w 1272424"/>
                      <a:gd name="connsiteY22" fmla="*/ 1052578 h 1673450"/>
                      <a:gd name="connsiteX23" fmla="*/ 323970 w 1272424"/>
                      <a:gd name="connsiteY23" fmla="*/ 1037051 h 1673450"/>
                      <a:gd name="connsiteX24" fmla="*/ 323491 w 1272424"/>
                      <a:gd name="connsiteY24" fmla="*/ 1035805 h 1673450"/>
                      <a:gd name="connsiteX25" fmla="*/ 210245 w 1272424"/>
                      <a:gd name="connsiteY25" fmla="*/ 779169 h 1673450"/>
                      <a:gd name="connsiteX26" fmla="*/ 201906 w 1272424"/>
                      <a:gd name="connsiteY26" fmla="*/ 763833 h 1673450"/>
                      <a:gd name="connsiteX27" fmla="*/ 196970 w 1272424"/>
                      <a:gd name="connsiteY27" fmla="*/ 755063 h 1673450"/>
                      <a:gd name="connsiteX28" fmla="*/ 188727 w 1272424"/>
                      <a:gd name="connsiteY28" fmla="*/ 740925 h 1673450"/>
                      <a:gd name="connsiteX29" fmla="*/ 183215 w 1272424"/>
                      <a:gd name="connsiteY29" fmla="*/ 731676 h 1673450"/>
                      <a:gd name="connsiteX30" fmla="*/ 133901 w 1272424"/>
                      <a:gd name="connsiteY30" fmla="*/ 655524 h 1673450"/>
                      <a:gd name="connsiteX31" fmla="*/ 103277 w 1272424"/>
                      <a:gd name="connsiteY31" fmla="*/ 609660 h 1673450"/>
                      <a:gd name="connsiteX32" fmla="*/ 93261 w 1272424"/>
                      <a:gd name="connsiteY32" fmla="*/ 594276 h 1673450"/>
                      <a:gd name="connsiteX33" fmla="*/ 87750 w 1272424"/>
                      <a:gd name="connsiteY33" fmla="*/ 585650 h 1673450"/>
                      <a:gd name="connsiteX34" fmla="*/ 86264 w 1272424"/>
                      <a:gd name="connsiteY34" fmla="*/ 583301 h 1673450"/>
                      <a:gd name="connsiteX35" fmla="*/ 76775 w 1272424"/>
                      <a:gd name="connsiteY35" fmla="*/ 568062 h 1673450"/>
                      <a:gd name="connsiteX36" fmla="*/ 67573 w 1272424"/>
                      <a:gd name="connsiteY36" fmla="*/ 552725 h 1673450"/>
                      <a:gd name="connsiteX37" fmla="*/ 63547 w 1272424"/>
                      <a:gd name="connsiteY37" fmla="*/ 545777 h 1673450"/>
                      <a:gd name="connsiteX38" fmla="*/ 54825 w 1272424"/>
                      <a:gd name="connsiteY38" fmla="*/ 530249 h 1673450"/>
                      <a:gd name="connsiteX39" fmla="*/ 50512 w 1272424"/>
                      <a:gd name="connsiteY39" fmla="*/ 522197 h 1673450"/>
                      <a:gd name="connsiteX40" fmla="*/ 50225 w 1272424"/>
                      <a:gd name="connsiteY40" fmla="*/ 521670 h 1673450"/>
                      <a:gd name="connsiteX41" fmla="*/ 46151 w 1272424"/>
                      <a:gd name="connsiteY41" fmla="*/ 513763 h 1673450"/>
                      <a:gd name="connsiteX42" fmla="*/ 42557 w 1272424"/>
                      <a:gd name="connsiteY42" fmla="*/ 506670 h 1673450"/>
                      <a:gd name="connsiteX43" fmla="*/ 30480 w 1272424"/>
                      <a:gd name="connsiteY43" fmla="*/ 480791 h 1673450"/>
                      <a:gd name="connsiteX44" fmla="*/ 27940 w 1272424"/>
                      <a:gd name="connsiteY44" fmla="*/ 474944 h 1673450"/>
                      <a:gd name="connsiteX45" fmla="*/ 0 w 1272424"/>
                      <a:gd name="connsiteY45" fmla="*/ 381874 h 1673450"/>
                      <a:gd name="connsiteX46" fmla="*/ 48116 w 1272424"/>
                      <a:gd name="connsiteY46" fmla="*/ 484194 h 1673450"/>
                      <a:gd name="connsiteX47" fmla="*/ 312755 w 1272424"/>
                      <a:gd name="connsiteY47" fmla="*/ 683 h 1673450"/>
                      <a:gd name="connsiteX48" fmla="*/ 332500 w 1272424"/>
                      <a:gd name="connsiteY48" fmla="*/ 12 h 1673450"/>
                      <a:gd name="connsiteX49" fmla="*/ 340791 w 1272424"/>
                      <a:gd name="connsiteY49" fmla="*/ 60 h 1673450"/>
                      <a:gd name="connsiteX50" fmla="*/ 341031 w 1272424"/>
                      <a:gd name="connsiteY50" fmla="*/ 60 h 1673450"/>
                      <a:gd name="connsiteX51" fmla="*/ 349130 w 1272424"/>
                      <a:gd name="connsiteY51" fmla="*/ 347 h 1673450"/>
                      <a:gd name="connsiteX52" fmla="*/ 350759 w 1272424"/>
                      <a:gd name="connsiteY52" fmla="*/ 395 h 1673450"/>
                      <a:gd name="connsiteX53" fmla="*/ 359625 w 1272424"/>
                      <a:gd name="connsiteY53" fmla="*/ 971 h 1673450"/>
                      <a:gd name="connsiteX54" fmla="*/ 367150 w 1272424"/>
                      <a:gd name="connsiteY54" fmla="*/ 1641 h 1673450"/>
                      <a:gd name="connsiteX55" fmla="*/ 372613 w 1272424"/>
                      <a:gd name="connsiteY55" fmla="*/ 2264 h 1673450"/>
                      <a:gd name="connsiteX56" fmla="*/ 378172 w 1272424"/>
                      <a:gd name="connsiteY56" fmla="*/ 2935 h 1673450"/>
                      <a:gd name="connsiteX57" fmla="*/ 387374 w 1272424"/>
                      <a:gd name="connsiteY57" fmla="*/ 4277 h 1673450"/>
                      <a:gd name="connsiteX58" fmla="*/ 395761 w 1272424"/>
                      <a:gd name="connsiteY58" fmla="*/ 5667 h 1673450"/>
                      <a:gd name="connsiteX59" fmla="*/ 401559 w 1272424"/>
                      <a:gd name="connsiteY59" fmla="*/ 6769 h 1673450"/>
                      <a:gd name="connsiteX60" fmla="*/ 415074 w 1272424"/>
                      <a:gd name="connsiteY60" fmla="*/ 9788 h 1673450"/>
                      <a:gd name="connsiteX61" fmla="*/ 420873 w 1272424"/>
                      <a:gd name="connsiteY61" fmla="*/ 11274 h 1673450"/>
                      <a:gd name="connsiteX62" fmla="*/ 425426 w 1272424"/>
                      <a:gd name="connsiteY62" fmla="*/ 12424 h 1673450"/>
                      <a:gd name="connsiteX63" fmla="*/ 435538 w 1272424"/>
                      <a:gd name="connsiteY63" fmla="*/ 15252 h 1673450"/>
                      <a:gd name="connsiteX64" fmla="*/ 442151 w 1272424"/>
                      <a:gd name="connsiteY64" fmla="*/ 17313 h 1673450"/>
                      <a:gd name="connsiteX65" fmla="*/ 450970 w 1272424"/>
                      <a:gd name="connsiteY65" fmla="*/ 20236 h 1673450"/>
                      <a:gd name="connsiteX66" fmla="*/ 451353 w 1272424"/>
                      <a:gd name="connsiteY66" fmla="*/ 20332 h 1673450"/>
                      <a:gd name="connsiteX67" fmla="*/ 459213 w 1272424"/>
                      <a:gd name="connsiteY67" fmla="*/ 23159 h 1673450"/>
                      <a:gd name="connsiteX68" fmla="*/ 479533 w 1272424"/>
                      <a:gd name="connsiteY68" fmla="*/ 31211 h 1673450"/>
                      <a:gd name="connsiteX69" fmla="*/ 486721 w 1272424"/>
                      <a:gd name="connsiteY69" fmla="*/ 34326 h 1673450"/>
                      <a:gd name="connsiteX70" fmla="*/ 494198 w 1272424"/>
                      <a:gd name="connsiteY70" fmla="*/ 37729 h 1673450"/>
                      <a:gd name="connsiteX71" fmla="*/ 504885 w 1272424"/>
                      <a:gd name="connsiteY71" fmla="*/ 42809 h 1673450"/>
                      <a:gd name="connsiteX72" fmla="*/ 513080 w 1272424"/>
                      <a:gd name="connsiteY72" fmla="*/ 47026 h 1673450"/>
                      <a:gd name="connsiteX73" fmla="*/ 521754 w 1272424"/>
                      <a:gd name="connsiteY73" fmla="*/ 51627 h 1673450"/>
                      <a:gd name="connsiteX74" fmla="*/ 530428 w 1272424"/>
                      <a:gd name="connsiteY74" fmla="*/ 56419 h 1673450"/>
                      <a:gd name="connsiteX75" fmla="*/ 539007 w 1272424"/>
                      <a:gd name="connsiteY75" fmla="*/ 61403 h 1673450"/>
                      <a:gd name="connsiteX76" fmla="*/ 539965 w 1272424"/>
                      <a:gd name="connsiteY76" fmla="*/ 61978 h 1673450"/>
                      <a:gd name="connsiteX77" fmla="*/ 547585 w 1272424"/>
                      <a:gd name="connsiteY77" fmla="*/ 66579 h 1673450"/>
                      <a:gd name="connsiteX78" fmla="*/ 556116 w 1272424"/>
                      <a:gd name="connsiteY78" fmla="*/ 71947 h 1673450"/>
                      <a:gd name="connsiteX79" fmla="*/ 564599 w 1272424"/>
                      <a:gd name="connsiteY79" fmla="*/ 77458 h 1673450"/>
                      <a:gd name="connsiteX80" fmla="*/ 581180 w 1272424"/>
                      <a:gd name="connsiteY80" fmla="*/ 88768 h 1673450"/>
                      <a:gd name="connsiteX81" fmla="*/ 581420 w 1272424"/>
                      <a:gd name="connsiteY81" fmla="*/ 88960 h 1673450"/>
                      <a:gd name="connsiteX82" fmla="*/ 598098 w 1272424"/>
                      <a:gd name="connsiteY82" fmla="*/ 101133 h 1673450"/>
                      <a:gd name="connsiteX83" fmla="*/ 606341 w 1272424"/>
                      <a:gd name="connsiteY83" fmla="*/ 107459 h 1673450"/>
                      <a:gd name="connsiteX84" fmla="*/ 612571 w 1272424"/>
                      <a:gd name="connsiteY84" fmla="*/ 112347 h 1673450"/>
                      <a:gd name="connsiteX85" fmla="*/ 654888 w 1272424"/>
                      <a:gd name="connsiteY85" fmla="*/ 148291 h 1673450"/>
                      <a:gd name="connsiteX86" fmla="*/ 662796 w 1272424"/>
                      <a:gd name="connsiteY86" fmla="*/ 155575 h 1673450"/>
                      <a:gd name="connsiteX87" fmla="*/ 670656 w 1272424"/>
                      <a:gd name="connsiteY87" fmla="*/ 162955 h 1673450"/>
                      <a:gd name="connsiteX88" fmla="*/ 685656 w 1272424"/>
                      <a:gd name="connsiteY88" fmla="*/ 177525 h 1673450"/>
                      <a:gd name="connsiteX89" fmla="*/ 701567 w 1272424"/>
                      <a:gd name="connsiteY89" fmla="*/ 193675 h 1673450"/>
                      <a:gd name="connsiteX90" fmla="*/ 709139 w 1272424"/>
                      <a:gd name="connsiteY90" fmla="*/ 201630 h 1673450"/>
                      <a:gd name="connsiteX91" fmla="*/ 710385 w 1272424"/>
                      <a:gd name="connsiteY91" fmla="*/ 202924 h 1673450"/>
                      <a:gd name="connsiteX92" fmla="*/ 724140 w 1272424"/>
                      <a:gd name="connsiteY92" fmla="*/ 217781 h 1673450"/>
                      <a:gd name="connsiteX93" fmla="*/ 738900 w 1272424"/>
                      <a:gd name="connsiteY93" fmla="*/ 234363 h 1673450"/>
                      <a:gd name="connsiteX94" fmla="*/ 752271 w 1272424"/>
                      <a:gd name="connsiteY94" fmla="*/ 249795 h 1673450"/>
                      <a:gd name="connsiteX95" fmla="*/ 767751 w 1272424"/>
                      <a:gd name="connsiteY95" fmla="*/ 268389 h 1673450"/>
                      <a:gd name="connsiteX96" fmla="*/ 774796 w 1272424"/>
                      <a:gd name="connsiteY96" fmla="*/ 277111 h 1673450"/>
                      <a:gd name="connsiteX97" fmla="*/ 781026 w 1272424"/>
                      <a:gd name="connsiteY97" fmla="*/ 284827 h 1673450"/>
                      <a:gd name="connsiteX98" fmla="*/ 781840 w 1272424"/>
                      <a:gd name="connsiteY98" fmla="*/ 285882 h 1673450"/>
                      <a:gd name="connsiteX99" fmla="*/ 808822 w 1272424"/>
                      <a:gd name="connsiteY99" fmla="*/ 320819 h 1673450"/>
                      <a:gd name="connsiteX100" fmla="*/ 809254 w 1272424"/>
                      <a:gd name="connsiteY100" fmla="*/ 321442 h 1673450"/>
                      <a:gd name="connsiteX101" fmla="*/ 815963 w 1272424"/>
                      <a:gd name="connsiteY101" fmla="*/ 330499 h 1673450"/>
                      <a:gd name="connsiteX102" fmla="*/ 822576 w 1272424"/>
                      <a:gd name="connsiteY102" fmla="*/ 339509 h 1673450"/>
                      <a:gd name="connsiteX103" fmla="*/ 835516 w 1272424"/>
                      <a:gd name="connsiteY103" fmla="*/ 357529 h 1673450"/>
                      <a:gd name="connsiteX104" fmla="*/ 835660 w 1272424"/>
                      <a:gd name="connsiteY104" fmla="*/ 357721 h 1673450"/>
                      <a:gd name="connsiteX105" fmla="*/ 856123 w 1272424"/>
                      <a:gd name="connsiteY105" fmla="*/ 387242 h 1673450"/>
                      <a:gd name="connsiteX106" fmla="*/ 859239 w 1272424"/>
                      <a:gd name="connsiteY106" fmla="*/ 391843 h 1673450"/>
                      <a:gd name="connsiteX107" fmla="*/ 866140 w 1272424"/>
                      <a:gd name="connsiteY107" fmla="*/ 402147 h 1673450"/>
                      <a:gd name="connsiteX108" fmla="*/ 866859 w 1272424"/>
                      <a:gd name="connsiteY108" fmla="*/ 403249 h 1673450"/>
                      <a:gd name="connsiteX109" fmla="*/ 874383 w 1272424"/>
                      <a:gd name="connsiteY109" fmla="*/ 414703 h 1673450"/>
                      <a:gd name="connsiteX110" fmla="*/ 890389 w 1272424"/>
                      <a:gd name="connsiteY110" fmla="*/ 439624 h 1673450"/>
                      <a:gd name="connsiteX111" fmla="*/ 896332 w 1272424"/>
                      <a:gd name="connsiteY111" fmla="*/ 449113 h 1673450"/>
                      <a:gd name="connsiteX112" fmla="*/ 902515 w 1272424"/>
                      <a:gd name="connsiteY112" fmla="*/ 459081 h 1673450"/>
                      <a:gd name="connsiteX113" fmla="*/ 904384 w 1272424"/>
                      <a:gd name="connsiteY113" fmla="*/ 462053 h 1673450"/>
                      <a:gd name="connsiteX114" fmla="*/ 913489 w 1272424"/>
                      <a:gd name="connsiteY114" fmla="*/ 476957 h 1673450"/>
                      <a:gd name="connsiteX115" fmla="*/ 932036 w 1272424"/>
                      <a:gd name="connsiteY115" fmla="*/ 508299 h 1673450"/>
                      <a:gd name="connsiteX116" fmla="*/ 943586 w 1272424"/>
                      <a:gd name="connsiteY116" fmla="*/ 528428 h 1673450"/>
                      <a:gd name="connsiteX117" fmla="*/ 943682 w 1272424"/>
                      <a:gd name="connsiteY117" fmla="*/ 528572 h 1673450"/>
                      <a:gd name="connsiteX118" fmla="*/ 949864 w 1272424"/>
                      <a:gd name="connsiteY118" fmla="*/ 539546 h 1673450"/>
                      <a:gd name="connsiteX119" fmla="*/ 976270 w 1272424"/>
                      <a:gd name="connsiteY119" fmla="*/ 588142 h 1673450"/>
                      <a:gd name="connsiteX120" fmla="*/ 982405 w 1272424"/>
                      <a:gd name="connsiteY120" fmla="*/ 599788 h 1673450"/>
                      <a:gd name="connsiteX121" fmla="*/ 996399 w 1272424"/>
                      <a:gd name="connsiteY121" fmla="*/ 627152 h 1673450"/>
                      <a:gd name="connsiteX122" fmla="*/ 1005696 w 1272424"/>
                      <a:gd name="connsiteY122" fmla="*/ 645747 h 1673450"/>
                      <a:gd name="connsiteX123" fmla="*/ 1032869 w 1272424"/>
                      <a:gd name="connsiteY123" fmla="*/ 702921 h 1673450"/>
                      <a:gd name="connsiteX124" fmla="*/ 1038237 w 1272424"/>
                      <a:gd name="connsiteY124" fmla="*/ 714615 h 1673450"/>
                      <a:gd name="connsiteX125" fmla="*/ 1040873 w 1272424"/>
                      <a:gd name="connsiteY125" fmla="*/ 720174 h 1673450"/>
                      <a:gd name="connsiteX126" fmla="*/ 1045282 w 1272424"/>
                      <a:gd name="connsiteY126" fmla="*/ 729136 h 1673450"/>
                      <a:gd name="connsiteX127" fmla="*/ 1048876 w 1272424"/>
                      <a:gd name="connsiteY127" fmla="*/ 736277 h 1673450"/>
                      <a:gd name="connsiteX128" fmla="*/ 1058461 w 1272424"/>
                      <a:gd name="connsiteY128" fmla="*/ 754823 h 1673450"/>
                      <a:gd name="connsiteX129" fmla="*/ 1061672 w 1272424"/>
                      <a:gd name="connsiteY129" fmla="*/ 760910 h 1673450"/>
                      <a:gd name="connsiteX130" fmla="*/ 1068381 w 1272424"/>
                      <a:gd name="connsiteY130" fmla="*/ 773370 h 1673450"/>
                      <a:gd name="connsiteX131" fmla="*/ 1082711 w 1272424"/>
                      <a:gd name="connsiteY131" fmla="*/ 799681 h 1673450"/>
                      <a:gd name="connsiteX132" fmla="*/ 1086497 w 1272424"/>
                      <a:gd name="connsiteY132" fmla="*/ 806534 h 1673450"/>
                      <a:gd name="connsiteX133" fmla="*/ 1094213 w 1272424"/>
                      <a:gd name="connsiteY133" fmla="*/ 820480 h 1673450"/>
                      <a:gd name="connsiteX134" fmla="*/ 1098717 w 1272424"/>
                      <a:gd name="connsiteY134" fmla="*/ 828675 h 1673450"/>
                      <a:gd name="connsiteX135" fmla="*/ 1163799 w 1272424"/>
                      <a:gd name="connsiteY135" fmla="*/ 949780 h 1673450"/>
                      <a:gd name="connsiteX136" fmla="*/ 1174678 w 1272424"/>
                      <a:gd name="connsiteY136" fmla="*/ 971203 h 1673450"/>
                      <a:gd name="connsiteX137" fmla="*/ 1179806 w 1272424"/>
                      <a:gd name="connsiteY137" fmla="*/ 981459 h 1673450"/>
                      <a:gd name="connsiteX138" fmla="*/ 1185365 w 1272424"/>
                      <a:gd name="connsiteY138" fmla="*/ 992769 h 1673450"/>
                      <a:gd name="connsiteX139" fmla="*/ 1195525 w 1272424"/>
                      <a:gd name="connsiteY139" fmla="*/ 1014047 h 1673450"/>
                      <a:gd name="connsiteX140" fmla="*/ 1204008 w 1272424"/>
                      <a:gd name="connsiteY140" fmla="*/ 1032450 h 1673450"/>
                      <a:gd name="connsiteX141" fmla="*/ 1229839 w 1272424"/>
                      <a:gd name="connsiteY141" fmla="*/ 1093266 h 1673450"/>
                      <a:gd name="connsiteX142" fmla="*/ 1251645 w 1272424"/>
                      <a:gd name="connsiteY142" fmla="*/ 1155041 h 1673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</a:cxnLst>
                    <a:rect l="l" t="t" r="r" b="b"/>
                    <a:pathLst>
                      <a:path w="1272424" h="1673450">
                        <a:moveTo>
                          <a:pt x="1251645" y="1155041"/>
                        </a:moveTo>
                        <a:cubicBezTo>
                          <a:pt x="1252699" y="1158348"/>
                          <a:pt x="1253658" y="1161655"/>
                          <a:pt x="1254616" y="1164913"/>
                        </a:cubicBezTo>
                        <a:cubicBezTo>
                          <a:pt x="1260606" y="1185761"/>
                          <a:pt x="1265303" y="1206129"/>
                          <a:pt x="1268322" y="1225730"/>
                        </a:cubicBezTo>
                        <a:cubicBezTo>
                          <a:pt x="1276278" y="1276386"/>
                          <a:pt x="1273307" y="1322058"/>
                          <a:pt x="1253706" y="1358289"/>
                        </a:cubicBezTo>
                        <a:cubicBezTo>
                          <a:pt x="1243210" y="1377746"/>
                          <a:pt x="1227874" y="1394424"/>
                          <a:pt x="1206931" y="1407747"/>
                        </a:cubicBezTo>
                        <a:cubicBezTo>
                          <a:pt x="1092679" y="1481119"/>
                          <a:pt x="995967" y="1385750"/>
                          <a:pt x="893793" y="1383641"/>
                        </a:cubicBezTo>
                        <a:cubicBezTo>
                          <a:pt x="719443" y="1378225"/>
                          <a:pt x="777288" y="1478148"/>
                          <a:pt x="691886" y="1601458"/>
                        </a:cubicBezTo>
                        <a:cubicBezTo>
                          <a:pt x="625990" y="1694719"/>
                          <a:pt x="573848" y="1687962"/>
                          <a:pt x="531674" y="1634526"/>
                        </a:cubicBezTo>
                        <a:cubicBezTo>
                          <a:pt x="504214" y="1599685"/>
                          <a:pt x="480971" y="1545099"/>
                          <a:pt x="460986" y="1485433"/>
                        </a:cubicBezTo>
                        <a:cubicBezTo>
                          <a:pt x="453510" y="1463100"/>
                          <a:pt x="446465" y="1440048"/>
                          <a:pt x="439851" y="1417044"/>
                        </a:cubicBezTo>
                        <a:cubicBezTo>
                          <a:pt x="433669" y="1395622"/>
                          <a:pt x="427822" y="1374200"/>
                          <a:pt x="422359" y="1353497"/>
                        </a:cubicBezTo>
                        <a:cubicBezTo>
                          <a:pt x="418860" y="1340461"/>
                          <a:pt x="415505" y="1327665"/>
                          <a:pt x="412246" y="1315301"/>
                        </a:cubicBezTo>
                        <a:cubicBezTo>
                          <a:pt x="409180" y="1303798"/>
                          <a:pt x="406256" y="1292728"/>
                          <a:pt x="403380" y="1282089"/>
                        </a:cubicBezTo>
                        <a:cubicBezTo>
                          <a:pt x="400649" y="1271881"/>
                          <a:pt x="398013" y="1262152"/>
                          <a:pt x="395521" y="1252951"/>
                        </a:cubicBezTo>
                        <a:cubicBezTo>
                          <a:pt x="391447" y="1238430"/>
                          <a:pt x="387518" y="1225346"/>
                          <a:pt x="383779" y="1214132"/>
                        </a:cubicBezTo>
                        <a:cubicBezTo>
                          <a:pt x="382293" y="1209771"/>
                          <a:pt x="380856" y="1205745"/>
                          <a:pt x="379466" y="1202007"/>
                        </a:cubicBezTo>
                        <a:cubicBezTo>
                          <a:pt x="375153" y="1188013"/>
                          <a:pt x="370792" y="1174067"/>
                          <a:pt x="366335" y="1160169"/>
                        </a:cubicBezTo>
                        <a:cubicBezTo>
                          <a:pt x="365089" y="1156143"/>
                          <a:pt x="363795" y="1152166"/>
                          <a:pt x="362501" y="1148188"/>
                        </a:cubicBezTo>
                        <a:cubicBezTo>
                          <a:pt x="361063" y="1143635"/>
                          <a:pt x="359529" y="1139082"/>
                          <a:pt x="358044" y="1134529"/>
                        </a:cubicBezTo>
                        <a:cubicBezTo>
                          <a:pt x="355073" y="1125567"/>
                          <a:pt x="352101" y="1116606"/>
                          <a:pt x="349034" y="1107596"/>
                        </a:cubicBezTo>
                        <a:cubicBezTo>
                          <a:pt x="347021" y="1101653"/>
                          <a:pt x="345009" y="1095759"/>
                          <a:pt x="342900" y="1089816"/>
                        </a:cubicBezTo>
                        <a:cubicBezTo>
                          <a:pt x="340743" y="1083490"/>
                          <a:pt x="338538" y="1077212"/>
                          <a:pt x="336238" y="1070933"/>
                        </a:cubicBezTo>
                        <a:cubicBezTo>
                          <a:pt x="334082" y="1064847"/>
                          <a:pt x="331925" y="1058665"/>
                          <a:pt x="329672" y="1052578"/>
                        </a:cubicBezTo>
                        <a:cubicBezTo>
                          <a:pt x="327803" y="1047402"/>
                          <a:pt x="325887" y="1042227"/>
                          <a:pt x="323970" y="1037051"/>
                        </a:cubicBezTo>
                        <a:lnTo>
                          <a:pt x="323491" y="1035805"/>
                        </a:lnTo>
                        <a:cubicBezTo>
                          <a:pt x="291094" y="948295"/>
                          <a:pt x="254047" y="862462"/>
                          <a:pt x="210245" y="779169"/>
                        </a:cubicBezTo>
                        <a:cubicBezTo>
                          <a:pt x="207513" y="773993"/>
                          <a:pt x="204733" y="768913"/>
                          <a:pt x="201906" y="763833"/>
                        </a:cubicBezTo>
                        <a:cubicBezTo>
                          <a:pt x="200276" y="760910"/>
                          <a:pt x="198695" y="757987"/>
                          <a:pt x="196970" y="755063"/>
                        </a:cubicBezTo>
                        <a:cubicBezTo>
                          <a:pt x="194286" y="750270"/>
                          <a:pt x="191554" y="745574"/>
                          <a:pt x="188727" y="740925"/>
                        </a:cubicBezTo>
                        <a:cubicBezTo>
                          <a:pt x="186906" y="737810"/>
                          <a:pt x="185085" y="734791"/>
                          <a:pt x="183215" y="731676"/>
                        </a:cubicBezTo>
                        <a:cubicBezTo>
                          <a:pt x="167496" y="705749"/>
                          <a:pt x="150674" y="680588"/>
                          <a:pt x="133901" y="655524"/>
                        </a:cubicBezTo>
                        <a:cubicBezTo>
                          <a:pt x="123645" y="640188"/>
                          <a:pt x="113341" y="624948"/>
                          <a:pt x="103277" y="609660"/>
                        </a:cubicBezTo>
                        <a:cubicBezTo>
                          <a:pt x="99923" y="604532"/>
                          <a:pt x="96567" y="599404"/>
                          <a:pt x="93261" y="594276"/>
                        </a:cubicBezTo>
                        <a:cubicBezTo>
                          <a:pt x="91392" y="591401"/>
                          <a:pt x="89571" y="588525"/>
                          <a:pt x="87750" y="585650"/>
                        </a:cubicBezTo>
                        <a:cubicBezTo>
                          <a:pt x="87270" y="584883"/>
                          <a:pt x="86743" y="584068"/>
                          <a:pt x="86264" y="583301"/>
                        </a:cubicBezTo>
                        <a:cubicBezTo>
                          <a:pt x="83101" y="578270"/>
                          <a:pt x="79890" y="573141"/>
                          <a:pt x="76775" y="568062"/>
                        </a:cubicBezTo>
                        <a:cubicBezTo>
                          <a:pt x="73708" y="562981"/>
                          <a:pt x="70593" y="557902"/>
                          <a:pt x="67573" y="552725"/>
                        </a:cubicBezTo>
                        <a:cubicBezTo>
                          <a:pt x="66183" y="550425"/>
                          <a:pt x="64889" y="548125"/>
                          <a:pt x="63547" y="545777"/>
                        </a:cubicBezTo>
                        <a:cubicBezTo>
                          <a:pt x="60576" y="540648"/>
                          <a:pt x="57653" y="535425"/>
                          <a:pt x="54825" y="530249"/>
                        </a:cubicBezTo>
                        <a:cubicBezTo>
                          <a:pt x="53340" y="527565"/>
                          <a:pt x="51902" y="524882"/>
                          <a:pt x="50512" y="522197"/>
                        </a:cubicBezTo>
                        <a:cubicBezTo>
                          <a:pt x="50368" y="522006"/>
                          <a:pt x="50273" y="521814"/>
                          <a:pt x="50225" y="521670"/>
                        </a:cubicBezTo>
                        <a:cubicBezTo>
                          <a:pt x="48835" y="519082"/>
                          <a:pt x="47493" y="516399"/>
                          <a:pt x="46151" y="513763"/>
                        </a:cubicBezTo>
                        <a:cubicBezTo>
                          <a:pt x="44905" y="511414"/>
                          <a:pt x="43707" y="509066"/>
                          <a:pt x="42557" y="506670"/>
                        </a:cubicBezTo>
                        <a:cubicBezTo>
                          <a:pt x="38340" y="498187"/>
                          <a:pt x="34266" y="489513"/>
                          <a:pt x="30480" y="480791"/>
                        </a:cubicBezTo>
                        <a:cubicBezTo>
                          <a:pt x="29665" y="478874"/>
                          <a:pt x="28802" y="476861"/>
                          <a:pt x="27940" y="474944"/>
                        </a:cubicBezTo>
                        <a:cubicBezTo>
                          <a:pt x="15528" y="445422"/>
                          <a:pt x="5751" y="414607"/>
                          <a:pt x="0" y="381874"/>
                        </a:cubicBezTo>
                        <a:lnTo>
                          <a:pt x="48116" y="484194"/>
                        </a:lnTo>
                        <a:cubicBezTo>
                          <a:pt x="-14905" y="279028"/>
                          <a:pt x="55448" y="12952"/>
                          <a:pt x="312755" y="683"/>
                        </a:cubicBezTo>
                        <a:cubicBezTo>
                          <a:pt x="319369" y="252"/>
                          <a:pt x="325982" y="12"/>
                          <a:pt x="332500" y="12"/>
                        </a:cubicBezTo>
                        <a:cubicBezTo>
                          <a:pt x="335280" y="12"/>
                          <a:pt x="338011" y="-36"/>
                          <a:pt x="340791" y="60"/>
                        </a:cubicBezTo>
                        <a:cubicBezTo>
                          <a:pt x="340887" y="60"/>
                          <a:pt x="340983" y="12"/>
                          <a:pt x="341031" y="60"/>
                        </a:cubicBezTo>
                        <a:cubicBezTo>
                          <a:pt x="343715" y="108"/>
                          <a:pt x="346398" y="204"/>
                          <a:pt x="349130" y="347"/>
                        </a:cubicBezTo>
                        <a:cubicBezTo>
                          <a:pt x="349657" y="347"/>
                          <a:pt x="350184" y="347"/>
                          <a:pt x="350759" y="395"/>
                        </a:cubicBezTo>
                        <a:cubicBezTo>
                          <a:pt x="353731" y="491"/>
                          <a:pt x="356654" y="731"/>
                          <a:pt x="359625" y="971"/>
                        </a:cubicBezTo>
                        <a:cubicBezTo>
                          <a:pt x="362165" y="1162"/>
                          <a:pt x="364658" y="1402"/>
                          <a:pt x="367150" y="1641"/>
                        </a:cubicBezTo>
                        <a:cubicBezTo>
                          <a:pt x="368971" y="1833"/>
                          <a:pt x="370792" y="2025"/>
                          <a:pt x="372613" y="2264"/>
                        </a:cubicBezTo>
                        <a:cubicBezTo>
                          <a:pt x="374482" y="2456"/>
                          <a:pt x="376351" y="2648"/>
                          <a:pt x="378172" y="2935"/>
                        </a:cubicBezTo>
                        <a:cubicBezTo>
                          <a:pt x="381239" y="3319"/>
                          <a:pt x="384307" y="3750"/>
                          <a:pt x="387374" y="4277"/>
                        </a:cubicBezTo>
                        <a:cubicBezTo>
                          <a:pt x="390201" y="4709"/>
                          <a:pt x="392981" y="5188"/>
                          <a:pt x="395761" y="5667"/>
                        </a:cubicBezTo>
                        <a:cubicBezTo>
                          <a:pt x="397726" y="6003"/>
                          <a:pt x="399642" y="6434"/>
                          <a:pt x="401559" y="6769"/>
                        </a:cubicBezTo>
                        <a:cubicBezTo>
                          <a:pt x="406112" y="7680"/>
                          <a:pt x="410569" y="8686"/>
                          <a:pt x="415074" y="9788"/>
                        </a:cubicBezTo>
                        <a:cubicBezTo>
                          <a:pt x="416991" y="10268"/>
                          <a:pt x="418908" y="10699"/>
                          <a:pt x="420873" y="11274"/>
                        </a:cubicBezTo>
                        <a:cubicBezTo>
                          <a:pt x="422406" y="11610"/>
                          <a:pt x="423892" y="11993"/>
                          <a:pt x="425426" y="12424"/>
                        </a:cubicBezTo>
                        <a:cubicBezTo>
                          <a:pt x="428781" y="13287"/>
                          <a:pt x="432183" y="14293"/>
                          <a:pt x="435538" y="15252"/>
                        </a:cubicBezTo>
                        <a:cubicBezTo>
                          <a:pt x="437743" y="15923"/>
                          <a:pt x="439947" y="16594"/>
                          <a:pt x="442151" y="17313"/>
                        </a:cubicBezTo>
                        <a:cubicBezTo>
                          <a:pt x="445123" y="18271"/>
                          <a:pt x="448046" y="19182"/>
                          <a:pt x="450970" y="20236"/>
                        </a:cubicBezTo>
                        <a:cubicBezTo>
                          <a:pt x="451066" y="20236"/>
                          <a:pt x="451209" y="20284"/>
                          <a:pt x="451353" y="20332"/>
                        </a:cubicBezTo>
                        <a:cubicBezTo>
                          <a:pt x="453989" y="21243"/>
                          <a:pt x="456624" y="22201"/>
                          <a:pt x="459213" y="23159"/>
                        </a:cubicBezTo>
                        <a:cubicBezTo>
                          <a:pt x="465970" y="25651"/>
                          <a:pt x="472775" y="28287"/>
                          <a:pt x="479533" y="31211"/>
                        </a:cubicBezTo>
                        <a:cubicBezTo>
                          <a:pt x="481881" y="32217"/>
                          <a:pt x="484277" y="33272"/>
                          <a:pt x="486721" y="34326"/>
                        </a:cubicBezTo>
                        <a:cubicBezTo>
                          <a:pt x="489213" y="35428"/>
                          <a:pt x="491706" y="36530"/>
                          <a:pt x="494198" y="37729"/>
                        </a:cubicBezTo>
                        <a:cubicBezTo>
                          <a:pt x="497792" y="39358"/>
                          <a:pt x="501290" y="41083"/>
                          <a:pt x="504885" y="42809"/>
                        </a:cubicBezTo>
                        <a:cubicBezTo>
                          <a:pt x="507616" y="44198"/>
                          <a:pt x="510348" y="45588"/>
                          <a:pt x="513080" y="47026"/>
                        </a:cubicBezTo>
                        <a:cubicBezTo>
                          <a:pt x="516003" y="48512"/>
                          <a:pt x="518878" y="50045"/>
                          <a:pt x="521754" y="51627"/>
                        </a:cubicBezTo>
                        <a:cubicBezTo>
                          <a:pt x="524630" y="53160"/>
                          <a:pt x="527553" y="54790"/>
                          <a:pt x="530428" y="56419"/>
                        </a:cubicBezTo>
                        <a:cubicBezTo>
                          <a:pt x="533304" y="58049"/>
                          <a:pt x="536180" y="59678"/>
                          <a:pt x="539007" y="61403"/>
                        </a:cubicBezTo>
                        <a:cubicBezTo>
                          <a:pt x="539342" y="61595"/>
                          <a:pt x="539630" y="61787"/>
                          <a:pt x="539965" y="61978"/>
                        </a:cubicBezTo>
                        <a:cubicBezTo>
                          <a:pt x="542457" y="63512"/>
                          <a:pt x="545046" y="65046"/>
                          <a:pt x="547585" y="66579"/>
                        </a:cubicBezTo>
                        <a:cubicBezTo>
                          <a:pt x="550413" y="68352"/>
                          <a:pt x="553288" y="70126"/>
                          <a:pt x="556116" y="71947"/>
                        </a:cubicBezTo>
                        <a:cubicBezTo>
                          <a:pt x="558944" y="73768"/>
                          <a:pt x="561771" y="75589"/>
                          <a:pt x="564599" y="77458"/>
                        </a:cubicBezTo>
                        <a:cubicBezTo>
                          <a:pt x="570158" y="81100"/>
                          <a:pt x="575717" y="84886"/>
                          <a:pt x="581180" y="88768"/>
                        </a:cubicBezTo>
                        <a:cubicBezTo>
                          <a:pt x="581228" y="88816"/>
                          <a:pt x="581324" y="88864"/>
                          <a:pt x="581420" y="88960"/>
                        </a:cubicBezTo>
                        <a:cubicBezTo>
                          <a:pt x="586980" y="92890"/>
                          <a:pt x="592586" y="96963"/>
                          <a:pt x="598098" y="101133"/>
                        </a:cubicBezTo>
                        <a:cubicBezTo>
                          <a:pt x="600878" y="103193"/>
                          <a:pt x="603609" y="105302"/>
                          <a:pt x="606341" y="107459"/>
                        </a:cubicBezTo>
                        <a:cubicBezTo>
                          <a:pt x="608450" y="109088"/>
                          <a:pt x="610463" y="110718"/>
                          <a:pt x="612571" y="112347"/>
                        </a:cubicBezTo>
                        <a:cubicBezTo>
                          <a:pt x="626853" y="123657"/>
                          <a:pt x="640991" y="135734"/>
                          <a:pt x="654888" y="148291"/>
                        </a:cubicBezTo>
                        <a:cubicBezTo>
                          <a:pt x="657524" y="150735"/>
                          <a:pt x="660160" y="153131"/>
                          <a:pt x="662796" y="155575"/>
                        </a:cubicBezTo>
                        <a:cubicBezTo>
                          <a:pt x="665384" y="158019"/>
                          <a:pt x="668020" y="160511"/>
                          <a:pt x="670656" y="162955"/>
                        </a:cubicBezTo>
                        <a:cubicBezTo>
                          <a:pt x="675688" y="167748"/>
                          <a:pt x="680720" y="172636"/>
                          <a:pt x="685656" y="177525"/>
                        </a:cubicBezTo>
                        <a:cubicBezTo>
                          <a:pt x="691024" y="182796"/>
                          <a:pt x="696295" y="188164"/>
                          <a:pt x="701567" y="193675"/>
                        </a:cubicBezTo>
                        <a:cubicBezTo>
                          <a:pt x="704155" y="196311"/>
                          <a:pt x="706695" y="198995"/>
                          <a:pt x="709139" y="201630"/>
                        </a:cubicBezTo>
                        <a:cubicBezTo>
                          <a:pt x="709618" y="202062"/>
                          <a:pt x="710001" y="202493"/>
                          <a:pt x="710385" y="202924"/>
                        </a:cubicBezTo>
                        <a:cubicBezTo>
                          <a:pt x="714986" y="207861"/>
                          <a:pt x="719586" y="212797"/>
                          <a:pt x="724140" y="217781"/>
                        </a:cubicBezTo>
                        <a:cubicBezTo>
                          <a:pt x="729123" y="223244"/>
                          <a:pt x="734060" y="228756"/>
                          <a:pt x="738900" y="234363"/>
                        </a:cubicBezTo>
                        <a:cubicBezTo>
                          <a:pt x="743405" y="239491"/>
                          <a:pt x="747814" y="244619"/>
                          <a:pt x="752271" y="249795"/>
                        </a:cubicBezTo>
                        <a:cubicBezTo>
                          <a:pt x="757495" y="255929"/>
                          <a:pt x="762623" y="262111"/>
                          <a:pt x="767751" y="268389"/>
                        </a:cubicBezTo>
                        <a:cubicBezTo>
                          <a:pt x="770099" y="271265"/>
                          <a:pt x="772495" y="274188"/>
                          <a:pt x="774796" y="277111"/>
                        </a:cubicBezTo>
                        <a:cubicBezTo>
                          <a:pt x="776905" y="279652"/>
                          <a:pt x="778917" y="282288"/>
                          <a:pt x="781026" y="284827"/>
                        </a:cubicBezTo>
                        <a:cubicBezTo>
                          <a:pt x="781313" y="285163"/>
                          <a:pt x="781601" y="285498"/>
                          <a:pt x="781840" y="285882"/>
                        </a:cubicBezTo>
                        <a:cubicBezTo>
                          <a:pt x="790994" y="297383"/>
                          <a:pt x="800004" y="309077"/>
                          <a:pt x="808822" y="320819"/>
                        </a:cubicBezTo>
                        <a:cubicBezTo>
                          <a:pt x="809014" y="321010"/>
                          <a:pt x="809110" y="321202"/>
                          <a:pt x="809254" y="321442"/>
                        </a:cubicBezTo>
                        <a:cubicBezTo>
                          <a:pt x="811506" y="324413"/>
                          <a:pt x="813710" y="327432"/>
                          <a:pt x="815963" y="330499"/>
                        </a:cubicBezTo>
                        <a:cubicBezTo>
                          <a:pt x="818215" y="333471"/>
                          <a:pt x="820372" y="336490"/>
                          <a:pt x="822576" y="339509"/>
                        </a:cubicBezTo>
                        <a:cubicBezTo>
                          <a:pt x="826937" y="345500"/>
                          <a:pt x="831251" y="351490"/>
                          <a:pt x="835516" y="357529"/>
                        </a:cubicBezTo>
                        <a:cubicBezTo>
                          <a:pt x="835612" y="357625"/>
                          <a:pt x="835612" y="357673"/>
                          <a:pt x="835660" y="357721"/>
                        </a:cubicBezTo>
                        <a:cubicBezTo>
                          <a:pt x="842561" y="367497"/>
                          <a:pt x="849414" y="377370"/>
                          <a:pt x="856123" y="387242"/>
                        </a:cubicBezTo>
                        <a:cubicBezTo>
                          <a:pt x="857178" y="388776"/>
                          <a:pt x="858184" y="390309"/>
                          <a:pt x="859239" y="391843"/>
                        </a:cubicBezTo>
                        <a:cubicBezTo>
                          <a:pt x="861539" y="395293"/>
                          <a:pt x="863840" y="398696"/>
                          <a:pt x="866140" y="402147"/>
                        </a:cubicBezTo>
                        <a:cubicBezTo>
                          <a:pt x="866379" y="402530"/>
                          <a:pt x="866619" y="402913"/>
                          <a:pt x="866859" y="403249"/>
                        </a:cubicBezTo>
                        <a:cubicBezTo>
                          <a:pt x="869351" y="407083"/>
                          <a:pt x="871891" y="410869"/>
                          <a:pt x="874383" y="414703"/>
                        </a:cubicBezTo>
                        <a:cubicBezTo>
                          <a:pt x="879798" y="422994"/>
                          <a:pt x="885118" y="431285"/>
                          <a:pt x="890389" y="439624"/>
                        </a:cubicBezTo>
                        <a:cubicBezTo>
                          <a:pt x="892355" y="442835"/>
                          <a:pt x="894368" y="445949"/>
                          <a:pt x="896332" y="449113"/>
                        </a:cubicBezTo>
                        <a:cubicBezTo>
                          <a:pt x="898393" y="452420"/>
                          <a:pt x="900454" y="455726"/>
                          <a:pt x="902515" y="459081"/>
                        </a:cubicBezTo>
                        <a:cubicBezTo>
                          <a:pt x="903138" y="460087"/>
                          <a:pt x="903761" y="461094"/>
                          <a:pt x="904384" y="462053"/>
                        </a:cubicBezTo>
                        <a:cubicBezTo>
                          <a:pt x="907451" y="467036"/>
                          <a:pt x="910470" y="472021"/>
                          <a:pt x="913489" y="476957"/>
                        </a:cubicBezTo>
                        <a:cubicBezTo>
                          <a:pt x="919863" y="487452"/>
                          <a:pt x="926046" y="497948"/>
                          <a:pt x="932036" y="508299"/>
                        </a:cubicBezTo>
                        <a:cubicBezTo>
                          <a:pt x="935966" y="515009"/>
                          <a:pt x="939800" y="521766"/>
                          <a:pt x="943586" y="528428"/>
                        </a:cubicBezTo>
                        <a:cubicBezTo>
                          <a:pt x="943586" y="528476"/>
                          <a:pt x="943682" y="528524"/>
                          <a:pt x="943682" y="528572"/>
                        </a:cubicBezTo>
                        <a:cubicBezTo>
                          <a:pt x="945743" y="532262"/>
                          <a:pt x="947851" y="535904"/>
                          <a:pt x="949864" y="539546"/>
                        </a:cubicBezTo>
                        <a:cubicBezTo>
                          <a:pt x="959114" y="556032"/>
                          <a:pt x="967932" y="572279"/>
                          <a:pt x="976270" y="588142"/>
                        </a:cubicBezTo>
                        <a:cubicBezTo>
                          <a:pt x="978379" y="592072"/>
                          <a:pt x="980392" y="595953"/>
                          <a:pt x="982405" y="599788"/>
                        </a:cubicBezTo>
                        <a:cubicBezTo>
                          <a:pt x="987245" y="609037"/>
                          <a:pt x="991942" y="618190"/>
                          <a:pt x="996399" y="627152"/>
                        </a:cubicBezTo>
                        <a:cubicBezTo>
                          <a:pt x="999562" y="633431"/>
                          <a:pt x="1002677" y="639613"/>
                          <a:pt x="1005696" y="645747"/>
                        </a:cubicBezTo>
                        <a:cubicBezTo>
                          <a:pt x="1015568" y="665780"/>
                          <a:pt x="1024674" y="684902"/>
                          <a:pt x="1032869" y="702921"/>
                        </a:cubicBezTo>
                        <a:cubicBezTo>
                          <a:pt x="1034547" y="706659"/>
                          <a:pt x="1036320" y="710589"/>
                          <a:pt x="1038237" y="714615"/>
                        </a:cubicBezTo>
                        <a:cubicBezTo>
                          <a:pt x="1039051" y="716388"/>
                          <a:pt x="1039962" y="718257"/>
                          <a:pt x="1040873" y="720174"/>
                        </a:cubicBezTo>
                        <a:cubicBezTo>
                          <a:pt x="1042263" y="723097"/>
                          <a:pt x="1043748" y="726069"/>
                          <a:pt x="1045282" y="729136"/>
                        </a:cubicBezTo>
                        <a:cubicBezTo>
                          <a:pt x="1046432" y="731484"/>
                          <a:pt x="1047630" y="733832"/>
                          <a:pt x="1048876" y="736277"/>
                        </a:cubicBezTo>
                        <a:cubicBezTo>
                          <a:pt x="1051896" y="742267"/>
                          <a:pt x="1055106" y="748450"/>
                          <a:pt x="1058461" y="754823"/>
                        </a:cubicBezTo>
                        <a:cubicBezTo>
                          <a:pt x="1059515" y="756836"/>
                          <a:pt x="1060570" y="758849"/>
                          <a:pt x="1061672" y="760910"/>
                        </a:cubicBezTo>
                        <a:cubicBezTo>
                          <a:pt x="1063877" y="764983"/>
                          <a:pt x="1066081" y="769105"/>
                          <a:pt x="1068381" y="773370"/>
                        </a:cubicBezTo>
                        <a:cubicBezTo>
                          <a:pt x="1072982" y="781805"/>
                          <a:pt x="1077774" y="790623"/>
                          <a:pt x="1082711" y="799681"/>
                        </a:cubicBezTo>
                        <a:cubicBezTo>
                          <a:pt x="1083957" y="801981"/>
                          <a:pt x="1085251" y="804233"/>
                          <a:pt x="1086497" y="806534"/>
                        </a:cubicBezTo>
                        <a:cubicBezTo>
                          <a:pt x="1089037" y="811135"/>
                          <a:pt x="1091625" y="815783"/>
                          <a:pt x="1094213" y="820480"/>
                        </a:cubicBezTo>
                        <a:cubicBezTo>
                          <a:pt x="1095699" y="823212"/>
                          <a:pt x="1097232" y="825895"/>
                          <a:pt x="1098717" y="828675"/>
                        </a:cubicBezTo>
                        <a:cubicBezTo>
                          <a:pt x="1119373" y="866152"/>
                          <a:pt x="1141945" y="907176"/>
                          <a:pt x="1163799" y="949780"/>
                        </a:cubicBezTo>
                        <a:cubicBezTo>
                          <a:pt x="1167441" y="956921"/>
                          <a:pt x="1171084" y="964014"/>
                          <a:pt x="1174678" y="971203"/>
                        </a:cubicBezTo>
                        <a:cubicBezTo>
                          <a:pt x="1176403" y="974605"/>
                          <a:pt x="1178129" y="978008"/>
                          <a:pt x="1179806" y="981459"/>
                        </a:cubicBezTo>
                        <a:cubicBezTo>
                          <a:pt x="1181627" y="985244"/>
                          <a:pt x="1183544" y="989030"/>
                          <a:pt x="1185365" y="992769"/>
                        </a:cubicBezTo>
                        <a:cubicBezTo>
                          <a:pt x="1188768" y="999814"/>
                          <a:pt x="1192170" y="1006954"/>
                          <a:pt x="1195525" y="1014047"/>
                        </a:cubicBezTo>
                        <a:cubicBezTo>
                          <a:pt x="1198401" y="1020181"/>
                          <a:pt x="1201276" y="1026316"/>
                          <a:pt x="1204008" y="1032450"/>
                        </a:cubicBezTo>
                        <a:cubicBezTo>
                          <a:pt x="1213305" y="1052770"/>
                          <a:pt x="1221980" y="1073090"/>
                          <a:pt x="1229839" y="1093266"/>
                        </a:cubicBezTo>
                        <a:cubicBezTo>
                          <a:pt x="1238178" y="1114017"/>
                          <a:pt x="1245510" y="1134721"/>
                          <a:pt x="1251645" y="1155041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67" name="图形 7">
                    <a:extLst>
                      <a:ext uri="{FF2B5EF4-FFF2-40B4-BE49-F238E27FC236}">
                        <a16:creationId xmlns:a16="http://schemas.microsoft.com/office/drawing/2014/main" id="{CD45FF08-FB31-2F41-397E-721A693CF290}"/>
                      </a:ext>
                    </a:extLst>
                  </p:cNvPr>
                  <p:cNvGrpSpPr/>
                  <p:nvPr/>
                </p:nvGrpSpPr>
                <p:grpSpPr>
                  <a:xfrm>
                    <a:off x="8016287" y="4742725"/>
                    <a:ext cx="1268274" cy="1485498"/>
                    <a:chOff x="8016287" y="4742725"/>
                    <a:chExt cx="1268274" cy="1485498"/>
                  </a:xfrm>
                  <a:solidFill>
                    <a:srgbClr val="DE0202"/>
                  </a:solidFill>
                </p:grpSpPr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2AFBC292-BD8C-8413-960E-0D27AAD71A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16287" y="4742725"/>
                      <a:ext cx="1185461" cy="1214197"/>
                    </a:xfrm>
                    <a:custGeom>
                      <a:avLst/>
                      <a:gdLst>
                        <a:gd name="connsiteX0" fmla="*/ 1185462 w 1185461"/>
                        <a:gd name="connsiteY0" fmla="*/ 992691 h 1214197"/>
                        <a:gd name="connsiteX1" fmla="*/ 1083622 w 1185461"/>
                        <a:gd name="connsiteY1" fmla="*/ 1036733 h 1214197"/>
                        <a:gd name="connsiteX2" fmla="*/ 713980 w 1185461"/>
                        <a:gd name="connsiteY2" fmla="*/ 1024657 h 1214197"/>
                        <a:gd name="connsiteX3" fmla="*/ 383732 w 1185461"/>
                        <a:gd name="connsiteY3" fmla="*/ 1214198 h 1214197"/>
                        <a:gd name="connsiteX4" fmla="*/ 379419 w 1185461"/>
                        <a:gd name="connsiteY4" fmla="*/ 1202073 h 1214197"/>
                        <a:gd name="connsiteX5" fmla="*/ 210245 w 1185461"/>
                        <a:gd name="connsiteY5" fmla="*/ 779187 h 1214197"/>
                        <a:gd name="connsiteX6" fmla="*/ 0 w 1185461"/>
                        <a:gd name="connsiteY6" fmla="*/ 381893 h 1214197"/>
                        <a:gd name="connsiteX7" fmla="*/ 48116 w 1185461"/>
                        <a:gd name="connsiteY7" fmla="*/ 484212 h 1214197"/>
                        <a:gd name="connsiteX8" fmla="*/ 312756 w 1185461"/>
                        <a:gd name="connsiteY8" fmla="*/ 701 h 1214197"/>
                        <a:gd name="connsiteX9" fmla="*/ 1032966 w 1185461"/>
                        <a:gd name="connsiteY9" fmla="*/ 702891 h 1214197"/>
                        <a:gd name="connsiteX10" fmla="*/ 1185462 w 1185461"/>
                        <a:gd name="connsiteY10" fmla="*/ 992691 h 1214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185461" h="1214197">
                          <a:moveTo>
                            <a:pt x="1185462" y="992691"/>
                          </a:moveTo>
                          <a:cubicBezTo>
                            <a:pt x="1160109" y="1010518"/>
                            <a:pt x="1127904" y="1025375"/>
                            <a:pt x="1083622" y="1036733"/>
                          </a:cubicBezTo>
                          <a:cubicBezTo>
                            <a:pt x="961990" y="1067836"/>
                            <a:pt x="834894" y="1009895"/>
                            <a:pt x="713980" y="1024657"/>
                          </a:cubicBezTo>
                          <a:cubicBezTo>
                            <a:pt x="575382" y="1041573"/>
                            <a:pt x="473303" y="1117630"/>
                            <a:pt x="383732" y="1214198"/>
                          </a:cubicBezTo>
                          <a:cubicBezTo>
                            <a:pt x="382246" y="1209836"/>
                            <a:pt x="380809" y="1205811"/>
                            <a:pt x="379419" y="1202073"/>
                          </a:cubicBezTo>
                          <a:cubicBezTo>
                            <a:pt x="334897" y="1056670"/>
                            <a:pt x="281461" y="914621"/>
                            <a:pt x="210245" y="779187"/>
                          </a:cubicBezTo>
                          <a:cubicBezTo>
                            <a:pt x="139077" y="643800"/>
                            <a:pt x="26790" y="533957"/>
                            <a:pt x="0" y="381893"/>
                          </a:cubicBezTo>
                          <a:lnTo>
                            <a:pt x="48116" y="484212"/>
                          </a:lnTo>
                          <a:cubicBezTo>
                            <a:pt x="-14904" y="279046"/>
                            <a:pt x="55449" y="12970"/>
                            <a:pt x="312756" y="701"/>
                          </a:cubicBezTo>
                          <a:cubicBezTo>
                            <a:pt x="639217" y="-20674"/>
                            <a:pt x="918378" y="452054"/>
                            <a:pt x="1032966" y="702891"/>
                          </a:cubicBezTo>
                          <a:cubicBezTo>
                            <a:pt x="1061433" y="767302"/>
                            <a:pt x="1129246" y="877097"/>
                            <a:pt x="1185462" y="992691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A4F30595-E9E3-EE1E-BFFA-EBCDC902E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56091" y="5897832"/>
                      <a:ext cx="828471" cy="330391"/>
                    </a:xfrm>
                    <a:custGeom>
                      <a:avLst/>
                      <a:gdLst>
                        <a:gd name="connsiteX0" fmla="*/ 811794 w 828471"/>
                        <a:gd name="connsiteY0" fmla="*/ 0 h 330391"/>
                        <a:gd name="connsiteX1" fmla="*/ 814765 w 828471"/>
                        <a:gd name="connsiteY1" fmla="*/ 9872 h 330391"/>
                        <a:gd name="connsiteX2" fmla="*/ 828471 w 828471"/>
                        <a:gd name="connsiteY2" fmla="*/ 70689 h 330391"/>
                        <a:gd name="connsiteX3" fmla="*/ 809302 w 828471"/>
                        <a:gd name="connsiteY3" fmla="*/ 91919 h 330391"/>
                        <a:gd name="connsiteX4" fmla="*/ 800388 w 828471"/>
                        <a:gd name="connsiteY4" fmla="*/ 100066 h 330391"/>
                        <a:gd name="connsiteX5" fmla="*/ 790995 w 828471"/>
                        <a:gd name="connsiteY5" fmla="*/ 108069 h 330391"/>
                        <a:gd name="connsiteX6" fmla="*/ 770244 w 828471"/>
                        <a:gd name="connsiteY6" fmla="*/ 122687 h 330391"/>
                        <a:gd name="connsiteX7" fmla="*/ 753757 w 828471"/>
                        <a:gd name="connsiteY7" fmla="*/ 132320 h 330391"/>
                        <a:gd name="connsiteX8" fmla="*/ 753709 w 828471"/>
                        <a:gd name="connsiteY8" fmla="*/ 132320 h 330391"/>
                        <a:gd name="connsiteX9" fmla="*/ 722750 w 828471"/>
                        <a:gd name="connsiteY9" fmla="*/ 146170 h 330391"/>
                        <a:gd name="connsiteX10" fmla="*/ 615159 w 828471"/>
                        <a:gd name="connsiteY10" fmla="*/ 165292 h 330391"/>
                        <a:gd name="connsiteX11" fmla="*/ 504981 w 828471"/>
                        <a:gd name="connsiteY11" fmla="*/ 159061 h 330391"/>
                        <a:gd name="connsiteX12" fmla="*/ 450395 w 828471"/>
                        <a:gd name="connsiteY12" fmla="*/ 150722 h 330391"/>
                        <a:gd name="connsiteX13" fmla="*/ 423270 w 828471"/>
                        <a:gd name="connsiteY13" fmla="*/ 145355 h 330391"/>
                        <a:gd name="connsiteX14" fmla="*/ 397103 w 828471"/>
                        <a:gd name="connsiteY14" fmla="*/ 140514 h 330391"/>
                        <a:gd name="connsiteX15" fmla="*/ 385169 w 828471"/>
                        <a:gd name="connsiteY15" fmla="*/ 138789 h 330391"/>
                        <a:gd name="connsiteX16" fmla="*/ 290854 w 828471"/>
                        <a:gd name="connsiteY16" fmla="*/ 141617 h 330391"/>
                        <a:gd name="connsiteX17" fmla="*/ 240725 w 828471"/>
                        <a:gd name="connsiteY17" fmla="*/ 156809 h 330391"/>
                        <a:gd name="connsiteX18" fmla="*/ 195963 w 828471"/>
                        <a:gd name="connsiteY18" fmla="*/ 181250 h 330391"/>
                        <a:gd name="connsiteX19" fmla="*/ 156810 w 828471"/>
                        <a:gd name="connsiteY19" fmla="*/ 210389 h 330391"/>
                        <a:gd name="connsiteX20" fmla="*/ 121441 w 828471"/>
                        <a:gd name="connsiteY20" fmla="*/ 239144 h 330391"/>
                        <a:gd name="connsiteX21" fmla="*/ 88564 w 828471"/>
                        <a:gd name="connsiteY21" fmla="*/ 266268 h 330391"/>
                        <a:gd name="connsiteX22" fmla="*/ 80705 w 828471"/>
                        <a:gd name="connsiteY22" fmla="*/ 272834 h 330391"/>
                        <a:gd name="connsiteX23" fmla="*/ 73229 w 828471"/>
                        <a:gd name="connsiteY23" fmla="*/ 279544 h 330391"/>
                        <a:gd name="connsiteX24" fmla="*/ 58708 w 828471"/>
                        <a:gd name="connsiteY24" fmla="*/ 292723 h 330391"/>
                        <a:gd name="connsiteX25" fmla="*/ 21135 w 828471"/>
                        <a:gd name="connsiteY25" fmla="*/ 330391 h 330391"/>
                        <a:gd name="connsiteX26" fmla="*/ 0 w 828471"/>
                        <a:gd name="connsiteY26" fmla="*/ 262003 h 330391"/>
                        <a:gd name="connsiteX27" fmla="*/ 11310 w 828471"/>
                        <a:gd name="connsiteY27" fmla="*/ 247913 h 330391"/>
                        <a:gd name="connsiteX28" fmla="*/ 26406 w 828471"/>
                        <a:gd name="connsiteY28" fmla="*/ 231188 h 330391"/>
                        <a:gd name="connsiteX29" fmla="*/ 34554 w 828471"/>
                        <a:gd name="connsiteY29" fmla="*/ 222849 h 330391"/>
                        <a:gd name="connsiteX30" fmla="*/ 43228 w 828471"/>
                        <a:gd name="connsiteY30" fmla="*/ 214702 h 330391"/>
                        <a:gd name="connsiteX31" fmla="*/ 82095 w 828471"/>
                        <a:gd name="connsiteY31" fmla="*/ 184413 h 330391"/>
                        <a:gd name="connsiteX32" fmla="*/ 179430 w 828471"/>
                        <a:gd name="connsiteY32" fmla="*/ 143965 h 330391"/>
                        <a:gd name="connsiteX33" fmla="*/ 286158 w 828471"/>
                        <a:gd name="connsiteY33" fmla="*/ 118948 h 330391"/>
                        <a:gd name="connsiteX34" fmla="*/ 313427 w 828471"/>
                        <a:gd name="connsiteY34" fmla="*/ 113150 h 330391"/>
                        <a:gd name="connsiteX35" fmla="*/ 327181 w 828471"/>
                        <a:gd name="connsiteY35" fmla="*/ 110514 h 330391"/>
                        <a:gd name="connsiteX36" fmla="*/ 341031 w 828471"/>
                        <a:gd name="connsiteY36" fmla="*/ 107878 h 330391"/>
                        <a:gd name="connsiteX37" fmla="*/ 397438 w 828471"/>
                        <a:gd name="connsiteY37" fmla="*/ 98533 h 330391"/>
                        <a:gd name="connsiteX38" fmla="*/ 426241 w 828471"/>
                        <a:gd name="connsiteY38" fmla="*/ 95465 h 330391"/>
                        <a:gd name="connsiteX39" fmla="*/ 453989 w 828471"/>
                        <a:gd name="connsiteY39" fmla="*/ 93357 h 330391"/>
                        <a:gd name="connsiteX40" fmla="*/ 508288 w 828471"/>
                        <a:gd name="connsiteY40" fmla="*/ 91153 h 330391"/>
                        <a:gd name="connsiteX41" fmla="*/ 560621 w 828471"/>
                        <a:gd name="connsiteY41" fmla="*/ 89475 h 330391"/>
                        <a:gd name="connsiteX42" fmla="*/ 610127 w 828471"/>
                        <a:gd name="connsiteY42" fmla="*/ 85449 h 330391"/>
                        <a:gd name="connsiteX43" fmla="*/ 697254 w 828471"/>
                        <a:gd name="connsiteY43" fmla="*/ 69634 h 330391"/>
                        <a:gd name="connsiteX44" fmla="*/ 765738 w 828471"/>
                        <a:gd name="connsiteY44" fmla="*/ 39154 h 330391"/>
                        <a:gd name="connsiteX45" fmla="*/ 811794 w 828471"/>
                        <a:gd name="connsiteY45" fmla="*/ 0 h 330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</a:cxnLst>
                      <a:rect l="l" t="t" r="r" b="b"/>
                      <a:pathLst>
                        <a:path w="828471" h="330391">
                          <a:moveTo>
                            <a:pt x="811794" y="0"/>
                          </a:moveTo>
                          <a:cubicBezTo>
                            <a:pt x="812848" y="3307"/>
                            <a:pt x="813807" y="6614"/>
                            <a:pt x="814765" y="9872"/>
                          </a:cubicBezTo>
                          <a:cubicBezTo>
                            <a:pt x="820756" y="30720"/>
                            <a:pt x="825452" y="51088"/>
                            <a:pt x="828471" y="70689"/>
                          </a:cubicBezTo>
                          <a:cubicBezTo>
                            <a:pt x="822721" y="77877"/>
                            <a:pt x="816395" y="84970"/>
                            <a:pt x="809302" y="91919"/>
                          </a:cubicBezTo>
                          <a:cubicBezTo>
                            <a:pt x="806570" y="94842"/>
                            <a:pt x="803455" y="97334"/>
                            <a:pt x="800388" y="100066"/>
                          </a:cubicBezTo>
                          <a:cubicBezTo>
                            <a:pt x="797320" y="102654"/>
                            <a:pt x="794301" y="105578"/>
                            <a:pt x="790995" y="108069"/>
                          </a:cubicBezTo>
                          <a:cubicBezTo>
                            <a:pt x="784381" y="113102"/>
                            <a:pt x="777528" y="118134"/>
                            <a:pt x="770244" y="122687"/>
                          </a:cubicBezTo>
                          <a:cubicBezTo>
                            <a:pt x="764923" y="126089"/>
                            <a:pt x="759460" y="129300"/>
                            <a:pt x="753757" y="132320"/>
                          </a:cubicBezTo>
                          <a:lnTo>
                            <a:pt x="753709" y="132320"/>
                          </a:lnTo>
                          <a:cubicBezTo>
                            <a:pt x="743837" y="137543"/>
                            <a:pt x="733485" y="142240"/>
                            <a:pt x="722750" y="146170"/>
                          </a:cubicBezTo>
                          <a:cubicBezTo>
                            <a:pt x="688867" y="158965"/>
                            <a:pt x="651870" y="164477"/>
                            <a:pt x="615159" y="165292"/>
                          </a:cubicBezTo>
                          <a:cubicBezTo>
                            <a:pt x="578306" y="166059"/>
                            <a:pt x="541595" y="162943"/>
                            <a:pt x="504981" y="159061"/>
                          </a:cubicBezTo>
                          <a:cubicBezTo>
                            <a:pt x="486722" y="156953"/>
                            <a:pt x="468510" y="154125"/>
                            <a:pt x="450395" y="150722"/>
                          </a:cubicBezTo>
                          <a:cubicBezTo>
                            <a:pt x="441385" y="148949"/>
                            <a:pt x="432376" y="147176"/>
                            <a:pt x="423270" y="145355"/>
                          </a:cubicBezTo>
                          <a:cubicBezTo>
                            <a:pt x="414643" y="143438"/>
                            <a:pt x="405921" y="141952"/>
                            <a:pt x="397103" y="140514"/>
                          </a:cubicBezTo>
                          <a:cubicBezTo>
                            <a:pt x="393125" y="139843"/>
                            <a:pt x="389100" y="139316"/>
                            <a:pt x="385169" y="138789"/>
                          </a:cubicBezTo>
                          <a:cubicBezTo>
                            <a:pt x="353731" y="134860"/>
                            <a:pt x="321526" y="135291"/>
                            <a:pt x="290854" y="141617"/>
                          </a:cubicBezTo>
                          <a:cubicBezTo>
                            <a:pt x="273506" y="144732"/>
                            <a:pt x="256732" y="150195"/>
                            <a:pt x="240725" y="156809"/>
                          </a:cubicBezTo>
                          <a:cubicBezTo>
                            <a:pt x="224862" y="163758"/>
                            <a:pt x="209862" y="171953"/>
                            <a:pt x="195963" y="181250"/>
                          </a:cubicBezTo>
                          <a:cubicBezTo>
                            <a:pt x="182065" y="190644"/>
                            <a:pt x="168982" y="200324"/>
                            <a:pt x="156810" y="210389"/>
                          </a:cubicBezTo>
                          <a:cubicBezTo>
                            <a:pt x="144445" y="220069"/>
                            <a:pt x="132943" y="230086"/>
                            <a:pt x="121441" y="239144"/>
                          </a:cubicBezTo>
                          <a:cubicBezTo>
                            <a:pt x="110274" y="248680"/>
                            <a:pt x="99060" y="257354"/>
                            <a:pt x="88564" y="266268"/>
                          </a:cubicBezTo>
                          <a:cubicBezTo>
                            <a:pt x="85929" y="268473"/>
                            <a:pt x="83293" y="270678"/>
                            <a:pt x="80705" y="272834"/>
                          </a:cubicBezTo>
                          <a:cubicBezTo>
                            <a:pt x="78213" y="275087"/>
                            <a:pt x="75673" y="277339"/>
                            <a:pt x="73229" y="279544"/>
                          </a:cubicBezTo>
                          <a:cubicBezTo>
                            <a:pt x="68149" y="283857"/>
                            <a:pt x="63452" y="288409"/>
                            <a:pt x="58708" y="292723"/>
                          </a:cubicBezTo>
                          <a:cubicBezTo>
                            <a:pt x="44905" y="305567"/>
                            <a:pt x="32349" y="318267"/>
                            <a:pt x="21135" y="330391"/>
                          </a:cubicBezTo>
                          <a:cubicBezTo>
                            <a:pt x="13659" y="308059"/>
                            <a:pt x="6614" y="285007"/>
                            <a:pt x="0" y="262003"/>
                          </a:cubicBezTo>
                          <a:cubicBezTo>
                            <a:pt x="3546" y="257354"/>
                            <a:pt x="7333" y="252658"/>
                            <a:pt x="11310" y="247913"/>
                          </a:cubicBezTo>
                          <a:cubicBezTo>
                            <a:pt x="16103" y="242306"/>
                            <a:pt x="21039" y="236555"/>
                            <a:pt x="26406" y="231188"/>
                          </a:cubicBezTo>
                          <a:cubicBezTo>
                            <a:pt x="29091" y="228408"/>
                            <a:pt x="31774" y="225628"/>
                            <a:pt x="34554" y="222849"/>
                          </a:cubicBezTo>
                          <a:cubicBezTo>
                            <a:pt x="37429" y="220165"/>
                            <a:pt x="40305" y="217482"/>
                            <a:pt x="43228" y="214702"/>
                          </a:cubicBezTo>
                          <a:cubicBezTo>
                            <a:pt x="54826" y="203775"/>
                            <a:pt x="67909" y="193711"/>
                            <a:pt x="82095" y="184413"/>
                          </a:cubicBezTo>
                          <a:cubicBezTo>
                            <a:pt x="110610" y="166107"/>
                            <a:pt x="144445" y="153311"/>
                            <a:pt x="179430" y="143965"/>
                          </a:cubicBezTo>
                          <a:cubicBezTo>
                            <a:pt x="214654" y="134764"/>
                            <a:pt x="250166" y="127096"/>
                            <a:pt x="286158" y="118948"/>
                          </a:cubicBezTo>
                          <a:cubicBezTo>
                            <a:pt x="295168" y="116840"/>
                            <a:pt x="304273" y="115163"/>
                            <a:pt x="313427" y="113150"/>
                          </a:cubicBezTo>
                          <a:lnTo>
                            <a:pt x="327181" y="110514"/>
                          </a:lnTo>
                          <a:cubicBezTo>
                            <a:pt x="331734" y="109411"/>
                            <a:pt x="336383" y="108693"/>
                            <a:pt x="341031" y="107878"/>
                          </a:cubicBezTo>
                          <a:cubicBezTo>
                            <a:pt x="359530" y="104284"/>
                            <a:pt x="378317" y="101025"/>
                            <a:pt x="397438" y="98533"/>
                          </a:cubicBezTo>
                          <a:cubicBezTo>
                            <a:pt x="407023" y="97286"/>
                            <a:pt x="416608" y="96136"/>
                            <a:pt x="426241" y="95465"/>
                          </a:cubicBezTo>
                          <a:cubicBezTo>
                            <a:pt x="435490" y="94747"/>
                            <a:pt x="444788" y="94076"/>
                            <a:pt x="453989" y="93357"/>
                          </a:cubicBezTo>
                          <a:cubicBezTo>
                            <a:pt x="472344" y="92159"/>
                            <a:pt x="490508" y="91440"/>
                            <a:pt x="508288" y="91153"/>
                          </a:cubicBezTo>
                          <a:cubicBezTo>
                            <a:pt x="526068" y="90769"/>
                            <a:pt x="543560" y="90386"/>
                            <a:pt x="560621" y="89475"/>
                          </a:cubicBezTo>
                          <a:cubicBezTo>
                            <a:pt x="577635" y="88516"/>
                            <a:pt x="594216" y="87126"/>
                            <a:pt x="610127" y="85449"/>
                          </a:cubicBezTo>
                          <a:cubicBezTo>
                            <a:pt x="641997" y="81759"/>
                            <a:pt x="671279" y="77062"/>
                            <a:pt x="697254" y="69634"/>
                          </a:cubicBezTo>
                          <a:cubicBezTo>
                            <a:pt x="723325" y="62493"/>
                            <a:pt x="745993" y="52094"/>
                            <a:pt x="765738" y="39154"/>
                          </a:cubicBezTo>
                          <a:cubicBezTo>
                            <a:pt x="783423" y="27461"/>
                            <a:pt x="798806" y="13850"/>
                            <a:pt x="811794" y="0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1C7F9FD4-A124-AD56-DA59-2C45CD6A4CC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19716" y="5775001"/>
                      <a:ext cx="826506" cy="321190"/>
                    </a:xfrm>
                    <a:custGeom>
                      <a:avLst/>
                      <a:gdLst>
                        <a:gd name="connsiteX0" fmla="*/ 826506 w 826506"/>
                        <a:gd name="connsiteY0" fmla="*/ 60864 h 321190"/>
                        <a:gd name="connsiteX1" fmla="*/ 805803 w 826506"/>
                        <a:gd name="connsiteY1" fmla="*/ 84155 h 321190"/>
                        <a:gd name="connsiteX2" fmla="*/ 796937 w 826506"/>
                        <a:gd name="connsiteY2" fmla="*/ 92255 h 321190"/>
                        <a:gd name="connsiteX3" fmla="*/ 787496 w 826506"/>
                        <a:gd name="connsiteY3" fmla="*/ 100258 h 321190"/>
                        <a:gd name="connsiteX4" fmla="*/ 766745 w 826506"/>
                        <a:gd name="connsiteY4" fmla="*/ 114875 h 321190"/>
                        <a:gd name="connsiteX5" fmla="*/ 719251 w 826506"/>
                        <a:gd name="connsiteY5" fmla="*/ 138358 h 321190"/>
                        <a:gd name="connsiteX6" fmla="*/ 611661 w 826506"/>
                        <a:gd name="connsiteY6" fmla="*/ 157528 h 321190"/>
                        <a:gd name="connsiteX7" fmla="*/ 501530 w 826506"/>
                        <a:gd name="connsiteY7" fmla="*/ 151250 h 321190"/>
                        <a:gd name="connsiteX8" fmla="*/ 446944 w 826506"/>
                        <a:gd name="connsiteY8" fmla="*/ 142911 h 321190"/>
                        <a:gd name="connsiteX9" fmla="*/ 419867 w 826506"/>
                        <a:gd name="connsiteY9" fmla="*/ 137591 h 321190"/>
                        <a:gd name="connsiteX10" fmla="*/ 393652 w 826506"/>
                        <a:gd name="connsiteY10" fmla="*/ 132703 h 321190"/>
                        <a:gd name="connsiteX11" fmla="*/ 287403 w 826506"/>
                        <a:gd name="connsiteY11" fmla="*/ 133853 h 321190"/>
                        <a:gd name="connsiteX12" fmla="*/ 237322 w 826506"/>
                        <a:gd name="connsiteY12" fmla="*/ 149045 h 321190"/>
                        <a:gd name="connsiteX13" fmla="*/ 192561 w 826506"/>
                        <a:gd name="connsiteY13" fmla="*/ 173487 h 321190"/>
                        <a:gd name="connsiteX14" fmla="*/ 153406 w 826506"/>
                        <a:gd name="connsiteY14" fmla="*/ 202529 h 321190"/>
                        <a:gd name="connsiteX15" fmla="*/ 117990 w 826506"/>
                        <a:gd name="connsiteY15" fmla="*/ 231332 h 321190"/>
                        <a:gd name="connsiteX16" fmla="*/ 85114 w 826506"/>
                        <a:gd name="connsiteY16" fmla="*/ 258409 h 321190"/>
                        <a:gd name="connsiteX17" fmla="*/ 77302 w 826506"/>
                        <a:gd name="connsiteY17" fmla="*/ 264975 h 321190"/>
                        <a:gd name="connsiteX18" fmla="*/ 69778 w 826506"/>
                        <a:gd name="connsiteY18" fmla="*/ 271636 h 321190"/>
                        <a:gd name="connsiteX19" fmla="*/ 55305 w 826506"/>
                        <a:gd name="connsiteY19" fmla="*/ 284815 h 321190"/>
                        <a:gd name="connsiteX20" fmla="*/ 18978 w 826506"/>
                        <a:gd name="connsiteY20" fmla="*/ 321190 h 321190"/>
                        <a:gd name="connsiteX21" fmla="*/ 8866 w 826506"/>
                        <a:gd name="connsiteY21" fmla="*/ 282994 h 321190"/>
                        <a:gd name="connsiteX22" fmla="*/ 0 w 826506"/>
                        <a:gd name="connsiteY22" fmla="*/ 249783 h 321190"/>
                        <a:gd name="connsiteX23" fmla="*/ 7860 w 826506"/>
                        <a:gd name="connsiteY23" fmla="*/ 240102 h 321190"/>
                        <a:gd name="connsiteX24" fmla="*/ 23004 w 826506"/>
                        <a:gd name="connsiteY24" fmla="*/ 223280 h 321190"/>
                        <a:gd name="connsiteX25" fmla="*/ 31151 w 826506"/>
                        <a:gd name="connsiteY25" fmla="*/ 214941 h 321190"/>
                        <a:gd name="connsiteX26" fmla="*/ 39778 w 826506"/>
                        <a:gd name="connsiteY26" fmla="*/ 206890 h 321190"/>
                        <a:gd name="connsiteX27" fmla="*/ 78644 w 826506"/>
                        <a:gd name="connsiteY27" fmla="*/ 176602 h 321190"/>
                        <a:gd name="connsiteX28" fmla="*/ 176027 w 826506"/>
                        <a:gd name="connsiteY28" fmla="*/ 136154 h 321190"/>
                        <a:gd name="connsiteX29" fmla="*/ 282707 w 826506"/>
                        <a:gd name="connsiteY29" fmla="*/ 111089 h 321190"/>
                        <a:gd name="connsiteX30" fmla="*/ 309928 w 826506"/>
                        <a:gd name="connsiteY30" fmla="*/ 105338 h 321190"/>
                        <a:gd name="connsiteX31" fmla="*/ 323682 w 826506"/>
                        <a:gd name="connsiteY31" fmla="*/ 102607 h 321190"/>
                        <a:gd name="connsiteX32" fmla="*/ 337485 w 826506"/>
                        <a:gd name="connsiteY32" fmla="*/ 99970 h 321190"/>
                        <a:gd name="connsiteX33" fmla="*/ 393939 w 826506"/>
                        <a:gd name="connsiteY33" fmla="*/ 90625 h 321190"/>
                        <a:gd name="connsiteX34" fmla="*/ 422742 w 826506"/>
                        <a:gd name="connsiteY34" fmla="*/ 87606 h 321190"/>
                        <a:gd name="connsiteX35" fmla="*/ 450395 w 826506"/>
                        <a:gd name="connsiteY35" fmla="*/ 85497 h 321190"/>
                        <a:gd name="connsiteX36" fmla="*/ 504694 w 826506"/>
                        <a:gd name="connsiteY36" fmla="*/ 83293 h 321190"/>
                        <a:gd name="connsiteX37" fmla="*/ 557027 w 826506"/>
                        <a:gd name="connsiteY37" fmla="*/ 81664 h 321190"/>
                        <a:gd name="connsiteX38" fmla="*/ 606581 w 826506"/>
                        <a:gd name="connsiteY38" fmla="*/ 77685 h 321190"/>
                        <a:gd name="connsiteX39" fmla="*/ 693708 w 826506"/>
                        <a:gd name="connsiteY39" fmla="*/ 61871 h 321190"/>
                        <a:gd name="connsiteX40" fmla="*/ 762144 w 826506"/>
                        <a:gd name="connsiteY40" fmla="*/ 31343 h 321190"/>
                        <a:gd name="connsiteX41" fmla="*/ 800675 w 826506"/>
                        <a:gd name="connsiteY41" fmla="*/ 0 h 321190"/>
                        <a:gd name="connsiteX42" fmla="*/ 826506 w 826506"/>
                        <a:gd name="connsiteY42" fmla="*/ 60864 h 3211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</a:cxnLst>
                      <a:rect l="l" t="t" r="r" b="b"/>
                      <a:pathLst>
                        <a:path w="826506" h="321190">
                          <a:moveTo>
                            <a:pt x="826506" y="60864"/>
                          </a:moveTo>
                          <a:cubicBezTo>
                            <a:pt x="820420" y="68724"/>
                            <a:pt x="813519" y="76535"/>
                            <a:pt x="805803" y="84155"/>
                          </a:cubicBezTo>
                          <a:cubicBezTo>
                            <a:pt x="803024" y="87031"/>
                            <a:pt x="799956" y="89571"/>
                            <a:pt x="796937" y="92255"/>
                          </a:cubicBezTo>
                          <a:cubicBezTo>
                            <a:pt x="793822" y="94890"/>
                            <a:pt x="790851" y="97766"/>
                            <a:pt x="787496" y="100258"/>
                          </a:cubicBezTo>
                          <a:cubicBezTo>
                            <a:pt x="780930" y="105338"/>
                            <a:pt x="774077" y="110370"/>
                            <a:pt x="766745" y="114875"/>
                          </a:cubicBezTo>
                          <a:cubicBezTo>
                            <a:pt x="752223" y="124173"/>
                            <a:pt x="736169" y="132176"/>
                            <a:pt x="719251" y="138358"/>
                          </a:cubicBezTo>
                          <a:cubicBezTo>
                            <a:pt x="685369" y="151202"/>
                            <a:pt x="648419" y="156713"/>
                            <a:pt x="611661" y="157528"/>
                          </a:cubicBezTo>
                          <a:cubicBezTo>
                            <a:pt x="574855" y="158247"/>
                            <a:pt x="538049" y="155132"/>
                            <a:pt x="501530" y="151250"/>
                          </a:cubicBezTo>
                          <a:cubicBezTo>
                            <a:pt x="483271" y="149237"/>
                            <a:pt x="465060" y="146409"/>
                            <a:pt x="446944" y="142911"/>
                          </a:cubicBezTo>
                          <a:cubicBezTo>
                            <a:pt x="437934" y="141138"/>
                            <a:pt x="428877" y="139364"/>
                            <a:pt x="419867" y="137591"/>
                          </a:cubicBezTo>
                          <a:cubicBezTo>
                            <a:pt x="411193" y="135674"/>
                            <a:pt x="402518" y="134141"/>
                            <a:pt x="393652" y="132703"/>
                          </a:cubicBezTo>
                          <a:cubicBezTo>
                            <a:pt x="358524" y="127096"/>
                            <a:pt x="322005" y="126712"/>
                            <a:pt x="287403" y="133853"/>
                          </a:cubicBezTo>
                          <a:cubicBezTo>
                            <a:pt x="270055" y="136968"/>
                            <a:pt x="253281" y="142432"/>
                            <a:pt x="237322" y="149045"/>
                          </a:cubicBezTo>
                          <a:cubicBezTo>
                            <a:pt x="221459" y="155899"/>
                            <a:pt x="206459" y="164189"/>
                            <a:pt x="192561" y="173487"/>
                          </a:cubicBezTo>
                          <a:cubicBezTo>
                            <a:pt x="178663" y="182832"/>
                            <a:pt x="165579" y="192512"/>
                            <a:pt x="153406" y="202529"/>
                          </a:cubicBezTo>
                          <a:cubicBezTo>
                            <a:pt x="140994" y="212258"/>
                            <a:pt x="129540" y="222274"/>
                            <a:pt x="117990" y="231332"/>
                          </a:cubicBezTo>
                          <a:cubicBezTo>
                            <a:pt x="106824" y="240821"/>
                            <a:pt x="95657" y="249543"/>
                            <a:pt x="85114" y="258409"/>
                          </a:cubicBezTo>
                          <a:cubicBezTo>
                            <a:pt x="82526" y="260614"/>
                            <a:pt x="79842" y="262770"/>
                            <a:pt x="77302" y="264975"/>
                          </a:cubicBezTo>
                          <a:cubicBezTo>
                            <a:pt x="74762" y="267227"/>
                            <a:pt x="72270" y="269432"/>
                            <a:pt x="69778" y="271636"/>
                          </a:cubicBezTo>
                          <a:cubicBezTo>
                            <a:pt x="64698" y="275949"/>
                            <a:pt x="60002" y="280502"/>
                            <a:pt x="55305" y="284815"/>
                          </a:cubicBezTo>
                          <a:cubicBezTo>
                            <a:pt x="41982" y="297180"/>
                            <a:pt x="29905" y="309448"/>
                            <a:pt x="18978" y="321190"/>
                          </a:cubicBezTo>
                          <a:cubicBezTo>
                            <a:pt x="15480" y="308154"/>
                            <a:pt x="12125" y="295359"/>
                            <a:pt x="8866" y="282994"/>
                          </a:cubicBezTo>
                          <a:cubicBezTo>
                            <a:pt x="5799" y="271493"/>
                            <a:pt x="2875" y="260422"/>
                            <a:pt x="0" y="249783"/>
                          </a:cubicBezTo>
                          <a:cubicBezTo>
                            <a:pt x="2540" y="246524"/>
                            <a:pt x="5176" y="243361"/>
                            <a:pt x="7860" y="240102"/>
                          </a:cubicBezTo>
                          <a:cubicBezTo>
                            <a:pt x="12652" y="234446"/>
                            <a:pt x="17589" y="228744"/>
                            <a:pt x="23004" y="223280"/>
                          </a:cubicBezTo>
                          <a:cubicBezTo>
                            <a:pt x="25640" y="220549"/>
                            <a:pt x="28420" y="217769"/>
                            <a:pt x="31151" y="214941"/>
                          </a:cubicBezTo>
                          <a:cubicBezTo>
                            <a:pt x="33978" y="212305"/>
                            <a:pt x="36854" y="209622"/>
                            <a:pt x="39778" y="206890"/>
                          </a:cubicBezTo>
                          <a:cubicBezTo>
                            <a:pt x="51375" y="195963"/>
                            <a:pt x="64458" y="185851"/>
                            <a:pt x="78644" y="176602"/>
                          </a:cubicBezTo>
                          <a:cubicBezTo>
                            <a:pt x="107111" y="158247"/>
                            <a:pt x="141042" y="145451"/>
                            <a:pt x="176027" y="136154"/>
                          </a:cubicBezTo>
                          <a:cubicBezTo>
                            <a:pt x="211156" y="126952"/>
                            <a:pt x="246763" y="119284"/>
                            <a:pt x="282707" y="111089"/>
                          </a:cubicBezTo>
                          <a:cubicBezTo>
                            <a:pt x="291717" y="108980"/>
                            <a:pt x="300822" y="107351"/>
                            <a:pt x="309928" y="105338"/>
                          </a:cubicBezTo>
                          <a:lnTo>
                            <a:pt x="323682" y="102607"/>
                          </a:lnTo>
                          <a:cubicBezTo>
                            <a:pt x="328235" y="101552"/>
                            <a:pt x="332884" y="100785"/>
                            <a:pt x="337485" y="99970"/>
                          </a:cubicBezTo>
                          <a:cubicBezTo>
                            <a:pt x="356032" y="96424"/>
                            <a:pt x="374866" y="93117"/>
                            <a:pt x="393939" y="90625"/>
                          </a:cubicBezTo>
                          <a:cubicBezTo>
                            <a:pt x="403477" y="89427"/>
                            <a:pt x="413109" y="88229"/>
                            <a:pt x="422742" y="87606"/>
                          </a:cubicBezTo>
                          <a:cubicBezTo>
                            <a:pt x="431992" y="86887"/>
                            <a:pt x="441194" y="86216"/>
                            <a:pt x="450395" y="85497"/>
                          </a:cubicBezTo>
                          <a:cubicBezTo>
                            <a:pt x="468798" y="84299"/>
                            <a:pt x="486913" y="83580"/>
                            <a:pt x="504694" y="83293"/>
                          </a:cubicBezTo>
                          <a:cubicBezTo>
                            <a:pt x="522473" y="82957"/>
                            <a:pt x="539966" y="82526"/>
                            <a:pt x="557027" y="81664"/>
                          </a:cubicBezTo>
                          <a:cubicBezTo>
                            <a:pt x="574088" y="80705"/>
                            <a:pt x="590622" y="79315"/>
                            <a:pt x="606581" y="77685"/>
                          </a:cubicBezTo>
                          <a:cubicBezTo>
                            <a:pt x="638450" y="73995"/>
                            <a:pt x="667780" y="69251"/>
                            <a:pt x="693708" y="61871"/>
                          </a:cubicBezTo>
                          <a:cubicBezTo>
                            <a:pt x="719779" y="54682"/>
                            <a:pt x="742495" y="44330"/>
                            <a:pt x="762144" y="31343"/>
                          </a:cubicBezTo>
                          <a:cubicBezTo>
                            <a:pt x="776569" y="21901"/>
                            <a:pt x="789413" y="11118"/>
                            <a:pt x="800675" y="0"/>
                          </a:cubicBezTo>
                          <a:cubicBezTo>
                            <a:pt x="809973" y="20416"/>
                            <a:pt x="818647" y="40736"/>
                            <a:pt x="826506" y="60864"/>
                          </a:cubicBezTo>
                          <a:close/>
                        </a:path>
                      </a:pathLst>
                    </a:custGeom>
                    <a:solidFill>
                      <a:srgbClr val="DE0202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1" name="图形 7">
                <a:extLst>
                  <a:ext uri="{FF2B5EF4-FFF2-40B4-BE49-F238E27FC236}">
                    <a16:creationId xmlns:a16="http://schemas.microsoft.com/office/drawing/2014/main" id="{7AC8BE42-3E65-366A-C807-F0C2732793AC}"/>
                  </a:ext>
                </a:extLst>
              </p:cNvPr>
              <p:cNvGrpSpPr/>
              <p:nvPr/>
            </p:nvGrpSpPr>
            <p:grpSpPr>
              <a:xfrm>
                <a:off x="2563339" y="1832634"/>
                <a:ext cx="8165620" cy="4174034"/>
                <a:chOff x="2563339" y="1832634"/>
                <a:chExt cx="8165620" cy="4174034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DB5716E4-4082-4C62-C266-048DB00EB239}"/>
                    </a:ext>
                  </a:extLst>
                </p:cNvPr>
                <p:cNvSpPr/>
                <p:nvPr/>
              </p:nvSpPr>
              <p:spPr>
                <a:xfrm>
                  <a:off x="2563339" y="4580913"/>
                  <a:ext cx="8165620" cy="1425754"/>
                </a:xfrm>
                <a:custGeom>
                  <a:avLst/>
                  <a:gdLst>
                    <a:gd name="connsiteX0" fmla="*/ 8165621 w 8165620"/>
                    <a:gd name="connsiteY0" fmla="*/ 807576 h 1425754"/>
                    <a:gd name="connsiteX1" fmla="*/ 8116690 w 8165620"/>
                    <a:gd name="connsiteY1" fmla="*/ 662413 h 1425754"/>
                    <a:gd name="connsiteX2" fmla="*/ 8139263 w 8165620"/>
                    <a:gd name="connsiteY2" fmla="*/ 560765 h 1425754"/>
                    <a:gd name="connsiteX3" fmla="*/ 7899640 w 8165620"/>
                    <a:gd name="connsiteY3" fmla="*/ 321142 h 1425754"/>
                    <a:gd name="connsiteX4" fmla="*/ 7660017 w 8165620"/>
                    <a:gd name="connsiteY4" fmla="*/ 560765 h 1425754"/>
                    <a:gd name="connsiteX5" fmla="*/ 7708949 w 8165620"/>
                    <a:gd name="connsiteY5" fmla="*/ 705929 h 1425754"/>
                    <a:gd name="connsiteX6" fmla="*/ 7686376 w 8165620"/>
                    <a:gd name="connsiteY6" fmla="*/ 807576 h 1425754"/>
                    <a:gd name="connsiteX7" fmla="*/ 7686616 w 8165620"/>
                    <a:gd name="connsiteY7" fmla="*/ 818072 h 1425754"/>
                    <a:gd name="connsiteX8" fmla="*/ 7492713 w 8165620"/>
                    <a:gd name="connsiteY8" fmla="*/ 951206 h 1425754"/>
                    <a:gd name="connsiteX9" fmla="*/ 7434772 w 8165620"/>
                    <a:gd name="connsiteY9" fmla="*/ 944161 h 1425754"/>
                    <a:gd name="connsiteX10" fmla="*/ 7271685 w 8165620"/>
                    <a:gd name="connsiteY10" fmla="*/ 1008140 h 1425754"/>
                    <a:gd name="connsiteX11" fmla="*/ 7111281 w 8165620"/>
                    <a:gd name="connsiteY11" fmla="*/ 946557 h 1425754"/>
                    <a:gd name="connsiteX12" fmla="*/ 7014666 w 8165620"/>
                    <a:gd name="connsiteY12" fmla="*/ 966877 h 1425754"/>
                    <a:gd name="connsiteX13" fmla="*/ 6806673 w 8165620"/>
                    <a:gd name="connsiteY13" fmla="*/ 817544 h 1425754"/>
                    <a:gd name="connsiteX14" fmla="*/ 6792392 w 8165620"/>
                    <a:gd name="connsiteY14" fmla="*/ 817113 h 1425754"/>
                    <a:gd name="connsiteX15" fmla="*/ 6696686 w 8165620"/>
                    <a:gd name="connsiteY15" fmla="*/ 837194 h 1425754"/>
                    <a:gd name="connsiteX16" fmla="*/ 6483470 w 8165620"/>
                    <a:gd name="connsiteY16" fmla="*/ 706887 h 1425754"/>
                    <a:gd name="connsiteX17" fmla="*/ 6283385 w 8165620"/>
                    <a:gd name="connsiteY17" fmla="*/ 814334 h 1425754"/>
                    <a:gd name="connsiteX18" fmla="*/ 6133621 w 8165620"/>
                    <a:gd name="connsiteY18" fmla="*/ 762000 h 1425754"/>
                    <a:gd name="connsiteX19" fmla="*/ 5971061 w 8165620"/>
                    <a:gd name="connsiteY19" fmla="*/ 825500 h 1425754"/>
                    <a:gd name="connsiteX20" fmla="*/ 5808836 w 8165620"/>
                    <a:gd name="connsiteY20" fmla="*/ 762336 h 1425754"/>
                    <a:gd name="connsiteX21" fmla="*/ 5708531 w 8165620"/>
                    <a:gd name="connsiteY21" fmla="*/ 784381 h 1425754"/>
                    <a:gd name="connsiteX22" fmla="*/ 5498621 w 8165620"/>
                    <a:gd name="connsiteY22" fmla="*/ 660592 h 1425754"/>
                    <a:gd name="connsiteX23" fmla="*/ 5462582 w 8165620"/>
                    <a:gd name="connsiteY23" fmla="*/ 663276 h 1425754"/>
                    <a:gd name="connsiteX24" fmla="*/ 5224637 w 8165620"/>
                    <a:gd name="connsiteY24" fmla="*/ 452120 h 1425754"/>
                    <a:gd name="connsiteX25" fmla="*/ 5065815 w 8165620"/>
                    <a:gd name="connsiteY25" fmla="*/ 512265 h 1425754"/>
                    <a:gd name="connsiteX26" fmla="*/ 4869180 w 8165620"/>
                    <a:gd name="connsiteY26" fmla="*/ 409803 h 1425754"/>
                    <a:gd name="connsiteX27" fmla="*/ 4640628 w 8165620"/>
                    <a:gd name="connsiteY27" fmla="*/ 576963 h 1425754"/>
                    <a:gd name="connsiteX28" fmla="*/ 4584796 w 8165620"/>
                    <a:gd name="connsiteY28" fmla="*/ 570350 h 1425754"/>
                    <a:gd name="connsiteX29" fmla="*/ 4376612 w 8165620"/>
                    <a:gd name="connsiteY29" fmla="*/ 691311 h 1425754"/>
                    <a:gd name="connsiteX30" fmla="*/ 4248893 w 8165620"/>
                    <a:gd name="connsiteY30" fmla="*/ 654506 h 1425754"/>
                    <a:gd name="connsiteX31" fmla="*/ 4133779 w 8165620"/>
                    <a:gd name="connsiteY31" fmla="*/ 683931 h 1425754"/>
                    <a:gd name="connsiteX32" fmla="*/ 3938582 w 8165620"/>
                    <a:gd name="connsiteY32" fmla="*/ 583098 h 1425754"/>
                    <a:gd name="connsiteX33" fmla="*/ 3849586 w 8165620"/>
                    <a:gd name="connsiteY33" fmla="*/ 600303 h 1425754"/>
                    <a:gd name="connsiteX34" fmla="*/ 3627887 w 8165620"/>
                    <a:gd name="connsiteY34" fmla="*/ 452120 h 1425754"/>
                    <a:gd name="connsiteX35" fmla="*/ 3460726 w 8165620"/>
                    <a:gd name="connsiteY35" fmla="*/ 520077 h 1425754"/>
                    <a:gd name="connsiteX36" fmla="*/ 3403265 w 8165620"/>
                    <a:gd name="connsiteY36" fmla="*/ 608162 h 1425754"/>
                    <a:gd name="connsiteX37" fmla="*/ 3306793 w 8165620"/>
                    <a:gd name="connsiteY37" fmla="*/ 587938 h 1425754"/>
                    <a:gd name="connsiteX38" fmla="*/ 3106420 w 8165620"/>
                    <a:gd name="connsiteY38" fmla="*/ 696392 h 1425754"/>
                    <a:gd name="connsiteX39" fmla="*/ 2979324 w 8165620"/>
                    <a:gd name="connsiteY39" fmla="*/ 659825 h 1425754"/>
                    <a:gd name="connsiteX40" fmla="*/ 2927662 w 8165620"/>
                    <a:gd name="connsiteY40" fmla="*/ 665384 h 1425754"/>
                    <a:gd name="connsiteX41" fmla="*/ 2706154 w 8165620"/>
                    <a:gd name="connsiteY41" fmla="*/ 517633 h 1425754"/>
                    <a:gd name="connsiteX42" fmla="*/ 2666904 w 8165620"/>
                    <a:gd name="connsiteY42" fmla="*/ 520892 h 1425754"/>
                    <a:gd name="connsiteX43" fmla="*/ 2428192 w 8165620"/>
                    <a:gd name="connsiteY43" fmla="*/ 301973 h 1425754"/>
                    <a:gd name="connsiteX44" fmla="*/ 2232085 w 8165620"/>
                    <a:gd name="connsiteY44" fmla="*/ 404147 h 1425754"/>
                    <a:gd name="connsiteX45" fmla="*/ 2086299 w 8165620"/>
                    <a:gd name="connsiteY45" fmla="*/ 354689 h 1425754"/>
                    <a:gd name="connsiteX46" fmla="*/ 1854248 w 8165620"/>
                    <a:gd name="connsiteY46" fmla="*/ 534502 h 1425754"/>
                    <a:gd name="connsiteX47" fmla="*/ 1795588 w 8165620"/>
                    <a:gd name="connsiteY47" fmla="*/ 527218 h 1425754"/>
                    <a:gd name="connsiteX48" fmla="*/ 1705778 w 8165620"/>
                    <a:gd name="connsiteY48" fmla="*/ 544614 h 1425754"/>
                    <a:gd name="connsiteX49" fmla="*/ 1498456 w 8165620"/>
                    <a:gd name="connsiteY49" fmla="*/ 424995 h 1425754"/>
                    <a:gd name="connsiteX50" fmla="*/ 1396569 w 8165620"/>
                    <a:gd name="connsiteY50" fmla="*/ 447615 h 1425754"/>
                    <a:gd name="connsiteX51" fmla="*/ 1339922 w 8165620"/>
                    <a:gd name="connsiteY51" fmla="*/ 361351 h 1425754"/>
                    <a:gd name="connsiteX52" fmla="*/ 1172570 w 8165620"/>
                    <a:gd name="connsiteY52" fmla="*/ 293155 h 1425754"/>
                    <a:gd name="connsiteX53" fmla="*/ 941046 w 8165620"/>
                    <a:gd name="connsiteY53" fmla="*/ 470954 h 1425754"/>
                    <a:gd name="connsiteX54" fmla="*/ 894607 w 8165620"/>
                    <a:gd name="connsiteY54" fmla="*/ 466497 h 1425754"/>
                    <a:gd name="connsiteX55" fmla="*/ 678707 w 8165620"/>
                    <a:gd name="connsiteY55" fmla="*/ 602124 h 1425754"/>
                    <a:gd name="connsiteX56" fmla="*/ 620623 w 8165620"/>
                    <a:gd name="connsiteY56" fmla="*/ 579168 h 1425754"/>
                    <a:gd name="connsiteX57" fmla="*/ 624648 w 8165620"/>
                    <a:gd name="connsiteY57" fmla="*/ 535173 h 1425754"/>
                    <a:gd name="connsiteX58" fmla="*/ 468510 w 8165620"/>
                    <a:gd name="connsiteY58" fmla="*/ 310695 h 1425754"/>
                    <a:gd name="connsiteX59" fmla="*/ 479245 w 8165620"/>
                    <a:gd name="connsiteY59" fmla="*/ 239623 h 1425754"/>
                    <a:gd name="connsiteX60" fmla="*/ 239623 w 8165620"/>
                    <a:gd name="connsiteY60" fmla="*/ 0 h 1425754"/>
                    <a:gd name="connsiteX61" fmla="*/ 0 w 8165620"/>
                    <a:gd name="connsiteY61" fmla="*/ 239623 h 1425754"/>
                    <a:gd name="connsiteX62" fmla="*/ 156138 w 8165620"/>
                    <a:gd name="connsiteY62" fmla="*/ 464101 h 1425754"/>
                    <a:gd name="connsiteX63" fmla="*/ 145403 w 8165620"/>
                    <a:gd name="connsiteY63" fmla="*/ 535173 h 1425754"/>
                    <a:gd name="connsiteX64" fmla="*/ 326702 w 8165620"/>
                    <a:gd name="connsiteY64" fmla="*/ 767607 h 1425754"/>
                    <a:gd name="connsiteX65" fmla="*/ 322724 w 8165620"/>
                    <a:gd name="connsiteY65" fmla="*/ 811506 h 1425754"/>
                    <a:gd name="connsiteX66" fmla="*/ 562346 w 8165620"/>
                    <a:gd name="connsiteY66" fmla="*/ 1051129 h 1425754"/>
                    <a:gd name="connsiteX67" fmla="*/ 778247 w 8165620"/>
                    <a:gd name="connsiteY67" fmla="*/ 915502 h 1425754"/>
                    <a:gd name="connsiteX68" fmla="*/ 894607 w 8165620"/>
                    <a:gd name="connsiteY68" fmla="*/ 945695 h 1425754"/>
                    <a:gd name="connsiteX69" fmla="*/ 1126131 w 8165620"/>
                    <a:gd name="connsiteY69" fmla="*/ 767895 h 1425754"/>
                    <a:gd name="connsiteX70" fmla="*/ 1172570 w 8165620"/>
                    <a:gd name="connsiteY70" fmla="*/ 772352 h 1425754"/>
                    <a:gd name="connsiteX71" fmla="*/ 1274457 w 8165620"/>
                    <a:gd name="connsiteY71" fmla="*/ 749732 h 1425754"/>
                    <a:gd name="connsiteX72" fmla="*/ 1331104 w 8165620"/>
                    <a:gd name="connsiteY72" fmla="*/ 835996 h 1425754"/>
                    <a:gd name="connsiteX73" fmla="*/ 1498456 w 8165620"/>
                    <a:gd name="connsiteY73" fmla="*/ 904192 h 1425754"/>
                    <a:gd name="connsiteX74" fmla="*/ 1588267 w 8165620"/>
                    <a:gd name="connsiteY74" fmla="*/ 886796 h 1425754"/>
                    <a:gd name="connsiteX75" fmla="*/ 1795588 w 8165620"/>
                    <a:gd name="connsiteY75" fmla="*/ 1006415 h 1425754"/>
                    <a:gd name="connsiteX76" fmla="*/ 2027639 w 8165620"/>
                    <a:gd name="connsiteY76" fmla="*/ 826602 h 1425754"/>
                    <a:gd name="connsiteX77" fmla="*/ 2086299 w 8165620"/>
                    <a:gd name="connsiteY77" fmla="*/ 833887 h 1425754"/>
                    <a:gd name="connsiteX78" fmla="*/ 2282406 w 8165620"/>
                    <a:gd name="connsiteY78" fmla="*/ 731712 h 1425754"/>
                    <a:gd name="connsiteX79" fmla="*/ 2428192 w 8165620"/>
                    <a:gd name="connsiteY79" fmla="*/ 781170 h 1425754"/>
                    <a:gd name="connsiteX80" fmla="*/ 2467442 w 8165620"/>
                    <a:gd name="connsiteY80" fmla="*/ 777911 h 1425754"/>
                    <a:gd name="connsiteX81" fmla="*/ 2706154 w 8165620"/>
                    <a:gd name="connsiteY81" fmla="*/ 996830 h 1425754"/>
                    <a:gd name="connsiteX82" fmla="*/ 2757817 w 8165620"/>
                    <a:gd name="connsiteY82" fmla="*/ 991271 h 1425754"/>
                    <a:gd name="connsiteX83" fmla="*/ 2979324 w 8165620"/>
                    <a:gd name="connsiteY83" fmla="*/ 1139023 h 1425754"/>
                    <a:gd name="connsiteX84" fmla="*/ 3179697 w 8165620"/>
                    <a:gd name="connsiteY84" fmla="*/ 1030569 h 1425754"/>
                    <a:gd name="connsiteX85" fmla="*/ 3306793 w 8165620"/>
                    <a:gd name="connsiteY85" fmla="*/ 1067136 h 1425754"/>
                    <a:gd name="connsiteX86" fmla="*/ 3473953 w 8165620"/>
                    <a:gd name="connsiteY86" fmla="*/ 999178 h 1425754"/>
                    <a:gd name="connsiteX87" fmla="*/ 3531415 w 8165620"/>
                    <a:gd name="connsiteY87" fmla="*/ 911093 h 1425754"/>
                    <a:gd name="connsiteX88" fmla="*/ 3627887 w 8165620"/>
                    <a:gd name="connsiteY88" fmla="*/ 931317 h 1425754"/>
                    <a:gd name="connsiteX89" fmla="*/ 3716883 w 8165620"/>
                    <a:gd name="connsiteY89" fmla="*/ 914112 h 1425754"/>
                    <a:gd name="connsiteX90" fmla="*/ 3938582 w 8165620"/>
                    <a:gd name="connsiteY90" fmla="*/ 1062295 h 1425754"/>
                    <a:gd name="connsiteX91" fmla="*/ 4053696 w 8165620"/>
                    <a:gd name="connsiteY91" fmla="*/ 1032870 h 1425754"/>
                    <a:gd name="connsiteX92" fmla="*/ 4248893 w 8165620"/>
                    <a:gd name="connsiteY92" fmla="*/ 1133703 h 1425754"/>
                    <a:gd name="connsiteX93" fmla="*/ 4457077 w 8165620"/>
                    <a:gd name="connsiteY93" fmla="*/ 1012741 h 1425754"/>
                    <a:gd name="connsiteX94" fmla="*/ 4584796 w 8165620"/>
                    <a:gd name="connsiteY94" fmla="*/ 1049547 h 1425754"/>
                    <a:gd name="connsiteX95" fmla="*/ 4813348 w 8165620"/>
                    <a:gd name="connsiteY95" fmla="*/ 882386 h 1425754"/>
                    <a:gd name="connsiteX96" fmla="*/ 4869180 w 8165620"/>
                    <a:gd name="connsiteY96" fmla="*/ 889000 h 1425754"/>
                    <a:gd name="connsiteX97" fmla="*/ 5028002 w 8165620"/>
                    <a:gd name="connsiteY97" fmla="*/ 828855 h 1425754"/>
                    <a:gd name="connsiteX98" fmla="*/ 5224637 w 8165620"/>
                    <a:gd name="connsiteY98" fmla="*/ 931317 h 1425754"/>
                    <a:gd name="connsiteX99" fmla="*/ 5260676 w 8165620"/>
                    <a:gd name="connsiteY99" fmla="*/ 928634 h 1425754"/>
                    <a:gd name="connsiteX100" fmla="*/ 5498621 w 8165620"/>
                    <a:gd name="connsiteY100" fmla="*/ 1139789 h 1425754"/>
                    <a:gd name="connsiteX101" fmla="*/ 5598927 w 8165620"/>
                    <a:gd name="connsiteY101" fmla="*/ 1117744 h 1425754"/>
                    <a:gd name="connsiteX102" fmla="*/ 5808836 w 8165620"/>
                    <a:gd name="connsiteY102" fmla="*/ 1241533 h 1425754"/>
                    <a:gd name="connsiteX103" fmla="*/ 5971397 w 8165620"/>
                    <a:gd name="connsiteY103" fmla="*/ 1178033 h 1425754"/>
                    <a:gd name="connsiteX104" fmla="*/ 6133621 w 8165620"/>
                    <a:gd name="connsiteY104" fmla="*/ 1241197 h 1425754"/>
                    <a:gd name="connsiteX105" fmla="*/ 6333706 w 8165620"/>
                    <a:gd name="connsiteY105" fmla="*/ 1133751 h 1425754"/>
                    <a:gd name="connsiteX106" fmla="*/ 6483470 w 8165620"/>
                    <a:gd name="connsiteY106" fmla="*/ 1186084 h 1425754"/>
                    <a:gd name="connsiteX107" fmla="*/ 6579319 w 8165620"/>
                    <a:gd name="connsiteY107" fmla="*/ 1166052 h 1425754"/>
                    <a:gd name="connsiteX108" fmla="*/ 6778446 w 8165620"/>
                    <a:gd name="connsiteY108" fmla="*/ 1295927 h 1425754"/>
                    <a:gd name="connsiteX109" fmla="*/ 6792727 w 8165620"/>
                    <a:gd name="connsiteY109" fmla="*/ 1296359 h 1425754"/>
                    <a:gd name="connsiteX110" fmla="*/ 6889199 w 8165620"/>
                    <a:gd name="connsiteY110" fmla="*/ 1276039 h 1425754"/>
                    <a:gd name="connsiteX111" fmla="*/ 7111233 w 8165620"/>
                    <a:gd name="connsiteY111" fmla="*/ 1425755 h 1425754"/>
                    <a:gd name="connsiteX112" fmla="*/ 7274321 w 8165620"/>
                    <a:gd name="connsiteY112" fmla="*/ 1361776 h 1425754"/>
                    <a:gd name="connsiteX113" fmla="*/ 7434724 w 8165620"/>
                    <a:gd name="connsiteY113" fmla="*/ 1423359 h 1425754"/>
                    <a:gd name="connsiteX114" fmla="*/ 7649953 w 8165620"/>
                    <a:gd name="connsiteY114" fmla="*/ 1289314 h 1425754"/>
                    <a:gd name="connsiteX115" fmla="*/ 7707894 w 8165620"/>
                    <a:gd name="connsiteY115" fmla="*/ 1296359 h 1425754"/>
                    <a:gd name="connsiteX116" fmla="*/ 7947517 w 8165620"/>
                    <a:gd name="connsiteY116" fmla="*/ 1056736 h 1425754"/>
                    <a:gd name="connsiteX117" fmla="*/ 7947277 w 8165620"/>
                    <a:gd name="connsiteY117" fmla="*/ 1046193 h 1425754"/>
                    <a:gd name="connsiteX118" fmla="*/ 8165621 w 8165620"/>
                    <a:gd name="connsiteY118" fmla="*/ 807576 h 1425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165620" h="1425754">
                      <a:moveTo>
                        <a:pt x="8165621" y="807576"/>
                      </a:moveTo>
                      <a:cubicBezTo>
                        <a:pt x="8165621" y="754236"/>
                        <a:pt x="8148464" y="703868"/>
                        <a:pt x="8116690" y="662413"/>
                      </a:cubicBezTo>
                      <a:cubicBezTo>
                        <a:pt x="8131547" y="630783"/>
                        <a:pt x="8139263" y="596229"/>
                        <a:pt x="8139263" y="560765"/>
                      </a:cubicBezTo>
                      <a:cubicBezTo>
                        <a:pt x="8139263" y="428637"/>
                        <a:pt x="8031768" y="321142"/>
                        <a:pt x="7899640" y="321142"/>
                      </a:cubicBezTo>
                      <a:cubicBezTo>
                        <a:pt x="7767512" y="321142"/>
                        <a:pt x="7660017" y="428637"/>
                        <a:pt x="7660017" y="560765"/>
                      </a:cubicBezTo>
                      <a:cubicBezTo>
                        <a:pt x="7660017" y="614105"/>
                        <a:pt x="7677175" y="664474"/>
                        <a:pt x="7708949" y="705929"/>
                      </a:cubicBezTo>
                      <a:cubicBezTo>
                        <a:pt x="7694092" y="737559"/>
                        <a:pt x="7686376" y="772112"/>
                        <a:pt x="7686376" y="807576"/>
                      </a:cubicBezTo>
                      <a:cubicBezTo>
                        <a:pt x="7686376" y="811075"/>
                        <a:pt x="7686472" y="814573"/>
                        <a:pt x="7686616" y="818072"/>
                      </a:cubicBezTo>
                      <a:cubicBezTo>
                        <a:pt x="7602077" y="825452"/>
                        <a:pt x="7529088" y="876444"/>
                        <a:pt x="7492713" y="951206"/>
                      </a:cubicBezTo>
                      <a:cubicBezTo>
                        <a:pt x="7473927" y="946509"/>
                        <a:pt x="7454565" y="944161"/>
                        <a:pt x="7434772" y="944161"/>
                      </a:cubicBezTo>
                      <a:cubicBezTo>
                        <a:pt x="7373141" y="944161"/>
                        <a:pt x="7315392" y="967357"/>
                        <a:pt x="7271685" y="1008140"/>
                      </a:cubicBezTo>
                      <a:cubicBezTo>
                        <a:pt x="7228217" y="968890"/>
                        <a:pt x="7171475" y="946557"/>
                        <a:pt x="7111281" y="946557"/>
                      </a:cubicBezTo>
                      <a:cubicBezTo>
                        <a:pt x="7077686" y="946557"/>
                        <a:pt x="7044858" y="953554"/>
                        <a:pt x="7014666" y="966877"/>
                      </a:cubicBezTo>
                      <a:cubicBezTo>
                        <a:pt x="6980687" y="883297"/>
                        <a:pt x="6900845" y="823104"/>
                        <a:pt x="6806673" y="817544"/>
                      </a:cubicBezTo>
                      <a:cubicBezTo>
                        <a:pt x="6801929" y="817257"/>
                        <a:pt x="6797136" y="817113"/>
                        <a:pt x="6792392" y="817113"/>
                      </a:cubicBezTo>
                      <a:cubicBezTo>
                        <a:pt x="6759324" y="817113"/>
                        <a:pt x="6726687" y="824063"/>
                        <a:pt x="6696686" y="837194"/>
                      </a:cubicBezTo>
                      <a:cubicBezTo>
                        <a:pt x="6656430" y="759029"/>
                        <a:pt x="6574719" y="706887"/>
                        <a:pt x="6483470" y="706887"/>
                      </a:cubicBezTo>
                      <a:cubicBezTo>
                        <a:pt x="6400800" y="706887"/>
                        <a:pt x="6326661" y="748582"/>
                        <a:pt x="6283385" y="814334"/>
                      </a:cubicBezTo>
                      <a:cubicBezTo>
                        <a:pt x="6241595" y="780787"/>
                        <a:pt x="6189261" y="762000"/>
                        <a:pt x="6133621" y="762000"/>
                      </a:cubicBezTo>
                      <a:cubicBezTo>
                        <a:pt x="6072230" y="762000"/>
                        <a:pt x="6014721" y="785004"/>
                        <a:pt x="5971061" y="825500"/>
                      </a:cubicBezTo>
                      <a:cubicBezTo>
                        <a:pt x="5927450" y="785195"/>
                        <a:pt x="5870036" y="762336"/>
                        <a:pt x="5808836" y="762336"/>
                      </a:cubicBezTo>
                      <a:cubicBezTo>
                        <a:pt x="5773996" y="762336"/>
                        <a:pt x="5739778" y="769956"/>
                        <a:pt x="5708531" y="784381"/>
                      </a:cubicBezTo>
                      <a:cubicBezTo>
                        <a:pt x="5667316" y="709235"/>
                        <a:pt x="5587952" y="660592"/>
                        <a:pt x="5498621" y="660592"/>
                      </a:cubicBezTo>
                      <a:cubicBezTo>
                        <a:pt x="5486449" y="660592"/>
                        <a:pt x="5474419" y="661502"/>
                        <a:pt x="5462582" y="663276"/>
                      </a:cubicBezTo>
                      <a:cubicBezTo>
                        <a:pt x="5448444" y="544518"/>
                        <a:pt x="5347132" y="452120"/>
                        <a:pt x="5224637" y="452120"/>
                      </a:cubicBezTo>
                      <a:cubicBezTo>
                        <a:pt x="5165018" y="452120"/>
                        <a:pt x="5108899" y="474070"/>
                        <a:pt x="5065815" y="512265"/>
                      </a:cubicBezTo>
                      <a:cubicBezTo>
                        <a:pt x="5022012" y="449436"/>
                        <a:pt x="4949454" y="409803"/>
                        <a:pt x="4869180" y="409803"/>
                      </a:cubicBezTo>
                      <a:cubicBezTo>
                        <a:pt x="4761829" y="409803"/>
                        <a:pt x="4671204" y="479437"/>
                        <a:pt x="4640628" y="576963"/>
                      </a:cubicBezTo>
                      <a:cubicBezTo>
                        <a:pt x="4622417" y="572602"/>
                        <a:pt x="4603630" y="570350"/>
                        <a:pt x="4584796" y="570350"/>
                      </a:cubicBezTo>
                      <a:cubicBezTo>
                        <a:pt x="4497142" y="570350"/>
                        <a:pt x="4418402" y="618322"/>
                        <a:pt x="4376612" y="691311"/>
                      </a:cubicBezTo>
                      <a:cubicBezTo>
                        <a:pt x="4338847" y="667493"/>
                        <a:pt x="4294757" y="654506"/>
                        <a:pt x="4248893" y="654506"/>
                      </a:cubicBezTo>
                      <a:cubicBezTo>
                        <a:pt x="4208205" y="654506"/>
                        <a:pt x="4168763" y="664714"/>
                        <a:pt x="4133779" y="683931"/>
                      </a:cubicBezTo>
                      <a:cubicBezTo>
                        <a:pt x="4089448" y="621965"/>
                        <a:pt x="4016747" y="583098"/>
                        <a:pt x="3938582" y="583098"/>
                      </a:cubicBezTo>
                      <a:cubicBezTo>
                        <a:pt x="3908006" y="583098"/>
                        <a:pt x="3877718" y="589041"/>
                        <a:pt x="3849586" y="600303"/>
                      </a:cubicBezTo>
                      <a:cubicBezTo>
                        <a:pt x="3813691" y="512409"/>
                        <a:pt x="3727762" y="452120"/>
                        <a:pt x="3627887" y="452120"/>
                      </a:cubicBezTo>
                      <a:cubicBezTo>
                        <a:pt x="3565058" y="452120"/>
                        <a:pt x="3505727" y="476274"/>
                        <a:pt x="3460726" y="520077"/>
                      </a:cubicBezTo>
                      <a:cubicBezTo>
                        <a:pt x="3434943" y="545237"/>
                        <a:pt x="3415437" y="575238"/>
                        <a:pt x="3403265" y="608162"/>
                      </a:cubicBezTo>
                      <a:cubicBezTo>
                        <a:pt x="3373168" y="594935"/>
                        <a:pt x="3340388" y="587938"/>
                        <a:pt x="3306793" y="587938"/>
                      </a:cubicBezTo>
                      <a:cubicBezTo>
                        <a:pt x="3225177" y="587938"/>
                        <a:pt x="3150031" y="630304"/>
                        <a:pt x="3106420" y="696392"/>
                      </a:cubicBezTo>
                      <a:cubicBezTo>
                        <a:pt x="3068656" y="672765"/>
                        <a:pt x="3024661" y="659825"/>
                        <a:pt x="2979324" y="659825"/>
                      </a:cubicBezTo>
                      <a:cubicBezTo>
                        <a:pt x="2961736" y="659825"/>
                        <a:pt x="2944483" y="661694"/>
                        <a:pt x="2927662" y="665384"/>
                      </a:cubicBezTo>
                      <a:cubicBezTo>
                        <a:pt x="2891479" y="577251"/>
                        <a:pt x="2805502" y="517633"/>
                        <a:pt x="2706154" y="517633"/>
                      </a:cubicBezTo>
                      <a:cubicBezTo>
                        <a:pt x="2692975" y="517633"/>
                        <a:pt x="2679844" y="518735"/>
                        <a:pt x="2666904" y="520892"/>
                      </a:cubicBezTo>
                      <a:cubicBezTo>
                        <a:pt x="2656361" y="398445"/>
                        <a:pt x="2553323" y="301973"/>
                        <a:pt x="2428192" y="301973"/>
                      </a:cubicBezTo>
                      <a:cubicBezTo>
                        <a:pt x="2349261" y="301973"/>
                        <a:pt x="2276272" y="341702"/>
                        <a:pt x="2232085" y="404147"/>
                      </a:cubicBezTo>
                      <a:cubicBezTo>
                        <a:pt x="2190774" y="372469"/>
                        <a:pt x="2139734" y="354689"/>
                        <a:pt x="2086299" y="354689"/>
                      </a:cubicBezTo>
                      <a:cubicBezTo>
                        <a:pt x="1974826" y="354689"/>
                        <a:pt x="1880894" y="431225"/>
                        <a:pt x="1854248" y="534502"/>
                      </a:cubicBezTo>
                      <a:cubicBezTo>
                        <a:pt x="1835174" y="529710"/>
                        <a:pt x="1815477" y="527218"/>
                        <a:pt x="1795588" y="527218"/>
                      </a:cubicBezTo>
                      <a:cubicBezTo>
                        <a:pt x="1764390" y="527218"/>
                        <a:pt x="1734053" y="533160"/>
                        <a:pt x="1705778" y="544614"/>
                      </a:cubicBezTo>
                      <a:cubicBezTo>
                        <a:pt x="1663604" y="472105"/>
                        <a:pt x="1584864" y="424995"/>
                        <a:pt x="1498456" y="424995"/>
                      </a:cubicBezTo>
                      <a:cubicBezTo>
                        <a:pt x="1462705" y="424995"/>
                        <a:pt x="1428103" y="432807"/>
                        <a:pt x="1396569" y="447615"/>
                      </a:cubicBezTo>
                      <a:cubicBezTo>
                        <a:pt x="1384348" y="415458"/>
                        <a:pt x="1365178" y="386080"/>
                        <a:pt x="1339922" y="361351"/>
                      </a:cubicBezTo>
                      <a:cubicBezTo>
                        <a:pt x="1294921" y="317404"/>
                        <a:pt x="1235495" y="293155"/>
                        <a:pt x="1172570" y="293155"/>
                      </a:cubicBezTo>
                      <a:cubicBezTo>
                        <a:pt x="1061816" y="293155"/>
                        <a:pt x="968363" y="368684"/>
                        <a:pt x="941046" y="470954"/>
                      </a:cubicBezTo>
                      <a:cubicBezTo>
                        <a:pt x="925902" y="467983"/>
                        <a:pt x="910374" y="466497"/>
                        <a:pt x="894607" y="466497"/>
                      </a:cubicBezTo>
                      <a:cubicBezTo>
                        <a:pt x="800436" y="466497"/>
                        <a:pt x="717670" y="521275"/>
                        <a:pt x="678707" y="602124"/>
                      </a:cubicBezTo>
                      <a:cubicBezTo>
                        <a:pt x="660448" y="591964"/>
                        <a:pt x="640943" y="584248"/>
                        <a:pt x="620623" y="579168"/>
                      </a:cubicBezTo>
                      <a:cubicBezTo>
                        <a:pt x="623306" y="564790"/>
                        <a:pt x="624648" y="550126"/>
                        <a:pt x="624648" y="535173"/>
                      </a:cubicBezTo>
                      <a:cubicBezTo>
                        <a:pt x="624648" y="433621"/>
                        <a:pt x="559806" y="344961"/>
                        <a:pt x="468510" y="310695"/>
                      </a:cubicBezTo>
                      <a:cubicBezTo>
                        <a:pt x="475603" y="287835"/>
                        <a:pt x="479245" y="263920"/>
                        <a:pt x="479245" y="239623"/>
                      </a:cubicBezTo>
                      <a:cubicBezTo>
                        <a:pt x="479245" y="107495"/>
                        <a:pt x="371751" y="0"/>
                        <a:pt x="239623" y="0"/>
                      </a:cubicBezTo>
                      <a:cubicBezTo>
                        <a:pt x="107495" y="0"/>
                        <a:pt x="0" y="107495"/>
                        <a:pt x="0" y="239623"/>
                      </a:cubicBezTo>
                      <a:cubicBezTo>
                        <a:pt x="0" y="341175"/>
                        <a:pt x="64842" y="429835"/>
                        <a:pt x="156138" y="464101"/>
                      </a:cubicBezTo>
                      <a:cubicBezTo>
                        <a:pt x="149045" y="486961"/>
                        <a:pt x="145403" y="510875"/>
                        <a:pt x="145403" y="535173"/>
                      </a:cubicBezTo>
                      <a:cubicBezTo>
                        <a:pt x="145403" y="647221"/>
                        <a:pt x="222657" y="741536"/>
                        <a:pt x="326702" y="767607"/>
                      </a:cubicBezTo>
                      <a:cubicBezTo>
                        <a:pt x="324018" y="781985"/>
                        <a:pt x="322724" y="796601"/>
                        <a:pt x="322724" y="811506"/>
                      </a:cubicBezTo>
                      <a:cubicBezTo>
                        <a:pt x="322724" y="943634"/>
                        <a:pt x="430219" y="1051129"/>
                        <a:pt x="562346" y="1051129"/>
                      </a:cubicBezTo>
                      <a:cubicBezTo>
                        <a:pt x="656518" y="1051129"/>
                        <a:pt x="739284" y="996351"/>
                        <a:pt x="778247" y="915502"/>
                      </a:cubicBezTo>
                      <a:cubicBezTo>
                        <a:pt x="813519" y="935103"/>
                        <a:pt x="853536" y="945695"/>
                        <a:pt x="894607" y="945695"/>
                      </a:cubicBezTo>
                      <a:cubicBezTo>
                        <a:pt x="1005361" y="945695"/>
                        <a:pt x="1098814" y="870166"/>
                        <a:pt x="1126131" y="767895"/>
                      </a:cubicBezTo>
                      <a:cubicBezTo>
                        <a:pt x="1141275" y="770866"/>
                        <a:pt x="1156802" y="772352"/>
                        <a:pt x="1172570" y="772352"/>
                      </a:cubicBezTo>
                      <a:cubicBezTo>
                        <a:pt x="1208321" y="772352"/>
                        <a:pt x="1242923" y="764540"/>
                        <a:pt x="1274457" y="749732"/>
                      </a:cubicBezTo>
                      <a:cubicBezTo>
                        <a:pt x="1286678" y="781889"/>
                        <a:pt x="1305848" y="811267"/>
                        <a:pt x="1331104" y="835996"/>
                      </a:cubicBezTo>
                      <a:cubicBezTo>
                        <a:pt x="1376105" y="879942"/>
                        <a:pt x="1435531" y="904192"/>
                        <a:pt x="1498456" y="904192"/>
                      </a:cubicBezTo>
                      <a:cubicBezTo>
                        <a:pt x="1529655" y="904192"/>
                        <a:pt x="1559991" y="898250"/>
                        <a:pt x="1588267" y="886796"/>
                      </a:cubicBezTo>
                      <a:cubicBezTo>
                        <a:pt x="1630441" y="959306"/>
                        <a:pt x="1709181" y="1006415"/>
                        <a:pt x="1795588" y="1006415"/>
                      </a:cubicBezTo>
                      <a:cubicBezTo>
                        <a:pt x="1907061" y="1006415"/>
                        <a:pt x="2001041" y="929880"/>
                        <a:pt x="2027639" y="826602"/>
                      </a:cubicBezTo>
                      <a:cubicBezTo>
                        <a:pt x="2046713" y="831395"/>
                        <a:pt x="2066410" y="833887"/>
                        <a:pt x="2086299" y="833887"/>
                      </a:cubicBezTo>
                      <a:cubicBezTo>
                        <a:pt x="2165230" y="833887"/>
                        <a:pt x="2238220" y="794157"/>
                        <a:pt x="2282406" y="731712"/>
                      </a:cubicBezTo>
                      <a:cubicBezTo>
                        <a:pt x="2323717" y="763390"/>
                        <a:pt x="2374757" y="781170"/>
                        <a:pt x="2428192" y="781170"/>
                      </a:cubicBezTo>
                      <a:cubicBezTo>
                        <a:pt x="2441371" y="781170"/>
                        <a:pt x="2454503" y="780068"/>
                        <a:pt x="2467442" y="777911"/>
                      </a:cubicBezTo>
                      <a:cubicBezTo>
                        <a:pt x="2477986" y="900358"/>
                        <a:pt x="2581024" y="996830"/>
                        <a:pt x="2706154" y="996830"/>
                      </a:cubicBezTo>
                      <a:cubicBezTo>
                        <a:pt x="2723743" y="996830"/>
                        <a:pt x="2740996" y="994961"/>
                        <a:pt x="2757817" y="991271"/>
                      </a:cubicBezTo>
                      <a:cubicBezTo>
                        <a:pt x="2794000" y="1079404"/>
                        <a:pt x="2879977" y="1139023"/>
                        <a:pt x="2979324" y="1139023"/>
                      </a:cubicBezTo>
                      <a:cubicBezTo>
                        <a:pt x="3060940" y="1139023"/>
                        <a:pt x="3136086" y="1096657"/>
                        <a:pt x="3179697" y="1030569"/>
                      </a:cubicBezTo>
                      <a:cubicBezTo>
                        <a:pt x="3217461" y="1054196"/>
                        <a:pt x="3261456" y="1067136"/>
                        <a:pt x="3306793" y="1067136"/>
                      </a:cubicBezTo>
                      <a:cubicBezTo>
                        <a:pt x="3369574" y="1067136"/>
                        <a:pt x="3428952" y="1042982"/>
                        <a:pt x="3473953" y="999178"/>
                      </a:cubicBezTo>
                      <a:cubicBezTo>
                        <a:pt x="3499737" y="974018"/>
                        <a:pt x="3519194" y="944017"/>
                        <a:pt x="3531415" y="911093"/>
                      </a:cubicBezTo>
                      <a:cubicBezTo>
                        <a:pt x="3561512" y="924368"/>
                        <a:pt x="3594292" y="931317"/>
                        <a:pt x="3627887" y="931317"/>
                      </a:cubicBezTo>
                      <a:cubicBezTo>
                        <a:pt x="3658463" y="931317"/>
                        <a:pt x="3688751" y="925375"/>
                        <a:pt x="3716883" y="914112"/>
                      </a:cubicBezTo>
                      <a:cubicBezTo>
                        <a:pt x="3752778" y="1002006"/>
                        <a:pt x="3838707" y="1062295"/>
                        <a:pt x="3938582" y="1062295"/>
                      </a:cubicBezTo>
                      <a:cubicBezTo>
                        <a:pt x="3979269" y="1062295"/>
                        <a:pt x="4018712" y="1052087"/>
                        <a:pt x="4053696" y="1032870"/>
                      </a:cubicBezTo>
                      <a:cubicBezTo>
                        <a:pt x="4098027" y="1094836"/>
                        <a:pt x="4170728" y="1133703"/>
                        <a:pt x="4248893" y="1133703"/>
                      </a:cubicBezTo>
                      <a:cubicBezTo>
                        <a:pt x="4336547" y="1133703"/>
                        <a:pt x="4415287" y="1085730"/>
                        <a:pt x="4457077" y="1012741"/>
                      </a:cubicBezTo>
                      <a:cubicBezTo>
                        <a:pt x="4494842" y="1036560"/>
                        <a:pt x="4538932" y="1049547"/>
                        <a:pt x="4584796" y="1049547"/>
                      </a:cubicBezTo>
                      <a:cubicBezTo>
                        <a:pt x="4692147" y="1049547"/>
                        <a:pt x="4782772" y="979913"/>
                        <a:pt x="4813348" y="882386"/>
                      </a:cubicBezTo>
                      <a:cubicBezTo>
                        <a:pt x="4831560" y="886748"/>
                        <a:pt x="4850346" y="889000"/>
                        <a:pt x="4869180" y="889000"/>
                      </a:cubicBezTo>
                      <a:cubicBezTo>
                        <a:pt x="4928798" y="889000"/>
                        <a:pt x="4984918" y="867051"/>
                        <a:pt x="5028002" y="828855"/>
                      </a:cubicBezTo>
                      <a:cubicBezTo>
                        <a:pt x="5071805" y="891684"/>
                        <a:pt x="5144363" y="931317"/>
                        <a:pt x="5224637" y="931317"/>
                      </a:cubicBezTo>
                      <a:cubicBezTo>
                        <a:pt x="5236809" y="931317"/>
                        <a:pt x="5248838" y="930407"/>
                        <a:pt x="5260676" y="928634"/>
                      </a:cubicBezTo>
                      <a:cubicBezTo>
                        <a:pt x="5274814" y="1047391"/>
                        <a:pt x="5376126" y="1139789"/>
                        <a:pt x="5498621" y="1139789"/>
                      </a:cubicBezTo>
                      <a:cubicBezTo>
                        <a:pt x="5533462" y="1139789"/>
                        <a:pt x="5567680" y="1132169"/>
                        <a:pt x="5598927" y="1117744"/>
                      </a:cubicBezTo>
                      <a:cubicBezTo>
                        <a:pt x="5640142" y="1192890"/>
                        <a:pt x="5719506" y="1241533"/>
                        <a:pt x="5808836" y="1241533"/>
                      </a:cubicBezTo>
                      <a:cubicBezTo>
                        <a:pt x="5870228" y="1241533"/>
                        <a:pt x="5927737" y="1218529"/>
                        <a:pt x="5971397" y="1178033"/>
                      </a:cubicBezTo>
                      <a:cubicBezTo>
                        <a:pt x="6015008" y="1218337"/>
                        <a:pt x="6072421" y="1241197"/>
                        <a:pt x="6133621" y="1241197"/>
                      </a:cubicBezTo>
                      <a:cubicBezTo>
                        <a:pt x="6216291" y="1241197"/>
                        <a:pt x="6290430" y="1199503"/>
                        <a:pt x="6333706" y="1133751"/>
                      </a:cubicBezTo>
                      <a:cubicBezTo>
                        <a:pt x="6375496" y="1167298"/>
                        <a:pt x="6427830" y="1186084"/>
                        <a:pt x="6483470" y="1186084"/>
                      </a:cubicBezTo>
                      <a:cubicBezTo>
                        <a:pt x="6516586" y="1186084"/>
                        <a:pt x="6549270" y="1179135"/>
                        <a:pt x="6579319" y="1166052"/>
                      </a:cubicBezTo>
                      <a:cubicBezTo>
                        <a:pt x="6617324" y="1240047"/>
                        <a:pt x="6692326" y="1290847"/>
                        <a:pt x="6778446" y="1295927"/>
                      </a:cubicBezTo>
                      <a:cubicBezTo>
                        <a:pt x="6783190" y="1296215"/>
                        <a:pt x="6787983" y="1296359"/>
                        <a:pt x="6792727" y="1296359"/>
                      </a:cubicBezTo>
                      <a:cubicBezTo>
                        <a:pt x="6826226" y="1296359"/>
                        <a:pt x="6859055" y="1289362"/>
                        <a:pt x="6889199" y="1276039"/>
                      </a:cubicBezTo>
                      <a:cubicBezTo>
                        <a:pt x="6925047" y="1364028"/>
                        <a:pt x="7011742" y="1425755"/>
                        <a:pt x="7111233" y="1425755"/>
                      </a:cubicBezTo>
                      <a:cubicBezTo>
                        <a:pt x="7172864" y="1425755"/>
                        <a:pt x="7230614" y="1402559"/>
                        <a:pt x="7274321" y="1361776"/>
                      </a:cubicBezTo>
                      <a:cubicBezTo>
                        <a:pt x="7317789" y="1401026"/>
                        <a:pt x="7374531" y="1423359"/>
                        <a:pt x="7434724" y="1423359"/>
                      </a:cubicBezTo>
                      <a:cubicBezTo>
                        <a:pt x="7528177" y="1423359"/>
                        <a:pt x="7610559" y="1370258"/>
                        <a:pt x="7649953" y="1289314"/>
                      </a:cubicBezTo>
                      <a:cubicBezTo>
                        <a:pt x="7668740" y="1294010"/>
                        <a:pt x="7688101" y="1296359"/>
                        <a:pt x="7707894" y="1296359"/>
                      </a:cubicBezTo>
                      <a:cubicBezTo>
                        <a:pt x="7840022" y="1296359"/>
                        <a:pt x="7947517" y="1188864"/>
                        <a:pt x="7947517" y="1056736"/>
                      </a:cubicBezTo>
                      <a:cubicBezTo>
                        <a:pt x="7947517" y="1053238"/>
                        <a:pt x="7947421" y="1049691"/>
                        <a:pt x="7947277" y="1046193"/>
                      </a:cubicBezTo>
                      <a:cubicBezTo>
                        <a:pt x="8069485" y="1035458"/>
                        <a:pt x="8165621" y="932515"/>
                        <a:pt x="8165621" y="8075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E5D04E0-4B92-42DD-0AC8-0679A87334B3}"/>
                    </a:ext>
                  </a:extLst>
                </p:cNvPr>
                <p:cNvSpPr/>
                <p:nvPr/>
              </p:nvSpPr>
              <p:spPr>
                <a:xfrm>
                  <a:off x="2671552" y="1832634"/>
                  <a:ext cx="7850453" cy="3962117"/>
                </a:xfrm>
                <a:custGeom>
                  <a:avLst/>
                  <a:gdLst>
                    <a:gd name="connsiteX0" fmla="*/ 7200517 w 7850453"/>
                    <a:gd name="connsiteY0" fmla="*/ 3962112 h 3962117"/>
                    <a:gd name="connsiteX1" fmla="*/ 6290766 w 7850453"/>
                    <a:gd name="connsiteY1" fmla="*/ 3669677 h 3962117"/>
                    <a:gd name="connsiteX2" fmla="*/ 5515011 w 7850453"/>
                    <a:gd name="connsiteY2" fmla="*/ 3745685 h 3962117"/>
                    <a:gd name="connsiteX3" fmla="*/ 5104729 w 7850453"/>
                    <a:gd name="connsiteY3" fmla="*/ 3420565 h 3962117"/>
                    <a:gd name="connsiteX4" fmla="*/ 4128794 w 7850453"/>
                    <a:gd name="connsiteY4" fmla="*/ 3656354 h 3962117"/>
                    <a:gd name="connsiteX5" fmla="*/ 3427131 w 7850453"/>
                    <a:gd name="connsiteY5" fmla="*/ 3426556 h 3962117"/>
                    <a:gd name="connsiteX6" fmla="*/ 2789399 w 7850453"/>
                    <a:gd name="connsiteY6" fmla="*/ 3671642 h 3962117"/>
                    <a:gd name="connsiteX7" fmla="*/ 2284802 w 7850453"/>
                    <a:gd name="connsiteY7" fmla="*/ 3269938 h 3962117"/>
                    <a:gd name="connsiteX8" fmla="*/ 1716992 w 7850453"/>
                    <a:gd name="connsiteY8" fmla="*/ 3525903 h 3962117"/>
                    <a:gd name="connsiteX9" fmla="*/ 995920 w 7850453"/>
                    <a:gd name="connsiteY9" fmla="*/ 3267111 h 3962117"/>
                    <a:gd name="connsiteX10" fmla="*/ 736792 w 7850453"/>
                    <a:gd name="connsiteY10" fmla="*/ 3504097 h 3962117"/>
                    <a:gd name="connsiteX11" fmla="*/ 296078 w 7850453"/>
                    <a:gd name="connsiteY11" fmla="*/ 3431635 h 3962117"/>
                    <a:gd name="connsiteX12" fmla="*/ 296317 w 7850453"/>
                    <a:gd name="connsiteY12" fmla="*/ 3142555 h 3962117"/>
                    <a:gd name="connsiteX13" fmla="*/ 93932 w 7850453"/>
                    <a:gd name="connsiteY13" fmla="*/ 2985986 h 3962117"/>
                    <a:gd name="connsiteX14" fmla="*/ 0 w 7850453"/>
                    <a:gd name="connsiteY14" fmla="*/ 2800230 h 3962117"/>
                    <a:gd name="connsiteX15" fmla="*/ 192 w 7850453"/>
                    <a:gd name="connsiteY15" fmla="*/ 2790789 h 3962117"/>
                    <a:gd name="connsiteX16" fmla="*/ 240 w 7850453"/>
                    <a:gd name="connsiteY16" fmla="*/ 2789639 h 3962117"/>
                    <a:gd name="connsiteX17" fmla="*/ 719 w 7850453"/>
                    <a:gd name="connsiteY17" fmla="*/ 2780006 h 3962117"/>
                    <a:gd name="connsiteX18" fmla="*/ 767 w 7850453"/>
                    <a:gd name="connsiteY18" fmla="*/ 2779191 h 3962117"/>
                    <a:gd name="connsiteX19" fmla="*/ 1534 w 7850453"/>
                    <a:gd name="connsiteY19" fmla="*/ 2770421 h 3962117"/>
                    <a:gd name="connsiteX20" fmla="*/ 1773 w 7850453"/>
                    <a:gd name="connsiteY20" fmla="*/ 2768265 h 3962117"/>
                    <a:gd name="connsiteX21" fmla="*/ 2444 w 7850453"/>
                    <a:gd name="connsiteY21" fmla="*/ 2762370 h 3962117"/>
                    <a:gd name="connsiteX22" fmla="*/ 3019 w 7850453"/>
                    <a:gd name="connsiteY22" fmla="*/ 2758104 h 3962117"/>
                    <a:gd name="connsiteX23" fmla="*/ 4409 w 7850453"/>
                    <a:gd name="connsiteY23" fmla="*/ 2748759 h 3962117"/>
                    <a:gd name="connsiteX24" fmla="*/ 5943 w 7850453"/>
                    <a:gd name="connsiteY24" fmla="*/ 2739845 h 3962117"/>
                    <a:gd name="connsiteX25" fmla="*/ 10495 w 7850453"/>
                    <a:gd name="connsiteY25" fmla="*/ 2718087 h 3962117"/>
                    <a:gd name="connsiteX26" fmla="*/ 15623 w 7850453"/>
                    <a:gd name="connsiteY26" fmla="*/ 2698055 h 3962117"/>
                    <a:gd name="connsiteX27" fmla="*/ 19170 w 7850453"/>
                    <a:gd name="connsiteY27" fmla="*/ 2685595 h 3962117"/>
                    <a:gd name="connsiteX28" fmla="*/ 19409 w 7850453"/>
                    <a:gd name="connsiteY28" fmla="*/ 2684828 h 3962117"/>
                    <a:gd name="connsiteX29" fmla="*/ 22525 w 7850453"/>
                    <a:gd name="connsiteY29" fmla="*/ 2674668 h 3962117"/>
                    <a:gd name="connsiteX30" fmla="*/ 26071 w 7850453"/>
                    <a:gd name="connsiteY30" fmla="*/ 2663693 h 3962117"/>
                    <a:gd name="connsiteX31" fmla="*/ 32780 w 7850453"/>
                    <a:gd name="connsiteY31" fmla="*/ 2644044 h 3962117"/>
                    <a:gd name="connsiteX32" fmla="*/ 36662 w 7850453"/>
                    <a:gd name="connsiteY32" fmla="*/ 2633309 h 3962117"/>
                    <a:gd name="connsiteX33" fmla="*/ 40640 w 7850453"/>
                    <a:gd name="connsiteY33" fmla="*/ 2622574 h 3962117"/>
                    <a:gd name="connsiteX34" fmla="*/ 44714 w 7850453"/>
                    <a:gd name="connsiteY34" fmla="*/ 2611839 h 3962117"/>
                    <a:gd name="connsiteX35" fmla="*/ 48883 w 7850453"/>
                    <a:gd name="connsiteY35" fmla="*/ 2601056 h 3962117"/>
                    <a:gd name="connsiteX36" fmla="*/ 53148 w 7850453"/>
                    <a:gd name="connsiteY36" fmla="*/ 2590273 h 3962117"/>
                    <a:gd name="connsiteX37" fmla="*/ 82382 w 7850453"/>
                    <a:gd name="connsiteY37" fmla="*/ 2517475 h 3962117"/>
                    <a:gd name="connsiteX38" fmla="*/ 86360 w 7850453"/>
                    <a:gd name="connsiteY38" fmla="*/ 2507507 h 3962117"/>
                    <a:gd name="connsiteX39" fmla="*/ 95609 w 7850453"/>
                    <a:gd name="connsiteY39" fmla="*/ 2483545 h 3962117"/>
                    <a:gd name="connsiteX40" fmla="*/ 101169 w 7850453"/>
                    <a:gd name="connsiteY40" fmla="*/ 2468592 h 3962117"/>
                    <a:gd name="connsiteX41" fmla="*/ 104188 w 7850453"/>
                    <a:gd name="connsiteY41" fmla="*/ 2460253 h 3962117"/>
                    <a:gd name="connsiteX42" fmla="*/ 161458 w 7850453"/>
                    <a:gd name="connsiteY42" fmla="*/ 2266015 h 3962117"/>
                    <a:gd name="connsiteX43" fmla="*/ 166490 w 7850453"/>
                    <a:gd name="connsiteY43" fmla="*/ 2243778 h 3962117"/>
                    <a:gd name="connsiteX44" fmla="*/ 166634 w 7850453"/>
                    <a:gd name="connsiteY44" fmla="*/ 2243059 h 3962117"/>
                    <a:gd name="connsiteX45" fmla="*/ 170755 w 7850453"/>
                    <a:gd name="connsiteY45" fmla="*/ 2223986 h 3962117"/>
                    <a:gd name="connsiteX46" fmla="*/ 170851 w 7850453"/>
                    <a:gd name="connsiteY46" fmla="*/ 2223411 h 3962117"/>
                    <a:gd name="connsiteX47" fmla="*/ 175116 w 7850453"/>
                    <a:gd name="connsiteY47" fmla="*/ 2202180 h 3962117"/>
                    <a:gd name="connsiteX48" fmla="*/ 177896 w 7850453"/>
                    <a:gd name="connsiteY48" fmla="*/ 2187611 h 3962117"/>
                    <a:gd name="connsiteX49" fmla="*/ 178902 w 7850453"/>
                    <a:gd name="connsiteY49" fmla="*/ 2182147 h 3962117"/>
                    <a:gd name="connsiteX50" fmla="*/ 180580 w 7850453"/>
                    <a:gd name="connsiteY50" fmla="*/ 2172658 h 3962117"/>
                    <a:gd name="connsiteX51" fmla="*/ 182832 w 7850453"/>
                    <a:gd name="connsiteY51" fmla="*/ 2159863 h 3962117"/>
                    <a:gd name="connsiteX52" fmla="*/ 186283 w 7850453"/>
                    <a:gd name="connsiteY52" fmla="*/ 2138728 h 3962117"/>
                    <a:gd name="connsiteX53" fmla="*/ 188823 w 7850453"/>
                    <a:gd name="connsiteY53" fmla="*/ 2122098 h 3962117"/>
                    <a:gd name="connsiteX54" fmla="*/ 189781 w 7850453"/>
                    <a:gd name="connsiteY54" fmla="*/ 2115388 h 3962117"/>
                    <a:gd name="connsiteX55" fmla="*/ 192130 w 7850453"/>
                    <a:gd name="connsiteY55" fmla="*/ 2098759 h 3962117"/>
                    <a:gd name="connsiteX56" fmla="*/ 192417 w 7850453"/>
                    <a:gd name="connsiteY56" fmla="*/ 2096554 h 3962117"/>
                    <a:gd name="connsiteX57" fmla="*/ 194861 w 7850453"/>
                    <a:gd name="connsiteY57" fmla="*/ 2077480 h 3962117"/>
                    <a:gd name="connsiteX58" fmla="*/ 197209 w 7850453"/>
                    <a:gd name="connsiteY58" fmla="*/ 2057208 h 3962117"/>
                    <a:gd name="connsiteX59" fmla="*/ 197880 w 7850453"/>
                    <a:gd name="connsiteY59" fmla="*/ 2051074 h 3962117"/>
                    <a:gd name="connsiteX60" fmla="*/ 199797 w 7850453"/>
                    <a:gd name="connsiteY60" fmla="*/ 2032575 h 3962117"/>
                    <a:gd name="connsiteX61" fmla="*/ 201091 w 7850453"/>
                    <a:gd name="connsiteY61" fmla="*/ 2018725 h 3962117"/>
                    <a:gd name="connsiteX62" fmla="*/ 202194 w 7850453"/>
                    <a:gd name="connsiteY62" fmla="*/ 2006216 h 3962117"/>
                    <a:gd name="connsiteX63" fmla="*/ 203392 w 7850453"/>
                    <a:gd name="connsiteY63" fmla="*/ 1991264 h 3962117"/>
                    <a:gd name="connsiteX64" fmla="*/ 204925 w 7850453"/>
                    <a:gd name="connsiteY64" fmla="*/ 1970177 h 3962117"/>
                    <a:gd name="connsiteX65" fmla="*/ 207274 w 7850453"/>
                    <a:gd name="connsiteY65" fmla="*/ 1928004 h 3962117"/>
                    <a:gd name="connsiteX66" fmla="*/ 208807 w 7850453"/>
                    <a:gd name="connsiteY66" fmla="*/ 1751210 h 3962117"/>
                    <a:gd name="connsiteX67" fmla="*/ 188200 w 7850453"/>
                    <a:gd name="connsiteY67" fmla="*/ 1447800 h 3962117"/>
                    <a:gd name="connsiteX68" fmla="*/ 1012837 w 7850453"/>
                    <a:gd name="connsiteY68" fmla="*/ 84730 h 3962117"/>
                    <a:gd name="connsiteX69" fmla="*/ 1809199 w 7850453"/>
                    <a:gd name="connsiteY69" fmla="*/ 107734 h 3962117"/>
                    <a:gd name="connsiteX70" fmla="*/ 2010530 w 7850453"/>
                    <a:gd name="connsiteY70" fmla="*/ 217865 h 3962117"/>
                    <a:gd name="connsiteX71" fmla="*/ 2638533 w 7850453"/>
                    <a:gd name="connsiteY71" fmla="*/ 621868 h 3962117"/>
                    <a:gd name="connsiteX72" fmla="*/ 3764328 w 7850453"/>
                    <a:gd name="connsiteY72" fmla="*/ 755338 h 3962117"/>
                    <a:gd name="connsiteX73" fmla="*/ 4797437 w 7850453"/>
                    <a:gd name="connsiteY73" fmla="*/ 666774 h 3962117"/>
                    <a:gd name="connsiteX74" fmla="*/ 6022388 w 7850453"/>
                    <a:gd name="connsiteY74" fmla="*/ 804077 h 3962117"/>
                    <a:gd name="connsiteX75" fmla="*/ 6583009 w 7850453"/>
                    <a:gd name="connsiteY75" fmla="*/ 1422687 h 3962117"/>
                    <a:gd name="connsiteX76" fmla="*/ 6621253 w 7850453"/>
                    <a:gd name="connsiteY76" fmla="*/ 1533153 h 3962117"/>
                    <a:gd name="connsiteX77" fmla="*/ 6636301 w 7850453"/>
                    <a:gd name="connsiteY77" fmla="*/ 1582755 h 3962117"/>
                    <a:gd name="connsiteX78" fmla="*/ 6645168 w 7850453"/>
                    <a:gd name="connsiteY78" fmla="*/ 1614098 h 3962117"/>
                    <a:gd name="connsiteX79" fmla="*/ 6718828 w 7850453"/>
                    <a:gd name="connsiteY79" fmla="*/ 1895655 h 3962117"/>
                    <a:gd name="connsiteX80" fmla="*/ 6727358 w 7850453"/>
                    <a:gd name="connsiteY80" fmla="*/ 1928004 h 3962117"/>
                    <a:gd name="connsiteX81" fmla="*/ 6742838 w 7850453"/>
                    <a:gd name="connsiteY81" fmla="*/ 1983979 h 3962117"/>
                    <a:gd name="connsiteX82" fmla="*/ 6951214 w 7850453"/>
                    <a:gd name="connsiteY82" fmla="*/ 2433272 h 3962117"/>
                    <a:gd name="connsiteX83" fmla="*/ 7115307 w 7850453"/>
                    <a:gd name="connsiteY83" fmla="*/ 2619267 h 3962117"/>
                    <a:gd name="connsiteX84" fmla="*/ 7346591 w 7850453"/>
                    <a:gd name="connsiteY84" fmla="*/ 2786044 h 3962117"/>
                    <a:gd name="connsiteX85" fmla="*/ 7456722 w 7850453"/>
                    <a:gd name="connsiteY85" fmla="*/ 2853953 h 3962117"/>
                    <a:gd name="connsiteX86" fmla="*/ 7469182 w 7850453"/>
                    <a:gd name="connsiteY86" fmla="*/ 2861813 h 3962117"/>
                    <a:gd name="connsiteX87" fmla="*/ 7493815 w 7850453"/>
                    <a:gd name="connsiteY87" fmla="*/ 2877436 h 3962117"/>
                    <a:gd name="connsiteX88" fmla="*/ 7543226 w 7850453"/>
                    <a:gd name="connsiteY88" fmla="*/ 2909977 h 3962117"/>
                    <a:gd name="connsiteX89" fmla="*/ 7555302 w 7850453"/>
                    <a:gd name="connsiteY89" fmla="*/ 2918220 h 3962117"/>
                    <a:gd name="connsiteX90" fmla="*/ 7569679 w 7850453"/>
                    <a:gd name="connsiteY90" fmla="*/ 2928189 h 3962117"/>
                    <a:gd name="connsiteX91" fmla="*/ 7583866 w 7850453"/>
                    <a:gd name="connsiteY91" fmla="*/ 2938205 h 3962117"/>
                    <a:gd name="connsiteX92" fmla="*/ 7596853 w 7850453"/>
                    <a:gd name="connsiteY92" fmla="*/ 2947646 h 3962117"/>
                    <a:gd name="connsiteX93" fmla="*/ 7608115 w 7850453"/>
                    <a:gd name="connsiteY93" fmla="*/ 2956033 h 3962117"/>
                    <a:gd name="connsiteX94" fmla="*/ 7620048 w 7850453"/>
                    <a:gd name="connsiteY94" fmla="*/ 2965090 h 3962117"/>
                    <a:gd name="connsiteX95" fmla="*/ 7654746 w 7850453"/>
                    <a:gd name="connsiteY95" fmla="*/ 2992839 h 3962117"/>
                    <a:gd name="connsiteX96" fmla="*/ 7664330 w 7850453"/>
                    <a:gd name="connsiteY96" fmla="*/ 3000938 h 3962117"/>
                    <a:gd name="connsiteX97" fmla="*/ 7667062 w 7850453"/>
                    <a:gd name="connsiteY97" fmla="*/ 3003286 h 3962117"/>
                    <a:gd name="connsiteX98" fmla="*/ 7676839 w 7850453"/>
                    <a:gd name="connsiteY98" fmla="*/ 3011865 h 3962117"/>
                    <a:gd name="connsiteX99" fmla="*/ 7687574 w 7850453"/>
                    <a:gd name="connsiteY99" fmla="*/ 3021546 h 3962117"/>
                    <a:gd name="connsiteX100" fmla="*/ 7698069 w 7850453"/>
                    <a:gd name="connsiteY100" fmla="*/ 3031322 h 3962117"/>
                    <a:gd name="connsiteX101" fmla="*/ 7718246 w 7850453"/>
                    <a:gd name="connsiteY101" fmla="*/ 3051307 h 3962117"/>
                    <a:gd name="connsiteX102" fmla="*/ 7727974 w 7850453"/>
                    <a:gd name="connsiteY102" fmla="*/ 3061514 h 3962117"/>
                    <a:gd name="connsiteX103" fmla="*/ 7737272 w 7850453"/>
                    <a:gd name="connsiteY103" fmla="*/ 3071675 h 3962117"/>
                    <a:gd name="connsiteX104" fmla="*/ 7737367 w 7850453"/>
                    <a:gd name="connsiteY104" fmla="*/ 3071818 h 3962117"/>
                    <a:gd name="connsiteX105" fmla="*/ 7746473 w 7850453"/>
                    <a:gd name="connsiteY105" fmla="*/ 3082314 h 3962117"/>
                    <a:gd name="connsiteX106" fmla="*/ 7755292 w 7850453"/>
                    <a:gd name="connsiteY106" fmla="*/ 3092905 h 3962117"/>
                    <a:gd name="connsiteX107" fmla="*/ 7760707 w 7850453"/>
                    <a:gd name="connsiteY107" fmla="*/ 3099663 h 3962117"/>
                    <a:gd name="connsiteX108" fmla="*/ 7767273 w 7850453"/>
                    <a:gd name="connsiteY108" fmla="*/ 3108241 h 3962117"/>
                    <a:gd name="connsiteX109" fmla="*/ 7782704 w 7850453"/>
                    <a:gd name="connsiteY109" fmla="*/ 3129903 h 3962117"/>
                    <a:gd name="connsiteX110" fmla="*/ 7797849 w 7850453"/>
                    <a:gd name="connsiteY110" fmla="*/ 3154201 h 3962117"/>
                    <a:gd name="connsiteX111" fmla="*/ 7802401 w 7850453"/>
                    <a:gd name="connsiteY111" fmla="*/ 3162348 h 3962117"/>
                    <a:gd name="connsiteX112" fmla="*/ 7805468 w 7850453"/>
                    <a:gd name="connsiteY112" fmla="*/ 3167955 h 3962117"/>
                    <a:gd name="connsiteX113" fmla="*/ 7809111 w 7850453"/>
                    <a:gd name="connsiteY113" fmla="*/ 3174904 h 3962117"/>
                    <a:gd name="connsiteX114" fmla="*/ 7818073 w 7850453"/>
                    <a:gd name="connsiteY114" fmla="*/ 3193882 h 3962117"/>
                    <a:gd name="connsiteX115" fmla="*/ 7821427 w 7850453"/>
                    <a:gd name="connsiteY115" fmla="*/ 3201742 h 3962117"/>
                    <a:gd name="connsiteX116" fmla="*/ 7829383 w 7850453"/>
                    <a:gd name="connsiteY116" fmla="*/ 3222685 h 3962117"/>
                    <a:gd name="connsiteX117" fmla="*/ 7831204 w 7850453"/>
                    <a:gd name="connsiteY117" fmla="*/ 3228196 h 3962117"/>
                    <a:gd name="connsiteX118" fmla="*/ 7832689 w 7850453"/>
                    <a:gd name="connsiteY118" fmla="*/ 3232797 h 3962117"/>
                    <a:gd name="connsiteX119" fmla="*/ 7834942 w 7850453"/>
                    <a:gd name="connsiteY119" fmla="*/ 3240321 h 3962117"/>
                    <a:gd name="connsiteX120" fmla="*/ 7836044 w 7850453"/>
                    <a:gd name="connsiteY120" fmla="*/ 3244299 h 3962117"/>
                    <a:gd name="connsiteX121" fmla="*/ 7837482 w 7850453"/>
                    <a:gd name="connsiteY121" fmla="*/ 3249618 h 3962117"/>
                    <a:gd name="connsiteX122" fmla="*/ 7838297 w 7850453"/>
                    <a:gd name="connsiteY122" fmla="*/ 3252877 h 3962117"/>
                    <a:gd name="connsiteX123" fmla="*/ 7839735 w 7850453"/>
                    <a:gd name="connsiteY123" fmla="*/ 3258868 h 3962117"/>
                    <a:gd name="connsiteX124" fmla="*/ 7840405 w 7850453"/>
                    <a:gd name="connsiteY124" fmla="*/ 3261839 h 3962117"/>
                    <a:gd name="connsiteX125" fmla="*/ 7842322 w 7850453"/>
                    <a:gd name="connsiteY125" fmla="*/ 3271136 h 3962117"/>
                    <a:gd name="connsiteX126" fmla="*/ 7200517 w 7850453"/>
                    <a:gd name="connsiteY126" fmla="*/ 3962112 h 3962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7850453" h="3962117">
                      <a:moveTo>
                        <a:pt x="7200517" y="3962112"/>
                      </a:moveTo>
                      <a:cubicBezTo>
                        <a:pt x="6869311" y="3960626"/>
                        <a:pt x="6620103" y="3651370"/>
                        <a:pt x="6290766" y="3669677"/>
                      </a:cubicBezTo>
                      <a:cubicBezTo>
                        <a:pt x="6015391" y="3685012"/>
                        <a:pt x="5800354" y="3851311"/>
                        <a:pt x="5515011" y="3745685"/>
                      </a:cubicBezTo>
                      <a:cubicBezTo>
                        <a:pt x="5337499" y="3679981"/>
                        <a:pt x="5252385" y="3525232"/>
                        <a:pt x="5104729" y="3420565"/>
                      </a:cubicBezTo>
                      <a:cubicBezTo>
                        <a:pt x="4657977" y="3103832"/>
                        <a:pt x="4564811" y="3704997"/>
                        <a:pt x="4128794" y="3656354"/>
                      </a:cubicBezTo>
                      <a:cubicBezTo>
                        <a:pt x="3879011" y="3628510"/>
                        <a:pt x="3692346" y="3343790"/>
                        <a:pt x="3427131" y="3426556"/>
                      </a:cubicBezTo>
                      <a:cubicBezTo>
                        <a:pt x="3187269" y="3501366"/>
                        <a:pt x="3076324" y="3749375"/>
                        <a:pt x="2789399" y="3671642"/>
                      </a:cubicBezTo>
                      <a:cubicBezTo>
                        <a:pt x="2561614" y="3609915"/>
                        <a:pt x="2496629" y="3345515"/>
                        <a:pt x="2284802" y="3269938"/>
                      </a:cubicBezTo>
                      <a:cubicBezTo>
                        <a:pt x="2020067" y="3175479"/>
                        <a:pt x="1916933" y="3417210"/>
                        <a:pt x="1716992" y="3525903"/>
                      </a:cubicBezTo>
                      <a:cubicBezTo>
                        <a:pt x="1403134" y="3696562"/>
                        <a:pt x="1312030" y="3188275"/>
                        <a:pt x="995920" y="3267111"/>
                      </a:cubicBezTo>
                      <a:cubicBezTo>
                        <a:pt x="878600" y="3296441"/>
                        <a:pt x="823248" y="3432115"/>
                        <a:pt x="736792" y="3504097"/>
                      </a:cubicBezTo>
                      <a:cubicBezTo>
                        <a:pt x="588034" y="3628031"/>
                        <a:pt x="345009" y="3662344"/>
                        <a:pt x="296078" y="3431635"/>
                      </a:cubicBezTo>
                      <a:cubicBezTo>
                        <a:pt x="276333" y="3338806"/>
                        <a:pt x="335232" y="3232989"/>
                        <a:pt x="296317" y="3142555"/>
                      </a:cubicBezTo>
                      <a:cubicBezTo>
                        <a:pt x="256300" y="3049438"/>
                        <a:pt x="165052" y="3043351"/>
                        <a:pt x="93932" y="2985986"/>
                      </a:cubicBezTo>
                      <a:cubicBezTo>
                        <a:pt x="24441" y="2929962"/>
                        <a:pt x="0" y="2867037"/>
                        <a:pt x="0" y="2800230"/>
                      </a:cubicBezTo>
                      <a:cubicBezTo>
                        <a:pt x="0" y="2797067"/>
                        <a:pt x="48" y="2793952"/>
                        <a:pt x="192" y="2790789"/>
                      </a:cubicBezTo>
                      <a:cubicBezTo>
                        <a:pt x="192" y="2790406"/>
                        <a:pt x="192" y="2790022"/>
                        <a:pt x="240" y="2789639"/>
                      </a:cubicBezTo>
                      <a:cubicBezTo>
                        <a:pt x="336" y="2786428"/>
                        <a:pt x="479" y="2783217"/>
                        <a:pt x="719" y="2780006"/>
                      </a:cubicBezTo>
                      <a:cubicBezTo>
                        <a:pt x="719" y="2779766"/>
                        <a:pt x="767" y="2779479"/>
                        <a:pt x="767" y="2779191"/>
                      </a:cubicBezTo>
                      <a:cubicBezTo>
                        <a:pt x="1006" y="2776268"/>
                        <a:pt x="1246" y="2773392"/>
                        <a:pt x="1534" y="2770421"/>
                      </a:cubicBezTo>
                      <a:cubicBezTo>
                        <a:pt x="1629" y="2769702"/>
                        <a:pt x="1677" y="2768983"/>
                        <a:pt x="1773" y="2768265"/>
                      </a:cubicBezTo>
                      <a:cubicBezTo>
                        <a:pt x="1965" y="2766299"/>
                        <a:pt x="2205" y="2764335"/>
                        <a:pt x="2444" y="2762370"/>
                      </a:cubicBezTo>
                      <a:cubicBezTo>
                        <a:pt x="2588" y="2760932"/>
                        <a:pt x="2780" y="2759542"/>
                        <a:pt x="3019" y="2758104"/>
                      </a:cubicBezTo>
                      <a:cubicBezTo>
                        <a:pt x="3403" y="2754989"/>
                        <a:pt x="3882" y="2751874"/>
                        <a:pt x="4409" y="2748759"/>
                      </a:cubicBezTo>
                      <a:cubicBezTo>
                        <a:pt x="4840" y="2745788"/>
                        <a:pt x="5368" y="2742816"/>
                        <a:pt x="5943" y="2739845"/>
                      </a:cubicBezTo>
                      <a:cubicBezTo>
                        <a:pt x="7237" y="2732609"/>
                        <a:pt x="8770" y="2725372"/>
                        <a:pt x="10495" y="2718087"/>
                      </a:cubicBezTo>
                      <a:cubicBezTo>
                        <a:pt x="12077" y="2711474"/>
                        <a:pt x="13754" y="2704765"/>
                        <a:pt x="15623" y="2698055"/>
                      </a:cubicBezTo>
                      <a:cubicBezTo>
                        <a:pt x="16726" y="2693934"/>
                        <a:pt x="17924" y="2689764"/>
                        <a:pt x="19170" y="2685595"/>
                      </a:cubicBezTo>
                      <a:cubicBezTo>
                        <a:pt x="19266" y="2685355"/>
                        <a:pt x="19314" y="2685067"/>
                        <a:pt x="19409" y="2684828"/>
                      </a:cubicBezTo>
                      <a:cubicBezTo>
                        <a:pt x="20416" y="2681425"/>
                        <a:pt x="21422" y="2678071"/>
                        <a:pt x="22525" y="2674668"/>
                      </a:cubicBezTo>
                      <a:cubicBezTo>
                        <a:pt x="23675" y="2671025"/>
                        <a:pt x="24873" y="2667335"/>
                        <a:pt x="26071" y="2663693"/>
                      </a:cubicBezTo>
                      <a:cubicBezTo>
                        <a:pt x="28228" y="2657175"/>
                        <a:pt x="30480" y="2650610"/>
                        <a:pt x="32780" y="2644044"/>
                      </a:cubicBezTo>
                      <a:cubicBezTo>
                        <a:pt x="34074" y="2640450"/>
                        <a:pt x="35368" y="2636903"/>
                        <a:pt x="36662" y="2633309"/>
                      </a:cubicBezTo>
                      <a:cubicBezTo>
                        <a:pt x="37956" y="2629762"/>
                        <a:pt x="39298" y="2626168"/>
                        <a:pt x="40640" y="2622574"/>
                      </a:cubicBezTo>
                      <a:cubicBezTo>
                        <a:pt x="41982" y="2619027"/>
                        <a:pt x="43324" y="2615433"/>
                        <a:pt x="44714" y="2611839"/>
                      </a:cubicBezTo>
                      <a:cubicBezTo>
                        <a:pt x="46055" y="2608244"/>
                        <a:pt x="47445" y="2604650"/>
                        <a:pt x="48883" y="2601056"/>
                      </a:cubicBezTo>
                      <a:cubicBezTo>
                        <a:pt x="50273" y="2597461"/>
                        <a:pt x="51711" y="2593867"/>
                        <a:pt x="53148" y="2590273"/>
                      </a:cubicBezTo>
                      <a:cubicBezTo>
                        <a:pt x="62685" y="2566119"/>
                        <a:pt x="72702" y="2541821"/>
                        <a:pt x="82382" y="2517475"/>
                      </a:cubicBezTo>
                      <a:cubicBezTo>
                        <a:pt x="83724" y="2514169"/>
                        <a:pt x="85066" y="2510814"/>
                        <a:pt x="86360" y="2507507"/>
                      </a:cubicBezTo>
                      <a:cubicBezTo>
                        <a:pt x="89475" y="2499552"/>
                        <a:pt x="92590" y="2491548"/>
                        <a:pt x="95609" y="2483545"/>
                      </a:cubicBezTo>
                      <a:cubicBezTo>
                        <a:pt x="97479" y="2478561"/>
                        <a:pt x="99348" y="2473576"/>
                        <a:pt x="101169" y="2468592"/>
                      </a:cubicBezTo>
                      <a:lnTo>
                        <a:pt x="104188" y="2460253"/>
                      </a:lnTo>
                      <a:cubicBezTo>
                        <a:pt x="127671" y="2394405"/>
                        <a:pt x="146553" y="2329851"/>
                        <a:pt x="161458" y="2266015"/>
                      </a:cubicBezTo>
                      <a:cubicBezTo>
                        <a:pt x="163183" y="2258587"/>
                        <a:pt x="164860" y="2251207"/>
                        <a:pt x="166490" y="2243778"/>
                      </a:cubicBezTo>
                      <a:cubicBezTo>
                        <a:pt x="166538" y="2243539"/>
                        <a:pt x="166586" y="2243299"/>
                        <a:pt x="166634" y="2243059"/>
                      </a:cubicBezTo>
                      <a:cubicBezTo>
                        <a:pt x="168071" y="2236685"/>
                        <a:pt x="169413" y="2230359"/>
                        <a:pt x="170755" y="2223986"/>
                      </a:cubicBezTo>
                      <a:cubicBezTo>
                        <a:pt x="170803" y="2223794"/>
                        <a:pt x="170803" y="2223602"/>
                        <a:pt x="170851" y="2223411"/>
                      </a:cubicBezTo>
                      <a:cubicBezTo>
                        <a:pt x="172337" y="2216317"/>
                        <a:pt x="173774" y="2209273"/>
                        <a:pt x="175116" y="2202180"/>
                      </a:cubicBezTo>
                      <a:cubicBezTo>
                        <a:pt x="176075" y="2197340"/>
                        <a:pt x="177033" y="2192499"/>
                        <a:pt x="177896" y="2187611"/>
                      </a:cubicBezTo>
                      <a:cubicBezTo>
                        <a:pt x="178231" y="2185790"/>
                        <a:pt x="178567" y="2183968"/>
                        <a:pt x="178902" y="2182147"/>
                      </a:cubicBezTo>
                      <a:cubicBezTo>
                        <a:pt x="179477" y="2178984"/>
                        <a:pt x="180052" y="2175821"/>
                        <a:pt x="180580" y="2172658"/>
                      </a:cubicBezTo>
                      <a:cubicBezTo>
                        <a:pt x="181394" y="2168393"/>
                        <a:pt x="182113" y="2164128"/>
                        <a:pt x="182832" y="2159863"/>
                      </a:cubicBezTo>
                      <a:cubicBezTo>
                        <a:pt x="184030" y="2152817"/>
                        <a:pt x="185180" y="2145773"/>
                        <a:pt x="186283" y="2138728"/>
                      </a:cubicBezTo>
                      <a:cubicBezTo>
                        <a:pt x="187193" y="2133169"/>
                        <a:pt x="188008" y="2127657"/>
                        <a:pt x="188823" y="2122098"/>
                      </a:cubicBezTo>
                      <a:cubicBezTo>
                        <a:pt x="189158" y="2119845"/>
                        <a:pt x="189494" y="2117641"/>
                        <a:pt x="189781" y="2115388"/>
                      </a:cubicBezTo>
                      <a:cubicBezTo>
                        <a:pt x="190596" y="2109829"/>
                        <a:pt x="191363" y="2104318"/>
                        <a:pt x="192130" y="2098759"/>
                      </a:cubicBezTo>
                      <a:cubicBezTo>
                        <a:pt x="192225" y="2098040"/>
                        <a:pt x="192321" y="2097321"/>
                        <a:pt x="192417" y="2096554"/>
                      </a:cubicBezTo>
                      <a:cubicBezTo>
                        <a:pt x="193280" y="2090228"/>
                        <a:pt x="194094" y="2083854"/>
                        <a:pt x="194861" y="2077480"/>
                      </a:cubicBezTo>
                      <a:cubicBezTo>
                        <a:pt x="195676" y="2070723"/>
                        <a:pt x="196491" y="2063965"/>
                        <a:pt x="197209" y="2057208"/>
                      </a:cubicBezTo>
                      <a:cubicBezTo>
                        <a:pt x="197449" y="2055195"/>
                        <a:pt x="197689" y="2053134"/>
                        <a:pt x="197880" y="2051074"/>
                      </a:cubicBezTo>
                      <a:cubicBezTo>
                        <a:pt x="198551" y="2044892"/>
                        <a:pt x="199174" y="2038757"/>
                        <a:pt x="199797" y="2032575"/>
                      </a:cubicBezTo>
                      <a:cubicBezTo>
                        <a:pt x="200277" y="2027974"/>
                        <a:pt x="200708" y="2023326"/>
                        <a:pt x="201091" y="2018725"/>
                      </a:cubicBezTo>
                      <a:cubicBezTo>
                        <a:pt x="201475" y="2014555"/>
                        <a:pt x="201858" y="2010386"/>
                        <a:pt x="202194" y="2006216"/>
                      </a:cubicBezTo>
                      <a:cubicBezTo>
                        <a:pt x="202625" y="2001232"/>
                        <a:pt x="203008" y="1996248"/>
                        <a:pt x="203392" y="1991264"/>
                      </a:cubicBezTo>
                      <a:cubicBezTo>
                        <a:pt x="203967" y="1984267"/>
                        <a:pt x="204446" y="1977222"/>
                        <a:pt x="204925" y="1970177"/>
                      </a:cubicBezTo>
                      <a:cubicBezTo>
                        <a:pt x="205836" y="1956135"/>
                        <a:pt x="206603" y="1942093"/>
                        <a:pt x="207274" y="1928004"/>
                      </a:cubicBezTo>
                      <a:cubicBezTo>
                        <a:pt x="210005" y="1869488"/>
                        <a:pt x="210341" y="1810732"/>
                        <a:pt x="208807" y="1751210"/>
                      </a:cubicBezTo>
                      <a:cubicBezTo>
                        <a:pt x="206219" y="1652773"/>
                        <a:pt x="198599" y="1552323"/>
                        <a:pt x="188200" y="1447800"/>
                      </a:cubicBezTo>
                      <a:cubicBezTo>
                        <a:pt x="129013" y="851666"/>
                        <a:pt x="505891" y="312755"/>
                        <a:pt x="1012837" y="84730"/>
                      </a:cubicBezTo>
                      <a:cubicBezTo>
                        <a:pt x="1308196" y="-48164"/>
                        <a:pt x="1555151" y="-12652"/>
                        <a:pt x="1809199" y="107734"/>
                      </a:cubicBezTo>
                      <a:cubicBezTo>
                        <a:pt x="1875479" y="139173"/>
                        <a:pt x="1942285" y="176362"/>
                        <a:pt x="2010530" y="217865"/>
                      </a:cubicBezTo>
                      <a:cubicBezTo>
                        <a:pt x="2225232" y="348411"/>
                        <a:pt x="2407201" y="525109"/>
                        <a:pt x="2638533" y="621868"/>
                      </a:cubicBezTo>
                      <a:cubicBezTo>
                        <a:pt x="2992312" y="769812"/>
                        <a:pt x="3388935" y="784956"/>
                        <a:pt x="3764328" y="755338"/>
                      </a:cubicBezTo>
                      <a:cubicBezTo>
                        <a:pt x="4089304" y="729698"/>
                        <a:pt x="4442892" y="684266"/>
                        <a:pt x="4797437" y="666774"/>
                      </a:cubicBezTo>
                      <a:cubicBezTo>
                        <a:pt x="5220131" y="645879"/>
                        <a:pt x="5644168" y="664713"/>
                        <a:pt x="6022388" y="804077"/>
                      </a:cubicBezTo>
                      <a:cubicBezTo>
                        <a:pt x="6308737" y="909607"/>
                        <a:pt x="6477000" y="1144294"/>
                        <a:pt x="6583009" y="1422687"/>
                      </a:cubicBezTo>
                      <a:cubicBezTo>
                        <a:pt x="6596812" y="1458822"/>
                        <a:pt x="6609512" y="1495724"/>
                        <a:pt x="6621253" y="1533153"/>
                      </a:cubicBezTo>
                      <a:cubicBezTo>
                        <a:pt x="6626477" y="1549591"/>
                        <a:pt x="6631461" y="1566125"/>
                        <a:pt x="6636301" y="1582755"/>
                      </a:cubicBezTo>
                      <a:cubicBezTo>
                        <a:pt x="6639321" y="1593155"/>
                        <a:pt x="6642292" y="1603602"/>
                        <a:pt x="6645168" y="1614098"/>
                      </a:cubicBezTo>
                      <a:cubicBezTo>
                        <a:pt x="6673683" y="1717184"/>
                        <a:pt x="6696255" y="1809870"/>
                        <a:pt x="6718828" y="1895655"/>
                      </a:cubicBezTo>
                      <a:cubicBezTo>
                        <a:pt x="6721655" y="1906581"/>
                        <a:pt x="6724483" y="1917316"/>
                        <a:pt x="6727358" y="1928004"/>
                      </a:cubicBezTo>
                      <a:cubicBezTo>
                        <a:pt x="6732438" y="1946982"/>
                        <a:pt x="6737614" y="1965624"/>
                        <a:pt x="6742838" y="1983979"/>
                      </a:cubicBezTo>
                      <a:cubicBezTo>
                        <a:pt x="6789181" y="2146731"/>
                        <a:pt x="6843288" y="2286958"/>
                        <a:pt x="6951214" y="2433272"/>
                      </a:cubicBezTo>
                      <a:cubicBezTo>
                        <a:pt x="6995688" y="2493609"/>
                        <a:pt x="7049315" y="2554904"/>
                        <a:pt x="7115307" y="2619267"/>
                      </a:cubicBezTo>
                      <a:cubicBezTo>
                        <a:pt x="7175213" y="2677687"/>
                        <a:pt x="7258075" y="2731363"/>
                        <a:pt x="7346591" y="2786044"/>
                      </a:cubicBezTo>
                      <a:cubicBezTo>
                        <a:pt x="7382726" y="2808377"/>
                        <a:pt x="7419820" y="2830902"/>
                        <a:pt x="7456722" y="2853953"/>
                      </a:cubicBezTo>
                      <a:cubicBezTo>
                        <a:pt x="7460891" y="2856541"/>
                        <a:pt x="7465060" y="2859177"/>
                        <a:pt x="7469182" y="2861813"/>
                      </a:cubicBezTo>
                      <a:cubicBezTo>
                        <a:pt x="7477425" y="2866989"/>
                        <a:pt x="7485620" y="2872213"/>
                        <a:pt x="7493815" y="2877436"/>
                      </a:cubicBezTo>
                      <a:cubicBezTo>
                        <a:pt x="7510445" y="2888123"/>
                        <a:pt x="7526931" y="2898954"/>
                        <a:pt x="7543226" y="2909977"/>
                      </a:cubicBezTo>
                      <a:cubicBezTo>
                        <a:pt x="7547251" y="2912709"/>
                        <a:pt x="7551277" y="2915441"/>
                        <a:pt x="7555302" y="2918220"/>
                      </a:cubicBezTo>
                      <a:cubicBezTo>
                        <a:pt x="7560143" y="2921527"/>
                        <a:pt x="7564935" y="2924834"/>
                        <a:pt x="7569679" y="2928189"/>
                      </a:cubicBezTo>
                      <a:cubicBezTo>
                        <a:pt x="7574424" y="2931495"/>
                        <a:pt x="7579169" y="2934850"/>
                        <a:pt x="7583866" y="2938205"/>
                      </a:cubicBezTo>
                      <a:cubicBezTo>
                        <a:pt x="7588226" y="2941320"/>
                        <a:pt x="7592540" y="2944483"/>
                        <a:pt x="7596853" y="2947646"/>
                      </a:cubicBezTo>
                      <a:cubicBezTo>
                        <a:pt x="7600639" y="2950425"/>
                        <a:pt x="7604377" y="2953205"/>
                        <a:pt x="7608115" y="2956033"/>
                      </a:cubicBezTo>
                      <a:cubicBezTo>
                        <a:pt x="7612141" y="2959052"/>
                        <a:pt x="7616119" y="2962023"/>
                        <a:pt x="7620048" y="2965090"/>
                      </a:cubicBezTo>
                      <a:cubicBezTo>
                        <a:pt x="7631886" y="2974148"/>
                        <a:pt x="7643483" y="2983397"/>
                        <a:pt x="7654746" y="2992839"/>
                      </a:cubicBezTo>
                      <a:cubicBezTo>
                        <a:pt x="7657957" y="2995523"/>
                        <a:pt x="7661168" y="2998206"/>
                        <a:pt x="7664330" y="3000938"/>
                      </a:cubicBezTo>
                      <a:cubicBezTo>
                        <a:pt x="7665241" y="3001705"/>
                        <a:pt x="7666152" y="3002519"/>
                        <a:pt x="7667062" y="3003286"/>
                      </a:cubicBezTo>
                      <a:cubicBezTo>
                        <a:pt x="7670321" y="3006114"/>
                        <a:pt x="7673628" y="3008989"/>
                        <a:pt x="7676839" y="3011865"/>
                      </a:cubicBezTo>
                      <a:cubicBezTo>
                        <a:pt x="7680434" y="3015076"/>
                        <a:pt x="7684028" y="3018287"/>
                        <a:pt x="7687574" y="3021546"/>
                      </a:cubicBezTo>
                      <a:cubicBezTo>
                        <a:pt x="7691121" y="3024804"/>
                        <a:pt x="7694571" y="3028063"/>
                        <a:pt x="7698069" y="3031322"/>
                      </a:cubicBezTo>
                      <a:cubicBezTo>
                        <a:pt x="7704971" y="3037888"/>
                        <a:pt x="7711728" y="3044549"/>
                        <a:pt x="7718246" y="3051307"/>
                      </a:cubicBezTo>
                      <a:cubicBezTo>
                        <a:pt x="7721553" y="3054709"/>
                        <a:pt x="7724764" y="3058112"/>
                        <a:pt x="7727974" y="3061514"/>
                      </a:cubicBezTo>
                      <a:cubicBezTo>
                        <a:pt x="7731090" y="3064869"/>
                        <a:pt x="7734205" y="3068272"/>
                        <a:pt x="7737272" y="3071675"/>
                      </a:cubicBezTo>
                      <a:cubicBezTo>
                        <a:pt x="7737272" y="3071722"/>
                        <a:pt x="7737320" y="3071770"/>
                        <a:pt x="7737367" y="3071818"/>
                      </a:cubicBezTo>
                      <a:cubicBezTo>
                        <a:pt x="7740483" y="3075317"/>
                        <a:pt x="7743502" y="3078767"/>
                        <a:pt x="7746473" y="3082314"/>
                      </a:cubicBezTo>
                      <a:cubicBezTo>
                        <a:pt x="7749492" y="3085812"/>
                        <a:pt x="7752416" y="3089359"/>
                        <a:pt x="7755292" y="3092905"/>
                      </a:cubicBezTo>
                      <a:cubicBezTo>
                        <a:pt x="7757113" y="3095158"/>
                        <a:pt x="7758933" y="3097410"/>
                        <a:pt x="7760707" y="3099663"/>
                      </a:cubicBezTo>
                      <a:cubicBezTo>
                        <a:pt x="7762911" y="3102538"/>
                        <a:pt x="7765116" y="3105365"/>
                        <a:pt x="7767273" y="3108241"/>
                      </a:cubicBezTo>
                      <a:cubicBezTo>
                        <a:pt x="7772640" y="3115334"/>
                        <a:pt x="7777768" y="3122570"/>
                        <a:pt x="7782704" y="3129903"/>
                      </a:cubicBezTo>
                      <a:cubicBezTo>
                        <a:pt x="7788024" y="3137858"/>
                        <a:pt x="7793104" y="3145957"/>
                        <a:pt x="7797849" y="3154201"/>
                      </a:cubicBezTo>
                      <a:cubicBezTo>
                        <a:pt x="7799430" y="3156884"/>
                        <a:pt x="7800963" y="3159616"/>
                        <a:pt x="7802401" y="3162348"/>
                      </a:cubicBezTo>
                      <a:cubicBezTo>
                        <a:pt x="7803455" y="3164169"/>
                        <a:pt x="7804510" y="3166038"/>
                        <a:pt x="7805468" y="3167955"/>
                      </a:cubicBezTo>
                      <a:cubicBezTo>
                        <a:pt x="7806715" y="3170255"/>
                        <a:pt x="7807913" y="3172556"/>
                        <a:pt x="7809111" y="3174904"/>
                      </a:cubicBezTo>
                      <a:cubicBezTo>
                        <a:pt x="7812273" y="3181134"/>
                        <a:pt x="7815245" y="3187460"/>
                        <a:pt x="7818073" y="3193882"/>
                      </a:cubicBezTo>
                      <a:cubicBezTo>
                        <a:pt x="7819271" y="3196470"/>
                        <a:pt x="7820373" y="3199106"/>
                        <a:pt x="7821427" y="3201742"/>
                      </a:cubicBezTo>
                      <a:cubicBezTo>
                        <a:pt x="7824303" y="3208595"/>
                        <a:pt x="7826939" y="3215592"/>
                        <a:pt x="7829383" y="3222685"/>
                      </a:cubicBezTo>
                      <a:cubicBezTo>
                        <a:pt x="7830006" y="3224506"/>
                        <a:pt x="7830629" y="3226375"/>
                        <a:pt x="7831204" y="3228196"/>
                      </a:cubicBezTo>
                      <a:cubicBezTo>
                        <a:pt x="7831731" y="3229729"/>
                        <a:pt x="7832210" y="3231263"/>
                        <a:pt x="7832689" y="3232797"/>
                      </a:cubicBezTo>
                      <a:cubicBezTo>
                        <a:pt x="7833456" y="3235289"/>
                        <a:pt x="7834223" y="3237781"/>
                        <a:pt x="7834942" y="3240321"/>
                      </a:cubicBezTo>
                      <a:cubicBezTo>
                        <a:pt x="7835325" y="3241663"/>
                        <a:pt x="7835709" y="3242957"/>
                        <a:pt x="7836044" y="3244299"/>
                      </a:cubicBezTo>
                      <a:cubicBezTo>
                        <a:pt x="7836571" y="3246024"/>
                        <a:pt x="7837003" y="3247845"/>
                        <a:pt x="7837482" y="3249618"/>
                      </a:cubicBezTo>
                      <a:cubicBezTo>
                        <a:pt x="7837770" y="3250720"/>
                        <a:pt x="7838057" y="3251823"/>
                        <a:pt x="7838297" y="3252877"/>
                      </a:cubicBezTo>
                      <a:cubicBezTo>
                        <a:pt x="7838824" y="3254842"/>
                        <a:pt x="7839303" y="3256855"/>
                        <a:pt x="7839735" y="3258868"/>
                      </a:cubicBezTo>
                      <a:cubicBezTo>
                        <a:pt x="7839974" y="3259874"/>
                        <a:pt x="7840214" y="3260833"/>
                        <a:pt x="7840405" y="3261839"/>
                      </a:cubicBezTo>
                      <a:cubicBezTo>
                        <a:pt x="7841076" y="3264906"/>
                        <a:pt x="7841747" y="3268022"/>
                        <a:pt x="7842322" y="3271136"/>
                      </a:cubicBezTo>
                      <a:cubicBezTo>
                        <a:pt x="7913251" y="3641305"/>
                        <a:pt x="7505221" y="3963550"/>
                        <a:pt x="7200517" y="3962112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4" name="图形 7">
                  <a:extLst>
                    <a:ext uri="{FF2B5EF4-FFF2-40B4-BE49-F238E27FC236}">
                      <a16:creationId xmlns:a16="http://schemas.microsoft.com/office/drawing/2014/main" id="{2600CA4F-7249-7B0E-972A-37480D5EF149}"/>
                    </a:ext>
                  </a:extLst>
                </p:cNvPr>
                <p:cNvGrpSpPr/>
                <p:nvPr/>
              </p:nvGrpSpPr>
              <p:grpSpPr>
                <a:xfrm>
                  <a:off x="4050629" y="2970074"/>
                  <a:ext cx="5363761" cy="959405"/>
                  <a:chOff x="4050629" y="2970074"/>
                  <a:chExt cx="5363761" cy="959405"/>
                </a:xfrm>
                <a:solidFill>
                  <a:srgbClr val="FF0202"/>
                </a:solidFill>
              </p:grpSpPr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EAC5EF83-F309-D25C-2F9F-17DDD36E54A2}"/>
                      </a:ext>
                    </a:extLst>
                  </p:cNvPr>
                  <p:cNvSpPr/>
                  <p:nvPr/>
                </p:nvSpPr>
                <p:spPr>
                  <a:xfrm>
                    <a:off x="4050629" y="3269986"/>
                    <a:ext cx="5363761" cy="659493"/>
                  </a:xfrm>
                  <a:custGeom>
                    <a:avLst/>
                    <a:gdLst>
                      <a:gd name="connsiteX0" fmla="*/ 5363762 w 5363761"/>
                      <a:gd name="connsiteY0" fmla="*/ 546627 h 659493"/>
                      <a:gd name="connsiteX1" fmla="*/ 5354512 w 5363761"/>
                      <a:gd name="connsiteY1" fmla="*/ 537186 h 659493"/>
                      <a:gd name="connsiteX2" fmla="*/ 5289958 w 5363761"/>
                      <a:gd name="connsiteY2" fmla="*/ 469756 h 659493"/>
                      <a:gd name="connsiteX3" fmla="*/ 5219461 w 5363761"/>
                      <a:gd name="connsiteY3" fmla="*/ 402326 h 659493"/>
                      <a:gd name="connsiteX4" fmla="*/ 5200674 w 5363761"/>
                      <a:gd name="connsiteY4" fmla="*/ 386799 h 659493"/>
                      <a:gd name="connsiteX5" fmla="*/ 5180019 w 5363761"/>
                      <a:gd name="connsiteY5" fmla="*/ 371080 h 659493"/>
                      <a:gd name="connsiteX6" fmla="*/ 5159699 w 5363761"/>
                      <a:gd name="connsiteY6" fmla="*/ 357373 h 659493"/>
                      <a:gd name="connsiteX7" fmla="*/ 5137941 w 5363761"/>
                      <a:gd name="connsiteY7" fmla="*/ 344673 h 659493"/>
                      <a:gd name="connsiteX8" fmla="*/ 5115320 w 5363761"/>
                      <a:gd name="connsiteY8" fmla="*/ 333459 h 659493"/>
                      <a:gd name="connsiteX9" fmla="*/ 5103675 w 5363761"/>
                      <a:gd name="connsiteY9" fmla="*/ 328379 h 659493"/>
                      <a:gd name="connsiteX10" fmla="*/ 5091790 w 5363761"/>
                      <a:gd name="connsiteY10" fmla="*/ 324066 h 659493"/>
                      <a:gd name="connsiteX11" fmla="*/ 5085799 w 5363761"/>
                      <a:gd name="connsiteY11" fmla="*/ 321909 h 659493"/>
                      <a:gd name="connsiteX12" fmla="*/ 5079665 w 5363761"/>
                      <a:gd name="connsiteY12" fmla="*/ 320136 h 659493"/>
                      <a:gd name="connsiteX13" fmla="*/ 5067444 w 5363761"/>
                      <a:gd name="connsiteY13" fmla="*/ 316637 h 659493"/>
                      <a:gd name="connsiteX14" fmla="*/ 5042331 w 5363761"/>
                      <a:gd name="connsiteY14" fmla="*/ 311701 h 659493"/>
                      <a:gd name="connsiteX15" fmla="*/ 5016692 w 5363761"/>
                      <a:gd name="connsiteY15" fmla="*/ 309065 h 659493"/>
                      <a:gd name="connsiteX16" fmla="*/ 4990573 w 5363761"/>
                      <a:gd name="connsiteY16" fmla="*/ 309353 h 659493"/>
                      <a:gd name="connsiteX17" fmla="*/ 4937760 w 5363761"/>
                      <a:gd name="connsiteY17" fmla="*/ 317452 h 659493"/>
                      <a:gd name="connsiteX18" fmla="*/ 4832854 w 5363761"/>
                      <a:gd name="connsiteY18" fmla="*/ 360153 h 659493"/>
                      <a:gd name="connsiteX19" fmla="*/ 4781479 w 5363761"/>
                      <a:gd name="connsiteY19" fmla="*/ 391256 h 659493"/>
                      <a:gd name="connsiteX20" fmla="*/ 4730631 w 5363761"/>
                      <a:gd name="connsiteY20" fmla="*/ 426768 h 659493"/>
                      <a:gd name="connsiteX21" fmla="*/ 4627928 w 5363761"/>
                      <a:gd name="connsiteY21" fmla="*/ 505364 h 659493"/>
                      <a:gd name="connsiteX22" fmla="*/ 4574253 w 5363761"/>
                      <a:gd name="connsiteY22" fmla="*/ 545956 h 659493"/>
                      <a:gd name="connsiteX23" fmla="*/ 4517462 w 5363761"/>
                      <a:gd name="connsiteY23" fmla="*/ 585542 h 659493"/>
                      <a:gd name="connsiteX24" fmla="*/ 4386197 w 5363761"/>
                      <a:gd name="connsiteY24" fmla="*/ 649138 h 659493"/>
                      <a:gd name="connsiteX25" fmla="*/ 4308655 w 5363761"/>
                      <a:gd name="connsiteY25" fmla="*/ 659346 h 659493"/>
                      <a:gd name="connsiteX26" fmla="*/ 4230394 w 5363761"/>
                      <a:gd name="connsiteY26" fmla="*/ 642045 h 659493"/>
                      <a:gd name="connsiteX27" fmla="*/ 4163683 w 5363761"/>
                      <a:gd name="connsiteY27" fmla="*/ 600303 h 659493"/>
                      <a:gd name="connsiteX28" fmla="*/ 4135504 w 5363761"/>
                      <a:gd name="connsiteY28" fmla="*/ 573896 h 659493"/>
                      <a:gd name="connsiteX29" fmla="*/ 4122516 w 5363761"/>
                      <a:gd name="connsiteY29" fmla="*/ 559758 h 659493"/>
                      <a:gd name="connsiteX30" fmla="*/ 4110103 w 5363761"/>
                      <a:gd name="connsiteY30" fmla="*/ 544854 h 659493"/>
                      <a:gd name="connsiteX31" fmla="*/ 4103969 w 5363761"/>
                      <a:gd name="connsiteY31" fmla="*/ 537378 h 659493"/>
                      <a:gd name="connsiteX32" fmla="*/ 4098554 w 5363761"/>
                      <a:gd name="connsiteY32" fmla="*/ 530045 h 659493"/>
                      <a:gd name="connsiteX33" fmla="*/ 4093090 w 5363761"/>
                      <a:gd name="connsiteY33" fmla="*/ 522713 h 659493"/>
                      <a:gd name="connsiteX34" fmla="*/ 4090358 w 5363761"/>
                      <a:gd name="connsiteY34" fmla="*/ 519023 h 659493"/>
                      <a:gd name="connsiteX35" fmla="*/ 4088681 w 5363761"/>
                      <a:gd name="connsiteY35" fmla="*/ 516818 h 659493"/>
                      <a:gd name="connsiteX36" fmla="*/ 4087339 w 5363761"/>
                      <a:gd name="connsiteY36" fmla="*/ 514901 h 659493"/>
                      <a:gd name="connsiteX37" fmla="*/ 4066157 w 5363761"/>
                      <a:gd name="connsiteY37" fmla="*/ 484565 h 659493"/>
                      <a:gd name="connsiteX38" fmla="*/ 4024319 w 5363761"/>
                      <a:gd name="connsiteY38" fmla="*/ 423461 h 659493"/>
                      <a:gd name="connsiteX39" fmla="*/ 3935802 w 5363761"/>
                      <a:gd name="connsiteY39" fmla="*/ 304560 h 659493"/>
                      <a:gd name="connsiteX40" fmla="*/ 3827253 w 5363761"/>
                      <a:gd name="connsiteY40" fmla="*/ 203631 h 659493"/>
                      <a:gd name="connsiteX41" fmla="*/ 3811869 w 5363761"/>
                      <a:gd name="connsiteY41" fmla="*/ 193040 h 659493"/>
                      <a:gd name="connsiteX42" fmla="*/ 3795766 w 5363761"/>
                      <a:gd name="connsiteY42" fmla="*/ 183647 h 659493"/>
                      <a:gd name="connsiteX43" fmla="*/ 3779472 w 5363761"/>
                      <a:gd name="connsiteY43" fmla="*/ 174397 h 659493"/>
                      <a:gd name="connsiteX44" fmla="*/ 3762555 w 5363761"/>
                      <a:gd name="connsiteY44" fmla="*/ 166250 h 659493"/>
                      <a:gd name="connsiteX45" fmla="*/ 3754072 w 5363761"/>
                      <a:gd name="connsiteY45" fmla="*/ 162176 h 659493"/>
                      <a:gd name="connsiteX46" fmla="*/ 3745494 w 5363761"/>
                      <a:gd name="connsiteY46" fmla="*/ 158438 h 659493"/>
                      <a:gd name="connsiteX47" fmla="*/ 3728097 w 5363761"/>
                      <a:gd name="connsiteY47" fmla="*/ 151777 h 659493"/>
                      <a:gd name="connsiteX48" fmla="*/ 3719423 w 5363761"/>
                      <a:gd name="connsiteY48" fmla="*/ 148422 h 659493"/>
                      <a:gd name="connsiteX49" fmla="*/ 3710461 w 5363761"/>
                      <a:gd name="connsiteY49" fmla="*/ 145355 h 659493"/>
                      <a:gd name="connsiteX50" fmla="*/ 3691914 w 5363761"/>
                      <a:gd name="connsiteY50" fmla="*/ 139892 h 659493"/>
                      <a:gd name="connsiteX51" fmla="*/ 3541335 w 5363761"/>
                      <a:gd name="connsiteY51" fmla="*/ 118422 h 659493"/>
                      <a:gd name="connsiteX52" fmla="*/ 3388887 w 5363761"/>
                      <a:gd name="connsiteY52" fmla="*/ 136393 h 659493"/>
                      <a:gd name="connsiteX53" fmla="*/ 3245401 w 5363761"/>
                      <a:gd name="connsiteY53" fmla="*/ 192705 h 659493"/>
                      <a:gd name="connsiteX54" fmla="*/ 3212237 w 5363761"/>
                      <a:gd name="connsiteY54" fmla="*/ 212545 h 659493"/>
                      <a:gd name="connsiteX55" fmla="*/ 3180511 w 5363761"/>
                      <a:gd name="connsiteY55" fmla="*/ 234543 h 659493"/>
                      <a:gd name="connsiteX56" fmla="*/ 3150606 w 5363761"/>
                      <a:gd name="connsiteY56" fmla="*/ 258361 h 659493"/>
                      <a:gd name="connsiteX57" fmla="*/ 3121756 w 5363761"/>
                      <a:gd name="connsiteY57" fmla="*/ 284767 h 659493"/>
                      <a:gd name="connsiteX58" fmla="*/ 3114663 w 5363761"/>
                      <a:gd name="connsiteY58" fmla="*/ 291621 h 659493"/>
                      <a:gd name="connsiteX59" fmla="*/ 3112842 w 5363761"/>
                      <a:gd name="connsiteY59" fmla="*/ 293346 h 659493"/>
                      <a:gd name="connsiteX60" fmla="*/ 3111548 w 5363761"/>
                      <a:gd name="connsiteY60" fmla="*/ 294736 h 659493"/>
                      <a:gd name="connsiteX61" fmla="*/ 3108145 w 5363761"/>
                      <a:gd name="connsiteY61" fmla="*/ 298282 h 659493"/>
                      <a:gd name="connsiteX62" fmla="*/ 3094678 w 5363761"/>
                      <a:gd name="connsiteY62" fmla="*/ 312516 h 659493"/>
                      <a:gd name="connsiteX63" fmla="*/ 3068081 w 5363761"/>
                      <a:gd name="connsiteY63" fmla="*/ 341510 h 659493"/>
                      <a:gd name="connsiteX64" fmla="*/ 3015028 w 5363761"/>
                      <a:gd name="connsiteY64" fmla="*/ 400457 h 659493"/>
                      <a:gd name="connsiteX65" fmla="*/ 2900153 w 5363761"/>
                      <a:gd name="connsiteY65" fmla="*/ 513895 h 659493"/>
                      <a:gd name="connsiteX66" fmla="*/ 2830902 w 5363761"/>
                      <a:gd name="connsiteY66" fmla="*/ 560525 h 659493"/>
                      <a:gd name="connsiteX67" fmla="*/ 2748903 w 5363761"/>
                      <a:gd name="connsiteY67" fmla="*/ 588417 h 659493"/>
                      <a:gd name="connsiteX68" fmla="*/ 2660913 w 5363761"/>
                      <a:gd name="connsiteY68" fmla="*/ 584823 h 659493"/>
                      <a:gd name="connsiteX69" fmla="*/ 2580784 w 5363761"/>
                      <a:gd name="connsiteY69" fmla="*/ 552761 h 659493"/>
                      <a:gd name="connsiteX70" fmla="*/ 2562141 w 5363761"/>
                      <a:gd name="connsiteY70" fmla="*/ 541451 h 659493"/>
                      <a:gd name="connsiteX71" fmla="*/ 2545847 w 5363761"/>
                      <a:gd name="connsiteY71" fmla="*/ 530189 h 659493"/>
                      <a:gd name="connsiteX72" fmla="*/ 2541821 w 5363761"/>
                      <a:gd name="connsiteY72" fmla="*/ 527409 h 659493"/>
                      <a:gd name="connsiteX73" fmla="*/ 2539809 w 5363761"/>
                      <a:gd name="connsiteY73" fmla="*/ 525972 h 659493"/>
                      <a:gd name="connsiteX74" fmla="*/ 2537077 w 5363761"/>
                      <a:gd name="connsiteY74" fmla="*/ 523959 h 659493"/>
                      <a:gd name="connsiteX75" fmla="*/ 2528786 w 5363761"/>
                      <a:gd name="connsiteY75" fmla="*/ 517537 h 659493"/>
                      <a:gd name="connsiteX76" fmla="*/ 2512683 w 5363761"/>
                      <a:gd name="connsiteY76" fmla="*/ 504262 h 659493"/>
                      <a:gd name="connsiteX77" fmla="*/ 2454647 w 5363761"/>
                      <a:gd name="connsiteY77" fmla="*/ 446992 h 659493"/>
                      <a:gd name="connsiteX78" fmla="*/ 2352519 w 5363761"/>
                      <a:gd name="connsiteY78" fmla="*/ 330152 h 659493"/>
                      <a:gd name="connsiteX79" fmla="*/ 2300090 w 5363761"/>
                      <a:gd name="connsiteY79" fmla="*/ 278681 h 659493"/>
                      <a:gd name="connsiteX80" fmla="*/ 2243060 w 5363761"/>
                      <a:gd name="connsiteY80" fmla="*/ 238089 h 659493"/>
                      <a:gd name="connsiteX81" fmla="*/ 2180758 w 5363761"/>
                      <a:gd name="connsiteY81" fmla="*/ 213504 h 659493"/>
                      <a:gd name="connsiteX82" fmla="*/ 2173234 w 5363761"/>
                      <a:gd name="connsiteY82" fmla="*/ 212018 h 659493"/>
                      <a:gd name="connsiteX83" fmla="*/ 2169448 w 5363761"/>
                      <a:gd name="connsiteY83" fmla="*/ 211203 h 659493"/>
                      <a:gd name="connsiteX84" fmla="*/ 2165278 w 5363761"/>
                      <a:gd name="connsiteY84" fmla="*/ 210436 h 659493"/>
                      <a:gd name="connsiteX85" fmla="*/ 2155885 w 5363761"/>
                      <a:gd name="connsiteY85" fmla="*/ 209143 h 659493"/>
                      <a:gd name="connsiteX86" fmla="*/ 2151236 w 5363761"/>
                      <a:gd name="connsiteY86" fmla="*/ 208472 h 659493"/>
                      <a:gd name="connsiteX87" fmla="*/ 2150086 w 5363761"/>
                      <a:gd name="connsiteY87" fmla="*/ 208424 h 659493"/>
                      <a:gd name="connsiteX88" fmla="*/ 2147977 w 5363761"/>
                      <a:gd name="connsiteY88" fmla="*/ 208280 h 659493"/>
                      <a:gd name="connsiteX89" fmla="*/ 2131348 w 5363761"/>
                      <a:gd name="connsiteY89" fmla="*/ 207178 h 659493"/>
                      <a:gd name="connsiteX90" fmla="*/ 2114670 w 5363761"/>
                      <a:gd name="connsiteY90" fmla="*/ 207370 h 659493"/>
                      <a:gd name="connsiteX91" fmla="*/ 2048199 w 5363761"/>
                      <a:gd name="connsiteY91" fmla="*/ 217913 h 659493"/>
                      <a:gd name="connsiteX92" fmla="*/ 1983069 w 5363761"/>
                      <a:gd name="connsiteY92" fmla="*/ 241539 h 659493"/>
                      <a:gd name="connsiteX93" fmla="*/ 1855973 w 5363761"/>
                      <a:gd name="connsiteY93" fmla="*/ 308538 h 659493"/>
                      <a:gd name="connsiteX94" fmla="*/ 1722551 w 5363761"/>
                      <a:gd name="connsiteY94" fmla="*/ 375585 h 659493"/>
                      <a:gd name="connsiteX95" fmla="*/ 1648029 w 5363761"/>
                      <a:gd name="connsiteY95" fmla="*/ 397486 h 659493"/>
                      <a:gd name="connsiteX96" fmla="*/ 1568570 w 5363761"/>
                      <a:gd name="connsiteY96" fmla="*/ 402135 h 659493"/>
                      <a:gd name="connsiteX97" fmla="*/ 1558553 w 5363761"/>
                      <a:gd name="connsiteY97" fmla="*/ 401368 h 659493"/>
                      <a:gd name="connsiteX98" fmla="*/ 1548633 w 5363761"/>
                      <a:gd name="connsiteY98" fmla="*/ 399786 h 659493"/>
                      <a:gd name="connsiteX99" fmla="*/ 1538761 w 5363761"/>
                      <a:gd name="connsiteY99" fmla="*/ 398109 h 659493"/>
                      <a:gd name="connsiteX100" fmla="*/ 1529032 w 5363761"/>
                      <a:gd name="connsiteY100" fmla="*/ 396048 h 659493"/>
                      <a:gd name="connsiteX101" fmla="*/ 1509814 w 5363761"/>
                      <a:gd name="connsiteY101" fmla="*/ 390968 h 659493"/>
                      <a:gd name="connsiteX102" fmla="*/ 1490261 w 5363761"/>
                      <a:gd name="connsiteY102" fmla="*/ 383923 h 659493"/>
                      <a:gd name="connsiteX103" fmla="*/ 1480820 w 5363761"/>
                      <a:gd name="connsiteY103" fmla="*/ 380281 h 659493"/>
                      <a:gd name="connsiteX104" fmla="*/ 1473056 w 5363761"/>
                      <a:gd name="connsiteY104" fmla="*/ 376591 h 659493"/>
                      <a:gd name="connsiteX105" fmla="*/ 1465245 w 5363761"/>
                      <a:gd name="connsiteY105" fmla="*/ 372901 h 659493"/>
                      <a:gd name="connsiteX106" fmla="*/ 1461411 w 5363761"/>
                      <a:gd name="connsiteY106" fmla="*/ 371080 h 659493"/>
                      <a:gd name="connsiteX107" fmla="*/ 1458056 w 5363761"/>
                      <a:gd name="connsiteY107" fmla="*/ 369498 h 659493"/>
                      <a:gd name="connsiteX108" fmla="*/ 1455995 w 5363761"/>
                      <a:gd name="connsiteY108" fmla="*/ 368300 h 659493"/>
                      <a:gd name="connsiteX109" fmla="*/ 1423982 w 5363761"/>
                      <a:gd name="connsiteY109" fmla="*/ 349082 h 659493"/>
                      <a:gd name="connsiteX110" fmla="*/ 1394220 w 5363761"/>
                      <a:gd name="connsiteY110" fmla="*/ 327995 h 659493"/>
                      <a:gd name="connsiteX111" fmla="*/ 1380274 w 5363761"/>
                      <a:gd name="connsiteY111" fmla="*/ 316877 h 659493"/>
                      <a:gd name="connsiteX112" fmla="*/ 1366807 w 5363761"/>
                      <a:gd name="connsiteY112" fmla="*/ 305615 h 659493"/>
                      <a:gd name="connsiteX113" fmla="*/ 1316295 w 5363761"/>
                      <a:gd name="connsiteY113" fmla="*/ 260901 h 659493"/>
                      <a:gd name="connsiteX114" fmla="*/ 1268083 w 5363761"/>
                      <a:gd name="connsiteY114" fmla="*/ 220357 h 659493"/>
                      <a:gd name="connsiteX115" fmla="*/ 1243642 w 5363761"/>
                      <a:gd name="connsiteY115" fmla="*/ 203248 h 659493"/>
                      <a:gd name="connsiteX116" fmla="*/ 1231277 w 5363761"/>
                      <a:gd name="connsiteY116" fmla="*/ 195436 h 659493"/>
                      <a:gd name="connsiteX117" fmla="*/ 1218673 w 5363761"/>
                      <a:gd name="connsiteY117" fmla="*/ 188487 h 659493"/>
                      <a:gd name="connsiteX118" fmla="*/ 1205829 w 5363761"/>
                      <a:gd name="connsiteY118" fmla="*/ 182257 h 659493"/>
                      <a:gd name="connsiteX119" fmla="*/ 1199407 w 5363761"/>
                      <a:gd name="connsiteY119" fmla="*/ 179334 h 659493"/>
                      <a:gd name="connsiteX120" fmla="*/ 1193081 w 5363761"/>
                      <a:gd name="connsiteY120" fmla="*/ 176698 h 659493"/>
                      <a:gd name="connsiteX121" fmla="*/ 1180717 w 5363761"/>
                      <a:gd name="connsiteY121" fmla="*/ 172241 h 659493"/>
                      <a:gd name="connsiteX122" fmla="*/ 1177649 w 5363761"/>
                      <a:gd name="connsiteY122" fmla="*/ 171091 h 659493"/>
                      <a:gd name="connsiteX123" fmla="*/ 1176116 w 5363761"/>
                      <a:gd name="connsiteY123" fmla="*/ 170516 h 659493"/>
                      <a:gd name="connsiteX124" fmla="*/ 1174247 w 5363761"/>
                      <a:gd name="connsiteY124" fmla="*/ 169988 h 659493"/>
                      <a:gd name="connsiteX125" fmla="*/ 1166579 w 5363761"/>
                      <a:gd name="connsiteY125" fmla="*/ 168023 h 659493"/>
                      <a:gd name="connsiteX126" fmla="*/ 1151387 w 5363761"/>
                      <a:gd name="connsiteY126" fmla="*/ 164142 h 659493"/>
                      <a:gd name="connsiteX127" fmla="*/ 1138783 w 5363761"/>
                      <a:gd name="connsiteY127" fmla="*/ 162033 h 659493"/>
                      <a:gd name="connsiteX128" fmla="*/ 1110651 w 5363761"/>
                      <a:gd name="connsiteY128" fmla="*/ 158582 h 659493"/>
                      <a:gd name="connsiteX129" fmla="*/ 997309 w 5363761"/>
                      <a:gd name="connsiteY129" fmla="*/ 164956 h 659493"/>
                      <a:gd name="connsiteX130" fmla="*/ 781697 w 5363761"/>
                      <a:gd name="connsiteY130" fmla="*/ 223041 h 659493"/>
                      <a:gd name="connsiteX131" fmla="*/ 755866 w 5363761"/>
                      <a:gd name="connsiteY131" fmla="*/ 231044 h 659493"/>
                      <a:gd name="connsiteX132" fmla="*/ 729699 w 5363761"/>
                      <a:gd name="connsiteY132" fmla="*/ 238616 h 659493"/>
                      <a:gd name="connsiteX133" fmla="*/ 716519 w 5363761"/>
                      <a:gd name="connsiteY133" fmla="*/ 242162 h 659493"/>
                      <a:gd name="connsiteX134" fmla="*/ 703245 w 5363761"/>
                      <a:gd name="connsiteY134" fmla="*/ 245182 h 659493"/>
                      <a:gd name="connsiteX135" fmla="*/ 676838 w 5363761"/>
                      <a:gd name="connsiteY135" fmla="*/ 250549 h 659493"/>
                      <a:gd name="connsiteX136" fmla="*/ 573129 w 5363761"/>
                      <a:gd name="connsiteY136" fmla="*/ 258936 h 659493"/>
                      <a:gd name="connsiteX137" fmla="*/ 476370 w 5363761"/>
                      <a:gd name="connsiteY137" fmla="*/ 247003 h 659493"/>
                      <a:gd name="connsiteX138" fmla="*/ 390777 w 5363761"/>
                      <a:gd name="connsiteY138" fmla="*/ 219973 h 659493"/>
                      <a:gd name="connsiteX139" fmla="*/ 252083 w 5363761"/>
                      <a:gd name="connsiteY139" fmla="*/ 149908 h 659493"/>
                      <a:gd name="connsiteX140" fmla="*/ 146074 w 5363761"/>
                      <a:gd name="connsiteY140" fmla="*/ 86408 h 659493"/>
                      <a:gd name="connsiteX141" fmla="*/ 67238 w 5363761"/>
                      <a:gd name="connsiteY141" fmla="*/ 41023 h 659493"/>
                      <a:gd name="connsiteX142" fmla="*/ 17397 w 5363761"/>
                      <a:gd name="connsiteY142" fmla="*/ 14761 h 659493"/>
                      <a:gd name="connsiteX143" fmla="*/ 0 w 5363761"/>
                      <a:gd name="connsiteY143" fmla="*/ 6134 h 659493"/>
                      <a:gd name="connsiteX144" fmla="*/ 2732 w 5363761"/>
                      <a:gd name="connsiteY144" fmla="*/ 0 h 659493"/>
                      <a:gd name="connsiteX145" fmla="*/ 20751 w 5363761"/>
                      <a:gd name="connsiteY145" fmla="*/ 7189 h 659493"/>
                      <a:gd name="connsiteX146" fmla="*/ 72941 w 5363761"/>
                      <a:gd name="connsiteY146" fmla="*/ 29617 h 659493"/>
                      <a:gd name="connsiteX147" fmla="*/ 155371 w 5363761"/>
                      <a:gd name="connsiteY147" fmla="*/ 69634 h 659493"/>
                      <a:gd name="connsiteX148" fmla="*/ 264975 w 5363761"/>
                      <a:gd name="connsiteY148" fmla="*/ 126233 h 659493"/>
                      <a:gd name="connsiteX149" fmla="*/ 330200 w 5363761"/>
                      <a:gd name="connsiteY149" fmla="*/ 157528 h 659493"/>
                      <a:gd name="connsiteX150" fmla="*/ 403093 w 5363761"/>
                      <a:gd name="connsiteY150" fmla="*/ 186762 h 659493"/>
                      <a:gd name="connsiteX151" fmla="*/ 573177 w 5363761"/>
                      <a:gd name="connsiteY151" fmla="*/ 214941 h 659493"/>
                      <a:gd name="connsiteX152" fmla="*/ 667349 w 5363761"/>
                      <a:gd name="connsiteY152" fmla="*/ 203200 h 659493"/>
                      <a:gd name="connsiteX153" fmla="*/ 765403 w 5363761"/>
                      <a:gd name="connsiteY153" fmla="*/ 173391 h 659493"/>
                      <a:gd name="connsiteX154" fmla="*/ 871028 w 5363761"/>
                      <a:gd name="connsiteY154" fmla="*/ 137016 h 659493"/>
                      <a:gd name="connsiteX155" fmla="*/ 986670 w 5363761"/>
                      <a:gd name="connsiteY155" fmla="*/ 106057 h 659493"/>
                      <a:gd name="connsiteX156" fmla="*/ 1114725 w 5363761"/>
                      <a:gd name="connsiteY156" fmla="*/ 95897 h 659493"/>
                      <a:gd name="connsiteX157" fmla="*/ 1148320 w 5363761"/>
                      <a:gd name="connsiteY157" fmla="*/ 99156 h 659493"/>
                      <a:gd name="connsiteX158" fmla="*/ 1156754 w 5363761"/>
                      <a:gd name="connsiteY158" fmla="*/ 100402 h 659493"/>
                      <a:gd name="connsiteX159" fmla="*/ 1160972 w 5363761"/>
                      <a:gd name="connsiteY159" fmla="*/ 101025 h 659493"/>
                      <a:gd name="connsiteX160" fmla="*/ 1163033 w 5363761"/>
                      <a:gd name="connsiteY160" fmla="*/ 101313 h 659493"/>
                      <a:gd name="connsiteX161" fmla="*/ 1166579 w 5363761"/>
                      <a:gd name="connsiteY161" fmla="*/ 101983 h 659493"/>
                      <a:gd name="connsiteX162" fmla="*/ 1181867 w 5363761"/>
                      <a:gd name="connsiteY162" fmla="*/ 105530 h 659493"/>
                      <a:gd name="connsiteX163" fmla="*/ 1189535 w 5363761"/>
                      <a:gd name="connsiteY163" fmla="*/ 107303 h 659493"/>
                      <a:gd name="connsiteX164" fmla="*/ 1191500 w 5363761"/>
                      <a:gd name="connsiteY164" fmla="*/ 107782 h 659493"/>
                      <a:gd name="connsiteX165" fmla="*/ 1193704 w 5363761"/>
                      <a:gd name="connsiteY165" fmla="*/ 108453 h 659493"/>
                      <a:gd name="connsiteX166" fmla="*/ 1198113 w 5363761"/>
                      <a:gd name="connsiteY166" fmla="*/ 109843 h 659493"/>
                      <a:gd name="connsiteX167" fmla="*/ 1215797 w 5363761"/>
                      <a:gd name="connsiteY167" fmla="*/ 115642 h 659493"/>
                      <a:gd name="connsiteX168" fmla="*/ 1224184 w 5363761"/>
                      <a:gd name="connsiteY168" fmla="*/ 118901 h 659493"/>
                      <a:gd name="connsiteX169" fmla="*/ 1232331 w 5363761"/>
                      <a:gd name="connsiteY169" fmla="*/ 122351 h 659493"/>
                      <a:gd name="connsiteX170" fmla="*/ 1248482 w 5363761"/>
                      <a:gd name="connsiteY170" fmla="*/ 129684 h 659493"/>
                      <a:gd name="connsiteX171" fmla="*/ 1264153 w 5363761"/>
                      <a:gd name="connsiteY171" fmla="*/ 137879 h 659493"/>
                      <a:gd name="connsiteX172" fmla="*/ 1279297 w 5363761"/>
                      <a:gd name="connsiteY172" fmla="*/ 146889 h 659493"/>
                      <a:gd name="connsiteX173" fmla="*/ 1308387 w 5363761"/>
                      <a:gd name="connsiteY173" fmla="*/ 166394 h 659493"/>
                      <a:gd name="connsiteX174" fmla="*/ 1361440 w 5363761"/>
                      <a:gd name="connsiteY174" fmla="*/ 209430 h 659493"/>
                      <a:gd name="connsiteX175" fmla="*/ 1462417 w 5363761"/>
                      <a:gd name="connsiteY175" fmla="*/ 289991 h 659493"/>
                      <a:gd name="connsiteX176" fmla="*/ 1489063 w 5363761"/>
                      <a:gd name="connsiteY176" fmla="*/ 305663 h 659493"/>
                      <a:gd name="connsiteX177" fmla="*/ 1489926 w 5363761"/>
                      <a:gd name="connsiteY177" fmla="*/ 306190 h 659493"/>
                      <a:gd name="connsiteX178" fmla="*/ 1490117 w 5363761"/>
                      <a:gd name="connsiteY178" fmla="*/ 306286 h 659493"/>
                      <a:gd name="connsiteX179" fmla="*/ 1490357 w 5363761"/>
                      <a:gd name="connsiteY179" fmla="*/ 306429 h 659493"/>
                      <a:gd name="connsiteX180" fmla="*/ 1490405 w 5363761"/>
                      <a:gd name="connsiteY180" fmla="*/ 306429 h 659493"/>
                      <a:gd name="connsiteX181" fmla="*/ 1491268 w 5363761"/>
                      <a:gd name="connsiteY181" fmla="*/ 306861 h 659493"/>
                      <a:gd name="connsiteX182" fmla="*/ 1495197 w 5363761"/>
                      <a:gd name="connsiteY182" fmla="*/ 308634 h 659493"/>
                      <a:gd name="connsiteX183" fmla="*/ 1503009 w 5363761"/>
                      <a:gd name="connsiteY183" fmla="*/ 312228 h 659493"/>
                      <a:gd name="connsiteX184" fmla="*/ 1510821 w 5363761"/>
                      <a:gd name="connsiteY184" fmla="*/ 315822 h 659493"/>
                      <a:gd name="connsiteX185" fmla="*/ 1517482 w 5363761"/>
                      <a:gd name="connsiteY185" fmla="*/ 318219 h 659493"/>
                      <a:gd name="connsiteX186" fmla="*/ 1530566 w 5363761"/>
                      <a:gd name="connsiteY186" fmla="*/ 322724 h 659493"/>
                      <a:gd name="connsiteX187" fmla="*/ 1544895 w 5363761"/>
                      <a:gd name="connsiteY187" fmla="*/ 326366 h 659493"/>
                      <a:gd name="connsiteX188" fmla="*/ 1552132 w 5363761"/>
                      <a:gd name="connsiteY188" fmla="*/ 327804 h 659493"/>
                      <a:gd name="connsiteX189" fmla="*/ 1559416 w 5363761"/>
                      <a:gd name="connsiteY189" fmla="*/ 328954 h 659493"/>
                      <a:gd name="connsiteX190" fmla="*/ 1566749 w 5363761"/>
                      <a:gd name="connsiteY190" fmla="*/ 330104 h 659493"/>
                      <a:gd name="connsiteX191" fmla="*/ 1574129 w 5363761"/>
                      <a:gd name="connsiteY191" fmla="*/ 330535 h 659493"/>
                      <a:gd name="connsiteX192" fmla="*/ 1696241 w 5363761"/>
                      <a:gd name="connsiteY192" fmla="*/ 308442 h 659493"/>
                      <a:gd name="connsiteX193" fmla="*/ 1821084 w 5363761"/>
                      <a:gd name="connsiteY193" fmla="*/ 246140 h 659493"/>
                      <a:gd name="connsiteX194" fmla="*/ 1886118 w 5363761"/>
                      <a:gd name="connsiteY194" fmla="*/ 210724 h 659493"/>
                      <a:gd name="connsiteX195" fmla="*/ 1955369 w 5363761"/>
                      <a:gd name="connsiteY195" fmla="*/ 177512 h 659493"/>
                      <a:gd name="connsiteX196" fmla="*/ 2030754 w 5363761"/>
                      <a:gd name="connsiteY196" fmla="*/ 151489 h 659493"/>
                      <a:gd name="connsiteX197" fmla="*/ 2112657 w 5363761"/>
                      <a:gd name="connsiteY197" fmla="*/ 139796 h 659493"/>
                      <a:gd name="connsiteX198" fmla="*/ 2133744 w 5363761"/>
                      <a:gd name="connsiteY198" fmla="*/ 139844 h 659493"/>
                      <a:gd name="connsiteX199" fmla="*/ 2154831 w 5363761"/>
                      <a:gd name="connsiteY199" fmla="*/ 141521 h 659493"/>
                      <a:gd name="connsiteX200" fmla="*/ 2157467 w 5363761"/>
                      <a:gd name="connsiteY200" fmla="*/ 141761 h 659493"/>
                      <a:gd name="connsiteX201" fmla="*/ 2161013 w 5363761"/>
                      <a:gd name="connsiteY201" fmla="*/ 142192 h 659493"/>
                      <a:gd name="connsiteX202" fmla="*/ 2165709 w 5363761"/>
                      <a:gd name="connsiteY202" fmla="*/ 142911 h 659493"/>
                      <a:gd name="connsiteX203" fmla="*/ 2175055 w 5363761"/>
                      <a:gd name="connsiteY203" fmla="*/ 144349 h 659493"/>
                      <a:gd name="connsiteX204" fmla="*/ 2180231 w 5363761"/>
                      <a:gd name="connsiteY204" fmla="*/ 145355 h 659493"/>
                      <a:gd name="connsiteX205" fmla="*/ 2185742 w 5363761"/>
                      <a:gd name="connsiteY205" fmla="*/ 146553 h 659493"/>
                      <a:gd name="connsiteX206" fmla="*/ 2196765 w 5363761"/>
                      <a:gd name="connsiteY206" fmla="*/ 148997 h 659493"/>
                      <a:gd name="connsiteX207" fmla="*/ 2275313 w 5363761"/>
                      <a:gd name="connsiteY207" fmla="*/ 181538 h 659493"/>
                      <a:gd name="connsiteX208" fmla="*/ 2342215 w 5363761"/>
                      <a:gd name="connsiteY208" fmla="*/ 230804 h 659493"/>
                      <a:gd name="connsiteX209" fmla="*/ 2398814 w 5363761"/>
                      <a:gd name="connsiteY209" fmla="*/ 288362 h 659493"/>
                      <a:gd name="connsiteX210" fmla="*/ 2498833 w 5363761"/>
                      <a:gd name="connsiteY210" fmla="*/ 407406 h 659493"/>
                      <a:gd name="connsiteX211" fmla="*/ 2550783 w 5363761"/>
                      <a:gd name="connsiteY211" fmla="*/ 461178 h 659493"/>
                      <a:gd name="connsiteX212" fmla="*/ 2564633 w 5363761"/>
                      <a:gd name="connsiteY212" fmla="*/ 473111 h 659493"/>
                      <a:gd name="connsiteX213" fmla="*/ 2571678 w 5363761"/>
                      <a:gd name="connsiteY213" fmla="*/ 478862 h 659493"/>
                      <a:gd name="connsiteX214" fmla="*/ 2572829 w 5363761"/>
                      <a:gd name="connsiteY214" fmla="*/ 479772 h 659493"/>
                      <a:gd name="connsiteX215" fmla="*/ 2574793 w 5363761"/>
                      <a:gd name="connsiteY215" fmla="*/ 481258 h 659493"/>
                      <a:gd name="connsiteX216" fmla="*/ 2578771 w 5363761"/>
                      <a:gd name="connsiteY216" fmla="*/ 484134 h 659493"/>
                      <a:gd name="connsiteX217" fmla="*/ 2594490 w 5363761"/>
                      <a:gd name="connsiteY217" fmla="*/ 495539 h 659493"/>
                      <a:gd name="connsiteX218" fmla="*/ 2609155 w 5363761"/>
                      <a:gd name="connsiteY218" fmla="*/ 504981 h 659493"/>
                      <a:gd name="connsiteX219" fmla="*/ 2673614 w 5363761"/>
                      <a:gd name="connsiteY219" fmla="*/ 533448 h 659493"/>
                      <a:gd name="connsiteX220" fmla="*/ 2742050 w 5363761"/>
                      <a:gd name="connsiteY220" fmla="*/ 538624 h 659493"/>
                      <a:gd name="connsiteX221" fmla="*/ 2809863 w 5363761"/>
                      <a:gd name="connsiteY221" fmla="*/ 518591 h 659493"/>
                      <a:gd name="connsiteX222" fmla="*/ 2873363 w 5363761"/>
                      <a:gd name="connsiteY222" fmla="*/ 479581 h 659493"/>
                      <a:gd name="connsiteX223" fmla="*/ 2988334 w 5363761"/>
                      <a:gd name="connsiteY223" fmla="*/ 375249 h 659493"/>
                      <a:gd name="connsiteX224" fmla="*/ 3043735 w 5363761"/>
                      <a:gd name="connsiteY224" fmla="*/ 318554 h 659493"/>
                      <a:gd name="connsiteX225" fmla="*/ 3071914 w 5363761"/>
                      <a:gd name="connsiteY225" fmla="*/ 290327 h 659493"/>
                      <a:gd name="connsiteX226" fmla="*/ 3086244 w 5363761"/>
                      <a:gd name="connsiteY226" fmla="*/ 276381 h 659493"/>
                      <a:gd name="connsiteX227" fmla="*/ 3089838 w 5363761"/>
                      <a:gd name="connsiteY227" fmla="*/ 272930 h 659493"/>
                      <a:gd name="connsiteX228" fmla="*/ 3091995 w 5363761"/>
                      <a:gd name="connsiteY228" fmla="*/ 270822 h 659493"/>
                      <a:gd name="connsiteX229" fmla="*/ 3093864 w 5363761"/>
                      <a:gd name="connsiteY229" fmla="*/ 269192 h 659493"/>
                      <a:gd name="connsiteX230" fmla="*/ 3101244 w 5363761"/>
                      <a:gd name="connsiteY230" fmla="*/ 262578 h 659493"/>
                      <a:gd name="connsiteX231" fmla="*/ 3131677 w 5363761"/>
                      <a:gd name="connsiteY231" fmla="*/ 236507 h 659493"/>
                      <a:gd name="connsiteX232" fmla="*/ 3164409 w 5363761"/>
                      <a:gd name="connsiteY232" fmla="*/ 212114 h 659493"/>
                      <a:gd name="connsiteX233" fmla="*/ 3198387 w 5363761"/>
                      <a:gd name="connsiteY233" fmla="*/ 190212 h 659493"/>
                      <a:gd name="connsiteX234" fmla="*/ 3215784 w 5363761"/>
                      <a:gd name="connsiteY234" fmla="*/ 180005 h 659493"/>
                      <a:gd name="connsiteX235" fmla="*/ 3233612 w 5363761"/>
                      <a:gd name="connsiteY235" fmla="*/ 170611 h 659493"/>
                      <a:gd name="connsiteX236" fmla="*/ 3383759 w 5363761"/>
                      <a:gd name="connsiteY236" fmla="*/ 115306 h 659493"/>
                      <a:gd name="connsiteX237" fmla="*/ 3541575 w 5363761"/>
                      <a:gd name="connsiteY237" fmla="*/ 97958 h 659493"/>
                      <a:gd name="connsiteX238" fmla="*/ 3697665 w 5363761"/>
                      <a:gd name="connsiteY238" fmla="*/ 119907 h 659493"/>
                      <a:gd name="connsiteX239" fmla="*/ 3716260 w 5363761"/>
                      <a:gd name="connsiteY239" fmla="*/ 125131 h 659493"/>
                      <a:gd name="connsiteX240" fmla="*/ 3725605 w 5363761"/>
                      <a:gd name="connsiteY240" fmla="*/ 128150 h 659493"/>
                      <a:gd name="connsiteX241" fmla="*/ 3734951 w 5363761"/>
                      <a:gd name="connsiteY241" fmla="*/ 131601 h 659493"/>
                      <a:gd name="connsiteX242" fmla="*/ 3753641 w 5363761"/>
                      <a:gd name="connsiteY242" fmla="*/ 138406 h 659493"/>
                      <a:gd name="connsiteX243" fmla="*/ 3762746 w 5363761"/>
                      <a:gd name="connsiteY243" fmla="*/ 142240 h 659493"/>
                      <a:gd name="connsiteX244" fmla="*/ 3771708 w 5363761"/>
                      <a:gd name="connsiteY244" fmla="*/ 146313 h 659493"/>
                      <a:gd name="connsiteX245" fmla="*/ 3789584 w 5363761"/>
                      <a:gd name="connsiteY245" fmla="*/ 154509 h 659493"/>
                      <a:gd name="connsiteX246" fmla="*/ 3806933 w 5363761"/>
                      <a:gd name="connsiteY246" fmla="*/ 163758 h 659493"/>
                      <a:gd name="connsiteX247" fmla="*/ 3824090 w 5363761"/>
                      <a:gd name="connsiteY247" fmla="*/ 173295 h 659493"/>
                      <a:gd name="connsiteX248" fmla="*/ 3840528 w 5363761"/>
                      <a:gd name="connsiteY248" fmla="*/ 183982 h 659493"/>
                      <a:gd name="connsiteX249" fmla="*/ 3957512 w 5363761"/>
                      <a:gd name="connsiteY249" fmla="*/ 285391 h 659493"/>
                      <a:gd name="connsiteX250" fmla="*/ 4053217 w 5363761"/>
                      <a:gd name="connsiteY250" fmla="*/ 402566 h 659493"/>
                      <a:gd name="connsiteX251" fmla="*/ 4098027 w 5363761"/>
                      <a:gd name="connsiteY251" fmla="*/ 461370 h 659493"/>
                      <a:gd name="connsiteX252" fmla="*/ 4120407 w 5363761"/>
                      <a:gd name="connsiteY252" fmla="*/ 490220 h 659493"/>
                      <a:gd name="connsiteX253" fmla="*/ 4121797 w 5363761"/>
                      <a:gd name="connsiteY253" fmla="*/ 492041 h 659493"/>
                      <a:gd name="connsiteX254" fmla="*/ 4122995 w 5363761"/>
                      <a:gd name="connsiteY254" fmla="*/ 493431 h 659493"/>
                      <a:gd name="connsiteX255" fmla="*/ 4125871 w 5363761"/>
                      <a:gd name="connsiteY255" fmla="*/ 496977 h 659493"/>
                      <a:gd name="connsiteX256" fmla="*/ 4131717 w 5363761"/>
                      <a:gd name="connsiteY256" fmla="*/ 504022 h 659493"/>
                      <a:gd name="connsiteX257" fmla="*/ 4137517 w 5363761"/>
                      <a:gd name="connsiteY257" fmla="*/ 511067 h 659493"/>
                      <a:gd name="connsiteX258" fmla="*/ 4143315 w 5363761"/>
                      <a:gd name="connsiteY258" fmla="*/ 517489 h 659493"/>
                      <a:gd name="connsiteX259" fmla="*/ 4249037 w 5363761"/>
                      <a:gd name="connsiteY259" fmla="*/ 595702 h 659493"/>
                      <a:gd name="connsiteX260" fmla="*/ 4309374 w 5363761"/>
                      <a:gd name="connsiteY260" fmla="*/ 606581 h 659493"/>
                      <a:gd name="connsiteX261" fmla="*/ 4370286 w 5363761"/>
                      <a:gd name="connsiteY261" fmla="*/ 595989 h 659493"/>
                      <a:gd name="connsiteX262" fmla="*/ 4429041 w 5363761"/>
                      <a:gd name="connsiteY262" fmla="*/ 570446 h 659493"/>
                      <a:gd name="connsiteX263" fmla="*/ 4484922 w 5363761"/>
                      <a:gd name="connsiteY263" fmla="*/ 536371 h 659493"/>
                      <a:gd name="connsiteX264" fmla="*/ 4590931 w 5363761"/>
                      <a:gd name="connsiteY264" fmla="*/ 457631 h 659493"/>
                      <a:gd name="connsiteX265" fmla="*/ 4695406 w 5363761"/>
                      <a:gd name="connsiteY265" fmla="*/ 378220 h 659493"/>
                      <a:gd name="connsiteX266" fmla="*/ 4749082 w 5363761"/>
                      <a:gd name="connsiteY266" fmla="*/ 341414 h 659493"/>
                      <a:gd name="connsiteX267" fmla="*/ 4804770 w 5363761"/>
                      <a:gd name="connsiteY267" fmla="*/ 308442 h 659493"/>
                      <a:gd name="connsiteX268" fmla="*/ 4924677 w 5363761"/>
                      <a:gd name="connsiteY268" fmla="*/ 261907 h 659493"/>
                      <a:gd name="connsiteX269" fmla="*/ 4988129 w 5363761"/>
                      <a:gd name="connsiteY269" fmla="*/ 253569 h 659493"/>
                      <a:gd name="connsiteX270" fmla="*/ 5019855 w 5363761"/>
                      <a:gd name="connsiteY270" fmla="*/ 253904 h 659493"/>
                      <a:gd name="connsiteX271" fmla="*/ 5051006 w 5363761"/>
                      <a:gd name="connsiteY271" fmla="*/ 257786 h 659493"/>
                      <a:gd name="connsiteX272" fmla="*/ 5081246 w 5363761"/>
                      <a:gd name="connsiteY272" fmla="*/ 264400 h 659493"/>
                      <a:gd name="connsiteX273" fmla="*/ 5095863 w 5363761"/>
                      <a:gd name="connsiteY273" fmla="*/ 268904 h 659493"/>
                      <a:gd name="connsiteX274" fmla="*/ 5103100 w 5363761"/>
                      <a:gd name="connsiteY274" fmla="*/ 271253 h 659493"/>
                      <a:gd name="connsiteX275" fmla="*/ 5110145 w 5363761"/>
                      <a:gd name="connsiteY275" fmla="*/ 273984 h 659493"/>
                      <a:gd name="connsiteX276" fmla="*/ 5124091 w 5363761"/>
                      <a:gd name="connsiteY276" fmla="*/ 279544 h 659493"/>
                      <a:gd name="connsiteX277" fmla="*/ 5137510 w 5363761"/>
                      <a:gd name="connsiteY277" fmla="*/ 285822 h 659493"/>
                      <a:gd name="connsiteX278" fmla="*/ 5163341 w 5363761"/>
                      <a:gd name="connsiteY278" fmla="*/ 299480 h 659493"/>
                      <a:gd name="connsiteX279" fmla="*/ 5187687 w 5363761"/>
                      <a:gd name="connsiteY279" fmla="*/ 314672 h 659493"/>
                      <a:gd name="connsiteX280" fmla="*/ 5199140 w 5363761"/>
                      <a:gd name="connsiteY280" fmla="*/ 322820 h 659493"/>
                      <a:gd name="connsiteX281" fmla="*/ 5210930 w 5363761"/>
                      <a:gd name="connsiteY281" fmla="*/ 331350 h 659493"/>
                      <a:gd name="connsiteX282" fmla="*/ 5231346 w 5363761"/>
                      <a:gd name="connsiteY282" fmla="*/ 348076 h 659493"/>
                      <a:gd name="connsiteX283" fmla="*/ 5251762 w 5363761"/>
                      <a:gd name="connsiteY283" fmla="*/ 366287 h 659493"/>
                      <a:gd name="connsiteX284" fmla="*/ 5322594 w 5363761"/>
                      <a:gd name="connsiteY284" fmla="*/ 439180 h 659493"/>
                      <a:gd name="connsiteX285" fmla="*/ 5339751 w 5363761"/>
                      <a:gd name="connsiteY285" fmla="*/ 458302 h 659493"/>
                      <a:gd name="connsiteX286" fmla="*/ 5348282 w 5363761"/>
                      <a:gd name="connsiteY286" fmla="*/ 490651 h 659493"/>
                      <a:gd name="connsiteX287" fmla="*/ 5363762 w 5363761"/>
                      <a:gd name="connsiteY287" fmla="*/ 546627 h 659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</a:cxnLst>
                    <a:rect l="l" t="t" r="r" b="b"/>
                    <a:pathLst>
                      <a:path w="5363761" h="659493">
                        <a:moveTo>
                          <a:pt x="5363762" y="546627"/>
                        </a:moveTo>
                        <a:cubicBezTo>
                          <a:pt x="5360694" y="543512"/>
                          <a:pt x="5357579" y="540349"/>
                          <a:pt x="5354512" y="537186"/>
                        </a:cubicBezTo>
                        <a:cubicBezTo>
                          <a:pt x="5333473" y="515428"/>
                          <a:pt x="5312243" y="492616"/>
                          <a:pt x="5289958" y="469756"/>
                        </a:cubicBezTo>
                        <a:cubicBezTo>
                          <a:pt x="5267721" y="446944"/>
                          <a:pt x="5244525" y="423940"/>
                          <a:pt x="5219461" y="402326"/>
                        </a:cubicBezTo>
                        <a:cubicBezTo>
                          <a:pt x="5213231" y="396767"/>
                          <a:pt x="5206952" y="392023"/>
                          <a:pt x="5200674" y="386799"/>
                        </a:cubicBezTo>
                        <a:cubicBezTo>
                          <a:pt x="5194253" y="381623"/>
                          <a:pt x="5186872" y="376351"/>
                          <a:pt x="5180019" y="371080"/>
                        </a:cubicBezTo>
                        <a:cubicBezTo>
                          <a:pt x="5173262" y="366527"/>
                          <a:pt x="5166504" y="361974"/>
                          <a:pt x="5159699" y="357373"/>
                        </a:cubicBezTo>
                        <a:cubicBezTo>
                          <a:pt x="5152462" y="353204"/>
                          <a:pt x="5145417" y="348507"/>
                          <a:pt x="5137941" y="344673"/>
                        </a:cubicBezTo>
                        <a:cubicBezTo>
                          <a:pt x="5130465" y="340839"/>
                          <a:pt x="5123132" y="336622"/>
                          <a:pt x="5115320" y="333459"/>
                        </a:cubicBezTo>
                        <a:cubicBezTo>
                          <a:pt x="5111439" y="331781"/>
                          <a:pt x="5107605" y="330008"/>
                          <a:pt x="5103675" y="328379"/>
                        </a:cubicBezTo>
                        <a:cubicBezTo>
                          <a:pt x="5099745" y="326941"/>
                          <a:pt x="5095767" y="325503"/>
                          <a:pt x="5091790" y="324066"/>
                        </a:cubicBezTo>
                        <a:cubicBezTo>
                          <a:pt x="5089777" y="323347"/>
                          <a:pt x="5087812" y="322532"/>
                          <a:pt x="5085799" y="321909"/>
                        </a:cubicBezTo>
                        <a:lnTo>
                          <a:pt x="5079665" y="320136"/>
                        </a:lnTo>
                        <a:cubicBezTo>
                          <a:pt x="5075591" y="318986"/>
                          <a:pt x="5071565" y="317692"/>
                          <a:pt x="5067444" y="316637"/>
                        </a:cubicBezTo>
                        <a:cubicBezTo>
                          <a:pt x="5059105" y="314864"/>
                          <a:pt x="5050862" y="312708"/>
                          <a:pt x="5042331" y="311701"/>
                        </a:cubicBezTo>
                        <a:cubicBezTo>
                          <a:pt x="5033897" y="310167"/>
                          <a:pt x="5025319" y="309832"/>
                          <a:pt x="5016692" y="309065"/>
                        </a:cubicBezTo>
                        <a:cubicBezTo>
                          <a:pt x="5008017" y="309065"/>
                          <a:pt x="4999343" y="308634"/>
                          <a:pt x="4990573" y="309353"/>
                        </a:cubicBezTo>
                        <a:cubicBezTo>
                          <a:pt x="4973081" y="310311"/>
                          <a:pt x="4955396" y="312995"/>
                          <a:pt x="4937760" y="317452"/>
                        </a:cubicBezTo>
                        <a:cubicBezTo>
                          <a:pt x="4902392" y="325983"/>
                          <a:pt x="4867311" y="341223"/>
                          <a:pt x="4832854" y="360153"/>
                        </a:cubicBezTo>
                        <a:cubicBezTo>
                          <a:pt x="4815649" y="369786"/>
                          <a:pt x="4798491" y="380137"/>
                          <a:pt x="4781479" y="391256"/>
                        </a:cubicBezTo>
                        <a:cubicBezTo>
                          <a:pt x="4764513" y="402518"/>
                          <a:pt x="4747548" y="414403"/>
                          <a:pt x="4730631" y="426768"/>
                        </a:cubicBezTo>
                        <a:cubicBezTo>
                          <a:pt x="4696844" y="451641"/>
                          <a:pt x="4662913" y="478191"/>
                          <a:pt x="4627928" y="505364"/>
                        </a:cubicBezTo>
                        <a:cubicBezTo>
                          <a:pt x="4610484" y="518975"/>
                          <a:pt x="4592560" y="532489"/>
                          <a:pt x="4574253" y="545956"/>
                        </a:cubicBezTo>
                        <a:cubicBezTo>
                          <a:pt x="4555945" y="559423"/>
                          <a:pt x="4537111" y="572794"/>
                          <a:pt x="4517462" y="585542"/>
                        </a:cubicBezTo>
                        <a:cubicBezTo>
                          <a:pt x="4478068" y="610846"/>
                          <a:pt x="4435415" y="634904"/>
                          <a:pt x="4386197" y="649138"/>
                        </a:cubicBezTo>
                        <a:cubicBezTo>
                          <a:pt x="4361659" y="656135"/>
                          <a:pt x="4335445" y="660352"/>
                          <a:pt x="4308655" y="659346"/>
                        </a:cubicBezTo>
                        <a:cubicBezTo>
                          <a:pt x="4281913" y="658531"/>
                          <a:pt x="4255027" y="652540"/>
                          <a:pt x="4230394" y="642045"/>
                        </a:cubicBezTo>
                        <a:cubicBezTo>
                          <a:pt x="4205713" y="631693"/>
                          <a:pt x="4183524" y="616980"/>
                          <a:pt x="4163683" y="600303"/>
                        </a:cubicBezTo>
                        <a:cubicBezTo>
                          <a:pt x="4153619" y="592108"/>
                          <a:pt x="4144513" y="583002"/>
                          <a:pt x="4135504" y="573896"/>
                        </a:cubicBezTo>
                        <a:lnTo>
                          <a:pt x="4122516" y="559758"/>
                        </a:lnTo>
                        <a:cubicBezTo>
                          <a:pt x="4118251" y="554966"/>
                          <a:pt x="4114225" y="549838"/>
                          <a:pt x="4110103" y="544854"/>
                        </a:cubicBezTo>
                        <a:cubicBezTo>
                          <a:pt x="4108043" y="542362"/>
                          <a:pt x="4105886" y="539822"/>
                          <a:pt x="4103969" y="537378"/>
                        </a:cubicBezTo>
                        <a:lnTo>
                          <a:pt x="4098554" y="530045"/>
                        </a:lnTo>
                        <a:lnTo>
                          <a:pt x="4093090" y="522713"/>
                        </a:lnTo>
                        <a:lnTo>
                          <a:pt x="4090358" y="519023"/>
                        </a:lnTo>
                        <a:lnTo>
                          <a:pt x="4088681" y="516818"/>
                        </a:lnTo>
                        <a:lnTo>
                          <a:pt x="4087339" y="514901"/>
                        </a:lnTo>
                        <a:cubicBezTo>
                          <a:pt x="4080294" y="504837"/>
                          <a:pt x="4073250" y="494725"/>
                          <a:pt x="4066157" y="484565"/>
                        </a:cubicBezTo>
                        <a:cubicBezTo>
                          <a:pt x="4052259" y="464293"/>
                          <a:pt x="4038312" y="443925"/>
                          <a:pt x="4024319" y="423461"/>
                        </a:cubicBezTo>
                        <a:cubicBezTo>
                          <a:pt x="3996426" y="382677"/>
                          <a:pt x="3967720" y="342373"/>
                          <a:pt x="3935802" y="304560"/>
                        </a:cubicBezTo>
                        <a:cubicBezTo>
                          <a:pt x="3903932" y="266796"/>
                          <a:pt x="3868132" y="231955"/>
                          <a:pt x="3827253" y="203631"/>
                        </a:cubicBezTo>
                        <a:cubicBezTo>
                          <a:pt x="3822125" y="200133"/>
                          <a:pt x="3817093" y="196491"/>
                          <a:pt x="3811869" y="193040"/>
                        </a:cubicBezTo>
                        <a:lnTo>
                          <a:pt x="3795766" y="183647"/>
                        </a:lnTo>
                        <a:cubicBezTo>
                          <a:pt x="3790303" y="180580"/>
                          <a:pt x="3785079" y="177129"/>
                          <a:pt x="3779472" y="174397"/>
                        </a:cubicBezTo>
                        <a:lnTo>
                          <a:pt x="3762555" y="166250"/>
                        </a:lnTo>
                        <a:lnTo>
                          <a:pt x="3754072" y="162176"/>
                        </a:lnTo>
                        <a:cubicBezTo>
                          <a:pt x="3751292" y="160787"/>
                          <a:pt x="3748417" y="159493"/>
                          <a:pt x="3745494" y="158438"/>
                        </a:cubicBezTo>
                        <a:lnTo>
                          <a:pt x="3728097" y="151777"/>
                        </a:lnTo>
                        <a:lnTo>
                          <a:pt x="3719423" y="148422"/>
                        </a:lnTo>
                        <a:cubicBezTo>
                          <a:pt x="3716547" y="147272"/>
                          <a:pt x="3713576" y="146170"/>
                          <a:pt x="3710461" y="145355"/>
                        </a:cubicBezTo>
                        <a:lnTo>
                          <a:pt x="3691914" y="139892"/>
                        </a:lnTo>
                        <a:cubicBezTo>
                          <a:pt x="3643462" y="126089"/>
                          <a:pt x="3592423" y="118757"/>
                          <a:pt x="3541335" y="118422"/>
                        </a:cubicBezTo>
                        <a:cubicBezTo>
                          <a:pt x="3490200" y="118038"/>
                          <a:pt x="3438825" y="123981"/>
                          <a:pt x="3388887" y="136393"/>
                        </a:cubicBezTo>
                        <a:cubicBezTo>
                          <a:pt x="3338998" y="149045"/>
                          <a:pt x="3290594" y="167927"/>
                          <a:pt x="3245401" y="192705"/>
                        </a:cubicBezTo>
                        <a:cubicBezTo>
                          <a:pt x="3233899" y="198503"/>
                          <a:pt x="3223164" y="205692"/>
                          <a:pt x="3212237" y="212545"/>
                        </a:cubicBezTo>
                        <a:cubicBezTo>
                          <a:pt x="3201167" y="219111"/>
                          <a:pt x="3190911" y="227018"/>
                          <a:pt x="3180511" y="234543"/>
                        </a:cubicBezTo>
                        <a:cubicBezTo>
                          <a:pt x="3169824" y="241875"/>
                          <a:pt x="3160383" y="250310"/>
                          <a:pt x="3150606" y="258361"/>
                        </a:cubicBezTo>
                        <a:cubicBezTo>
                          <a:pt x="3140734" y="266029"/>
                          <a:pt x="3131341" y="275758"/>
                          <a:pt x="3121756" y="284767"/>
                        </a:cubicBezTo>
                        <a:lnTo>
                          <a:pt x="3114663" y="291621"/>
                        </a:lnTo>
                        <a:lnTo>
                          <a:pt x="3112842" y="293346"/>
                        </a:lnTo>
                        <a:cubicBezTo>
                          <a:pt x="3112842" y="293346"/>
                          <a:pt x="3111884" y="294352"/>
                          <a:pt x="3111548" y="294736"/>
                        </a:cubicBezTo>
                        <a:lnTo>
                          <a:pt x="3108145" y="298282"/>
                        </a:lnTo>
                        <a:cubicBezTo>
                          <a:pt x="3103688" y="303027"/>
                          <a:pt x="3099136" y="307676"/>
                          <a:pt x="3094678" y="312516"/>
                        </a:cubicBezTo>
                        <a:cubicBezTo>
                          <a:pt x="3085764" y="322101"/>
                          <a:pt x="3076899" y="331781"/>
                          <a:pt x="3068081" y="341510"/>
                        </a:cubicBezTo>
                        <a:lnTo>
                          <a:pt x="3015028" y="400457"/>
                        </a:lnTo>
                        <a:cubicBezTo>
                          <a:pt x="2979276" y="439756"/>
                          <a:pt x="2942614" y="479054"/>
                          <a:pt x="2900153" y="513895"/>
                        </a:cubicBezTo>
                        <a:cubicBezTo>
                          <a:pt x="2878875" y="531195"/>
                          <a:pt x="2856063" y="547346"/>
                          <a:pt x="2830902" y="560525"/>
                        </a:cubicBezTo>
                        <a:cubicBezTo>
                          <a:pt x="2805790" y="573752"/>
                          <a:pt x="2778137" y="583912"/>
                          <a:pt x="2748903" y="588417"/>
                        </a:cubicBezTo>
                        <a:cubicBezTo>
                          <a:pt x="2719765" y="592970"/>
                          <a:pt x="2689429" y="591532"/>
                          <a:pt x="2660913" y="584823"/>
                        </a:cubicBezTo>
                        <a:cubicBezTo>
                          <a:pt x="2632255" y="578162"/>
                          <a:pt x="2605705" y="566708"/>
                          <a:pt x="2580784" y="552761"/>
                        </a:cubicBezTo>
                        <a:lnTo>
                          <a:pt x="2562141" y="541451"/>
                        </a:lnTo>
                        <a:cubicBezTo>
                          <a:pt x="2556342" y="537665"/>
                          <a:pt x="2551310" y="533975"/>
                          <a:pt x="2545847" y="530189"/>
                        </a:cubicBezTo>
                        <a:lnTo>
                          <a:pt x="2541821" y="527409"/>
                        </a:lnTo>
                        <a:lnTo>
                          <a:pt x="2539809" y="525972"/>
                        </a:lnTo>
                        <a:cubicBezTo>
                          <a:pt x="2539761" y="525972"/>
                          <a:pt x="2537604" y="524438"/>
                          <a:pt x="2537077" y="523959"/>
                        </a:cubicBezTo>
                        <a:lnTo>
                          <a:pt x="2528786" y="517537"/>
                        </a:lnTo>
                        <a:cubicBezTo>
                          <a:pt x="2523178" y="513272"/>
                          <a:pt x="2518051" y="508671"/>
                          <a:pt x="2512683" y="504262"/>
                        </a:cubicBezTo>
                        <a:cubicBezTo>
                          <a:pt x="2491740" y="486098"/>
                          <a:pt x="2472762" y="466641"/>
                          <a:pt x="2454647" y="446992"/>
                        </a:cubicBezTo>
                        <a:cubicBezTo>
                          <a:pt x="2418511" y="407598"/>
                          <a:pt x="2386450" y="366958"/>
                          <a:pt x="2352519" y="330152"/>
                        </a:cubicBezTo>
                        <a:cubicBezTo>
                          <a:pt x="2335602" y="311749"/>
                          <a:pt x="2318253" y="294352"/>
                          <a:pt x="2300090" y="278681"/>
                        </a:cubicBezTo>
                        <a:cubicBezTo>
                          <a:pt x="2281974" y="263010"/>
                          <a:pt x="2263044" y="249064"/>
                          <a:pt x="2243060" y="238089"/>
                        </a:cubicBezTo>
                        <a:cubicBezTo>
                          <a:pt x="2223123" y="227018"/>
                          <a:pt x="2202276" y="218680"/>
                          <a:pt x="2180758" y="213504"/>
                        </a:cubicBezTo>
                        <a:lnTo>
                          <a:pt x="2173234" y="212018"/>
                        </a:lnTo>
                        <a:lnTo>
                          <a:pt x="2169448" y="211203"/>
                        </a:lnTo>
                        <a:cubicBezTo>
                          <a:pt x="2168250" y="210916"/>
                          <a:pt x="2166956" y="210676"/>
                          <a:pt x="2165278" y="210436"/>
                        </a:cubicBezTo>
                        <a:lnTo>
                          <a:pt x="2155885" y="209143"/>
                        </a:lnTo>
                        <a:lnTo>
                          <a:pt x="2151236" y="208472"/>
                        </a:lnTo>
                        <a:cubicBezTo>
                          <a:pt x="2150182" y="208328"/>
                          <a:pt x="2151716" y="208568"/>
                          <a:pt x="2150086" y="208424"/>
                        </a:cubicBezTo>
                        <a:lnTo>
                          <a:pt x="2147977" y="208280"/>
                        </a:lnTo>
                        <a:lnTo>
                          <a:pt x="2131348" y="207178"/>
                        </a:lnTo>
                        <a:lnTo>
                          <a:pt x="2114670" y="207370"/>
                        </a:lnTo>
                        <a:cubicBezTo>
                          <a:pt x="2092433" y="208328"/>
                          <a:pt x="2070196" y="212066"/>
                          <a:pt x="2048199" y="217913"/>
                        </a:cubicBezTo>
                        <a:cubicBezTo>
                          <a:pt x="2026201" y="223760"/>
                          <a:pt x="2004491" y="232194"/>
                          <a:pt x="1983069" y="241539"/>
                        </a:cubicBezTo>
                        <a:cubicBezTo>
                          <a:pt x="1940081" y="260326"/>
                          <a:pt x="1898530" y="284767"/>
                          <a:pt x="1855973" y="308538"/>
                        </a:cubicBezTo>
                        <a:cubicBezTo>
                          <a:pt x="1813464" y="332452"/>
                          <a:pt x="1769996" y="356798"/>
                          <a:pt x="1722551" y="375585"/>
                        </a:cubicBezTo>
                        <a:cubicBezTo>
                          <a:pt x="1698733" y="384786"/>
                          <a:pt x="1673860" y="392502"/>
                          <a:pt x="1648029" y="397486"/>
                        </a:cubicBezTo>
                        <a:cubicBezTo>
                          <a:pt x="1622293" y="402662"/>
                          <a:pt x="1595216" y="404435"/>
                          <a:pt x="1568570" y="402135"/>
                        </a:cubicBezTo>
                        <a:lnTo>
                          <a:pt x="1558553" y="401368"/>
                        </a:lnTo>
                        <a:lnTo>
                          <a:pt x="1548633" y="399786"/>
                        </a:lnTo>
                        <a:lnTo>
                          <a:pt x="1538761" y="398109"/>
                        </a:lnTo>
                        <a:cubicBezTo>
                          <a:pt x="1535502" y="397582"/>
                          <a:pt x="1532195" y="396959"/>
                          <a:pt x="1529032" y="396048"/>
                        </a:cubicBezTo>
                        <a:cubicBezTo>
                          <a:pt x="1522610" y="394323"/>
                          <a:pt x="1516188" y="392646"/>
                          <a:pt x="1509814" y="390968"/>
                        </a:cubicBezTo>
                        <a:cubicBezTo>
                          <a:pt x="1503345" y="388907"/>
                          <a:pt x="1496731" y="386320"/>
                          <a:pt x="1490261" y="383923"/>
                        </a:cubicBezTo>
                        <a:cubicBezTo>
                          <a:pt x="1487146" y="382725"/>
                          <a:pt x="1483552" y="381479"/>
                          <a:pt x="1480820" y="380281"/>
                        </a:cubicBezTo>
                        <a:lnTo>
                          <a:pt x="1473056" y="376591"/>
                        </a:lnTo>
                        <a:lnTo>
                          <a:pt x="1465245" y="372901"/>
                        </a:lnTo>
                        <a:lnTo>
                          <a:pt x="1461411" y="371080"/>
                        </a:lnTo>
                        <a:lnTo>
                          <a:pt x="1458056" y="369498"/>
                        </a:lnTo>
                        <a:lnTo>
                          <a:pt x="1455995" y="368300"/>
                        </a:lnTo>
                        <a:cubicBezTo>
                          <a:pt x="1445116" y="362070"/>
                          <a:pt x="1434046" y="356127"/>
                          <a:pt x="1423982" y="349082"/>
                        </a:cubicBezTo>
                        <a:cubicBezTo>
                          <a:pt x="1413438" y="342516"/>
                          <a:pt x="1403901" y="335184"/>
                          <a:pt x="1394220" y="327995"/>
                        </a:cubicBezTo>
                        <a:cubicBezTo>
                          <a:pt x="1389428" y="324353"/>
                          <a:pt x="1384923" y="320567"/>
                          <a:pt x="1380274" y="316877"/>
                        </a:cubicBezTo>
                        <a:cubicBezTo>
                          <a:pt x="1375626" y="313139"/>
                          <a:pt x="1371121" y="309401"/>
                          <a:pt x="1366807" y="305615"/>
                        </a:cubicBezTo>
                        <a:cubicBezTo>
                          <a:pt x="1348980" y="290566"/>
                          <a:pt x="1332637" y="275374"/>
                          <a:pt x="1316295" y="260901"/>
                        </a:cubicBezTo>
                        <a:cubicBezTo>
                          <a:pt x="1300145" y="246284"/>
                          <a:pt x="1284186" y="232865"/>
                          <a:pt x="1268083" y="220357"/>
                        </a:cubicBezTo>
                        <a:cubicBezTo>
                          <a:pt x="1259888" y="214606"/>
                          <a:pt x="1251980" y="208280"/>
                          <a:pt x="1243642" y="203248"/>
                        </a:cubicBezTo>
                        <a:cubicBezTo>
                          <a:pt x="1239520" y="200660"/>
                          <a:pt x="1235494" y="197737"/>
                          <a:pt x="1231277" y="195436"/>
                        </a:cubicBezTo>
                        <a:cubicBezTo>
                          <a:pt x="1227060" y="193136"/>
                          <a:pt x="1222842" y="190788"/>
                          <a:pt x="1218673" y="188487"/>
                        </a:cubicBezTo>
                        <a:cubicBezTo>
                          <a:pt x="1214551" y="185947"/>
                          <a:pt x="1210094" y="184318"/>
                          <a:pt x="1205829" y="182257"/>
                        </a:cubicBezTo>
                        <a:lnTo>
                          <a:pt x="1199407" y="179334"/>
                        </a:lnTo>
                        <a:cubicBezTo>
                          <a:pt x="1197251" y="178327"/>
                          <a:pt x="1195094" y="177273"/>
                          <a:pt x="1193081" y="176698"/>
                        </a:cubicBezTo>
                        <a:cubicBezTo>
                          <a:pt x="1188960" y="175164"/>
                          <a:pt x="1184838" y="173726"/>
                          <a:pt x="1180717" y="172241"/>
                        </a:cubicBezTo>
                        <a:lnTo>
                          <a:pt x="1177649" y="171091"/>
                        </a:lnTo>
                        <a:lnTo>
                          <a:pt x="1176116" y="170516"/>
                        </a:lnTo>
                        <a:lnTo>
                          <a:pt x="1174247" y="169988"/>
                        </a:lnTo>
                        <a:lnTo>
                          <a:pt x="1166579" y="168023"/>
                        </a:lnTo>
                        <a:cubicBezTo>
                          <a:pt x="1161499" y="166729"/>
                          <a:pt x="1156467" y="165436"/>
                          <a:pt x="1151387" y="164142"/>
                        </a:cubicBezTo>
                        <a:cubicBezTo>
                          <a:pt x="1147170" y="163423"/>
                          <a:pt x="1142952" y="162704"/>
                          <a:pt x="1138783" y="162033"/>
                        </a:cubicBezTo>
                        <a:cubicBezTo>
                          <a:pt x="1129533" y="160116"/>
                          <a:pt x="1120044" y="159493"/>
                          <a:pt x="1110651" y="158582"/>
                        </a:cubicBezTo>
                        <a:cubicBezTo>
                          <a:pt x="1072886" y="155419"/>
                          <a:pt x="1034642" y="158630"/>
                          <a:pt x="997309" y="164956"/>
                        </a:cubicBezTo>
                        <a:cubicBezTo>
                          <a:pt x="922307" y="177560"/>
                          <a:pt x="850996" y="201427"/>
                          <a:pt x="781697" y="223041"/>
                        </a:cubicBezTo>
                        <a:cubicBezTo>
                          <a:pt x="773071" y="225724"/>
                          <a:pt x="764444" y="228408"/>
                          <a:pt x="755866" y="231044"/>
                        </a:cubicBezTo>
                        <a:cubicBezTo>
                          <a:pt x="747527" y="233680"/>
                          <a:pt x="738469" y="236220"/>
                          <a:pt x="729699" y="238616"/>
                        </a:cubicBezTo>
                        <a:cubicBezTo>
                          <a:pt x="725290" y="239814"/>
                          <a:pt x="720881" y="241012"/>
                          <a:pt x="716519" y="242162"/>
                        </a:cubicBezTo>
                        <a:cubicBezTo>
                          <a:pt x="712110" y="243313"/>
                          <a:pt x="707654" y="244176"/>
                          <a:pt x="703245" y="245182"/>
                        </a:cubicBezTo>
                        <a:cubicBezTo>
                          <a:pt x="694426" y="247147"/>
                          <a:pt x="685704" y="249208"/>
                          <a:pt x="676838" y="250549"/>
                        </a:cubicBezTo>
                        <a:cubicBezTo>
                          <a:pt x="641709" y="256875"/>
                          <a:pt x="606820" y="259703"/>
                          <a:pt x="573129" y="258936"/>
                        </a:cubicBezTo>
                        <a:cubicBezTo>
                          <a:pt x="539391" y="258217"/>
                          <a:pt x="506898" y="253952"/>
                          <a:pt x="476370" y="247003"/>
                        </a:cubicBezTo>
                        <a:cubicBezTo>
                          <a:pt x="445890" y="240006"/>
                          <a:pt x="417327" y="230565"/>
                          <a:pt x="390777" y="219973"/>
                        </a:cubicBezTo>
                        <a:cubicBezTo>
                          <a:pt x="337676" y="198503"/>
                          <a:pt x="292244" y="173343"/>
                          <a:pt x="252083" y="149908"/>
                        </a:cubicBezTo>
                        <a:cubicBezTo>
                          <a:pt x="211970" y="126425"/>
                          <a:pt x="176793" y="104859"/>
                          <a:pt x="146074" y="86408"/>
                        </a:cubicBezTo>
                        <a:cubicBezTo>
                          <a:pt x="115354" y="67957"/>
                          <a:pt x="88852" y="52957"/>
                          <a:pt x="67238" y="41023"/>
                        </a:cubicBezTo>
                        <a:cubicBezTo>
                          <a:pt x="45576" y="29090"/>
                          <a:pt x="28898" y="20464"/>
                          <a:pt x="17397" y="14761"/>
                        </a:cubicBezTo>
                        <a:cubicBezTo>
                          <a:pt x="5895" y="9058"/>
                          <a:pt x="0" y="6134"/>
                          <a:pt x="0" y="6134"/>
                        </a:cubicBezTo>
                        <a:lnTo>
                          <a:pt x="2732" y="0"/>
                        </a:lnTo>
                        <a:cubicBezTo>
                          <a:pt x="2732" y="0"/>
                          <a:pt x="8866" y="2444"/>
                          <a:pt x="20751" y="7189"/>
                        </a:cubicBezTo>
                        <a:cubicBezTo>
                          <a:pt x="32589" y="11933"/>
                          <a:pt x="50321" y="19409"/>
                          <a:pt x="72941" y="29617"/>
                        </a:cubicBezTo>
                        <a:cubicBezTo>
                          <a:pt x="95609" y="39873"/>
                          <a:pt x="123214" y="53292"/>
                          <a:pt x="155371" y="69634"/>
                        </a:cubicBezTo>
                        <a:cubicBezTo>
                          <a:pt x="187529" y="85785"/>
                          <a:pt x="223903" y="105530"/>
                          <a:pt x="264975" y="126233"/>
                        </a:cubicBezTo>
                        <a:cubicBezTo>
                          <a:pt x="285486" y="136681"/>
                          <a:pt x="307244" y="147128"/>
                          <a:pt x="330200" y="157528"/>
                        </a:cubicBezTo>
                        <a:cubicBezTo>
                          <a:pt x="353156" y="167879"/>
                          <a:pt x="377358" y="178039"/>
                          <a:pt x="403093" y="186762"/>
                        </a:cubicBezTo>
                        <a:cubicBezTo>
                          <a:pt x="454372" y="204206"/>
                          <a:pt x="511786" y="216235"/>
                          <a:pt x="573177" y="214941"/>
                        </a:cubicBezTo>
                        <a:cubicBezTo>
                          <a:pt x="603897" y="214318"/>
                          <a:pt x="635431" y="210389"/>
                          <a:pt x="667349" y="203200"/>
                        </a:cubicBezTo>
                        <a:cubicBezTo>
                          <a:pt x="699458" y="196059"/>
                          <a:pt x="730993" y="185468"/>
                          <a:pt x="765403" y="173391"/>
                        </a:cubicBezTo>
                        <a:cubicBezTo>
                          <a:pt x="799189" y="161554"/>
                          <a:pt x="834366" y="148854"/>
                          <a:pt x="871028" y="137016"/>
                        </a:cubicBezTo>
                        <a:cubicBezTo>
                          <a:pt x="907738" y="125227"/>
                          <a:pt x="946078" y="114012"/>
                          <a:pt x="986670" y="106057"/>
                        </a:cubicBezTo>
                        <a:cubicBezTo>
                          <a:pt x="1027166" y="98197"/>
                          <a:pt x="1070107" y="93309"/>
                          <a:pt x="1114725" y="95897"/>
                        </a:cubicBezTo>
                        <a:cubicBezTo>
                          <a:pt x="1125843" y="96664"/>
                          <a:pt x="1137057" y="97191"/>
                          <a:pt x="1148320" y="99156"/>
                        </a:cubicBezTo>
                        <a:lnTo>
                          <a:pt x="1156754" y="100402"/>
                        </a:lnTo>
                        <a:lnTo>
                          <a:pt x="1160972" y="101025"/>
                        </a:lnTo>
                        <a:lnTo>
                          <a:pt x="1163033" y="101313"/>
                        </a:lnTo>
                        <a:cubicBezTo>
                          <a:pt x="1163033" y="101265"/>
                          <a:pt x="1166291" y="101888"/>
                          <a:pt x="1166579" y="101983"/>
                        </a:cubicBezTo>
                        <a:cubicBezTo>
                          <a:pt x="1171659" y="103181"/>
                          <a:pt x="1176787" y="104332"/>
                          <a:pt x="1181867" y="105530"/>
                        </a:cubicBezTo>
                        <a:lnTo>
                          <a:pt x="1189535" y="107303"/>
                        </a:lnTo>
                        <a:lnTo>
                          <a:pt x="1191500" y="107782"/>
                        </a:lnTo>
                        <a:lnTo>
                          <a:pt x="1193704" y="108453"/>
                        </a:lnTo>
                        <a:lnTo>
                          <a:pt x="1198113" y="109843"/>
                        </a:lnTo>
                        <a:cubicBezTo>
                          <a:pt x="1204008" y="111808"/>
                          <a:pt x="1209855" y="113725"/>
                          <a:pt x="1215797" y="115642"/>
                        </a:cubicBezTo>
                        <a:cubicBezTo>
                          <a:pt x="1218817" y="116552"/>
                          <a:pt x="1221500" y="117751"/>
                          <a:pt x="1224184" y="118901"/>
                        </a:cubicBezTo>
                        <a:lnTo>
                          <a:pt x="1232331" y="122351"/>
                        </a:lnTo>
                        <a:cubicBezTo>
                          <a:pt x="1237699" y="124747"/>
                          <a:pt x="1243354" y="126808"/>
                          <a:pt x="1248482" y="129684"/>
                        </a:cubicBezTo>
                        <a:cubicBezTo>
                          <a:pt x="1253706" y="132416"/>
                          <a:pt x="1258930" y="135147"/>
                          <a:pt x="1264153" y="137879"/>
                        </a:cubicBezTo>
                        <a:cubicBezTo>
                          <a:pt x="1269425" y="140610"/>
                          <a:pt x="1274217" y="143870"/>
                          <a:pt x="1279297" y="146889"/>
                        </a:cubicBezTo>
                        <a:cubicBezTo>
                          <a:pt x="1289553" y="152831"/>
                          <a:pt x="1298755" y="159733"/>
                          <a:pt x="1308387" y="166394"/>
                        </a:cubicBezTo>
                        <a:cubicBezTo>
                          <a:pt x="1326839" y="180196"/>
                          <a:pt x="1344619" y="194765"/>
                          <a:pt x="1361440" y="209430"/>
                        </a:cubicBezTo>
                        <a:cubicBezTo>
                          <a:pt x="1395323" y="238616"/>
                          <a:pt x="1427336" y="267754"/>
                          <a:pt x="1462417" y="289991"/>
                        </a:cubicBezTo>
                        <a:cubicBezTo>
                          <a:pt x="1470996" y="295934"/>
                          <a:pt x="1480101" y="300583"/>
                          <a:pt x="1489063" y="305663"/>
                        </a:cubicBezTo>
                        <a:lnTo>
                          <a:pt x="1489926" y="306190"/>
                        </a:lnTo>
                        <a:lnTo>
                          <a:pt x="1490117" y="306286"/>
                        </a:lnTo>
                        <a:lnTo>
                          <a:pt x="1490357" y="306429"/>
                        </a:lnTo>
                        <a:cubicBezTo>
                          <a:pt x="1490357" y="306429"/>
                          <a:pt x="1490357" y="306429"/>
                          <a:pt x="1490405" y="306429"/>
                        </a:cubicBezTo>
                        <a:cubicBezTo>
                          <a:pt x="1490692" y="306573"/>
                          <a:pt x="1491268" y="306861"/>
                          <a:pt x="1491268" y="306861"/>
                        </a:cubicBezTo>
                        <a:lnTo>
                          <a:pt x="1495197" y="308634"/>
                        </a:lnTo>
                        <a:lnTo>
                          <a:pt x="1503009" y="312228"/>
                        </a:lnTo>
                        <a:lnTo>
                          <a:pt x="1510821" y="315822"/>
                        </a:lnTo>
                        <a:cubicBezTo>
                          <a:pt x="1513313" y="316925"/>
                          <a:pt x="1515230" y="317356"/>
                          <a:pt x="1517482" y="318219"/>
                        </a:cubicBezTo>
                        <a:cubicBezTo>
                          <a:pt x="1521891" y="319657"/>
                          <a:pt x="1526013" y="321334"/>
                          <a:pt x="1530566" y="322724"/>
                        </a:cubicBezTo>
                        <a:lnTo>
                          <a:pt x="1544895" y="326366"/>
                        </a:lnTo>
                        <a:cubicBezTo>
                          <a:pt x="1547243" y="327085"/>
                          <a:pt x="1549688" y="327468"/>
                          <a:pt x="1552132" y="327804"/>
                        </a:cubicBezTo>
                        <a:lnTo>
                          <a:pt x="1559416" y="328954"/>
                        </a:lnTo>
                        <a:lnTo>
                          <a:pt x="1566749" y="330104"/>
                        </a:lnTo>
                        <a:lnTo>
                          <a:pt x="1574129" y="330535"/>
                        </a:lnTo>
                        <a:cubicBezTo>
                          <a:pt x="1613619" y="334082"/>
                          <a:pt x="1655026" y="324353"/>
                          <a:pt x="1696241" y="308442"/>
                        </a:cubicBezTo>
                        <a:cubicBezTo>
                          <a:pt x="1737504" y="292004"/>
                          <a:pt x="1778767" y="269815"/>
                          <a:pt x="1821084" y="246140"/>
                        </a:cubicBezTo>
                        <a:cubicBezTo>
                          <a:pt x="1842219" y="234351"/>
                          <a:pt x="1863833" y="222322"/>
                          <a:pt x="1886118" y="210724"/>
                        </a:cubicBezTo>
                        <a:cubicBezTo>
                          <a:pt x="1908355" y="199030"/>
                          <a:pt x="1931311" y="187672"/>
                          <a:pt x="1955369" y="177512"/>
                        </a:cubicBezTo>
                        <a:cubicBezTo>
                          <a:pt x="1979427" y="167448"/>
                          <a:pt x="2004396" y="158151"/>
                          <a:pt x="2030754" y="151489"/>
                        </a:cubicBezTo>
                        <a:cubicBezTo>
                          <a:pt x="2057065" y="144828"/>
                          <a:pt x="2084621" y="140563"/>
                          <a:pt x="2112657" y="139796"/>
                        </a:cubicBezTo>
                        <a:cubicBezTo>
                          <a:pt x="2119654" y="139796"/>
                          <a:pt x="2126699" y="139700"/>
                          <a:pt x="2133744" y="139844"/>
                        </a:cubicBezTo>
                        <a:lnTo>
                          <a:pt x="2154831" y="141521"/>
                        </a:lnTo>
                        <a:lnTo>
                          <a:pt x="2157467" y="141761"/>
                        </a:lnTo>
                        <a:cubicBezTo>
                          <a:pt x="2157419" y="141665"/>
                          <a:pt x="2160534" y="142048"/>
                          <a:pt x="2161013" y="142192"/>
                        </a:cubicBezTo>
                        <a:lnTo>
                          <a:pt x="2165709" y="142911"/>
                        </a:lnTo>
                        <a:lnTo>
                          <a:pt x="2175055" y="144349"/>
                        </a:lnTo>
                        <a:cubicBezTo>
                          <a:pt x="2176540" y="144540"/>
                          <a:pt x="2178362" y="144924"/>
                          <a:pt x="2180231" y="145355"/>
                        </a:cubicBezTo>
                        <a:lnTo>
                          <a:pt x="2185742" y="146553"/>
                        </a:lnTo>
                        <a:lnTo>
                          <a:pt x="2196765" y="148997"/>
                        </a:lnTo>
                        <a:cubicBezTo>
                          <a:pt x="2224417" y="156138"/>
                          <a:pt x="2250919" y="167400"/>
                          <a:pt x="2275313" y="181538"/>
                        </a:cubicBezTo>
                        <a:cubicBezTo>
                          <a:pt x="2299754" y="195580"/>
                          <a:pt x="2321895" y="212593"/>
                          <a:pt x="2342215" y="230804"/>
                        </a:cubicBezTo>
                        <a:cubicBezTo>
                          <a:pt x="2362536" y="249064"/>
                          <a:pt x="2381178" y="268473"/>
                          <a:pt x="2398814" y="288362"/>
                        </a:cubicBezTo>
                        <a:cubicBezTo>
                          <a:pt x="2433943" y="328043"/>
                          <a:pt x="2465574" y="369258"/>
                          <a:pt x="2498833" y="407406"/>
                        </a:cubicBezTo>
                        <a:cubicBezTo>
                          <a:pt x="2515511" y="426384"/>
                          <a:pt x="2532620" y="444692"/>
                          <a:pt x="2550783" y="461178"/>
                        </a:cubicBezTo>
                        <a:cubicBezTo>
                          <a:pt x="2555384" y="465108"/>
                          <a:pt x="2559889" y="469373"/>
                          <a:pt x="2564633" y="473111"/>
                        </a:cubicBezTo>
                        <a:lnTo>
                          <a:pt x="2571678" y="478862"/>
                        </a:lnTo>
                        <a:cubicBezTo>
                          <a:pt x="2572397" y="479485"/>
                          <a:pt x="2571535" y="478862"/>
                          <a:pt x="2572829" y="479772"/>
                        </a:cubicBezTo>
                        <a:lnTo>
                          <a:pt x="2574793" y="481258"/>
                        </a:lnTo>
                        <a:lnTo>
                          <a:pt x="2578771" y="484134"/>
                        </a:lnTo>
                        <a:cubicBezTo>
                          <a:pt x="2583995" y="487920"/>
                          <a:pt x="2589410" y="492089"/>
                          <a:pt x="2594490" y="495539"/>
                        </a:cubicBezTo>
                        <a:lnTo>
                          <a:pt x="2609155" y="504981"/>
                        </a:lnTo>
                        <a:cubicBezTo>
                          <a:pt x="2629523" y="517297"/>
                          <a:pt x="2651281" y="527457"/>
                          <a:pt x="2673614" y="533448"/>
                        </a:cubicBezTo>
                        <a:cubicBezTo>
                          <a:pt x="2695994" y="539486"/>
                          <a:pt x="2719094" y="541356"/>
                          <a:pt x="2742050" y="538624"/>
                        </a:cubicBezTo>
                        <a:cubicBezTo>
                          <a:pt x="2765006" y="536036"/>
                          <a:pt x="2787866" y="528991"/>
                          <a:pt x="2809863" y="518591"/>
                        </a:cubicBezTo>
                        <a:cubicBezTo>
                          <a:pt x="2831908" y="508240"/>
                          <a:pt x="2853043" y="494677"/>
                          <a:pt x="2873363" y="479581"/>
                        </a:cubicBezTo>
                        <a:cubicBezTo>
                          <a:pt x="2914003" y="449149"/>
                          <a:pt x="2951384" y="412534"/>
                          <a:pt x="2988334" y="375249"/>
                        </a:cubicBezTo>
                        <a:lnTo>
                          <a:pt x="3043735" y="318554"/>
                        </a:lnTo>
                        <a:cubicBezTo>
                          <a:pt x="3053032" y="309113"/>
                          <a:pt x="3062425" y="299672"/>
                          <a:pt x="3071914" y="290327"/>
                        </a:cubicBezTo>
                        <a:cubicBezTo>
                          <a:pt x="3076563" y="285630"/>
                          <a:pt x="3081451" y="281030"/>
                          <a:pt x="3086244" y="276381"/>
                        </a:cubicBezTo>
                        <a:lnTo>
                          <a:pt x="3089838" y="272930"/>
                        </a:lnTo>
                        <a:lnTo>
                          <a:pt x="3091995" y="270822"/>
                        </a:lnTo>
                        <a:lnTo>
                          <a:pt x="3093864" y="269192"/>
                        </a:lnTo>
                        <a:lnTo>
                          <a:pt x="3101244" y="262578"/>
                        </a:lnTo>
                        <a:cubicBezTo>
                          <a:pt x="3111165" y="253808"/>
                          <a:pt x="3120462" y="244799"/>
                          <a:pt x="3131677" y="236507"/>
                        </a:cubicBezTo>
                        <a:cubicBezTo>
                          <a:pt x="3142508" y="228121"/>
                          <a:pt x="3153099" y="219351"/>
                          <a:pt x="3164409" y="212114"/>
                        </a:cubicBezTo>
                        <a:cubicBezTo>
                          <a:pt x="3175623" y="204590"/>
                          <a:pt x="3186550" y="196730"/>
                          <a:pt x="3198387" y="190212"/>
                        </a:cubicBezTo>
                        <a:lnTo>
                          <a:pt x="3215784" y="180005"/>
                        </a:lnTo>
                        <a:cubicBezTo>
                          <a:pt x="3221487" y="176410"/>
                          <a:pt x="3227717" y="173822"/>
                          <a:pt x="3233612" y="170611"/>
                        </a:cubicBezTo>
                        <a:cubicBezTo>
                          <a:pt x="3281249" y="145834"/>
                          <a:pt x="3331857" y="127288"/>
                          <a:pt x="3383759" y="115306"/>
                        </a:cubicBezTo>
                        <a:cubicBezTo>
                          <a:pt x="3435614" y="103086"/>
                          <a:pt x="3488714" y="97143"/>
                          <a:pt x="3541575" y="97958"/>
                        </a:cubicBezTo>
                        <a:cubicBezTo>
                          <a:pt x="3594435" y="98964"/>
                          <a:pt x="3646913" y="105817"/>
                          <a:pt x="3697665" y="119907"/>
                        </a:cubicBezTo>
                        <a:lnTo>
                          <a:pt x="3716260" y="125131"/>
                        </a:lnTo>
                        <a:cubicBezTo>
                          <a:pt x="3719375" y="125898"/>
                          <a:pt x="3722490" y="127000"/>
                          <a:pt x="3725605" y="128150"/>
                        </a:cubicBezTo>
                        <a:lnTo>
                          <a:pt x="3734951" y="131601"/>
                        </a:lnTo>
                        <a:lnTo>
                          <a:pt x="3753641" y="138406"/>
                        </a:lnTo>
                        <a:cubicBezTo>
                          <a:pt x="3756804" y="139460"/>
                          <a:pt x="3759823" y="140802"/>
                          <a:pt x="3762746" y="142240"/>
                        </a:cubicBezTo>
                        <a:lnTo>
                          <a:pt x="3771708" y="146313"/>
                        </a:lnTo>
                        <a:lnTo>
                          <a:pt x="3789584" y="154509"/>
                        </a:lnTo>
                        <a:cubicBezTo>
                          <a:pt x="3795575" y="157240"/>
                          <a:pt x="3801134" y="160691"/>
                          <a:pt x="3806933" y="163758"/>
                        </a:cubicBezTo>
                        <a:lnTo>
                          <a:pt x="3824090" y="173295"/>
                        </a:lnTo>
                        <a:cubicBezTo>
                          <a:pt x="3829649" y="176746"/>
                          <a:pt x="3835064" y="180388"/>
                          <a:pt x="3840528" y="183982"/>
                        </a:cubicBezTo>
                        <a:cubicBezTo>
                          <a:pt x="3884283" y="212545"/>
                          <a:pt x="3922862" y="247818"/>
                          <a:pt x="3957512" y="285391"/>
                        </a:cubicBezTo>
                        <a:cubicBezTo>
                          <a:pt x="3992257" y="323011"/>
                          <a:pt x="4023025" y="363124"/>
                          <a:pt x="4053217" y="402566"/>
                        </a:cubicBezTo>
                        <a:cubicBezTo>
                          <a:pt x="4068217" y="422263"/>
                          <a:pt x="4083170" y="441864"/>
                          <a:pt x="4098027" y="461370"/>
                        </a:cubicBezTo>
                        <a:cubicBezTo>
                          <a:pt x="4105503" y="471050"/>
                          <a:pt x="4112979" y="480635"/>
                          <a:pt x="4120407" y="490220"/>
                        </a:cubicBezTo>
                        <a:lnTo>
                          <a:pt x="4121797" y="492041"/>
                        </a:lnTo>
                        <a:cubicBezTo>
                          <a:pt x="4121845" y="492041"/>
                          <a:pt x="4122660" y="493048"/>
                          <a:pt x="4122995" y="493431"/>
                        </a:cubicBezTo>
                        <a:lnTo>
                          <a:pt x="4125871" y="496977"/>
                        </a:lnTo>
                        <a:lnTo>
                          <a:pt x="4131717" y="504022"/>
                        </a:lnTo>
                        <a:lnTo>
                          <a:pt x="4137517" y="511067"/>
                        </a:lnTo>
                        <a:cubicBezTo>
                          <a:pt x="4139433" y="513368"/>
                          <a:pt x="4141398" y="515332"/>
                          <a:pt x="4143315" y="517489"/>
                        </a:cubicBezTo>
                        <a:cubicBezTo>
                          <a:pt x="4173651" y="551707"/>
                          <a:pt x="4209883" y="580989"/>
                          <a:pt x="4249037" y="595702"/>
                        </a:cubicBezTo>
                        <a:cubicBezTo>
                          <a:pt x="4268638" y="603082"/>
                          <a:pt x="4288958" y="606724"/>
                          <a:pt x="4309374" y="606581"/>
                        </a:cubicBezTo>
                        <a:cubicBezTo>
                          <a:pt x="4329790" y="606581"/>
                          <a:pt x="4350253" y="602363"/>
                          <a:pt x="4370286" y="595989"/>
                        </a:cubicBezTo>
                        <a:cubicBezTo>
                          <a:pt x="4390319" y="589615"/>
                          <a:pt x="4409968" y="580701"/>
                          <a:pt x="4429041" y="570446"/>
                        </a:cubicBezTo>
                        <a:cubicBezTo>
                          <a:pt x="4448115" y="560190"/>
                          <a:pt x="4466758" y="548640"/>
                          <a:pt x="4484922" y="536371"/>
                        </a:cubicBezTo>
                        <a:cubicBezTo>
                          <a:pt x="4521296" y="511642"/>
                          <a:pt x="4556281" y="484661"/>
                          <a:pt x="4590931" y="457631"/>
                        </a:cubicBezTo>
                        <a:cubicBezTo>
                          <a:pt x="4625676" y="430698"/>
                          <a:pt x="4660085" y="403573"/>
                          <a:pt x="4695406" y="378220"/>
                        </a:cubicBezTo>
                        <a:cubicBezTo>
                          <a:pt x="4713090" y="365520"/>
                          <a:pt x="4730918" y="353204"/>
                          <a:pt x="4749082" y="341414"/>
                        </a:cubicBezTo>
                        <a:cubicBezTo>
                          <a:pt x="4767293" y="329769"/>
                          <a:pt x="4785791" y="318602"/>
                          <a:pt x="4804770" y="308442"/>
                        </a:cubicBezTo>
                        <a:cubicBezTo>
                          <a:pt x="4842822" y="288266"/>
                          <a:pt x="4882743" y="271397"/>
                          <a:pt x="4924677" y="261907"/>
                        </a:cubicBezTo>
                        <a:cubicBezTo>
                          <a:pt x="4945524" y="256923"/>
                          <a:pt x="4966898" y="254240"/>
                          <a:pt x="4988129" y="253569"/>
                        </a:cubicBezTo>
                        <a:cubicBezTo>
                          <a:pt x="4998720" y="252898"/>
                          <a:pt x="5009359" y="253569"/>
                          <a:pt x="5019855" y="253904"/>
                        </a:cubicBezTo>
                        <a:cubicBezTo>
                          <a:pt x="5030350" y="255007"/>
                          <a:pt x="5040798" y="255725"/>
                          <a:pt x="5051006" y="257786"/>
                        </a:cubicBezTo>
                        <a:cubicBezTo>
                          <a:pt x="5061357" y="259224"/>
                          <a:pt x="5071278" y="262003"/>
                          <a:pt x="5081246" y="264400"/>
                        </a:cubicBezTo>
                        <a:cubicBezTo>
                          <a:pt x="5086183" y="265742"/>
                          <a:pt x="5091023" y="267371"/>
                          <a:pt x="5095863" y="268904"/>
                        </a:cubicBezTo>
                        <a:lnTo>
                          <a:pt x="5103100" y="271253"/>
                        </a:lnTo>
                        <a:cubicBezTo>
                          <a:pt x="5105448" y="272068"/>
                          <a:pt x="5107797" y="273074"/>
                          <a:pt x="5110145" y="273984"/>
                        </a:cubicBezTo>
                        <a:cubicBezTo>
                          <a:pt x="5114793" y="275854"/>
                          <a:pt x="5119442" y="277675"/>
                          <a:pt x="5124091" y="279544"/>
                        </a:cubicBezTo>
                        <a:cubicBezTo>
                          <a:pt x="5128644" y="281557"/>
                          <a:pt x="5133053" y="283761"/>
                          <a:pt x="5137510" y="285822"/>
                        </a:cubicBezTo>
                        <a:cubicBezTo>
                          <a:pt x="5146567" y="289847"/>
                          <a:pt x="5154906" y="294879"/>
                          <a:pt x="5163341" y="299480"/>
                        </a:cubicBezTo>
                        <a:cubicBezTo>
                          <a:pt x="5171824" y="304225"/>
                          <a:pt x="5179635" y="309640"/>
                          <a:pt x="5187687" y="314672"/>
                        </a:cubicBezTo>
                        <a:cubicBezTo>
                          <a:pt x="5191616" y="317308"/>
                          <a:pt x="5195307" y="320136"/>
                          <a:pt x="5199140" y="322820"/>
                        </a:cubicBezTo>
                        <a:cubicBezTo>
                          <a:pt x="5203071" y="325695"/>
                          <a:pt x="5207000" y="328523"/>
                          <a:pt x="5210930" y="331350"/>
                        </a:cubicBezTo>
                        <a:cubicBezTo>
                          <a:pt x="5217783" y="336957"/>
                          <a:pt x="5224445" y="342181"/>
                          <a:pt x="5231346" y="348076"/>
                        </a:cubicBezTo>
                        <a:cubicBezTo>
                          <a:pt x="5238199" y="354162"/>
                          <a:pt x="5245436" y="360201"/>
                          <a:pt x="5251762" y="366287"/>
                        </a:cubicBezTo>
                        <a:cubicBezTo>
                          <a:pt x="5277641" y="390345"/>
                          <a:pt x="5300789" y="415074"/>
                          <a:pt x="5322594" y="439180"/>
                        </a:cubicBezTo>
                        <a:cubicBezTo>
                          <a:pt x="5328393" y="445602"/>
                          <a:pt x="5334096" y="451976"/>
                          <a:pt x="5339751" y="458302"/>
                        </a:cubicBezTo>
                        <a:cubicBezTo>
                          <a:pt x="5342579" y="469229"/>
                          <a:pt x="5345406" y="479964"/>
                          <a:pt x="5348282" y="490651"/>
                        </a:cubicBezTo>
                        <a:cubicBezTo>
                          <a:pt x="5353362" y="509629"/>
                          <a:pt x="5358537" y="528272"/>
                          <a:pt x="5363762" y="546627"/>
                        </a:cubicBezTo>
                        <a:close/>
                      </a:path>
                    </a:pathLst>
                  </a:custGeom>
                  <a:solidFill>
                    <a:srgbClr val="FF0202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ED228C6A-F837-7EF8-C72C-1723B8421BEA}"/>
                      </a:ext>
                    </a:extLst>
                  </p:cNvPr>
                  <p:cNvSpPr/>
                  <p:nvPr/>
                </p:nvSpPr>
                <p:spPr>
                  <a:xfrm>
                    <a:off x="4185344" y="2970074"/>
                    <a:ext cx="5122508" cy="714693"/>
                  </a:xfrm>
                  <a:custGeom>
                    <a:avLst/>
                    <a:gdLst>
                      <a:gd name="connsiteX0" fmla="*/ 5122509 w 5122508"/>
                      <a:gd name="connsiteY0" fmla="*/ 445315 h 714693"/>
                      <a:gd name="connsiteX1" fmla="*/ 5093467 w 5122508"/>
                      <a:gd name="connsiteY1" fmla="*/ 430842 h 714693"/>
                      <a:gd name="connsiteX2" fmla="*/ 5030542 w 5122508"/>
                      <a:gd name="connsiteY2" fmla="*/ 401560 h 714693"/>
                      <a:gd name="connsiteX3" fmla="*/ 4999247 w 5122508"/>
                      <a:gd name="connsiteY3" fmla="*/ 389435 h 714693"/>
                      <a:gd name="connsiteX4" fmla="*/ 4969103 w 5122508"/>
                      <a:gd name="connsiteY4" fmla="*/ 381911 h 714693"/>
                      <a:gd name="connsiteX5" fmla="*/ 4967473 w 5122508"/>
                      <a:gd name="connsiteY5" fmla="*/ 381623 h 714693"/>
                      <a:gd name="connsiteX6" fmla="*/ 4884947 w 5122508"/>
                      <a:gd name="connsiteY6" fmla="*/ 374338 h 714693"/>
                      <a:gd name="connsiteX7" fmla="*/ 4804722 w 5122508"/>
                      <a:gd name="connsiteY7" fmla="*/ 388956 h 714693"/>
                      <a:gd name="connsiteX8" fmla="*/ 4660229 w 5122508"/>
                      <a:gd name="connsiteY8" fmla="*/ 472057 h 714693"/>
                      <a:gd name="connsiteX9" fmla="*/ 4526089 w 5122508"/>
                      <a:gd name="connsiteY9" fmla="*/ 586836 h 714693"/>
                      <a:gd name="connsiteX10" fmla="*/ 4453004 w 5122508"/>
                      <a:gd name="connsiteY10" fmla="*/ 642141 h 714693"/>
                      <a:gd name="connsiteX11" fmla="*/ 4370190 w 5122508"/>
                      <a:gd name="connsiteY11" fmla="*/ 687238 h 714693"/>
                      <a:gd name="connsiteX12" fmla="*/ 4347714 w 5122508"/>
                      <a:gd name="connsiteY12" fmla="*/ 695816 h 714693"/>
                      <a:gd name="connsiteX13" fmla="*/ 4324662 w 5122508"/>
                      <a:gd name="connsiteY13" fmla="*/ 702957 h 714693"/>
                      <a:gd name="connsiteX14" fmla="*/ 4301035 w 5122508"/>
                      <a:gd name="connsiteY14" fmla="*/ 708325 h 714693"/>
                      <a:gd name="connsiteX15" fmla="*/ 4288718 w 5122508"/>
                      <a:gd name="connsiteY15" fmla="*/ 710385 h 714693"/>
                      <a:gd name="connsiteX16" fmla="*/ 4276162 w 5122508"/>
                      <a:gd name="connsiteY16" fmla="*/ 712111 h 714693"/>
                      <a:gd name="connsiteX17" fmla="*/ 4252967 w 5122508"/>
                      <a:gd name="connsiteY17" fmla="*/ 713980 h 714693"/>
                      <a:gd name="connsiteX18" fmla="*/ 4241896 w 5122508"/>
                      <a:gd name="connsiteY18" fmla="*/ 714555 h 714693"/>
                      <a:gd name="connsiteX19" fmla="*/ 4240506 w 5122508"/>
                      <a:gd name="connsiteY19" fmla="*/ 714651 h 714693"/>
                      <a:gd name="connsiteX20" fmla="*/ 4237679 w 5122508"/>
                      <a:gd name="connsiteY20" fmla="*/ 714651 h 714693"/>
                      <a:gd name="connsiteX21" fmla="*/ 4234516 w 5122508"/>
                      <a:gd name="connsiteY21" fmla="*/ 714555 h 714693"/>
                      <a:gd name="connsiteX22" fmla="*/ 4228142 w 5122508"/>
                      <a:gd name="connsiteY22" fmla="*/ 714363 h 714693"/>
                      <a:gd name="connsiteX23" fmla="*/ 4178396 w 5122508"/>
                      <a:gd name="connsiteY23" fmla="*/ 707318 h 714693"/>
                      <a:gd name="connsiteX24" fmla="*/ 4089544 w 5122508"/>
                      <a:gd name="connsiteY24" fmla="*/ 670081 h 714693"/>
                      <a:gd name="connsiteX25" fmla="*/ 4069511 w 5122508"/>
                      <a:gd name="connsiteY25" fmla="*/ 657860 h 714693"/>
                      <a:gd name="connsiteX26" fmla="*/ 4050198 w 5122508"/>
                      <a:gd name="connsiteY26" fmla="*/ 644920 h 714693"/>
                      <a:gd name="connsiteX27" fmla="*/ 4031603 w 5122508"/>
                      <a:gd name="connsiteY27" fmla="*/ 631262 h 714693"/>
                      <a:gd name="connsiteX28" fmla="*/ 4013536 w 5122508"/>
                      <a:gd name="connsiteY28" fmla="*/ 617076 h 714693"/>
                      <a:gd name="connsiteX29" fmla="*/ 3881887 w 5122508"/>
                      <a:gd name="connsiteY29" fmla="*/ 494390 h 714693"/>
                      <a:gd name="connsiteX30" fmla="*/ 3755750 w 5122508"/>
                      <a:gd name="connsiteY30" fmla="*/ 372038 h 714693"/>
                      <a:gd name="connsiteX31" fmla="*/ 3739120 w 5122508"/>
                      <a:gd name="connsiteY31" fmla="*/ 358332 h 714693"/>
                      <a:gd name="connsiteX32" fmla="*/ 3722107 w 5122508"/>
                      <a:gd name="connsiteY32" fmla="*/ 345488 h 714693"/>
                      <a:gd name="connsiteX33" fmla="*/ 3713337 w 5122508"/>
                      <a:gd name="connsiteY33" fmla="*/ 339306 h 714693"/>
                      <a:gd name="connsiteX34" fmla="*/ 3704231 w 5122508"/>
                      <a:gd name="connsiteY34" fmla="*/ 333363 h 714693"/>
                      <a:gd name="connsiteX35" fmla="*/ 3685924 w 5122508"/>
                      <a:gd name="connsiteY35" fmla="*/ 321669 h 714693"/>
                      <a:gd name="connsiteX36" fmla="*/ 3609340 w 5122508"/>
                      <a:gd name="connsiteY36" fmla="*/ 281077 h 714693"/>
                      <a:gd name="connsiteX37" fmla="*/ 3442036 w 5122508"/>
                      <a:gd name="connsiteY37" fmla="*/ 239144 h 714693"/>
                      <a:gd name="connsiteX38" fmla="*/ 3269939 w 5122508"/>
                      <a:gd name="connsiteY38" fmla="*/ 257738 h 714693"/>
                      <a:gd name="connsiteX39" fmla="*/ 3187556 w 5122508"/>
                      <a:gd name="connsiteY39" fmla="*/ 286733 h 714693"/>
                      <a:gd name="connsiteX40" fmla="*/ 3108625 w 5122508"/>
                      <a:gd name="connsiteY40" fmla="*/ 324689 h 714693"/>
                      <a:gd name="connsiteX41" fmla="*/ 2960825 w 5122508"/>
                      <a:gd name="connsiteY41" fmla="*/ 419532 h 714693"/>
                      <a:gd name="connsiteX42" fmla="*/ 2925649 w 5122508"/>
                      <a:gd name="connsiteY42" fmla="*/ 445938 h 714693"/>
                      <a:gd name="connsiteX43" fmla="*/ 2891910 w 5122508"/>
                      <a:gd name="connsiteY43" fmla="*/ 473782 h 714693"/>
                      <a:gd name="connsiteX44" fmla="*/ 2825055 w 5122508"/>
                      <a:gd name="connsiteY44" fmla="*/ 532106 h 714693"/>
                      <a:gd name="connsiteX45" fmla="*/ 2754175 w 5122508"/>
                      <a:gd name="connsiteY45" fmla="*/ 588130 h 714693"/>
                      <a:gd name="connsiteX46" fmla="*/ 2673326 w 5122508"/>
                      <a:gd name="connsiteY46" fmla="*/ 633850 h 714693"/>
                      <a:gd name="connsiteX47" fmla="*/ 2578196 w 5122508"/>
                      <a:gd name="connsiteY47" fmla="*/ 653451 h 714693"/>
                      <a:gd name="connsiteX48" fmla="*/ 2571631 w 5122508"/>
                      <a:gd name="connsiteY48" fmla="*/ 653259 h 714693"/>
                      <a:gd name="connsiteX49" fmla="*/ 2568371 w 5122508"/>
                      <a:gd name="connsiteY49" fmla="*/ 653164 h 714693"/>
                      <a:gd name="connsiteX50" fmla="*/ 2565592 w 5122508"/>
                      <a:gd name="connsiteY50" fmla="*/ 652924 h 714693"/>
                      <a:gd name="connsiteX51" fmla="*/ 2560081 w 5122508"/>
                      <a:gd name="connsiteY51" fmla="*/ 652397 h 714693"/>
                      <a:gd name="connsiteX52" fmla="*/ 2557301 w 5122508"/>
                      <a:gd name="connsiteY52" fmla="*/ 652157 h 714693"/>
                      <a:gd name="connsiteX53" fmla="*/ 2555959 w 5122508"/>
                      <a:gd name="connsiteY53" fmla="*/ 652061 h 714693"/>
                      <a:gd name="connsiteX54" fmla="*/ 2553611 w 5122508"/>
                      <a:gd name="connsiteY54" fmla="*/ 651726 h 714693"/>
                      <a:gd name="connsiteX55" fmla="*/ 2541294 w 5122508"/>
                      <a:gd name="connsiteY55" fmla="*/ 649761 h 714693"/>
                      <a:gd name="connsiteX56" fmla="*/ 2529169 w 5122508"/>
                      <a:gd name="connsiteY56" fmla="*/ 647029 h 714693"/>
                      <a:gd name="connsiteX57" fmla="*/ 2483114 w 5122508"/>
                      <a:gd name="connsiteY57" fmla="*/ 630160 h 714693"/>
                      <a:gd name="connsiteX58" fmla="*/ 2404182 w 5122508"/>
                      <a:gd name="connsiteY58" fmla="*/ 577635 h 714693"/>
                      <a:gd name="connsiteX59" fmla="*/ 2337855 w 5122508"/>
                      <a:gd name="connsiteY59" fmla="*/ 514470 h 714693"/>
                      <a:gd name="connsiteX60" fmla="*/ 2277470 w 5122508"/>
                      <a:gd name="connsiteY60" fmla="*/ 449244 h 714693"/>
                      <a:gd name="connsiteX61" fmla="*/ 2216653 w 5122508"/>
                      <a:gd name="connsiteY61" fmla="*/ 390297 h 714693"/>
                      <a:gd name="connsiteX62" fmla="*/ 2148936 w 5122508"/>
                      <a:gd name="connsiteY62" fmla="*/ 347213 h 714693"/>
                      <a:gd name="connsiteX63" fmla="*/ 2074174 w 5122508"/>
                      <a:gd name="connsiteY63" fmla="*/ 327852 h 714693"/>
                      <a:gd name="connsiteX64" fmla="*/ 1996057 w 5122508"/>
                      <a:gd name="connsiteY64" fmla="*/ 334705 h 714693"/>
                      <a:gd name="connsiteX65" fmla="*/ 1918179 w 5122508"/>
                      <a:gd name="connsiteY65" fmla="*/ 361543 h 714693"/>
                      <a:gd name="connsiteX66" fmla="*/ 1765204 w 5122508"/>
                      <a:gd name="connsiteY66" fmla="*/ 443398 h 714693"/>
                      <a:gd name="connsiteX67" fmla="*/ 1726290 w 5122508"/>
                      <a:gd name="connsiteY67" fmla="*/ 465539 h 714693"/>
                      <a:gd name="connsiteX68" fmla="*/ 1716465 w 5122508"/>
                      <a:gd name="connsiteY68" fmla="*/ 471002 h 714693"/>
                      <a:gd name="connsiteX69" fmla="*/ 1705969 w 5122508"/>
                      <a:gd name="connsiteY69" fmla="*/ 476562 h 714693"/>
                      <a:gd name="connsiteX70" fmla="*/ 1695474 w 5122508"/>
                      <a:gd name="connsiteY70" fmla="*/ 482073 h 714693"/>
                      <a:gd name="connsiteX71" fmla="*/ 1684595 w 5122508"/>
                      <a:gd name="connsiteY71" fmla="*/ 487105 h 714693"/>
                      <a:gd name="connsiteX72" fmla="*/ 1673668 w 5122508"/>
                      <a:gd name="connsiteY72" fmla="*/ 492089 h 714693"/>
                      <a:gd name="connsiteX73" fmla="*/ 1662406 w 5122508"/>
                      <a:gd name="connsiteY73" fmla="*/ 496594 h 714693"/>
                      <a:gd name="connsiteX74" fmla="*/ 1639354 w 5122508"/>
                      <a:gd name="connsiteY74" fmla="*/ 504885 h 714693"/>
                      <a:gd name="connsiteX75" fmla="*/ 1615440 w 5122508"/>
                      <a:gd name="connsiteY75" fmla="*/ 511690 h 714693"/>
                      <a:gd name="connsiteX76" fmla="*/ 1603028 w 5122508"/>
                      <a:gd name="connsiteY76" fmla="*/ 514278 h 714693"/>
                      <a:gd name="connsiteX77" fmla="*/ 1596845 w 5122508"/>
                      <a:gd name="connsiteY77" fmla="*/ 515524 h 714693"/>
                      <a:gd name="connsiteX78" fmla="*/ 1590519 w 5122508"/>
                      <a:gd name="connsiteY78" fmla="*/ 516387 h 714693"/>
                      <a:gd name="connsiteX79" fmla="*/ 1577819 w 5122508"/>
                      <a:gd name="connsiteY79" fmla="*/ 518064 h 714693"/>
                      <a:gd name="connsiteX80" fmla="*/ 1564928 w 5122508"/>
                      <a:gd name="connsiteY80" fmla="*/ 518927 h 714693"/>
                      <a:gd name="connsiteX81" fmla="*/ 1551988 w 5122508"/>
                      <a:gd name="connsiteY81" fmla="*/ 519167 h 714693"/>
                      <a:gd name="connsiteX82" fmla="*/ 1539001 w 5122508"/>
                      <a:gd name="connsiteY82" fmla="*/ 518783 h 714693"/>
                      <a:gd name="connsiteX83" fmla="*/ 1487817 w 5122508"/>
                      <a:gd name="connsiteY83" fmla="*/ 510013 h 714693"/>
                      <a:gd name="connsiteX84" fmla="*/ 1398438 w 5122508"/>
                      <a:gd name="connsiteY84" fmla="*/ 468127 h 714693"/>
                      <a:gd name="connsiteX85" fmla="*/ 1324011 w 5122508"/>
                      <a:gd name="connsiteY85" fmla="*/ 414643 h 714693"/>
                      <a:gd name="connsiteX86" fmla="*/ 1254089 w 5122508"/>
                      <a:gd name="connsiteY86" fmla="*/ 362501 h 714693"/>
                      <a:gd name="connsiteX87" fmla="*/ 1236549 w 5122508"/>
                      <a:gd name="connsiteY87" fmla="*/ 350328 h 714693"/>
                      <a:gd name="connsiteX88" fmla="*/ 1218960 w 5122508"/>
                      <a:gd name="connsiteY88" fmla="*/ 338779 h 714693"/>
                      <a:gd name="connsiteX89" fmla="*/ 1209567 w 5122508"/>
                      <a:gd name="connsiteY89" fmla="*/ 332884 h 714693"/>
                      <a:gd name="connsiteX90" fmla="*/ 1207219 w 5122508"/>
                      <a:gd name="connsiteY90" fmla="*/ 331398 h 714693"/>
                      <a:gd name="connsiteX91" fmla="*/ 1206117 w 5122508"/>
                      <a:gd name="connsiteY91" fmla="*/ 330679 h 714693"/>
                      <a:gd name="connsiteX92" fmla="*/ 1206069 w 5122508"/>
                      <a:gd name="connsiteY92" fmla="*/ 330631 h 714693"/>
                      <a:gd name="connsiteX93" fmla="*/ 1205302 w 5122508"/>
                      <a:gd name="connsiteY93" fmla="*/ 330248 h 714693"/>
                      <a:gd name="connsiteX94" fmla="*/ 1200989 w 5122508"/>
                      <a:gd name="connsiteY94" fmla="*/ 327756 h 714693"/>
                      <a:gd name="connsiteX95" fmla="*/ 1183304 w 5122508"/>
                      <a:gd name="connsiteY95" fmla="*/ 318075 h 714693"/>
                      <a:gd name="connsiteX96" fmla="*/ 1107153 w 5122508"/>
                      <a:gd name="connsiteY96" fmla="*/ 288937 h 714693"/>
                      <a:gd name="connsiteX97" fmla="*/ 939800 w 5122508"/>
                      <a:gd name="connsiteY97" fmla="*/ 267467 h 714693"/>
                      <a:gd name="connsiteX98" fmla="*/ 588897 w 5122508"/>
                      <a:gd name="connsiteY98" fmla="*/ 288889 h 714693"/>
                      <a:gd name="connsiteX99" fmla="*/ 409323 w 5122508"/>
                      <a:gd name="connsiteY99" fmla="*/ 294113 h 714693"/>
                      <a:gd name="connsiteX100" fmla="*/ 229654 w 5122508"/>
                      <a:gd name="connsiteY100" fmla="*/ 264591 h 714693"/>
                      <a:gd name="connsiteX101" fmla="*/ 78309 w 5122508"/>
                      <a:gd name="connsiteY101" fmla="*/ 163231 h 714693"/>
                      <a:gd name="connsiteX102" fmla="*/ 29953 w 5122508"/>
                      <a:gd name="connsiteY102" fmla="*/ 86456 h 714693"/>
                      <a:gd name="connsiteX103" fmla="*/ 0 w 5122508"/>
                      <a:gd name="connsiteY103" fmla="*/ 2109 h 714693"/>
                      <a:gd name="connsiteX104" fmla="*/ 6374 w 5122508"/>
                      <a:gd name="connsiteY104" fmla="*/ 0 h 714693"/>
                      <a:gd name="connsiteX105" fmla="*/ 42653 w 5122508"/>
                      <a:gd name="connsiteY105" fmla="*/ 79890 h 714693"/>
                      <a:gd name="connsiteX106" fmla="*/ 93884 w 5122508"/>
                      <a:gd name="connsiteY106" fmla="*/ 149237 h 714693"/>
                      <a:gd name="connsiteX107" fmla="*/ 239335 w 5122508"/>
                      <a:gd name="connsiteY107" fmla="*/ 233776 h 714693"/>
                      <a:gd name="connsiteX108" fmla="*/ 409803 w 5122508"/>
                      <a:gd name="connsiteY108" fmla="*/ 252131 h 714693"/>
                      <a:gd name="connsiteX109" fmla="*/ 584200 w 5122508"/>
                      <a:gd name="connsiteY109" fmla="*/ 238856 h 714693"/>
                      <a:gd name="connsiteX110" fmla="*/ 760323 w 5122508"/>
                      <a:gd name="connsiteY110" fmla="*/ 217625 h 714693"/>
                      <a:gd name="connsiteX111" fmla="*/ 940135 w 5122508"/>
                      <a:gd name="connsiteY111" fmla="*/ 205261 h 714693"/>
                      <a:gd name="connsiteX112" fmla="*/ 1124118 w 5122508"/>
                      <a:gd name="connsiteY112" fmla="*/ 224191 h 714693"/>
                      <a:gd name="connsiteX113" fmla="*/ 1213928 w 5122508"/>
                      <a:gd name="connsiteY113" fmla="*/ 256684 h 714693"/>
                      <a:gd name="connsiteX114" fmla="*/ 1235351 w 5122508"/>
                      <a:gd name="connsiteY114" fmla="*/ 267946 h 714693"/>
                      <a:gd name="connsiteX115" fmla="*/ 1240622 w 5122508"/>
                      <a:gd name="connsiteY115" fmla="*/ 270870 h 714693"/>
                      <a:gd name="connsiteX116" fmla="*/ 1242300 w 5122508"/>
                      <a:gd name="connsiteY116" fmla="*/ 271828 h 714693"/>
                      <a:gd name="connsiteX117" fmla="*/ 1243498 w 5122508"/>
                      <a:gd name="connsiteY117" fmla="*/ 272547 h 714693"/>
                      <a:gd name="connsiteX118" fmla="*/ 1245846 w 5122508"/>
                      <a:gd name="connsiteY118" fmla="*/ 273984 h 714693"/>
                      <a:gd name="connsiteX119" fmla="*/ 1255335 w 5122508"/>
                      <a:gd name="connsiteY119" fmla="*/ 279687 h 714693"/>
                      <a:gd name="connsiteX120" fmla="*/ 1275032 w 5122508"/>
                      <a:gd name="connsiteY120" fmla="*/ 292148 h 714693"/>
                      <a:gd name="connsiteX121" fmla="*/ 1294154 w 5122508"/>
                      <a:gd name="connsiteY121" fmla="*/ 304896 h 714693"/>
                      <a:gd name="connsiteX122" fmla="*/ 1436873 w 5122508"/>
                      <a:gd name="connsiteY122" fmla="*/ 407359 h 714693"/>
                      <a:gd name="connsiteX123" fmla="*/ 1507370 w 5122508"/>
                      <a:gd name="connsiteY123" fmla="*/ 440618 h 714693"/>
                      <a:gd name="connsiteX124" fmla="*/ 1580263 w 5122508"/>
                      <a:gd name="connsiteY124" fmla="*/ 445219 h 714693"/>
                      <a:gd name="connsiteX125" fmla="*/ 1584912 w 5122508"/>
                      <a:gd name="connsiteY125" fmla="*/ 444644 h 714693"/>
                      <a:gd name="connsiteX126" fmla="*/ 1589609 w 5122508"/>
                      <a:gd name="connsiteY126" fmla="*/ 443685 h 714693"/>
                      <a:gd name="connsiteX127" fmla="*/ 1598954 w 5122508"/>
                      <a:gd name="connsiteY127" fmla="*/ 441864 h 714693"/>
                      <a:gd name="connsiteX128" fmla="*/ 1617692 w 5122508"/>
                      <a:gd name="connsiteY128" fmla="*/ 436640 h 714693"/>
                      <a:gd name="connsiteX129" fmla="*/ 1636383 w 5122508"/>
                      <a:gd name="connsiteY129" fmla="*/ 430027 h 714693"/>
                      <a:gd name="connsiteX130" fmla="*/ 1645681 w 5122508"/>
                      <a:gd name="connsiteY130" fmla="*/ 426337 h 714693"/>
                      <a:gd name="connsiteX131" fmla="*/ 1654978 w 5122508"/>
                      <a:gd name="connsiteY131" fmla="*/ 422167 h 714693"/>
                      <a:gd name="connsiteX132" fmla="*/ 1664227 w 5122508"/>
                      <a:gd name="connsiteY132" fmla="*/ 417998 h 714693"/>
                      <a:gd name="connsiteX133" fmla="*/ 1673429 w 5122508"/>
                      <a:gd name="connsiteY133" fmla="*/ 413349 h 714693"/>
                      <a:gd name="connsiteX134" fmla="*/ 1682582 w 5122508"/>
                      <a:gd name="connsiteY134" fmla="*/ 408701 h 714693"/>
                      <a:gd name="connsiteX135" fmla="*/ 1692215 w 5122508"/>
                      <a:gd name="connsiteY135" fmla="*/ 403525 h 714693"/>
                      <a:gd name="connsiteX136" fmla="*/ 1730699 w 5122508"/>
                      <a:gd name="connsiteY136" fmla="*/ 382390 h 714693"/>
                      <a:gd name="connsiteX137" fmla="*/ 1891629 w 5122508"/>
                      <a:gd name="connsiteY137" fmla="*/ 299624 h 714693"/>
                      <a:gd name="connsiteX138" fmla="*/ 1981727 w 5122508"/>
                      <a:gd name="connsiteY138" fmla="*/ 270486 h 714693"/>
                      <a:gd name="connsiteX139" fmla="*/ 2079733 w 5122508"/>
                      <a:gd name="connsiteY139" fmla="*/ 263968 h 714693"/>
                      <a:gd name="connsiteX140" fmla="*/ 2175199 w 5122508"/>
                      <a:gd name="connsiteY140" fmla="*/ 290662 h 714693"/>
                      <a:gd name="connsiteX141" fmla="*/ 2255760 w 5122508"/>
                      <a:gd name="connsiteY141" fmla="*/ 343954 h 714693"/>
                      <a:gd name="connsiteX142" fmla="*/ 2320698 w 5122508"/>
                      <a:gd name="connsiteY142" fmla="*/ 409851 h 714693"/>
                      <a:gd name="connsiteX143" fmla="*/ 2379118 w 5122508"/>
                      <a:gd name="connsiteY143" fmla="*/ 476226 h 714693"/>
                      <a:gd name="connsiteX144" fmla="*/ 2439023 w 5122508"/>
                      <a:gd name="connsiteY144" fmla="*/ 537522 h 714693"/>
                      <a:gd name="connsiteX145" fmla="*/ 2505494 w 5122508"/>
                      <a:gd name="connsiteY145" fmla="*/ 585590 h 714693"/>
                      <a:gd name="connsiteX146" fmla="*/ 2580305 w 5122508"/>
                      <a:gd name="connsiteY146" fmla="*/ 607779 h 714693"/>
                      <a:gd name="connsiteX147" fmla="*/ 2584858 w 5122508"/>
                      <a:gd name="connsiteY147" fmla="*/ 608018 h 714693"/>
                      <a:gd name="connsiteX148" fmla="*/ 2589698 w 5122508"/>
                      <a:gd name="connsiteY148" fmla="*/ 608018 h 714693"/>
                      <a:gd name="connsiteX149" fmla="*/ 2599522 w 5122508"/>
                      <a:gd name="connsiteY149" fmla="*/ 607731 h 714693"/>
                      <a:gd name="connsiteX150" fmla="*/ 2619171 w 5122508"/>
                      <a:gd name="connsiteY150" fmla="*/ 605574 h 714693"/>
                      <a:gd name="connsiteX151" fmla="*/ 2658278 w 5122508"/>
                      <a:gd name="connsiteY151" fmla="*/ 595079 h 714693"/>
                      <a:gd name="connsiteX152" fmla="*/ 2733280 w 5122508"/>
                      <a:gd name="connsiteY152" fmla="*/ 556979 h 714693"/>
                      <a:gd name="connsiteX153" fmla="*/ 2803825 w 5122508"/>
                      <a:gd name="connsiteY153" fmla="*/ 506179 h 714693"/>
                      <a:gd name="connsiteX154" fmla="*/ 2873028 w 5122508"/>
                      <a:gd name="connsiteY154" fmla="*/ 450874 h 714693"/>
                      <a:gd name="connsiteX155" fmla="*/ 2908732 w 5122508"/>
                      <a:gd name="connsiteY155" fmla="*/ 423509 h 714693"/>
                      <a:gd name="connsiteX156" fmla="*/ 2945442 w 5122508"/>
                      <a:gd name="connsiteY156" fmla="*/ 397965 h 714693"/>
                      <a:gd name="connsiteX157" fmla="*/ 3020491 w 5122508"/>
                      <a:gd name="connsiteY157" fmla="*/ 349418 h 714693"/>
                      <a:gd name="connsiteX158" fmla="*/ 3098321 w 5122508"/>
                      <a:gd name="connsiteY158" fmla="*/ 305327 h 714693"/>
                      <a:gd name="connsiteX159" fmla="*/ 3264571 w 5122508"/>
                      <a:gd name="connsiteY159" fmla="*/ 238185 h 714693"/>
                      <a:gd name="connsiteX160" fmla="*/ 3443330 w 5122508"/>
                      <a:gd name="connsiteY160" fmla="*/ 217482 h 714693"/>
                      <a:gd name="connsiteX161" fmla="*/ 3532996 w 5122508"/>
                      <a:gd name="connsiteY161" fmla="*/ 229750 h 714693"/>
                      <a:gd name="connsiteX162" fmla="*/ 3619596 w 5122508"/>
                      <a:gd name="connsiteY162" fmla="*/ 256348 h 714693"/>
                      <a:gd name="connsiteX163" fmla="*/ 3701499 w 5122508"/>
                      <a:gd name="connsiteY163" fmla="*/ 294975 h 714693"/>
                      <a:gd name="connsiteX164" fmla="*/ 3721052 w 5122508"/>
                      <a:gd name="connsiteY164" fmla="*/ 306334 h 714693"/>
                      <a:gd name="connsiteX165" fmla="*/ 3730829 w 5122508"/>
                      <a:gd name="connsiteY165" fmla="*/ 312037 h 714693"/>
                      <a:gd name="connsiteX166" fmla="*/ 3740462 w 5122508"/>
                      <a:gd name="connsiteY166" fmla="*/ 318219 h 714693"/>
                      <a:gd name="connsiteX167" fmla="*/ 3759488 w 5122508"/>
                      <a:gd name="connsiteY167" fmla="*/ 331111 h 714693"/>
                      <a:gd name="connsiteX168" fmla="*/ 3777843 w 5122508"/>
                      <a:gd name="connsiteY168" fmla="*/ 344673 h 714693"/>
                      <a:gd name="connsiteX169" fmla="*/ 3912894 w 5122508"/>
                      <a:gd name="connsiteY169" fmla="*/ 462088 h 714693"/>
                      <a:gd name="connsiteX170" fmla="*/ 3978599 w 5122508"/>
                      <a:gd name="connsiteY170" fmla="*/ 520508 h 714693"/>
                      <a:gd name="connsiteX171" fmla="*/ 4046124 w 5122508"/>
                      <a:gd name="connsiteY171" fmla="*/ 574951 h 714693"/>
                      <a:gd name="connsiteX172" fmla="*/ 4117149 w 5122508"/>
                      <a:gd name="connsiteY172" fmla="*/ 620671 h 714693"/>
                      <a:gd name="connsiteX173" fmla="*/ 4192055 w 5122508"/>
                      <a:gd name="connsiteY173" fmla="*/ 650096 h 714693"/>
                      <a:gd name="connsiteX174" fmla="*/ 4230011 w 5122508"/>
                      <a:gd name="connsiteY174" fmla="*/ 654793 h 714693"/>
                      <a:gd name="connsiteX175" fmla="*/ 4234755 w 5122508"/>
                      <a:gd name="connsiteY175" fmla="*/ 654889 h 714693"/>
                      <a:gd name="connsiteX176" fmla="*/ 4237103 w 5122508"/>
                      <a:gd name="connsiteY176" fmla="*/ 654937 h 714693"/>
                      <a:gd name="connsiteX177" fmla="*/ 4237535 w 5122508"/>
                      <a:gd name="connsiteY177" fmla="*/ 654984 h 714693"/>
                      <a:gd name="connsiteX178" fmla="*/ 4237966 w 5122508"/>
                      <a:gd name="connsiteY178" fmla="*/ 654984 h 714693"/>
                      <a:gd name="connsiteX179" fmla="*/ 4238397 w 5122508"/>
                      <a:gd name="connsiteY179" fmla="*/ 654937 h 714693"/>
                      <a:gd name="connsiteX180" fmla="*/ 4249468 w 5122508"/>
                      <a:gd name="connsiteY180" fmla="*/ 654218 h 714693"/>
                      <a:gd name="connsiteX181" fmla="*/ 4270411 w 5122508"/>
                      <a:gd name="connsiteY181" fmla="*/ 652253 h 714693"/>
                      <a:gd name="connsiteX182" fmla="*/ 4279804 w 5122508"/>
                      <a:gd name="connsiteY182" fmla="*/ 650815 h 714693"/>
                      <a:gd name="connsiteX183" fmla="*/ 4289341 w 5122508"/>
                      <a:gd name="connsiteY183" fmla="*/ 649138 h 714693"/>
                      <a:gd name="connsiteX184" fmla="*/ 4308895 w 5122508"/>
                      <a:gd name="connsiteY184" fmla="*/ 644681 h 714693"/>
                      <a:gd name="connsiteX185" fmla="*/ 4328160 w 5122508"/>
                      <a:gd name="connsiteY185" fmla="*/ 638690 h 714693"/>
                      <a:gd name="connsiteX186" fmla="*/ 4347139 w 5122508"/>
                      <a:gd name="connsiteY186" fmla="*/ 631454 h 714693"/>
                      <a:gd name="connsiteX187" fmla="*/ 4488612 w 5122508"/>
                      <a:gd name="connsiteY187" fmla="*/ 541260 h 714693"/>
                      <a:gd name="connsiteX188" fmla="*/ 4626011 w 5122508"/>
                      <a:gd name="connsiteY188" fmla="*/ 427918 h 714693"/>
                      <a:gd name="connsiteX189" fmla="*/ 4702882 w 5122508"/>
                      <a:gd name="connsiteY189" fmla="*/ 376735 h 714693"/>
                      <a:gd name="connsiteX190" fmla="*/ 4789865 w 5122508"/>
                      <a:gd name="connsiteY190" fmla="*/ 340025 h 714693"/>
                      <a:gd name="connsiteX191" fmla="*/ 4884085 w 5122508"/>
                      <a:gd name="connsiteY191" fmla="*/ 326510 h 714693"/>
                      <a:gd name="connsiteX192" fmla="*/ 4977442 w 5122508"/>
                      <a:gd name="connsiteY192" fmla="*/ 338491 h 714693"/>
                      <a:gd name="connsiteX193" fmla="*/ 4975812 w 5122508"/>
                      <a:gd name="connsiteY193" fmla="*/ 338203 h 714693"/>
                      <a:gd name="connsiteX194" fmla="*/ 5013721 w 5122508"/>
                      <a:gd name="connsiteY194" fmla="*/ 349130 h 714693"/>
                      <a:gd name="connsiteX195" fmla="*/ 5047651 w 5122508"/>
                      <a:gd name="connsiteY195" fmla="*/ 363891 h 714693"/>
                      <a:gd name="connsiteX196" fmla="*/ 5107461 w 5122508"/>
                      <a:gd name="connsiteY196" fmla="*/ 395713 h 714693"/>
                      <a:gd name="connsiteX197" fmla="*/ 5122509 w 5122508"/>
                      <a:gd name="connsiteY197" fmla="*/ 445315 h 7146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</a:cxnLst>
                    <a:rect l="l" t="t" r="r" b="b"/>
                    <a:pathLst>
                      <a:path w="5122508" h="714693">
                        <a:moveTo>
                          <a:pt x="5122509" y="445315"/>
                        </a:moveTo>
                        <a:cubicBezTo>
                          <a:pt x="5112829" y="440427"/>
                          <a:pt x="5103148" y="435586"/>
                          <a:pt x="5093467" y="430842"/>
                        </a:cubicBezTo>
                        <a:cubicBezTo>
                          <a:pt x="5072476" y="420538"/>
                          <a:pt x="5051533" y="410426"/>
                          <a:pt x="5030542" y="401560"/>
                        </a:cubicBezTo>
                        <a:cubicBezTo>
                          <a:pt x="5020047" y="397103"/>
                          <a:pt x="5009599" y="392933"/>
                          <a:pt x="4999247" y="389435"/>
                        </a:cubicBezTo>
                        <a:cubicBezTo>
                          <a:pt x="4988848" y="385936"/>
                          <a:pt x="4978544" y="383253"/>
                          <a:pt x="4969103" y="381911"/>
                        </a:cubicBezTo>
                        <a:lnTo>
                          <a:pt x="4967473" y="381623"/>
                        </a:lnTo>
                        <a:cubicBezTo>
                          <a:pt x="4940013" y="376351"/>
                          <a:pt x="4912360" y="373524"/>
                          <a:pt x="4884947" y="374338"/>
                        </a:cubicBezTo>
                        <a:cubicBezTo>
                          <a:pt x="4857583" y="375632"/>
                          <a:pt x="4830697" y="380665"/>
                          <a:pt x="4804722" y="388956"/>
                        </a:cubicBezTo>
                        <a:cubicBezTo>
                          <a:pt x="4752532" y="405442"/>
                          <a:pt x="4705087" y="436497"/>
                          <a:pt x="4660229" y="472057"/>
                        </a:cubicBezTo>
                        <a:cubicBezTo>
                          <a:pt x="4615276" y="507760"/>
                          <a:pt x="4572336" y="548113"/>
                          <a:pt x="4526089" y="586836"/>
                        </a:cubicBezTo>
                        <a:cubicBezTo>
                          <a:pt x="4502989" y="606102"/>
                          <a:pt x="4478835" y="624936"/>
                          <a:pt x="4453004" y="642141"/>
                        </a:cubicBezTo>
                        <a:cubicBezTo>
                          <a:pt x="4427220" y="659346"/>
                          <a:pt x="4399712" y="675065"/>
                          <a:pt x="4370190" y="687238"/>
                        </a:cubicBezTo>
                        <a:cubicBezTo>
                          <a:pt x="4362666" y="690113"/>
                          <a:pt x="4355333" y="693276"/>
                          <a:pt x="4347714" y="695816"/>
                        </a:cubicBezTo>
                        <a:lnTo>
                          <a:pt x="4324662" y="702957"/>
                        </a:lnTo>
                        <a:lnTo>
                          <a:pt x="4301035" y="708325"/>
                        </a:lnTo>
                        <a:cubicBezTo>
                          <a:pt x="4297153" y="709331"/>
                          <a:pt x="4292888" y="709810"/>
                          <a:pt x="4288718" y="710385"/>
                        </a:cubicBezTo>
                        <a:lnTo>
                          <a:pt x="4276162" y="712111"/>
                        </a:lnTo>
                        <a:cubicBezTo>
                          <a:pt x="4267344" y="713500"/>
                          <a:pt x="4260395" y="713548"/>
                          <a:pt x="4252967" y="713980"/>
                        </a:cubicBezTo>
                        <a:lnTo>
                          <a:pt x="4241896" y="714555"/>
                        </a:lnTo>
                        <a:lnTo>
                          <a:pt x="4240506" y="714651"/>
                        </a:lnTo>
                        <a:cubicBezTo>
                          <a:pt x="4237487" y="714747"/>
                          <a:pt x="4238781" y="714651"/>
                          <a:pt x="4237679" y="714651"/>
                        </a:cubicBezTo>
                        <a:lnTo>
                          <a:pt x="4234516" y="714555"/>
                        </a:lnTo>
                        <a:lnTo>
                          <a:pt x="4228142" y="714363"/>
                        </a:lnTo>
                        <a:cubicBezTo>
                          <a:pt x="4211129" y="714028"/>
                          <a:pt x="4194547" y="711008"/>
                          <a:pt x="4178396" y="707318"/>
                        </a:cubicBezTo>
                        <a:cubicBezTo>
                          <a:pt x="4146335" y="699123"/>
                          <a:pt x="4116765" y="685800"/>
                          <a:pt x="4089544" y="670081"/>
                        </a:cubicBezTo>
                        <a:cubicBezTo>
                          <a:pt x="4082691" y="666247"/>
                          <a:pt x="4076221" y="661934"/>
                          <a:pt x="4069511" y="657860"/>
                        </a:cubicBezTo>
                        <a:cubicBezTo>
                          <a:pt x="4062994" y="653643"/>
                          <a:pt x="4056620" y="649234"/>
                          <a:pt x="4050198" y="644920"/>
                        </a:cubicBezTo>
                        <a:lnTo>
                          <a:pt x="4031603" y="631262"/>
                        </a:lnTo>
                        <a:cubicBezTo>
                          <a:pt x="4025565" y="626517"/>
                          <a:pt x="4019478" y="621869"/>
                          <a:pt x="4013536" y="617076"/>
                        </a:cubicBezTo>
                        <a:cubicBezTo>
                          <a:pt x="3966090" y="578737"/>
                          <a:pt x="3923485" y="536611"/>
                          <a:pt x="3881887" y="494390"/>
                        </a:cubicBezTo>
                        <a:cubicBezTo>
                          <a:pt x="3840145" y="452360"/>
                          <a:pt x="3799505" y="409803"/>
                          <a:pt x="3755750" y="372038"/>
                        </a:cubicBezTo>
                        <a:cubicBezTo>
                          <a:pt x="3750238" y="367390"/>
                          <a:pt x="3744679" y="362789"/>
                          <a:pt x="3739120" y="358332"/>
                        </a:cubicBezTo>
                        <a:cubicBezTo>
                          <a:pt x="3733513" y="354018"/>
                          <a:pt x="3728337" y="349753"/>
                          <a:pt x="3722107" y="345488"/>
                        </a:cubicBezTo>
                        <a:lnTo>
                          <a:pt x="3713337" y="339306"/>
                        </a:lnTo>
                        <a:lnTo>
                          <a:pt x="3704231" y="333363"/>
                        </a:lnTo>
                        <a:cubicBezTo>
                          <a:pt x="3698144" y="329481"/>
                          <a:pt x="3692106" y="325408"/>
                          <a:pt x="3685924" y="321669"/>
                        </a:cubicBezTo>
                        <a:cubicBezTo>
                          <a:pt x="3661291" y="306525"/>
                          <a:pt x="3635650" y="293011"/>
                          <a:pt x="3609340" y="281077"/>
                        </a:cubicBezTo>
                        <a:cubicBezTo>
                          <a:pt x="3556384" y="258121"/>
                          <a:pt x="3499833" y="242786"/>
                          <a:pt x="3442036" y="239144"/>
                        </a:cubicBezTo>
                        <a:cubicBezTo>
                          <a:pt x="3384335" y="235310"/>
                          <a:pt x="3325962" y="242163"/>
                          <a:pt x="3269939" y="257738"/>
                        </a:cubicBezTo>
                        <a:cubicBezTo>
                          <a:pt x="3241951" y="265646"/>
                          <a:pt x="3214490" y="275470"/>
                          <a:pt x="3187556" y="286733"/>
                        </a:cubicBezTo>
                        <a:cubicBezTo>
                          <a:pt x="3160671" y="297995"/>
                          <a:pt x="3134217" y="310503"/>
                          <a:pt x="3108625" y="324689"/>
                        </a:cubicBezTo>
                        <a:cubicBezTo>
                          <a:pt x="3057394" y="352820"/>
                          <a:pt x="3008031" y="384930"/>
                          <a:pt x="2960825" y="419532"/>
                        </a:cubicBezTo>
                        <a:cubicBezTo>
                          <a:pt x="2948988" y="428302"/>
                          <a:pt x="2936911" y="437120"/>
                          <a:pt x="2925649" y="445938"/>
                        </a:cubicBezTo>
                        <a:cubicBezTo>
                          <a:pt x="2914291" y="454900"/>
                          <a:pt x="2903076" y="464245"/>
                          <a:pt x="2891910" y="473782"/>
                        </a:cubicBezTo>
                        <a:cubicBezTo>
                          <a:pt x="2869625" y="492760"/>
                          <a:pt x="2847724" y="512744"/>
                          <a:pt x="2825055" y="532106"/>
                        </a:cubicBezTo>
                        <a:cubicBezTo>
                          <a:pt x="2802387" y="551516"/>
                          <a:pt x="2779047" y="570494"/>
                          <a:pt x="2754175" y="588130"/>
                        </a:cubicBezTo>
                        <a:cubicBezTo>
                          <a:pt x="2729158" y="605527"/>
                          <a:pt x="2702656" y="621773"/>
                          <a:pt x="2673326" y="633850"/>
                        </a:cubicBezTo>
                        <a:cubicBezTo>
                          <a:pt x="2644044" y="646071"/>
                          <a:pt x="2612127" y="653930"/>
                          <a:pt x="2578196" y="653451"/>
                        </a:cubicBezTo>
                        <a:lnTo>
                          <a:pt x="2571631" y="653259"/>
                        </a:lnTo>
                        <a:lnTo>
                          <a:pt x="2568371" y="653164"/>
                        </a:lnTo>
                        <a:lnTo>
                          <a:pt x="2565592" y="652924"/>
                        </a:lnTo>
                        <a:lnTo>
                          <a:pt x="2560081" y="652397"/>
                        </a:lnTo>
                        <a:lnTo>
                          <a:pt x="2557301" y="652157"/>
                        </a:lnTo>
                        <a:lnTo>
                          <a:pt x="2555959" y="652061"/>
                        </a:lnTo>
                        <a:cubicBezTo>
                          <a:pt x="2555671" y="652061"/>
                          <a:pt x="2553611" y="651774"/>
                          <a:pt x="2553611" y="651726"/>
                        </a:cubicBezTo>
                        <a:lnTo>
                          <a:pt x="2541294" y="649761"/>
                        </a:lnTo>
                        <a:lnTo>
                          <a:pt x="2529169" y="647029"/>
                        </a:lnTo>
                        <a:cubicBezTo>
                          <a:pt x="2513162" y="642956"/>
                          <a:pt x="2497731" y="637109"/>
                          <a:pt x="2483114" y="630160"/>
                        </a:cubicBezTo>
                        <a:cubicBezTo>
                          <a:pt x="2453880" y="616022"/>
                          <a:pt x="2427857" y="597571"/>
                          <a:pt x="2404182" y="577635"/>
                        </a:cubicBezTo>
                        <a:cubicBezTo>
                          <a:pt x="2380412" y="557650"/>
                          <a:pt x="2358558" y="536276"/>
                          <a:pt x="2337855" y="514470"/>
                        </a:cubicBezTo>
                        <a:cubicBezTo>
                          <a:pt x="2317151" y="492664"/>
                          <a:pt x="2297311" y="470523"/>
                          <a:pt x="2277470" y="449244"/>
                        </a:cubicBezTo>
                        <a:cubicBezTo>
                          <a:pt x="2257581" y="427966"/>
                          <a:pt x="2237740" y="407646"/>
                          <a:pt x="2216653" y="390297"/>
                        </a:cubicBezTo>
                        <a:cubicBezTo>
                          <a:pt x="2195518" y="372853"/>
                          <a:pt x="2172898" y="357900"/>
                          <a:pt x="2148936" y="347213"/>
                        </a:cubicBezTo>
                        <a:cubicBezTo>
                          <a:pt x="2125022" y="336526"/>
                          <a:pt x="2099909" y="329817"/>
                          <a:pt x="2074174" y="327852"/>
                        </a:cubicBezTo>
                        <a:cubicBezTo>
                          <a:pt x="2048438" y="326126"/>
                          <a:pt x="2022176" y="328427"/>
                          <a:pt x="1996057" y="334705"/>
                        </a:cubicBezTo>
                        <a:cubicBezTo>
                          <a:pt x="1969890" y="340935"/>
                          <a:pt x="1943915" y="350233"/>
                          <a:pt x="1918179" y="361543"/>
                        </a:cubicBezTo>
                        <a:cubicBezTo>
                          <a:pt x="1866708" y="384259"/>
                          <a:pt x="1816579" y="413828"/>
                          <a:pt x="1765204" y="443398"/>
                        </a:cubicBezTo>
                        <a:cubicBezTo>
                          <a:pt x="1752456" y="450730"/>
                          <a:pt x="1739133" y="458350"/>
                          <a:pt x="1726290" y="465539"/>
                        </a:cubicBezTo>
                        <a:lnTo>
                          <a:pt x="1716465" y="471002"/>
                        </a:lnTo>
                        <a:lnTo>
                          <a:pt x="1705969" y="476562"/>
                        </a:lnTo>
                        <a:lnTo>
                          <a:pt x="1695474" y="482073"/>
                        </a:lnTo>
                        <a:lnTo>
                          <a:pt x="1684595" y="487105"/>
                        </a:lnTo>
                        <a:cubicBezTo>
                          <a:pt x="1680953" y="488734"/>
                          <a:pt x="1677359" y="490508"/>
                          <a:pt x="1673668" y="492089"/>
                        </a:cubicBezTo>
                        <a:lnTo>
                          <a:pt x="1662406" y="496594"/>
                        </a:lnTo>
                        <a:cubicBezTo>
                          <a:pt x="1654978" y="499757"/>
                          <a:pt x="1647118" y="502249"/>
                          <a:pt x="1639354" y="504885"/>
                        </a:cubicBezTo>
                        <a:cubicBezTo>
                          <a:pt x="1631591" y="507569"/>
                          <a:pt x="1623396" y="509438"/>
                          <a:pt x="1615440" y="511690"/>
                        </a:cubicBezTo>
                        <a:lnTo>
                          <a:pt x="1603028" y="514278"/>
                        </a:lnTo>
                        <a:lnTo>
                          <a:pt x="1596845" y="515524"/>
                        </a:lnTo>
                        <a:lnTo>
                          <a:pt x="1590519" y="516387"/>
                        </a:lnTo>
                        <a:lnTo>
                          <a:pt x="1577819" y="518064"/>
                        </a:lnTo>
                        <a:lnTo>
                          <a:pt x="1564928" y="518927"/>
                        </a:lnTo>
                        <a:cubicBezTo>
                          <a:pt x="1560662" y="519310"/>
                          <a:pt x="1556301" y="519214"/>
                          <a:pt x="1551988" y="519167"/>
                        </a:cubicBezTo>
                        <a:cubicBezTo>
                          <a:pt x="1547627" y="519023"/>
                          <a:pt x="1543314" y="519262"/>
                          <a:pt x="1539001" y="518783"/>
                        </a:cubicBezTo>
                        <a:cubicBezTo>
                          <a:pt x="1521604" y="517872"/>
                          <a:pt x="1504399" y="514518"/>
                          <a:pt x="1487817" y="510013"/>
                        </a:cubicBezTo>
                        <a:cubicBezTo>
                          <a:pt x="1454653" y="500620"/>
                          <a:pt x="1424988" y="485044"/>
                          <a:pt x="1398438" y="468127"/>
                        </a:cubicBezTo>
                        <a:cubicBezTo>
                          <a:pt x="1371696" y="451162"/>
                          <a:pt x="1347686" y="432615"/>
                          <a:pt x="1324011" y="414643"/>
                        </a:cubicBezTo>
                        <a:cubicBezTo>
                          <a:pt x="1300480" y="396575"/>
                          <a:pt x="1277476" y="379035"/>
                          <a:pt x="1254089" y="362501"/>
                        </a:cubicBezTo>
                        <a:lnTo>
                          <a:pt x="1236549" y="350328"/>
                        </a:lnTo>
                        <a:cubicBezTo>
                          <a:pt x="1230654" y="346447"/>
                          <a:pt x="1225238" y="342708"/>
                          <a:pt x="1218960" y="338779"/>
                        </a:cubicBezTo>
                        <a:lnTo>
                          <a:pt x="1209567" y="332884"/>
                        </a:lnTo>
                        <a:lnTo>
                          <a:pt x="1207219" y="331398"/>
                        </a:lnTo>
                        <a:lnTo>
                          <a:pt x="1206117" y="330679"/>
                        </a:lnTo>
                        <a:lnTo>
                          <a:pt x="1206069" y="330631"/>
                        </a:lnTo>
                        <a:cubicBezTo>
                          <a:pt x="1205877" y="330536"/>
                          <a:pt x="1205446" y="330344"/>
                          <a:pt x="1205302" y="330248"/>
                        </a:cubicBezTo>
                        <a:lnTo>
                          <a:pt x="1200989" y="327756"/>
                        </a:lnTo>
                        <a:cubicBezTo>
                          <a:pt x="1195190" y="324353"/>
                          <a:pt x="1189391" y="320998"/>
                          <a:pt x="1183304" y="318075"/>
                        </a:cubicBezTo>
                        <a:cubicBezTo>
                          <a:pt x="1159342" y="305806"/>
                          <a:pt x="1133751" y="296269"/>
                          <a:pt x="1107153" y="288937"/>
                        </a:cubicBezTo>
                        <a:cubicBezTo>
                          <a:pt x="1053956" y="274176"/>
                          <a:pt x="997118" y="268617"/>
                          <a:pt x="939800" y="267467"/>
                        </a:cubicBezTo>
                        <a:cubicBezTo>
                          <a:pt x="824685" y="265790"/>
                          <a:pt x="707462" y="279783"/>
                          <a:pt x="588897" y="288889"/>
                        </a:cubicBezTo>
                        <a:cubicBezTo>
                          <a:pt x="529566" y="293059"/>
                          <a:pt x="469660" y="296126"/>
                          <a:pt x="409323" y="294113"/>
                        </a:cubicBezTo>
                        <a:cubicBezTo>
                          <a:pt x="349130" y="292148"/>
                          <a:pt x="287978" y="284384"/>
                          <a:pt x="229654" y="264591"/>
                        </a:cubicBezTo>
                        <a:cubicBezTo>
                          <a:pt x="171378" y="245374"/>
                          <a:pt x="117463" y="210197"/>
                          <a:pt x="78309" y="163231"/>
                        </a:cubicBezTo>
                        <a:cubicBezTo>
                          <a:pt x="58803" y="139700"/>
                          <a:pt x="42845" y="113677"/>
                          <a:pt x="29953" y="86456"/>
                        </a:cubicBezTo>
                        <a:cubicBezTo>
                          <a:pt x="17205" y="59331"/>
                          <a:pt x="7476" y="30576"/>
                          <a:pt x="0" y="2109"/>
                        </a:cubicBezTo>
                        <a:lnTo>
                          <a:pt x="6374" y="0"/>
                        </a:lnTo>
                        <a:cubicBezTo>
                          <a:pt x="16342" y="28036"/>
                          <a:pt x="28132" y="54538"/>
                          <a:pt x="42653" y="79890"/>
                        </a:cubicBezTo>
                        <a:cubicBezTo>
                          <a:pt x="56982" y="105146"/>
                          <a:pt x="74043" y="128630"/>
                          <a:pt x="93884" y="149237"/>
                        </a:cubicBezTo>
                        <a:cubicBezTo>
                          <a:pt x="133518" y="190740"/>
                          <a:pt x="184557" y="218871"/>
                          <a:pt x="239335" y="233776"/>
                        </a:cubicBezTo>
                        <a:cubicBezTo>
                          <a:pt x="294161" y="249112"/>
                          <a:pt x="352006" y="252850"/>
                          <a:pt x="409803" y="252131"/>
                        </a:cubicBezTo>
                        <a:cubicBezTo>
                          <a:pt x="467695" y="251364"/>
                          <a:pt x="525876" y="245709"/>
                          <a:pt x="584200" y="238856"/>
                        </a:cubicBezTo>
                        <a:cubicBezTo>
                          <a:pt x="642572" y="232242"/>
                          <a:pt x="701136" y="224287"/>
                          <a:pt x="760323" y="217625"/>
                        </a:cubicBezTo>
                        <a:cubicBezTo>
                          <a:pt x="819462" y="210916"/>
                          <a:pt x="879319" y="205740"/>
                          <a:pt x="940135" y="205261"/>
                        </a:cubicBezTo>
                        <a:cubicBezTo>
                          <a:pt x="1000808" y="204925"/>
                          <a:pt x="1062822" y="208951"/>
                          <a:pt x="1124118" y="224191"/>
                        </a:cubicBezTo>
                        <a:cubicBezTo>
                          <a:pt x="1154694" y="231907"/>
                          <a:pt x="1184982" y="242594"/>
                          <a:pt x="1213928" y="256684"/>
                        </a:cubicBezTo>
                        <a:cubicBezTo>
                          <a:pt x="1221213" y="260087"/>
                          <a:pt x="1228258" y="263968"/>
                          <a:pt x="1235351" y="267946"/>
                        </a:cubicBezTo>
                        <a:lnTo>
                          <a:pt x="1240622" y="270870"/>
                        </a:lnTo>
                        <a:lnTo>
                          <a:pt x="1242300" y="271828"/>
                        </a:lnTo>
                        <a:lnTo>
                          <a:pt x="1243498" y="272547"/>
                        </a:lnTo>
                        <a:lnTo>
                          <a:pt x="1245846" y="273984"/>
                        </a:lnTo>
                        <a:lnTo>
                          <a:pt x="1255335" y="279687"/>
                        </a:lnTo>
                        <a:cubicBezTo>
                          <a:pt x="1261661" y="283474"/>
                          <a:pt x="1268514" y="288027"/>
                          <a:pt x="1275032" y="292148"/>
                        </a:cubicBezTo>
                        <a:lnTo>
                          <a:pt x="1294154" y="304896"/>
                        </a:lnTo>
                        <a:cubicBezTo>
                          <a:pt x="1344475" y="339210"/>
                          <a:pt x="1390386" y="377885"/>
                          <a:pt x="1436873" y="407359"/>
                        </a:cubicBezTo>
                        <a:cubicBezTo>
                          <a:pt x="1460117" y="422119"/>
                          <a:pt x="1483552" y="433957"/>
                          <a:pt x="1507370" y="440618"/>
                        </a:cubicBezTo>
                        <a:cubicBezTo>
                          <a:pt x="1531189" y="447328"/>
                          <a:pt x="1555439" y="448765"/>
                          <a:pt x="1580263" y="445219"/>
                        </a:cubicBezTo>
                        <a:lnTo>
                          <a:pt x="1584912" y="444644"/>
                        </a:lnTo>
                        <a:lnTo>
                          <a:pt x="1589609" y="443685"/>
                        </a:lnTo>
                        <a:lnTo>
                          <a:pt x="1598954" y="441864"/>
                        </a:lnTo>
                        <a:cubicBezTo>
                          <a:pt x="1605184" y="440043"/>
                          <a:pt x="1611462" y="438797"/>
                          <a:pt x="1617692" y="436640"/>
                        </a:cubicBezTo>
                        <a:cubicBezTo>
                          <a:pt x="1623923" y="434532"/>
                          <a:pt x="1630153" y="432663"/>
                          <a:pt x="1636383" y="430027"/>
                        </a:cubicBezTo>
                        <a:lnTo>
                          <a:pt x="1645681" y="426337"/>
                        </a:lnTo>
                        <a:cubicBezTo>
                          <a:pt x="1648795" y="425043"/>
                          <a:pt x="1651863" y="423557"/>
                          <a:pt x="1654978" y="422167"/>
                        </a:cubicBezTo>
                        <a:lnTo>
                          <a:pt x="1664227" y="417998"/>
                        </a:lnTo>
                        <a:lnTo>
                          <a:pt x="1673429" y="413349"/>
                        </a:lnTo>
                        <a:lnTo>
                          <a:pt x="1682582" y="408701"/>
                        </a:lnTo>
                        <a:lnTo>
                          <a:pt x="1692215" y="403525"/>
                        </a:lnTo>
                        <a:cubicBezTo>
                          <a:pt x="1705299" y="396480"/>
                          <a:pt x="1717711" y="389579"/>
                          <a:pt x="1730699" y="382390"/>
                        </a:cubicBezTo>
                        <a:cubicBezTo>
                          <a:pt x="1782170" y="353827"/>
                          <a:pt x="1834503" y="323826"/>
                          <a:pt x="1891629" y="299624"/>
                        </a:cubicBezTo>
                        <a:cubicBezTo>
                          <a:pt x="1920144" y="287499"/>
                          <a:pt x="1950241" y="277291"/>
                          <a:pt x="1981727" y="270486"/>
                        </a:cubicBezTo>
                        <a:cubicBezTo>
                          <a:pt x="2013214" y="263537"/>
                          <a:pt x="2046521" y="261045"/>
                          <a:pt x="2079733" y="263968"/>
                        </a:cubicBezTo>
                        <a:cubicBezTo>
                          <a:pt x="2112897" y="267179"/>
                          <a:pt x="2145533" y="276621"/>
                          <a:pt x="2175199" y="290662"/>
                        </a:cubicBezTo>
                        <a:cubicBezTo>
                          <a:pt x="2205008" y="304704"/>
                          <a:pt x="2231702" y="323347"/>
                          <a:pt x="2255760" y="343954"/>
                        </a:cubicBezTo>
                        <a:cubicBezTo>
                          <a:pt x="2279914" y="364706"/>
                          <a:pt x="2300761" y="387470"/>
                          <a:pt x="2320698" y="409851"/>
                        </a:cubicBezTo>
                        <a:cubicBezTo>
                          <a:pt x="2340586" y="432279"/>
                          <a:pt x="2359660" y="454708"/>
                          <a:pt x="2379118" y="476226"/>
                        </a:cubicBezTo>
                        <a:cubicBezTo>
                          <a:pt x="2398527" y="497792"/>
                          <a:pt x="2418176" y="518687"/>
                          <a:pt x="2439023" y="537522"/>
                        </a:cubicBezTo>
                        <a:cubicBezTo>
                          <a:pt x="2459822" y="556356"/>
                          <a:pt x="2481915" y="573034"/>
                          <a:pt x="2505494" y="585590"/>
                        </a:cubicBezTo>
                        <a:cubicBezTo>
                          <a:pt x="2529122" y="598242"/>
                          <a:pt x="2553850" y="606437"/>
                          <a:pt x="2580305" y="607779"/>
                        </a:cubicBezTo>
                        <a:cubicBezTo>
                          <a:pt x="2581839" y="607827"/>
                          <a:pt x="2583228" y="608018"/>
                          <a:pt x="2584858" y="608018"/>
                        </a:cubicBezTo>
                        <a:lnTo>
                          <a:pt x="2589698" y="608018"/>
                        </a:lnTo>
                        <a:cubicBezTo>
                          <a:pt x="2592957" y="608066"/>
                          <a:pt x="2596216" y="608066"/>
                          <a:pt x="2599522" y="607731"/>
                        </a:cubicBezTo>
                        <a:cubicBezTo>
                          <a:pt x="2606040" y="607443"/>
                          <a:pt x="2612606" y="606533"/>
                          <a:pt x="2619171" y="605574"/>
                        </a:cubicBezTo>
                        <a:cubicBezTo>
                          <a:pt x="2632303" y="603418"/>
                          <a:pt x="2645339" y="599680"/>
                          <a:pt x="2658278" y="595079"/>
                        </a:cubicBezTo>
                        <a:cubicBezTo>
                          <a:pt x="2684109" y="585877"/>
                          <a:pt x="2709078" y="572267"/>
                          <a:pt x="2733280" y="556979"/>
                        </a:cubicBezTo>
                        <a:cubicBezTo>
                          <a:pt x="2757386" y="541547"/>
                          <a:pt x="2780773" y="524199"/>
                          <a:pt x="2803825" y="506179"/>
                        </a:cubicBezTo>
                        <a:cubicBezTo>
                          <a:pt x="2826877" y="488112"/>
                          <a:pt x="2849736" y="469421"/>
                          <a:pt x="2873028" y="450874"/>
                        </a:cubicBezTo>
                        <a:cubicBezTo>
                          <a:pt x="2884721" y="441577"/>
                          <a:pt x="2896559" y="432423"/>
                          <a:pt x="2908732" y="423509"/>
                        </a:cubicBezTo>
                        <a:cubicBezTo>
                          <a:pt x="2921048" y="414547"/>
                          <a:pt x="2933173" y="406400"/>
                          <a:pt x="2945442" y="397965"/>
                        </a:cubicBezTo>
                        <a:cubicBezTo>
                          <a:pt x="2970218" y="381240"/>
                          <a:pt x="2995092" y="365089"/>
                          <a:pt x="3020491" y="349418"/>
                        </a:cubicBezTo>
                        <a:cubicBezTo>
                          <a:pt x="3045844" y="333794"/>
                          <a:pt x="3071867" y="319130"/>
                          <a:pt x="3098321" y="305327"/>
                        </a:cubicBezTo>
                        <a:cubicBezTo>
                          <a:pt x="3151182" y="277627"/>
                          <a:pt x="3206631" y="254096"/>
                          <a:pt x="3264571" y="238185"/>
                        </a:cubicBezTo>
                        <a:cubicBezTo>
                          <a:pt x="3322464" y="222322"/>
                          <a:pt x="3382945" y="214606"/>
                          <a:pt x="3443330" y="217482"/>
                        </a:cubicBezTo>
                        <a:cubicBezTo>
                          <a:pt x="3473474" y="218871"/>
                          <a:pt x="3503571" y="222993"/>
                          <a:pt x="3532996" y="229750"/>
                        </a:cubicBezTo>
                        <a:cubicBezTo>
                          <a:pt x="3562470" y="236460"/>
                          <a:pt x="3591512" y="245182"/>
                          <a:pt x="3619596" y="256348"/>
                        </a:cubicBezTo>
                        <a:cubicBezTo>
                          <a:pt x="3647680" y="267515"/>
                          <a:pt x="3675045" y="280406"/>
                          <a:pt x="3701499" y="294975"/>
                        </a:cubicBezTo>
                        <a:cubicBezTo>
                          <a:pt x="3708113" y="298618"/>
                          <a:pt x="3714535" y="302548"/>
                          <a:pt x="3721052" y="306334"/>
                        </a:cubicBezTo>
                        <a:lnTo>
                          <a:pt x="3730829" y="312037"/>
                        </a:lnTo>
                        <a:lnTo>
                          <a:pt x="3740462" y="318219"/>
                        </a:lnTo>
                        <a:cubicBezTo>
                          <a:pt x="3746644" y="321957"/>
                          <a:pt x="3753114" y="326749"/>
                          <a:pt x="3759488" y="331111"/>
                        </a:cubicBezTo>
                        <a:cubicBezTo>
                          <a:pt x="3765718" y="335616"/>
                          <a:pt x="3771804" y="340073"/>
                          <a:pt x="3777843" y="344673"/>
                        </a:cubicBezTo>
                        <a:cubicBezTo>
                          <a:pt x="3825767" y="381671"/>
                          <a:pt x="3869139" y="422503"/>
                          <a:pt x="3912894" y="462088"/>
                        </a:cubicBezTo>
                        <a:cubicBezTo>
                          <a:pt x="3934700" y="481929"/>
                          <a:pt x="3956554" y="501482"/>
                          <a:pt x="3978599" y="520508"/>
                        </a:cubicBezTo>
                        <a:cubicBezTo>
                          <a:pt x="4000692" y="539582"/>
                          <a:pt x="4023073" y="557937"/>
                          <a:pt x="4046124" y="574951"/>
                        </a:cubicBezTo>
                        <a:cubicBezTo>
                          <a:pt x="4069128" y="591916"/>
                          <a:pt x="4092803" y="607587"/>
                          <a:pt x="4117149" y="620671"/>
                        </a:cubicBezTo>
                        <a:cubicBezTo>
                          <a:pt x="4141542" y="633658"/>
                          <a:pt x="4166702" y="644154"/>
                          <a:pt x="4192055" y="650096"/>
                        </a:cubicBezTo>
                        <a:cubicBezTo>
                          <a:pt x="4204754" y="652588"/>
                          <a:pt x="4217454" y="654697"/>
                          <a:pt x="4230011" y="654793"/>
                        </a:cubicBezTo>
                        <a:lnTo>
                          <a:pt x="4234755" y="654889"/>
                        </a:lnTo>
                        <a:lnTo>
                          <a:pt x="4237103" y="654937"/>
                        </a:lnTo>
                        <a:cubicBezTo>
                          <a:pt x="4237103" y="654984"/>
                          <a:pt x="4237295" y="654984"/>
                          <a:pt x="4237535" y="654984"/>
                        </a:cubicBezTo>
                        <a:cubicBezTo>
                          <a:pt x="4237822" y="654984"/>
                          <a:pt x="4237966" y="654984"/>
                          <a:pt x="4237966" y="654984"/>
                        </a:cubicBezTo>
                        <a:lnTo>
                          <a:pt x="4238397" y="654937"/>
                        </a:lnTo>
                        <a:lnTo>
                          <a:pt x="4249468" y="654218"/>
                        </a:lnTo>
                        <a:cubicBezTo>
                          <a:pt x="4256801" y="653739"/>
                          <a:pt x="4264613" y="653499"/>
                          <a:pt x="4270411" y="652253"/>
                        </a:cubicBezTo>
                        <a:lnTo>
                          <a:pt x="4279804" y="650815"/>
                        </a:lnTo>
                        <a:cubicBezTo>
                          <a:pt x="4282920" y="650336"/>
                          <a:pt x="4285987" y="650048"/>
                          <a:pt x="4289341" y="649138"/>
                        </a:cubicBezTo>
                        <a:lnTo>
                          <a:pt x="4308895" y="644681"/>
                        </a:lnTo>
                        <a:lnTo>
                          <a:pt x="4328160" y="638690"/>
                        </a:lnTo>
                        <a:cubicBezTo>
                          <a:pt x="4334582" y="636582"/>
                          <a:pt x="4340812" y="633802"/>
                          <a:pt x="4347139" y="631454"/>
                        </a:cubicBezTo>
                        <a:cubicBezTo>
                          <a:pt x="4397363" y="610559"/>
                          <a:pt x="4443898" y="577970"/>
                          <a:pt x="4488612" y="541260"/>
                        </a:cubicBezTo>
                        <a:cubicBezTo>
                          <a:pt x="4533756" y="504885"/>
                          <a:pt x="4577416" y="464532"/>
                          <a:pt x="4626011" y="427918"/>
                        </a:cubicBezTo>
                        <a:cubicBezTo>
                          <a:pt x="4650309" y="409563"/>
                          <a:pt x="4675709" y="392071"/>
                          <a:pt x="4702882" y="376735"/>
                        </a:cubicBezTo>
                        <a:cubicBezTo>
                          <a:pt x="4730104" y="361495"/>
                          <a:pt x="4759290" y="348843"/>
                          <a:pt x="4789865" y="340025"/>
                        </a:cubicBezTo>
                        <a:cubicBezTo>
                          <a:pt x="4820393" y="331206"/>
                          <a:pt x="4852311" y="326701"/>
                          <a:pt x="4884085" y="326510"/>
                        </a:cubicBezTo>
                        <a:cubicBezTo>
                          <a:pt x="4915859" y="326797"/>
                          <a:pt x="4947105" y="331350"/>
                          <a:pt x="4977442" y="338491"/>
                        </a:cubicBezTo>
                        <a:lnTo>
                          <a:pt x="4975812" y="338203"/>
                        </a:lnTo>
                        <a:cubicBezTo>
                          <a:pt x="4989567" y="340696"/>
                          <a:pt x="5001931" y="344625"/>
                          <a:pt x="5013721" y="349130"/>
                        </a:cubicBezTo>
                        <a:cubicBezTo>
                          <a:pt x="5025462" y="353635"/>
                          <a:pt x="5036677" y="358619"/>
                          <a:pt x="5047651" y="363891"/>
                        </a:cubicBezTo>
                        <a:cubicBezTo>
                          <a:pt x="5068211" y="373955"/>
                          <a:pt x="5087956" y="384786"/>
                          <a:pt x="5107461" y="395713"/>
                        </a:cubicBezTo>
                        <a:cubicBezTo>
                          <a:pt x="5112685" y="412151"/>
                          <a:pt x="5117669" y="428685"/>
                          <a:pt x="5122509" y="445315"/>
                        </a:cubicBezTo>
                        <a:close/>
                      </a:path>
                    </a:pathLst>
                  </a:custGeom>
                  <a:solidFill>
                    <a:srgbClr val="FF0202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034B6A8C-4422-9900-5365-34399B6226B1}"/>
                    </a:ext>
                  </a:extLst>
                </p:cNvPr>
                <p:cNvSpPr/>
                <p:nvPr/>
              </p:nvSpPr>
              <p:spPr>
                <a:xfrm>
                  <a:off x="4244797" y="1940368"/>
                  <a:ext cx="5009764" cy="1461306"/>
                </a:xfrm>
                <a:custGeom>
                  <a:avLst/>
                  <a:gdLst>
                    <a:gd name="connsiteX0" fmla="*/ 5009765 w 5009764"/>
                    <a:gd name="connsiteY0" fmla="*/ 1314953 h 1461306"/>
                    <a:gd name="connsiteX1" fmla="*/ 4635043 w 5009764"/>
                    <a:gd name="connsiteY1" fmla="*/ 1217235 h 1461306"/>
                    <a:gd name="connsiteX2" fmla="*/ 4031194 w 5009764"/>
                    <a:gd name="connsiteY2" fmla="*/ 1456858 h 1461306"/>
                    <a:gd name="connsiteX3" fmla="*/ 3446515 w 5009764"/>
                    <a:gd name="connsiteY3" fmla="*/ 1073462 h 1461306"/>
                    <a:gd name="connsiteX4" fmla="*/ 2794741 w 5009764"/>
                    <a:gd name="connsiteY4" fmla="*/ 1293914 h 1461306"/>
                    <a:gd name="connsiteX5" fmla="*/ 1844398 w 5009764"/>
                    <a:gd name="connsiteY5" fmla="*/ 1105475 h 1461306"/>
                    <a:gd name="connsiteX6" fmla="*/ 1200340 w 5009764"/>
                    <a:gd name="connsiteY6" fmla="*/ 1213449 h 1461306"/>
                    <a:gd name="connsiteX7" fmla="*/ 902920 w 5009764"/>
                    <a:gd name="connsiteY7" fmla="*/ 1002677 h 1461306"/>
                    <a:gd name="connsiteX8" fmla="*/ 424154 w 5009764"/>
                    <a:gd name="connsiteY8" fmla="*/ 1034355 h 1461306"/>
                    <a:gd name="connsiteX9" fmla="*/ 123188 w 5009764"/>
                    <a:gd name="connsiteY9" fmla="*/ 1073557 h 1461306"/>
                    <a:gd name="connsiteX10" fmla="*/ 9847 w 5009764"/>
                    <a:gd name="connsiteY10" fmla="*/ 520748 h 1461306"/>
                    <a:gd name="connsiteX11" fmla="*/ 15118 w 5009764"/>
                    <a:gd name="connsiteY11" fmla="*/ 479245 h 1461306"/>
                    <a:gd name="connsiteX12" fmla="*/ 235955 w 5009764"/>
                    <a:gd name="connsiteY12" fmla="*/ 0 h 1461306"/>
                    <a:gd name="connsiteX13" fmla="*/ 437285 w 5009764"/>
                    <a:gd name="connsiteY13" fmla="*/ 110130 h 1461306"/>
                    <a:gd name="connsiteX14" fmla="*/ 1065289 w 5009764"/>
                    <a:gd name="connsiteY14" fmla="*/ 514134 h 1461306"/>
                    <a:gd name="connsiteX15" fmla="*/ 2191084 w 5009764"/>
                    <a:gd name="connsiteY15" fmla="*/ 647604 h 1461306"/>
                    <a:gd name="connsiteX16" fmla="*/ 3224193 w 5009764"/>
                    <a:gd name="connsiteY16" fmla="*/ 559040 h 1461306"/>
                    <a:gd name="connsiteX17" fmla="*/ 4449144 w 5009764"/>
                    <a:gd name="connsiteY17" fmla="*/ 696343 h 1461306"/>
                    <a:gd name="connsiteX18" fmla="*/ 4921057 w 5009764"/>
                    <a:gd name="connsiteY18" fmla="*/ 1121722 h 1461306"/>
                    <a:gd name="connsiteX19" fmla="*/ 5009765 w 5009764"/>
                    <a:gd name="connsiteY19" fmla="*/ 1314953 h 1461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009764" h="1461306">
                      <a:moveTo>
                        <a:pt x="5009765" y="1314953"/>
                      </a:moveTo>
                      <a:cubicBezTo>
                        <a:pt x="4892542" y="1256581"/>
                        <a:pt x="4778529" y="1185365"/>
                        <a:pt x="4635043" y="1217235"/>
                      </a:cubicBezTo>
                      <a:cubicBezTo>
                        <a:pt x="4424175" y="1274745"/>
                        <a:pt x="4270817" y="1495197"/>
                        <a:pt x="4031194" y="1456858"/>
                      </a:cubicBezTo>
                      <a:cubicBezTo>
                        <a:pt x="3781986" y="1408933"/>
                        <a:pt x="3734062" y="1111801"/>
                        <a:pt x="3446515" y="1073462"/>
                      </a:cubicBezTo>
                      <a:cubicBezTo>
                        <a:pt x="3197307" y="1035122"/>
                        <a:pt x="3005609" y="1178895"/>
                        <a:pt x="2794741" y="1293914"/>
                      </a:cubicBezTo>
                      <a:cubicBezTo>
                        <a:pt x="2422224" y="1504063"/>
                        <a:pt x="2238146" y="939848"/>
                        <a:pt x="1844398" y="1105475"/>
                      </a:cubicBezTo>
                      <a:cubicBezTo>
                        <a:pt x="1611101" y="1203577"/>
                        <a:pt x="1456832" y="1364220"/>
                        <a:pt x="1200340" y="1213449"/>
                      </a:cubicBezTo>
                      <a:cubicBezTo>
                        <a:pt x="1087526" y="1147169"/>
                        <a:pt x="1032460" y="1047966"/>
                        <a:pt x="902920" y="1002677"/>
                      </a:cubicBezTo>
                      <a:cubicBezTo>
                        <a:pt x="752821" y="950200"/>
                        <a:pt x="566346" y="972676"/>
                        <a:pt x="424154" y="1034355"/>
                      </a:cubicBezTo>
                      <a:cubicBezTo>
                        <a:pt x="322314" y="1078542"/>
                        <a:pt x="231641" y="1149997"/>
                        <a:pt x="123188" y="1073557"/>
                      </a:cubicBezTo>
                      <a:cubicBezTo>
                        <a:pt x="-13972" y="976846"/>
                        <a:pt x="-9179" y="690065"/>
                        <a:pt x="9847" y="520748"/>
                      </a:cubicBezTo>
                      <a:cubicBezTo>
                        <a:pt x="11572" y="505939"/>
                        <a:pt x="13345" y="492041"/>
                        <a:pt x="15118" y="479245"/>
                      </a:cubicBezTo>
                      <a:cubicBezTo>
                        <a:pt x="41093" y="294209"/>
                        <a:pt x="121990" y="135579"/>
                        <a:pt x="235955" y="0"/>
                      </a:cubicBezTo>
                      <a:cubicBezTo>
                        <a:pt x="302234" y="31438"/>
                        <a:pt x="369041" y="68628"/>
                        <a:pt x="437285" y="110130"/>
                      </a:cubicBezTo>
                      <a:cubicBezTo>
                        <a:pt x="651987" y="240677"/>
                        <a:pt x="833957" y="417375"/>
                        <a:pt x="1065289" y="514134"/>
                      </a:cubicBezTo>
                      <a:cubicBezTo>
                        <a:pt x="1419067" y="662078"/>
                        <a:pt x="1815691" y="677222"/>
                        <a:pt x="2191084" y="647604"/>
                      </a:cubicBezTo>
                      <a:cubicBezTo>
                        <a:pt x="2516060" y="621964"/>
                        <a:pt x="2869647" y="576532"/>
                        <a:pt x="3224193" y="559040"/>
                      </a:cubicBezTo>
                      <a:cubicBezTo>
                        <a:pt x="3646887" y="538144"/>
                        <a:pt x="4070924" y="556979"/>
                        <a:pt x="4449144" y="696343"/>
                      </a:cubicBezTo>
                      <a:cubicBezTo>
                        <a:pt x="4666194" y="776329"/>
                        <a:pt x="4815383" y="930551"/>
                        <a:pt x="4921057" y="1121722"/>
                      </a:cubicBezTo>
                      <a:cubicBezTo>
                        <a:pt x="4954795" y="1182777"/>
                        <a:pt x="4984125" y="1247571"/>
                        <a:pt x="5009765" y="1314953"/>
                      </a:cubicBezTo>
                      <a:close/>
                    </a:path>
                  </a:pathLst>
                </a:custGeom>
                <a:solidFill>
                  <a:srgbClr val="FF0202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86716075-D621-52FD-7D50-4A3A4E6E63DC}"/>
                    </a:ext>
                  </a:extLst>
                </p:cNvPr>
                <p:cNvSpPr/>
                <p:nvPr/>
              </p:nvSpPr>
              <p:spPr>
                <a:xfrm>
                  <a:off x="4254390" y="1940368"/>
                  <a:ext cx="4911463" cy="1317533"/>
                </a:xfrm>
                <a:custGeom>
                  <a:avLst/>
                  <a:gdLst>
                    <a:gd name="connsiteX0" fmla="*/ 4911463 w 4911463"/>
                    <a:gd name="connsiteY0" fmla="*/ 1121722 h 1317533"/>
                    <a:gd name="connsiteX1" fmla="*/ 4635034 w 4911463"/>
                    <a:gd name="connsiteY1" fmla="*/ 1073462 h 1317533"/>
                    <a:gd name="connsiteX2" fmla="*/ 4031185 w 4911463"/>
                    <a:gd name="connsiteY2" fmla="*/ 1313084 h 1317533"/>
                    <a:gd name="connsiteX3" fmla="*/ 3446506 w 4911463"/>
                    <a:gd name="connsiteY3" fmla="*/ 929688 h 1317533"/>
                    <a:gd name="connsiteX4" fmla="*/ 2794732 w 4911463"/>
                    <a:gd name="connsiteY4" fmla="*/ 1150141 h 1317533"/>
                    <a:gd name="connsiteX5" fmla="*/ 1844389 w 4911463"/>
                    <a:gd name="connsiteY5" fmla="*/ 961701 h 1317533"/>
                    <a:gd name="connsiteX6" fmla="*/ 1200331 w 4911463"/>
                    <a:gd name="connsiteY6" fmla="*/ 1069676 h 1317533"/>
                    <a:gd name="connsiteX7" fmla="*/ 902911 w 4911463"/>
                    <a:gd name="connsiteY7" fmla="*/ 858903 h 1317533"/>
                    <a:gd name="connsiteX8" fmla="*/ 424145 w 4911463"/>
                    <a:gd name="connsiteY8" fmla="*/ 890582 h 1317533"/>
                    <a:gd name="connsiteX9" fmla="*/ 123179 w 4911463"/>
                    <a:gd name="connsiteY9" fmla="*/ 929784 h 1317533"/>
                    <a:gd name="connsiteX10" fmla="*/ 253 w 4911463"/>
                    <a:gd name="connsiteY10" fmla="*/ 520748 h 1317533"/>
                    <a:gd name="connsiteX11" fmla="*/ 5525 w 4911463"/>
                    <a:gd name="connsiteY11" fmla="*/ 479245 h 1317533"/>
                    <a:gd name="connsiteX12" fmla="*/ 226361 w 4911463"/>
                    <a:gd name="connsiteY12" fmla="*/ 0 h 1317533"/>
                    <a:gd name="connsiteX13" fmla="*/ 427692 w 4911463"/>
                    <a:gd name="connsiteY13" fmla="*/ 110130 h 1317533"/>
                    <a:gd name="connsiteX14" fmla="*/ 1055695 w 4911463"/>
                    <a:gd name="connsiteY14" fmla="*/ 514134 h 1317533"/>
                    <a:gd name="connsiteX15" fmla="*/ 2181490 w 4911463"/>
                    <a:gd name="connsiteY15" fmla="*/ 647604 h 1317533"/>
                    <a:gd name="connsiteX16" fmla="*/ 3214599 w 4911463"/>
                    <a:gd name="connsiteY16" fmla="*/ 559040 h 1317533"/>
                    <a:gd name="connsiteX17" fmla="*/ 4439550 w 4911463"/>
                    <a:gd name="connsiteY17" fmla="*/ 696343 h 1317533"/>
                    <a:gd name="connsiteX18" fmla="*/ 4911463 w 4911463"/>
                    <a:gd name="connsiteY18" fmla="*/ 1121722 h 131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911463" h="1317533">
                      <a:moveTo>
                        <a:pt x="4911463" y="1121722"/>
                      </a:moveTo>
                      <a:cubicBezTo>
                        <a:pt x="4826493" y="1081034"/>
                        <a:pt x="4738407" y="1050506"/>
                        <a:pt x="4635034" y="1073462"/>
                      </a:cubicBezTo>
                      <a:cubicBezTo>
                        <a:pt x="4424167" y="1130971"/>
                        <a:pt x="4270808" y="1351424"/>
                        <a:pt x="4031185" y="1313084"/>
                      </a:cubicBezTo>
                      <a:cubicBezTo>
                        <a:pt x="3781978" y="1265160"/>
                        <a:pt x="3734053" y="968028"/>
                        <a:pt x="3446506" y="929688"/>
                      </a:cubicBezTo>
                      <a:cubicBezTo>
                        <a:pt x="3197298" y="891348"/>
                        <a:pt x="3005600" y="1035122"/>
                        <a:pt x="2794732" y="1150141"/>
                      </a:cubicBezTo>
                      <a:cubicBezTo>
                        <a:pt x="2422215" y="1360290"/>
                        <a:pt x="2238137" y="796074"/>
                        <a:pt x="1844389" y="961701"/>
                      </a:cubicBezTo>
                      <a:cubicBezTo>
                        <a:pt x="1611092" y="1059803"/>
                        <a:pt x="1456823" y="1220446"/>
                        <a:pt x="1200331" y="1069676"/>
                      </a:cubicBezTo>
                      <a:cubicBezTo>
                        <a:pt x="1087517" y="1003396"/>
                        <a:pt x="1032451" y="904192"/>
                        <a:pt x="902911" y="858903"/>
                      </a:cubicBezTo>
                      <a:cubicBezTo>
                        <a:pt x="752812" y="806426"/>
                        <a:pt x="566338" y="828903"/>
                        <a:pt x="424145" y="890582"/>
                      </a:cubicBezTo>
                      <a:cubicBezTo>
                        <a:pt x="322306" y="934768"/>
                        <a:pt x="231633" y="1006224"/>
                        <a:pt x="123179" y="929784"/>
                      </a:cubicBezTo>
                      <a:cubicBezTo>
                        <a:pt x="20237" y="857178"/>
                        <a:pt x="-2766" y="677509"/>
                        <a:pt x="253" y="520748"/>
                      </a:cubicBezTo>
                      <a:cubicBezTo>
                        <a:pt x="1978" y="505939"/>
                        <a:pt x="3751" y="492041"/>
                        <a:pt x="5525" y="479245"/>
                      </a:cubicBezTo>
                      <a:cubicBezTo>
                        <a:pt x="31500" y="294209"/>
                        <a:pt x="112396" y="135579"/>
                        <a:pt x="226361" y="0"/>
                      </a:cubicBezTo>
                      <a:cubicBezTo>
                        <a:pt x="292640" y="31438"/>
                        <a:pt x="359447" y="68628"/>
                        <a:pt x="427692" y="110130"/>
                      </a:cubicBezTo>
                      <a:cubicBezTo>
                        <a:pt x="642394" y="240677"/>
                        <a:pt x="824363" y="417375"/>
                        <a:pt x="1055695" y="514134"/>
                      </a:cubicBezTo>
                      <a:cubicBezTo>
                        <a:pt x="1409474" y="662078"/>
                        <a:pt x="1806097" y="677222"/>
                        <a:pt x="2181490" y="647604"/>
                      </a:cubicBezTo>
                      <a:cubicBezTo>
                        <a:pt x="2506466" y="621964"/>
                        <a:pt x="2860054" y="576532"/>
                        <a:pt x="3214599" y="559040"/>
                      </a:cubicBezTo>
                      <a:cubicBezTo>
                        <a:pt x="3637293" y="538144"/>
                        <a:pt x="4061330" y="556979"/>
                        <a:pt x="4439550" y="696343"/>
                      </a:cubicBezTo>
                      <a:cubicBezTo>
                        <a:pt x="4656600" y="776329"/>
                        <a:pt x="4805790" y="930551"/>
                        <a:pt x="4911463" y="1121722"/>
                      </a:cubicBezTo>
                      <a:close/>
                    </a:path>
                  </a:pathLst>
                </a:custGeom>
                <a:solidFill>
                  <a:srgbClr val="DE0202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79" name="图形 7">
                  <a:extLst>
                    <a:ext uri="{FF2B5EF4-FFF2-40B4-BE49-F238E27FC236}">
                      <a16:creationId xmlns:a16="http://schemas.microsoft.com/office/drawing/2014/main" id="{60D977A4-ACB4-F4AD-5B78-12ADAFBB9331}"/>
                    </a:ext>
                  </a:extLst>
                </p:cNvPr>
                <p:cNvGrpSpPr/>
                <p:nvPr/>
              </p:nvGrpSpPr>
              <p:grpSpPr>
                <a:xfrm>
                  <a:off x="2833010" y="3352338"/>
                  <a:ext cx="7295263" cy="1660217"/>
                  <a:chOff x="2833010" y="3352338"/>
                  <a:chExt cx="7295263" cy="1660217"/>
                </a:xfrm>
              </p:grpSpPr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1F4EC3F8-B182-7845-2EB9-C60625EC1F4C}"/>
                      </a:ext>
                    </a:extLst>
                  </p:cNvPr>
                  <p:cNvSpPr/>
                  <p:nvPr/>
                </p:nvSpPr>
                <p:spPr>
                  <a:xfrm>
                    <a:off x="2833010" y="3352338"/>
                    <a:ext cx="7295263" cy="1660217"/>
                  </a:xfrm>
                  <a:custGeom>
                    <a:avLst/>
                    <a:gdLst>
                      <a:gd name="connsiteX0" fmla="*/ 7295264 w 7295263"/>
                      <a:gd name="connsiteY0" fmla="*/ 1334249 h 1660217"/>
                      <a:gd name="connsiteX1" fmla="*/ 6896963 w 7295263"/>
                      <a:gd name="connsiteY1" fmla="*/ 1643267 h 1660217"/>
                      <a:gd name="connsiteX2" fmla="*/ 6500627 w 7295263"/>
                      <a:gd name="connsiteY2" fmla="*/ 1534717 h 1660217"/>
                      <a:gd name="connsiteX3" fmla="*/ 6276484 w 7295263"/>
                      <a:gd name="connsiteY3" fmla="*/ 1225508 h 1660217"/>
                      <a:gd name="connsiteX4" fmla="*/ 6108413 w 7295263"/>
                      <a:gd name="connsiteY4" fmla="*/ 1164932 h 1660217"/>
                      <a:gd name="connsiteX5" fmla="*/ 5987020 w 7295263"/>
                      <a:gd name="connsiteY5" fmla="*/ 1242617 h 1660217"/>
                      <a:gd name="connsiteX6" fmla="*/ 5706997 w 7295263"/>
                      <a:gd name="connsiteY6" fmla="*/ 1528966 h 1660217"/>
                      <a:gd name="connsiteX7" fmla="*/ 5450409 w 7295263"/>
                      <a:gd name="connsiteY7" fmla="*/ 1581540 h 1660217"/>
                      <a:gd name="connsiteX8" fmla="*/ 5266091 w 7295263"/>
                      <a:gd name="connsiteY8" fmla="*/ 1458038 h 1660217"/>
                      <a:gd name="connsiteX9" fmla="*/ 4963927 w 7295263"/>
                      <a:gd name="connsiteY9" fmla="*/ 1059018 h 1660217"/>
                      <a:gd name="connsiteX10" fmla="*/ 4755072 w 7295263"/>
                      <a:gd name="connsiteY10" fmla="*/ 933360 h 1660217"/>
                      <a:gd name="connsiteX11" fmla="*/ 4553310 w 7295263"/>
                      <a:gd name="connsiteY11" fmla="*/ 992260 h 1660217"/>
                      <a:gd name="connsiteX12" fmla="*/ 4254932 w 7295263"/>
                      <a:gd name="connsiteY12" fmla="*/ 1340048 h 1660217"/>
                      <a:gd name="connsiteX13" fmla="*/ 3877382 w 7295263"/>
                      <a:gd name="connsiteY13" fmla="*/ 1427894 h 1660217"/>
                      <a:gd name="connsiteX14" fmla="*/ 3628654 w 7295263"/>
                      <a:gd name="connsiteY14" fmla="*/ 1250285 h 1660217"/>
                      <a:gd name="connsiteX15" fmla="*/ 3525808 w 7295263"/>
                      <a:gd name="connsiteY15" fmla="*/ 1140155 h 1660217"/>
                      <a:gd name="connsiteX16" fmla="*/ 3422626 w 7295263"/>
                      <a:gd name="connsiteY16" fmla="*/ 1056239 h 1660217"/>
                      <a:gd name="connsiteX17" fmla="*/ 3309237 w 7295263"/>
                      <a:gd name="connsiteY17" fmla="*/ 1024513 h 1660217"/>
                      <a:gd name="connsiteX18" fmla="*/ 3235960 w 7295263"/>
                      <a:gd name="connsiteY18" fmla="*/ 1036111 h 1660217"/>
                      <a:gd name="connsiteX19" fmla="*/ 3155878 w 7295263"/>
                      <a:gd name="connsiteY19" fmla="*/ 1069754 h 1660217"/>
                      <a:gd name="connsiteX20" fmla="*/ 2728631 w 7295263"/>
                      <a:gd name="connsiteY20" fmla="*/ 1266724 h 1660217"/>
                      <a:gd name="connsiteX21" fmla="*/ 2463944 w 7295263"/>
                      <a:gd name="connsiteY21" fmla="*/ 1188223 h 1660217"/>
                      <a:gd name="connsiteX22" fmla="*/ 2253699 w 7295263"/>
                      <a:gd name="connsiteY22" fmla="*/ 1045216 h 1660217"/>
                      <a:gd name="connsiteX23" fmla="*/ 2038997 w 7295263"/>
                      <a:gd name="connsiteY23" fmla="*/ 990918 h 1660217"/>
                      <a:gd name="connsiteX24" fmla="*/ 1849887 w 7295263"/>
                      <a:gd name="connsiteY24" fmla="*/ 1097838 h 1660217"/>
                      <a:gd name="connsiteX25" fmla="*/ 1615680 w 7295263"/>
                      <a:gd name="connsiteY25" fmla="*/ 1153717 h 1660217"/>
                      <a:gd name="connsiteX26" fmla="*/ 1417799 w 7295263"/>
                      <a:gd name="connsiteY26" fmla="*/ 1016989 h 1660217"/>
                      <a:gd name="connsiteX27" fmla="*/ 1245271 w 7295263"/>
                      <a:gd name="connsiteY27" fmla="*/ 915628 h 1660217"/>
                      <a:gd name="connsiteX28" fmla="*/ 1184934 w 7295263"/>
                      <a:gd name="connsiteY28" fmla="*/ 924303 h 1660217"/>
                      <a:gd name="connsiteX29" fmla="*/ 1131786 w 7295263"/>
                      <a:gd name="connsiteY29" fmla="*/ 960246 h 1660217"/>
                      <a:gd name="connsiteX30" fmla="*/ 821235 w 7295263"/>
                      <a:gd name="connsiteY30" fmla="*/ 1161098 h 1660217"/>
                      <a:gd name="connsiteX31" fmla="*/ 629824 w 7295263"/>
                      <a:gd name="connsiteY31" fmla="*/ 1132247 h 1660217"/>
                      <a:gd name="connsiteX32" fmla="*/ 552282 w 7295263"/>
                      <a:gd name="connsiteY32" fmla="*/ 997531 h 1660217"/>
                      <a:gd name="connsiteX33" fmla="*/ 529326 w 7295263"/>
                      <a:gd name="connsiteY33" fmla="*/ 849684 h 1660217"/>
                      <a:gd name="connsiteX34" fmla="*/ 518639 w 7295263"/>
                      <a:gd name="connsiteY34" fmla="*/ 813501 h 1660217"/>
                      <a:gd name="connsiteX35" fmla="*/ 513655 w 7295263"/>
                      <a:gd name="connsiteY35" fmla="*/ 803054 h 1660217"/>
                      <a:gd name="connsiteX36" fmla="*/ 504885 w 7295263"/>
                      <a:gd name="connsiteY36" fmla="*/ 788005 h 1660217"/>
                      <a:gd name="connsiteX37" fmla="*/ 502201 w 7295263"/>
                      <a:gd name="connsiteY37" fmla="*/ 783836 h 1660217"/>
                      <a:gd name="connsiteX38" fmla="*/ 500092 w 7295263"/>
                      <a:gd name="connsiteY38" fmla="*/ 781536 h 1660217"/>
                      <a:gd name="connsiteX39" fmla="*/ 487536 w 7295263"/>
                      <a:gd name="connsiteY39" fmla="*/ 768740 h 1660217"/>
                      <a:gd name="connsiteX40" fmla="*/ 462520 w 7295263"/>
                      <a:gd name="connsiteY40" fmla="*/ 753020 h 1660217"/>
                      <a:gd name="connsiteX41" fmla="*/ 264735 w 7295263"/>
                      <a:gd name="connsiteY41" fmla="*/ 812064 h 1660217"/>
                      <a:gd name="connsiteX42" fmla="*/ 0 w 7295263"/>
                      <a:gd name="connsiteY42" fmla="*/ 746311 h 1660217"/>
                      <a:gd name="connsiteX43" fmla="*/ 5032 w 7295263"/>
                      <a:gd name="connsiteY43" fmla="*/ 724074 h 1660217"/>
                      <a:gd name="connsiteX44" fmla="*/ 9297 w 7295263"/>
                      <a:gd name="connsiteY44" fmla="*/ 704281 h 1660217"/>
                      <a:gd name="connsiteX45" fmla="*/ 9393 w 7295263"/>
                      <a:gd name="connsiteY45" fmla="*/ 703706 h 1660217"/>
                      <a:gd name="connsiteX46" fmla="*/ 13658 w 7295263"/>
                      <a:gd name="connsiteY46" fmla="*/ 682475 h 1660217"/>
                      <a:gd name="connsiteX47" fmla="*/ 16438 w 7295263"/>
                      <a:gd name="connsiteY47" fmla="*/ 667906 h 1660217"/>
                      <a:gd name="connsiteX48" fmla="*/ 17444 w 7295263"/>
                      <a:gd name="connsiteY48" fmla="*/ 662443 h 1660217"/>
                      <a:gd name="connsiteX49" fmla="*/ 19122 w 7295263"/>
                      <a:gd name="connsiteY49" fmla="*/ 652954 h 1660217"/>
                      <a:gd name="connsiteX50" fmla="*/ 19266 w 7295263"/>
                      <a:gd name="connsiteY50" fmla="*/ 652043 h 1660217"/>
                      <a:gd name="connsiteX51" fmla="*/ 21374 w 7295263"/>
                      <a:gd name="connsiteY51" fmla="*/ 640158 h 1660217"/>
                      <a:gd name="connsiteX52" fmla="*/ 24825 w 7295263"/>
                      <a:gd name="connsiteY52" fmla="*/ 619023 h 1660217"/>
                      <a:gd name="connsiteX53" fmla="*/ 28323 w 7295263"/>
                      <a:gd name="connsiteY53" fmla="*/ 595684 h 1660217"/>
                      <a:gd name="connsiteX54" fmla="*/ 30672 w 7295263"/>
                      <a:gd name="connsiteY54" fmla="*/ 579054 h 1660217"/>
                      <a:gd name="connsiteX55" fmla="*/ 30959 w 7295263"/>
                      <a:gd name="connsiteY55" fmla="*/ 576850 h 1660217"/>
                      <a:gd name="connsiteX56" fmla="*/ 33403 w 7295263"/>
                      <a:gd name="connsiteY56" fmla="*/ 557776 h 1660217"/>
                      <a:gd name="connsiteX57" fmla="*/ 35752 w 7295263"/>
                      <a:gd name="connsiteY57" fmla="*/ 537504 h 1660217"/>
                      <a:gd name="connsiteX58" fmla="*/ 36423 w 7295263"/>
                      <a:gd name="connsiteY58" fmla="*/ 531370 h 1660217"/>
                      <a:gd name="connsiteX59" fmla="*/ 40736 w 7295263"/>
                      <a:gd name="connsiteY59" fmla="*/ 486512 h 1660217"/>
                      <a:gd name="connsiteX60" fmla="*/ 41934 w 7295263"/>
                      <a:gd name="connsiteY60" fmla="*/ 471560 h 1660217"/>
                      <a:gd name="connsiteX61" fmla="*/ 43467 w 7295263"/>
                      <a:gd name="connsiteY61" fmla="*/ 450473 h 1660217"/>
                      <a:gd name="connsiteX62" fmla="*/ 45816 w 7295263"/>
                      <a:gd name="connsiteY62" fmla="*/ 408299 h 1660217"/>
                      <a:gd name="connsiteX63" fmla="*/ 47589 w 7295263"/>
                      <a:gd name="connsiteY63" fmla="*/ 242672 h 1660217"/>
                      <a:gd name="connsiteX64" fmla="*/ 47349 w 7295263"/>
                      <a:gd name="connsiteY64" fmla="*/ 231506 h 1660217"/>
                      <a:gd name="connsiteX65" fmla="*/ 47829 w 7295263"/>
                      <a:gd name="connsiteY65" fmla="*/ 230595 h 1660217"/>
                      <a:gd name="connsiteX66" fmla="*/ 138837 w 7295263"/>
                      <a:gd name="connsiteY66" fmla="*/ 61038 h 1660217"/>
                      <a:gd name="connsiteX67" fmla="*/ 142767 w 7295263"/>
                      <a:gd name="connsiteY67" fmla="*/ 62907 h 1660217"/>
                      <a:gd name="connsiteX68" fmla="*/ 308826 w 7295263"/>
                      <a:gd name="connsiteY68" fmla="*/ 43593 h 1660217"/>
                      <a:gd name="connsiteX69" fmla="*/ 521083 w 7295263"/>
                      <a:gd name="connsiteY69" fmla="*/ 12155 h 1660217"/>
                      <a:gd name="connsiteX70" fmla="*/ 677413 w 7295263"/>
                      <a:gd name="connsiteY70" fmla="*/ 257481 h 1660217"/>
                      <a:gd name="connsiteX71" fmla="*/ 699650 w 7295263"/>
                      <a:gd name="connsiteY71" fmla="*/ 378778 h 1660217"/>
                      <a:gd name="connsiteX72" fmla="*/ 699602 w 7295263"/>
                      <a:gd name="connsiteY72" fmla="*/ 378490 h 1660217"/>
                      <a:gd name="connsiteX73" fmla="*/ 708468 w 7295263"/>
                      <a:gd name="connsiteY73" fmla="*/ 395264 h 1660217"/>
                      <a:gd name="connsiteX74" fmla="*/ 717382 w 7295263"/>
                      <a:gd name="connsiteY74" fmla="*/ 405232 h 1660217"/>
                      <a:gd name="connsiteX75" fmla="*/ 724092 w 7295263"/>
                      <a:gd name="connsiteY75" fmla="*/ 408299 h 1660217"/>
                      <a:gd name="connsiteX76" fmla="*/ 727638 w 7295263"/>
                      <a:gd name="connsiteY76" fmla="*/ 412133 h 1660217"/>
                      <a:gd name="connsiteX77" fmla="*/ 754859 w 7295263"/>
                      <a:gd name="connsiteY77" fmla="*/ 419418 h 1660217"/>
                      <a:gd name="connsiteX78" fmla="*/ 856028 w 7295263"/>
                      <a:gd name="connsiteY78" fmla="*/ 408299 h 1660217"/>
                      <a:gd name="connsiteX79" fmla="*/ 921493 w 7295263"/>
                      <a:gd name="connsiteY79" fmla="*/ 378490 h 1660217"/>
                      <a:gd name="connsiteX80" fmla="*/ 1045138 w 7295263"/>
                      <a:gd name="connsiteY80" fmla="*/ 269366 h 1660217"/>
                      <a:gd name="connsiteX81" fmla="*/ 1188720 w 7295263"/>
                      <a:gd name="connsiteY81" fmla="*/ 176392 h 1660217"/>
                      <a:gd name="connsiteX82" fmla="*/ 1390530 w 7295263"/>
                      <a:gd name="connsiteY82" fmla="*/ 204476 h 1660217"/>
                      <a:gd name="connsiteX83" fmla="*/ 1500229 w 7295263"/>
                      <a:gd name="connsiteY83" fmla="*/ 279430 h 1660217"/>
                      <a:gd name="connsiteX84" fmla="*/ 1571350 w 7295263"/>
                      <a:gd name="connsiteY84" fmla="*/ 359608 h 1660217"/>
                      <a:gd name="connsiteX85" fmla="*/ 1658668 w 7295263"/>
                      <a:gd name="connsiteY85" fmla="*/ 408299 h 1660217"/>
                      <a:gd name="connsiteX86" fmla="*/ 1721066 w 7295263"/>
                      <a:gd name="connsiteY86" fmla="*/ 408299 h 1660217"/>
                      <a:gd name="connsiteX87" fmla="*/ 1757009 w 7295263"/>
                      <a:gd name="connsiteY87" fmla="*/ 396318 h 1660217"/>
                      <a:gd name="connsiteX88" fmla="*/ 1948276 w 7295263"/>
                      <a:gd name="connsiteY88" fmla="*/ 279095 h 1660217"/>
                      <a:gd name="connsiteX89" fmla="*/ 2196860 w 7295263"/>
                      <a:gd name="connsiteY89" fmla="*/ 251778 h 1660217"/>
                      <a:gd name="connsiteX90" fmla="*/ 2465286 w 7295263"/>
                      <a:gd name="connsiteY90" fmla="*/ 408299 h 1660217"/>
                      <a:gd name="connsiteX91" fmla="*/ 2634651 w 7295263"/>
                      <a:gd name="connsiteY91" fmla="*/ 496912 h 1660217"/>
                      <a:gd name="connsiteX92" fmla="*/ 2850359 w 7295263"/>
                      <a:gd name="connsiteY92" fmla="*/ 502663 h 1660217"/>
                      <a:gd name="connsiteX93" fmla="*/ 3003862 w 7295263"/>
                      <a:gd name="connsiteY93" fmla="*/ 408299 h 1660217"/>
                      <a:gd name="connsiteX94" fmla="*/ 3049486 w 7295263"/>
                      <a:gd name="connsiteY94" fmla="*/ 378347 h 1660217"/>
                      <a:gd name="connsiteX95" fmla="*/ 3420470 w 7295263"/>
                      <a:gd name="connsiteY95" fmla="*/ 289638 h 1660217"/>
                      <a:gd name="connsiteX96" fmla="*/ 3611209 w 7295263"/>
                      <a:gd name="connsiteY96" fmla="*/ 408299 h 1660217"/>
                      <a:gd name="connsiteX97" fmla="*/ 3665508 w 7295263"/>
                      <a:gd name="connsiteY97" fmla="*/ 463413 h 1660217"/>
                      <a:gd name="connsiteX98" fmla="*/ 3768641 w 7295263"/>
                      <a:gd name="connsiteY98" fmla="*/ 573783 h 1660217"/>
                      <a:gd name="connsiteX99" fmla="*/ 3873596 w 7295263"/>
                      <a:gd name="connsiteY99" fmla="*/ 659616 h 1660217"/>
                      <a:gd name="connsiteX100" fmla="*/ 3990580 w 7295263"/>
                      <a:gd name="connsiteY100" fmla="*/ 695032 h 1660217"/>
                      <a:gd name="connsiteX101" fmla="*/ 4156782 w 7295263"/>
                      <a:gd name="connsiteY101" fmla="*/ 649935 h 1660217"/>
                      <a:gd name="connsiteX102" fmla="*/ 4377858 w 7295263"/>
                      <a:gd name="connsiteY102" fmla="*/ 408299 h 1660217"/>
                      <a:gd name="connsiteX103" fmla="*/ 4458467 w 7295263"/>
                      <a:gd name="connsiteY103" fmla="*/ 310054 h 1660217"/>
                      <a:gd name="connsiteX104" fmla="*/ 4670246 w 7295263"/>
                      <a:gd name="connsiteY104" fmla="*/ 187655 h 1660217"/>
                      <a:gd name="connsiteX105" fmla="*/ 4924965 w 7295263"/>
                      <a:gd name="connsiteY105" fmla="*/ 236586 h 1660217"/>
                      <a:gd name="connsiteX106" fmla="*/ 5127398 w 7295263"/>
                      <a:gd name="connsiteY106" fmla="*/ 408299 h 1660217"/>
                      <a:gd name="connsiteX107" fmla="*/ 5278743 w 7295263"/>
                      <a:gd name="connsiteY107" fmla="*/ 615333 h 1660217"/>
                      <a:gd name="connsiteX108" fmla="*/ 5597633 w 7295263"/>
                      <a:gd name="connsiteY108" fmla="*/ 830466 h 1660217"/>
                      <a:gd name="connsiteX109" fmla="*/ 5898599 w 7295263"/>
                      <a:gd name="connsiteY109" fmla="*/ 557776 h 1660217"/>
                      <a:gd name="connsiteX110" fmla="*/ 6243416 w 7295263"/>
                      <a:gd name="connsiteY110" fmla="*/ 433268 h 1660217"/>
                      <a:gd name="connsiteX111" fmla="*/ 6539542 w 7295263"/>
                      <a:gd name="connsiteY111" fmla="*/ 723978 h 1660217"/>
                      <a:gd name="connsiteX112" fmla="*/ 6648091 w 7295263"/>
                      <a:gd name="connsiteY112" fmla="*/ 864828 h 1660217"/>
                      <a:gd name="connsiteX113" fmla="*/ 6789756 w 7295263"/>
                      <a:gd name="connsiteY113" fmla="*/ 913568 h 1660217"/>
                      <a:gd name="connsiteX114" fmla="*/ 6953849 w 7295263"/>
                      <a:gd name="connsiteY114" fmla="*/ 1099563 h 1660217"/>
                      <a:gd name="connsiteX115" fmla="*/ 7185133 w 7295263"/>
                      <a:gd name="connsiteY115" fmla="*/ 1266340 h 1660217"/>
                      <a:gd name="connsiteX116" fmla="*/ 7246476 w 7295263"/>
                      <a:gd name="connsiteY116" fmla="*/ 1304057 h 1660217"/>
                      <a:gd name="connsiteX117" fmla="*/ 7295264 w 7295263"/>
                      <a:gd name="connsiteY117" fmla="*/ 1334249 h 1660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</a:cxnLst>
                    <a:rect l="l" t="t" r="r" b="b"/>
                    <a:pathLst>
                      <a:path w="7295263" h="1660217">
                        <a:moveTo>
                          <a:pt x="7295264" y="1334249"/>
                        </a:moveTo>
                        <a:cubicBezTo>
                          <a:pt x="7199702" y="1555181"/>
                          <a:pt x="6944888" y="1629512"/>
                          <a:pt x="6896963" y="1643267"/>
                        </a:cubicBezTo>
                        <a:cubicBezTo>
                          <a:pt x="6753429" y="1684434"/>
                          <a:pt x="6598393" y="1651509"/>
                          <a:pt x="6500627" y="1534717"/>
                        </a:cubicBezTo>
                        <a:cubicBezTo>
                          <a:pt x="6419347" y="1437622"/>
                          <a:pt x="6374825" y="1307843"/>
                          <a:pt x="6276484" y="1225508"/>
                        </a:cubicBezTo>
                        <a:cubicBezTo>
                          <a:pt x="6230476" y="1186977"/>
                          <a:pt x="6167360" y="1157839"/>
                          <a:pt x="6108413" y="1164932"/>
                        </a:cubicBezTo>
                        <a:cubicBezTo>
                          <a:pt x="6068156" y="1169820"/>
                          <a:pt x="6022436" y="1205428"/>
                          <a:pt x="5987020" y="1242617"/>
                        </a:cubicBezTo>
                        <a:cubicBezTo>
                          <a:pt x="5895149" y="1339233"/>
                          <a:pt x="5826233" y="1461680"/>
                          <a:pt x="5706997" y="1528966"/>
                        </a:cubicBezTo>
                        <a:cubicBezTo>
                          <a:pt x="5629647" y="1572578"/>
                          <a:pt x="5539645" y="1603250"/>
                          <a:pt x="5450409" y="1581540"/>
                        </a:cubicBezTo>
                        <a:cubicBezTo>
                          <a:pt x="5376701" y="1563664"/>
                          <a:pt x="5314447" y="1515068"/>
                          <a:pt x="5266091" y="1458038"/>
                        </a:cubicBezTo>
                        <a:cubicBezTo>
                          <a:pt x="5157638" y="1329984"/>
                          <a:pt x="5086470" y="1176050"/>
                          <a:pt x="4963927" y="1059018"/>
                        </a:cubicBezTo>
                        <a:cubicBezTo>
                          <a:pt x="4905411" y="1003139"/>
                          <a:pt x="4836208" y="949799"/>
                          <a:pt x="4755072" y="933360"/>
                        </a:cubicBezTo>
                        <a:cubicBezTo>
                          <a:pt x="4682035" y="918552"/>
                          <a:pt x="4608567" y="943425"/>
                          <a:pt x="4553310" y="992260"/>
                        </a:cubicBezTo>
                        <a:cubicBezTo>
                          <a:pt x="4438147" y="1094195"/>
                          <a:pt x="4378625" y="1246260"/>
                          <a:pt x="4254932" y="1340048"/>
                        </a:cubicBezTo>
                        <a:cubicBezTo>
                          <a:pt x="4149977" y="1419746"/>
                          <a:pt x="4008264" y="1468486"/>
                          <a:pt x="3877382" y="1427894"/>
                        </a:cubicBezTo>
                        <a:cubicBezTo>
                          <a:pt x="3777220" y="1396838"/>
                          <a:pt x="3698815" y="1325479"/>
                          <a:pt x="3628654" y="1250285"/>
                        </a:cubicBezTo>
                        <a:cubicBezTo>
                          <a:pt x="3594436" y="1213575"/>
                          <a:pt x="3561320" y="1175715"/>
                          <a:pt x="3525808" y="1140155"/>
                        </a:cubicBezTo>
                        <a:cubicBezTo>
                          <a:pt x="3488522" y="1102870"/>
                          <a:pt x="3465567" y="1080776"/>
                          <a:pt x="3422626" y="1056239"/>
                        </a:cubicBezTo>
                        <a:cubicBezTo>
                          <a:pt x="3386204" y="1035440"/>
                          <a:pt x="3351746" y="1023938"/>
                          <a:pt x="3309237" y="1024513"/>
                        </a:cubicBezTo>
                        <a:cubicBezTo>
                          <a:pt x="3280626" y="1024896"/>
                          <a:pt x="3266632" y="1026909"/>
                          <a:pt x="3235960" y="1036111"/>
                        </a:cubicBezTo>
                        <a:cubicBezTo>
                          <a:pt x="3207924" y="1044593"/>
                          <a:pt x="3181566" y="1055760"/>
                          <a:pt x="3155878" y="1069754"/>
                        </a:cubicBezTo>
                        <a:cubicBezTo>
                          <a:pt x="3019677" y="1143701"/>
                          <a:pt x="2895025" y="1275302"/>
                          <a:pt x="2728631" y="1266724"/>
                        </a:cubicBezTo>
                        <a:cubicBezTo>
                          <a:pt x="2636664" y="1261979"/>
                          <a:pt x="2543307" y="1235045"/>
                          <a:pt x="2463944" y="1188223"/>
                        </a:cubicBezTo>
                        <a:cubicBezTo>
                          <a:pt x="2390715" y="1145091"/>
                          <a:pt x="2326065" y="1089451"/>
                          <a:pt x="2253699" y="1045216"/>
                        </a:cubicBezTo>
                        <a:cubicBezTo>
                          <a:pt x="2190918" y="1006781"/>
                          <a:pt x="2114287" y="971508"/>
                          <a:pt x="2038997" y="990918"/>
                        </a:cubicBezTo>
                        <a:cubicBezTo>
                          <a:pt x="1967590" y="1009321"/>
                          <a:pt x="1911422" y="1059785"/>
                          <a:pt x="1849887" y="1097838"/>
                        </a:cubicBezTo>
                        <a:cubicBezTo>
                          <a:pt x="1778288" y="1142072"/>
                          <a:pt x="1700362" y="1168191"/>
                          <a:pt x="1615680" y="1153717"/>
                        </a:cubicBezTo>
                        <a:cubicBezTo>
                          <a:pt x="1527546" y="1138621"/>
                          <a:pt x="1473727" y="1081064"/>
                          <a:pt x="1417799" y="1016989"/>
                        </a:cubicBezTo>
                        <a:cubicBezTo>
                          <a:pt x="1375338" y="968345"/>
                          <a:pt x="1306806" y="919846"/>
                          <a:pt x="1245271" y="915628"/>
                        </a:cubicBezTo>
                        <a:cubicBezTo>
                          <a:pt x="1219248" y="913807"/>
                          <a:pt x="1199839" y="916874"/>
                          <a:pt x="1184934" y="924303"/>
                        </a:cubicBezTo>
                        <a:cubicBezTo>
                          <a:pt x="1160205" y="936619"/>
                          <a:pt x="1149757" y="944287"/>
                          <a:pt x="1131786" y="960246"/>
                        </a:cubicBezTo>
                        <a:cubicBezTo>
                          <a:pt x="1037039" y="1044162"/>
                          <a:pt x="955136" y="1143318"/>
                          <a:pt x="821235" y="1161098"/>
                        </a:cubicBezTo>
                        <a:cubicBezTo>
                          <a:pt x="757064" y="1169628"/>
                          <a:pt x="684794" y="1172983"/>
                          <a:pt x="629824" y="1132247"/>
                        </a:cubicBezTo>
                        <a:cubicBezTo>
                          <a:pt x="585829" y="1099659"/>
                          <a:pt x="562442" y="1050440"/>
                          <a:pt x="552282" y="997531"/>
                        </a:cubicBezTo>
                        <a:cubicBezTo>
                          <a:pt x="542937" y="948552"/>
                          <a:pt x="541116" y="898232"/>
                          <a:pt x="529326" y="849684"/>
                        </a:cubicBezTo>
                        <a:cubicBezTo>
                          <a:pt x="526355" y="837463"/>
                          <a:pt x="523096" y="825243"/>
                          <a:pt x="518639" y="813501"/>
                        </a:cubicBezTo>
                        <a:cubicBezTo>
                          <a:pt x="518400" y="813501"/>
                          <a:pt x="513847" y="803437"/>
                          <a:pt x="513655" y="803054"/>
                        </a:cubicBezTo>
                        <a:cubicBezTo>
                          <a:pt x="510923" y="797974"/>
                          <a:pt x="508144" y="792798"/>
                          <a:pt x="504885" y="788005"/>
                        </a:cubicBezTo>
                        <a:cubicBezTo>
                          <a:pt x="503591" y="785993"/>
                          <a:pt x="502728" y="784698"/>
                          <a:pt x="502201" y="783836"/>
                        </a:cubicBezTo>
                        <a:cubicBezTo>
                          <a:pt x="501626" y="783261"/>
                          <a:pt x="500955" y="782494"/>
                          <a:pt x="500092" y="781536"/>
                        </a:cubicBezTo>
                        <a:cubicBezTo>
                          <a:pt x="496115" y="777126"/>
                          <a:pt x="492089" y="772669"/>
                          <a:pt x="487536" y="768740"/>
                        </a:cubicBezTo>
                        <a:cubicBezTo>
                          <a:pt x="483415" y="765098"/>
                          <a:pt x="474069" y="758388"/>
                          <a:pt x="462520" y="753020"/>
                        </a:cubicBezTo>
                        <a:cubicBezTo>
                          <a:pt x="399547" y="723930"/>
                          <a:pt x="321909" y="792894"/>
                          <a:pt x="264735" y="812064"/>
                        </a:cubicBezTo>
                        <a:cubicBezTo>
                          <a:pt x="162272" y="846473"/>
                          <a:pt x="61104" y="821313"/>
                          <a:pt x="0" y="746311"/>
                        </a:cubicBezTo>
                        <a:cubicBezTo>
                          <a:pt x="1725" y="738883"/>
                          <a:pt x="3403" y="731502"/>
                          <a:pt x="5032" y="724074"/>
                        </a:cubicBezTo>
                        <a:cubicBezTo>
                          <a:pt x="6518" y="717461"/>
                          <a:pt x="7908" y="710895"/>
                          <a:pt x="9297" y="704281"/>
                        </a:cubicBezTo>
                        <a:cubicBezTo>
                          <a:pt x="9345" y="704089"/>
                          <a:pt x="9345" y="703898"/>
                          <a:pt x="9393" y="703706"/>
                        </a:cubicBezTo>
                        <a:cubicBezTo>
                          <a:pt x="10879" y="696613"/>
                          <a:pt x="12316" y="689568"/>
                          <a:pt x="13658" y="682475"/>
                        </a:cubicBezTo>
                        <a:cubicBezTo>
                          <a:pt x="14617" y="677635"/>
                          <a:pt x="15528" y="672747"/>
                          <a:pt x="16438" y="667906"/>
                        </a:cubicBezTo>
                        <a:cubicBezTo>
                          <a:pt x="16774" y="666085"/>
                          <a:pt x="17109" y="664264"/>
                          <a:pt x="17444" y="662443"/>
                        </a:cubicBezTo>
                        <a:cubicBezTo>
                          <a:pt x="18020" y="659280"/>
                          <a:pt x="18595" y="656117"/>
                          <a:pt x="19122" y="652954"/>
                        </a:cubicBezTo>
                        <a:cubicBezTo>
                          <a:pt x="19170" y="652666"/>
                          <a:pt x="19218" y="652331"/>
                          <a:pt x="19266" y="652043"/>
                        </a:cubicBezTo>
                        <a:cubicBezTo>
                          <a:pt x="20032" y="648066"/>
                          <a:pt x="20703" y="644136"/>
                          <a:pt x="21374" y="640158"/>
                        </a:cubicBezTo>
                        <a:cubicBezTo>
                          <a:pt x="22572" y="633113"/>
                          <a:pt x="23723" y="626068"/>
                          <a:pt x="24825" y="619023"/>
                        </a:cubicBezTo>
                        <a:cubicBezTo>
                          <a:pt x="26071" y="611260"/>
                          <a:pt x="27221" y="603448"/>
                          <a:pt x="28323" y="595684"/>
                        </a:cubicBezTo>
                        <a:cubicBezTo>
                          <a:pt x="29138" y="590125"/>
                          <a:pt x="29905" y="584614"/>
                          <a:pt x="30672" y="579054"/>
                        </a:cubicBezTo>
                        <a:cubicBezTo>
                          <a:pt x="30767" y="578335"/>
                          <a:pt x="30863" y="577617"/>
                          <a:pt x="30959" y="576850"/>
                        </a:cubicBezTo>
                        <a:cubicBezTo>
                          <a:pt x="31822" y="570524"/>
                          <a:pt x="32637" y="564150"/>
                          <a:pt x="33403" y="557776"/>
                        </a:cubicBezTo>
                        <a:cubicBezTo>
                          <a:pt x="34218" y="551018"/>
                          <a:pt x="35033" y="544261"/>
                          <a:pt x="35752" y="537504"/>
                        </a:cubicBezTo>
                        <a:cubicBezTo>
                          <a:pt x="35991" y="535443"/>
                          <a:pt x="36231" y="533430"/>
                          <a:pt x="36423" y="531370"/>
                        </a:cubicBezTo>
                        <a:cubicBezTo>
                          <a:pt x="38052" y="516417"/>
                          <a:pt x="39490" y="501465"/>
                          <a:pt x="40736" y="486512"/>
                        </a:cubicBezTo>
                        <a:cubicBezTo>
                          <a:pt x="41167" y="481528"/>
                          <a:pt x="41550" y="476544"/>
                          <a:pt x="41934" y="471560"/>
                        </a:cubicBezTo>
                        <a:cubicBezTo>
                          <a:pt x="42509" y="464515"/>
                          <a:pt x="43036" y="457470"/>
                          <a:pt x="43467" y="450473"/>
                        </a:cubicBezTo>
                        <a:cubicBezTo>
                          <a:pt x="44426" y="436431"/>
                          <a:pt x="45193" y="422389"/>
                          <a:pt x="45816" y="408299"/>
                        </a:cubicBezTo>
                        <a:cubicBezTo>
                          <a:pt x="48356" y="353426"/>
                          <a:pt x="48835" y="298360"/>
                          <a:pt x="47589" y="242672"/>
                        </a:cubicBezTo>
                        <a:cubicBezTo>
                          <a:pt x="47541" y="238934"/>
                          <a:pt x="47445" y="235244"/>
                          <a:pt x="47349" y="231506"/>
                        </a:cubicBezTo>
                        <a:cubicBezTo>
                          <a:pt x="47493" y="231218"/>
                          <a:pt x="47685" y="230883"/>
                          <a:pt x="47829" y="230595"/>
                        </a:cubicBezTo>
                        <a:cubicBezTo>
                          <a:pt x="78165" y="174092"/>
                          <a:pt x="108501" y="117541"/>
                          <a:pt x="138837" y="61038"/>
                        </a:cubicBezTo>
                        <a:cubicBezTo>
                          <a:pt x="140131" y="61661"/>
                          <a:pt x="141473" y="62332"/>
                          <a:pt x="142767" y="62907"/>
                        </a:cubicBezTo>
                        <a:cubicBezTo>
                          <a:pt x="203583" y="91183"/>
                          <a:pt x="252514" y="71965"/>
                          <a:pt x="308826" y="43593"/>
                        </a:cubicBezTo>
                        <a:cubicBezTo>
                          <a:pt x="376160" y="9663"/>
                          <a:pt x="446513" y="-16264"/>
                          <a:pt x="521083" y="12155"/>
                        </a:cubicBezTo>
                        <a:cubicBezTo>
                          <a:pt x="626565" y="52412"/>
                          <a:pt x="664090" y="153964"/>
                          <a:pt x="677413" y="257481"/>
                        </a:cubicBezTo>
                        <a:cubicBezTo>
                          <a:pt x="682589" y="297785"/>
                          <a:pt x="685417" y="340390"/>
                          <a:pt x="699650" y="378778"/>
                        </a:cubicBezTo>
                        <a:cubicBezTo>
                          <a:pt x="699602" y="378682"/>
                          <a:pt x="699602" y="378538"/>
                          <a:pt x="699602" y="378490"/>
                        </a:cubicBezTo>
                        <a:cubicBezTo>
                          <a:pt x="700034" y="378490"/>
                          <a:pt x="705161" y="389225"/>
                          <a:pt x="708468" y="395264"/>
                        </a:cubicBezTo>
                        <a:cubicBezTo>
                          <a:pt x="709571" y="396222"/>
                          <a:pt x="714076" y="401590"/>
                          <a:pt x="717382" y="405232"/>
                        </a:cubicBezTo>
                        <a:cubicBezTo>
                          <a:pt x="717382" y="404561"/>
                          <a:pt x="720881" y="406334"/>
                          <a:pt x="724092" y="408299"/>
                        </a:cubicBezTo>
                        <a:cubicBezTo>
                          <a:pt x="727830" y="410600"/>
                          <a:pt x="731089" y="413092"/>
                          <a:pt x="727638" y="412133"/>
                        </a:cubicBezTo>
                        <a:cubicBezTo>
                          <a:pt x="736456" y="415392"/>
                          <a:pt x="745514" y="418028"/>
                          <a:pt x="754859" y="419418"/>
                        </a:cubicBezTo>
                        <a:cubicBezTo>
                          <a:pt x="784141" y="423875"/>
                          <a:pt x="820995" y="419226"/>
                          <a:pt x="856028" y="408299"/>
                        </a:cubicBezTo>
                        <a:cubicBezTo>
                          <a:pt x="879655" y="400967"/>
                          <a:pt x="902419" y="390759"/>
                          <a:pt x="921493" y="378490"/>
                        </a:cubicBezTo>
                        <a:cubicBezTo>
                          <a:pt x="966158" y="349783"/>
                          <a:pt x="1004738" y="307706"/>
                          <a:pt x="1045138" y="269366"/>
                        </a:cubicBezTo>
                        <a:cubicBezTo>
                          <a:pt x="1086353" y="230212"/>
                          <a:pt x="1132648" y="191536"/>
                          <a:pt x="1188720" y="176392"/>
                        </a:cubicBezTo>
                        <a:cubicBezTo>
                          <a:pt x="1257731" y="157750"/>
                          <a:pt x="1327510" y="173661"/>
                          <a:pt x="1390530" y="204476"/>
                        </a:cubicBezTo>
                        <a:cubicBezTo>
                          <a:pt x="1430308" y="223934"/>
                          <a:pt x="1469174" y="247465"/>
                          <a:pt x="1500229" y="279430"/>
                        </a:cubicBezTo>
                        <a:cubicBezTo>
                          <a:pt x="1525150" y="305070"/>
                          <a:pt x="1546285" y="334160"/>
                          <a:pt x="1571350" y="359608"/>
                        </a:cubicBezTo>
                        <a:cubicBezTo>
                          <a:pt x="1596174" y="384768"/>
                          <a:pt x="1626415" y="401638"/>
                          <a:pt x="1658668" y="408299"/>
                        </a:cubicBezTo>
                        <a:cubicBezTo>
                          <a:pt x="1678940" y="412517"/>
                          <a:pt x="1700027" y="412660"/>
                          <a:pt x="1721066" y="408299"/>
                        </a:cubicBezTo>
                        <a:cubicBezTo>
                          <a:pt x="1733095" y="405807"/>
                          <a:pt x="1745124" y="401829"/>
                          <a:pt x="1757009" y="396318"/>
                        </a:cubicBezTo>
                        <a:cubicBezTo>
                          <a:pt x="1825158" y="364496"/>
                          <a:pt x="1881086" y="312594"/>
                          <a:pt x="1948276" y="279095"/>
                        </a:cubicBezTo>
                        <a:cubicBezTo>
                          <a:pt x="2026249" y="240228"/>
                          <a:pt x="2111938" y="227911"/>
                          <a:pt x="2196860" y="251778"/>
                        </a:cubicBezTo>
                        <a:cubicBezTo>
                          <a:pt x="2299131" y="280437"/>
                          <a:pt x="2379980" y="348825"/>
                          <a:pt x="2465286" y="408299"/>
                        </a:cubicBezTo>
                        <a:cubicBezTo>
                          <a:pt x="2518003" y="445105"/>
                          <a:pt x="2572445" y="478461"/>
                          <a:pt x="2634651" y="496912"/>
                        </a:cubicBezTo>
                        <a:cubicBezTo>
                          <a:pt x="2703519" y="517328"/>
                          <a:pt x="2781779" y="534005"/>
                          <a:pt x="2850359" y="502663"/>
                        </a:cubicBezTo>
                        <a:cubicBezTo>
                          <a:pt x="2905089" y="477646"/>
                          <a:pt x="2954068" y="442134"/>
                          <a:pt x="3003862" y="408299"/>
                        </a:cubicBezTo>
                        <a:cubicBezTo>
                          <a:pt x="3018910" y="398043"/>
                          <a:pt x="3034102" y="387931"/>
                          <a:pt x="3049486" y="378347"/>
                        </a:cubicBezTo>
                        <a:cubicBezTo>
                          <a:pt x="3159616" y="309814"/>
                          <a:pt x="3288821" y="251203"/>
                          <a:pt x="3420470" y="289638"/>
                        </a:cubicBezTo>
                        <a:cubicBezTo>
                          <a:pt x="3494321" y="311204"/>
                          <a:pt x="3556048" y="356253"/>
                          <a:pt x="3611209" y="408299"/>
                        </a:cubicBezTo>
                        <a:cubicBezTo>
                          <a:pt x="3629995" y="426079"/>
                          <a:pt x="3648015" y="444674"/>
                          <a:pt x="3665508" y="463413"/>
                        </a:cubicBezTo>
                        <a:cubicBezTo>
                          <a:pt x="3699870" y="500219"/>
                          <a:pt x="3733033" y="538223"/>
                          <a:pt x="3768641" y="573783"/>
                        </a:cubicBezTo>
                        <a:cubicBezTo>
                          <a:pt x="3806166" y="611356"/>
                          <a:pt x="3830320" y="634455"/>
                          <a:pt x="3873596" y="659616"/>
                        </a:cubicBezTo>
                        <a:cubicBezTo>
                          <a:pt x="3911936" y="681805"/>
                          <a:pt x="3948358" y="694361"/>
                          <a:pt x="3990580" y="695032"/>
                        </a:cubicBezTo>
                        <a:cubicBezTo>
                          <a:pt x="4044111" y="695799"/>
                          <a:pt x="4104305" y="680942"/>
                          <a:pt x="4156782" y="649935"/>
                        </a:cubicBezTo>
                        <a:cubicBezTo>
                          <a:pt x="4253877" y="592713"/>
                          <a:pt x="4312777" y="497583"/>
                          <a:pt x="4377858" y="408299"/>
                        </a:cubicBezTo>
                        <a:cubicBezTo>
                          <a:pt x="4402970" y="373842"/>
                          <a:pt x="4428994" y="340246"/>
                          <a:pt x="4458467" y="310054"/>
                        </a:cubicBezTo>
                        <a:cubicBezTo>
                          <a:pt x="4515018" y="252065"/>
                          <a:pt x="4588486" y="200307"/>
                          <a:pt x="4670246" y="187655"/>
                        </a:cubicBezTo>
                        <a:cubicBezTo>
                          <a:pt x="4759625" y="173853"/>
                          <a:pt x="4846368" y="191824"/>
                          <a:pt x="4924965" y="236586"/>
                        </a:cubicBezTo>
                        <a:cubicBezTo>
                          <a:pt x="5003465" y="281203"/>
                          <a:pt x="5069217" y="341109"/>
                          <a:pt x="5127398" y="408299"/>
                        </a:cubicBezTo>
                        <a:cubicBezTo>
                          <a:pt x="5183277" y="472854"/>
                          <a:pt x="5232209" y="544261"/>
                          <a:pt x="5278743" y="615333"/>
                        </a:cubicBezTo>
                        <a:cubicBezTo>
                          <a:pt x="5350151" y="724505"/>
                          <a:pt x="5443939" y="882033"/>
                          <a:pt x="5597633" y="830466"/>
                        </a:cubicBezTo>
                        <a:cubicBezTo>
                          <a:pt x="5734889" y="784459"/>
                          <a:pt x="5807447" y="661197"/>
                          <a:pt x="5898599" y="557776"/>
                        </a:cubicBezTo>
                        <a:cubicBezTo>
                          <a:pt x="5986876" y="457757"/>
                          <a:pt x="6106592" y="382851"/>
                          <a:pt x="6243416" y="433268"/>
                        </a:cubicBezTo>
                        <a:cubicBezTo>
                          <a:pt x="6386615" y="486081"/>
                          <a:pt x="6463390" y="598991"/>
                          <a:pt x="6539542" y="723978"/>
                        </a:cubicBezTo>
                        <a:cubicBezTo>
                          <a:pt x="6570836" y="775353"/>
                          <a:pt x="6601556" y="825961"/>
                          <a:pt x="6648091" y="864828"/>
                        </a:cubicBezTo>
                        <a:cubicBezTo>
                          <a:pt x="6686862" y="897178"/>
                          <a:pt x="6737518" y="912226"/>
                          <a:pt x="6789756" y="913568"/>
                        </a:cubicBezTo>
                        <a:cubicBezTo>
                          <a:pt x="6834230" y="973904"/>
                          <a:pt x="6887857" y="1035200"/>
                          <a:pt x="6953849" y="1099563"/>
                        </a:cubicBezTo>
                        <a:cubicBezTo>
                          <a:pt x="7013755" y="1157983"/>
                          <a:pt x="7096617" y="1211658"/>
                          <a:pt x="7185133" y="1266340"/>
                        </a:cubicBezTo>
                        <a:cubicBezTo>
                          <a:pt x="7205357" y="1278848"/>
                          <a:pt x="7225869" y="1291404"/>
                          <a:pt x="7246476" y="1304057"/>
                        </a:cubicBezTo>
                        <a:cubicBezTo>
                          <a:pt x="7262723" y="1314025"/>
                          <a:pt x="7279017" y="1324089"/>
                          <a:pt x="7295264" y="1334249"/>
                        </a:cubicBezTo>
                        <a:close/>
                      </a:path>
                    </a:pathLst>
                  </a:custGeom>
                  <a:solidFill>
                    <a:srgbClr val="FF0202">
                      <a:alpha val="40000"/>
                    </a:srgbClr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031F1DA8-7F10-B5B5-6429-FD21B46D6C44}"/>
                      </a:ext>
                    </a:extLst>
                  </p:cNvPr>
                  <p:cNvSpPr/>
                  <p:nvPr/>
                </p:nvSpPr>
                <p:spPr>
                  <a:xfrm>
                    <a:off x="2852276" y="3352338"/>
                    <a:ext cx="7227210" cy="1545198"/>
                  </a:xfrm>
                  <a:custGeom>
                    <a:avLst/>
                    <a:gdLst>
                      <a:gd name="connsiteX0" fmla="*/ 7227211 w 7227210"/>
                      <a:gd name="connsiteY0" fmla="*/ 1304057 h 1545198"/>
                      <a:gd name="connsiteX1" fmla="*/ 6877697 w 7227210"/>
                      <a:gd name="connsiteY1" fmla="*/ 1528248 h 1545198"/>
                      <a:gd name="connsiteX2" fmla="*/ 6481361 w 7227210"/>
                      <a:gd name="connsiteY2" fmla="*/ 1419699 h 1545198"/>
                      <a:gd name="connsiteX3" fmla="*/ 6257219 w 7227210"/>
                      <a:gd name="connsiteY3" fmla="*/ 1110489 h 1545198"/>
                      <a:gd name="connsiteX4" fmla="*/ 6089147 w 7227210"/>
                      <a:gd name="connsiteY4" fmla="*/ 1049913 h 1545198"/>
                      <a:gd name="connsiteX5" fmla="*/ 5967754 w 7227210"/>
                      <a:gd name="connsiteY5" fmla="*/ 1127598 h 1545198"/>
                      <a:gd name="connsiteX6" fmla="*/ 5687731 w 7227210"/>
                      <a:gd name="connsiteY6" fmla="*/ 1413948 h 1545198"/>
                      <a:gd name="connsiteX7" fmla="*/ 5431144 w 7227210"/>
                      <a:gd name="connsiteY7" fmla="*/ 1466521 h 1545198"/>
                      <a:gd name="connsiteX8" fmla="*/ 5246826 w 7227210"/>
                      <a:gd name="connsiteY8" fmla="*/ 1343019 h 1545198"/>
                      <a:gd name="connsiteX9" fmla="*/ 4944662 w 7227210"/>
                      <a:gd name="connsiteY9" fmla="*/ 944000 h 1545198"/>
                      <a:gd name="connsiteX10" fmla="*/ 4735806 w 7227210"/>
                      <a:gd name="connsiteY10" fmla="*/ 818342 h 1545198"/>
                      <a:gd name="connsiteX11" fmla="*/ 4534044 w 7227210"/>
                      <a:gd name="connsiteY11" fmla="*/ 877241 h 1545198"/>
                      <a:gd name="connsiteX12" fmla="*/ 4235666 w 7227210"/>
                      <a:gd name="connsiteY12" fmla="*/ 1225029 h 1545198"/>
                      <a:gd name="connsiteX13" fmla="*/ 3858116 w 7227210"/>
                      <a:gd name="connsiteY13" fmla="*/ 1312875 h 1545198"/>
                      <a:gd name="connsiteX14" fmla="*/ 3609388 w 7227210"/>
                      <a:gd name="connsiteY14" fmla="*/ 1135267 h 1545198"/>
                      <a:gd name="connsiteX15" fmla="*/ 3506542 w 7227210"/>
                      <a:gd name="connsiteY15" fmla="*/ 1025136 h 1545198"/>
                      <a:gd name="connsiteX16" fmla="*/ 3403361 w 7227210"/>
                      <a:gd name="connsiteY16" fmla="*/ 941220 h 1545198"/>
                      <a:gd name="connsiteX17" fmla="*/ 3289971 w 7227210"/>
                      <a:gd name="connsiteY17" fmla="*/ 909494 h 1545198"/>
                      <a:gd name="connsiteX18" fmla="*/ 3216694 w 7227210"/>
                      <a:gd name="connsiteY18" fmla="*/ 921092 h 1545198"/>
                      <a:gd name="connsiteX19" fmla="*/ 3136613 w 7227210"/>
                      <a:gd name="connsiteY19" fmla="*/ 954735 h 1545198"/>
                      <a:gd name="connsiteX20" fmla="*/ 2709365 w 7227210"/>
                      <a:gd name="connsiteY20" fmla="*/ 1151705 h 1545198"/>
                      <a:gd name="connsiteX21" fmla="*/ 2444678 w 7227210"/>
                      <a:gd name="connsiteY21" fmla="*/ 1073204 h 1545198"/>
                      <a:gd name="connsiteX22" fmla="*/ 2234433 w 7227210"/>
                      <a:gd name="connsiteY22" fmla="*/ 930197 h 1545198"/>
                      <a:gd name="connsiteX23" fmla="*/ 2019731 w 7227210"/>
                      <a:gd name="connsiteY23" fmla="*/ 875899 h 1545198"/>
                      <a:gd name="connsiteX24" fmla="*/ 1830621 w 7227210"/>
                      <a:gd name="connsiteY24" fmla="*/ 982819 h 1545198"/>
                      <a:gd name="connsiteX25" fmla="*/ 1596414 w 7227210"/>
                      <a:gd name="connsiteY25" fmla="*/ 1038698 h 1545198"/>
                      <a:gd name="connsiteX26" fmla="*/ 1398534 w 7227210"/>
                      <a:gd name="connsiteY26" fmla="*/ 901970 h 1545198"/>
                      <a:gd name="connsiteX27" fmla="*/ 1226005 w 7227210"/>
                      <a:gd name="connsiteY27" fmla="*/ 800609 h 1545198"/>
                      <a:gd name="connsiteX28" fmla="*/ 1165668 w 7227210"/>
                      <a:gd name="connsiteY28" fmla="*/ 809284 h 1545198"/>
                      <a:gd name="connsiteX29" fmla="*/ 1112520 w 7227210"/>
                      <a:gd name="connsiteY29" fmla="*/ 845227 h 1545198"/>
                      <a:gd name="connsiteX30" fmla="*/ 682302 w 7227210"/>
                      <a:gd name="connsiteY30" fmla="*/ 1010758 h 1545198"/>
                      <a:gd name="connsiteX31" fmla="*/ 577682 w 7227210"/>
                      <a:gd name="connsiteY31" fmla="*/ 728291 h 1545198"/>
                      <a:gd name="connsiteX32" fmla="*/ 245469 w 7227210"/>
                      <a:gd name="connsiteY32" fmla="*/ 697045 h 1545198"/>
                      <a:gd name="connsiteX33" fmla="*/ 0 w 7227210"/>
                      <a:gd name="connsiteY33" fmla="*/ 652043 h 1545198"/>
                      <a:gd name="connsiteX34" fmla="*/ 2109 w 7227210"/>
                      <a:gd name="connsiteY34" fmla="*/ 640158 h 1545198"/>
                      <a:gd name="connsiteX35" fmla="*/ 5559 w 7227210"/>
                      <a:gd name="connsiteY35" fmla="*/ 619023 h 1545198"/>
                      <a:gd name="connsiteX36" fmla="*/ 9058 w 7227210"/>
                      <a:gd name="connsiteY36" fmla="*/ 595684 h 1545198"/>
                      <a:gd name="connsiteX37" fmla="*/ 11406 w 7227210"/>
                      <a:gd name="connsiteY37" fmla="*/ 579054 h 1545198"/>
                      <a:gd name="connsiteX38" fmla="*/ 11694 w 7227210"/>
                      <a:gd name="connsiteY38" fmla="*/ 576850 h 1545198"/>
                      <a:gd name="connsiteX39" fmla="*/ 14138 w 7227210"/>
                      <a:gd name="connsiteY39" fmla="*/ 557776 h 1545198"/>
                      <a:gd name="connsiteX40" fmla="*/ 16486 w 7227210"/>
                      <a:gd name="connsiteY40" fmla="*/ 537504 h 1545198"/>
                      <a:gd name="connsiteX41" fmla="*/ 17157 w 7227210"/>
                      <a:gd name="connsiteY41" fmla="*/ 531370 h 1545198"/>
                      <a:gd name="connsiteX42" fmla="*/ 21470 w 7227210"/>
                      <a:gd name="connsiteY42" fmla="*/ 486512 h 1545198"/>
                      <a:gd name="connsiteX43" fmla="*/ 22668 w 7227210"/>
                      <a:gd name="connsiteY43" fmla="*/ 471560 h 1545198"/>
                      <a:gd name="connsiteX44" fmla="*/ 24202 w 7227210"/>
                      <a:gd name="connsiteY44" fmla="*/ 450473 h 1545198"/>
                      <a:gd name="connsiteX45" fmla="*/ 26550 w 7227210"/>
                      <a:gd name="connsiteY45" fmla="*/ 408299 h 1545198"/>
                      <a:gd name="connsiteX46" fmla="*/ 28323 w 7227210"/>
                      <a:gd name="connsiteY46" fmla="*/ 242672 h 1545198"/>
                      <a:gd name="connsiteX47" fmla="*/ 28563 w 7227210"/>
                      <a:gd name="connsiteY47" fmla="*/ 230595 h 1545198"/>
                      <a:gd name="connsiteX48" fmla="*/ 119572 w 7227210"/>
                      <a:gd name="connsiteY48" fmla="*/ 61038 h 1545198"/>
                      <a:gd name="connsiteX49" fmla="*/ 123501 w 7227210"/>
                      <a:gd name="connsiteY49" fmla="*/ 62907 h 1545198"/>
                      <a:gd name="connsiteX50" fmla="*/ 289560 w 7227210"/>
                      <a:gd name="connsiteY50" fmla="*/ 43593 h 1545198"/>
                      <a:gd name="connsiteX51" fmla="*/ 501818 w 7227210"/>
                      <a:gd name="connsiteY51" fmla="*/ 12155 h 1545198"/>
                      <a:gd name="connsiteX52" fmla="*/ 658148 w 7227210"/>
                      <a:gd name="connsiteY52" fmla="*/ 257481 h 1545198"/>
                      <a:gd name="connsiteX53" fmla="*/ 680385 w 7227210"/>
                      <a:gd name="connsiteY53" fmla="*/ 378778 h 1545198"/>
                      <a:gd name="connsiteX54" fmla="*/ 680337 w 7227210"/>
                      <a:gd name="connsiteY54" fmla="*/ 378490 h 1545198"/>
                      <a:gd name="connsiteX55" fmla="*/ 689203 w 7227210"/>
                      <a:gd name="connsiteY55" fmla="*/ 395264 h 1545198"/>
                      <a:gd name="connsiteX56" fmla="*/ 698117 w 7227210"/>
                      <a:gd name="connsiteY56" fmla="*/ 405232 h 1545198"/>
                      <a:gd name="connsiteX57" fmla="*/ 704826 w 7227210"/>
                      <a:gd name="connsiteY57" fmla="*/ 408299 h 1545198"/>
                      <a:gd name="connsiteX58" fmla="*/ 708372 w 7227210"/>
                      <a:gd name="connsiteY58" fmla="*/ 412133 h 1545198"/>
                      <a:gd name="connsiteX59" fmla="*/ 735594 w 7227210"/>
                      <a:gd name="connsiteY59" fmla="*/ 419418 h 1545198"/>
                      <a:gd name="connsiteX60" fmla="*/ 836762 w 7227210"/>
                      <a:gd name="connsiteY60" fmla="*/ 408299 h 1545198"/>
                      <a:gd name="connsiteX61" fmla="*/ 902227 w 7227210"/>
                      <a:gd name="connsiteY61" fmla="*/ 378490 h 1545198"/>
                      <a:gd name="connsiteX62" fmla="*/ 1025872 w 7227210"/>
                      <a:gd name="connsiteY62" fmla="*/ 269366 h 1545198"/>
                      <a:gd name="connsiteX63" fmla="*/ 1169454 w 7227210"/>
                      <a:gd name="connsiteY63" fmla="*/ 176392 h 1545198"/>
                      <a:gd name="connsiteX64" fmla="*/ 1371265 w 7227210"/>
                      <a:gd name="connsiteY64" fmla="*/ 204476 h 1545198"/>
                      <a:gd name="connsiteX65" fmla="*/ 1480964 w 7227210"/>
                      <a:gd name="connsiteY65" fmla="*/ 279430 h 1545198"/>
                      <a:gd name="connsiteX66" fmla="*/ 1552084 w 7227210"/>
                      <a:gd name="connsiteY66" fmla="*/ 359608 h 1545198"/>
                      <a:gd name="connsiteX67" fmla="*/ 1639402 w 7227210"/>
                      <a:gd name="connsiteY67" fmla="*/ 408299 h 1545198"/>
                      <a:gd name="connsiteX68" fmla="*/ 1701800 w 7227210"/>
                      <a:gd name="connsiteY68" fmla="*/ 408299 h 1545198"/>
                      <a:gd name="connsiteX69" fmla="*/ 1737744 w 7227210"/>
                      <a:gd name="connsiteY69" fmla="*/ 396318 h 1545198"/>
                      <a:gd name="connsiteX70" fmla="*/ 1929010 w 7227210"/>
                      <a:gd name="connsiteY70" fmla="*/ 279095 h 1545198"/>
                      <a:gd name="connsiteX71" fmla="*/ 2177595 w 7227210"/>
                      <a:gd name="connsiteY71" fmla="*/ 251778 h 1545198"/>
                      <a:gd name="connsiteX72" fmla="*/ 2446020 w 7227210"/>
                      <a:gd name="connsiteY72" fmla="*/ 408299 h 1545198"/>
                      <a:gd name="connsiteX73" fmla="*/ 2615386 w 7227210"/>
                      <a:gd name="connsiteY73" fmla="*/ 496912 h 1545198"/>
                      <a:gd name="connsiteX74" fmla="*/ 2831094 w 7227210"/>
                      <a:gd name="connsiteY74" fmla="*/ 502663 h 1545198"/>
                      <a:gd name="connsiteX75" fmla="*/ 2984596 w 7227210"/>
                      <a:gd name="connsiteY75" fmla="*/ 408299 h 1545198"/>
                      <a:gd name="connsiteX76" fmla="*/ 3030220 w 7227210"/>
                      <a:gd name="connsiteY76" fmla="*/ 378347 h 1545198"/>
                      <a:gd name="connsiteX77" fmla="*/ 3401204 w 7227210"/>
                      <a:gd name="connsiteY77" fmla="*/ 289638 h 1545198"/>
                      <a:gd name="connsiteX78" fmla="*/ 3591944 w 7227210"/>
                      <a:gd name="connsiteY78" fmla="*/ 408299 h 1545198"/>
                      <a:gd name="connsiteX79" fmla="*/ 3646242 w 7227210"/>
                      <a:gd name="connsiteY79" fmla="*/ 463413 h 1545198"/>
                      <a:gd name="connsiteX80" fmla="*/ 3749376 w 7227210"/>
                      <a:gd name="connsiteY80" fmla="*/ 573783 h 1545198"/>
                      <a:gd name="connsiteX81" fmla="*/ 3854331 w 7227210"/>
                      <a:gd name="connsiteY81" fmla="*/ 659616 h 1545198"/>
                      <a:gd name="connsiteX82" fmla="*/ 3971314 w 7227210"/>
                      <a:gd name="connsiteY82" fmla="*/ 695032 h 1545198"/>
                      <a:gd name="connsiteX83" fmla="*/ 4137516 w 7227210"/>
                      <a:gd name="connsiteY83" fmla="*/ 649935 h 1545198"/>
                      <a:gd name="connsiteX84" fmla="*/ 4358592 w 7227210"/>
                      <a:gd name="connsiteY84" fmla="*/ 408299 h 1545198"/>
                      <a:gd name="connsiteX85" fmla="*/ 4439201 w 7227210"/>
                      <a:gd name="connsiteY85" fmla="*/ 310054 h 1545198"/>
                      <a:gd name="connsiteX86" fmla="*/ 4650980 w 7227210"/>
                      <a:gd name="connsiteY86" fmla="*/ 187655 h 1545198"/>
                      <a:gd name="connsiteX87" fmla="*/ 4905699 w 7227210"/>
                      <a:gd name="connsiteY87" fmla="*/ 236586 h 1545198"/>
                      <a:gd name="connsiteX88" fmla="*/ 5108132 w 7227210"/>
                      <a:gd name="connsiteY88" fmla="*/ 408299 h 1545198"/>
                      <a:gd name="connsiteX89" fmla="*/ 5259478 w 7227210"/>
                      <a:gd name="connsiteY89" fmla="*/ 615333 h 1545198"/>
                      <a:gd name="connsiteX90" fmla="*/ 5578368 w 7227210"/>
                      <a:gd name="connsiteY90" fmla="*/ 830466 h 1545198"/>
                      <a:gd name="connsiteX91" fmla="*/ 5879333 w 7227210"/>
                      <a:gd name="connsiteY91" fmla="*/ 557776 h 1545198"/>
                      <a:gd name="connsiteX92" fmla="*/ 6224151 w 7227210"/>
                      <a:gd name="connsiteY92" fmla="*/ 433268 h 1545198"/>
                      <a:gd name="connsiteX93" fmla="*/ 6520276 w 7227210"/>
                      <a:gd name="connsiteY93" fmla="*/ 723978 h 1545198"/>
                      <a:gd name="connsiteX94" fmla="*/ 6628825 w 7227210"/>
                      <a:gd name="connsiteY94" fmla="*/ 864828 h 1545198"/>
                      <a:gd name="connsiteX95" fmla="*/ 6770490 w 7227210"/>
                      <a:gd name="connsiteY95" fmla="*/ 913568 h 1545198"/>
                      <a:gd name="connsiteX96" fmla="*/ 6934584 w 7227210"/>
                      <a:gd name="connsiteY96" fmla="*/ 1099563 h 1545198"/>
                      <a:gd name="connsiteX97" fmla="*/ 7165868 w 7227210"/>
                      <a:gd name="connsiteY97" fmla="*/ 1266340 h 1545198"/>
                      <a:gd name="connsiteX98" fmla="*/ 7227211 w 7227210"/>
                      <a:gd name="connsiteY98" fmla="*/ 1304057 h 15451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</a:cxnLst>
                    <a:rect l="l" t="t" r="r" b="b"/>
                    <a:pathLst>
                      <a:path w="7227210" h="1545198">
                        <a:moveTo>
                          <a:pt x="7227211" y="1304057"/>
                        </a:moveTo>
                        <a:cubicBezTo>
                          <a:pt x="7112767" y="1459907"/>
                          <a:pt x="6918864" y="1516410"/>
                          <a:pt x="6877697" y="1528248"/>
                        </a:cubicBezTo>
                        <a:cubicBezTo>
                          <a:pt x="6734163" y="1569415"/>
                          <a:pt x="6579127" y="1536491"/>
                          <a:pt x="6481361" y="1419699"/>
                        </a:cubicBezTo>
                        <a:cubicBezTo>
                          <a:pt x="6400081" y="1322603"/>
                          <a:pt x="6355559" y="1192824"/>
                          <a:pt x="6257219" y="1110489"/>
                        </a:cubicBezTo>
                        <a:cubicBezTo>
                          <a:pt x="6211211" y="1071958"/>
                          <a:pt x="6148094" y="1042820"/>
                          <a:pt x="6089147" y="1049913"/>
                        </a:cubicBezTo>
                        <a:cubicBezTo>
                          <a:pt x="6048890" y="1054801"/>
                          <a:pt x="6003171" y="1090409"/>
                          <a:pt x="5967754" y="1127598"/>
                        </a:cubicBezTo>
                        <a:cubicBezTo>
                          <a:pt x="5875883" y="1224214"/>
                          <a:pt x="5806967" y="1346662"/>
                          <a:pt x="5687731" y="1413948"/>
                        </a:cubicBezTo>
                        <a:cubicBezTo>
                          <a:pt x="5610381" y="1457559"/>
                          <a:pt x="5520379" y="1488231"/>
                          <a:pt x="5431144" y="1466521"/>
                        </a:cubicBezTo>
                        <a:cubicBezTo>
                          <a:pt x="5357436" y="1448645"/>
                          <a:pt x="5295182" y="1400050"/>
                          <a:pt x="5246826" y="1343019"/>
                        </a:cubicBezTo>
                        <a:cubicBezTo>
                          <a:pt x="5138372" y="1214965"/>
                          <a:pt x="5067204" y="1061032"/>
                          <a:pt x="4944662" y="944000"/>
                        </a:cubicBezTo>
                        <a:cubicBezTo>
                          <a:pt x="4886145" y="888120"/>
                          <a:pt x="4816943" y="834780"/>
                          <a:pt x="4735806" y="818342"/>
                        </a:cubicBezTo>
                        <a:cubicBezTo>
                          <a:pt x="4662769" y="803533"/>
                          <a:pt x="4589301" y="828406"/>
                          <a:pt x="4534044" y="877241"/>
                        </a:cubicBezTo>
                        <a:cubicBezTo>
                          <a:pt x="4418881" y="979176"/>
                          <a:pt x="4359359" y="1131241"/>
                          <a:pt x="4235666" y="1225029"/>
                        </a:cubicBezTo>
                        <a:cubicBezTo>
                          <a:pt x="4130711" y="1304728"/>
                          <a:pt x="3988998" y="1353467"/>
                          <a:pt x="3858116" y="1312875"/>
                        </a:cubicBezTo>
                        <a:cubicBezTo>
                          <a:pt x="3757954" y="1281820"/>
                          <a:pt x="3679549" y="1210460"/>
                          <a:pt x="3609388" y="1135267"/>
                        </a:cubicBezTo>
                        <a:cubicBezTo>
                          <a:pt x="3575170" y="1098556"/>
                          <a:pt x="3542054" y="1060696"/>
                          <a:pt x="3506542" y="1025136"/>
                        </a:cubicBezTo>
                        <a:cubicBezTo>
                          <a:pt x="3469257" y="987851"/>
                          <a:pt x="3446301" y="965757"/>
                          <a:pt x="3403361" y="941220"/>
                        </a:cubicBezTo>
                        <a:cubicBezTo>
                          <a:pt x="3366938" y="920421"/>
                          <a:pt x="3332480" y="908919"/>
                          <a:pt x="3289971" y="909494"/>
                        </a:cubicBezTo>
                        <a:cubicBezTo>
                          <a:pt x="3261360" y="909877"/>
                          <a:pt x="3247366" y="911890"/>
                          <a:pt x="3216694" y="921092"/>
                        </a:cubicBezTo>
                        <a:cubicBezTo>
                          <a:pt x="3188659" y="929574"/>
                          <a:pt x="3162300" y="940741"/>
                          <a:pt x="3136613" y="954735"/>
                        </a:cubicBezTo>
                        <a:cubicBezTo>
                          <a:pt x="3000411" y="1028682"/>
                          <a:pt x="2875759" y="1160283"/>
                          <a:pt x="2709365" y="1151705"/>
                        </a:cubicBezTo>
                        <a:cubicBezTo>
                          <a:pt x="2617398" y="1146960"/>
                          <a:pt x="2524041" y="1120027"/>
                          <a:pt x="2444678" y="1073204"/>
                        </a:cubicBezTo>
                        <a:cubicBezTo>
                          <a:pt x="2371450" y="1030072"/>
                          <a:pt x="2306799" y="974432"/>
                          <a:pt x="2234433" y="930197"/>
                        </a:cubicBezTo>
                        <a:cubicBezTo>
                          <a:pt x="2171652" y="891762"/>
                          <a:pt x="2095021" y="856489"/>
                          <a:pt x="2019731" y="875899"/>
                        </a:cubicBezTo>
                        <a:cubicBezTo>
                          <a:pt x="1948324" y="894302"/>
                          <a:pt x="1892156" y="944767"/>
                          <a:pt x="1830621" y="982819"/>
                        </a:cubicBezTo>
                        <a:cubicBezTo>
                          <a:pt x="1759022" y="1027053"/>
                          <a:pt x="1681097" y="1053172"/>
                          <a:pt x="1596414" y="1038698"/>
                        </a:cubicBezTo>
                        <a:cubicBezTo>
                          <a:pt x="1508281" y="1023602"/>
                          <a:pt x="1454462" y="966045"/>
                          <a:pt x="1398534" y="901970"/>
                        </a:cubicBezTo>
                        <a:cubicBezTo>
                          <a:pt x="1356073" y="853326"/>
                          <a:pt x="1287540" y="804827"/>
                          <a:pt x="1226005" y="800609"/>
                        </a:cubicBezTo>
                        <a:cubicBezTo>
                          <a:pt x="1199982" y="798788"/>
                          <a:pt x="1180573" y="801856"/>
                          <a:pt x="1165668" y="809284"/>
                        </a:cubicBezTo>
                        <a:cubicBezTo>
                          <a:pt x="1140939" y="821600"/>
                          <a:pt x="1130492" y="829268"/>
                          <a:pt x="1112520" y="845227"/>
                        </a:cubicBezTo>
                        <a:cubicBezTo>
                          <a:pt x="1002629" y="942562"/>
                          <a:pt x="840644" y="1124292"/>
                          <a:pt x="682302" y="1010758"/>
                        </a:cubicBezTo>
                        <a:cubicBezTo>
                          <a:pt x="593258" y="946923"/>
                          <a:pt x="617268" y="815945"/>
                          <a:pt x="577682" y="728291"/>
                        </a:cubicBezTo>
                        <a:cubicBezTo>
                          <a:pt x="506754" y="571291"/>
                          <a:pt x="361686" y="658082"/>
                          <a:pt x="245469" y="697045"/>
                        </a:cubicBezTo>
                        <a:cubicBezTo>
                          <a:pt x="153119" y="728052"/>
                          <a:pt x="61823" y="710703"/>
                          <a:pt x="0" y="652043"/>
                        </a:cubicBezTo>
                        <a:cubicBezTo>
                          <a:pt x="767" y="648066"/>
                          <a:pt x="1438" y="644136"/>
                          <a:pt x="2109" y="640158"/>
                        </a:cubicBezTo>
                        <a:cubicBezTo>
                          <a:pt x="3307" y="633113"/>
                          <a:pt x="4457" y="626068"/>
                          <a:pt x="5559" y="619023"/>
                        </a:cubicBezTo>
                        <a:cubicBezTo>
                          <a:pt x="6805" y="611260"/>
                          <a:pt x="7955" y="603448"/>
                          <a:pt x="9058" y="595684"/>
                        </a:cubicBezTo>
                        <a:cubicBezTo>
                          <a:pt x="9872" y="590125"/>
                          <a:pt x="10639" y="584614"/>
                          <a:pt x="11406" y="579054"/>
                        </a:cubicBezTo>
                        <a:cubicBezTo>
                          <a:pt x="11502" y="578335"/>
                          <a:pt x="11598" y="577617"/>
                          <a:pt x="11694" y="576850"/>
                        </a:cubicBezTo>
                        <a:cubicBezTo>
                          <a:pt x="12556" y="570524"/>
                          <a:pt x="13371" y="564150"/>
                          <a:pt x="14138" y="557776"/>
                        </a:cubicBezTo>
                        <a:cubicBezTo>
                          <a:pt x="14952" y="551018"/>
                          <a:pt x="15767" y="544261"/>
                          <a:pt x="16486" y="537504"/>
                        </a:cubicBezTo>
                        <a:cubicBezTo>
                          <a:pt x="16726" y="535443"/>
                          <a:pt x="16965" y="533430"/>
                          <a:pt x="17157" y="531370"/>
                        </a:cubicBezTo>
                        <a:cubicBezTo>
                          <a:pt x="18786" y="516417"/>
                          <a:pt x="20224" y="501465"/>
                          <a:pt x="21470" y="486512"/>
                        </a:cubicBezTo>
                        <a:cubicBezTo>
                          <a:pt x="21902" y="481528"/>
                          <a:pt x="22285" y="476544"/>
                          <a:pt x="22668" y="471560"/>
                        </a:cubicBezTo>
                        <a:cubicBezTo>
                          <a:pt x="23243" y="464515"/>
                          <a:pt x="23771" y="457470"/>
                          <a:pt x="24202" y="450473"/>
                        </a:cubicBezTo>
                        <a:cubicBezTo>
                          <a:pt x="25160" y="436431"/>
                          <a:pt x="25927" y="422389"/>
                          <a:pt x="26550" y="408299"/>
                        </a:cubicBezTo>
                        <a:cubicBezTo>
                          <a:pt x="29090" y="353426"/>
                          <a:pt x="29569" y="298360"/>
                          <a:pt x="28323" y="242672"/>
                        </a:cubicBezTo>
                        <a:cubicBezTo>
                          <a:pt x="28419" y="238646"/>
                          <a:pt x="28515" y="234621"/>
                          <a:pt x="28563" y="230595"/>
                        </a:cubicBezTo>
                        <a:cubicBezTo>
                          <a:pt x="58899" y="174092"/>
                          <a:pt x="89235" y="117541"/>
                          <a:pt x="119572" y="61038"/>
                        </a:cubicBezTo>
                        <a:cubicBezTo>
                          <a:pt x="120866" y="61661"/>
                          <a:pt x="122208" y="62332"/>
                          <a:pt x="123501" y="62907"/>
                        </a:cubicBezTo>
                        <a:cubicBezTo>
                          <a:pt x="184318" y="91183"/>
                          <a:pt x="233249" y="71965"/>
                          <a:pt x="289560" y="43593"/>
                        </a:cubicBezTo>
                        <a:cubicBezTo>
                          <a:pt x="356894" y="9663"/>
                          <a:pt x="427247" y="-16264"/>
                          <a:pt x="501818" y="12155"/>
                        </a:cubicBezTo>
                        <a:cubicBezTo>
                          <a:pt x="607300" y="52412"/>
                          <a:pt x="644825" y="153964"/>
                          <a:pt x="658148" y="257481"/>
                        </a:cubicBezTo>
                        <a:cubicBezTo>
                          <a:pt x="663323" y="297785"/>
                          <a:pt x="666151" y="340390"/>
                          <a:pt x="680385" y="378778"/>
                        </a:cubicBezTo>
                        <a:cubicBezTo>
                          <a:pt x="680337" y="378682"/>
                          <a:pt x="680337" y="378538"/>
                          <a:pt x="680337" y="378490"/>
                        </a:cubicBezTo>
                        <a:cubicBezTo>
                          <a:pt x="680768" y="378490"/>
                          <a:pt x="685896" y="389225"/>
                          <a:pt x="689203" y="395264"/>
                        </a:cubicBezTo>
                        <a:cubicBezTo>
                          <a:pt x="690305" y="396222"/>
                          <a:pt x="694810" y="401590"/>
                          <a:pt x="698117" y="405232"/>
                        </a:cubicBezTo>
                        <a:cubicBezTo>
                          <a:pt x="698117" y="404561"/>
                          <a:pt x="701615" y="406334"/>
                          <a:pt x="704826" y="408299"/>
                        </a:cubicBezTo>
                        <a:cubicBezTo>
                          <a:pt x="708564" y="410600"/>
                          <a:pt x="711823" y="413092"/>
                          <a:pt x="708372" y="412133"/>
                        </a:cubicBezTo>
                        <a:cubicBezTo>
                          <a:pt x="717191" y="415392"/>
                          <a:pt x="726248" y="418028"/>
                          <a:pt x="735594" y="419418"/>
                        </a:cubicBezTo>
                        <a:cubicBezTo>
                          <a:pt x="764876" y="423875"/>
                          <a:pt x="801730" y="419226"/>
                          <a:pt x="836762" y="408299"/>
                        </a:cubicBezTo>
                        <a:cubicBezTo>
                          <a:pt x="860389" y="400967"/>
                          <a:pt x="883153" y="390759"/>
                          <a:pt x="902227" y="378490"/>
                        </a:cubicBezTo>
                        <a:cubicBezTo>
                          <a:pt x="946893" y="349783"/>
                          <a:pt x="985472" y="307706"/>
                          <a:pt x="1025872" y="269366"/>
                        </a:cubicBezTo>
                        <a:cubicBezTo>
                          <a:pt x="1067088" y="230212"/>
                          <a:pt x="1113383" y="191536"/>
                          <a:pt x="1169454" y="176392"/>
                        </a:cubicBezTo>
                        <a:cubicBezTo>
                          <a:pt x="1238466" y="157750"/>
                          <a:pt x="1308244" y="173661"/>
                          <a:pt x="1371265" y="204476"/>
                        </a:cubicBezTo>
                        <a:cubicBezTo>
                          <a:pt x="1411042" y="223934"/>
                          <a:pt x="1449909" y="247465"/>
                          <a:pt x="1480964" y="279430"/>
                        </a:cubicBezTo>
                        <a:cubicBezTo>
                          <a:pt x="1505885" y="305070"/>
                          <a:pt x="1527019" y="334160"/>
                          <a:pt x="1552084" y="359608"/>
                        </a:cubicBezTo>
                        <a:cubicBezTo>
                          <a:pt x="1576909" y="384768"/>
                          <a:pt x="1607149" y="401638"/>
                          <a:pt x="1639402" y="408299"/>
                        </a:cubicBezTo>
                        <a:cubicBezTo>
                          <a:pt x="1659674" y="412517"/>
                          <a:pt x="1680761" y="412660"/>
                          <a:pt x="1701800" y="408299"/>
                        </a:cubicBezTo>
                        <a:cubicBezTo>
                          <a:pt x="1713829" y="405807"/>
                          <a:pt x="1725858" y="401829"/>
                          <a:pt x="1737744" y="396318"/>
                        </a:cubicBezTo>
                        <a:cubicBezTo>
                          <a:pt x="1805892" y="364496"/>
                          <a:pt x="1861820" y="312594"/>
                          <a:pt x="1929010" y="279095"/>
                        </a:cubicBezTo>
                        <a:cubicBezTo>
                          <a:pt x="2006984" y="240228"/>
                          <a:pt x="2092673" y="227911"/>
                          <a:pt x="2177595" y="251778"/>
                        </a:cubicBezTo>
                        <a:cubicBezTo>
                          <a:pt x="2279866" y="280437"/>
                          <a:pt x="2360715" y="348825"/>
                          <a:pt x="2446020" y="408299"/>
                        </a:cubicBezTo>
                        <a:cubicBezTo>
                          <a:pt x="2498737" y="445105"/>
                          <a:pt x="2553179" y="478461"/>
                          <a:pt x="2615386" y="496912"/>
                        </a:cubicBezTo>
                        <a:cubicBezTo>
                          <a:pt x="2684253" y="517328"/>
                          <a:pt x="2762514" y="534005"/>
                          <a:pt x="2831094" y="502663"/>
                        </a:cubicBezTo>
                        <a:cubicBezTo>
                          <a:pt x="2885824" y="477646"/>
                          <a:pt x="2934802" y="442134"/>
                          <a:pt x="2984596" y="408299"/>
                        </a:cubicBezTo>
                        <a:cubicBezTo>
                          <a:pt x="2999644" y="398043"/>
                          <a:pt x="3014836" y="387931"/>
                          <a:pt x="3030220" y="378347"/>
                        </a:cubicBezTo>
                        <a:cubicBezTo>
                          <a:pt x="3140351" y="309814"/>
                          <a:pt x="3269555" y="251203"/>
                          <a:pt x="3401204" y="289638"/>
                        </a:cubicBezTo>
                        <a:cubicBezTo>
                          <a:pt x="3475056" y="311204"/>
                          <a:pt x="3536783" y="356253"/>
                          <a:pt x="3591944" y="408299"/>
                        </a:cubicBezTo>
                        <a:cubicBezTo>
                          <a:pt x="3610730" y="426079"/>
                          <a:pt x="3628749" y="444674"/>
                          <a:pt x="3646242" y="463413"/>
                        </a:cubicBezTo>
                        <a:cubicBezTo>
                          <a:pt x="3680604" y="500219"/>
                          <a:pt x="3713768" y="538223"/>
                          <a:pt x="3749376" y="573783"/>
                        </a:cubicBezTo>
                        <a:cubicBezTo>
                          <a:pt x="3786900" y="611356"/>
                          <a:pt x="3811055" y="634455"/>
                          <a:pt x="3854331" y="659616"/>
                        </a:cubicBezTo>
                        <a:cubicBezTo>
                          <a:pt x="3892670" y="681805"/>
                          <a:pt x="3929093" y="694361"/>
                          <a:pt x="3971314" y="695032"/>
                        </a:cubicBezTo>
                        <a:cubicBezTo>
                          <a:pt x="4024846" y="695799"/>
                          <a:pt x="4085039" y="680942"/>
                          <a:pt x="4137516" y="649935"/>
                        </a:cubicBezTo>
                        <a:cubicBezTo>
                          <a:pt x="4234612" y="592713"/>
                          <a:pt x="4293511" y="497583"/>
                          <a:pt x="4358592" y="408299"/>
                        </a:cubicBezTo>
                        <a:cubicBezTo>
                          <a:pt x="4383705" y="373842"/>
                          <a:pt x="4409728" y="340246"/>
                          <a:pt x="4439201" y="310054"/>
                        </a:cubicBezTo>
                        <a:cubicBezTo>
                          <a:pt x="4495752" y="252065"/>
                          <a:pt x="4569221" y="200307"/>
                          <a:pt x="4650980" y="187655"/>
                        </a:cubicBezTo>
                        <a:cubicBezTo>
                          <a:pt x="4740359" y="173853"/>
                          <a:pt x="4827103" y="191824"/>
                          <a:pt x="4905699" y="236586"/>
                        </a:cubicBezTo>
                        <a:cubicBezTo>
                          <a:pt x="4984199" y="281203"/>
                          <a:pt x="5049952" y="341109"/>
                          <a:pt x="5108132" y="408299"/>
                        </a:cubicBezTo>
                        <a:cubicBezTo>
                          <a:pt x="5164012" y="472854"/>
                          <a:pt x="5212943" y="544261"/>
                          <a:pt x="5259478" y="615333"/>
                        </a:cubicBezTo>
                        <a:cubicBezTo>
                          <a:pt x="5330885" y="724505"/>
                          <a:pt x="5424673" y="882033"/>
                          <a:pt x="5578368" y="830466"/>
                        </a:cubicBezTo>
                        <a:cubicBezTo>
                          <a:pt x="5715624" y="784459"/>
                          <a:pt x="5788181" y="661197"/>
                          <a:pt x="5879333" y="557776"/>
                        </a:cubicBezTo>
                        <a:cubicBezTo>
                          <a:pt x="5967611" y="457757"/>
                          <a:pt x="6087326" y="382851"/>
                          <a:pt x="6224151" y="433268"/>
                        </a:cubicBezTo>
                        <a:cubicBezTo>
                          <a:pt x="6367349" y="486081"/>
                          <a:pt x="6444124" y="598991"/>
                          <a:pt x="6520276" y="723978"/>
                        </a:cubicBezTo>
                        <a:cubicBezTo>
                          <a:pt x="6551571" y="775353"/>
                          <a:pt x="6582291" y="825961"/>
                          <a:pt x="6628825" y="864828"/>
                        </a:cubicBezTo>
                        <a:cubicBezTo>
                          <a:pt x="6667597" y="897178"/>
                          <a:pt x="6718252" y="912226"/>
                          <a:pt x="6770490" y="913568"/>
                        </a:cubicBezTo>
                        <a:cubicBezTo>
                          <a:pt x="6814964" y="973904"/>
                          <a:pt x="6868592" y="1035200"/>
                          <a:pt x="6934584" y="1099563"/>
                        </a:cubicBezTo>
                        <a:cubicBezTo>
                          <a:pt x="6994490" y="1157983"/>
                          <a:pt x="7077351" y="1211658"/>
                          <a:pt x="7165868" y="1266340"/>
                        </a:cubicBezTo>
                        <a:cubicBezTo>
                          <a:pt x="7186092" y="1278848"/>
                          <a:pt x="7206604" y="1291404"/>
                          <a:pt x="7227211" y="1304057"/>
                        </a:cubicBezTo>
                        <a:close/>
                      </a:path>
                    </a:pathLst>
                  </a:custGeom>
                  <a:solidFill>
                    <a:srgbClr val="DE0202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2" name="图形 7">
                  <a:extLst>
                    <a:ext uri="{FF2B5EF4-FFF2-40B4-BE49-F238E27FC236}">
                      <a16:creationId xmlns:a16="http://schemas.microsoft.com/office/drawing/2014/main" id="{0A4AB70D-E701-727A-24DA-C2CFBEC955E5}"/>
                    </a:ext>
                  </a:extLst>
                </p:cNvPr>
                <p:cNvGrpSpPr/>
                <p:nvPr/>
              </p:nvGrpSpPr>
              <p:grpSpPr>
                <a:xfrm>
                  <a:off x="2690722" y="4301226"/>
                  <a:ext cx="7778678" cy="1314060"/>
                  <a:chOff x="2690722" y="4301226"/>
                  <a:chExt cx="7778678" cy="1314060"/>
                </a:xfrm>
                <a:solidFill>
                  <a:srgbClr val="FF0202"/>
                </a:solidFill>
              </p:grpSpPr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DE263A06-4629-A201-BD81-4B969D762F7A}"/>
                      </a:ext>
                    </a:extLst>
                  </p:cNvPr>
                  <p:cNvSpPr/>
                  <p:nvPr/>
                </p:nvSpPr>
                <p:spPr>
                  <a:xfrm>
                    <a:off x="2690722" y="4496327"/>
                    <a:ext cx="7778678" cy="1118959"/>
                  </a:xfrm>
                  <a:custGeom>
                    <a:avLst/>
                    <a:gdLst>
                      <a:gd name="connsiteX0" fmla="*/ 7778679 w 7778678"/>
                      <a:gd name="connsiteY0" fmla="*/ 490508 h 1118959"/>
                      <a:gd name="connsiteX1" fmla="*/ 7776905 w 7778678"/>
                      <a:gd name="connsiteY1" fmla="*/ 540110 h 1118959"/>
                      <a:gd name="connsiteX2" fmla="*/ 7754093 w 7778678"/>
                      <a:gd name="connsiteY2" fmla="*/ 676359 h 1118959"/>
                      <a:gd name="connsiteX3" fmla="*/ 7748773 w 7778678"/>
                      <a:gd name="connsiteY3" fmla="*/ 693755 h 1118959"/>
                      <a:gd name="connsiteX4" fmla="*/ 7746090 w 7778678"/>
                      <a:gd name="connsiteY4" fmla="*/ 702478 h 1118959"/>
                      <a:gd name="connsiteX5" fmla="*/ 7742831 w 7778678"/>
                      <a:gd name="connsiteY5" fmla="*/ 711344 h 1118959"/>
                      <a:gd name="connsiteX6" fmla="*/ 7736313 w 7778678"/>
                      <a:gd name="connsiteY6" fmla="*/ 729220 h 1118959"/>
                      <a:gd name="connsiteX7" fmla="*/ 7729364 w 7778678"/>
                      <a:gd name="connsiteY7" fmla="*/ 745706 h 1118959"/>
                      <a:gd name="connsiteX8" fmla="*/ 7725866 w 7778678"/>
                      <a:gd name="connsiteY8" fmla="*/ 753997 h 1118959"/>
                      <a:gd name="connsiteX9" fmla="*/ 7724620 w 7778678"/>
                      <a:gd name="connsiteY9" fmla="*/ 756728 h 1118959"/>
                      <a:gd name="connsiteX10" fmla="*/ 7723566 w 7778678"/>
                      <a:gd name="connsiteY10" fmla="*/ 758837 h 1118959"/>
                      <a:gd name="connsiteX11" fmla="*/ 7721457 w 7778678"/>
                      <a:gd name="connsiteY11" fmla="*/ 763102 h 1118959"/>
                      <a:gd name="connsiteX12" fmla="*/ 7712974 w 7778678"/>
                      <a:gd name="connsiteY12" fmla="*/ 780259 h 1118959"/>
                      <a:gd name="connsiteX13" fmla="*/ 7703725 w 7778678"/>
                      <a:gd name="connsiteY13" fmla="*/ 797177 h 1118959"/>
                      <a:gd name="connsiteX14" fmla="*/ 7694044 w 7778678"/>
                      <a:gd name="connsiteY14" fmla="*/ 814046 h 1118959"/>
                      <a:gd name="connsiteX15" fmla="*/ 7591341 w 7778678"/>
                      <a:gd name="connsiteY15" fmla="*/ 937499 h 1118959"/>
                      <a:gd name="connsiteX16" fmla="*/ 7452169 w 7778678"/>
                      <a:gd name="connsiteY16" fmla="*/ 1034499 h 1118959"/>
                      <a:gd name="connsiteX17" fmla="*/ 7099109 w 7778678"/>
                      <a:gd name="connsiteY17" fmla="*/ 1118894 h 1118959"/>
                      <a:gd name="connsiteX18" fmla="*/ 7001870 w 7778678"/>
                      <a:gd name="connsiteY18" fmla="*/ 1110555 h 1118959"/>
                      <a:gd name="connsiteX19" fmla="*/ 6904391 w 7778678"/>
                      <a:gd name="connsiteY19" fmla="*/ 1086976 h 1118959"/>
                      <a:gd name="connsiteX20" fmla="*/ 6880333 w 7778678"/>
                      <a:gd name="connsiteY20" fmla="*/ 1078398 h 1118959"/>
                      <a:gd name="connsiteX21" fmla="*/ 6856227 w 7778678"/>
                      <a:gd name="connsiteY21" fmla="*/ 1068573 h 1118959"/>
                      <a:gd name="connsiteX22" fmla="*/ 6831881 w 7778678"/>
                      <a:gd name="connsiteY22" fmla="*/ 1057407 h 1118959"/>
                      <a:gd name="connsiteX23" fmla="*/ 6810555 w 7778678"/>
                      <a:gd name="connsiteY23" fmla="*/ 1046192 h 1118959"/>
                      <a:gd name="connsiteX24" fmla="*/ 6807919 w 7778678"/>
                      <a:gd name="connsiteY24" fmla="*/ 1044754 h 1118959"/>
                      <a:gd name="connsiteX25" fmla="*/ 6804085 w 7778678"/>
                      <a:gd name="connsiteY25" fmla="*/ 1042694 h 1118959"/>
                      <a:gd name="connsiteX26" fmla="*/ 6798718 w 7778678"/>
                      <a:gd name="connsiteY26" fmla="*/ 1039531 h 1118959"/>
                      <a:gd name="connsiteX27" fmla="*/ 6787934 w 7778678"/>
                      <a:gd name="connsiteY27" fmla="*/ 1033253 h 1118959"/>
                      <a:gd name="connsiteX28" fmla="*/ 6766416 w 7778678"/>
                      <a:gd name="connsiteY28" fmla="*/ 1020361 h 1118959"/>
                      <a:gd name="connsiteX29" fmla="*/ 6745138 w 7778678"/>
                      <a:gd name="connsiteY29" fmla="*/ 1007230 h 1118959"/>
                      <a:gd name="connsiteX30" fmla="*/ 6724147 w 7778678"/>
                      <a:gd name="connsiteY30" fmla="*/ 993811 h 1118959"/>
                      <a:gd name="connsiteX31" fmla="*/ 6641046 w 7778678"/>
                      <a:gd name="connsiteY31" fmla="*/ 939320 h 1118959"/>
                      <a:gd name="connsiteX32" fmla="*/ 6557610 w 7778678"/>
                      <a:gd name="connsiteY32" fmla="*/ 887083 h 1118959"/>
                      <a:gd name="connsiteX33" fmla="*/ 6514957 w 7778678"/>
                      <a:gd name="connsiteY33" fmla="*/ 863312 h 1118959"/>
                      <a:gd name="connsiteX34" fmla="*/ 6471297 w 7778678"/>
                      <a:gd name="connsiteY34" fmla="*/ 842417 h 1118959"/>
                      <a:gd name="connsiteX35" fmla="*/ 6460275 w 7778678"/>
                      <a:gd name="connsiteY35" fmla="*/ 837529 h 1118959"/>
                      <a:gd name="connsiteX36" fmla="*/ 6449108 w 7778678"/>
                      <a:gd name="connsiteY36" fmla="*/ 833120 h 1118959"/>
                      <a:gd name="connsiteX37" fmla="*/ 6426631 w 7778678"/>
                      <a:gd name="connsiteY37" fmla="*/ 824637 h 1118959"/>
                      <a:gd name="connsiteX38" fmla="*/ 6403915 w 7778678"/>
                      <a:gd name="connsiteY38" fmla="*/ 817305 h 1118959"/>
                      <a:gd name="connsiteX39" fmla="*/ 6392749 w 7778678"/>
                      <a:gd name="connsiteY39" fmla="*/ 814142 h 1118959"/>
                      <a:gd name="connsiteX40" fmla="*/ 6381774 w 7778678"/>
                      <a:gd name="connsiteY40" fmla="*/ 811314 h 1118959"/>
                      <a:gd name="connsiteX41" fmla="*/ 6370848 w 7778678"/>
                      <a:gd name="connsiteY41" fmla="*/ 808439 h 1118959"/>
                      <a:gd name="connsiteX42" fmla="*/ 6358052 w 7778678"/>
                      <a:gd name="connsiteY42" fmla="*/ 806043 h 1118959"/>
                      <a:gd name="connsiteX43" fmla="*/ 6345160 w 7778678"/>
                      <a:gd name="connsiteY43" fmla="*/ 803646 h 1118959"/>
                      <a:gd name="connsiteX44" fmla="*/ 6338690 w 7778678"/>
                      <a:gd name="connsiteY44" fmla="*/ 802448 h 1118959"/>
                      <a:gd name="connsiteX45" fmla="*/ 6336726 w 7778678"/>
                      <a:gd name="connsiteY45" fmla="*/ 802113 h 1118959"/>
                      <a:gd name="connsiteX46" fmla="*/ 6336678 w 7778678"/>
                      <a:gd name="connsiteY46" fmla="*/ 802113 h 1118959"/>
                      <a:gd name="connsiteX47" fmla="*/ 6336582 w 7778678"/>
                      <a:gd name="connsiteY47" fmla="*/ 802065 h 1118959"/>
                      <a:gd name="connsiteX48" fmla="*/ 6336486 w 7778678"/>
                      <a:gd name="connsiteY48" fmla="*/ 802065 h 1118959"/>
                      <a:gd name="connsiteX49" fmla="*/ 6334185 w 7778678"/>
                      <a:gd name="connsiteY49" fmla="*/ 801777 h 1118959"/>
                      <a:gd name="connsiteX50" fmla="*/ 6287411 w 7778678"/>
                      <a:gd name="connsiteY50" fmla="*/ 798327 h 1118959"/>
                      <a:gd name="connsiteX51" fmla="*/ 6191754 w 7778678"/>
                      <a:gd name="connsiteY51" fmla="*/ 808439 h 1118959"/>
                      <a:gd name="connsiteX52" fmla="*/ 5996749 w 7778678"/>
                      <a:gd name="connsiteY52" fmla="*/ 877498 h 1118959"/>
                      <a:gd name="connsiteX53" fmla="*/ 5894765 w 7778678"/>
                      <a:gd name="connsiteY53" fmla="*/ 921876 h 1118959"/>
                      <a:gd name="connsiteX54" fmla="*/ 5784155 w 7778678"/>
                      <a:gd name="connsiteY54" fmla="*/ 960647 h 1118959"/>
                      <a:gd name="connsiteX55" fmla="*/ 5660606 w 7778678"/>
                      <a:gd name="connsiteY55" fmla="*/ 977469 h 1118959"/>
                      <a:gd name="connsiteX56" fmla="*/ 5533462 w 7778678"/>
                      <a:gd name="connsiteY56" fmla="*/ 951014 h 1118959"/>
                      <a:gd name="connsiteX57" fmla="*/ 5425488 w 7778678"/>
                      <a:gd name="connsiteY57" fmla="*/ 883057 h 1118959"/>
                      <a:gd name="connsiteX58" fmla="*/ 5402197 w 7778678"/>
                      <a:gd name="connsiteY58" fmla="*/ 862210 h 1118959"/>
                      <a:gd name="connsiteX59" fmla="*/ 5380199 w 7778678"/>
                      <a:gd name="connsiteY59" fmla="*/ 839973 h 1118959"/>
                      <a:gd name="connsiteX60" fmla="*/ 5369464 w 7778678"/>
                      <a:gd name="connsiteY60" fmla="*/ 828471 h 1118959"/>
                      <a:gd name="connsiteX61" fmla="*/ 5359927 w 7778678"/>
                      <a:gd name="connsiteY61" fmla="*/ 817640 h 1118959"/>
                      <a:gd name="connsiteX62" fmla="*/ 5354464 w 7778678"/>
                      <a:gd name="connsiteY62" fmla="*/ 811458 h 1118959"/>
                      <a:gd name="connsiteX63" fmla="*/ 5349863 w 7778678"/>
                      <a:gd name="connsiteY63" fmla="*/ 805947 h 1118959"/>
                      <a:gd name="connsiteX64" fmla="*/ 5340566 w 7778678"/>
                      <a:gd name="connsiteY64" fmla="*/ 794924 h 1118959"/>
                      <a:gd name="connsiteX65" fmla="*/ 5187207 w 7778678"/>
                      <a:gd name="connsiteY65" fmla="*/ 624888 h 1118959"/>
                      <a:gd name="connsiteX66" fmla="*/ 5010078 w 7778678"/>
                      <a:gd name="connsiteY66" fmla="*/ 491897 h 1118959"/>
                      <a:gd name="connsiteX67" fmla="*/ 4908479 w 7778678"/>
                      <a:gd name="connsiteY67" fmla="*/ 459452 h 1118959"/>
                      <a:gd name="connsiteX68" fmla="*/ 4801703 w 7778678"/>
                      <a:gd name="connsiteY68" fmla="*/ 460650 h 1118959"/>
                      <a:gd name="connsiteX69" fmla="*/ 4695742 w 7778678"/>
                      <a:gd name="connsiteY69" fmla="*/ 492185 h 1118959"/>
                      <a:gd name="connsiteX70" fmla="*/ 4595148 w 7778678"/>
                      <a:gd name="connsiteY70" fmla="*/ 545045 h 1118959"/>
                      <a:gd name="connsiteX71" fmla="*/ 4569940 w 7778678"/>
                      <a:gd name="connsiteY71" fmla="*/ 561532 h 1118959"/>
                      <a:gd name="connsiteX72" fmla="*/ 4563613 w 7778678"/>
                      <a:gd name="connsiteY72" fmla="*/ 565653 h 1118959"/>
                      <a:gd name="connsiteX73" fmla="*/ 4560451 w 7778678"/>
                      <a:gd name="connsiteY73" fmla="*/ 567666 h 1118959"/>
                      <a:gd name="connsiteX74" fmla="*/ 4558006 w 7778678"/>
                      <a:gd name="connsiteY74" fmla="*/ 569343 h 1118959"/>
                      <a:gd name="connsiteX75" fmla="*/ 4546457 w 7778678"/>
                      <a:gd name="connsiteY75" fmla="*/ 577490 h 1118959"/>
                      <a:gd name="connsiteX76" fmla="*/ 4501024 w 7778678"/>
                      <a:gd name="connsiteY76" fmla="*/ 613338 h 1118959"/>
                      <a:gd name="connsiteX77" fmla="*/ 4410782 w 7778678"/>
                      <a:gd name="connsiteY77" fmla="*/ 692845 h 1118959"/>
                      <a:gd name="connsiteX78" fmla="*/ 4312920 w 7778678"/>
                      <a:gd name="connsiteY78" fmla="*/ 770339 h 1118959"/>
                      <a:gd name="connsiteX79" fmla="*/ 4196943 w 7778678"/>
                      <a:gd name="connsiteY79" fmla="*/ 828232 h 1118959"/>
                      <a:gd name="connsiteX80" fmla="*/ 4131526 w 7778678"/>
                      <a:gd name="connsiteY80" fmla="*/ 840644 h 1118959"/>
                      <a:gd name="connsiteX81" fmla="*/ 4114800 w 7778678"/>
                      <a:gd name="connsiteY81" fmla="*/ 841507 h 1118959"/>
                      <a:gd name="connsiteX82" fmla="*/ 4106462 w 7778678"/>
                      <a:gd name="connsiteY82" fmla="*/ 841602 h 1118959"/>
                      <a:gd name="connsiteX83" fmla="*/ 4097931 w 7778678"/>
                      <a:gd name="connsiteY83" fmla="*/ 841411 h 1118959"/>
                      <a:gd name="connsiteX84" fmla="*/ 4080630 w 7778678"/>
                      <a:gd name="connsiteY84" fmla="*/ 840357 h 1118959"/>
                      <a:gd name="connsiteX85" fmla="*/ 4065582 w 7778678"/>
                      <a:gd name="connsiteY85" fmla="*/ 838440 h 1118959"/>
                      <a:gd name="connsiteX86" fmla="*/ 4060885 w 7778678"/>
                      <a:gd name="connsiteY86" fmla="*/ 837769 h 1118959"/>
                      <a:gd name="connsiteX87" fmla="*/ 4056859 w 7778678"/>
                      <a:gd name="connsiteY87" fmla="*/ 837050 h 1118959"/>
                      <a:gd name="connsiteX88" fmla="*/ 4048712 w 7778678"/>
                      <a:gd name="connsiteY88" fmla="*/ 835516 h 1118959"/>
                      <a:gd name="connsiteX89" fmla="*/ 4032610 w 7778678"/>
                      <a:gd name="connsiteY89" fmla="*/ 831778 h 1118959"/>
                      <a:gd name="connsiteX90" fmla="*/ 4016698 w 7778678"/>
                      <a:gd name="connsiteY90" fmla="*/ 827225 h 1118959"/>
                      <a:gd name="connsiteX91" fmla="*/ 4001028 w 7778678"/>
                      <a:gd name="connsiteY91" fmla="*/ 821762 h 1118959"/>
                      <a:gd name="connsiteX92" fmla="*/ 3942367 w 7778678"/>
                      <a:gd name="connsiteY92" fmla="*/ 791425 h 1118959"/>
                      <a:gd name="connsiteX93" fmla="*/ 3848915 w 7778678"/>
                      <a:gd name="connsiteY93" fmla="*/ 705065 h 1118959"/>
                      <a:gd name="connsiteX94" fmla="*/ 3770367 w 7778678"/>
                      <a:gd name="connsiteY94" fmla="*/ 613290 h 1118959"/>
                      <a:gd name="connsiteX95" fmla="*/ 3728049 w 7778678"/>
                      <a:gd name="connsiteY95" fmla="*/ 573369 h 1118959"/>
                      <a:gd name="connsiteX96" fmla="*/ 3716787 w 7778678"/>
                      <a:gd name="connsiteY96" fmla="*/ 564599 h 1118959"/>
                      <a:gd name="connsiteX97" fmla="*/ 3711228 w 7778678"/>
                      <a:gd name="connsiteY97" fmla="*/ 560477 h 1118959"/>
                      <a:gd name="connsiteX98" fmla="*/ 3708400 w 7778678"/>
                      <a:gd name="connsiteY98" fmla="*/ 558416 h 1118959"/>
                      <a:gd name="connsiteX99" fmla="*/ 3705237 w 7778678"/>
                      <a:gd name="connsiteY99" fmla="*/ 556308 h 1118959"/>
                      <a:gd name="connsiteX100" fmla="*/ 3698911 w 7778678"/>
                      <a:gd name="connsiteY100" fmla="*/ 552139 h 1118959"/>
                      <a:gd name="connsiteX101" fmla="*/ 3696131 w 7778678"/>
                      <a:gd name="connsiteY101" fmla="*/ 550317 h 1118959"/>
                      <a:gd name="connsiteX102" fmla="*/ 3693017 w 7778678"/>
                      <a:gd name="connsiteY102" fmla="*/ 548592 h 1118959"/>
                      <a:gd name="connsiteX103" fmla="*/ 3680556 w 7778678"/>
                      <a:gd name="connsiteY103" fmla="*/ 541547 h 1118959"/>
                      <a:gd name="connsiteX104" fmla="*/ 3571576 w 7778678"/>
                      <a:gd name="connsiteY104" fmla="*/ 505172 h 1118959"/>
                      <a:gd name="connsiteX105" fmla="*/ 3341106 w 7778678"/>
                      <a:gd name="connsiteY105" fmla="*/ 528943 h 1118959"/>
                      <a:gd name="connsiteX106" fmla="*/ 3237446 w 7778678"/>
                      <a:gd name="connsiteY106" fmla="*/ 582619 h 1118959"/>
                      <a:gd name="connsiteX107" fmla="*/ 3143035 w 7778678"/>
                      <a:gd name="connsiteY107" fmla="*/ 654361 h 1118959"/>
                      <a:gd name="connsiteX108" fmla="*/ 3050205 w 7778678"/>
                      <a:gd name="connsiteY108" fmla="*/ 730130 h 1118959"/>
                      <a:gd name="connsiteX109" fmla="*/ 3001274 w 7778678"/>
                      <a:gd name="connsiteY109" fmla="*/ 765546 h 1118959"/>
                      <a:gd name="connsiteX110" fmla="*/ 2948796 w 7778678"/>
                      <a:gd name="connsiteY110" fmla="*/ 796554 h 1118959"/>
                      <a:gd name="connsiteX111" fmla="*/ 2830998 w 7778678"/>
                      <a:gd name="connsiteY111" fmla="*/ 831394 h 1118959"/>
                      <a:gd name="connsiteX112" fmla="*/ 2815470 w 7778678"/>
                      <a:gd name="connsiteY112" fmla="*/ 832305 h 1118959"/>
                      <a:gd name="connsiteX113" fmla="*/ 2799943 w 7778678"/>
                      <a:gd name="connsiteY113" fmla="*/ 832065 h 1118959"/>
                      <a:gd name="connsiteX114" fmla="*/ 2792179 w 7778678"/>
                      <a:gd name="connsiteY114" fmla="*/ 831874 h 1118959"/>
                      <a:gd name="connsiteX115" fmla="*/ 2784463 w 7778678"/>
                      <a:gd name="connsiteY115" fmla="*/ 831107 h 1118959"/>
                      <a:gd name="connsiteX116" fmla="*/ 2769079 w 7778678"/>
                      <a:gd name="connsiteY116" fmla="*/ 829478 h 1118959"/>
                      <a:gd name="connsiteX117" fmla="*/ 2753887 w 7778678"/>
                      <a:gd name="connsiteY117" fmla="*/ 826746 h 1118959"/>
                      <a:gd name="connsiteX118" fmla="*/ 2746267 w 7778678"/>
                      <a:gd name="connsiteY118" fmla="*/ 825356 h 1118959"/>
                      <a:gd name="connsiteX119" fmla="*/ 2738839 w 7778678"/>
                      <a:gd name="connsiteY119" fmla="*/ 823439 h 1118959"/>
                      <a:gd name="connsiteX120" fmla="*/ 2723983 w 7778678"/>
                      <a:gd name="connsiteY120" fmla="*/ 819557 h 1118959"/>
                      <a:gd name="connsiteX121" fmla="*/ 2709461 w 7778678"/>
                      <a:gd name="connsiteY121" fmla="*/ 814717 h 1118959"/>
                      <a:gd name="connsiteX122" fmla="*/ 2695036 w 7778678"/>
                      <a:gd name="connsiteY122" fmla="*/ 809541 h 1118959"/>
                      <a:gd name="connsiteX123" fmla="*/ 2680707 w 7778678"/>
                      <a:gd name="connsiteY123" fmla="*/ 803598 h 1118959"/>
                      <a:gd name="connsiteX124" fmla="*/ 2673566 w 7778678"/>
                      <a:gd name="connsiteY124" fmla="*/ 800675 h 1118959"/>
                      <a:gd name="connsiteX125" fmla="*/ 2666952 w 7778678"/>
                      <a:gd name="connsiteY125" fmla="*/ 797464 h 1118959"/>
                      <a:gd name="connsiteX126" fmla="*/ 2653821 w 7778678"/>
                      <a:gd name="connsiteY126" fmla="*/ 791042 h 1118959"/>
                      <a:gd name="connsiteX127" fmla="*/ 2601583 w 7778678"/>
                      <a:gd name="connsiteY127" fmla="*/ 760514 h 1118959"/>
                      <a:gd name="connsiteX128" fmla="*/ 2508466 w 7778678"/>
                      <a:gd name="connsiteY128" fmla="*/ 686902 h 1118959"/>
                      <a:gd name="connsiteX129" fmla="*/ 2344564 w 7778678"/>
                      <a:gd name="connsiteY129" fmla="*/ 525205 h 1118959"/>
                      <a:gd name="connsiteX130" fmla="*/ 2260600 w 7778678"/>
                      <a:gd name="connsiteY130" fmla="*/ 454133 h 1118959"/>
                      <a:gd name="connsiteX131" fmla="*/ 2168633 w 7778678"/>
                      <a:gd name="connsiteY131" fmla="*/ 405441 h 1118959"/>
                      <a:gd name="connsiteX132" fmla="*/ 2070435 w 7778678"/>
                      <a:gd name="connsiteY132" fmla="*/ 394467 h 1118959"/>
                      <a:gd name="connsiteX133" fmla="*/ 1973868 w 7778678"/>
                      <a:gd name="connsiteY133" fmla="*/ 420298 h 1118959"/>
                      <a:gd name="connsiteX134" fmla="*/ 1951439 w 7778678"/>
                      <a:gd name="connsiteY134" fmla="*/ 430985 h 1118959"/>
                      <a:gd name="connsiteX135" fmla="*/ 1928243 w 7778678"/>
                      <a:gd name="connsiteY135" fmla="*/ 443398 h 1118959"/>
                      <a:gd name="connsiteX136" fmla="*/ 1916358 w 7778678"/>
                      <a:gd name="connsiteY136" fmla="*/ 450107 h 1118959"/>
                      <a:gd name="connsiteX137" fmla="*/ 1910607 w 7778678"/>
                      <a:gd name="connsiteY137" fmla="*/ 453366 h 1118959"/>
                      <a:gd name="connsiteX138" fmla="*/ 1910559 w 7778678"/>
                      <a:gd name="connsiteY138" fmla="*/ 453414 h 1118959"/>
                      <a:gd name="connsiteX139" fmla="*/ 1908642 w 7778678"/>
                      <a:gd name="connsiteY139" fmla="*/ 454660 h 1118959"/>
                      <a:gd name="connsiteX140" fmla="*/ 1905959 w 7778678"/>
                      <a:gd name="connsiteY140" fmla="*/ 456338 h 1118959"/>
                      <a:gd name="connsiteX141" fmla="*/ 1895176 w 7778678"/>
                      <a:gd name="connsiteY141" fmla="*/ 463190 h 1118959"/>
                      <a:gd name="connsiteX142" fmla="*/ 1884632 w 7778678"/>
                      <a:gd name="connsiteY142" fmla="*/ 470331 h 1118959"/>
                      <a:gd name="connsiteX143" fmla="*/ 1803017 w 7778678"/>
                      <a:gd name="connsiteY143" fmla="*/ 534981 h 1118959"/>
                      <a:gd name="connsiteX144" fmla="*/ 1719197 w 7778678"/>
                      <a:gd name="connsiteY144" fmla="*/ 604424 h 1118959"/>
                      <a:gd name="connsiteX145" fmla="*/ 1616255 w 7778678"/>
                      <a:gd name="connsiteY145" fmla="*/ 660208 h 1118959"/>
                      <a:gd name="connsiteX146" fmla="*/ 1494766 w 7778678"/>
                      <a:gd name="connsiteY146" fmla="*/ 665767 h 1118959"/>
                      <a:gd name="connsiteX147" fmla="*/ 1466107 w 7778678"/>
                      <a:gd name="connsiteY147" fmla="*/ 658483 h 1118959"/>
                      <a:gd name="connsiteX148" fmla="*/ 1452401 w 7778678"/>
                      <a:gd name="connsiteY148" fmla="*/ 653738 h 1118959"/>
                      <a:gd name="connsiteX149" fmla="*/ 1438790 w 7778678"/>
                      <a:gd name="connsiteY149" fmla="*/ 648515 h 1118959"/>
                      <a:gd name="connsiteX150" fmla="*/ 1425132 w 7778678"/>
                      <a:gd name="connsiteY150" fmla="*/ 642668 h 1118959"/>
                      <a:gd name="connsiteX151" fmla="*/ 1421777 w 7778678"/>
                      <a:gd name="connsiteY151" fmla="*/ 641182 h 1118959"/>
                      <a:gd name="connsiteX152" fmla="*/ 1418902 w 7778678"/>
                      <a:gd name="connsiteY152" fmla="*/ 639792 h 1118959"/>
                      <a:gd name="connsiteX153" fmla="*/ 1413199 w 7778678"/>
                      <a:gd name="connsiteY153" fmla="*/ 636965 h 1118959"/>
                      <a:gd name="connsiteX154" fmla="*/ 1401745 w 7778678"/>
                      <a:gd name="connsiteY154" fmla="*/ 631214 h 1118959"/>
                      <a:gd name="connsiteX155" fmla="*/ 1389380 w 7778678"/>
                      <a:gd name="connsiteY155" fmla="*/ 624648 h 1118959"/>
                      <a:gd name="connsiteX156" fmla="*/ 1300097 w 7778678"/>
                      <a:gd name="connsiteY156" fmla="*/ 558704 h 1118959"/>
                      <a:gd name="connsiteX157" fmla="*/ 1232523 w 7778678"/>
                      <a:gd name="connsiteY157" fmla="*/ 480252 h 1118959"/>
                      <a:gd name="connsiteX158" fmla="*/ 1203481 w 7778678"/>
                      <a:gd name="connsiteY158" fmla="*/ 447615 h 1118959"/>
                      <a:gd name="connsiteX159" fmla="*/ 1174343 w 7778678"/>
                      <a:gd name="connsiteY159" fmla="*/ 427247 h 1118959"/>
                      <a:gd name="connsiteX160" fmla="*/ 1140939 w 7778678"/>
                      <a:gd name="connsiteY160" fmla="*/ 419387 h 1118959"/>
                      <a:gd name="connsiteX161" fmla="*/ 1131546 w 7778678"/>
                      <a:gd name="connsiteY161" fmla="*/ 419100 h 1118959"/>
                      <a:gd name="connsiteX162" fmla="*/ 1126754 w 7778678"/>
                      <a:gd name="connsiteY162" fmla="*/ 419052 h 1118959"/>
                      <a:gd name="connsiteX163" fmla="*/ 1121817 w 7778678"/>
                      <a:gd name="connsiteY163" fmla="*/ 419387 h 1118959"/>
                      <a:gd name="connsiteX164" fmla="*/ 1111897 w 7778678"/>
                      <a:gd name="connsiteY164" fmla="*/ 420106 h 1118959"/>
                      <a:gd name="connsiteX165" fmla="*/ 1101689 w 7778678"/>
                      <a:gd name="connsiteY165" fmla="*/ 421496 h 1118959"/>
                      <a:gd name="connsiteX166" fmla="*/ 1091385 w 7778678"/>
                      <a:gd name="connsiteY166" fmla="*/ 423222 h 1118959"/>
                      <a:gd name="connsiteX167" fmla="*/ 1081034 w 7778678"/>
                      <a:gd name="connsiteY167" fmla="*/ 425234 h 1118959"/>
                      <a:gd name="connsiteX168" fmla="*/ 1060091 w 7778678"/>
                      <a:gd name="connsiteY168" fmla="*/ 430410 h 1118959"/>
                      <a:gd name="connsiteX169" fmla="*/ 1039771 w 7778678"/>
                      <a:gd name="connsiteY169" fmla="*/ 436497 h 1118959"/>
                      <a:gd name="connsiteX170" fmla="*/ 1017725 w 7778678"/>
                      <a:gd name="connsiteY170" fmla="*/ 444021 h 1118959"/>
                      <a:gd name="connsiteX171" fmla="*/ 1007565 w 7778678"/>
                      <a:gd name="connsiteY171" fmla="*/ 447519 h 1118959"/>
                      <a:gd name="connsiteX172" fmla="*/ 998268 w 7778678"/>
                      <a:gd name="connsiteY172" fmla="*/ 451161 h 1118959"/>
                      <a:gd name="connsiteX173" fmla="*/ 979386 w 7778678"/>
                      <a:gd name="connsiteY173" fmla="*/ 459788 h 1118959"/>
                      <a:gd name="connsiteX174" fmla="*/ 941669 w 7778678"/>
                      <a:gd name="connsiteY174" fmla="*/ 480443 h 1118959"/>
                      <a:gd name="connsiteX175" fmla="*/ 793774 w 7778678"/>
                      <a:gd name="connsiteY175" fmla="*/ 577011 h 1118959"/>
                      <a:gd name="connsiteX176" fmla="*/ 718628 w 7778678"/>
                      <a:gd name="connsiteY176" fmla="*/ 623546 h 1118959"/>
                      <a:gd name="connsiteX177" fmla="*/ 638355 w 7778678"/>
                      <a:gd name="connsiteY177" fmla="*/ 662413 h 1118959"/>
                      <a:gd name="connsiteX178" fmla="*/ 546148 w 7778678"/>
                      <a:gd name="connsiteY178" fmla="*/ 681103 h 1118959"/>
                      <a:gd name="connsiteX179" fmla="*/ 495875 w 7778678"/>
                      <a:gd name="connsiteY179" fmla="*/ 671423 h 1118959"/>
                      <a:gd name="connsiteX180" fmla="*/ 452695 w 7778678"/>
                      <a:gd name="connsiteY180" fmla="*/ 644010 h 1118959"/>
                      <a:gd name="connsiteX181" fmla="*/ 422982 w 7778678"/>
                      <a:gd name="connsiteY181" fmla="*/ 607060 h 1118959"/>
                      <a:gd name="connsiteX182" fmla="*/ 403812 w 7778678"/>
                      <a:gd name="connsiteY182" fmla="*/ 567762 h 1118959"/>
                      <a:gd name="connsiteX183" fmla="*/ 382725 w 7778678"/>
                      <a:gd name="connsiteY183" fmla="*/ 489549 h 1118959"/>
                      <a:gd name="connsiteX184" fmla="*/ 379658 w 7778678"/>
                      <a:gd name="connsiteY184" fmla="*/ 470858 h 1118959"/>
                      <a:gd name="connsiteX185" fmla="*/ 378220 w 7778678"/>
                      <a:gd name="connsiteY185" fmla="*/ 461321 h 1118959"/>
                      <a:gd name="connsiteX186" fmla="*/ 377070 w 7778678"/>
                      <a:gd name="connsiteY186" fmla="*/ 451832 h 1118959"/>
                      <a:gd name="connsiteX187" fmla="*/ 375057 w 7778678"/>
                      <a:gd name="connsiteY187" fmla="*/ 432998 h 1118959"/>
                      <a:gd name="connsiteX188" fmla="*/ 373572 w 7778678"/>
                      <a:gd name="connsiteY188" fmla="*/ 414356 h 1118959"/>
                      <a:gd name="connsiteX189" fmla="*/ 371942 w 7778678"/>
                      <a:gd name="connsiteY189" fmla="*/ 341845 h 1118959"/>
                      <a:gd name="connsiteX190" fmla="*/ 372134 w 7778678"/>
                      <a:gd name="connsiteY190" fmla="*/ 211395 h 1118959"/>
                      <a:gd name="connsiteX191" fmla="*/ 328475 w 7778678"/>
                      <a:gd name="connsiteY191" fmla="*/ 117894 h 1118959"/>
                      <a:gd name="connsiteX192" fmla="*/ 284815 w 7778678"/>
                      <a:gd name="connsiteY192" fmla="*/ 89954 h 1118959"/>
                      <a:gd name="connsiteX193" fmla="*/ 278969 w 7778678"/>
                      <a:gd name="connsiteY193" fmla="*/ 87031 h 1118959"/>
                      <a:gd name="connsiteX194" fmla="*/ 272930 w 7778678"/>
                      <a:gd name="connsiteY194" fmla="*/ 84443 h 1118959"/>
                      <a:gd name="connsiteX195" fmla="*/ 260949 w 7778678"/>
                      <a:gd name="connsiteY195" fmla="*/ 79411 h 1118959"/>
                      <a:gd name="connsiteX196" fmla="*/ 236699 w 7778678"/>
                      <a:gd name="connsiteY196" fmla="*/ 70784 h 1118959"/>
                      <a:gd name="connsiteX197" fmla="*/ 141281 w 7778678"/>
                      <a:gd name="connsiteY197" fmla="*/ 47541 h 1118959"/>
                      <a:gd name="connsiteX198" fmla="*/ 53771 w 7778678"/>
                      <a:gd name="connsiteY198" fmla="*/ 34218 h 1118959"/>
                      <a:gd name="connsiteX199" fmla="*/ 0 w 7778678"/>
                      <a:gd name="connsiteY199" fmla="*/ 21902 h 1118959"/>
                      <a:gd name="connsiteX200" fmla="*/ 240 w 7778678"/>
                      <a:gd name="connsiteY200" fmla="*/ 21135 h 1118959"/>
                      <a:gd name="connsiteX201" fmla="*/ 3355 w 7778678"/>
                      <a:gd name="connsiteY201" fmla="*/ 10975 h 1118959"/>
                      <a:gd name="connsiteX202" fmla="*/ 6901 w 7778678"/>
                      <a:gd name="connsiteY202" fmla="*/ 0 h 1118959"/>
                      <a:gd name="connsiteX203" fmla="*/ 57222 w 7778678"/>
                      <a:gd name="connsiteY203" fmla="*/ 8195 h 1118959"/>
                      <a:gd name="connsiteX204" fmla="*/ 145834 w 7778678"/>
                      <a:gd name="connsiteY204" fmla="*/ 16582 h 1118959"/>
                      <a:gd name="connsiteX205" fmla="*/ 246907 w 7778678"/>
                      <a:gd name="connsiteY205" fmla="*/ 35704 h 1118959"/>
                      <a:gd name="connsiteX206" fmla="*/ 273889 w 7778678"/>
                      <a:gd name="connsiteY206" fmla="*/ 43707 h 1118959"/>
                      <a:gd name="connsiteX207" fmla="*/ 287451 w 7778678"/>
                      <a:gd name="connsiteY207" fmla="*/ 48643 h 1118959"/>
                      <a:gd name="connsiteX208" fmla="*/ 294352 w 7778678"/>
                      <a:gd name="connsiteY208" fmla="*/ 51183 h 1118959"/>
                      <a:gd name="connsiteX209" fmla="*/ 301158 w 7778678"/>
                      <a:gd name="connsiteY209" fmla="*/ 54107 h 1118959"/>
                      <a:gd name="connsiteX210" fmla="*/ 355360 w 7778678"/>
                      <a:gd name="connsiteY210" fmla="*/ 85402 h 1118959"/>
                      <a:gd name="connsiteX211" fmla="*/ 368012 w 7778678"/>
                      <a:gd name="connsiteY211" fmla="*/ 96424 h 1118959"/>
                      <a:gd name="connsiteX212" fmla="*/ 379802 w 7778678"/>
                      <a:gd name="connsiteY212" fmla="*/ 108980 h 1118959"/>
                      <a:gd name="connsiteX213" fmla="*/ 399259 w 7778678"/>
                      <a:gd name="connsiteY213" fmla="*/ 138358 h 1118959"/>
                      <a:gd name="connsiteX214" fmla="*/ 419387 w 7778678"/>
                      <a:gd name="connsiteY214" fmla="*/ 205596 h 1118959"/>
                      <a:gd name="connsiteX215" fmla="*/ 423845 w 7778678"/>
                      <a:gd name="connsiteY215" fmla="*/ 273793 h 1118959"/>
                      <a:gd name="connsiteX216" fmla="*/ 424803 w 7778678"/>
                      <a:gd name="connsiteY216" fmla="*/ 341558 h 1118959"/>
                      <a:gd name="connsiteX217" fmla="*/ 428733 w 7778678"/>
                      <a:gd name="connsiteY217" fmla="*/ 409802 h 1118959"/>
                      <a:gd name="connsiteX218" fmla="*/ 430698 w 7778678"/>
                      <a:gd name="connsiteY218" fmla="*/ 426960 h 1118959"/>
                      <a:gd name="connsiteX219" fmla="*/ 433142 w 7778678"/>
                      <a:gd name="connsiteY219" fmla="*/ 444165 h 1118959"/>
                      <a:gd name="connsiteX220" fmla="*/ 434484 w 7778678"/>
                      <a:gd name="connsiteY220" fmla="*/ 452743 h 1118959"/>
                      <a:gd name="connsiteX221" fmla="*/ 436017 w 7778678"/>
                      <a:gd name="connsiteY221" fmla="*/ 461273 h 1118959"/>
                      <a:gd name="connsiteX222" fmla="*/ 439564 w 7778678"/>
                      <a:gd name="connsiteY222" fmla="*/ 478862 h 1118959"/>
                      <a:gd name="connsiteX223" fmla="*/ 459644 w 7778678"/>
                      <a:gd name="connsiteY223" fmla="*/ 545189 h 1118959"/>
                      <a:gd name="connsiteX224" fmla="*/ 474980 w 7778678"/>
                      <a:gd name="connsiteY224" fmla="*/ 574567 h 1118959"/>
                      <a:gd name="connsiteX225" fmla="*/ 494677 w 7778678"/>
                      <a:gd name="connsiteY225" fmla="*/ 597810 h 1118959"/>
                      <a:gd name="connsiteX226" fmla="*/ 546819 w 7778678"/>
                      <a:gd name="connsiteY226" fmla="*/ 616405 h 1118959"/>
                      <a:gd name="connsiteX227" fmla="*/ 613913 w 7778678"/>
                      <a:gd name="connsiteY227" fmla="*/ 600446 h 1118959"/>
                      <a:gd name="connsiteX228" fmla="*/ 684075 w 7778678"/>
                      <a:gd name="connsiteY228" fmla="*/ 564263 h 1118959"/>
                      <a:gd name="connsiteX229" fmla="*/ 754668 w 7778678"/>
                      <a:gd name="connsiteY229" fmla="*/ 518591 h 1118959"/>
                      <a:gd name="connsiteX230" fmla="*/ 826938 w 7778678"/>
                      <a:gd name="connsiteY230" fmla="*/ 468414 h 1118959"/>
                      <a:gd name="connsiteX231" fmla="*/ 903905 w 7778678"/>
                      <a:gd name="connsiteY231" fmla="*/ 417566 h 1118959"/>
                      <a:gd name="connsiteX232" fmla="*/ 946270 w 7778678"/>
                      <a:gd name="connsiteY232" fmla="*/ 393748 h 1118959"/>
                      <a:gd name="connsiteX233" fmla="*/ 969274 w 7778678"/>
                      <a:gd name="connsiteY233" fmla="*/ 382869 h 1118959"/>
                      <a:gd name="connsiteX234" fmla="*/ 981446 w 7778678"/>
                      <a:gd name="connsiteY234" fmla="*/ 377933 h 1118959"/>
                      <a:gd name="connsiteX235" fmla="*/ 993236 w 7778678"/>
                      <a:gd name="connsiteY235" fmla="*/ 373667 h 1118959"/>
                      <a:gd name="connsiteX236" fmla="*/ 1015185 w 7778678"/>
                      <a:gd name="connsiteY236" fmla="*/ 365856 h 1118959"/>
                      <a:gd name="connsiteX237" fmla="*/ 1039675 w 7778678"/>
                      <a:gd name="connsiteY237" fmla="*/ 358188 h 1118959"/>
                      <a:gd name="connsiteX238" fmla="*/ 1064356 w 7778678"/>
                      <a:gd name="connsiteY238" fmla="*/ 351718 h 1118959"/>
                      <a:gd name="connsiteX239" fmla="*/ 1077152 w 7778678"/>
                      <a:gd name="connsiteY239" fmla="*/ 349034 h 1118959"/>
                      <a:gd name="connsiteX240" fmla="*/ 1090187 w 7778678"/>
                      <a:gd name="connsiteY240" fmla="*/ 346686 h 1118959"/>
                      <a:gd name="connsiteX241" fmla="*/ 1103462 w 7778678"/>
                      <a:gd name="connsiteY241" fmla="*/ 344769 h 1118959"/>
                      <a:gd name="connsiteX242" fmla="*/ 1117264 w 7778678"/>
                      <a:gd name="connsiteY242" fmla="*/ 343571 h 1118959"/>
                      <a:gd name="connsiteX243" fmla="*/ 1124214 w 7778678"/>
                      <a:gd name="connsiteY243" fmla="*/ 343092 h 1118959"/>
                      <a:gd name="connsiteX244" fmla="*/ 1131354 w 7778678"/>
                      <a:gd name="connsiteY244" fmla="*/ 343092 h 1118959"/>
                      <a:gd name="connsiteX245" fmla="*/ 1145828 w 7778678"/>
                      <a:gd name="connsiteY245" fmla="*/ 343427 h 1118959"/>
                      <a:gd name="connsiteX246" fmla="*/ 1205494 w 7778678"/>
                      <a:gd name="connsiteY246" fmla="*/ 357469 h 1118959"/>
                      <a:gd name="connsiteX247" fmla="*/ 1256054 w 7778678"/>
                      <a:gd name="connsiteY247" fmla="*/ 391639 h 1118959"/>
                      <a:gd name="connsiteX248" fmla="*/ 1292429 w 7778678"/>
                      <a:gd name="connsiteY248" fmla="*/ 431704 h 1118959"/>
                      <a:gd name="connsiteX249" fmla="*/ 1354299 w 7778678"/>
                      <a:gd name="connsiteY249" fmla="*/ 503159 h 1118959"/>
                      <a:gd name="connsiteX250" fmla="*/ 1426474 w 7778678"/>
                      <a:gd name="connsiteY250" fmla="*/ 556451 h 1118959"/>
                      <a:gd name="connsiteX251" fmla="*/ 1510485 w 7778678"/>
                      <a:gd name="connsiteY251" fmla="*/ 590430 h 1118959"/>
                      <a:gd name="connsiteX252" fmla="*/ 1531572 w 7778678"/>
                      <a:gd name="connsiteY252" fmla="*/ 593881 h 1118959"/>
                      <a:gd name="connsiteX253" fmla="*/ 1552515 w 7778678"/>
                      <a:gd name="connsiteY253" fmla="*/ 594456 h 1118959"/>
                      <a:gd name="connsiteX254" fmla="*/ 1593970 w 7778678"/>
                      <a:gd name="connsiteY254" fmla="*/ 587842 h 1118959"/>
                      <a:gd name="connsiteX255" fmla="*/ 1675585 w 7778678"/>
                      <a:gd name="connsiteY255" fmla="*/ 544710 h 1118959"/>
                      <a:gd name="connsiteX256" fmla="*/ 1757297 w 7778678"/>
                      <a:gd name="connsiteY256" fmla="*/ 480156 h 1118959"/>
                      <a:gd name="connsiteX257" fmla="*/ 1846820 w 7778678"/>
                      <a:gd name="connsiteY257" fmla="*/ 413685 h 1118959"/>
                      <a:gd name="connsiteX258" fmla="*/ 1858945 w 7778678"/>
                      <a:gd name="connsiteY258" fmla="*/ 406016 h 1118959"/>
                      <a:gd name="connsiteX259" fmla="*/ 1871357 w 7778678"/>
                      <a:gd name="connsiteY259" fmla="*/ 398636 h 1118959"/>
                      <a:gd name="connsiteX260" fmla="*/ 1874472 w 7778678"/>
                      <a:gd name="connsiteY260" fmla="*/ 396815 h 1118959"/>
                      <a:gd name="connsiteX261" fmla="*/ 1878546 w 7778678"/>
                      <a:gd name="connsiteY261" fmla="*/ 394515 h 1118959"/>
                      <a:gd name="connsiteX262" fmla="*/ 1884584 w 7778678"/>
                      <a:gd name="connsiteY262" fmla="*/ 391352 h 1118959"/>
                      <a:gd name="connsiteX263" fmla="*/ 1896661 w 7778678"/>
                      <a:gd name="connsiteY263" fmla="*/ 385073 h 1118959"/>
                      <a:gd name="connsiteX264" fmla="*/ 1949522 w 7778678"/>
                      <a:gd name="connsiteY264" fmla="*/ 360776 h 1118959"/>
                      <a:gd name="connsiteX265" fmla="*/ 2066266 w 7778678"/>
                      <a:gd name="connsiteY265" fmla="*/ 334657 h 1118959"/>
                      <a:gd name="connsiteX266" fmla="*/ 2187180 w 7778678"/>
                      <a:gd name="connsiteY266" fmla="*/ 353299 h 1118959"/>
                      <a:gd name="connsiteX267" fmla="*/ 2290936 w 7778678"/>
                      <a:gd name="connsiteY267" fmla="*/ 413541 h 1118959"/>
                      <a:gd name="connsiteX268" fmla="*/ 2376913 w 7778678"/>
                      <a:gd name="connsiteY268" fmla="*/ 492664 h 1118959"/>
                      <a:gd name="connsiteX269" fmla="*/ 2533962 w 7778678"/>
                      <a:gd name="connsiteY269" fmla="*/ 659681 h 1118959"/>
                      <a:gd name="connsiteX270" fmla="*/ 2620465 w 7778678"/>
                      <a:gd name="connsiteY270" fmla="*/ 732862 h 1118959"/>
                      <a:gd name="connsiteX271" fmla="*/ 2632159 w 7778678"/>
                      <a:gd name="connsiteY271" fmla="*/ 740817 h 1118959"/>
                      <a:gd name="connsiteX272" fmla="*/ 2643996 w 7778678"/>
                      <a:gd name="connsiteY272" fmla="*/ 748485 h 1118959"/>
                      <a:gd name="connsiteX273" fmla="*/ 2656073 w 7778678"/>
                      <a:gd name="connsiteY273" fmla="*/ 755770 h 1118959"/>
                      <a:gd name="connsiteX274" fmla="*/ 2662160 w 7778678"/>
                      <a:gd name="connsiteY274" fmla="*/ 759412 h 1118959"/>
                      <a:gd name="connsiteX275" fmla="*/ 2664891 w 7778678"/>
                      <a:gd name="connsiteY275" fmla="*/ 760898 h 1118959"/>
                      <a:gd name="connsiteX276" fmla="*/ 2668150 w 7778678"/>
                      <a:gd name="connsiteY276" fmla="*/ 762575 h 1118959"/>
                      <a:gd name="connsiteX277" fmla="*/ 2681090 w 7778678"/>
                      <a:gd name="connsiteY277" fmla="*/ 769332 h 1118959"/>
                      <a:gd name="connsiteX278" fmla="*/ 2687560 w 7778678"/>
                      <a:gd name="connsiteY278" fmla="*/ 772687 h 1118959"/>
                      <a:gd name="connsiteX279" fmla="*/ 2693886 w 7778678"/>
                      <a:gd name="connsiteY279" fmla="*/ 775467 h 1118959"/>
                      <a:gd name="connsiteX280" fmla="*/ 2719573 w 7778678"/>
                      <a:gd name="connsiteY280" fmla="*/ 786010 h 1118959"/>
                      <a:gd name="connsiteX281" fmla="*/ 2732800 w 7778678"/>
                      <a:gd name="connsiteY281" fmla="*/ 790706 h 1118959"/>
                      <a:gd name="connsiteX282" fmla="*/ 2746267 w 7778678"/>
                      <a:gd name="connsiteY282" fmla="*/ 794493 h 1118959"/>
                      <a:gd name="connsiteX283" fmla="*/ 2752977 w 7778678"/>
                      <a:gd name="connsiteY283" fmla="*/ 796362 h 1118959"/>
                      <a:gd name="connsiteX284" fmla="*/ 2759830 w 7778678"/>
                      <a:gd name="connsiteY284" fmla="*/ 797752 h 1118959"/>
                      <a:gd name="connsiteX285" fmla="*/ 2773488 w 7778678"/>
                      <a:gd name="connsiteY285" fmla="*/ 800531 h 1118959"/>
                      <a:gd name="connsiteX286" fmla="*/ 2787291 w 7778678"/>
                      <a:gd name="connsiteY286" fmla="*/ 802256 h 1118959"/>
                      <a:gd name="connsiteX287" fmla="*/ 2794240 w 7778678"/>
                      <a:gd name="connsiteY287" fmla="*/ 803071 h 1118959"/>
                      <a:gd name="connsiteX288" fmla="*/ 2801189 w 7778678"/>
                      <a:gd name="connsiteY288" fmla="*/ 803407 h 1118959"/>
                      <a:gd name="connsiteX289" fmla="*/ 2815087 w 7778678"/>
                      <a:gd name="connsiteY289" fmla="*/ 803886 h 1118959"/>
                      <a:gd name="connsiteX290" fmla="*/ 2829033 w 7778678"/>
                      <a:gd name="connsiteY290" fmla="*/ 803311 h 1118959"/>
                      <a:gd name="connsiteX291" fmla="*/ 2936815 w 7778678"/>
                      <a:gd name="connsiteY291" fmla="*/ 772639 h 1118959"/>
                      <a:gd name="connsiteX292" fmla="*/ 2986705 w 7778678"/>
                      <a:gd name="connsiteY292" fmla="*/ 743645 h 1118959"/>
                      <a:gd name="connsiteX293" fmla="*/ 3034246 w 7778678"/>
                      <a:gd name="connsiteY293" fmla="*/ 709475 h 1118959"/>
                      <a:gd name="connsiteX294" fmla="*/ 3126453 w 7778678"/>
                      <a:gd name="connsiteY294" fmla="*/ 634233 h 1118959"/>
                      <a:gd name="connsiteX295" fmla="*/ 3222493 w 7778678"/>
                      <a:gd name="connsiteY295" fmla="*/ 560477 h 1118959"/>
                      <a:gd name="connsiteX296" fmla="*/ 3248229 w 7778678"/>
                      <a:gd name="connsiteY296" fmla="*/ 543847 h 1118959"/>
                      <a:gd name="connsiteX297" fmla="*/ 3254747 w 7778678"/>
                      <a:gd name="connsiteY297" fmla="*/ 539822 h 1118959"/>
                      <a:gd name="connsiteX298" fmla="*/ 3258053 w 7778678"/>
                      <a:gd name="connsiteY298" fmla="*/ 537857 h 1118959"/>
                      <a:gd name="connsiteX299" fmla="*/ 3261696 w 7778678"/>
                      <a:gd name="connsiteY299" fmla="*/ 535652 h 1118959"/>
                      <a:gd name="connsiteX300" fmla="*/ 3274923 w 7778678"/>
                      <a:gd name="connsiteY300" fmla="*/ 528464 h 1118959"/>
                      <a:gd name="connsiteX301" fmla="*/ 3288390 w 7778678"/>
                      <a:gd name="connsiteY301" fmla="*/ 521419 h 1118959"/>
                      <a:gd name="connsiteX302" fmla="*/ 3302671 w 7778678"/>
                      <a:gd name="connsiteY302" fmla="*/ 514805 h 1118959"/>
                      <a:gd name="connsiteX303" fmla="*/ 3331426 w 7778678"/>
                      <a:gd name="connsiteY303" fmla="*/ 502824 h 1118959"/>
                      <a:gd name="connsiteX304" fmla="*/ 3451620 w 7778678"/>
                      <a:gd name="connsiteY304" fmla="*/ 473158 h 1118959"/>
                      <a:gd name="connsiteX305" fmla="*/ 3576224 w 7778678"/>
                      <a:gd name="connsiteY305" fmla="*/ 473350 h 1118959"/>
                      <a:gd name="connsiteX306" fmla="*/ 3697090 w 7778678"/>
                      <a:gd name="connsiteY306" fmla="*/ 510109 h 1118959"/>
                      <a:gd name="connsiteX307" fmla="*/ 3711228 w 7778678"/>
                      <a:gd name="connsiteY307" fmla="*/ 517633 h 1118959"/>
                      <a:gd name="connsiteX308" fmla="*/ 3714774 w 7778678"/>
                      <a:gd name="connsiteY308" fmla="*/ 519550 h 1118959"/>
                      <a:gd name="connsiteX309" fmla="*/ 3718416 w 7778678"/>
                      <a:gd name="connsiteY309" fmla="*/ 521754 h 1118959"/>
                      <a:gd name="connsiteX310" fmla="*/ 3724839 w 7778678"/>
                      <a:gd name="connsiteY310" fmla="*/ 525780 h 1118959"/>
                      <a:gd name="connsiteX311" fmla="*/ 3728049 w 7778678"/>
                      <a:gd name="connsiteY311" fmla="*/ 527745 h 1118959"/>
                      <a:gd name="connsiteX312" fmla="*/ 3731452 w 7778678"/>
                      <a:gd name="connsiteY312" fmla="*/ 530093 h 1118959"/>
                      <a:gd name="connsiteX313" fmla="*/ 3738209 w 7778678"/>
                      <a:gd name="connsiteY313" fmla="*/ 534742 h 1118959"/>
                      <a:gd name="connsiteX314" fmla="*/ 3751149 w 7778678"/>
                      <a:gd name="connsiteY314" fmla="*/ 544279 h 1118959"/>
                      <a:gd name="connsiteX315" fmla="*/ 3798259 w 7778678"/>
                      <a:gd name="connsiteY315" fmla="*/ 586261 h 1118959"/>
                      <a:gd name="connsiteX316" fmla="*/ 3880928 w 7778678"/>
                      <a:gd name="connsiteY316" fmla="*/ 676311 h 1118959"/>
                      <a:gd name="connsiteX317" fmla="*/ 3967864 w 7778678"/>
                      <a:gd name="connsiteY317" fmla="*/ 751696 h 1118959"/>
                      <a:gd name="connsiteX318" fmla="*/ 4017849 w 7778678"/>
                      <a:gd name="connsiteY318" fmla="*/ 775275 h 1118959"/>
                      <a:gd name="connsiteX319" fmla="*/ 4031028 w 7778678"/>
                      <a:gd name="connsiteY319" fmla="*/ 779348 h 1118959"/>
                      <a:gd name="connsiteX320" fmla="*/ 4044399 w 7778678"/>
                      <a:gd name="connsiteY320" fmla="*/ 782703 h 1118959"/>
                      <a:gd name="connsiteX321" fmla="*/ 4058009 w 7778678"/>
                      <a:gd name="connsiteY321" fmla="*/ 785291 h 1118959"/>
                      <a:gd name="connsiteX322" fmla="*/ 4064863 w 7778678"/>
                      <a:gd name="connsiteY322" fmla="*/ 786346 h 1118959"/>
                      <a:gd name="connsiteX323" fmla="*/ 4068217 w 7778678"/>
                      <a:gd name="connsiteY323" fmla="*/ 786873 h 1118959"/>
                      <a:gd name="connsiteX324" fmla="*/ 4071141 w 7778678"/>
                      <a:gd name="connsiteY324" fmla="*/ 787112 h 1118959"/>
                      <a:gd name="connsiteX325" fmla="*/ 4086285 w 7778678"/>
                      <a:gd name="connsiteY325" fmla="*/ 788502 h 1118959"/>
                      <a:gd name="connsiteX326" fmla="*/ 4099320 w 7778678"/>
                      <a:gd name="connsiteY326" fmla="*/ 788742 h 1118959"/>
                      <a:gd name="connsiteX327" fmla="*/ 4112835 w 7778678"/>
                      <a:gd name="connsiteY327" fmla="*/ 788310 h 1118959"/>
                      <a:gd name="connsiteX328" fmla="*/ 4126446 w 7778678"/>
                      <a:gd name="connsiteY328" fmla="*/ 787112 h 1118959"/>
                      <a:gd name="connsiteX329" fmla="*/ 4179690 w 7778678"/>
                      <a:gd name="connsiteY329" fmla="*/ 774988 h 1118959"/>
                      <a:gd name="connsiteX330" fmla="*/ 4278127 w 7778678"/>
                      <a:gd name="connsiteY330" fmla="*/ 721073 h 1118959"/>
                      <a:gd name="connsiteX331" fmla="*/ 4367459 w 7778678"/>
                      <a:gd name="connsiteY331" fmla="*/ 644872 h 1118959"/>
                      <a:gd name="connsiteX332" fmla="*/ 4456454 w 7778678"/>
                      <a:gd name="connsiteY332" fmla="*/ 561915 h 1118959"/>
                      <a:gd name="connsiteX333" fmla="*/ 4504666 w 7778678"/>
                      <a:gd name="connsiteY333" fmla="*/ 521611 h 1118959"/>
                      <a:gd name="connsiteX334" fmla="*/ 4517510 w 7778678"/>
                      <a:gd name="connsiteY334" fmla="*/ 512026 h 1118959"/>
                      <a:gd name="connsiteX335" fmla="*/ 4521248 w 7778678"/>
                      <a:gd name="connsiteY335" fmla="*/ 509342 h 1118959"/>
                      <a:gd name="connsiteX336" fmla="*/ 4524315 w 7778678"/>
                      <a:gd name="connsiteY336" fmla="*/ 507185 h 1118959"/>
                      <a:gd name="connsiteX337" fmla="*/ 4530546 w 7778678"/>
                      <a:gd name="connsiteY337" fmla="*/ 502920 h 1118959"/>
                      <a:gd name="connsiteX338" fmla="*/ 4555274 w 7778678"/>
                      <a:gd name="connsiteY338" fmla="*/ 485715 h 1118959"/>
                      <a:gd name="connsiteX339" fmla="*/ 4666076 w 7778678"/>
                      <a:gd name="connsiteY339" fmla="*/ 424180 h 1118959"/>
                      <a:gd name="connsiteX340" fmla="*/ 4788667 w 7778678"/>
                      <a:gd name="connsiteY340" fmla="*/ 385361 h 1118959"/>
                      <a:gd name="connsiteX341" fmla="*/ 4919693 w 7778678"/>
                      <a:gd name="connsiteY341" fmla="*/ 381863 h 1118959"/>
                      <a:gd name="connsiteX342" fmla="*/ 5044345 w 7778678"/>
                      <a:gd name="connsiteY342" fmla="*/ 419435 h 1118959"/>
                      <a:gd name="connsiteX343" fmla="*/ 5152367 w 7778678"/>
                      <a:gd name="connsiteY343" fmla="*/ 485092 h 1118959"/>
                      <a:gd name="connsiteX344" fmla="*/ 5245484 w 7778678"/>
                      <a:gd name="connsiteY344" fmla="*/ 564791 h 1118959"/>
                      <a:gd name="connsiteX345" fmla="*/ 5406702 w 7778678"/>
                      <a:gd name="connsiteY345" fmla="*/ 738469 h 1118959"/>
                      <a:gd name="connsiteX346" fmla="*/ 5416191 w 7778678"/>
                      <a:gd name="connsiteY346" fmla="*/ 749444 h 1118959"/>
                      <a:gd name="connsiteX347" fmla="*/ 5420935 w 7778678"/>
                      <a:gd name="connsiteY347" fmla="*/ 754955 h 1118959"/>
                      <a:gd name="connsiteX348" fmla="*/ 5425105 w 7778678"/>
                      <a:gd name="connsiteY348" fmla="*/ 759556 h 1118959"/>
                      <a:gd name="connsiteX349" fmla="*/ 5434738 w 7778678"/>
                      <a:gd name="connsiteY349" fmla="*/ 770291 h 1118959"/>
                      <a:gd name="connsiteX350" fmla="*/ 5443843 w 7778678"/>
                      <a:gd name="connsiteY350" fmla="*/ 779732 h 1118959"/>
                      <a:gd name="connsiteX351" fmla="*/ 5462582 w 7778678"/>
                      <a:gd name="connsiteY351" fmla="*/ 798183 h 1118959"/>
                      <a:gd name="connsiteX352" fmla="*/ 5482279 w 7778678"/>
                      <a:gd name="connsiteY352" fmla="*/ 815484 h 1118959"/>
                      <a:gd name="connsiteX353" fmla="*/ 5567728 w 7778678"/>
                      <a:gd name="connsiteY353" fmla="*/ 868153 h 1118959"/>
                      <a:gd name="connsiteX354" fmla="*/ 5661613 w 7778678"/>
                      <a:gd name="connsiteY354" fmla="*/ 886508 h 1118959"/>
                      <a:gd name="connsiteX355" fmla="*/ 5760049 w 7778678"/>
                      <a:gd name="connsiteY355" fmla="*/ 871939 h 1118959"/>
                      <a:gd name="connsiteX356" fmla="*/ 5959415 w 7778678"/>
                      <a:gd name="connsiteY356" fmla="*/ 792624 h 1118959"/>
                      <a:gd name="connsiteX357" fmla="*/ 6172919 w 7778678"/>
                      <a:gd name="connsiteY357" fmla="*/ 718053 h 1118959"/>
                      <a:gd name="connsiteX358" fmla="*/ 6288801 w 7778678"/>
                      <a:gd name="connsiteY358" fmla="*/ 706887 h 1118959"/>
                      <a:gd name="connsiteX359" fmla="*/ 6347125 w 7778678"/>
                      <a:gd name="connsiteY359" fmla="*/ 711631 h 1118959"/>
                      <a:gd name="connsiteX360" fmla="*/ 6350719 w 7778678"/>
                      <a:gd name="connsiteY360" fmla="*/ 712159 h 1118959"/>
                      <a:gd name="connsiteX361" fmla="*/ 6355560 w 7778678"/>
                      <a:gd name="connsiteY361" fmla="*/ 713021 h 1118959"/>
                      <a:gd name="connsiteX362" fmla="*/ 6362029 w 7778678"/>
                      <a:gd name="connsiteY362" fmla="*/ 714267 h 1118959"/>
                      <a:gd name="connsiteX363" fmla="*/ 6374873 w 7778678"/>
                      <a:gd name="connsiteY363" fmla="*/ 716759 h 1118959"/>
                      <a:gd name="connsiteX364" fmla="*/ 6387813 w 7778678"/>
                      <a:gd name="connsiteY364" fmla="*/ 719299 h 1118959"/>
                      <a:gd name="connsiteX365" fmla="*/ 6402142 w 7778678"/>
                      <a:gd name="connsiteY365" fmla="*/ 722989 h 1118959"/>
                      <a:gd name="connsiteX366" fmla="*/ 6416471 w 7778678"/>
                      <a:gd name="connsiteY366" fmla="*/ 726775 h 1118959"/>
                      <a:gd name="connsiteX367" fmla="*/ 6430322 w 7778678"/>
                      <a:gd name="connsiteY367" fmla="*/ 730801 h 1118959"/>
                      <a:gd name="connsiteX368" fmla="*/ 6456920 w 7778678"/>
                      <a:gd name="connsiteY368" fmla="*/ 739715 h 1118959"/>
                      <a:gd name="connsiteX369" fmla="*/ 6482751 w 7778678"/>
                      <a:gd name="connsiteY369" fmla="*/ 749875 h 1118959"/>
                      <a:gd name="connsiteX370" fmla="*/ 6495547 w 7778678"/>
                      <a:gd name="connsiteY370" fmla="*/ 755147 h 1118959"/>
                      <a:gd name="connsiteX371" fmla="*/ 6507960 w 7778678"/>
                      <a:gd name="connsiteY371" fmla="*/ 760850 h 1118959"/>
                      <a:gd name="connsiteX372" fmla="*/ 6556555 w 7778678"/>
                      <a:gd name="connsiteY372" fmla="*/ 784956 h 1118959"/>
                      <a:gd name="connsiteX373" fmla="*/ 6602563 w 7778678"/>
                      <a:gd name="connsiteY373" fmla="*/ 811410 h 1118959"/>
                      <a:gd name="connsiteX374" fmla="*/ 6770778 w 7778678"/>
                      <a:gd name="connsiteY374" fmla="*/ 922835 h 1118959"/>
                      <a:gd name="connsiteX375" fmla="*/ 6790810 w 7778678"/>
                      <a:gd name="connsiteY375" fmla="*/ 936253 h 1118959"/>
                      <a:gd name="connsiteX376" fmla="*/ 6810843 w 7778678"/>
                      <a:gd name="connsiteY376" fmla="*/ 949097 h 1118959"/>
                      <a:gd name="connsiteX377" fmla="*/ 6830827 w 7778678"/>
                      <a:gd name="connsiteY377" fmla="*/ 961606 h 1118959"/>
                      <a:gd name="connsiteX378" fmla="*/ 6840843 w 7778678"/>
                      <a:gd name="connsiteY378" fmla="*/ 967692 h 1118959"/>
                      <a:gd name="connsiteX379" fmla="*/ 6845828 w 7778678"/>
                      <a:gd name="connsiteY379" fmla="*/ 970759 h 1118959"/>
                      <a:gd name="connsiteX380" fmla="*/ 6847361 w 7778678"/>
                      <a:gd name="connsiteY380" fmla="*/ 971622 h 1118959"/>
                      <a:gd name="connsiteX381" fmla="*/ 6849997 w 7778678"/>
                      <a:gd name="connsiteY381" fmla="*/ 973060 h 1118959"/>
                      <a:gd name="connsiteX382" fmla="*/ 6871084 w 7778678"/>
                      <a:gd name="connsiteY382" fmla="*/ 984705 h 1118959"/>
                      <a:gd name="connsiteX383" fmla="*/ 6890206 w 7778678"/>
                      <a:gd name="connsiteY383" fmla="*/ 993763 h 1118959"/>
                      <a:gd name="connsiteX384" fmla="*/ 6910190 w 7778678"/>
                      <a:gd name="connsiteY384" fmla="*/ 1002293 h 1118959"/>
                      <a:gd name="connsiteX385" fmla="*/ 6930702 w 7778678"/>
                      <a:gd name="connsiteY385" fmla="*/ 1010153 h 1118959"/>
                      <a:gd name="connsiteX386" fmla="*/ 7015145 w 7778678"/>
                      <a:gd name="connsiteY386" fmla="*/ 1032582 h 1118959"/>
                      <a:gd name="connsiteX387" fmla="*/ 7101074 w 7778678"/>
                      <a:gd name="connsiteY387" fmla="*/ 1041927 h 1118959"/>
                      <a:gd name="connsiteX388" fmla="*/ 7122544 w 7778678"/>
                      <a:gd name="connsiteY388" fmla="*/ 1042502 h 1118959"/>
                      <a:gd name="connsiteX389" fmla="*/ 7143918 w 7778678"/>
                      <a:gd name="connsiteY389" fmla="*/ 1042167 h 1118959"/>
                      <a:gd name="connsiteX390" fmla="*/ 7154557 w 7778678"/>
                      <a:gd name="connsiteY390" fmla="*/ 1041927 h 1118959"/>
                      <a:gd name="connsiteX391" fmla="*/ 7165149 w 7778678"/>
                      <a:gd name="connsiteY391" fmla="*/ 1041256 h 1118959"/>
                      <a:gd name="connsiteX392" fmla="*/ 7186283 w 7778678"/>
                      <a:gd name="connsiteY392" fmla="*/ 1039819 h 1118959"/>
                      <a:gd name="connsiteX393" fmla="*/ 7228026 w 7778678"/>
                      <a:gd name="connsiteY393" fmla="*/ 1034594 h 1118959"/>
                      <a:gd name="connsiteX394" fmla="*/ 7269001 w 7778678"/>
                      <a:gd name="connsiteY394" fmla="*/ 1027167 h 1118959"/>
                      <a:gd name="connsiteX395" fmla="*/ 7347885 w 7778678"/>
                      <a:gd name="connsiteY395" fmla="*/ 1005025 h 1118959"/>
                      <a:gd name="connsiteX396" fmla="*/ 7385554 w 7778678"/>
                      <a:gd name="connsiteY396" fmla="*/ 990839 h 1118959"/>
                      <a:gd name="connsiteX397" fmla="*/ 7403813 w 7778678"/>
                      <a:gd name="connsiteY397" fmla="*/ 982836 h 1118959"/>
                      <a:gd name="connsiteX398" fmla="*/ 7421784 w 7778678"/>
                      <a:gd name="connsiteY398" fmla="*/ 974498 h 1118959"/>
                      <a:gd name="connsiteX399" fmla="*/ 7456482 w 7778678"/>
                      <a:gd name="connsiteY399" fmla="*/ 956190 h 1118959"/>
                      <a:gd name="connsiteX400" fmla="*/ 7473255 w 7778678"/>
                      <a:gd name="connsiteY400" fmla="*/ 946461 h 1118959"/>
                      <a:gd name="connsiteX401" fmla="*/ 7489502 w 7778678"/>
                      <a:gd name="connsiteY401" fmla="*/ 936110 h 1118959"/>
                      <a:gd name="connsiteX402" fmla="*/ 7497553 w 7778678"/>
                      <a:gd name="connsiteY402" fmla="*/ 930934 h 1118959"/>
                      <a:gd name="connsiteX403" fmla="*/ 7505365 w 7778678"/>
                      <a:gd name="connsiteY403" fmla="*/ 925423 h 1118959"/>
                      <a:gd name="connsiteX404" fmla="*/ 7520893 w 7778678"/>
                      <a:gd name="connsiteY404" fmla="*/ 914448 h 1118959"/>
                      <a:gd name="connsiteX405" fmla="*/ 7535701 w 7778678"/>
                      <a:gd name="connsiteY405" fmla="*/ 902850 h 1118959"/>
                      <a:gd name="connsiteX406" fmla="*/ 7550222 w 7778678"/>
                      <a:gd name="connsiteY406" fmla="*/ 891013 h 1118959"/>
                      <a:gd name="connsiteX407" fmla="*/ 7646311 w 7778678"/>
                      <a:gd name="connsiteY407" fmla="*/ 783614 h 1118959"/>
                      <a:gd name="connsiteX408" fmla="*/ 7655512 w 7778678"/>
                      <a:gd name="connsiteY408" fmla="*/ 768853 h 1118959"/>
                      <a:gd name="connsiteX409" fmla="*/ 7664378 w 7778678"/>
                      <a:gd name="connsiteY409" fmla="*/ 753997 h 1118959"/>
                      <a:gd name="connsiteX410" fmla="*/ 7672526 w 7778678"/>
                      <a:gd name="connsiteY410" fmla="*/ 738900 h 1118959"/>
                      <a:gd name="connsiteX411" fmla="*/ 7674586 w 7778678"/>
                      <a:gd name="connsiteY411" fmla="*/ 735114 h 1118959"/>
                      <a:gd name="connsiteX412" fmla="*/ 7675593 w 7778678"/>
                      <a:gd name="connsiteY412" fmla="*/ 733245 h 1118959"/>
                      <a:gd name="connsiteX413" fmla="*/ 7676263 w 7778678"/>
                      <a:gd name="connsiteY413" fmla="*/ 731951 h 1118959"/>
                      <a:gd name="connsiteX414" fmla="*/ 7680050 w 7778678"/>
                      <a:gd name="connsiteY414" fmla="*/ 723804 h 1118959"/>
                      <a:gd name="connsiteX415" fmla="*/ 7687526 w 7778678"/>
                      <a:gd name="connsiteY415" fmla="*/ 707653 h 1118959"/>
                      <a:gd name="connsiteX416" fmla="*/ 7693660 w 7778678"/>
                      <a:gd name="connsiteY416" fmla="*/ 692509 h 1118959"/>
                      <a:gd name="connsiteX417" fmla="*/ 7696727 w 7778678"/>
                      <a:gd name="connsiteY417" fmla="*/ 684937 h 1118959"/>
                      <a:gd name="connsiteX418" fmla="*/ 7699459 w 7778678"/>
                      <a:gd name="connsiteY418" fmla="*/ 677078 h 1118959"/>
                      <a:gd name="connsiteX419" fmla="*/ 7704971 w 7778678"/>
                      <a:gd name="connsiteY419" fmla="*/ 661454 h 1118959"/>
                      <a:gd name="connsiteX420" fmla="*/ 7731569 w 7778678"/>
                      <a:gd name="connsiteY420" fmla="*/ 536083 h 1118959"/>
                      <a:gd name="connsiteX421" fmla="*/ 7736122 w 7778678"/>
                      <a:gd name="connsiteY421" fmla="*/ 429212 h 1118959"/>
                      <a:gd name="connsiteX422" fmla="*/ 7741537 w 7778678"/>
                      <a:gd name="connsiteY422" fmla="*/ 435970 h 1118959"/>
                      <a:gd name="connsiteX423" fmla="*/ 7748103 w 7778678"/>
                      <a:gd name="connsiteY423" fmla="*/ 444548 h 1118959"/>
                      <a:gd name="connsiteX424" fmla="*/ 7763534 w 7778678"/>
                      <a:gd name="connsiteY424" fmla="*/ 466210 h 1118959"/>
                      <a:gd name="connsiteX425" fmla="*/ 7778679 w 7778678"/>
                      <a:gd name="connsiteY425" fmla="*/ 490508 h 1118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  <a:cxn ang="0">
                        <a:pos x="connsiteX384" y="connsiteY384"/>
                      </a:cxn>
                      <a:cxn ang="0">
                        <a:pos x="connsiteX385" y="connsiteY385"/>
                      </a:cxn>
                      <a:cxn ang="0">
                        <a:pos x="connsiteX386" y="connsiteY386"/>
                      </a:cxn>
                      <a:cxn ang="0">
                        <a:pos x="connsiteX387" y="connsiteY387"/>
                      </a:cxn>
                      <a:cxn ang="0">
                        <a:pos x="connsiteX388" y="connsiteY388"/>
                      </a:cxn>
                      <a:cxn ang="0">
                        <a:pos x="connsiteX389" y="connsiteY389"/>
                      </a:cxn>
                      <a:cxn ang="0">
                        <a:pos x="connsiteX390" y="connsiteY390"/>
                      </a:cxn>
                      <a:cxn ang="0">
                        <a:pos x="connsiteX391" y="connsiteY391"/>
                      </a:cxn>
                      <a:cxn ang="0">
                        <a:pos x="connsiteX392" y="connsiteY392"/>
                      </a:cxn>
                      <a:cxn ang="0">
                        <a:pos x="connsiteX393" y="connsiteY393"/>
                      </a:cxn>
                      <a:cxn ang="0">
                        <a:pos x="connsiteX394" y="connsiteY394"/>
                      </a:cxn>
                      <a:cxn ang="0">
                        <a:pos x="connsiteX395" y="connsiteY395"/>
                      </a:cxn>
                      <a:cxn ang="0">
                        <a:pos x="connsiteX396" y="connsiteY396"/>
                      </a:cxn>
                      <a:cxn ang="0">
                        <a:pos x="connsiteX397" y="connsiteY397"/>
                      </a:cxn>
                      <a:cxn ang="0">
                        <a:pos x="connsiteX398" y="connsiteY398"/>
                      </a:cxn>
                      <a:cxn ang="0">
                        <a:pos x="connsiteX399" y="connsiteY399"/>
                      </a:cxn>
                      <a:cxn ang="0">
                        <a:pos x="connsiteX400" y="connsiteY400"/>
                      </a:cxn>
                      <a:cxn ang="0">
                        <a:pos x="connsiteX401" y="connsiteY401"/>
                      </a:cxn>
                      <a:cxn ang="0">
                        <a:pos x="connsiteX402" y="connsiteY402"/>
                      </a:cxn>
                      <a:cxn ang="0">
                        <a:pos x="connsiteX403" y="connsiteY403"/>
                      </a:cxn>
                      <a:cxn ang="0">
                        <a:pos x="connsiteX404" y="connsiteY404"/>
                      </a:cxn>
                      <a:cxn ang="0">
                        <a:pos x="connsiteX405" y="connsiteY405"/>
                      </a:cxn>
                      <a:cxn ang="0">
                        <a:pos x="connsiteX406" y="connsiteY406"/>
                      </a:cxn>
                      <a:cxn ang="0">
                        <a:pos x="connsiteX407" y="connsiteY407"/>
                      </a:cxn>
                      <a:cxn ang="0">
                        <a:pos x="connsiteX408" y="connsiteY408"/>
                      </a:cxn>
                      <a:cxn ang="0">
                        <a:pos x="connsiteX409" y="connsiteY409"/>
                      </a:cxn>
                      <a:cxn ang="0">
                        <a:pos x="connsiteX410" y="connsiteY410"/>
                      </a:cxn>
                      <a:cxn ang="0">
                        <a:pos x="connsiteX411" y="connsiteY411"/>
                      </a:cxn>
                      <a:cxn ang="0">
                        <a:pos x="connsiteX412" y="connsiteY412"/>
                      </a:cxn>
                      <a:cxn ang="0">
                        <a:pos x="connsiteX413" y="connsiteY413"/>
                      </a:cxn>
                      <a:cxn ang="0">
                        <a:pos x="connsiteX414" y="connsiteY414"/>
                      </a:cxn>
                      <a:cxn ang="0">
                        <a:pos x="connsiteX415" y="connsiteY415"/>
                      </a:cxn>
                      <a:cxn ang="0">
                        <a:pos x="connsiteX416" y="connsiteY416"/>
                      </a:cxn>
                      <a:cxn ang="0">
                        <a:pos x="connsiteX417" y="connsiteY417"/>
                      </a:cxn>
                      <a:cxn ang="0">
                        <a:pos x="connsiteX418" y="connsiteY418"/>
                      </a:cxn>
                      <a:cxn ang="0">
                        <a:pos x="connsiteX419" y="connsiteY419"/>
                      </a:cxn>
                      <a:cxn ang="0">
                        <a:pos x="connsiteX420" y="connsiteY420"/>
                      </a:cxn>
                      <a:cxn ang="0">
                        <a:pos x="connsiteX421" y="connsiteY421"/>
                      </a:cxn>
                      <a:cxn ang="0">
                        <a:pos x="connsiteX422" y="connsiteY422"/>
                      </a:cxn>
                      <a:cxn ang="0">
                        <a:pos x="connsiteX423" y="connsiteY423"/>
                      </a:cxn>
                      <a:cxn ang="0">
                        <a:pos x="connsiteX424" y="connsiteY424"/>
                      </a:cxn>
                      <a:cxn ang="0">
                        <a:pos x="connsiteX425" y="connsiteY425"/>
                      </a:cxn>
                    </a:cxnLst>
                    <a:rect l="l" t="t" r="r" b="b"/>
                    <a:pathLst>
                      <a:path w="7778678" h="1118959">
                        <a:moveTo>
                          <a:pt x="7778679" y="490508"/>
                        </a:moveTo>
                        <a:cubicBezTo>
                          <a:pt x="7778583" y="506754"/>
                          <a:pt x="7778008" y="523288"/>
                          <a:pt x="7776905" y="540110"/>
                        </a:cubicBezTo>
                        <a:cubicBezTo>
                          <a:pt x="7773886" y="584056"/>
                          <a:pt x="7767033" y="629872"/>
                          <a:pt x="7754093" y="676359"/>
                        </a:cubicBezTo>
                        <a:cubicBezTo>
                          <a:pt x="7752320" y="682110"/>
                          <a:pt x="7750547" y="687909"/>
                          <a:pt x="7748773" y="693755"/>
                        </a:cubicBezTo>
                        <a:lnTo>
                          <a:pt x="7746090" y="702478"/>
                        </a:lnTo>
                        <a:lnTo>
                          <a:pt x="7742831" y="711344"/>
                        </a:lnTo>
                        <a:cubicBezTo>
                          <a:pt x="7740674" y="717286"/>
                          <a:pt x="7738470" y="723229"/>
                          <a:pt x="7736313" y="729220"/>
                        </a:cubicBezTo>
                        <a:cubicBezTo>
                          <a:pt x="7734013" y="734683"/>
                          <a:pt x="7731713" y="740194"/>
                          <a:pt x="7729364" y="745706"/>
                        </a:cubicBezTo>
                        <a:lnTo>
                          <a:pt x="7725866" y="753997"/>
                        </a:lnTo>
                        <a:cubicBezTo>
                          <a:pt x="7725866" y="754093"/>
                          <a:pt x="7724907" y="756153"/>
                          <a:pt x="7724620" y="756728"/>
                        </a:cubicBezTo>
                        <a:lnTo>
                          <a:pt x="7723566" y="758837"/>
                        </a:lnTo>
                        <a:lnTo>
                          <a:pt x="7721457" y="763102"/>
                        </a:lnTo>
                        <a:cubicBezTo>
                          <a:pt x="7718677" y="768805"/>
                          <a:pt x="7715849" y="774508"/>
                          <a:pt x="7712974" y="780259"/>
                        </a:cubicBezTo>
                        <a:cubicBezTo>
                          <a:pt x="7710290" y="786106"/>
                          <a:pt x="7706935" y="791569"/>
                          <a:pt x="7703725" y="797177"/>
                        </a:cubicBezTo>
                        <a:cubicBezTo>
                          <a:pt x="7700514" y="802784"/>
                          <a:pt x="7697302" y="808391"/>
                          <a:pt x="7694044" y="814046"/>
                        </a:cubicBezTo>
                        <a:cubicBezTo>
                          <a:pt x="7666727" y="858424"/>
                          <a:pt x="7631981" y="900071"/>
                          <a:pt x="7591341" y="937499"/>
                        </a:cubicBezTo>
                        <a:cubicBezTo>
                          <a:pt x="7550845" y="975168"/>
                          <a:pt x="7503496" y="1007278"/>
                          <a:pt x="7452169" y="1034499"/>
                        </a:cubicBezTo>
                        <a:cubicBezTo>
                          <a:pt x="7349083" y="1087935"/>
                          <a:pt x="7227786" y="1120619"/>
                          <a:pt x="7099109" y="1118894"/>
                        </a:cubicBezTo>
                        <a:cubicBezTo>
                          <a:pt x="7067000" y="1118223"/>
                          <a:pt x="7034459" y="1116066"/>
                          <a:pt x="7001870" y="1110555"/>
                        </a:cubicBezTo>
                        <a:cubicBezTo>
                          <a:pt x="6969329" y="1105187"/>
                          <a:pt x="6936548" y="1097951"/>
                          <a:pt x="6904391" y="1086976"/>
                        </a:cubicBezTo>
                        <a:cubicBezTo>
                          <a:pt x="6896292" y="1084532"/>
                          <a:pt x="6888337" y="1081465"/>
                          <a:pt x="6880333" y="1078398"/>
                        </a:cubicBezTo>
                        <a:cubicBezTo>
                          <a:pt x="6872330" y="1075234"/>
                          <a:pt x="6864470" y="1072551"/>
                          <a:pt x="6856227" y="1068573"/>
                        </a:cubicBezTo>
                        <a:cubicBezTo>
                          <a:pt x="6848128" y="1064883"/>
                          <a:pt x="6839837" y="1061193"/>
                          <a:pt x="6831881" y="1057407"/>
                        </a:cubicBezTo>
                        <a:cubicBezTo>
                          <a:pt x="6824789" y="1053668"/>
                          <a:pt x="6817696" y="1049931"/>
                          <a:pt x="6810555" y="1046192"/>
                        </a:cubicBezTo>
                        <a:lnTo>
                          <a:pt x="6807919" y="1044754"/>
                        </a:lnTo>
                        <a:cubicBezTo>
                          <a:pt x="6806529" y="1043988"/>
                          <a:pt x="6807200" y="1044467"/>
                          <a:pt x="6804085" y="1042694"/>
                        </a:cubicBezTo>
                        <a:lnTo>
                          <a:pt x="6798718" y="1039531"/>
                        </a:lnTo>
                        <a:lnTo>
                          <a:pt x="6787934" y="1033253"/>
                        </a:lnTo>
                        <a:cubicBezTo>
                          <a:pt x="6780698" y="1028988"/>
                          <a:pt x="6773462" y="1024818"/>
                          <a:pt x="6766416" y="1020361"/>
                        </a:cubicBezTo>
                        <a:cubicBezTo>
                          <a:pt x="6759372" y="1016000"/>
                          <a:pt x="6752231" y="1011639"/>
                          <a:pt x="6745138" y="1007230"/>
                        </a:cubicBezTo>
                        <a:cubicBezTo>
                          <a:pt x="6738141" y="1002773"/>
                          <a:pt x="6731144" y="998268"/>
                          <a:pt x="6724147" y="993811"/>
                        </a:cubicBezTo>
                        <a:cubicBezTo>
                          <a:pt x="6696207" y="975791"/>
                          <a:pt x="6668555" y="957388"/>
                          <a:pt x="6641046" y="939320"/>
                        </a:cubicBezTo>
                        <a:cubicBezTo>
                          <a:pt x="6613442" y="921253"/>
                          <a:pt x="6585789" y="903425"/>
                          <a:pt x="6557610" y="887083"/>
                        </a:cubicBezTo>
                        <a:cubicBezTo>
                          <a:pt x="6543567" y="878600"/>
                          <a:pt x="6529238" y="871124"/>
                          <a:pt x="6514957" y="863312"/>
                        </a:cubicBezTo>
                        <a:cubicBezTo>
                          <a:pt x="6500531" y="856124"/>
                          <a:pt x="6486106" y="848648"/>
                          <a:pt x="6471297" y="842417"/>
                        </a:cubicBezTo>
                        <a:lnTo>
                          <a:pt x="6460275" y="837529"/>
                        </a:lnTo>
                        <a:cubicBezTo>
                          <a:pt x="6456584" y="835900"/>
                          <a:pt x="6452847" y="834606"/>
                          <a:pt x="6449108" y="833120"/>
                        </a:cubicBezTo>
                        <a:cubicBezTo>
                          <a:pt x="6441632" y="830340"/>
                          <a:pt x="6434204" y="827225"/>
                          <a:pt x="6426631" y="824637"/>
                        </a:cubicBezTo>
                        <a:cubicBezTo>
                          <a:pt x="6419060" y="822193"/>
                          <a:pt x="6411488" y="819749"/>
                          <a:pt x="6403915" y="817305"/>
                        </a:cubicBezTo>
                        <a:cubicBezTo>
                          <a:pt x="6400034" y="815915"/>
                          <a:pt x="6396391" y="815053"/>
                          <a:pt x="6392749" y="814142"/>
                        </a:cubicBezTo>
                        <a:lnTo>
                          <a:pt x="6381774" y="811314"/>
                        </a:lnTo>
                        <a:lnTo>
                          <a:pt x="6370848" y="808439"/>
                        </a:lnTo>
                        <a:cubicBezTo>
                          <a:pt x="6366774" y="807576"/>
                          <a:pt x="6362317" y="806857"/>
                          <a:pt x="6358052" y="806043"/>
                        </a:cubicBezTo>
                        <a:lnTo>
                          <a:pt x="6345160" y="803646"/>
                        </a:lnTo>
                        <a:lnTo>
                          <a:pt x="6338690" y="802448"/>
                        </a:lnTo>
                        <a:cubicBezTo>
                          <a:pt x="6338499" y="802400"/>
                          <a:pt x="6337301" y="802208"/>
                          <a:pt x="6336726" y="802113"/>
                        </a:cubicBezTo>
                        <a:cubicBezTo>
                          <a:pt x="6336678" y="802113"/>
                          <a:pt x="6336678" y="802113"/>
                          <a:pt x="6336678" y="802113"/>
                        </a:cubicBezTo>
                        <a:lnTo>
                          <a:pt x="6336582" y="802065"/>
                        </a:lnTo>
                        <a:lnTo>
                          <a:pt x="6336486" y="802065"/>
                        </a:lnTo>
                        <a:lnTo>
                          <a:pt x="6334185" y="801777"/>
                        </a:lnTo>
                        <a:cubicBezTo>
                          <a:pt x="6318754" y="799525"/>
                          <a:pt x="6303130" y="798614"/>
                          <a:pt x="6287411" y="798327"/>
                        </a:cubicBezTo>
                        <a:cubicBezTo>
                          <a:pt x="6255924" y="797847"/>
                          <a:pt x="6223911" y="801681"/>
                          <a:pt x="6191754" y="808439"/>
                        </a:cubicBezTo>
                        <a:cubicBezTo>
                          <a:pt x="6127343" y="822049"/>
                          <a:pt x="6062885" y="848216"/>
                          <a:pt x="5996749" y="877498"/>
                        </a:cubicBezTo>
                        <a:cubicBezTo>
                          <a:pt x="5963681" y="892115"/>
                          <a:pt x="5929846" y="907355"/>
                          <a:pt x="5894765" y="921876"/>
                        </a:cubicBezTo>
                        <a:cubicBezTo>
                          <a:pt x="5859685" y="936349"/>
                          <a:pt x="5823070" y="950104"/>
                          <a:pt x="5784155" y="960647"/>
                        </a:cubicBezTo>
                        <a:cubicBezTo>
                          <a:pt x="5745289" y="971190"/>
                          <a:pt x="5703690" y="978235"/>
                          <a:pt x="5660606" y="977469"/>
                        </a:cubicBezTo>
                        <a:cubicBezTo>
                          <a:pt x="5617570" y="976942"/>
                          <a:pt x="5573575" y="967932"/>
                          <a:pt x="5533462" y="951014"/>
                        </a:cubicBezTo>
                        <a:cubicBezTo>
                          <a:pt x="5493397" y="934001"/>
                          <a:pt x="5457166" y="910279"/>
                          <a:pt x="5425488" y="883057"/>
                        </a:cubicBezTo>
                        <a:cubicBezTo>
                          <a:pt x="5417341" y="876396"/>
                          <a:pt x="5409913" y="869207"/>
                          <a:pt x="5402197" y="862210"/>
                        </a:cubicBezTo>
                        <a:cubicBezTo>
                          <a:pt x="5394865" y="854830"/>
                          <a:pt x="5387436" y="847881"/>
                          <a:pt x="5380199" y="839973"/>
                        </a:cubicBezTo>
                        <a:cubicBezTo>
                          <a:pt x="5376605" y="836139"/>
                          <a:pt x="5372771" y="832161"/>
                          <a:pt x="5369464" y="828471"/>
                        </a:cubicBezTo>
                        <a:lnTo>
                          <a:pt x="5359927" y="817640"/>
                        </a:lnTo>
                        <a:lnTo>
                          <a:pt x="5354464" y="811458"/>
                        </a:lnTo>
                        <a:lnTo>
                          <a:pt x="5349863" y="805947"/>
                        </a:lnTo>
                        <a:lnTo>
                          <a:pt x="5340566" y="794924"/>
                        </a:lnTo>
                        <a:cubicBezTo>
                          <a:pt x="5291012" y="736360"/>
                          <a:pt x="5241122" y="678036"/>
                          <a:pt x="5187207" y="624888"/>
                        </a:cubicBezTo>
                        <a:cubicBezTo>
                          <a:pt x="5133388" y="571884"/>
                          <a:pt x="5075160" y="523479"/>
                          <a:pt x="5010078" y="491897"/>
                        </a:cubicBezTo>
                        <a:cubicBezTo>
                          <a:pt x="4977585" y="476178"/>
                          <a:pt x="4943559" y="464868"/>
                          <a:pt x="4908479" y="459452"/>
                        </a:cubicBezTo>
                        <a:cubicBezTo>
                          <a:pt x="4873445" y="454229"/>
                          <a:pt x="4837502" y="454804"/>
                          <a:pt x="4801703" y="460650"/>
                        </a:cubicBezTo>
                        <a:cubicBezTo>
                          <a:pt x="4765951" y="466593"/>
                          <a:pt x="4730343" y="477424"/>
                          <a:pt x="4695742" y="492185"/>
                        </a:cubicBezTo>
                        <a:cubicBezTo>
                          <a:pt x="4661140" y="506946"/>
                          <a:pt x="4627257" y="525540"/>
                          <a:pt x="4595148" y="545045"/>
                        </a:cubicBezTo>
                        <a:lnTo>
                          <a:pt x="4569940" y="561532"/>
                        </a:lnTo>
                        <a:lnTo>
                          <a:pt x="4563613" y="565653"/>
                        </a:lnTo>
                        <a:lnTo>
                          <a:pt x="4560451" y="567666"/>
                        </a:lnTo>
                        <a:cubicBezTo>
                          <a:pt x="4559253" y="568480"/>
                          <a:pt x="4559492" y="568337"/>
                          <a:pt x="4558006" y="569343"/>
                        </a:cubicBezTo>
                        <a:lnTo>
                          <a:pt x="4546457" y="577490"/>
                        </a:lnTo>
                        <a:cubicBezTo>
                          <a:pt x="4531121" y="588609"/>
                          <a:pt x="4516025" y="600734"/>
                          <a:pt x="4501024" y="613338"/>
                        </a:cubicBezTo>
                        <a:cubicBezTo>
                          <a:pt x="4471023" y="638594"/>
                          <a:pt x="4441502" y="665863"/>
                          <a:pt x="4410782" y="692845"/>
                        </a:cubicBezTo>
                        <a:cubicBezTo>
                          <a:pt x="4380063" y="719731"/>
                          <a:pt x="4347905" y="746328"/>
                          <a:pt x="4312920" y="770339"/>
                        </a:cubicBezTo>
                        <a:cubicBezTo>
                          <a:pt x="4277792" y="794110"/>
                          <a:pt x="4239308" y="815148"/>
                          <a:pt x="4196943" y="828232"/>
                        </a:cubicBezTo>
                        <a:cubicBezTo>
                          <a:pt x="4175760" y="834653"/>
                          <a:pt x="4153715" y="838919"/>
                          <a:pt x="4131526" y="840644"/>
                        </a:cubicBezTo>
                        <a:cubicBezTo>
                          <a:pt x="4125967" y="841123"/>
                          <a:pt x="4120407" y="841555"/>
                          <a:pt x="4114800" y="841507"/>
                        </a:cubicBezTo>
                        <a:lnTo>
                          <a:pt x="4106462" y="841602"/>
                        </a:lnTo>
                        <a:cubicBezTo>
                          <a:pt x="4103682" y="841650"/>
                          <a:pt x="4100902" y="841602"/>
                          <a:pt x="4097931" y="841411"/>
                        </a:cubicBezTo>
                        <a:lnTo>
                          <a:pt x="4080630" y="840357"/>
                        </a:lnTo>
                        <a:lnTo>
                          <a:pt x="4065582" y="838440"/>
                        </a:lnTo>
                        <a:cubicBezTo>
                          <a:pt x="4063905" y="838200"/>
                          <a:pt x="4064000" y="838248"/>
                          <a:pt x="4060885" y="837769"/>
                        </a:cubicBezTo>
                        <a:lnTo>
                          <a:pt x="4056859" y="837050"/>
                        </a:lnTo>
                        <a:lnTo>
                          <a:pt x="4048712" y="835516"/>
                        </a:lnTo>
                        <a:cubicBezTo>
                          <a:pt x="4043297" y="834606"/>
                          <a:pt x="4037977" y="833072"/>
                          <a:pt x="4032610" y="831778"/>
                        </a:cubicBezTo>
                        <a:cubicBezTo>
                          <a:pt x="4027242" y="830580"/>
                          <a:pt x="4021971" y="828855"/>
                          <a:pt x="4016698" y="827225"/>
                        </a:cubicBezTo>
                        <a:cubicBezTo>
                          <a:pt x="4011379" y="825692"/>
                          <a:pt x="4006203" y="823679"/>
                          <a:pt x="4001028" y="821762"/>
                        </a:cubicBezTo>
                        <a:cubicBezTo>
                          <a:pt x="3980324" y="813854"/>
                          <a:pt x="3960579" y="803551"/>
                          <a:pt x="3942367" y="791425"/>
                        </a:cubicBezTo>
                        <a:cubicBezTo>
                          <a:pt x="3905706" y="767176"/>
                          <a:pt x="3875848" y="736168"/>
                          <a:pt x="3848915" y="705065"/>
                        </a:cubicBezTo>
                        <a:cubicBezTo>
                          <a:pt x="3821838" y="673819"/>
                          <a:pt x="3797252" y="641997"/>
                          <a:pt x="3770367" y="613290"/>
                        </a:cubicBezTo>
                        <a:cubicBezTo>
                          <a:pt x="3756948" y="599008"/>
                          <a:pt x="3742906" y="585542"/>
                          <a:pt x="3728049" y="573369"/>
                        </a:cubicBezTo>
                        <a:cubicBezTo>
                          <a:pt x="3724311" y="570494"/>
                          <a:pt x="3720525" y="567234"/>
                          <a:pt x="3716787" y="564599"/>
                        </a:cubicBezTo>
                        <a:lnTo>
                          <a:pt x="3711228" y="560477"/>
                        </a:lnTo>
                        <a:lnTo>
                          <a:pt x="3708400" y="558416"/>
                        </a:lnTo>
                        <a:lnTo>
                          <a:pt x="3705237" y="556308"/>
                        </a:lnTo>
                        <a:lnTo>
                          <a:pt x="3698911" y="552139"/>
                        </a:lnTo>
                        <a:cubicBezTo>
                          <a:pt x="3698000" y="551564"/>
                          <a:pt x="3696419" y="550461"/>
                          <a:pt x="3696131" y="550317"/>
                        </a:cubicBezTo>
                        <a:lnTo>
                          <a:pt x="3693017" y="548592"/>
                        </a:lnTo>
                        <a:lnTo>
                          <a:pt x="3680556" y="541547"/>
                        </a:lnTo>
                        <a:cubicBezTo>
                          <a:pt x="3647105" y="523240"/>
                          <a:pt x="3609867" y="511355"/>
                          <a:pt x="3571576" y="505172"/>
                        </a:cubicBezTo>
                        <a:cubicBezTo>
                          <a:pt x="3494800" y="493143"/>
                          <a:pt x="3414383" y="502536"/>
                          <a:pt x="3341106" y="528943"/>
                        </a:cubicBezTo>
                        <a:cubicBezTo>
                          <a:pt x="3304636" y="541979"/>
                          <a:pt x="3270082" y="560717"/>
                          <a:pt x="3237446" y="582619"/>
                        </a:cubicBezTo>
                        <a:cubicBezTo>
                          <a:pt x="3204761" y="604568"/>
                          <a:pt x="3173706" y="629105"/>
                          <a:pt x="3143035" y="654361"/>
                        </a:cubicBezTo>
                        <a:cubicBezTo>
                          <a:pt x="3112315" y="679570"/>
                          <a:pt x="3081883" y="705449"/>
                          <a:pt x="3050205" y="730130"/>
                        </a:cubicBezTo>
                        <a:cubicBezTo>
                          <a:pt x="3034342" y="742399"/>
                          <a:pt x="3018143" y="754428"/>
                          <a:pt x="3001274" y="765546"/>
                        </a:cubicBezTo>
                        <a:cubicBezTo>
                          <a:pt x="2984500" y="776904"/>
                          <a:pt x="2966960" y="787208"/>
                          <a:pt x="2948796" y="796554"/>
                        </a:cubicBezTo>
                        <a:cubicBezTo>
                          <a:pt x="2912565" y="815196"/>
                          <a:pt x="2872453" y="828328"/>
                          <a:pt x="2830998" y="831394"/>
                        </a:cubicBezTo>
                        <a:lnTo>
                          <a:pt x="2815470" y="832305"/>
                        </a:lnTo>
                        <a:lnTo>
                          <a:pt x="2799943" y="832065"/>
                        </a:lnTo>
                        <a:cubicBezTo>
                          <a:pt x="2797355" y="832017"/>
                          <a:pt x="2794767" y="832017"/>
                          <a:pt x="2792179" y="831874"/>
                        </a:cubicBezTo>
                        <a:lnTo>
                          <a:pt x="2784463" y="831107"/>
                        </a:lnTo>
                        <a:cubicBezTo>
                          <a:pt x="2779335" y="830580"/>
                          <a:pt x="2774207" y="830149"/>
                          <a:pt x="2769079" y="829478"/>
                        </a:cubicBezTo>
                        <a:lnTo>
                          <a:pt x="2753887" y="826746"/>
                        </a:lnTo>
                        <a:cubicBezTo>
                          <a:pt x="2751347" y="826267"/>
                          <a:pt x="2748807" y="825884"/>
                          <a:pt x="2746267" y="825356"/>
                        </a:cubicBezTo>
                        <a:lnTo>
                          <a:pt x="2738839" y="823439"/>
                        </a:lnTo>
                        <a:lnTo>
                          <a:pt x="2723983" y="819557"/>
                        </a:lnTo>
                        <a:cubicBezTo>
                          <a:pt x="2719094" y="818072"/>
                          <a:pt x="2714302" y="816347"/>
                          <a:pt x="2709461" y="814717"/>
                        </a:cubicBezTo>
                        <a:cubicBezTo>
                          <a:pt x="2704621" y="812992"/>
                          <a:pt x="2699733" y="811697"/>
                          <a:pt x="2695036" y="809541"/>
                        </a:cubicBezTo>
                        <a:lnTo>
                          <a:pt x="2680707" y="803598"/>
                        </a:lnTo>
                        <a:lnTo>
                          <a:pt x="2673566" y="800675"/>
                        </a:lnTo>
                        <a:cubicBezTo>
                          <a:pt x="2671266" y="799621"/>
                          <a:pt x="2669157" y="798518"/>
                          <a:pt x="2666952" y="797464"/>
                        </a:cubicBezTo>
                        <a:lnTo>
                          <a:pt x="2653821" y="791042"/>
                        </a:lnTo>
                        <a:cubicBezTo>
                          <a:pt x="2635370" y="781697"/>
                          <a:pt x="2618357" y="771585"/>
                          <a:pt x="2601583" y="760514"/>
                        </a:cubicBezTo>
                        <a:cubicBezTo>
                          <a:pt x="2568323" y="738277"/>
                          <a:pt x="2537508" y="713213"/>
                          <a:pt x="2508466" y="686902"/>
                        </a:cubicBezTo>
                        <a:cubicBezTo>
                          <a:pt x="2450285" y="634233"/>
                          <a:pt x="2398814" y="576772"/>
                          <a:pt x="2344564" y="525205"/>
                        </a:cubicBezTo>
                        <a:cubicBezTo>
                          <a:pt x="2317487" y="499422"/>
                          <a:pt x="2289786" y="475028"/>
                          <a:pt x="2260600" y="454133"/>
                        </a:cubicBezTo>
                        <a:cubicBezTo>
                          <a:pt x="2231462" y="433334"/>
                          <a:pt x="2200790" y="415841"/>
                          <a:pt x="2168633" y="405441"/>
                        </a:cubicBezTo>
                        <a:cubicBezTo>
                          <a:pt x="2136572" y="394946"/>
                          <a:pt x="2103312" y="391304"/>
                          <a:pt x="2070435" y="394467"/>
                        </a:cubicBezTo>
                        <a:cubicBezTo>
                          <a:pt x="2037511" y="397582"/>
                          <a:pt x="2005067" y="407071"/>
                          <a:pt x="1973868" y="420298"/>
                        </a:cubicBezTo>
                        <a:cubicBezTo>
                          <a:pt x="1966295" y="423797"/>
                          <a:pt x="1958915" y="427487"/>
                          <a:pt x="1951439" y="430985"/>
                        </a:cubicBezTo>
                        <a:cubicBezTo>
                          <a:pt x="1944250" y="434100"/>
                          <a:pt x="1936103" y="438989"/>
                          <a:pt x="1928243" y="443398"/>
                        </a:cubicBezTo>
                        <a:lnTo>
                          <a:pt x="1916358" y="450107"/>
                        </a:lnTo>
                        <a:lnTo>
                          <a:pt x="1910607" y="453366"/>
                        </a:lnTo>
                        <a:lnTo>
                          <a:pt x="1910559" y="453414"/>
                        </a:lnTo>
                        <a:cubicBezTo>
                          <a:pt x="1910176" y="453701"/>
                          <a:pt x="1908978" y="454420"/>
                          <a:pt x="1908642" y="454660"/>
                        </a:cubicBezTo>
                        <a:lnTo>
                          <a:pt x="1905959" y="456338"/>
                        </a:lnTo>
                        <a:lnTo>
                          <a:pt x="1895176" y="463190"/>
                        </a:lnTo>
                        <a:lnTo>
                          <a:pt x="1884632" y="470331"/>
                        </a:lnTo>
                        <a:cubicBezTo>
                          <a:pt x="1856501" y="489741"/>
                          <a:pt x="1829854" y="511978"/>
                          <a:pt x="1803017" y="534981"/>
                        </a:cubicBezTo>
                        <a:cubicBezTo>
                          <a:pt x="1776131" y="557937"/>
                          <a:pt x="1749101" y="581900"/>
                          <a:pt x="1719197" y="604424"/>
                        </a:cubicBezTo>
                        <a:cubicBezTo>
                          <a:pt x="1689196" y="626709"/>
                          <a:pt x="1655409" y="647652"/>
                          <a:pt x="1616255" y="660208"/>
                        </a:cubicBezTo>
                        <a:cubicBezTo>
                          <a:pt x="1577148" y="672668"/>
                          <a:pt x="1533537" y="674442"/>
                          <a:pt x="1494766" y="665767"/>
                        </a:cubicBezTo>
                        <a:cubicBezTo>
                          <a:pt x="1484846" y="664042"/>
                          <a:pt x="1475596" y="661023"/>
                          <a:pt x="1466107" y="658483"/>
                        </a:cubicBezTo>
                        <a:cubicBezTo>
                          <a:pt x="1461506" y="656998"/>
                          <a:pt x="1456954" y="655320"/>
                          <a:pt x="1452401" y="653738"/>
                        </a:cubicBezTo>
                        <a:cubicBezTo>
                          <a:pt x="1447896" y="652157"/>
                          <a:pt x="1443343" y="650575"/>
                          <a:pt x="1438790" y="648515"/>
                        </a:cubicBezTo>
                        <a:lnTo>
                          <a:pt x="1425132" y="642668"/>
                        </a:lnTo>
                        <a:lnTo>
                          <a:pt x="1421777" y="641182"/>
                        </a:lnTo>
                        <a:lnTo>
                          <a:pt x="1418902" y="639792"/>
                        </a:lnTo>
                        <a:lnTo>
                          <a:pt x="1413199" y="636965"/>
                        </a:lnTo>
                        <a:lnTo>
                          <a:pt x="1401745" y="631214"/>
                        </a:lnTo>
                        <a:lnTo>
                          <a:pt x="1389380" y="624648"/>
                        </a:lnTo>
                        <a:cubicBezTo>
                          <a:pt x="1356552" y="607108"/>
                          <a:pt x="1326215" y="584248"/>
                          <a:pt x="1300097" y="558704"/>
                        </a:cubicBezTo>
                        <a:cubicBezTo>
                          <a:pt x="1273786" y="533304"/>
                          <a:pt x="1252364" y="504980"/>
                          <a:pt x="1232523" y="480252"/>
                        </a:cubicBezTo>
                        <a:cubicBezTo>
                          <a:pt x="1222651" y="467935"/>
                          <a:pt x="1213066" y="456673"/>
                          <a:pt x="1203481" y="447615"/>
                        </a:cubicBezTo>
                        <a:cubicBezTo>
                          <a:pt x="1193896" y="438461"/>
                          <a:pt x="1184407" y="431800"/>
                          <a:pt x="1174343" y="427247"/>
                        </a:cubicBezTo>
                        <a:cubicBezTo>
                          <a:pt x="1164279" y="422742"/>
                          <a:pt x="1153352" y="420058"/>
                          <a:pt x="1140939" y="419387"/>
                        </a:cubicBezTo>
                        <a:cubicBezTo>
                          <a:pt x="1138016" y="418908"/>
                          <a:pt x="1134661" y="419243"/>
                          <a:pt x="1131546" y="419100"/>
                        </a:cubicBezTo>
                        <a:lnTo>
                          <a:pt x="1126754" y="419052"/>
                        </a:lnTo>
                        <a:lnTo>
                          <a:pt x="1121817" y="419387"/>
                        </a:lnTo>
                        <a:cubicBezTo>
                          <a:pt x="1118511" y="419675"/>
                          <a:pt x="1115252" y="419771"/>
                          <a:pt x="1111897" y="420106"/>
                        </a:cubicBezTo>
                        <a:lnTo>
                          <a:pt x="1101689" y="421496"/>
                        </a:lnTo>
                        <a:cubicBezTo>
                          <a:pt x="1098334" y="421832"/>
                          <a:pt x="1094884" y="422503"/>
                          <a:pt x="1091385" y="423222"/>
                        </a:cubicBezTo>
                        <a:lnTo>
                          <a:pt x="1081034" y="425234"/>
                        </a:lnTo>
                        <a:cubicBezTo>
                          <a:pt x="1074085" y="426864"/>
                          <a:pt x="1067040" y="428685"/>
                          <a:pt x="1060091" y="430410"/>
                        </a:cubicBezTo>
                        <a:cubicBezTo>
                          <a:pt x="1053285" y="432423"/>
                          <a:pt x="1046528" y="434436"/>
                          <a:pt x="1039771" y="436497"/>
                        </a:cubicBezTo>
                        <a:cubicBezTo>
                          <a:pt x="1032390" y="438989"/>
                          <a:pt x="1025058" y="441480"/>
                          <a:pt x="1017725" y="444021"/>
                        </a:cubicBezTo>
                        <a:lnTo>
                          <a:pt x="1007565" y="447519"/>
                        </a:lnTo>
                        <a:lnTo>
                          <a:pt x="998268" y="451161"/>
                        </a:lnTo>
                        <a:cubicBezTo>
                          <a:pt x="991990" y="453845"/>
                          <a:pt x="985712" y="456673"/>
                          <a:pt x="979386" y="459788"/>
                        </a:cubicBezTo>
                        <a:cubicBezTo>
                          <a:pt x="966781" y="466018"/>
                          <a:pt x="954177" y="473063"/>
                          <a:pt x="941669" y="480443"/>
                        </a:cubicBezTo>
                        <a:cubicBezTo>
                          <a:pt x="891540" y="510253"/>
                          <a:pt x="842992" y="544806"/>
                          <a:pt x="793774" y="577011"/>
                        </a:cubicBezTo>
                        <a:cubicBezTo>
                          <a:pt x="769093" y="593162"/>
                          <a:pt x="744268" y="608977"/>
                          <a:pt x="718628" y="623546"/>
                        </a:cubicBezTo>
                        <a:cubicBezTo>
                          <a:pt x="692941" y="638067"/>
                          <a:pt x="666582" y="651582"/>
                          <a:pt x="638355" y="662413"/>
                        </a:cubicBezTo>
                        <a:cubicBezTo>
                          <a:pt x="610127" y="673052"/>
                          <a:pt x="579695" y="681535"/>
                          <a:pt x="546148" y="681103"/>
                        </a:cubicBezTo>
                        <a:cubicBezTo>
                          <a:pt x="529518" y="680912"/>
                          <a:pt x="512121" y="677893"/>
                          <a:pt x="495875" y="671423"/>
                        </a:cubicBezTo>
                        <a:cubicBezTo>
                          <a:pt x="479581" y="665049"/>
                          <a:pt x="464820" y="655320"/>
                          <a:pt x="452695" y="644010"/>
                        </a:cubicBezTo>
                        <a:cubicBezTo>
                          <a:pt x="440570" y="632699"/>
                          <a:pt x="430937" y="619999"/>
                          <a:pt x="422982" y="607060"/>
                        </a:cubicBezTo>
                        <a:cubicBezTo>
                          <a:pt x="415122" y="594121"/>
                          <a:pt x="409132" y="580893"/>
                          <a:pt x="403812" y="567762"/>
                        </a:cubicBezTo>
                        <a:cubicBezTo>
                          <a:pt x="393700" y="541308"/>
                          <a:pt x="387422" y="515620"/>
                          <a:pt x="382725" y="489549"/>
                        </a:cubicBezTo>
                        <a:cubicBezTo>
                          <a:pt x="381383" y="482839"/>
                          <a:pt x="380569" y="476945"/>
                          <a:pt x="379658" y="470858"/>
                        </a:cubicBezTo>
                        <a:lnTo>
                          <a:pt x="378220" y="461321"/>
                        </a:lnTo>
                        <a:lnTo>
                          <a:pt x="377070" y="451832"/>
                        </a:lnTo>
                        <a:cubicBezTo>
                          <a:pt x="376255" y="445555"/>
                          <a:pt x="375537" y="439276"/>
                          <a:pt x="375057" y="432998"/>
                        </a:cubicBezTo>
                        <a:cubicBezTo>
                          <a:pt x="374530" y="426768"/>
                          <a:pt x="373907" y="420537"/>
                          <a:pt x="373572" y="414356"/>
                        </a:cubicBezTo>
                        <a:cubicBezTo>
                          <a:pt x="371942" y="389578"/>
                          <a:pt x="371607" y="365329"/>
                          <a:pt x="371942" y="341845"/>
                        </a:cubicBezTo>
                        <a:cubicBezTo>
                          <a:pt x="372469" y="294927"/>
                          <a:pt x="375872" y="250597"/>
                          <a:pt x="372134" y="211395"/>
                        </a:cubicBezTo>
                        <a:cubicBezTo>
                          <a:pt x="368731" y="172001"/>
                          <a:pt x="354977" y="140035"/>
                          <a:pt x="328475" y="117894"/>
                        </a:cubicBezTo>
                        <a:cubicBezTo>
                          <a:pt x="315583" y="106680"/>
                          <a:pt x="300535" y="97478"/>
                          <a:pt x="284815" y="89954"/>
                        </a:cubicBezTo>
                        <a:cubicBezTo>
                          <a:pt x="282851" y="88996"/>
                          <a:pt x="280934" y="87941"/>
                          <a:pt x="278969" y="87031"/>
                        </a:cubicBezTo>
                        <a:lnTo>
                          <a:pt x="272930" y="84443"/>
                        </a:lnTo>
                        <a:cubicBezTo>
                          <a:pt x="268904" y="82765"/>
                          <a:pt x="264975" y="80944"/>
                          <a:pt x="260949" y="79411"/>
                        </a:cubicBezTo>
                        <a:cubicBezTo>
                          <a:pt x="252754" y="76535"/>
                          <a:pt x="244750" y="73133"/>
                          <a:pt x="236699" y="70784"/>
                        </a:cubicBezTo>
                        <a:cubicBezTo>
                          <a:pt x="203967" y="60241"/>
                          <a:pt x="171762" y="52813"/>
                          <a:pt x="141281" y="47541"/>
                        </a:cubicBezTo>
                        <a:cubicBezTo>
                          <a:pt x="110658" y="42174"/>
                          <a:pt x="81472" y="38723"/>
                          <a:pt x="53771" y="34218"/>
                        </a:cubicBezTo>
                        <a:cubicBezTo>
                          <a:pt x="35033" y="31151"/>
                          <a:pt x="16821" y="27365"/>
                          <a:pt x="0" y="21902"/>
                        </a:cubicBezTo>
                        <a:cubicBezTo>
                          <a:pt x="96" y="21662"/>
                          <a:pt x="144" y="21374"/>
                          <a:pt x="240" y="21135"/>
                        </a:cubicBezTo>
                        <a:cubicBezTo>
                          <a:pt x="1246" y="17732"/>
                          <a:pt x="2252" y="14377"/>
                          <a:pt x="3355" y="10975"/>
                        </a:cubicBezTo>
                        <a:cubicBezTo>
                          <a:pt x="4505" y="7332"/>
                          <a:pt x="5703" y="3642"/>
                          <a:pt x="6901" y="0"/>
                        </a:cubicBezTo>
                        <a:cubicBezTo>
                          <a:pt x="22189" y="3930"/>
                          <a:pt x="39058" y="6422"/>
                          <a:pt x="57222" y="8195"/>
                        </a:cubicBezTo>
                        <a:cubicBezTo>
                          <a:pt x="84155" y="10831"/>
                          <a:pt x="113965" y="12604"/>
                          <a:pt x="145834" y="16582"/>
                        </a:cubicBezTo>
                        <a:cubicBezTo>
                          <a:pt x="177800" y="20416"/>
                          <a:pt x="211539" y="26311"/>
                          <a:pt x="246907" y="35704"/>
                        </a:cubicBezTo>
                        <a:cubicBezTo>
                          <a:pt x="255965" y="37860"/>
                          <a:pt x="264735" y="40975"/>
                          <a:pt x="273889" y="43707"/>
                        </a:cubicBezTo>
                        <a:cubicBezTo>
                          <a:pt x="278394" y="45193"/>
                          <a:pt x="282899" y="46966"/>
                          <a:pt x="287451" y="48643"/>
                        </a:cubicBezTo>
                        <a:lnTo>
                          <a:pt x="294352" y="51183"/>
                        </a:lnTo>
                        <a:cubicBezTo>
                          <a:pt x="296605" y="52094"/>
                          <a:pt x="298905" y="53100"/>
                          <a:pt x="301158" y="54107"/>
                        </a:cubicBezTo>
                        <a:cubicBezTo>
                          <a:pt x="319465" y="61727"/>
                          <a:pt x="338060" y="71647"/>
                          <a:pt x="355360" y="85402"/>
                        </a:cubicBezTo>
                        <a:cubicBezTo>
                          <a:pt x="359722" y="88756"/>
                          <a:pt x="363795" y="92734"/>
                          <a:pt x="368012" y="96424"/>
                        </a:cubicBezTo>
                        <a:cubicBezTo>
                          <a:pt x="372086" y="100402"/>
                          <a:pt x="375920" y="104715"/>
                          <a:pt x="379802" y="108980"/>
                        </a:cubicBezTo>
                        <a:cubicBezTo>
                          <a:pt x="387086" y="117990"/>
                          <a:pt x="393988" y="127719"/>
                          <a:pt x="399259" y="138358"/>
                        </a:cubicBezTo>
                        <a:cubicBezTo>
                          <a:pt x="410138" y="159493"/>
                          <a:pt x="416368" y="182784"/>
                          <a:pt x="419387" y="205596"/>
                        </a:cubicBezTo>
                        <a:cubicBezTo>
                          <a:pt x="422551" y="228456"/>
                          <a:pt x="423365" y="251172"/>
                          <a:pt x="423845" y="273793"/>
                        </a:cubicBezTo>
                        <a:cubicBezTo>
                          <a:pt x="424228" y="296365"/>
                          <a:pt x="424228" y="318938"/>
                          <a:pt x="424803" y="341558"/>
                        </a:cubicBezTo>
                        <a:cubicBezTo>
                          <a:pt x="425378" y="364226"/>
                          <a:pt x="426432" y="386943"/>
                          <a:pt x="428733" y="409802"/>
                        </a:cubicBezTo>
                        <a:cubicBezTo>
                          <a:pt x="429212" y="415554"/>
                          <a:pt x="429979" y="421208"/>
                          <a:pt x="430698" y="426960"/>
                        </a:cubicBezTo>
                        <a:cubicBezTo>
                          <a:pt x="431321" y="432710"/>
                          <a:pt x="432183" y="438413"/>
                          <a:pt x="433142" y="444165"/>
                        </a:cubicBezTo>
                        <a:lnTo>
                          <a:pt x="434484" y="452743"/>
                        </a:lnTo>
                        <a:lnTo>
                          <a:pt x="436017" y="461273"/>
                        </a:lnTo>
                        <a:cubicBezTo>
                          <a:pt x="437168" y="467264"/>
                          <a:pt x="438270" y="473542"/>
                          <a:pt x="439564" y="478862"/>
                        </a:cubicBezTo>
                        <a:cubicBezTo>
                          <a:pt x="444404" y="501195"/>
                          <a:pt x="450922" y="524246"/>
                          <a:pt x="459644" y="545189"/>
                        </a:cubicBezTo>
                        <a:cubicBezTo>
                          <a:pt x="464197" y="555493"/>
                          <a:pt x="469133" y="565557"/>
                          <a:pt x="474980" y="574567"/>
                        </a:cubicBezTo>
                        <a:cubicBezTo>
                          <a:pt x="480875" y="583529"/>
                          <a:pt x="487440" y="591484"/>
                          <a:pt x="494677" y="597810"/>
                        </a:cubicBezTo>
                        <a:cubicBezTo>
                          <a:pt x="509246" y="610510"/>
                          <a:pt x="526068" y="616693"/>
                          <a:pt x="546819" y="616405"/>
                        </a:cubicBezTo>
                        <a:cubicBezTo>
                          <a:pt x="567426" y="616310"/>
                          <a:pt x="590718" y="609935"/>
                          <a:pt x="613913" y="600446"/>
                        </a:cubicBezTo>
                        <a:cubicBezTo>
                          <a:pt x="637253" y="590861"/>
                          <a:pt x="660688" y="578257"/>
                          <a:pt x="684075" y="564263"/>
                        </a:cubicBezTo>
                        <a:cubicBezTo>
                          <a:pt x="707510" y="550174"/>
                          <a:pt x="730993" y="534790"/>
                          <a:pt x="754668" y="518591"/>
                        </a:cubicBezTo>
                        <a:cubicBezTo>
                          <a:pt x="778390" y="502441"/>
                          <a:pt x="802352" y="485523"/>
                          <a:pt x="826938" y="468414"/>
                        </a:cubicBezTo>
                        <a:cubicBezTo>
                          <a:pt x="851619" y="451401"/>
                          <a:pt x="876827" y="434005"/>
                          <a:pt x="903905" y="417566"/>
                        </a:cubicBezTo>
                        <a:cubicBezTo>
                          <a:pt x="917467" y="409323"/>
                          <a:pt x="931461" y="401272"/>
                          <a:pt x="946270" y="393748"/>
                        </a:cubicBezTo>
                        <a:cubicBezTo>
                          <a:pt x="953698" y="389962"/>
                          <a:pt x="961366" y="386320"/>
                          <a:pt x="969274" y="382869"/>
                        </a:cubicBezTo>
                        <a:cubicBezTo>
                          <a:pt x="973299" y="381192"/>
                          <a:pt x="977325" y="379514"/>
                          <a:pt x="981446" y="377933"/>
                        </a:cubicBezTo>
                        <a:lnTo>
                          <a:pt x="993236" y="373667"/>
                        </a:lnTo>
                        <a:cubicBezTo>
                          <a:pt x="1000520" y="371032"/>
                          <a:pt x="1007853" y="368444"/>
                          <a:pt x="1015185" y="365856"/>
                        </a:cubicBezTo>
                        <a:cubicBezTo>
                          <a:pt x="1023333" y="363268"/>
                          <a:pt x="1031480" y="360728"/>
                          <a:pt x="1039675" y="358188"/>
                        </a:cubicBezTo>
                        <a:cubicBezTo>
                          <a:pt x="1047870" y="356031"/>
                          <a:pt x="1056017" y="353779"/>
                          <a:pt x="1064356" y="351718"/>
                        </a:cubicBezTo>
                        <a:lnTo>
                          <a:pt x="1077152" y="349034"/>
                        </a:lnTo>
                        <a:cubicBezTo>
                          <a:pt x="1081369" y="348124"/>
                          <a:pt x="1085682" y="347261"/>
                          <a:pt x="1090187" y="346686"/>
                        </a:cubicBezTo>
                        <a:lnTo>
                          <a:pt x="1103462" y="344769"/>
                        </a:lnTo>
                        <a:cubicBezTo>
                          <a:pt x="1108015" y="344242"/>
                          <a:pt x="1112664" y="343954"/>
                          <a:pt x="1117264" y="343571"/>
                        </a:cubicBezTo>
                        <a:lnTo>
                          <a:pt x="1124214" y="343092"/>
                        </a:lnTo>
                        <a:lnTo>
                          <a:pt x="1131354" y="343092"/>
                        </a:lnTo>
                        <a:cubicBezTo>
                          <a:pt x="1136195" y="343187"/>
                          <a:pt x="1140843" y="342852"/>
                          <a:pt x="1145828" y="343427"/>
                        </a:cubicBezTo>
                        <a:cubicBezTo>
                          <a:pt x="1165285" y="344386"/>
                          <a:pt x="1186180" y="348843"/>
                          <a:pt x="1205494" y="357469"/>
                        </a:cubicBezTo>
                        <a:cubicBezTo>
                          <a:pt x="1224951" y="365952"/>
                          <a:pt x="1242108" y="378460"/>
                          <a:pt x="1256054" y="391639"/>
                        </a:cubicBezTo>
                        <a:cubicBezTo>
                          <a:pt x="1270144" y="404866"/>
                          <a:pt x="1281694" y="418573"/>
                          <a:pt x="1292429" y="431704"/>
                        </a:cubicBezTo>
                        <a:cubicBezTo>
                          <a:pt x="1313659" y="458015"/>
                          <a:pt x="1332685" y="482168"/>
                          <a:pt x="1354299" y="503159"/>
                        </a:cubicBezTo>
                        <a:cubicBezTo>
                          <a:pt x="1375865" y="524102"/>
                          <a:pt x="1399636" y="542122"/>
                          <a:pt x="1426474" y="556451"/>
                        </a:cubicBezTo>
                        <a:cubicBezTo>
                          <a:pt x="1455516" y="571931"/>
                          <a:pt x="1481922" y="584727"/>
                          <a:pt x="1510485" y="590430"/>
                        </a:cubicBezTo>
                        <a:cubicBezTo>
                          <a:pt x="1517530" y="592203"/>
                          <a:pt x="1524527" y="592874"/>
                          <a:pt x="1531572" y="593881"/>
                        </a:cubicBezTo>
                        <a:cubicBezTo>
                          <a:pt x="1538569" y="594264"/>
                          <a:pt x="1545566" y="594887"/>
                          <a:pt x="1552515" y="594456"/>
                        </a:cubicBezTo>
                        <a:cubicBezTo>
                          <a:pt x="1566413" y="593929"/>
                          <a:pt x="1580215" y="591868"/>
                          <a:pt x="1593970" y="587842"/>
                        </a:cubicBezTo>
                        <a:cubicBezTo>
                          <a:pt x="1621478" y="579551"/>
                          <a:pt x="1648652" y="563928"/>
                          <a:pt x="1675585" y="544710"/>
                        </a:cubicBezTo>
                        <a:cubicBezTo>
                          <a:pt x="1702567" y="525444"/>
                          <a:pt x="1729309" y="502968"/>
                          <a:pt x="1757297" y="480156"/>
                        </a:cubicBezTo>
                        <a:cubicBezTo>
                          <a:pt x="1785284" y="457392"/>
                          <a:pt x="1814758" y="434436"/>
                          <a:pt x="1846820" y="413685"/>
                        </a:cubicBezTo>
                        <a:lnTo>
                          <a:pt x="1858945" y="406016"/>
                        </a:lnTo>
                        <a:lnTo>
                          <a:pt x="1871357" y="398636"/>
                        </a:lnTo>
                        <a:lnTo>
                          <a:pt x="1874472" y="396815"/>
                        </a:lnTo>
                        <a:cubicBezTo>
                          <a:pt x="1875910" y="396000"/>
                          <a:pt x="1875622" y="396096"/>
                          <a:pt x="1878546" y="394515"/>
                        </a:cubicBezTo>
                        <a:lnTo>
                          <a:pt x="1884584" y="391352"/>
                        </a:lnTo>
                        <a:lnTo>
                          <a:pt x="1896661" y="385073"/>
                        </a:lnTo>
                        <a:cubicBezTo>
                          <a:pt x="1911853" y="376639"/>
                          <a:pt x="1931454" y="368539"/>
                          <a:pt x="1949522" y="360776"/>
                        </a:cubicBezTo>
                        <a:cubicBezTo>
                          <a:pt x="1986088" y="346686"/>
                          <a:pt x="2025434" y="336765"/>
                          <a:pt x="2066266" y="334657"/>
                        </a:cubicBezTo>
                        <a:cubicBezTo>
                          <a:pt x="2107050" y="332404"/>
                          <a:pt x="2148888" y="338826"/>
                          <a:pt x="2187180" y="353299"/>
                        </a:cubicBezTo>
                        <a:cubicBezTo>
                          <a:pt x="2225615" y="367581"/>
                          <a:pt x="2259881" y="389387"/>
                          <a:pt x="2290936" y="413541"/>
                        </a:cubicBezTo>
                        <a:cubicBezTo>
                          <a:pt x="2322039" y="437886"/>
                          <a:pt x="2350123" y="464916"/>
                          <a:pt x="2376913" y="492664"/>
                        </a:cubicBezTo>
                        <a:cubicBezTo>
                          <a:pt x="2430349" y="548304"/>
                          <a:pt x="2479519" y="606677"/>
                          <a:pt x="2533962" y="659681"/>
                        </a:cubicBezTo>
                        <a:cubicBezTo>
                          <a:pt x="2561135" y="686087"/>
                          <a:pt x="2589602" y="711200"/>
                          <a:pt x="2620465" y="732862"/>
                        </a:cubicBezTo>
                        <a:lnTo>
                          <a:pt x="2632159" y="740817"/>
                        </a:lnTo>
                        <a:cubicBezTo>
                          <a:pt x="2636041" y="743501"/>
                          <a:pt x="2639923" y="746137"/>
                          <a:pt x="2643996" y="748485"/>
                        </a:cubicBezTo>
                        <a:lnTo>
                          <a:pt x="2656073" y="755770"/>
                        </a:lnTo>
                        <a:lnTo>
                          <a:pt x="2662160" y="759412"/>
                        </a:lnTo>
                        <a:cubicBezTo>
                          <a:pt x="2662303" y="759556"/>
                          <a:pt x="2664029" y="760418"/>
                          <a:pt x="2664891" y="760898"/>
                        </a:cubicBezTo>
                        <a:lnTo>
                          <a:pt x="2668150" y="762575"/>
                        </a:lnTo>
                        <a:lnTo>
                          <a:pt x="2681090" y="769332"/>
                        </a:lnTo>
                        <a:cubicBezTo>
                          <a:pt x="2683247" y="770435"/>
                          <a:pt x="2685451" y="771681"/>
                          <a:pt x="2687560" y="772687"/>
                        </a:cubicBezTo>
                        <a:lnTo>
                          <a:pt x="2693886" y="775467"/>
                        </a:lnTo>
                        <a:cubicBezTo>
                          <a:pt x="2702273" y="779205"/>
                          <a:pt x="2710659" y="783039"/>
                          <a:pt x="2719573" y="786010"/>
                        </a:cubicBezTo>
                        <a:cubicBezTo>
                          <a:pt x="2723983" y="787544"/>
                          <a:pt x="2728344" y="789221"/>
                          <a:pt x="2732800" y="790706"/>
                        </a:cubicBezTo>
                        <a:lnTo>
                          <a:pt x="2746267" y="794493"/>
                        </a:lnTo>
                        <a:lnTo>
                          <a:pt x="2752977" y="796362"/>
                        </a:lnTo>
                        <a:cubicBezTo>
                          <a:pt x="2755277" y="796889"/>
                          <a:pt x="2757530" y="797320"/>
                          <a:pt x="2759830" y="797752"/>
                        </a:cubicBezTo>
                        <a:lnTo>
                          <a:pt x="2773488" y="800531"/>
                        </a:lnTo>
                        <a:cubicBezTo>
                          <a:pt x="2778089" y="801250"/>
                          <a:pt x="2782690" y="801681"/>
                          <a:pt x="2787291" y="802256"/>
                        </a:cubicBezTo>
                        <a:lnTo>
                          <a:pt x="2794240" y="803071"/>
                        </a:lnTo>
                        <a:cubicBezTo>
                          <a:pt x="2796540" y="803263"/>
                          <a:pt x="2798841" y="803263"/>
                          <a:pt x="2801189" y="803407"/>
                        </a:cubicBezTo>
                        <a:lnTo>
                          <a:pt x="2815087" y="803886"/>
                        </a:lnTo>
                        <a:lnTo>
                          <a:pt x="2829033" y="803311"/>
                        </a:lnTo>
                        <a:cubicBezTo>
                          <a:pt x="2866127" y="801010"/>
                          <a:pt x="2902645" y="789700"/>
                          <a:pt x="2936815" y="772639"/>
                        </a:cubicBezTo>
                        <a:cubicBezTo>
                          <a:pt x="2953972" y="764205"/>
                          <a:pt x="2970602" y="754428"/>
                          <a:pt x="2986705" y="743645"/>
                        </a:cubicBezTo>
                        <a:cubicBezTo>
                          <a:pt x="3002951" y="733006"/>
                          <a:pt x="3018670" y="721408"/>
                          <a:pt x="3034246" y="709475"/>
                        </a:cubicBezTo>
                        <a:cubicBezTo>
                          <a:pt x="3065445" y="685560"/>
                          <a:pt x="3095589" y="659729"/>
                          <a:pt x="3126453" y="634233"/>
                        </a:cubicBezTo>
                        <a:cubicBezTo>
                          <a:pt x="3157220" y="608689"/>
                          <a:pt x="3188946" y="583625"/>
                          <a:pt x="3222493" y="560477"/>
                        </a:cubicBezTo>
                        <a:cubicBezTo>
                          <a:pt x="3231072" y="554966"/>
                          <a:pt x="3239363" y="549071"/>
                          <a:pt x="3248229" y="543847"/>
                        </a:cubicBezTo>
                        <a:lnTo>
                          <a:pt x="3254747" y="539822"/>
                        </a:lnTo>
                        <a:lnTo>
                          <a:pt x="3258053" y="537857"/>
                        </a:lnTo>
                        <a:cubicBezTo>
                          <a:pt x="3259299" y="537090"/>
                          <a:pt x="3259827" y="536659"/>
                          <a:pt x="3261696" y="535652"/>
                        </a:cubicBezTo>
                        <a:lnTo>
                          <a:pt x="3274923" y="528464"/>
                        </a:lnTo>
                        <a:cubicBezTo>
                          <a:pt x="3279428" y="526163"/>
                          <a:pt x="3283453" y="523575"/>
                          <a:pt x="3288390" y="521419"/>
                        </a:cubicBezTo>
                        <a:lnTo>
                          <a:pt x="3302671" y="514805"/>
                        </a:lnTo>
                        <a:cubicBezTo>
                          <a:pt x="3312160" y="510061"/>
                          <a:pt x="3321793" y="506754"/>
                          <a:pt x="3331426" y="502824"/>
                        </a:cubicBezTo>
                        <a:cubicBezTo>
                          <a:pt x="3370053" y="488207"/>
                          <a:pt x="3410453" y="478287"/>
                          <a:pt x="3451620" y="473158"/>
                        </a:cubicBezTo>
                        <a:cubicBezTo>
                          <a:pt x="3492740" y="468031"/>
                          <a:pt x="3534722" y="467600"/>
                          <a:pt x="3576224" y="473350"/>
                        </a:cubicBezTo>
                        <a:cubicBezTo>
                          <a:pt x="3617775" y="479006"/>
                          <a:pt x="3658990" y="490699"/>
                          <a:pt x="3697090" y="510109"/>
                        </a:cubicBezTo>
                        <a:lnTo>
                          <a:pt x="3711228" y="517633"/>
                        </a:lnTo>
                        <a:lnTo>
                          <a:pt x="3714774" y="519550"/>
                        </a:lnTo>
                        <a:cubicBezTo>
                          <a:pt x="3716691" y="520604"/>
                          <a:pt x="3717170" y="520988"/>
                          <a:pt x="3718416" y="521754"/>
                        </a:cubicBezTo>
                        <a:lnTo>
                          <a:pt x="3724839" y="525780"/>
                        </a:lnTo>
                        <a:lnTo>
                          <a:pt x="3728049" y="527745"/>
                        </a:lnTo>
                        <a:lnTo>
                          <a:pt x="3731452" y="530093"/>
                        </a:lnTo>
                        <a:lnTo>
                          <a:pt x="3738209" y="534742"/>
                        </a:lnTo>
                        <a:cubicBezTo>
                          <a:pt x="3742810" y="537809"/>
                          <a:pt x="3746836" y="541068"/>
                          <a:pt x="3751149" y="544279"/>
                        </a:cubicBezTo>
                        <a:cubicBezTo>
                          <a:pt x="3767971" y="557266"/>
                          <a:pt x="3783593" y="571500"/>
                          <a:pt x="3798259" y="586261"/>
                        </a:cubicBezTo>
                        <a:cubicBezTo>
                          <a:pt x="3827732" y="615782"/>
                          <a:pt x="3853899" y="647221"/>
                          <a:pt x="3880928" y="676311"/>
                        </a:cubicBezTo>
                        <a:cubicBezTo>
                          <a:pt x="3907862" y="705401"/>
                          <a:pt x="3935994" y="732239"/>
                          <a:pt x="3967864" y="751696"/>
                        </a:cubicBezTo>
                        <a:cubicBezTo>
                          <a:pt x="3983774" y="761425"/>
                          <a:pt x="4000452" y="769380"/>
                          <a:pt x="4017849" y="775275"/>
                        </a:cubicBezTo>
                        <a:cubicBezTo>
                          <a:pt x="4022210" y="776761"/>
                          <a:pt x="4026523" y="778246"/>
                          <a:pt x="4031028" y="779348"/>
                        </a:cubicBezTo>
                        <a:cubicBezTo>
                          <a:pt x="4035485" y="780547"/>
                          <a:pt x="4039846" y="781841"/>
                          <a:pt x="4044399" y="782703"/>
                        </a:cubicBezTo>
                        <a:cubicBezTo>
                          <a:pt x="4048952" y="783566"/>
                          <a:pt x="4053409" y="784716"/>
                          <a:pt x="4058009" y="785291"/>
                        </a:cubicBezTo>
                        <a:lnTo>
                          <a:pt x="4064863" y="786346"/>
                        </a:lnTo>
                        <a:lnTo>
                          <a:pt x="4068217" y="786873"/>
                        </a:lnTo>
                        <a:cubicBezTo>
                          <a:pt x="4068217" y="786873"/>
                          <a:pt x="4070422" y="787064"/>
                          <a:pt x="4071141" y="787112"/>
                        </a:cubicBezTo>
                        <a:lnTo>
                          <a:pt x="4086285" y="788502"/>
                        </a:lnTo>
                        <a:lnTo>
                          <a:pt x="4099320" y="788742"/>
                        </a:lnTo>
                        <a:cubicBezTo>
                          <a:pt x="4103586" y="788981"/>
                          <a:pt x="4108378" y="788406"/>
                          <a:pt x="4112835" y="788310"/>
                        </a:cubicBezTo>
                        <a:cubicBezTo>
                          <a:pt x="4117388" y="788215"/>
                          <a:pt x="4121893" y="787687"/>
                          <a:pt x="4126446" y="787112"/>
                        </a:cubicBezTo>
                        <a:cubicBezTo>
                          <a:pt x="4144513" y="785052"/>
                          <a:pt x="4162341" y="780930"/>
                          <a:pt x="4179690" y="774988"/>
                        </a:cubicBezTo>
                        <a:cubicBezTo>
                          <a:pt x="4214435" y="762863"/>
                          <a:pt x="4247168" y="743693"/>
                          <a:pt x="4278127" y="721073"/>
                        </a:cubicBezTo>
                        <a:cubicBezTo>
                          <a:pt x="4309086" y="698165"/>
                          <a:pt x="4338416" y="672141"/>
                          <a:pt x="4367459" y="644872"/>
                        </a:cubicBezTo>
                        <a:cubicBezTo>
                          <a:pt x="4396644" y="617747"/>
                          <a:pt x="4425591" y="589471"/>
                          <a:pt x="4456454" y="561915"/>
                        </a:cubicBezTo>
                        <a:cubicBezTo>
                          <a:pt x="4471934" y="548161"/>
                          <a:pt x="4487797" y="534598"/>
                          <a:pt x="4504666" y="521611"/>
                        </a:cubicBezTo>
                        <a:lnTo>
                          <a:pt x="4517510" y="512026"/>
                        </a:lnTo>
                        <a:cubicBezTo>
                          <a:pt x="4518085" y="511594"/>
                          <a:pt x="4520338" y="509965"/>
                          <a:pt x="4521248" y="509342"/>
                        </a:cubicBezTo>
                        <a:lnTo>
                          <a:pt x="4524315" y="507185"/>
                        </a:lnTo>
                        <a:lnTo>
                          <a:pt x="4530546" y="502920"/>
                        </a:lnTo>
                        <a:lnTo>
                          <a:pt x="4555274" y="485715"/>
                        </a:lnTo>
                        <a:cubicBezTo>
                          <a:pt x="4591122" y="462423"/>
                          <a:pt x="4627401" y="441768"/>
                          <a:pt x="4666076" y="424180"/>
                        </a:cubicBezTo>
                        <a:cubicBezTo>
                          <a:pt x="4704703" y="406592"/>
                          <a:pt x="4745870" y="393221"/>
                          <a:pt x="4788667" y="385361"/>
                        </a:cubicBezTo>
                        <a:cubicBezTo>
                          <a:pt x="4831464" y="377501"/>
                          <a:pt x="4876034" y="375968"/>
                          <a:pt x="4919693" y="381863"/>
                        </a:cubicBezTo>
                        <a:cubicBezTo>
                          <a:pt x="4963304" y="387901"/>
                          <a:pt x="5005430" y="401320"/>
                          <a:pt x="5044345" y="419435"/>
                        </a:cubicBezTo>
                        <a:cubicBezTo>
                          <a:pt x="5083307" y="437599"/>
                          <a:pt x="5119155" y="460267"/>
                          <a:pt x="5152367" y="485092"/>
                        </a:cubicBezTo>
                        <a:cubicBezTo>
                          <a:pt x="5185626" y="509917"/>
                          <a:pt x="5216346" y="536946"/>
                          <a:pt x="5245484" y="564791"/>
                        </a:cubicBezTo>
                        <a:cubicBezTo>
                          <a:pt x="5303808" y="620622"/>
                          <a:pt x="5355998" y="679810"/>
                          <a:pt x="5406702" y="738469"/>
                        </a:cubicBezTo>
                        <a:lnTo>
                          <a:pt x="5416191" y="749444"/>
                        </a:lnTo>
                        <a:lnTo>
                          <a:pt x="5420935" y="754955"/>
                        </a:lnTo>
                        <a:lnTo>
                          <a:pt x="5425105" y="759556"/>
                        </a:lnTo>
                        <a:lnTo>
                          <a:pt x="5434738" y="770291"/>
                        </a:lnTo>
                        <a:cubicBezTo>
                          <a:pt x="5437901" y="773694"/>
                          <a:pt x="5440776" y="776569"/>
                          <a:pt x="5443843" y="779732"/>
                        </a:cubicBezTo>
                        <a:cubicBezTo>
                          <a:pt x="5449594" y="785914"/>
                          <a:pt x="5456304" y="792049"/>
                          <a:pt x="5462582" y="798183"/>
                        </a:cubicBezTo>
                        <a:cubicBezTo>
                          <a:pt x="5469148" y="803982"/>
                          <a:pt x="5475521" y="810116"/>
                          <a:pt x="5482279" y="815484"/>
                        </a:cubicBezTo>
                        <a:cubicBezTo>
                          <a:pt x="5508925" y="837817"/>
                          <a:pt x="5537679" y="855740"/>
                          <a:pt x="5567728" y="868153"/>
                        </a:cubicBezTo>
                        <a:cubicBezTo>
                          <a:pt x="5597825" y="880326"/>
                          <a:pt x="5629311" y="886412"/>
                          <a:pt x="5661613" y="886508"/>
                        </a:cubicBezTo>
                        <a:cubicBezTo>
                          <a:pt x="5693914" y="886604"/>
                          <a:pt x="5726933" y="880997"/>
                          <a:pt x="5760049" y="871939"/>
                        </a:cubicBezTo>
                        <a:cubicBezTo>
                          <a:pt x="5826377" y="853679"/>
                          <a:pt x="5891890" y="822097"/>
                          <a:pt x="5959415" y="792624"/>
                        </a:cubicBezTo>
                        <a:cubicBezTo>
                          <a:pt x="6026893" y="763007"/>
                          <a:pt x="6097150" y="733820"/>
                          <a:pt x="6172919" y="718053"/>
                        </a:cubicBezTo>
                        <a:cubicBezTo>
                          <a:pt x="6210732" y="710385"/>
                          <a:pt x="6249694" y="705976"/>
                          <a:pt x="6288801" y="706887"/>
                        </a:cubicBezTo>
                        <a:cubicBezTo>
                          <a:pt x="6308354" y="707318"/>
                          <a:pt x="6327859" y="708660"/>
                          <a:pt x="6347125" y="711631"/>
                        </a:cubicBezTo>
                        <a:lnTo>
                          <a:pt x="6350719" y="712159"/>
                        </a:lnTo>
                        <a:cubicBezTo>
                          <a:pt x="6355032" y="712877"/>
                          <a:pt x="6353786" y="712686"/>
                          <a:pt x="6355560" y="713021"/>
                        </a:cubicBezTo>
                        <a:lnTo>
                          <a:pt x="6362029" y="714267"/>
                        </a:lnTo>
                        <a:lnTo>
                          <a:pt x="6374873" y="716759"/>
                        </a:lnTo>
                        <a:cubicBezTo>
                          <a:pt x="6379235" y="717622"/>
                          <a:pt x="6383404" y="718341"/>
                          <a:pt x="6387813" y="719299"/>
                        </a:cubicBezTo>
                        <a:lnTo>
                          <a:pt x="6402142" y="722989"/>
                        </a:lnTo>
                        <a:lnTo>
                          <a:pt x="6416471" y="726775"/>
                        </a:lnTo>
                        <a:cubicBezTo>
                          <a:pt x="6421216" y="727973"/>
                          <a:pt x="6426009" y="729267"/>
                          <a:pt x="6430322" y="730801"/>
                        </a:cubicBezTo>
                        <a:cubicBezTo>
                          <a:pt x="6439188" y="733772"/>
                          <a:pt x="6448054" y="736743"/>
                          <a:pt x="6456920" y="739715"/>
                        </a:cubicBezTo>
                        <a:cubicBezTo>
                          <a:pt x="6465690" y="742830"/>
                          <a:pt x="6474173" y="746520"/>
                          <a:pt x="6482751" y="749875"/>
                        </a:cubicBezTo>
                        <a:cubicBezTo>
                          <a:pt x="6487017" y="751648"/>
                          <a:pt x="6491377" y="753230"/>
                          <a:pt x="6495547" y="755147"/>
                        </a:cubicBezTo>
                        <a:lnTo>
                          <a:pt x="6507960" y="760850"/>
                        </a:lnTo>
                        <a:cubicBezTo>
                          <a:pt x="6524733" y="768230"/>
                          <a:pt x="6540596" y="776713"/>
                          <a:pt x="6556555" y="784956"/>
                        </a:cubicBezTo>
                        <a:cubicBezTo>
                          <a:pt x="6572083" y="793678"/>
                          <a:pt x="6587754" y="802161"/>
                          <a:pt x="6602563" y="811410"/>
                        </a:cubicBezTo>
                        <a:cubicBezTo>
                          <a:pt x="6662612" y="847545"/>
                          <a:pt x="6717102" y="886939"/>
                          <a:pt x="6770778" y="922835"/>
                        </a:cubicBezTo>
                        <a:cubicBezTo>
                          <a:pt x="6777439" y="927339"/>
                          <a:pt x="6784149" y="931797"/>
                          <a:pt x="6790810" y="936253"/>
                        </a:cubicBezTo>
                        <a:cubicBezTo>
                          <a:pt x="6797519" y="940519"/>
                          <a:pt x="6804181" y="944832"/>
                          <a:pt x="6810843" y="949097"/>
                        </a:cubicBezTo>
                        <a:cubicBezTo>
                          <a:pt x="6817504" y="953507"/>
                          <a:pt x="6824166" y="957532"/>
                          <a:pt x="6830827" y="961606"/>
                        </a:cubicBezTo>
                        <a:lnTo>
                          <a:pt x="6840843" y="967692"/>
                        </a:lnTo>
                        <a:lnTo>
                          <a:pt x="6845828" y="970759"/>
                        </a:lnTo>
                        <a:cubicBezTo>
                          <a:pt x="6846307" y="971047"/>
                          <a:pt x="6847122" y="971478"/>
                          <a:pt x="6847361" y="971622"/>
                        </a:cubicBezTo>
                        <a:lnTo>
                          <a:pt x="6849997" y="973060"/>
                        </a:lnTo>
                        <a:cubicBezTo>
                          <a:pt x="6857042" y="976942"/>
                          <a:pt x="6864087" y="980823"/>
                          <a:pt x="6871084" y="984705"/>
                        </a:cubicBezTo>
                        <a:cubicBezTo>
                          <a:pt x="6877458" y="987725"/>
                          <a:pt x="6883832" y="990743"/>
                          <a:pt x="6890206" y="993763"/>
                        </a:cubicBezTo>
                        <a:cubicBezTo>
                          <a:pt x="6896292" y="996926"/>
                          <a:pt x="6903480" y="999466"/>
                          <a:pt x="6910190" y="1002293"/>
                        </a:cubicBezTo>
                        <a:cubicBezTo>
                          <a:pt x="6916948" y="1005121"/>
                          <a:pt x="6923705" y="1007949"/>
                          <a:pt x="6930702" y="1010153"/>
                        </a:cubicBezTo>
                        <a:cubicBezTo>
                          <a:pt x="6958210" y="1020265"/>
                          <a:pt x="6986678" y="1027214"/>
                          <a:pt x="7015145" y="1032582"/>
                        </a:cubicBezTo>
                        <a:cubicBezTo>
                          <a:pt x="7043660" y="1038141"/>
                          <a:pt x="7072510" y="1040633"/>
                          <a:pt x="7101074" y="1041927"/>
                        </a:cubicBezTo>
                        <a:cubicBezTo>
                          <a:pt x="7108262" y="1042119"/>
                          <a:pt x="7115403" y="1042310"/>
                          <a:pt x="7122544" y="1042502"/>
                        </a:cubicBezTo>
                        <a:cubicBezTo>
                          <a:pt x="7129685" y="1042406"/>
                          <a:pt x="7136777" y="1042262"/>
                          <a:pt x="7143918" y="1042167"/>
                        </a:cubicBezTo>
                        <a:cubicBezTo>
                          <a:pt x="7147464" y="1042071"/>
                          <a:pt x="7151011" y="1042119"/>
                          <a:pt x="7154557" y="1041927"/>
                        </a:cubicBezTo>
                        <a:lnTo>
                          <a:pt x="7165149" y="1041256"/>
                        </a:lnTo>
                        <a:cubicBezTo>
                          <a:pt x="7172194" y="1040729"/>
                          <a:pt x="7179286" y="1040537"/>
                          <a:pt x="7186283" y="1039819"/>
                        </a:cubicBezTo>
                        <a:cubicBezTo>
                          <a:pt x="7200277" y="1038237"/>
                          <a:pt x="7214271" y="1037039"/>
                          <a:pt x="7228026" y="1034594"/>
                        </a:cubicBezTo>
                        <a:cubicBezTo>
                          <a:pt x="7241876" y="1032773"/>
                          <a:pt x="7255439" y="1029850"/>
                          <a:pt x="7269001" y="1027167"/>
                        </a:cubicBezTo>
                        <a:cubicBezTo>
                          <a:pt x="7295934" y="1021080"/>
                          <a:pt x="7322437" y="1014131"/>
                          <a:pt x="7347885" y="1005025"/>
                        </a:cubicBezTo>
                        <a:cubicBezTo>
                          <a:pt x="7360777" y="1000904"/>
                          <a:pt x="7373141" y="995680"/>
                          <a:pt x="7385554" y="990839"/>
                        </a:cubicBezTo>
                        <a:cubicBezTo>
                          <a:pt x="7391832" y="988491"/>
                          <a:pt x="7397726" y="985472"/>
                          <a:pt x="7403813" y="982836"/>
                        </a:cubicBezTo>
                        <a:cubicBezTo>
                          <a:pt x="7409803" y="980008"/>
                          <a:pt x="7415986" y="977612"/>
                          <a:pt x="7421784" y="974498"/>
                        </a:cubicBezTo>
                        <a:cubicBezTo>
                          <a:pt x="7433478" y="968459"/>
                          <a:pt x="7445315" y="962852"/>
                          <a:pt x="7456482" y="956190"/>
                        </a:cubicBezTo>
                        <a:cubicBezTo>
                          <a:pt x="7462089" y="952884"/>
                          <a:pt x="7467792" y="949816"/>
                          <a:pt x="7473255" y="946461"/>
                        </a:cubicBezTo>
                        <a:cubicBezTo>
                          <a:pt x="7478719" y="943011"/>
                          <a:pt x="7484086" y="939512"/>
                          <a:pt x="7489502" y="936110"/>
                        </a:cubicBezTo>
                        <a:lnTo>
                          <a:pt x="7497553" y="930934"/>
                        </a:lnTo>
                        <a:lnTo>
                          <a:pt x="7505365" y="925423"/>
                        </a:lnTo>
                        <a:cubicBezTo>
                          <a:pt x="7510541" y="921733"/>
                          <a:pt x="7515716" y="918090"/>
                          <a:pt x="7520893" y="914448"/>
                        </a:cubicBezTo>
                        <a:cubicBezTo>
                          <a:pt x="7525829" y="910566"/>
                          <a:pt x="7530813" y="906684"/>
                          <a:pt x="7535701" y="902850"/>
                        </a:cubicBezTo>
                        <a:cubicBezTo>
                          <a:pt x="7540637" y="898968"/>
                          <a:pt x="7545622" y="895182"/>
                          <a:pt x="7550222" y="891013"/>
                        </a:cubicBezTo>
                        <a:cubicBezTo>
                          <a:pt x="7587939" y="858664"/>
                          <a:pt x="7620432" y="822480"/>
                          <a:pt x="7646311" y="783614"/>
                        </a:cubicBezTo>
                        <a:cubicBezTo>
                          <a:pt x="7649378" y="778677"/>
                          <a:pt x="7652493" y="773742"/>
                          <a:pt x="7655512" y="768853"/>
                        </a:cubicBezTo>
                        <a:cubicBezTo>
                          <a:pt x="7658580" y="763917"/>
                          <a:pt x="7661791" y="759124"/>
                          <a:pt x="7664378" y="753997"/>
                        </a:cubicBezTo>
                        <a:cubicBezTo>
                          <a:pt x="7667110" y="748916"/>
                          <a:pt x="7669842" y="743885"/>
                          <a:pt x="7672526" y="738900"/>
                        </a:cubicBezTo>
                        <a:lnTo>
                          <a:pt x="7674586" y="735114"/>
                        </a:lnTo>
                        <a:lnTo>
                          <a:pt x="7675593" y="733245"/>
                        </a:lnTo>
                        <a:cubicBezTo>
                          <a:pt x="7675976" y="732527"/>
                          <a:pt x="7675688" y="733197"/>
                          <a:pt x="7676263" y="731951"/>
                        </a:cubicBezTo>
                        <a:lnTo>
                          <a:pt x="7680050" y="723804"/>
                        </a:lnTo>
                        <a:cubicBezTo>
                          <a:pt x="7682542" y="718389"/>
                          <a:pt x="7685034" y="713021"/>
                          <a:pt x="7687526" y="707653"/>
                        </a:cubicBezTo>
                        <a:cubicBezTo>
                          <a:pt x="7689587" y="702574"/>
                          <a:pt x="7691600" y="697541"/>
                          <a:pt x="7693660" y="692509"/>
                        </a:cubicBezTo>
                        <a:lnTo>
                          <a:pt x="7696727" y="684937"/>
                        </a:lnTo>
                        <a:lnTo>
                          <a:pt x="7699459" y="677078"/>
                        </a:lnTo>
                        <a:cubicBezTo>
                          <a:pt x="7701329" y="671854"/>
                          <a:pt x="7703150" y="666630"/>
                          <a:pt x="7704971" y="661454"/>
                        </a:cubicBezTo>
                        <a:cubicBezTo>
                          <a:pt x="7718629" y="619520"/>
                          <a:pt x="7726920" y="577251"/>
                          <a:pt x="7731569" y="536083"/>
                        </a:cubicBezTo>
                        <a:cubicBezTo>
                          <a:pt x="7735738" y="499470"/>
                          <a:pt x="7736840" y="463670"/>
                          <a:pt x="7736122" y="429212"/>
                        </a:cubicBezTo>
                        <a:cubicBezTo>
                          <a:pt x="7737943" y="431464"/>
                          <a:pt x="7739763" y="433717"/>
                          <a:pt x="7741537" y="435970"/>
                        </a:cubicBezTo>
                        <a:cubicBezTo>
                          <a:pt x="7743742" y="438845"/>
                          <a:pt x="7745946" y="441672"/>
                          <a:pt x="7748103" y="444548"/>
                        </a:cubicBezTo>
                        <a:cubicBezTo>
                          <a:pt x="7753470" y="451688"/>
                          <a:pt x="7758598" y="458877"/>
                          <a:pt x="7763534" y="466210"/>
                        </a:cubicBezTo>
                        <a:cubicBezTo>
                          <a:pt x="7768854" y="474165"/>
                          <a:pt x="7773934" y="482264"/>
                          <a:pt x="7778679" y="490508"/>
                        </a:cubicBezTo>
                        <a:close/>
                      </a:path>
                    </a:pathLst>
                  </a:custGeom>
                  <a:solidFill>
                    <a:srgbClr val="FF0202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A6DAC739-7082-1A67-7B50-6CA316B53EBE}"/>
                      </a:ext>
                    </a:extLst>
                  </p:cNvPr>
                  <p:cNvSpPr/>
                  <p:nvPr/>
                </p:nvSpPr>
                <p:spPr>
                  <a:xfrm>
                    <a:off x="2767162" y="4301226"/>
                    <a:ext cx="7498094" cy="1003787"/>
                  </a:xfrm>
                  <a:custGeom>
                    <a:avLst/>
                    <a:gdLst>
                      <a:gd name="connsiteX0" fmla="*/ 7496978 w 7498094"/>
                      <a:gd name="connsiteY0" fmla="*/ 647748 h 1003787"/>
                      <a:gd name="connsiteX1" fmla="*/ 7494678 w 7498094"/>
                      <a:gd name="connsiteY1" fmla="*/ 678611 h 1003787"/>
                      <a:gd name="connsiteX2" fmla="*/ 7493049 w 7498094"/>
                      <a:gd name="connsiteY2" fmla="*/ 694235 h 1003787"/>
                      <a:gd name="connsiteX3" fmla="*/ 7490892 w 7498094"/>
                      <a:gd name="connsiteY3" fmla="*/ 710050 h 1003787"/>
                      <a:gd name="connsiteX4" fmla="*/ 7488256 w 7498094"/>
                      <a:gd name="connsiteY4" fmla="*/ 725961 h 1003787"/>
                      <a:gd name="connsiteX5" fmla="*/ 7485285 w 7498094"/>
                      <a:gd name="connsiteY5" fmla="*/ 742015 h 1003787"/>
                      <a:gd name="connsiteX6" fmla="*/ 7477185 w 7498094"/>
                      <a:gd name="connsiteY6" fmla="*/ 774364 h 1003787"/>
                      <a:gd name="connsiteX7" fmla="*/ 7466019 w 7498094"/>
                      <a:gd name="connsiteY7" fmla="*/ 807432 h 1003787"/>
                      <a:gd name="connsiteX8" fmla="*/ 7459453 w 7498094"/>
                      <a:gd name="connsiteY8" fmla="*/ 822577 h 1003787"/>
                      <a:gd name="connsiteX9" fmla="*/ 7458638 w 7498094"/>
                      <a:gd name="connsiteY9" fmla="*/ 824494 h 1003787"/>
                      <a:gd name="connsiteX10" fmla="*/ 7457392 w 7498094"/>
                      <a:gd name="connsiteY10" fmla="*/ 827033 h 1003787"/>
                      <a:gd name="connsiteX11" fmla="*/ 7455428 w 7498094"/>
                      <a:gd name="connsiteY11" fmla="*/ 830916 h 1003787"/>
                      <a:gd name="connsiteX12" fmla="*/ 7451450 w 7498094"/>
                      <a:gd name="connsiteY12" fmla="*/ 838727 h 1003787"/>
                      <a:gd name="connsiteX13" fmla="*/ 7411768 w 7498094"/>
                      <a:gd name="connsiteY13" fmla="*/ 898729 h 1003787"/>
                      <a:gd name="connsiteX14" fmla="*/ 7286973 w 7498094"/>
                      <a:gd name="connsiteY14" fmla="*/ 984993 h 1003787"/>
                      <a:gd name="connsiteX15" fmla="*/ 7129205 w 7498094"/>
                      <a:gd name="connsiteY15" fmla="*/ 1002438 h 1003787"/>
                      <a:gd name="connsiteX16" fmla="*/ 6968371 w 7498094"/>
                      <a:gd name="connsiteY16" fmla="*/ 972437 h 1003787"/>
                      <a:gd name="connsiteX17" fmla="*/ 6808494 w 7498094"/>
                      <a:gd name="connsiteY17" fmla="*/ 917276 h 1003787"/>
                      <a:gd name="connsiteX18" fmla="*/ 6647756 w 7498094"/>
                      <a:gd name="connsiteY18" fmla="*/ 848983 h 1003787"/>
                      <a:gd name="connsiteX19" fmla="*/ 6565948 w 7498094"/>
                      <a:gd name="connsiteY19" fmla="*/ 814334 h 1003787"/>
                      <a:gd name="connsiteX20" fmla="*/ 6524781 w 7498094"/>
                      <a:gd name="connsiteY20" fmla="*/ 798423 h 1003787"/>
                      <a:gd name="connsiteX21" fmla="*/ 6514046 w 7498094"/>
                      <a:gd name="connsiteY21" fmla="*/ 794684 h 1003787"/>
                      <a:gd name="connsiteX22" fmla="*/ 6503838 w 7498094"/>
                      <a:gd name="connsiteY22" fmla="*/ 791426 h 1003787"/>
                      <a:gd name="connsiteX23" fmla="*/ 6493486 w 7498094"/>
                      <a:gd name="connsiteY23" fmla="*/ 788119 h 1003787"/>
                      <a:gd name="connsiteX24" fmla="*/ 6482991 w 7498094"/>
                      <a:gd name="connsiteY24" fmla="*/ 785291 h 1003787"/>
                      <a:gd name="connsiteX25" fmla="*/ 6307683 w 7498094"/>
                      <a:gd name="connsiteY25" fmla="*/ 773023 h 1003787"/>
                      <a:gd name="connsiteX26" fmla="*/ 6127918 w 7498094"/>
                      <a:gd name="connsiteY26" fmla="*/ 819941 h 1003787"/>
                      <a:gd name="connsiteX27" fmla="*/ 5946140 w 7498094"/>
                      <a:gd name="connsiteY27" fmla="*/ 895230 h 1003787"/>
                      <a:gd name="connsiteX28" fmla="*/ 5899318 w 7498094"/>
                      <a:gd name="connsiteY28" fmla="*/ 914400 h 1003787"/>
                      <a:gd name="connsiteX29" fmla="*/ 5874781 w 7498094"/>
                      <a:gd name="connsiteY29" fmla="*/ 923601 h 1003787"/>
                      <a:gd name="connsiteX30" fmla="*/ 5849668 w 7498094"/>
                      <a:gd name="connsiteY30" fmla="*/ 931797 h 1003787"/>
                      <a:gd name="connsiteX31" fmla="*/ 5744714 w 7498094"/>
                      <a:gd name="connsiteY31" fmla="*/ 950919 h 1003787"/>
                      <a:gd name="connsiteX32" fmla="*/ 5637027 w 7498094"/>
                      <a:gd name="connsiteY32" fmla="*/ 944401 h 1003787"/>
                      <a:gd name="connsiteX33" fmla="*/ 5533654 w 7498094"/>
                      <a:gd name="connsiteY33" fmla="*/ 912722 h 1003787"/>
                      <a:gd name="connsiteX34" fmla="*/ 5438332 w 7498094"/>
                      <a:gd name="connsiteY34" fmla="*/ 862210 h 1003787"/>
                      <a:gd name="connsiteX35" fmla="*/ 5350678 w 7498094"/>
                      <a:gd name="connsiteY35" fmla="*/ 799573 h 1003787"/>
                      <a:gd name="connsiteX36" fmla="*/ 5188933 w 7498094"/>
                      <a:gd name="connsiteY36" fmla="*/ 656470 h 1003787"/>
                      <a:gd name="connsiteX37" fmla="*/ 5027523 w 7498094"/>
                      <a:gd name="connsiteY37" fmla="*/ 511738 h 1003787"/>
                      <a:gd name="connsiteX38" fmla="*/ 4937041 w 7498094"/>
                      <a:gd name="connsiteY38" fmla="*/ 452983 h 1003787"/>
                      <a:gd name="connsiteX39" fmla="*/ 4835058 w 7498094"/>
                      <a:gd name="connsiteY39" fmla="*/ 419723 h 1003787"/>
                      <a:gd name="connsiteX40" fmla="*/ 4726988 w 7498094"/>
                      <a:gd name="connsiteY40" fmla="*/ 420154 h 1003787"/>
                      <a:gd name="connsiteX41" fmla="*/ 4620931 w 7498094"/>
                      <a:gd name="connsiteY41" fmla="*/ 448142 h 1003787"/>
                      <a:gd name="connsiteX42" fmla="*/ 4595244 w 7498094"/>
                      <a:gd name="connsiteY42" fmla="*/ 458015 h 1003787"/>
                      <a:gd name="connsiteX43" fmla="*/ 4569508 w 7498094"/>
                      <a:gd name="connsiteY43" fmla="*/ 469037 h 1003787"/>
                      <a:gd name="connsiteX44" fmla="*/ 4563326 w 7498094"/>
                      <a:gd name="connsiteY44" fmla="*/ 471769 h 1003787"/>
                      <a:gd name="connsiteX45" fmla="*/ 4557144 w 7498094"/>
                      <a:gd name="connsiteY45" fmla="*/ 474788 h 1003787"/>
                      <a:gd name="connsiteX46" fmla="*/ 4544875 w 7498094"/>
                      <a:gd name="connsiteY46" fmla="*/ 480827 h 1003787"/>
                      <a:gd name="connsiteX47" fmla="*/ 4521009 w 7498094"/>
                      <a:gd name="connsiteY47" fmla="*/ 494437 h 1003787"/>
                      <a:gd name="connsiteX48" fmla="*/ 4430575 w 7498094"/>
                      <a:gd name="connsiteY48" fmla="*/ 559135 h 1003787"/>
                      <a:gd name="connsiteX49" fmla="*/ 4257088 w 7498094"/>
                      <a:gd name="connsiteY49" fmla="*/ 703916 h 1003787"/>
                      <a:gd name="connsiteX50" fmla="*/ 4163540 w 7498094"/>
                      <a:gd name="connsiteY50" fmla="*/ 770195 h 1003787"/>
                      <a:gd name="connsiteX51" fmla="*/ 4151175 w 7498094"/>
                      <a:gd name="connsiteY51" fmla="*/ 777623 h 1003787"/>
                      <a:gd name="connsiteX52" fmla="*/ 4138427 w 7498094"/>
                      <a:gd name="connsiteY52" fmla="*/ 784572 h 1003787"/>
                      <a:gd name="connsiteX53" fmla="*/ 4112452 w 7498094"/>
                      <a:gd name="connsiteY53" fmla="*/ 797656 h 1003787"/>
                      <a:gd name="connsiteX54" fmla="*/ 4099033 w 7498094"/>
                      <a:gd name="connsiteY54" fmla="*/ 803503 h 1003787"/>
                      <a:gd name="connsiteX55" fmla="*/ 4085422 w 7498094"/>
                      <a:gd name="connsiteY55" fmla="*/ 809062 h 1003787"/>
                      <a:gd name="connsiteX56" fmla="*/ 4071428 w 7498094"/>
                      <a:gd name="connsiteY56" fmla="*/ 813711 h 1003787"/>
                      <a:gd name="connsiteX57" fmla="*/ 4057243 w 7498094"/>
                      <a:gd name="connsiteY57" fmla="*/ 817976 h 1003787"/>
                      <a:gd name="connsiteX58" fmla="*/ 4042865 w 7498094"/>
                      <a:gd name="connsiteY58" fmla="*/ 821570 h 1003787"/>
                      <a:gd name="connsiteX59" fmla="*/ 4028153 w 7498094"/>
                      <a:gd name="connsiteY59" fmla="*/ 824206 h 1003787"/>
                      <a:gd name="connsiteX60" fmla="*/ 3998295 w 7498094"/>
                      <a:gd name="connsiteY60" fmla="*/ 827273 h 1003787"/>
                      <a:gd name="connsiteX61" fmla="*/ 3983200 w 7498094"/>
                      <a:gd name="connsiteY61" fmla="*/ 827177 h 1003787"/>
                      <a:gd name="connsiteX62" fmla="*/ 3968103 w 7498094"/>
                      <a:gd name="connsiteY62" fmla="*/ 826363 h 1003787"/>
                      <a:gd name="connsiteX63" fmla="*/ 3938246 w 7498094"/>
                      <a:gd name="connsiteY63" fmla="*/ 821187 h 1003787"/>
                      <a:gd name="connsiteX64" fmla="*/ 3923533 w 7498094"/>
                      <a:gd name="connsiteY64" fmla="*/ 817401 h 1003787"/>
                      <a:gd name="connsiteX65" fmla="*/ 3908917 w 7498094"/>
                      <a:gd name="connsiteY65" fmla="*/ 811986 h 1003787"/>
                      <a:gd name="connsiteX66" fmla="*/ 3882270 w 7498094"/>
                      <a:gd name="connsiteY66" fmla="*/ 799813 h 1003787"/>
                      <a:gd name="connsiteX67" fmla="*/ 3879107 w 7498094"/>
                      <a:gd name="connsiteY67" fmla="*/ 798231 h 1003787"/>
                      <a:gd name="connsiteX68" fmla="*/ 3875274 w 7498094"/>
                      <a:gd name="connsiteY68" fmla="*/ 796170 h 1003787"/>
                      <a:gd name="connsiteX69" fmla="*/ 3868995 w 7498094"/>
                      <a:gd name="connsiteY69" fmla="*/ 792528 h 1003787"/>
                      <a:gd name="connsiteX70" fmla="*/ 3856439 w 7498094"/>
                      <a:gd name="connsiteY70" fmla="*/ 785147 h 1003787"/>
                      <a:gd name="connsiteX71" fmla="*/ 3831998 w 7498094"/>
                      <a:gd name="connsiteY71" fmla="*/ 769524 h 1003787"/>
                      <a:gd name="connsiteX72" fmla="*/ 3739839 w 7498094"/>
                      <a:gd name="connsiteY72" fmla="*/ 700417 h 1003787"/>
                      <a:gd name="connsiteX73" fmla="*/ 3652329 w 7498094"/>
                      <a:gd name="connsiteY73" fmla="*/ 628530 h 1003787"/>
                      <a:gd name="connsiteX74" fmla="*/ 3607806 w 7498094"/>
                      <a:gd name="connsiteY74" fmla="*/ 595366 h 1003787"/>
                      <a:gd name="connsiteX75" fmla="*/ 3584947 w 7498094"/>
                      <a:gd name="connsiteY75" fmla="*/ 580174 h 1003787"/>
                      <a:gd name="connsiteX76" fmla="*/ 3561464 w 7498094"/>
                      <a:gd name="connsiteY76" fmla="*/ 566612 h 1003787"/>
                      <a:gd name="connsiteX77" fmla="*/ 3512820 w 7498094"/>
                      <a:gd name="connsiteY77" fmla="*/ 544902 h 1003787"/>
                      <a:gd name="connsiteX78" fmla="*/ 3462068 w 7498094"/>
                      <a:gd name="connsiteY78" fmla="*/ 532729 h 1003787"/>
                      <a:gd name="connsiteX79" fmla="*/ 3358551 w 7498094"/>
                      <a:gd name="connsiteY79" fmla="*/ 540445 h 1003787"/>
                      <a:gd name="connsiteX80" fmla="*/ 3345803 w 7498094"/>
                      <a:gd name="connsiteY80" fmla="*/ 544183 h 1003787"/>
                      <a:gd name="connsiteX81" fmla="*/ 3333151 w 7498094"/>
                      <a:gd name="connsiteY81" fmla="*/ 548209 h 1003787"/>
                      <a:gd name="connsiteX82" fmla="*/ 3320643 w 7498094"/>
                      <a:gd name="connsiteY82" fmla="*/ 552809 h 1003787"/>
                      <a:gd name="connsiteX83" fmla="*/ 3308326 w 7498094"/>
                      <a:gd name="connsiteY83" fmla="*/ 557698 h 1003787"/>
                      <a:gd name="connsiteX84" fmla="*/ 3296297 w 7498094"/>
                      <a:gd name="connsiteY84" fmla="*/ 562922 h 1003787"/>
                      <a:gd name="connsiteX85" fmla="*/ 3284076 w 7498094"/>
                      <a:gd name="connsiteY85" fmla="*/ 568577 h 1003787"/>
                      <a:gd name="connsiteX86" fmla="*/ 3271520 w 7498094"/>
                      <a:gd name="connsiteY86" fmla="*/ 574950 h 1003787"/>
                      <a:gd name="connsiteX87" fmla="*/ 3265242 w 7498094"/>
                      <a:gd name="connsiteY87" fmla="*/ 578114 h 1003787"/>
                      <a:gd name="connsiteX88" fmla="*/ 3262079 w 7498094"/>
                      <a:gd name="connsiteY88" fmla="*/ 579695 h 1003787"/>
                      <a:gd name="connsiteX89" fmla="*/ 3259539 w 7498094"/>
                      <a:gd name="connsiteY89" fmla="*/ 581037 h 1003787"/>
                      <a:gd name="connsiteX90" fmla="*/ 3063959 w 7498094"/>
                      <a:gd name="connsiteY90" fmla="*/ 690736 h 1003787"/>
                      <a:gd name="connsiteX91" fmla="*/ 2962838 w 7498094"/>
                      <a:gd name="connsiteY91" fmla="*/ 742207 h 1003787"/>
                      <a:gd name="connsiteX92" fmla="*/ 2855200 w 7498094"/>
                      <a:gd name="connsiteY92" fmla="*/ 782703 h 1003787"/>
                      <a:gd name="connsiteX93" fmla="*/ 2739414 w 7498094"/>
                      <a:gd name="connsiteY93" fmla="*/ 800915 h 1003787"/>
                      <a:gd name="connsiteX94" fmla="*/ 2622383 w 7498094"/>
                      <a:gd name="connsiteY94" fmla="*/ 784093 h 1003787"/>
                      <a:gd name="connsiteX95" fmla="*/ 2517140 w 7498094"/>
                      <a:gd name="connsiteY95" fmla="*/ 733964 h 1003787"/>
                      <a:gd name="connsiteX96" fmla="*/ 2493418 w 7498094"/>
                      <a:gd name="connsiteY96" fmla="*/ 717718 h 1003787"/>
                      <a:gd name="connsiteX97" fmla="*/ 2470845 w 7498094"/>
                      <a:gd name="connsiteY97" fmla="*/ 700273 h 1003787"/>
                      <a:gd name="connsiteX98" fmla="*/ 2448896 w 7498094"/>
                      <a:gd name="connsiteY98" fmla="*/ 681726 h 1003787"/>
                      <a:gd name="connsiteX99" fmla="*/ 2438113 w 7498094"/>
                      <a:gd name="connsiteY99" fmla="*/ 672237 h 1003787"/>
                      <a:gd name="connsiteX100" fmla="*/ 2428144 w 7498094"/>
                      <a:gd name="connsiteY100" fmla="*/ 662796 h 1003787"/>
                      <a:gd name="connsiteX101" fmla="*/ 2408208 w 7498094"/>
                      <a:gd name="connsiteY101" fmla="*/ 643483 h 1003787"/>
                      <a:gd name="connsiteX102" fmla="*/ 2389038 w 7498094"/>
                      <a:gd name="connsiteY102" fmla="*/ 623354 h 1003787"/>
                      <a:gd name="connsiteX103" fmla="*/ 2352567 w 7498094"/>
                      <a:gd name="connsiteY103" fmla="*/ 582427 h 1003787"/>
                      <a:gd name="connsiteX104" fmla="*/ 2283269 w 7498094"/>
                      <a:gd name="connsiteY104" fmla="*/ 500667 h 1003787"/>
                      <a:gd name="connsiteX105" fmla="*/ 2139495 w 7498094"/>
                      <a:gd name="connsiteY105" fmla="*/ 355552 h 1003787"/>
                      <a:gd name="connsiteX106" fmla="*/ 2057448 w 7498094"/>
                      <a:gd name="connsiteY106" fmla="*/ 308442 h 1003787"/>
                      <a:gd name="connsiteX107" fmla="*/ 1969650 w 7498094"/>
                      <a:gd name="connsiteY107" fmla="*/ 295646 h 1003787"/>
                      <a:gd name="connsiteX108" fmla="*/ 1925847 w 7498094"/>
                      <a:gd name="connsiteY108" fmla="*/ 304129 h 1003787"/>
                      <a:gd name="connsiteX109" fmla="*/ 1904425 w 7498094"/>
                      <a:gd name="connsiteY109" fmla="*/ 311605 h 1003787"/>
                      <a:gd name="connsiteX110" fmla="*/ 1883722 w 7498094"/>
                      <a:gd name="connsiteY110" fmla="*/ 320807 h 1003787"/>
                      <a:gd name="connsiteX111" fmla="*/ 1873897 w 7498094"/>
                      <a:gd name="connsiteY111" fmla="*/ 325839 h 1003787"/>
                      <a:gd name="connsiteX112" fmla="*/ 1868961 w 7498094"/>
                      <a:gd name="connsiteY112" fmla="*/ 328331 h 1003787"/>
                      <a:gd name="connsiteX113" fmla="*/ 1863641 w 7498094"/>
                      <a:gd name="connsiteY113" fmla="*/ 331446 h 1003787"/>
                      <a:gd name="connsiteX114" fmla="*/ 1843130 w 7498094"/>
                      <a:gd name="connsiteY114" fmla="*/ 344050 h 1003787"/>
                      <a:gd name="connsiteX115" fmla="*/ 1807186 w 7498094"/>
                      <a:gd name="connsiteY115" fmla="*/ 372517 h 1003787"/>
                      <a:gd name="connsiteX116" fmla="*/ 1737312 w 7498094"/>
                      <a:gd name="connsiteY116" fmla="*/ 440474 h 1003787"/>
                      <a:gd name="connsiteX117" fmla="*/ 1666384 w 7498094"/>
                      <a:gd name="connsiteY117" fmla="*/ 510492 h 1003787"/>
                      <a:gd name="connsiteX118" fmla="*/ 1585919 w 7498094"/>
                      <a:gd name="connsiteY118" fmla="*/ 574136 h 1003787"/>
                      <a:gd name="connsiteX119" fmla="*/ 1562148 w 7498094"/>
                      <a:gd name="connsiteY119" fmla="*/ 587219 h 1003787"/>
                      <a:gd name="connsiteX120" fmla="*/ 1555870 w 7498094"/>
                      <a:gd name="connsiteY120" fmla="*/ 590191 h 1003787"/>
                      <a:gd name="connsiteX121" fmla="*/ 1549352 w 7498094"/>
                      <a:gd name="connsiteY121" fmla="*/ 592874 h 1003787"/>
                      <a:gd name="connsiteX122" fmla="*/ 1542595 w 7498094"/>
                      <a:gd name="connsiteY122" fmla="*/ 595462 h 1003787"/>
                      <a:gd name="connsiteX123" fmla="*/ 1534927 w 7498094"/>
                      <a:gd name="connsiteY123" fmla="*/ 597906 h 1003787"/>
                      <a:gd name="connsiteX124" fmla="*/ 1531141 w 7498094"/>
                      <a:gd name="connsiteY124" fmla="*/ 599105 h 1003787"/>
                      <a:gd name="connsiteX125" fmla="*/ 1528122 w 7498094"/>
                      <a:gd name="connsiteY125" fmla="*/ 599823 h 1003787"/>
                      <a:gd name="connsiteX126" fmla="*/ 1522323 w 7498094"/>
                      <a:gd name="connsiteY126" fmla="*/ 601165 h 1003787"/>
                      <a:gd name="connsiteX127" fmla="*/ 1517818 w 7498094"/>
                      <a:gd name="connsiteY127" fmla="*/ 602028 h 1003787"/>
                      <a:gd name="connsiteX128" fmla="*/ 1514319 w 7498094"/>
                      <a:gd name="connsiteY128" fmla="*/ 602507 h 1003787"/>
                      <a:gd name="connsiteX129" fmla="*/ 1507370 w 7498094"/>
                      <a:gd name="connsiteY129" fmla="*/ 603418 h 1003787"/>
                      <a:gd name="connsiteX130" fmla="*/ 1479047 w 7498094"/>
                      <a:gd name="connsiteY130" fmla="*/ 604903 h 1003787"/>
                      <a:gd name="connsiteX131" fmla="*/ 1423550 w 7498094"/>
                      <a:gd name="connsiteY131" fmla="*/ 593306 h 1003787"/>
                      <a:gd name="connsiteX132" fmla="*/ 1376536 w 7498094"/>
                      <a:gd name="connsiteY132" fmla="*/ 567954 h 1003787"/>
                      <a:gd name="connsiteX133" fmla="*/ 1366185 w 7498094"/>
                      <a:gd name="connsiteY133" fmla="*/ 560621 h 1003787"/>
                      <a:gd name="connsiteX134" fmla="*/ 1356216 w 7498094"/>
                      <a:gd name="connsiteY134" fmla="*/ 553097 h 1003787"/>
                      <a:gd name="connsiteX135" fmla="*/ 1337526 w 7498094"/>
                      <a:gd name="connsiteY135" fmla="*/ 537809 h 1003787"/>
                      <a:gd name="connsiteX136" fmla="*/ 1302397 w 7498094"/>
                      <a:gd name="connsiteY136" fmla="*/ 507712 h 1003787"/>
                      <a:gd name="connsiteX137" fmla="*/ 1285432 w 7498094"/>
                      <a:gd name="connsiteY137" fmla="*/ 493671 h 1003787"/>
                      <a:gd name="connsiteX138" fmla="*/ 1268227 w 7498094"/>
                      <a:gd name="connsiteY138" fmla="*/ 480395 h 1003787"/>
                      <a:gd name="connsiteX139" fmla="*/ 1263626 w 7498094"/>
                      <a:gd name="connsiteY139" fmla="*/ 476993 h 1003787"/>
                      <a:gd name="connsiteX140" fmla="*/ 1261374 w 7498094"/>
                      <a:gd name="connsiteY140" fmla="*/ 475315 h 1003787"/>
                      <a:gd name="connsiteX141" fmla="*/ 1259600 w 7498094"/>
                      <a:gd name="connsiteY141" fmla="*/ 474069 h 1003787"/>
                      <a:gd name="connsiteX142" fmla="*/ 1251358 w 7498094"/>
                      <a:gd name="connsiteY142" fmla="*/ 468654 h 1003787"/>
                      <a:gd name="connsiteX143" fmla="*/ 1234105 w 7498094"/>
                      <a:gd name="connsiteY143" fmla="*/ 459213 h 1003787"/>
                      <a:gd name="connsiteX144" fmla="*/ 1197346 w 7498094"/>
                      <a:gd name="connsiteY144" fmla="*/ 445938 h 1003787"/>
                      <a:gd name="connsiteX145" fmla="*/ 1158240 w 7498094"/>
                      <a:gd name="connsiteY145" fmla="*/ 440331 h 1003787"/>
                      <a:gd name="connsiteX146" fmla="*/ 1077583 w 7498094"/>
                      <a:gd name="connsiteY146" fmla="*/ 446944 h 1003787"/>
                      <a:gd name="connsiteX147" fmla="*/ 997933 w 7498094"/>
                      <a:gd name="connsiteY147" fmla="*/ 468846 h 1003787"/>
                      <a:gd name="connsiteX148" fmla="*/ 844143 w 7498094"/>
                      <a:gd name="connsiteY148" fmla="*/ 529135 h 1003787"/>
                      <a:gd name="connsiteX149" fmla="*/ 767559 w 7498094"/>
                      <a:gd name="connsiteY149" fmla="*/ 558369 h 1003787"/>
                      <a:gd name="connsiteX150" fmla="*/ 687957 w 7498094"/>
                      <a:gd name="connsiteY150" fmla="*/ 579503 h 1003787"/>
                      <a:gd name="connsiteX151" fmla="*/ 602603 w 7498094"/>
                      <a:gd name="connsiteY151" fmla="*/ 577587 h 1003787"/>
                      <a:gd name="connsiteX152" fmla="*/ 562155 w 7498094"/>
                      <a:gd name="connsiteY152" fmla="*/ 559087 h 1003787"/>
                      <a:gd name="connsiteX153" fmla="*/ 530764 w 7498094"/>
                      <a:gd name="connsiteY153" fmla="*/ 529183 h 1003787"/>
                      <a:gd name="connsiteX154" fmla="*/ 509342 w 7498094"/>
                      <a:gd name="connsiteY154" fmla="*/ 493814 h 1003787"/>
                      <a:gd name="connsiteX155" fmla="*/ 505556 w 7498094"/>
                      <a:gd name="connsiteY155" fmla="*/ 485188 h 1003787"/>
                      <a:gd name="connsiteX156" fmla="*/ 503783 w 7498094"/>
                      <a:gd name="connsiteY156" fmla="*/ 481018 h 1003787"/>
                      <a:gd name="connsiteX157" fmla="*/ 502920 w 7498094"/>
                      <a:gd name="connsiteY157" fmla="*/ 478958 h 1003787"/>
                      <a:gd name="connsiteX158" fmla="*/ 501866 w 7498094"/>
                      <a:gd name="connsiteY158" fmla="*/ 476226 h 1003787"/>
                      <a:gd name="connsiteX159" fmla="*/ 495492 w 7498094"/>
                      <a:gd name="connsiteY159" fmla="*/ 458973 h 1003787"/>
                      <a:gd name="connsiteX160" fmla="*/ 474070 w 7498094"/>
                      <a:gd name="connsiteY160" fmla="*/ 390585 h 1003787"/>
                      <a:gd name="connsiteX161" fmla="*/ 437024 w 7498094"/>
                      <a:gd name="connsiteY161" fmla="*/ 263249 h 1003787"/>
                      <a:gd name="connsiteX162" fmla="*/ 412103 w 7498094"/>
                      <a:gd name="connsiteY162" fmla="*/ 208040 h 1003787"/>
                      <a:gd name="connsiteX163" fmla="*/ 378364 w 7498094"/>
                      <a:gd name="connsiteY163" fmla="*/ 161506 h 1003787"/>
                      <a:gd name="connsiteX164" fmla="*/ 336622 w 7498094"/>
                      <a:gd name="connsiteY164" fmla="*/ 124939 h 1003787"/>
                      <a:gd name="connsiteX165" fmla="*/ 325312 w 7498094"/>
                      <a:gd name="connsiteY165" fmla="*/ 117319 h 1003787"/>
                      <a:gd name="connsiteX166" fmla="*/ 313906 w 7498094"/>
                      <a:gd name="connsiteY166" fmla="*/ 110322 h 1003787"/>
                      <a:gd name="connsiteX167" fmla="*/ 290183 w 7498094"/>
                      <a:gd name="connsiteY167" fmla="*/ 97479 h 1003787"/>
                      <a:gd name="connsiteX168" fmla="*/ 194909 w 7498094"/>
                      <a:gd name="connsiteY168" fmla="*/ 58708 h 1003787"/>
                      <a:gd name="connsiteX169" fmla="*/ 24633 w 7498094"/>
                      <a:gd name="connsiteY169" fmla="*/ 18403 h 1003787"/>
                      <a:gd name="connsiteX170" fmla="*/ 0 w 7498094"/>
                      <a:gd name="connsiteY170" fmla="*/ 14952 h 1003787"/>
                      <a:gd name="connsiteX171" fmla="*/ 5559 w 7498094"/>
                      <a:gd name="connsiteY171" fmla="*/ 0 h 1003787"/>
                      <a:gd name="connsiteX172" fmla="*/ 26742 w 7498094"/>
                      <a:gd name="connsiteY172" fmla="*/ 2109 h 1003787"/>
                      <a:gd name="connsiteX173" fmla="*/ 201858 w 7498094"/>
                      <a:gd name="connsiteY173" fmla="*/ 36662 h 1003787"/>
                      <a:gd name="connsiteX174" fmla="*/ 301685 w 7498094"/>
                      <a:gd name="connsiteY174" fmla="*/ 73277 h 1003787"/>
                      <a:gd name="connsiteX175" fmla="*/ 327229 w 7498094"/>
                      <a:gd name="connsiteY175" fmla="*/ 86120 h 1003787"/>
                      <a:gd name="connsiteX176" fmla="*/ 340120 w 7498094"/>
                      <a:gd name="connsiteY176" fmla="*/ 93453 h 1003787"/>
                      <a:gd name="connsiteX177" fmla="*/ 352725 w 7498094"/>
                      <a:gd name="connsiteY177" fmla="*/ 101408 h 1003787"/>
                      <a:gd name="connsiteX178" fmla="*/ 400362 w 7498094"/>
                      <a:gd name="connsiteY178" fmla="*/ 140611 h 1003787"/>
                      <a:gd name="connsiteX179" fmla="*/ 439899 w 7498094"/>
                      <a:gd name="connsiteY179" fmla="*/ 191602 h 1003787"/>
                      <a:gd name="connsiteX180" fmla="*/ 469037 w 7498094"/>
                      <a:gd name="connsiteY180" fmla="*/ 251125 h 1003787"/>
                      <a:gd name="connsiteX181" fmla="*/ 510252 w 7498094"/>
                      <a:gd name="connsiteY181" fmla="*/ 379946 h 1003787"/>
                      <a:gd name="connsiteX182" fmla="*/ 532585 w 7498094"/>
                      <a:gd name="connsiteY182" fmla="*/ 445219 h 1003787"/>
                      <a:gd name="connsiteX183" fmla="*/ 539007 w 7498094"/>
                      <a:gd name="connsiteY183" fmla="*/ 461418 h 1003787"/>
                      <a:gd name="connsiteX184" fmla="*/ 539630 w 7498094"/>
                      <a:gd name="connsiteY184" fmla="*/ 462903 h 1003787"/>
                      <a:gd name="connsiteX185" fmla="*/ 540541 w 7498094"/>
                      <a:gd name="connsiteY185" fmla="*/ 464964 h 1003787"/>
                      <a:gd name="connsiteX186" fmla="*/ 542410 w 7498094"/>
                      <a:gd name="connsiteY186" fmla="*/ 469085 h 1003787"/>
                      <a:gd name="connsiteX187" fmla="*/ 546148 w 7498094"/>
                      <a:gd name="connsiteY187" fmla="*/ 476897 h 1003787"/>
                      <a:gd name="connsiteX188" fmla="*/ 563161 w 7498094"/>
                      <a:gd name="connsiteY188" fmla="*/ 503399 h 1003787"/>
                      <a:gd name="connsiteX189" fmla="*/ 613530 w 7498094"/>
                      <a:gd name="connsiteY189" fmla="*/ 535748 h 1003787"/>
                      <a:gd name="connsiteX190" fmla="*/ 680289 w 7498094"/>
                      <a:gd name="connsiteY190" fmla="*/ 535317 h 1003787"/>
                      <a:gd name="connsiteX191" fmla="*/ 752128 w 7498094"/>
                      <a:gd name="connsiteY191" fmla="*/ 514566 h 1003787"/>
                      <a:gd name="connsiteX192" fmla="*/ 825596 w 7498094"/>
                      <a:gd name="connsiteY192" fmla="*/ 484852 h 1003787"/>
                      <a:gd name="connsiteX193" fmla="*/ 981111 w 7498094"/>
                      <a:gd name="connsiteY193" fmla="*/ 420394 h 1003787"/>
                      <a:gd name="connsiteX194" fmla="*/ 1067040 w 7498094"/>
                      <a:gd name="connsiteY194" fmla="*/ 395473 h 1003787"/>
                      <a:gd name="connsiteX195" fmla="*/ 1160828 w 7498094"/>
                      <a:gd name="connsiteY195" fmla="*/ 386559 h 1003787"/>
                      <a:gd name="connsiteX196" fmla="*/ 1209855 w 7498094"/>
                      <a:gd name="connsiteY196" fmla="*/ 392885 h 1003787"/>
                      <a:gd name="connsiteX197" fmla="*/ 1257732 w 7498094"/>
                      <a:gd name="connsiteY197" fmla="*/ 409323 h 1003787"/>
                      <a:gd name="connsiteX198" fmla="*/ 1280304 w 7498094"/>
                      <a:gd name="connsiteY198" fmla="*/ 421304 h 1003787"/>
                      <a:gd name="connsiteX199" fmla="*/ 1291087 w 7498094"/>
                      <a:gd name="connsiteY199" fmla="*/ 428206 h 1003787"/>
                      <a:gd name="connsiteX200" fmla="*/ 1294010 w 7498094"/>
                      <a:gd name="connsiteY200" fmla="*/ 430219 h 1003787"/>
                      <a:gd name="connsiteX201" fmla="*/ 1296311 w 7498094"/>
                      <a:gd name="connsiteY201" fmla="*/ 431848 h 1003787"/>
                      <a:gd name="connsiteX202" fmla="*/ 1300959 w 7498094"/>
                      <a:gd name="connsiteY202" fmla="*/ 435155 h 1003787"/>
                      <a:gd name="connsiteX203" fmla="*/ 1320081 w 7498094"/>
                      <a:gd name="connsiteY203" fmla="*/ 449484 h 1003787"/>
                      <a:gd name="connsiteX204" fmla="*/ 1338676 w 7498094"/>
                      <a:gd name="connsiteY204" fmla="*/ 464389 h 1003787"/>
                      <a:gd name="connsiteX205" fmla="*/ 1408837 w 7498094"/>
                      <a:gd name="connsiteY205" fmla="*/ 520125 h 1003787"/>
                      <a:gd name="connsiteX206" fmla="*/ 1444302 w 7498094"/>
                      <a:gd name="connsiteY206" fmla="*/ 538959 h 1003787"/>
                      <a:gd name="connsiteX207" fmla="*/ 1480916 w 7498094"/>
                      <a:gd name="connsiteY207" fmla="*/ 546244 h 1003787"/>
                      <a:gd name="connsiteX208" fmla="*/ 1499942 w 7498094"/>
                      <a:gd name="connsiteY208" fmla="*/ 544998 h 1003787"/>
                      <a:gd name="connsiteX209" fmla="*/ 1508568 w 7498094"/>
                      <a:gd name="connsiteY209" fmla="*/ 543752 h 1003787"/>
                      <a:gd name="connsiteX210" fmla="*/ 1514367 w 7498094"/>
                      <a:gd name="connsiteY210" fmla="*/ 542362 h 1003787"/>
                      <a:gd name="connsiteX211" fmla="*/ 1517147 w 7498094"/>
                      <a:gd name="connsiteY211" fmla="*/ 541643 h 1003787"/>
                      <a:gd name="connsiteX212" fmla="*/ 1519016 w 7498094"/>
                      <a:gd name="connsiteY212" fmla="*/ 540972 h 1003787"/>
                      <a:gd name="connsiteX213" fmla="*/ 1522706 w 7498094"/>
                      <a:gd name="connsiteY213" fmla="*/ 539678 h 1003787"/>
                      <a:gd name="connsiteX214" fmla="*/ 1527115 w 7498094"/>
                      <a:gd name="connsiteY214" fmla="*/ 537905 h 1003787"/>
                      <a:gd name="connsiteX215" fmla="*/ 1531620 w 7498094"/>
                      <a:gd name="connsiteY215" fmla="*/ 536036 h 1003787"/>
                      <a:gd name="connsiteX216" fmla="*/ 1536173 w 7498094"/>
                      <a:gd name="connsiteY216" fmla="*/ 533783 h 1003787"/>
                      <a:gd name="connsiteX217" fmla="*/ 1554384 w 7498094"/>
                      <a:gd name="connsiteY217" fmla="*/ 523528 h 1003787"/>
                      <a:gd name="connsiteX218" fmla="*/ 1625169 w 7498094"/>
                      <a:gd name="connsiteY218" fmla="*/ 466306 h 1003787"/>
                      <a:gd name="connsiteX219" fmla="*/ 1693749 w 7498094"/>
                      <a:gd name="connsiteY219" fmla="*/ 397822 h 1003787"/>
                      <a:gd name="connsiteX220" fmla="*/ 1766211 w 7498094"/>
                      <a:gd name="connsiteY220" fmla="*/ 326558 h 1003787"/>
                      <a:gd name="connsiteX221" fmla="*/ 1809007 w 7498094"/>
                      <a:gd name="connsiteY221" fmla="*/ 292675 h 1003787"/>
                      <a:gd name="connsiteX222" fmla="*/ 1831436 w 7498094"/>
                      <a:gd name="connsiteY222" fmla="*/ 278825 h 1003787"/>
                      <a:gd name="connsiteX223" fmla="*/ 1837043 w 7498094"/>
                      <a:gd name="connsiteY223" fmla="*/ 275518 h 1003787"/>
                      <a:gd name="connsiteX224" fmla="*/ 1843321 w 7498094"/>
                      <a:gd name="connsiteY224" fmla="*/ 272211 h 1003787"/>
                      <a:gd name="connsiteX225" fmla="*/ 1856021 w 7498094"/>
                      <a:gd name="connsiteY225" fmla="*/ 265694 h 1003787"/>
                      <a:gd name="connsiteX226" fmla="*/ 1881661 w 7498094"/>
                      <a:gd name="connsiteY226" fmla="*/ 254240 h 1003787"/>
                      <a:gd name="connsiteX227" fmla="*/ 1908259 w 7498094"/>
                      <a:gd name="connsiteY227" fmla="*/ 244942 h 1003787"/>
                      <a:gd name="connsiteX228" fmla="*/ 1964618 w 7498094"/>
                      <a:gd name="connsiteY228" fmla="*/ 234016 h 1003787"/>
                      <a:gd name="connsiteX229" fmla="*/ 2079062 w 7498094"/>
                      <a:gd name="connsiteY229" fmla="*/ 250693 h 1003787"/>
                      <a:gd name="connsiteX230" fmla="*/ 2176828 w 7498094"/>
                      <a:gd name="connsiteY230" fmla="*/ 306957 h 1003787"/>
                      <a:gd name="connsiteX231" fmla="*/ 2257581 w 7498094"/>
                      <a:gd name="connsiteY231" fmla="*/ 381096 h 1003787"/>
                      <a:gd name="connsiteX232" fmla="*/ 2328941 w 7498094"/>
                      <a:gd name="connsiteY232" fmla="*/ 462088 h 1003787"/>
                      <a:gd name="connsiteX233" fmla="*/ 2397233 w 7498094"/>
                      <a:gd name="connsiteY233" fmla="*/ 544087 h 1003787"/>
                      <a:gd name="connsiteX234" fmla="*/ 2432026 w 7498094"/>
                      <a:gd name="connsiteY234" fmla="*/ 583769 h 1003787"/>
                      <a:gd name="connsiteX235" fmla="*/ 2449854 w 7498094"/>
                      <a:gd name="connsiteY235" fmla="*/ 602843 h 1003787"/>
                      <a:gd name="connsiteX236" fmla="*/ 2468593 w 7498094"/>
                      <a:gd name="connsiteY236" fmla="*/ 621294 h 1003787"/>
                      <a:gd name="connsiteX237" fmla="*/ 2478226 w 7498094"/>
                      <a:gd name="connsiteY237" fmla="*/ 630543 h 1003787"/>
                      <a:gd name="connsiteX238" fmla="*/ 2487715 w 7498094"/>
                      <a:gd name="connsiteY238" fmla="*/ 638930 h 1003787"/>
                      <a:gd name="connsiteX239" fmla="*/ 2507028 w 7498094"/>
                      <a:gd name="connsiteY239" fmla="*/ 655560 h 1003787"/>
                      <a:gd name="connsiteX240" fmla="*/ 2527300 w 7498094"/>
                      <a:gd name="connsiteY240" fmla="*/ 671518 h 1003787"/>
                      <a:gd name="connsiteX241" fmla="*/ 2548339 w 7498094"/>
                      <a:gd name="connsiteY241" fmla="*/ 686279 h 1003787"/>
                      <a:gd name="connsiteX242" fmla="*/ 2639252 w 7498094"/>
                      <a:gd name="connsiteY242" fmla="*/ 730897 h 1003787"/>
                      <a:gd name="connsiteX243" fmla="*/ 2738695 w 7498094"/>
                      <a:gd name="connsiteY243" fmla="*/ 746329 h 1003787"/>
                      <a:gd name="connsiteX244" fmla="*/ 2840870 w 7498094"/>
                      <a:gd name="connsiteY244" fmla="*/ 731184 h 1003787"/>
                      <a:gd name="connsiteX245" fmla="*/ 3039805 w 7498094"/>
                      <a:gd name="connsiteY245" fmla="*/ 645975 h 1003787"/>
                      <a:gd name="connsiteX246" fmla="*/ 3237350 w 7498094"/>
                      <a:gd name="connsiteY246" fmla="*/ 538911 h 1003787"/>
                      <a:gd name="connsiteX247" fmla="*/ 3241088 w 7498094"/>
                      <a:gd name="connsiteY247" fmla="*/ 536994 h 1003787"/>
                      <a:gd name="connsiteX248" fmla="*/ 3244251 w 7498094"/>
                      <a:gd name="connsiteY248" fmla="*/ 535509 h 1003787"/>
                      <a:gd name="connsiteX249" fmla="*/ 3250577 w 7498094"/>
                      <a:gd name="connsiteY249" fmla="*/ 532441 h 1003787"/>
                      <a:gd name="connsiteX250" fmla="*/ 3263277 w 7498094"/>
                      <a:gd name="connsiteY250" fmla="*/ 526355 h 1003787"/>
                      <a:gd name="connsiteX251" fmla="*/ 3276744 w 7498094"/>
                      <a:gd name="connsiteY251" fmla="*/ 520413 h 1003787"/>
                      <a:gd name="connsiteX252" fmla="*/ 3290690 w 7498094"/>
                      <a:gd name="connsiteY252" fmla="*/ 514662 h 1003787"/>
                      <a:gd name="connsiteX253" fmla="*/ 3304684 w 7498094"/>
                      <a:gd name="connsiteY253" fmla="*/ 509438 h 1003787"/>
                      <a:gd name="connsiteX254" fmla="*/ 3318726 w 7498094"/>
                      <a:gd name="connsiteY254" fmla="*/ 504597 h 1003787"/>
                      <a:gd name="connsiteX255" fmla="*/ 3333055 w 7498094"/>
                      <a:gd name="connsiteY255" fmla="*/ 500332 h 1003787"/>
                      <a:gd name="connsiteX256" fmla="*/ 3347481 w 7498094"/>
                      <a:gd name="connsiteY256" fmla="*/ 496402 h 1003787"/>
                      <a:gd name="connsiteX257" fmla="*/ 3468203 w 7498094"/>
                      <a:gd name="connsiteY257" fmla="*/ 490076 h 1003787"/>
                      <a:gd name="connsiteX258" fmla="*/ 3526958 w 7498094"/>
                      <a:gd name="connsiteY258" fmla="*/ 505748 h 1003787"/>
                      <a:gd name="connsiteX259" fmla="*/ 3581065 w 7498094"/>
                      <a:gd name="connsiteY259" fmla="*/ 531483 h 1003787"/>
                      <a:gd name="connsiteX260" fmla="*/ 3606273 w 7498094"/>
                      <a:gd name="connsiteY260" fmla="*/ 546963 h 1003787"/>
                      <a:gd name="connsiteX261" fmla="*/ 3630283 w 7498094"/>
                      <a:gd name="connsiteY261" fmla="*/ 563784 h 1003787"/>
                      <a:gd name="connsiteX262" fmla="*/ 3675860 w 7498094"/>
                      <a:gd name="connsiteY262" fmla="*/ 599584 h 1003787"/>
                      <a:gd name="connsiteX263" fmla="*/ 3761932 w 7498094"/>
                      <a:gd name="connsiteY263" fmla="*/ 674059 h 1003787"/>
                      <a:gd name="connsiteX264" fmla="*/ 3849729 w 7498094"/>
                      <a:gd name="connsiteY264" fmla="*/ 743549 h 1003787"/>
                      <a:gd name="connsiteX265" fmla="*/ 3872781 w 7498094"/>
                      <a:gd name="connsiteY265" fmla="*/ 759077 h 1003787"/>
                      <a:gd name="connsiteX266" fmla="*/ 3884571 w 7498094"/>
                      <a:gd name="connsiteY266" fmla="*/ 766361 h 1003787"/>
                      <a:gd name="connsiteX267" fmla="*/ 3890465 w 7498094"/>
                      <a:gd name="connsiteY267" fmla="*/ 770004 h 1003787"/>
                      <a:gd name="connsiteX268" fmla="*/ 3892814 w 7498094"/>
                      <a:gd name="connsiteY268" fmla="*/ 771393 h 1003787"/>
                      <a:gd name="connsiteX269" fmla="*/ 3895977 w 7498094"/>
                      <a:gd name="connsiteY269" fmla="*/ 773023 h 1003787"/>
                      <a:gd name="connsiteX270" fmla="*/ 3920658 w 7498094"/>
                      <a:gd name="connsiteY270" fmla="*/ 785052 h 1003787"/>
                      <a:gd name="connsiteX271" fmla="*/ 3932543 w 7498094"/>
                      <a:gd name="connsiteY271" fmla="*/ 789796 h 1003787"/>
                      <a:gd name="connsiteX272" fmla="*/ 3945291 w 7498094"/>
                      <a:gd name="connsiteY272" fmla="*/ 793391 h 1003787"/>
                      <a:gd name="connsiteX273" fmla="*/ 4050725 w 7498094"/>
                      <a:gd name="connsiteY273" fmla="*/ 792911 h 1003787"/>
                      <a:gd name="connsiteX274" fmla="*/ 4063808 w 7498094"/>
                      <a:gd name="connsiteY274" fmla="*/ 789269 h 1003787"/>
                      <a:gd name="connsiteX275" fmla="*/ 4076796 w 7498094"/>
                      <a:gd name="connsiteY275" fmla="*/ 785195 h 1003787"/>
                      <a:gd name="connsiteX276" fmla="*/ 4089592 w 7498094"/>
                      <a:gd name="connsiteY276" fmla="*/ 780260 h 1003787"/>
                      <a:gd name="connsiteX277" fmla="*/ 4102292 w 7498094"/>
                      <a:gd name="connsiteY277" fmla="*/ 775083 h 1003787"/>
                      <a:gd name="connsiteX278" fmla="*/ 4127165 w 7498094"/>
                      <a:gd name="connsiteY278" fmla="*/ 763150 h 1003787"/>
                      <a:gd name="connsiteX279" fmla="*/ 4139434 w 7498094"/>
                      <a:gd name="connsiteY279" fmla="*/ 756776 h 1003787"/>
                      <a:gd name="connsiteX280" fmla="*/ 4151511 w 7498094"/>
                      <a:gd name="connsiteY280" fmla="*/ 749827 h 1003787"/>
                      <a:gd name="connsiteX281" fmla="*/ 4243909 w 7498094"/>
                      <a:gd name="connsiteY281" fmla="*/ 686998 h 1003787"/>
                      <a:gd name="connsiteX282" fmla="*/ 4419025 w 7498094"/>
                      <a:gd name="connsiteY282" fmla="*/ 544566 h 1003787"/>
                      <a:gd name="connsiteX283" fmla="*/ 4511711 w 7498094"/>
                      <a:gd name="connsiteY283" fmla="*/ 479054 h 1003787"/>
                      <a:gd name="connsiteX284" fmla="*/ 4536584 w 7498094"/>
                      <a:gd name="connsiteY284" fmla="*/ 464964 h 1003787"/>
                      <a:gd name="connsiteX285" fmla="*/ 4549524 w 7498094"/>
                      <a:gd name="connsiteY285" fmla="*/ 458686 h 1003787"/>
                      <a:gd name="connsiteX286" fmla="*/ 4555946 w 7498094"/>
                      <a:gd name="connsiteY286" fmla="*/ 455571 h 1003787"/>
                      <a:gd name="connsiteX287" fmla="*/ 4562560 w 7498094"/>
                      <a:gd name="connsiteY287" fmla="*/ 452695 h 1003787"/>
                      <a:gd name="connsiteX288" fmla="*/ 4588343 w 7498094"/>
                      <a:gd name="connsiteY288" fmla="*/ 441768 h 1003787"/>
                      <a:gd name="connsiteX289" fmla="*/ 4614941 w 7498094"/>
                      <a:gd name="connsiteY289" fmla="*/ 431704 h 1003787"/>
                      <a:gd name="connsiteX290" fmla="*/ 4724400 w 7498094"/>
                      <a:gd name="connsiteY290" fmla="*/ 402998 h 1003787"/>
                      <a:gd name="connsiteX291" fmla="*/ 4837742 w 7498094"/>
                      <a:gd name="connsiteY291" fmla="*/ 402087 h 1003787"/>
                      <a:gd name="connsiteX292" fmla="*/ 4945381 w 7498094"/>
                      <a:gd name="connsiteY292" fmla="*/ 436161 h 1003787"/>
                      <a:gd name="connsiteX293" fmla="*/ 5040032 w 7498094"/>
                      <a:gd name="connsiteY293" fmla="*/ 495396 h 1003787"/>
                      <a:gd name="connsiteX294" fmla="*/ 5205802 w 7498094"/>
                      <a:gd name="connsiteY294" fmla="*/ 638163 h 1003787"/>
                      <a:gd name="connsiteX295" fmla="*/ 5369273 w 7498094"/>
                      <a:gd name="connsiteY295" fmla="*/ 775323 h 1003787"/>
                      <a:gd name="connsiteX296" fmla="*/ 5455920 w 7498094"/>
                      <a:gd name="connsiteY296" fmla="*/ 833408 h 1003787"/>
                      <a:gd name="connsiteX297" fmla="*/ 5547600 w 7498094"/>
                      <a:gd name="connsiteY297" fmla="*/ 878552 h 1003787"/>
                      <a:gd name="connsiteX298" fmla="*/ 5643785 w 7498094"/>
                      <a:gd name="connsiteY298" fmla="*/ 905007 h 1003787"/>
                      <a:gd name="connsiteX299" fmla="*/ 5741455 w 7498094"/>
                      <a:gd name="connsiteY299" fmla="*/ 908218 h 1003787"/>
                      <a:gd name="connsiteX300" fmla="*/ 5836249 w 7498094"/>
                      <a:gd name="connsiteY300" fmla="*/ 888569 h 1003787"/>
                      <a:gd name="connsiteX301" fmla="*/ 5859013 w 7498094"/>
                      <a:gd name="connsiteY301" fmla="*/ 880517 h 1003787"/>
                      <a:gd name="connsiteX302" fmla="*/ 5881538 w 7498094"/>
                      <a:gd name="connsiteY302" fmla="*/ 871459 h 1003787"/>
                      <a:gd name="connsiteX303" fmla="*/ 5927306 w 7498094"/>
                      <a:gd name="connsiteY303" fmla="*/ 851523 h 1003787"/>
                      <a:gd name="connsiteX304" fmla="*/ 6109994 w 7498094"/>
                      <a:gd name="connsiteY304" fmla="*/ 772735 h 1003787"/>
                      <a:gd name="connsiteX305" fmla="*/ 6301597 w 7498094"/>
                      <a:gd name="connsiteY305" fmla="*/ 721599 h 1003787"/>
                      <a:gd name="connsiteX306" fmla="*/ 6400417 w 7498094"/>
                      <a:gd name="connsiteY306" fmla="*/ 719060 h 1003787"/>
                      <a:gd name="connsiteX307" fmla="*/ 6496506 w 7498094"/>
                      <a:gd name="connsiteY307" fmla="*/ 735785 h 1003787"/>
                      <a:gd name="connsiteX308" fmla="*/ 6508104 w 7498094"/>
                      <a:gd name="connsiteY308" fmla="*/ 739044 h 1003787"/>
                      <a:gd name="connsiteX309" fmla="*/ 6519558 w 7498094"/>
                      <a:gd name="connsiteY309" fmla="*/ 742782 h 1003787"/>
                      <a:gd name="connsiteX310" fmla="*/ 6531060 w 7498094"/>
                      <a:gd name="connsiteY310" fmla="*/ 746568 h 1003787"/>
                      <a:gd name="connsiteX311" fmla="*/ 6541843 w 7498094"/>
                      <a:gd name="connsiteY311" fmla="*/ 750402 h 1003787"/>
                      <a:gd name="connsiteX312" fmla="*/ 6585118 w 7498094"/>
                      <a:gd name="connsiteY312" fmla="*/ 767416 h 1003787"/>
                      <a:gd name="connsiteX313" fmla="*/ 6667884 w 7498094"/>
                      <a:gd name="connsiteY313" fmla="*/ 803167 h 1003787"/>
                      <a:gd name="connsiteX314" fmla="*/ 6826754 w 7498094"/>
                      <a:gd name="connsiteY314" fmla="*/ 871939 h 1003787"/>
                      <a:gd name="connsiteX315" fmla="*/ 6981310 w 7498094"/>
                      <a:gd name="connsiteY315" fmla="*/ 927723 h 1003787"/>
                      <a:gd name="connsiteX316" fmla="*/ 7132608 w 7498094"/>
                      <a:gd name="connsiteY316" fmla="*/ 958347 h 1003787"/>
                      <a:gd name="connsiteX317" fmla="*/ 7205501 w 7498094"/>
                      <a:gd name="connsiteY317" fmla="*/ 958778 h 1003787"/>
                      <a:gd name="connsiteX318" fmla="*/ 7273794 w 7498094"/>
                      <a:gd name="connsiteY318" fmla="*/ 945647 h 1003787"/>
                      <a:gd name="connsiteX319" fmla="*/ 7382630 w 7498094"/>
                      <a:gd name="connsiteY319" fmla="*/ 873904 h 1003787"/>
                      <a:gd name="connsiteX320" fmla="*/ 7419101 w 7498094"/>
                      <a:gd name="connsiteY320" fmla="*/ 821283 h 1003787"/>
                      <a:gd name="connsiteX321" fmla="*/ 7422839 w 7498094"/>
                      <a:gd name="connsiteY321" fmla="*/ 814286 h 1003787"/>
                      <a:gd name="connsiteX322" fmla="*/ 7424708 w 7498094"/>
                      <a:gd name="connsiteY322" fmla="*/ 810787 h 1003787"/>
                      <a:gd name="connsiteX323" fmla="*/ 7425379 w 7498094"/>
                      <a:gd name="connsiteY323" fmla="*/ 809589 h 1003787"/>
                      <a:gd name="connsiteX324" fmla="*/ 7426241 w 7498094"/>
                      <a:gd name="connsiteY324" fmla="*/ 807672 h 1003787"/>
                      <a:gd name="connsiteX325" fmla="*/ 7433143 w 7498094"/>
                      <a:gd name="connsiteY325" fmla="*/ 792672 h 1003787"/>
                      <a:gd name="connsiteX326" fmla="*/ 7443494 w 7498094"/>
                      <a:gd name="connsiteY326" fmla="*/ 764108 h 1003787"/>
                      <a:gd name="connsiteX327" fmla="*/ 7451834 w 7498094"/>
                      <a:gd name="connsiteY327" fmla="*/ 734539 h 1003787"/>
                      <a:gd name="connsiteX328" fmla="*/ 7455092 w 7498094"/>
                      <a:gd name="connsiteY328" fmla="*/ 719587 h 1003787"/>
                      <a:gd name="connsiteX329" fmla="*/ 7457967 w 7498094"/>
                      <a:gd name="connsiteY329" fmla="*/ 704730 h 1003787"/>
                      <a:gd name="connsiteX330" fmla="*/ 7460460 w 7498094"/>
                      <a:gd name="connsiteY330" fmla="*/ 689825 h 1003787"/>
                      <a:gd name="connsiteX331" fmla="*/ 7462425 w 7498094"/>
                      <a:gd name="connsiteY331" fmla="*/ 675017 h 1003787"/>
                      <a:gd name="connsiteX332" fmla="*/ 7465540 w 7498094"/>
                      <a:gd name="connsiteY332" fmla="*/ 645591 h 1003787"/>
                      <a:gd name="connsiteX333" fmla="*/ 7467121 w 7498094"/>
                      <a:gd name="connsiteY333" fmla="*/ 532777 h 1003787"/>
                      <a:gd name="connsiteX334" fmla="*/ 7459693 w 7498094"/>
                      <a:gd name="connsiteY334" fmla="*/ 449628 h 1003787"/>
                      <a:gd name="connsiteX335" fmla="*/ 7474070 w 7498094"/>
                      <a:gd name="connsiteY335" fmla="*/ 459596 h 1003787"/>
                      <a:gd name="connsiteX336" fmla="*/ 7488256 w 7498094"/>
                      <a:gd name="connsiteY336" fmla="*/ 469612 h 1003787"/>
                      <a:gd name="connsiteX337" fmla="*/ 7496978 w 7498094"/>
                      <a:gd name="connsiteY337" fmla="*/ 647748 h 100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</a:cxnLst>
                    <a:rect l="l" t="t" r="r" b="b"/>
                    <a:pathLst>
                      <a:path w="7498094" h="1003787">
                        <a:moveTo>
                          <a:pt x="7496978" y="647748"/>
                        </a:moveTo>
                        <a:cubicBezTo>
                          <a:pt x="7496403" y="657908"/>
                          <a:pt x="7495780" y="668212"/>
                          <a:pt x="7494678" y="678611"/>
                        </a:cubicBezTo>
                        <a:cubicBezTo>
                          <a:pt x="7494103" y="683787"/>
                          <a:pt x="7493768" y="689011"/>
                          <a:pt x="7493049" y="694235"/>
                        </a:cubicBezTo>
                        <a:cubicBezTo>
                          <a:pt x="7492330" y="699506"/>
                          <a:pt x="7491611" y="704778"/>
                          <a:pt x="7490892" y="710050"/>
                        </a:cubicBezTo>
                        <a:cubicBezTo>
                          <a:pt x="7490269" y="715370"/>
                          <a:pt x="7489262" y="720641"/>
                          <a:pt x="7488256" y="725961"/>
                        </a:cubicBezTo>
                        <a:cubicBezTo>
                          <a:pt x="7487297" y="731280"/>
                          <a:pt x="7486435" y="736648"/>
                          <a:pt x="7485285" y="742015"/>
                        </a:cubicBezTo>
                        <a:cubicBezTo>
                          <a:pt x="7482745" y="752750"/>
                          <a:pt x="7480540" y="763581"/>
                          <a:pt x="7477185" y="774364"/>
                        </a:cubicBezTo>
                        <a:cubicBezTo>
                          <a:pt x="7474406" y="785099"/>
                          <a:pt x="7470093" y="796410"/>
                          <a:pt x="7466019" y="807432"/>
                        </a:cubicBezTo>
                        <a:cubicBezTo>
                          <a:pt x="7463862" y="812465"/>
                          <a:pt x="7461658" y="817496"/>
                          <a:pt x="7459453" y="822577"/>
                        </a:cubicBezTo>
                        <a:lnTo>
                          <a:pt x="7458638" y="824494"/>
                        </a:lnTo>
                        <a:cubicBezTo>
                          <a:pt x="7458447" y="824973"/>
                          <a:pt x="7457488" y="826890"/>
                          <a:pt x="7457392" y="827033"/>
                        </a:cubicBezTo>
                        <a:lnTo>
                          <a:pt x="7455428" y="830916"/>
                        </a:lnTo>
                        <a:lnTo>
                          <a:pt x="7451450" y="838727"/>
                        </a:lnTo>
                        <a:cubicBezTo>
                          <a:pt x="7440571" y="859430"/>
                          <a:pt x="7427536" y="879798"/>
                          <a:pt x="7411768" y="898729"/>
                        </a:cubicBezTo>
                        <a:cubicBezTo>
                          <a:pt x="7380665" y="936829"/>
                          <a:pt x="7336862" y="968028"/>
                          <a:pt x="7286973" y="984993"/>
                        </a:cubicBezTo>
                        <a:cubicBezTo>
                          <a:pt x="7237083" y="1002390"/>
                          <a:pt x="7182785" y="1006271"/>
                          <a:pt x="7129205" y="1002438"/>
                        </a:cubicBezTo>
                        <a:cubicBezTo>
                          <a:pt x="7075434" y="998651"/>
                          <a:pt x="7021758" y="987437"/>
                          <a:pt x="6968371" y="972437"/>
                        </a:cubicBezTo>
                        <a:cubicBezTo>
                          <a:pt x="6914983" y="957388"/>
                          <a:pt x="6861786" y="938458"/>
                          <a:pt x="6808494" y="917276"/>
                        </a:cubicBezTo>
                        <a:cubicBezTo>
                          <a:pt x="6755250" y="895997"/>
                          <a:pt x="6701815" y="872562"/>
                          <a:pt x="6647756" y="848983"/>
                        </a:cubicBezTo>
                        <a:cubicBezTo>
                          <a:pt x="6620678" y="837241"/>
                          <a:pt x="6593457" y="825452"/>
                          <a:pt x="6565948" y="814334"/>
                        </a:cubicBezTo>
                        <a:cubicBezTo>
                          <a:pt x="6552290" y="808774"/>
                          <a:pt x="6538248" y="803311"/>
                          <a:pt x="6524781" y="798423"/>
                        </a:cubicBezTo>
                        <a:lnTo>
                          <a:pt x="6514046" y="794684"/>
                        </a:lnTo>
                        <a:lnTo>
                          <a:pt x="6503838" y="791426"/>
                        </a:lnTo>
                        <a:lnTo>
                          <a:pt x="6493486" y="788119"/>
                        </a:lnTo>
                        <a:lnTo>
                          <a:pt x="6482991" y="785291"/>
                        </a:lnTo>
                        <a:cubicBezTo>
                          <a:pt x="6426919" y="770099"/>
                          <a:pt x="6367493" y="765642"/>
                          <a:pt x="6307683" y="773023"/>
                        </a:cubicBezTo>
                        <a:cubicBezTo>
                          <a:pt x="6247730" y="779828"/>
                          <a:pt x="6187776" y="797704"/>
                          <a:pt x="6127918" y="819941"/>
                        </a:cubicBezTo>
                        <a:cubicBezTo>
                          <a:pt x="6068013" y="842370"/>
                          <a:pt x="6008059" y="869255"/>
                          <a:pt x="5946140" y="895230"/>
                        </a:cubicBezTo>
                        <a:cubicBezTo>
                          <a:pt x="5930757" y="901748"/>
                          <a:pt x="5914798" y="908218"/>
                          <a:pt x="5899318" y="914400"/>
                        </a:cubicBezTo>
                        <a:cubicBezTo>
                          <a:pt x="5891410" y="917611"/>
                          <a:pt x="5882976" y="920534"/>
                          <a:pt x="5874781" y="923601"/>
                        </a:cubicBezTo>
                        <a:cubicBezTo>
                          <a:pt x="5866586" y="926717"/>
                          <a:pt x="5858055" y="929017"/>
                          <a:pt x="5849668" y="931797"/>
                        </a:cubicBezTo>
                        <a:cubicBezTo>
                          <a:pt x="5815833" y="941909"/>
                          <a:pt x="5780561" y="948762"/>
                          <a:pt x="5744714" y="950919"/>
                        </a:cubicBezTo>
                        <a:cubicBezTo>
                          <a:pt x="5708866" y="953171"/>
                          <a:pt x="5672539" y="950967"/>
                          <a:pt x="5637027" y="944401"/>
                        </a:cubicBezTo>
                        <a:cubicBezTo>
                          <a:pt x="5601515" y="937596"/>
                          <a:pt x="5566866" y="926717"/>
                          <a:pt x="5533654" y="912722"/>
                        </a:cubicBezTo>
                        <a:cubicBezTo>
                          <a:pt x="5500490" y="898489"/>
                          <a:pt x="5468764" y="881332"/>
                          <a:pt x="5438332" y="862210"/>
                        </a:cubicBezTo>
                        <a:cubicBezTo>
                          <a:pt x="5407948" y="843041"/>
                          <a:pt x="5378858" y="821858"/>
                          <a:pt x="5350678" y="799573"/>
                        </a:cubicBezTo>
                        <a:cubicBezTo>
                          <a:pt x="5294319" y="754955"/>
                          <a:pt x="5241458" y="706024"/>
                          <a:pt x="5188933" y="656470"/>
                        </a:cubicBezTo>
                        <a:cubicBezTo>
                          <a:pt x="5136456" y="606916"/>
                          <a:pt x="5084409" y="556404"/>
                          <a:pt x="5027523" y="511738"/>
                        </a:cubicBezTo>
                        <a:cubicBezTo>
                          <a:pt x="4999056" y="489645"/>
                          <a:pt x="4969055" y="469373"/>
                          <a:pt x="4937041" y="452983"/>
                        </a:cubicBezTo>
                        <a:cubicBezTo>
                          <a:pt x="4904884" y="437072"/>
                          <a:pt x="4870666" y="425091"/>
                          <a:pt x="4835058" y="419723"/>
                        </a:cubicBezTo>
                        <a:cubicBezTo>
                          <a:pt x="4799498" y="414308"/>
                          <a:pt x="4762980" y="414787"/>
                          <a:pt x="4726988" y="420154"/>
                        </a:cubicBezTo>
                        <a:cubicBezTo>
                          <a:pt x="4690997" y="425570"/>
                          <a:pt x="4655533" y="435586"/>
                          <a:pt x="4620931" y="448142"/>
                        </a:cubicBezTo>
                        <a:lnTo>
                          <a:pt x="4595244" y="458015"/>
                        </a:lnTo>
                        <a:lnTo>
                          <a:pt x="4569508" y="469037"/>
                        </a:lnTo>
                        <a:cubicBezTo>
                          <a:pt x="4567495" y="469948"/>
                          <a:pt x="4565003" y="470859"/>
                          <a:pt x="4563326" y="471769"/>
                        </a:cubicBezTo>
                        <a:lnTo>
                          <a:pt x="4557144" y="474788"/>
                        </a:lnTo>
                        <a:lnTo>
                          <a:pt x="4544875" y="480827"/>
                        </a:lnTo>
                        <a:cubicBezTo>
                          <a:pt x="4536967" y="485380"/>
                          <a:pt x="4528772" y="489453"/>
                          <a:pt x="4521009" y="494437"/>
                        </a:cubicBezTo>
                        <a:cubicBezTo>
                          <a:pt x="4489570" y="513607"/>
                          <a:pt x="4459665" y="535796"/>
                          <a:pt x="4430575" y="559135"/>
                        </a:cubicBezTo>
                        <a:cubicBezTo>
                          <a:pt x="4372395" y="606006"/>
                          <a:pt x="4316802" y="656901"/>
                          <a:pt x="4257088" y="703916"/>
                        </a:cubicBezTo>
                        <a:cubicBezTo>
                          <a:pt x="4227279" y="727447"/>
                          <a:pt x="4196512" y="750163"/>
                          <a:pt x="4163540" y="770195"/>
                        </a:cubicBezTo>
                        <a:cubicBezTo>
                          <a:pt x="4159418" y="772639"/>
                          <a:pt x="4155344" y="775227"/>
                          <a:pt x="4151175" y="777623"/>
                        </a:cubicBezTo>
                        <a:lnTo>
                          <a:pt x="4138427" y="784572"/>
                        </a:lnTo>
                        <a:cubicBezTo>
                          <a:pt x="4130088" y="789413"/>
                          <a:pt x="4121174" y="793391"/>
                          <a:pt x="4112452" y="797656"/>
                        </a:cubicBezTo>
                        <a:cubicBezTo>
                          <a:pt x="4108091" y="799908"/>
                          <a:pt x="4103490" y="801586"/>
                          <a:pt x="4099033" y="803503"/>
                        </a:cubicBezTo>
                        <a:lnTo>
                          <a:pt x="4085422" y="809062"/>
                        </a:lnTo>
                        <a:lnTo>
                          <a:pt x="4071428" y="813711"/>
                        </a:lnTo>
                        <a:cubicBezTo>
                          <a:pt x="4066780" y="815292"/>
                          <a:pt x="4062131" y="816873"/>
                          <a:pt x="4057243" y="817976"/>
                        </a:cubicBezTo>
                        <a:lnTo>
                          <a:pt x="4042865" y="821570"/>
                        </a:lnTo>
                        <a:cubicBezTo>
                          <a:pt x="4038025" y="822769"/>
                          <a:pt x="4033041" y="823296"/>
                          <a:pt x="4028153" y="824206"/>
                        </a:cubicBezTo>
                        <a:cubicBezTo>
                          <a:pt x="4018376" y="826171"/>
                          <a:pt x="4008312" y="826554"/>
                          <a:pt x="3998295" y="827273"/>
                        </a:cubicBezTo>
                        <a:cubicBezTo>
                          <a:pt x="3993312" y="827800"/>
                          <a:pt x="3988231" y="827225"/>
                          <a:pt x="3983200" y="827177"/>
                        </a:cubicBezTo>
                        <a:cubicBezTo>
                          <a:pt x="3978167" y="826890"/>
                          <a:pt x="3973135" y="827129"/>
                          <a:pt x="3968103" y="826363"/>
                        </a:cubicBezTo>
                        <a:cubicBezTo>
                          <a:pt x="3958135" y="824829"/>
                          <a:pt x="3947975" y="824110"/>
                          <a:pt x="3938246" y="821187"/>
                        </a:cubicBezTo>
                        <a:lnTo>
                          <a:pt x="3923533" y="817401"/>
                        </a:lnTo>
                        <a:lnTo>
                          <a:pt x="3908917" y="811986"/>
                        </a:lnTo>
                        <a:cubicBezTo>
                          <a:pt x="3898661" y="808487"/>
                          <a:pt x="3890945" y="803982"/>
                          <a:pt x="3882270" y="799813"/>
                        </a:cubicBezTo>
                        <a:lnTo>
                          <a:pt x="3879107" y="798231"/>
                        </a:lnTo>
                        <a:cubicBezTo>
                          <a:pt x="3878628" y="798087"/>
                          <a:pt x="3876136" y="796745"/>
                          <a:pt x="3875274" y="796170"/>
                        </a:cubicBezTo>
                        <a:lnTo>
                          <a:pt x="3868995" y="792528"/>
                        </a:lnTo>
                        <a:lnTo>
                          <a:pt x="3856439" y="785147"/>
                        </a:lnTo>
                        <a:cubicBezTo>
                          <a:pt x="3848244" y="780020"/>
                          <a:pt x="3840049" y="774891"/>
                          <a:pt x="3831998" y="769524"/>
                        </a:cubicBezTo>
                        <a:cubicBezTo>
                          <a:pt x="3799840" y="748102"/>
                          <a:pt x="3769408" y="724475"/>
                          <a:pt x="3739839" y="700417"/>
                        </a:cubicBezTo>
                        <a:cubicBezTo>
                          <a:pt x="3710317" y="676311"/>
                          <a:pt x="3681562" y="651726"/>
                          <a:pt x="3652329" y="628530"/>
                        </a:cubicBezTo>
                        <a:cubicBezTo>
                          <a:pt x="3637616" y="617124"/>
                          <a:pt x="3622951" y="605670"/>
                          <a:pt x="3607806" y="595366"/>
                        </a:cubicBezTo>
                        <a:cubicBezTo>
                          <a:pt x="3600331" y="589951"/>
                          <a:pt x="3592567" y="585254"/>
                          <a:pt x="3584947" y="580174"/>
                        </a:cubicBezTo>
                        <a:cubicBezTo>
                          <a:pt x="3577135" y="575669"/>
                          <a:pt x="3569467" y="570637"/>
                          <a:pt x="3561464" y="566612"/>
                        </a:cubicBezTo>
                        <a:cubicBezTo>
                          <a:pt x="3545744" y="557842"/>
                          <a:pt x="3529402" y="550845"/>
                          <a:pt x="3512820" y="544902"/>
                        </a:cubicBezTo>
                        <a:cubicBezTo>
                          <a:pt x="3496286" y="538959"/>
                          <a:pt x="3479177" y="535413"/>
                          <a:pt x="3462068" y="532729"/>
                        </a:cubicBezTo>
                        <a:cubicBezTo>
                          <a:pt x="3427658" y="528608"/>
                          <a:pt x="3392626" y="531339"/>
                          <a:pt x="3358551" y="540445"/>
                        </a:cubicBezTo>
                        <a:lnTo>
                          <a:pt x="3345803" y="544183"/>
                        </a:lnTo>
                        <a:cubicBezTo>
                          <a:pt x="3341586" y="545477"/>
                          <a:pt x="3337321" y="546531"/>
                          <a:pt x="3333151" y="548209"/>
                        </a:cubicBezTo>
                        <a:lnTo>
                          <a:pt x="3320643" y="552809"/>
                        </a:lnTo>
                        <a:cubicBezTo>
                          <a:pt x="3316473" y="554343"/>
                          <a:pt x="3312256" y="555829"/>
                          <a:pt x="3308326" y="557698"/>
                        </a:cubicBezTo>
                        <a:lnTo>
                          <a:pt x="3296297" y="562922"/>
                        </a:lnTo>
                        <a:cubicBezTo>
                          <a:pt x="3292272" y="564695"/>
                          <a:pt x="3288342" y="566276"/>
                          <a:pt x="3284076" y="568577"/>
                        </a:cubicBezTo>
                        <a:lnTo>
                          <a:pt x="3271520" y="574950"/>
                        </a:lnTo>
                        <a:lnTo>
                          <a:pt x="3265242" y="578114"/>
                        </a:lnTo>
                        <a:lnTo>
                          <a:pt x="3262079" y="579695"/>
                        </a:lnTo>
                        <a:cubicBezTo>
                          <a:pt x="3260881" y="580270"/>
                          <a:pt x="3261073" y="580270"/>
                          <a:pt x="3259539" y="581037"/>
                        </a:cubicBezTo>
                        <a:cubicBezTo>
                          <a:pt x="3194026" y="616261"/>
                          <a:pt x="3129855" y="654505"/>
                          <a:pt x="3063959" y="690736"/>
                        </a:cubicBezTo>
                        <a:cubicBezTo>
                          <a:pt x="3030939" y="708852"/>
                          <a:pt x="2997440" y="726392"/>
                          <a:pt x="2962838" y="742207"/>
                        </a:cubicBezTo>
                        <a:cubicBezTo>
                          <a:pt x="2928237" y="757975"/>
                          <a:pt x="2892485" y="772112"/>
                          <a:pt x="2855200" y="782703"/>
                        </a:cubicBezTo>
                        <a:cubicBezTo>
                          <a:pt x="2817915" y="793247"/>
                          <a:pt x="2779000" y="800148"/>
                          <a:pt x="2739414" y="800915"/>
                        </a:cubicBezTo>
                        <a:cubicBezTo>
                          <a:pt x="2699876" y="801921"/>
                          <a:pt x="2659955" y="795882"/>
                          <a:pt x="2622383" y="784093"/>
                        </a:cubicBezTo>
                        <a:cubicBezTo>
                          <a:pt x="2584666" y="772352"/>
                          <a:pt x="2549441" y="754763"/>
                          <a:pt x="2517140" y="733964"/>
                        </a:cubicBezTo>
                        <a:lnTo>
                          <a:pt x="2493418" y="717718"/>
                        </a:lnTo>
                        <a:cubicBezTo>
                          <a:pt x="2485750" y="712062"/>
                          <a:pt x="2478369" y="706072"/>
                          <a:pt x="2470845" y="700273"/>
                        </a:cubicBezTo>
                        <a:cubicBezTo>
                          <a:pt x="2463273" y="694618"/>
                          <a:pt x="2456180" y="687957"/>
                          <a:pt x="2448896" y="681726"/>
                        </a:cubicBezTo>
                        <a:lnTo>
                          <a:pt x="2438113" y="672237"/>
                        </a:lnTo>
                        <a:cubicBezTo>
                          <a:pt x="2434374" y="669026"/>
                          <a:pt x="2431499" y="665959"/>
                          <a:pt x="2428144" y="662796"/>
                        </a:cubicBezTo>
                        <a:lnTo>
                          <a:pt x="2408208" y="643483"/>
                        </a:lnTo>
                        <a:cubicBezTo>
                          <a:pt x="2401834" y="636773"/>
                          <a:pt x="2395268" y="630112"/>
                          <a:pt x="2389038" y="623354"/>
                        </a:cubicBezTo>
                        <a:cubicBezTo>
                          <a:pt x="2376530" y="609792"/>
                          <a:pt x="2364357" y="596133"/>
                          <a:pt x="2352567" y="582427"/>
                        </a:cubicBezTo>
                        <a:cubicBezTo>
                          <a:pt x="2328845" y="555014"/>
                          <a:pt x="2306081" y="527505"/>
                          <a:pt x="2283269" y="500667"/>
                        </a:cubicBezTo>
                        <a:cubicBezTo>
                          <a:pt x="2237692" y="447088"/>
                          <a:pt x="2191397" y="395617"/>
                          <a:pt x="2139495" y="355552"/>
                        </a:cubicBezTo>
                        <a:cubicBezTo>
                          <a:pt x="2113568" y="335711"/>
                          <a:pt x="2086203" y="318842"/>
                          <a:pt x="2057448" y="308442"/>
                        </a:cubicBezTo>
                        <a:cubicBezTo>
                          <a:pt x="2028789" y="297947"/>
                          <a:pt x="1999172" y="292963"/>
                          <a:pt x="1969650" y="295646"/>
                        </a:cubicBezTo>
                        <a:cubicBezTo>
                          <a:pt x="1954938" y="297132"/>
                          <a:pt x="1940273" y="299672"/>
                          <a:pt x="1925847" y="304129"/>
                        </a:cubicBezTo>
                        <a:cubicBezTo>
                          <a:pt x="1918707" y="306525"/>
                          <a:pt x="1911422" y="308347"/>
                          <a:pt x="1904425" y="311605"/>
                        </a:cubicBezTo>
                        <a:cubicBezTo>
                          <a:pt x="1897524" y="314672"/>
                          <a:pt x="1890096" y="317165"/>
                          <a:pt x="1883722" y="320807"/>
                        </a:cubicBezTo>
                        <a:lnTo>
                          <a:pt x="1873897" y="325839"/>
                        </a:lnTo>
                        <a:lnTo>
                          <a:pt x="1868961" y="328331"/>
                        </a:lnTo>
                        <a:cubicBezTo>
                          <a:pt x="1867331" y="329098"/>
                          <a:pt x="1865415" y="330440"/>
                          <a:pt x="1863641" y="331446"/>
                        </a:cubicBezTo>
                        <a:cubicBezTo>
                          <a:pt x="1856788" y="335663"/>
                          <a:pt x="1849935" y="339833"/>
                          <a:pt x="1843130" y="344050"/>
                        </a:cubicBezTo>
                        <a:cubicBezTo>
                          <a:pt x="1831100" y="352101"/>
                          <a:pt x="1819024" y="362022"/>
                          <a:pt x="1807186" y="372517"/>
                        </a:cubicBezTo>
                        <a:cubicBezTo>
                          <a:pt x="1783416" y="393604"/>
                          <a:pt x="1760460" y="417087"/>
                          <a:pt x="1737312" y="440474"/>
                        </a:cubicBezTo>
                        <a:cubicBezTo>
                          <a:pt x="1714165" y="463957"/>
                          <a:pt x="1690921" y="487632"/>
                          <a:pt x="1666384" y="510492"/>
                        </a:cubicBezTo>
                        <a:cubicBezTo>
                          <a:pt x="1641751" y="533208"/>
                          <a:pt x="1616015" y="555349"/>
                          <a:pt x="1585919" y="574136"/>
                        </a:cubicBezTo>
                        <a:cubicBezTo>
                          <a:pt x="1578346" y="578785"/>
                          <a:pt x="1570487" y="583242"/>
                          <a:pt x="1562148" y="587219"/>
                        </a:cubicBezTo>
                        <a:lnTo>
                          <a:pt x="1555870" y="590191"/>
                        </a:lnTo>
                        <a:cubicBezTo>
                          <a:pt x="1553761" y="591101"/>
                          <a:pt x="1551509" y="591964"/>
                          <a:pt x="1549352" y="592874"/>
                        </a:cubicBezTo>
                        <a:cubicBezTo>
                          <a:pt x="1547052" y="593737"/>
                          <a:pt x="1545087" y="594648"/>
                          <a:pt x="1542595" y="595462"/>
                        </a:cubicBezTo>
                        <a:lnTo>
                          <a:pt x="1534927" y="597906"/>
                        </a:lnTo>
                        <a:lnTo>
                          <a:pt x="1531141" y="599105"/>
                        </a:lnTo>
                        <a:cubicBezTo>
                          <a:pt x="1529943" y="599440"/>
                          <a:pt x="1529128" y="599584"/>
                          <a:pt x="1528122" y="599823"/>
                        </a:cubicBezTo>
                        <a:lnTo>
                          <a:pt x="1522323" y="601165"/>
                        </a:lnTo>
                        <a:cubicBezTo>
                          <a:pt x="1521700" y="601405"/>
                          <a:pt x="1517914" y="602124"/>
                          <a:pt x="1517818" y="602028"/>
                        </a:cubicBezTo>
                        <a:lnTo>
                          <a:pt x="1514319" y="602507"/>
                        </a:lnTo>
                        <a:lnTo>
                          <a:pt x="1507370" y="603418"/>
                        </a:lnTo>
                        <a:cubicBezTo>
                          <a:pt x="1498169" y="605047"/>
                          <a:pt x="1488536" y="604760"/>
                          <a:pt x="1479047" y="604903"/>
                        </a:cubicBezTo>
                        <a:cubicBezTo>
                          <a:pt x="1460021" y="603801"/>
                          <a:pt x="1440803" y="600351"/>
                          <a:pt x="1423550" y="593306"/>
                        </a:cubicBezTo>
                        <a:cubicBezTo>
                          <a:pt x="1406441" y="586404"/>
                          <a:pt x="1390387" y="577778"/>
                          <a:pt x="1376536" y="567954"/>
                        </a:cubicBezTo>
                        <a:cubicBezTo>
                          <a:pt x="1372894" y="565605"/>
                          <a:pt x="1369539" y="563113"/>
                          <a:pt x="1366185" y="560621"/>
                        </a:cubicBezTo>
                        <a:cubicBezTo>
                          <a:pt x="1362878" y="558129"/>
                          <a:pt x="1359427" y="555685"/>
                          <a:pt x="1356216" y="553097"/>
                        </a:cubicBezTo>
                        <a:cubicBezTo>
                          <a:pt x="1349938" y="548017"/>
                          <a:pt x="1343468" y="542937"/>
                          <a:pt x="1337526" y="537809"/>
                        </a:cubicBezTo>
                        <a:cubicBezTo>
                          <a:pt x="1325784" y="527745"/>
                          <a:pt x="1314091" y="517681"/>
                          <a:pt x="1302397" y="507712"/>
                        </a:cubicBezTo>
                        <a:cubicBezTo>
                          <a:pt x="1296742" y="503016"/>
                          <a:pt x="1290943" y="497936"/>
                          <a:pt x="1285432" y="493671"/>
                        </a:cubicBezTo>
                        <a:cubicBezTo>
                          <a:pt x="1279920" y="489309"/>
                          <a:pt x="1274601" y="484948"/>
                          <a:pt x="1268227" y="480395"/>
                        </a:cubicBezTo>
                        <a:lnTo>
                          <a:pt x="1263626" y="476993"/>
                        </a:lnTo>
                        <a:lnTo>
                          <a:pt x="1261374" y="475315"/>
                        </a:lnTo>
                        <a:cubicBezTo>
                          <a:pt x="1260175" y="474453"/>
                          <a:pt x="1260367" y="474549"/>
                          <a:pt x="1259600" y="474069"/>
                        </a:cubicBezTo>
                        <a:lnTo>
                          <a:pt x="1251358" y="468654"/>
                        </a:lnTo>
                        <a:cubicBezTo>
                          <a:pt x="1245702" y="465299"/>
                          <a:pt x="1240047" y="461897"/>
                          <a:pt x="1234105" y="459213"/>
                        </a:cubicBezTo>
                        <a:cubicBezTo>
                          <a:pt x="1222363" y="453510"/>
                          <a:pt x="1210047" y="449053"/>
                          <a:pt x="1197346" y="445938"/>
                        </a:cubicBezTo>
                        <a:cubicBezTo>
                          <a:pt x="1184599" y="442918"/>
                          <a:pt x="1171515" y="441097"/>
                          <a:pt x="1158240" y="440331"/>
                        </a:cubicBezTo>
                        <a:cubicBezTo>
                          <a:pt x="1131690" y="438701"/>
                          <a:pt x="1104421" y="441768"/>
                          <a:pt x="1077583" y="446944"/>
                        </a:cubicBezTo>
                        <a:cubicBezTo>
                          <a:pt x="1050698" y="452264"/>
                          <a:pt x="1024099" y="459980"/>
                          <a:pt x="997933" y="468846"/>
                        </a:cubicBezTo>
                        <a:cubicBezTo>
                          <a:pt x="945503" y="486626"/>
                          <a:pt x="894799" y="508479"/>
                          <a:pt x="844143" y="529135"/>
                        </a:cubicBezTo>
                        <a:cubicBezTo>
                          <a:pt x="818791" y="539439"/>
                          <a:pt x="793439" y="549503"/>
                          <a:pt x="767559" y="558369"/>
                        </a:cubicBezTo>
                        <a:cubicBezTo>
                          <a:pt x="741728" y="567187"/>
                          <a:pt x="715417" y="574855"/>
                          <a:pt x="687957" y="579503"/>
                        </a:cubicBezTo>
                        <a:cubicBezTo>
                          <a:pt x="660640" y="583913"/>
                          <a:pt x="631454" y="585254"/>
                          <a:pt x="602603" y="577587"/>
                        </a:cubicBezTo>
                        <a:cubicBezTo>
                          <a:pt x="588274" y="573800"/>
                          <a:pt x="574376" y="567474"/>
                          <a:pt x="562155" y="559087"/>
                        </a:cubicBezTo>
                        <a:cubicBezTo>
                          <a:pt x="549886" y="550701"/>
                          <a:pt x="539295" y="540349"/>
                          <a:pt x="530764" y="529183"/>
                        </a:cubicBezTo>
                        <a:cubicBezTo>
                          <a:pt x="522186" y="517872"/>
                          <a:pt x="515285" y="506562"/>
                          <a:pt x="509342" y="493814"/>
                        </a:cubicBezTo>
                        <a:cubicBezTo>
                          <a:pt x="507665" y="490507"/>
                          <a:pt x="506802" y="488064"/>
                          <a:pt x="505556" y="485188"/>
                        </a:cubicBezTo>
                        <a:lnTo>
                          <a:pt x="503783" y="481018"/>
                        </a:lnTo>
                        <a:lnTo>
                          <a:pt x="502920" y="478958"/>
                        </a:lnTo>
                        <a:cubicBezTo>
                          <a:pt x="502201" y="477137"/>
                          <a:pt x="502249" y="477233"/>
                          <a:pt x="501866" y="476226"/>
                        </a:cubicBezTo>
                        <a:cubicBezTo>
                          <a:pt x="499757" y="470475"/>
                          <a:pt x="497457" y="464724"/>
                          <a:pt x="495492" y="458973"/>
                        </a:cubicBezTo>
                        <a:cubicBezTo>
                          <a:pt x="487297" y="435969"/>
                          <a:pt x="480396" y="413062"/>
                          <a:pt x="474070" y="390585"/>
                        </a:cubicBezTo>
                        <a:cubicBezTo>
                          <a:pt x="461417" y="345728"/>
                          <a:pt x="451305" y="302452"/>
                          <a:pt x="437024" y="263249"/>
                        </a:cubicBezTo>
                        <a:cubicBezTo>
                          <a:pt x="429883" y="243696"/>
                          <a:pt x="421928" y="225054"/>
                          <a:pt x="412103" y="208040"/>
                        </a:cubicBezTo>
                        <a:cubicBezTo>
                          <a:pt x="402374" y="190931"/>
                          <a:pt x="391064" y="175356"/>
                          <a:pt x="378364" y="161506"/>
                        </a:cubicBezTo>
                        <a:cubicBezTo>
                          <a:pt x="365664" y="147607"/>
                          <a:pt x="351526" y="135483"/>
                          <a:pt x="336622" y="124939"/>
                        </a:cubicBezTo>
                        <a:cubicBezTo>
                          <a:pt x="333028" y="122160"/>
                          <a:pt x="329050" y="119859"/>
                          <a:pt x="325312" y="117319"/>
                        </a:cubicBezTo>
                        <a:cubicBezTo>
                          <a:pt x="321526" y="114731"/>
                          <a:pt x="317692" y="112527"/>
                          <a:pt x="313906" y="110322"/>
                        </a:cubicBezTo>
                        <a:cubicBezTo>
                          <a:pt x="306717" y="105865"/>
                          <a:pt x="297611" y="101313"/>
                          <a:pt x="290183" y="97479"/>
                        </a:cubicBezTo>
                        <a:cubicBezTo>
                          <a:pt x="258026" y="81568"/>
                          <a:pt x="225916" y="69107"/>
                          <a:pt x="194909" y="58708"/>
                        </a:cubicBezTo>
                        <a:cubicBezTo>
                          <a:pt x="132847" y="37813"/>
                          <a:pt x="75098" y="26263"/>
                          <a:pt x="24633" y="18403"/>
                        </a:cubicBezTo>
                        <a:cubicBezTo>
                          <a:pt x="16199" y="17109"/>
                          <a:pt x="8003" y="16007"/>
                          <a:pt x="0" y="14952"/>
                        </a:cubicBezTo>
                        <a:cubicBezTo>
                          <a:pt x="1869" y="9968"/>
                          <a:pt x="3738" y="4984"/>
                          <a:pt x="5559" y="0"/>
                        </a:cubicBezTo>
                        <a:cubicBezTo>
                          <a:pt x="12460" y="623"/>
                          <a:pt x="19553" y="1342"/>
                          <a:pt x="26742" y="2109"/>
                        </a:cubicBezTo>
                        <a:cubicBezTo>
                          <a:pt x="78309" y="7764"/>
                          <a:pt x="137400" y="17684"/>
                          <a:pt x="201858" y="36662"/>
                        </a:cubicBezTo>
                        <a:cubicBezTo>
                          <a:pt x="234016" y="46247"/>
                          <a:pt x="267659" y="57701"/>
                          <a:pt x="301685" y="73277"/>
                        </a:cubicBezTo>
                        <a:cubicBezTo>
                          <a:pt x="310647" y="77590"/>
                          <a:pt x="318267" y="81040"/>
                          <a:pt x="327229" y="86120"/>
                        </a:cubicBezTo>
                        <a:cubicBezTo>
                          <a:pt x="331590" y="88469"/>
                          <a:pt x="335999" y="90817"/>
                          <a:pt x="340120" y="93453"/>
                        </a:cubicBezTo>
                        <a:cubicBezTo>
                          <a:pt x="344290" y="96089"/>
                          <a:pt x="348651" y="98485"/>
                          <a:pt x="352725" y="101408"/>
                        </a:cubicBezTo>
                        <a:cubicBezTo>
                          <a:pt x="369450" y="112479"/>
                          <a:pt x="385601" y="125466"/>
                          <a:pt x="400362" y="140611"/>
                        </a:cubicBezTo>
                        <a:cubicBezTo>
                          <a:pt x="415170" y="155707"/>
                          <a:pt x="428445" y="172912"/>
                          <a:pt x="439899" y="191602"/>
                        </a:cubicBezTo>
                        <a:cubicBezTo>
                          <a:pt x="451401" y="210293"/>
                          <a:pt x="460747" y="230421"/>
                          <a:pt x="469037" y="251125"/>
                        </a:cubicBezTo>
                        <a:cubicBezTo>
                          <a:pt x="485428" y="292627"/>
                          <a:pt x="496690" y="336334"/>
                          <a:pt x="510252" y="379946"/>
                        </a:cubicBezTo>
                        <a:cubicBezTo>
                          <a:pt x="517010" y="401751"/>
                          <a:pt x="524247" y="423605"/>
                          <a:pt x="532585" y="445219"/>
                        </a:cubicBezTo>
                        <a:cubicBezTo>
                          <a:pt x="534598" y="450682"/>
                          <a:pt x="536851" y="456002"/>
                          <a:pt x="539007" y="461418"/>
                        </a:cubicBezTo>
                        <a:cubicBezTo>
                          <a:pt x="539151" y="461753"/>
                          <a:pt x="539486" y="462616"/>
                          <a:pt x="539630" y="462903"/>
                        </a:cubicBezTo>
                        <a:lnTo>
                          <a:pt x="540541" y="464964"/>
                        </a:lnTo>
                        <a:lnTo>
                          <a:pt x="542410" y="469085"/>
                        </a:lnTo>
                        <a:cubicBezTo>
                          <a:pt x="543656" y="471673"/>
                          <a:pt x="544902" y="474884"/>
                          <a:pt x="546148" y="476897"/>
                        </a:cubicBezTo>
                        <a:cubicBezTo>
                          <a:pt x="550605" y="485955"/>
                          <a:pt x="556691" y="495396"/>
                          <a:pt x="563161" y="503399"/>
                        </a:cubicBezTo>
                        <a:cubicBezTo>
                          <a:pt x="576292" y="519790"/>
                          <a:pt x="593354" y="530860"/>
                          <a:pt x="613530" y="535748"/>
                        </a:cubicBezTo>
                        <a:cubicBezTo>
                          <a:pt x="633706" y="540733"/>
                          <a:pt x="656806" y="539678"/>
                          <a:pt x="680289" y="535317"/>
                        </a:cubicBezTo>
                        <a:cubicBezTo>
                          <a:pt x="703868" y="530860"/>
                          <a:pt x="727926" y="523432"/>
                          <a:pt x="752128" y="514566"/>
                        </a:cubicBezTo>
                        <a:cubicBezTo>
                          <a:pt x="776330" y="505748"/>
                          <a:pt x="800771" y="495492"/>
                          <a:pt x="825596" y="484852"/>
                        </a:cubicBezTo>
                        <a:cubicBezTo>
                          <a:pt x="875198" y="463526"/>
                          <a:pt x="926190" y="439995"/>
                          <a:pt x="981111" y="420394"/>
                        </a:cubicBezTo>
                        <a:cubicBezTo>
                          <a:pt x="1008620" y="410617"/>
                          <a:pt x="1037135" y="401847"/>
                          <a:pt x="1067040" y="395473"/>
                        </a:cubicBezTo>
                        <a:cubicBezTo>
                          <a:pt x="1096897" y="389243"/>
                          <a:pt x="1128287" y="385121"/>
                          <a:pt x="1160828" y="386559"/>
                        </a:cubicBezTo>
                        <a:cubicBezTo>
                          <a:pt x="1177027" y="387230"/>
                          <a:pt x="1193513" y="389243"/>
                          <a:pt x="1209855" y="392885"/>
                        </a:cubicBezTo>
                        <a:cubicBezTo>
                          <a:pt x="1226149" y="396623"/>
                          <a:pt x="1242252" y="402183"/>
                          <a:pt x="1257732" y="409323"/>
                        </a:cubicBezTo>
                        <a:cubicBezTo>
                          <a:pt x="1265495" y="412822"/>
                          <a:pt x="1272924" y="417039"/>
                          <a:pt x="1280304" y="421304"/>
                        </a:cubicBezTo>
                        <a:lnTo>
                          <a:pt x="1291087" y="428206"/>
                        </a:lnTo>
                        <a:cubicBezTo>
                          <a:pt x="1291949" y="428685"/>
                          <a:pt x="1293675" y="429931"/>
                          <a:pt x="1294010" y="430219"/>
                        </a:cubicBezTo>
                        <a:lnTo>
                          <a:pt x="1296311" y="431848"/>
                        </a:lnTo>
                        <a:lnTo>
                          <a:pt x="1300959" y="435155"/>
                        </a:lnTo>
                        <a:cubicBezTo>
                          <a:pt x="1306998" y="439324"/>
                          <a:pt x="1313563" y="444452"/>
                          <a:pt x="1320081" y="449484"/>
                        </a:cubicBezTo>
                        <a:cubicBezTo>
                          <a:pt x="1326695" y="454516"/>
                          <a:pt x="1332446" y="459404"/>
                          <a:pt x="1338676" y="464389"/>
                        </a:cubicBezTo>
                        <a:cubicBezTo>
                          <a:pt x="1362734" y="484134"/>
                          <a:pt x="1385498" y="504550"/>
                          <a:pt x="1408837" y="520125"/>
                        </a:cubicBezTo>
                        <a:cubicBezTo>
                          <a:pt x="1420483" y="528272"/>
                          <a:pt x="1432369" y="534167"/>
                          <a:pt x="1444302" y="538959"/>
                        </a:cubicBezTo>
                        <a:cubicBezTo>
                          <a:pt x="1456235" y="543704"/>
                          <a:pt x="1468456" y="545477"/>
                          <a:pt x="1480916" y="546244"/>
                        </a:cubicBezTo>
                        <a:cubicBezTo>
                          <a:pt x="1487242" y="545908"/>
                          <a:pt x="1493472" y="546340"/>
                          <a:pt x="1499942" y="544998"/>
                        </a:cubicBezTo>
                        <a:lnTo>
                          <a:pt x="1508568" y="543752"/>
                        </a:lnTo>
                        <a:lnTo>
                          <a:pt x="1514367" y="542362"/>
                        </a:lnTo>
                        <a:cubicBezTo>
                          <a:pt x="1515278" y="542122"/>
                          <a:pt x="1516428" y="541883"/>
                          <a:pt x="1517147" y="541643"/>
                        </a:cubicBezTo>
                        <a:lnTo>
                          <a:pt x="1519016" y="540972"/>
                        </a:lnTo>
                        <a:lnTo>
                          <a:pt x="1522706" y="539678"/>
                        </a:lnTo>
                        <a:cubicBezTo>
                          <a:pt x="1524000" y="539295"/>
                          <a:pt x="1525677" y="538480"/>
                          <a:pt x="1527115" y="537905"/>
                        </a:cubicBezTo>
                        <a:lnTo>
                          <a:pt x="1531620" y="536036"/>
                        </a:lnTo>
                        <a:lnTo>
                          <a:pt x="1536173" y="533783"/>
                        </a:lnTo>
                        <a:cubicBezTo>
                          <a:pt x="1542212" y="530860"/>
                          <a:pt x="1548298" y="527314"/>
                          <a:pt x="1554384" y="523528"/>
                        </a:cubicBezTo>
                        <a:cubicBezTo>
                          <a:pt x="1578682" y="508096"/>
                          <a:pt x="1602117" y="487776"/>
                          <a:pt x="1625169" y="466306"/>
                        </a:cubicBezTo>
                        <a:cubicBezTo>
                          <a:pt x="1648173" y="444692"/>
                          <a:pt x="1670745" y="421448"/>
                          <a:pt x="1693749" y="397822"/>
                        </a:cubicBezTo>
                        <a:cubicBezTo>
                          <a:pt x="1716849" y="374195"/>
                          <a:pt x="1740188" y="349993"/>
                          <a:pt x="1766211" y="326558"/>
                        </a:cubicBezTo>
                        <a:cubicBezTo>
                          <a:pt x="1779294" y="314864"/>
                          <a:pt x="1793096" y="303362"/>
                          <a:pt x="1809007" y="292675"/>
                        </a:cubicBezTo>
                        <a:cubicBezTo>
                          <a:pt x="1816483" y="288074"/>
                          <a:pt x="1823960" y="283474"/>
                          <a:pt x="1831436" y="278825"/>
                        </a:cubicBezTo>
                        <a:cubicBezTo>
                          <a:pt x="1833353" y="277723"/>
                          <a:pt x="1834839" y="276620"/>
                          <a:pt x="1837043" y="275518"/>
                        </a:cubicBezTo>
                        <a:lnTo>
                          <a:pt x="1843321" y="272211"/>
                        </a:lnTo>
                        <a:lnTo>
                          <a:pt x="1856021" y="265694"/>
                        </a:lnTo>
                        <a:cubicBezTo>
                          <a:pt x="1864408" y="260997"/>
                          <a:pt x="1873082" y="257978"/>
                          <a:pt x="1881661" y="254240"/>
                        </a:cubicBezTo>
                        <a:cubicBezTo>
                          <a:pt x="1890096" y="250358"/>
                          <a:pt x="1899297" y="247866"/>
                          <a:pt x="1908259" y="244942"/>
                        </a:cubicBezTo>
                        <a:cubicBezTo>
                          <a:pt x="1926326" y="239335"/>
                          <a:pt x="1945353" y="235884"/>
                          <a:pt x="1964618" y="234016"/>
                        </a:cubicBezTo>
                        <a:cubicBezTo>
                          <a:pt x="2003293" y="230421"/>
                          <a:pt x="2043071" y="237226"/>
                          <a:pt x="2079062" y="250693"/>
                        </a:cubicBezTo>
                        <a:cubicBezTo>
                          <a:pt x="2115293" y="264064"/>
                          <a:pt x="2147546" y="284384"/>
                          <a:pt x="2176828" y="306957"/>
                        </a:cubicBezTo>
                        <a:cubicBezTo>
                          <a:pt x="2206158" y="329577"/>
                          <a:pt x="2232660" y="354881"/>
                          <a:pt x="2257581" y="381096"/>
                        </a:cubicBezTo>
                        <a:cubicBezTo>
                          <a:pt x="2282550" y="407359"/>
                          <a:pt x="2305985" y="434676"/>
                          <a:pt x="2328941" y="462088"/>
                        </a:cubicBezTo>
                        <a:cubicBezTo>
                          <a:pt x="2351897" y="489549"/>
                          <a:pt x="2374373" y="517153"/>
                          <a:pt x="2397233" y="544087"/>
                        </a:cubicBezTo>
                        <a:cubicBezTo>
                          <a:pt x="2408687" y="557602"/>
                          <a:pt x="2420237" y="570829"/>
                          <a:pt x="2432026" y="583769"/>
                        </a:cubicBezTo>
                        <a:cubicBezTo>
                          <a:pt x="2437873" y="590286"/>
                          <a:pt x="2443911" y="596469"/>
                          <a:pt x="2449854" y="602843"/>
                        </a:cubicBezTo>
                        <a:lnTo>
                          <a:pt x="2468593" y="621294"/>
                        </a:lnTo>
                        <a:cubicBezTo>
                          <a:pt x="2471804" y="624361"/>
                          <a:pt x="2475062" y="627859"/>
                          <a:pt x="2478226" y="630543"/>
                        </a:cubicBezTo>
                        <a:lnTo>
                          <a:pt x="2487715" y="638930"/>
                        </a:lnTo>
                        <a:cubicBezTo>
                          <a:pt x="2494089" y="644489"/>
                          <a:pt x="2500127" y="650336"/>
                          <a:pt x="2507028" y="655560"/>
                        </a:cubicBezTo>
                        <a:cubicBezTo>
                          <a:pt x="2513833" y="660831"/>
                          <a:pt x="2520447" y="666343"/>
                          <a:pt x="2527300" y="671518"/>
                        </a:cubicBezTo>
                        <a:lnTo>
                          <a:pt x="2548339" y="686279"/>
                        </a:lnTo>
                        <a:cubicBezTo>
                          <a:pt x="2576854" y="705066"/>
                          <a:pt x="2607238" y="720545"/>
                          <a:pt x="2639252" y="730897"/>
                        </a:cubicBezTo>
                        <a:cubicBezTo>
                          <a:pt x="2671218" y="741297"/>
                          <a:pt x="2704717" y="746808"/>
                          <a:pt x="2738695" y="746329"/>
                        </a:cubicBezTo>
                        <a:cubicBezTo>
                          <a:pt x="2772674" y="745993"/>
                          <a:pt x="2806988" y="740386"/>
                          <a:pt x="2840870" y="731184"/>
                        </a:cubicBezTo>
                        <a:cubicBezTo>
                          <a:pt x="2908827" y="712686"/>
                          <a:pt x="2974580" y="680432"/>
                          <a:pt x="3039805" y="645975"/>
                        </a:cubicBezTo>
                        <a:cubicBezTo>
                          <a:pt x="3105030" y="611373"/>
                          <a:pt x="3170016" y="573657"/>
                          <a:pt x="3237350" y="538911"/>
                        </a:cubicBezTo>
                        <a:cubicBezTo>
                          <a:pt x="3237877" y="538624"/>
                          <a:pt x="3240130" y="537426"/>
                          <a:pt x="3241088" y="536994"/>
                        </a:cubicBezTo>
                        <a:lnTo>
                          <a:pt x="3244251" y="535509"/>
                        </a:lnTo>
                        <a:lnTo>
                          <a:pt x="3250577" y="532441"/>
                        </a:lnTo>
                        <a:lnTo>
                          <a:pt x="3263277" y="526355"/>
                        </a:lnTo>
                        <a:cubicBezTo>
                          <a:pt x="3267351" y="524247"/>
                          <a:pt x="3272143" y="522377"/>
                          <a:pt x="3276744" y="520413"/>
                        </a:cubicBezTo>
                        <a:lnTo>
                          <a:pt x="3290690" y="514662"/>
                        </a:lnTo>
                        <a:cubicBezTo>
                          <a:pt x="3295291" y="512601"/>
                          <a:pt x="3299987" y="511019"/>
                          <a:pt x="3304684" y="509438"/>
                        </a:cubicBezTo>
                        <a:lnTo>
                          <a:pt x="3318726" y="504597"/>
                        </a:lnTo>
                        <a:cubicBezTo>
                          <a:pt x="3323327" y="502872"/>
                          <a:pt x="3328263" y="501722"/>
                          <a:pt x="3333055" y="500332"/>
                        </a:cubicBezTo>
                        <a:lnTo>
                          <a:pt x="3347481" y="496402"/>
                        </a:lnTo>
                        <a:cubicBezTo>
                          <a:pt x="3386299" y="486865"/>
                          <a:pt x="3427754" y="484277"/>
                          <a:pt x="3468203" y="490076"/>
                        </a:cubicBezTo>
                        <a:cubicBezTo>
                          <a:pt x="3488283" y="493623"/>
                          <a:pt x="3508124" y="498463"/>
                          <a:pt x="3526958" y="505748"/>
                        </a:cubicBezTo>
                        <a:cubicBezTo>
                          <a:pt x="3545792" y="512984"/>
                          <a:pt x="3564052" y="521419"/>
                          <a:pt x="3581065" y="531483"/>
                        </a:cubicBezTo>
                        <a:cubicBezTo>
                          <a:pt x="3589835" y="536228"/>
                          <a:pt x="3597934" y="541787"/>
                          <a:pt x="3606273" y="546963"/>
                        </a:cubicBezTo>
                        <a:cubicBezTo>
                          <a:pt x="3614277" y="552570"/>
                          <a:pt x="3622568" y="557889"/>
                          <a:pt x="3630283" y="563784"/>
                        </a:cubicBezTo>
                        <a:cubicBezTo>
                          <a:pt x="3646098" y="575190"/>
                          <a:pt x="3660955" y="587411"/>
                          <a:pt x="3675860" y="599584"/>
                        </a:cubicBezTo>
                        <a:cubicBezTo>
                          <a:pt x="3705237" y="624169"/>
                          <a:pt x="3733417" y="649521"/>
                          <a:pt x="3761932" y="674059"/>
                        </a:cubicBezTo>
                        <a:cubicBezTo>
                          <a:pt x="3790447" y="698500"/>
                          <a:pt x="3819393" y="722174"/>
                          <a:pt x="3849729" y="743549"/>
                        </a:cubicBezTo>
                        <a:cubicBezTo>
                          <a:pt x="3857350" y="748821"/>
                          <a:pt x="3865066" y="753948"/>
                          <a:pt x="3872781" y="759077"/>
                        </a:cubicBezTo>
                        <a:lnTo>
                          <a:pt x="3884571" y="766361"/>
                        </a:lnTo>
                        <a:lnTo>
                          <a:pt x="3890465" y="770004"/>
                        </a:lnTo>
                        <a:cubicBezTo>
                          <a:pt x="3891568" y="770722"/>
                          <a:pt x="3891136" y="770531"/>
                          <a:pt x="3892814" y="771393"/>
                        </a:cubicBezTo>
                        <a:lnTo>
                          <a:pt x="3895977" y="773023"/>
                        </a:lnTo>
                        <a:cubicBezTo>
                          <a:pt x="3904268" y="777288"/>
                          <a:pt x="3912942" y="782512"/>
                          <a:pt x="3920658" y="785052"/>
                        </a:cubicBezTo>
                        <a:lnTo>
                          <a:pt x="3932543" y="789796"/>
                        </a:lnTo>
                        <a:lnTo>
                          <a:pt x="3945291" y="793391"/>
                        </a:lnTo>
                        <a:cubicBezTo>
                          <a:pt x="3979270" y="803071"/>
                          <a:pt x="4015740" y="801442"/>
                          <a:pt x="4050725" y="792911"/>
                        </a:cubicBezTo>
                        <a:cubicBezTo>
                          <a:pt x="4055182" y="792001"/>
                          <a:pt x="4059495" y="790659"/>
                          <a:pt x="4063808" y="789269"/>
                        </a:cubicBezTo>
                        <a:lnTo>
                          <a:pt x="4076796" y="785195"/>
                        </a:lnTo>
                        <a:lnTo>
                          <a:pt x="4089592" y="780260"/>
                        </a:lnTo>
                        <a:cubicBezTo>
                          <a:pt x="4093857" y="778582"/>
                          <a:pt x="4098171" y="777096"/>
                          <a:pt x="4102292" y="775083"/>
                        </a:cubicBezTo>
                        <a:cubicBezTo>
                          <a:pt x="4110583" y="771154"/>
                          <a:pt x="4119066" y="767655"/>
                          <a:pt x="4127165" y="763150"/>
                        </a:cubicBezTo>
                        <a:lnTo>
                          <a:pt x="4139434" y="756776"/>
                        </a:lnTo>
                        <a:cubicBezTo>
                          <a:pt x="4143507" y="754571"/>
                          <a:pt x="4147485" y="752127"/>
                          <a:pt x="4151511" y="749827"/>
                        </a:cubicBezTo>
                        <a:cubicBezTo>
                          <a:pt x="4183524" y="731232"/>
                          <a:pt x="4214148" y="709666"/>
                          <a:pt x="4243909" y="686998"/>
                        </a:cubicBezTo>
                        <a:cubicBezTo>
                          <a:pt x="4303383" y="641374"/>
                          <a:pt x="4359647" y="591197"/>
                          <a:pt x="4419025" y="544566"/>
                        </a:cubicBezTo>
                        <a:cubicBezTo>
                          <a:pt x="4448691" y="521323"/>
                          <a:pt x="4479123" y="498655"/>
                          <a:pt x="4511711" y="479054"/>
                        </a:cubicBezTo>
                        <a:cubicBezTo>
                          <a:pt x="4519715" y="473926"/>
                          <a:pt x="4528341" y="469660"/>
                          <a:pt x="4536584" y="464964"/>
                        </a:cubicBezTo>
                        <a:cubicBezTo>
                          <a:pt x="4540850" y="462807"/>
                          <a:pt x="4545211" y="460794"/>
                          <a:pt x="4549524" y="458686"/>
                        </a:cubicBezTo>
                        <a:lnTo>
                          <a:pt x="4555946" y="455571"/>
                        </a:lnTo>
                        <a:cubicBezTo>
                          <a:pt x="4558437" y="454372"/>
                          <a:pt x="4560355" y="453653"/>
                          <a:pt x="4562560" y="452695"/>
                        </a:cubicBezTo>
                        <a:lnTo>
                          <a:pt x="4588343" y="441768"/>
                        </a:lnTo>
                        <a:lnTo>
                          <a:pt x="4614941" y="431704"/>
                        </a:lnTo>
                        <a:cubicBezTo>
                          <a:pt x="4650501" y="418956"/>
                          <a:pt x="4687019" y="408844"/>
                          <a:pt x="4724400" y="402998"/>
                        </a:cubicBezTo>
                        <a:cubicBezTo>
                          <a:pt x="4761829" y="397247"/>
                          <a:pt x="4800169" y="396719"/>
                          <a:pt x="4837742" y="402087"/>
                        </a:cubicBezTo>
                        <a:cubicBezTo>
                          <a:pt x="4875314" y="407454"/>
                          <a:pt x="4911642" y="419819"/>
                          <a:pt x="4945381" y="436161"/>
                        </a:cubicBezTo>
                        <a:cubicBezTo>
                          <a:pt x="4979071" y="452791"/>
                          <a:pt x="5010462" y="473255"/>
                          <a:pt x="5040032" y="495396"/>
                        </a:cubicBezTo>
                        <a:cubicBezTo>
                          <a:pt x="5099026" y="540110"/>
                          <a:pt x="5151983" y="590286"/>
                          <a:pt x="5205802" y="638163"/>
                        </a:cubicBezTo>
                        <a:cubicBezTo>
                          <a:pt x="5259478" y="686184"/>
                          <a:pt x="5312866" y="733533"/>
                          <a:pt x="5369273" y="775323"/>
                        </a:cubicBezTo>
                        <a:cubicBezTo>
                          <a:pt x="5397453" y="796218"/>
                          <a:pt x="5426255" y="815867"/>
                          <a:pt x="5455920" y="833408"/>
                        </a:cubicBezTo>
                        <a:cubicBezTo>
                          <a:pt x="5485682" y="850804"/>
                          <a:pt x="5516210" y="866188"/>
                          <a:pt x="5547600" y="878552"/>
                        </a:cubicBezTo>
                        <a:cubicBezTo>
                          <a:pt x="5579039" y="890725"/>
                          <a:pt x="5611244" y="899735"/>
                          <a:pt x="5643785" y="905007"/>
                        </a:cubicBezTo>
                        <a:cubicBezTo>
                          <a:pt x="5676373" y="910039"/>
                          <a:pt x="5709154" y="910949"/>
                          <a:pt x="5741455" y="908218"/>
                        </a:cubicBezTo>
                        <a:cubicBezTo>
                          <a:pt x="5773804" y="905534"/>
                          <a:pt x="5805578" y="898585"/>
                          <a:pt x="5836249" y="888569"/>
                        </a:cubicBezTo>
                        <a:cubicBezTo>
                          <a:pt x="5843822" y="885837"/>
                          <a:pt x="5851537" y="883585"/>
                          <a:pt x="5859013" y="880517"/>
                        </a:cubicBezTo>
                        <a:cubicBezTo>
                          <a:pt x="5866538" y="877450"/>
                          <a:pt x="5873966" y="874767"/>
                          <a:pt x="5881538" y="871459"/>
                        </a:cubicBezTo>
                        <a:cubicBezTo>
                          <a:pt x="5897114" y="864846"/>
                          <a:pt x="5912066" y="858280"/>
                          <a:pt x="5927306" y="851523"/>
                        </a:cubicBezTo>
                        <a:cubicBezTo>
                          <a:pt x="5988074" y="824733"/>
                          <a:pt x="6048172" y="796601"/>
                          <a:pt x="6109994" y="772735"/>
                        </a:cubicBezTo>
                        <a:cubicBezTo>
                          <a:pt x="6171769" y="748965"/>
                          <a:pt x="6235701" y="729363"/>
                          <a:pt x="6301597" y="721599"/>
                        </a:cubicBezTo>
                        <a:cubicBezTo>
                          <a:pt x="6334473" y="717766"/>
                          <a:pt x="6367684" y="716568"/>
                          <a:pt x="6400417" y="719060"/>
                        </a:cubicBezTo>
                        <a:cubicBezTo>
                          <a:pt x="6433197" y="721360"/>
                          <a:pt x="6465451" y="727255"/>
                          <a:pt x="6496506" y="735785"/>
                        </a:cubicBezTo>
                        <a:cubicBezTo>
                          <a:pt x="6500388" y="736888"/>
                          <a:pt x="6504269" y="737894"/>
                          <a:pt x="6508104" y="739044"/>
                        </a:cubicBezTo>
                        <a:lnTo>
                          <a:pt x="6519558" y="742782"/>
                        </a:lnTo>
                        <a:lnTo>
                          <a:pt x="6531060" y="746568"/>
                        </a:lnTo>
                        <a:lnTo>
                          <a:pt x="6541843" y="750402"/>
                        </a:lnTo>
                        <a:cubicBezTo>
                          <a:pt x="6556890" y="755961"/>
                          <a:pt x="6570933" y="761569"/>
                          <a:pt x="6585118" y="767416"/>
                        </a:cubicBezTo>
                        <a:cubicBezTo>
                          <a:pt x="6613346" y="779061"/>
                          <a:pt x="6640806" y="791186"/>
                          <a:pt x="6667884" y="803167"/>
                        </a:cubicBezTo>
                        <a:cubicBezTo>
                          <a:pt x="6721943" y="827177"/>
                          <a:pt x="6774612" y="850708"/>
                          <a:pt x="6826754" y="871939"/>
                        </a:cubicBezTo>
                        <a:cubicBezTo>
                          <a:pt x="6878848" y="893169"/>
                          <a:pt x="6930271" y="912531"/>
                          <a:pt x="6981310" y="927723"/>
                        </a:cubicBezTo>
                        <a:cubicBezTo>
                          <a:pt x="7032350" y="942867"/>
                          <a:pt x="7083054" y="954129"/>
                          <a:pt x="7132608" y="958347"/>
                        </a:cubicBezTo>
                        <a:cubicBezTo>
                          <a:pt x="7157385" y="960552"/>
                          <a:pt x="7181778" y="960743"/>
                          <a:pt x="7205501" y="958778"/>
                        </a:cubicBezTo>
                        <a:cubicBezTo>
                          <a:pt x="7229224" y="956909"/>
                          <a:pt x="7252180" y="952548"/>
                          <a:pt x="7273794" y="945647"/>
                        </a:cubicBezTo>
                        <a:cubicBezTo>
                          <a:pt x="7317165" y="931892"/>
                          <a:pt x="7354547" y="906589"/>
                          <a:pt x="7382630" y="873904"/>
                        </a:cubicBezTo>
                        <a:cubicBezTo>
                          <a:pt x="7396768" y="857657"/>
                          <a:pt x="7408797" y="839829"/>
                          <a:pt x="7419101" y="821283"/>
                        </a:cubicBezTo>
                        <a:lnTo>
                          <a:pt x="7422839" y="814286"/>
                        </a:lnTo>
                        <a:lnTo>
                          <a:pt x="7424708" y="810787"/>
                        </a:lnTo>
                        <a:cubicBezTo>
                          <a:pt x="7425283" y="809685"/>
                          <a:pt x="7424995" y="810356"/>
                          <a:pt x="7425379" y="809589"/>
                        </a:cubicBezTo>
                        <a:lnTo>
                          <a:pt x="7426241" y="807672"/>
                        </a:lnTo>
                        <a:cubicBezTo>
                          <a:pt x="7428542" y="802688"/>
                          <a:pt x="7430843" y="797656"/>
                          <a:pt x="7433143" y="792672"/>
                        </a:cubicBezTo>
                        <a:cubicBezTo>
                          <a:pt x="7436785" y="783135"/>
                          <a:pt x="7440475" y="774221"/>
                          <a:pt x="7443494" y="764108"/>
                        </a:cubicBezTo>
                        <a:cubicBezTo>
                          <a:pt x="7446849" y="754428"/>
                          <a:pt x="7449197" y="744364"/>
                          <a:pt x="7451834" y="734539"/>
                        </a:cubicBezTo>
                        <a:cubicBezTo>
                          <a:pt x="7453032" y="729603"/>
                          <a:pt x="7453990" y="724571"/>
                          <a:pt x="7455092" y="719587"/>
                        </a:cubicBezTo>
                        <a:cubicBezTo>
                          <a:pt x="7456146" y="714651"/>
                          <a:pt x="7457248" y="709714"/>
                          <a:pt x="7457967" y="704730"/>
                        </a:cubicBezTo>
                        <a:cubicBezTo>
                          <a:pt x="7458782" y="699746"/>
                          <a:pt x="7459645" y="694762"/>
                          <a:pt x="7460460" y="689825"/>
                        </a:cubicBezTo>
                        <a:cubicBezTo>
                          <a:pt x="7461275" y="684890"/>
                          <a:pt x="7461754" y="679905"/>
                          <a:pt x="7462425" y="675017"/>
                        </a:cubicBezTo>
                        <a:cubicBezTo>
                          <a:pt x="7463815" y="665193"/>
                          <a:pt x="7464677" y="655320"/>
                          <a:pt x="7465540" y="645591"/>
                        </a:cubicBezTo>
                        <a:cubicBezTo>
                          <a:pt x="7468750" y="606628"/>
                          <a:pt x="7468846" y="568816"/>
                          <a:pt x="7467121" y="532777"/>
                        </a:cubicBezTo>
                        <a:cubicBezTo>
                          <a:pt x="7465635" y="503927"/>
                          <a:pt x="7463144" y="476178"/>
                          <a:pt x="7459693" y="449628"/>
                        </a:cubicBezTo>
                        <a:cubicBezTo>
                          <a:pt x="7464533" y="452935"/>
                          <a:pt x="7469326" y="456242"/>
                          <a:pt x="7474070" y="459596"/>
                        </a:cubicBezTo>
                        <a:cubicBezTo>
                          <a:pt x="7478815" y="462903"/>
                          <a:pt x="7483560" y="466258"/>
                          <a:pt x="7488256" y="469612"/>
                        </a:cubicBezTo>
                        <a:cubicBezTo>
                          <a:pt x="7496068" y="524151"/>
                          <a:pt x="7500237" y="583721"/>
                          <a:pt x="7496978" y="647748"/>
                        </a:cubicBezTo>
                        <a:close/>
                      </a:path>
                    </a:pathLst>
                  </a:custGeom>
                  <a:solidFill>
                    <a:srgbClr val="FF0202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5" name="图形 7">
                  <a:extLst>
                    <a:ext uri="{FF2B5EF4-FFF2-40B4-BE49-F238E27FC236}">
                      <a16:creationId xmlns:a16="http://schemas.microsoft.com/office/drawing/2014/main" id="{4D521097-8EAF-C8C3-93FC-DE11158088CC}"/>
                    </a:ext>
                  </a:extLst>
                </p:cNvPr>
                <p:cNvGrpSpPr/>
                <p:nvPr/>
              </p:nvGrpSpPr>
              <p:grpSpPr>
                <a:xfrm>
                  <a:off x="5609470" y="2666856"/>
                  <a:ext cx="3311441" cy="486386"/>
                  <a:chOff x="5609470" y="2666856"/>
                  <a:chExt cx="3311441" cy="486386"/>
                </a:xfrm>
                <a:solidFill>
                  <a:srgbClr val="FFFFFF"/>
                </a:solidFill>
              </p:grpSpPr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id="{01F7E43F-AAA9-2FDA-A871-506419B0761B}"/>
                      </a:ext>
                    </a:extLst>
                  </p:cNvPr>
                  <p:cNvSpPr/>
                  <p:nvPr/>
                </p:nvSpPr>
                <p:spPr>
                  <a:xfrm>
                    <a:off x="6831449" y="2896846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768BBFD3-D43A-6077-D966-37B657F2E148}"/>
                      </a:ext>
                    </a:extLst>
                  </p:cNvPr>
                  <p:cNvSpPr/>
                  <p:nvPr/>
                </p:nvSpPr>
                <p:spPr>
                  <a:xfrm>
                    <a:off x="7550317" y="2666856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49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49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89675102-5374-82A4-C437-616893DC15BA}"/>
                      </a:ext>
                    </a:extLst>
                  </p:cNvPr>
                  <p:cNvSpPr/>
                  <p:nvPr/>
                </p:nvSpPr>
                <p:spPr>
                  <a:xfrm>
                    <a:off x="8182873" y="3019053"/>
                    <a:ext cx="134188" cy="134188"/>
                  </a:xfrm>
                  <a:custGeom>
                    <a:avLst/>
                    <a:gdLst>
                      <a:gd name="connsiteX0" fmla="*/ 134188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8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8" y="67094"/>
                        </a:moveTo>
                        <a:cubicBezTo>
                          <a:pt x="134188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8" y="30039"/>
                          <a:pt x="134188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7388BED7-3DCB-C85A-F191-5107E86F18F3}"/>
                      </a:ext>
                    </a:extLst>
                  </p:cNvPr>
                  <p:cNvSpPr/>
                  <p:nvPr/>
                </p:nvSpPr>
                <p:spPr>
                  <a:xfrm>
                    <a:off x="8786722" y="2812978"/>
                    <a:ext cx="134188" cy="134188"/>
                  </a:xfrm>
                  <a:custGeom>
                    <a:avLst/>
                    <a:gdLst>
                      <a:gd name="connsiteX0" fmla="*/ 134188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8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8" y="67094"/>
                        </a:moveTo>
                        <a:cubicBezTo>
                          <a:pt x="134188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8" y="30039"/>
                          <a:pt x="134188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06DE33D8-E891-76E8-0981-ECFBC221A6EB}"/>
                      </a:ext>
                    </a:extLst>
                  </p:cNvPr>
                  <p:cNvSpPr/>
                  <p:nvPr/>
                </p:nvSpPr>
                <p:spPr>
                  <a:xfrm>
                    <a:off x="6177327" y="2688422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49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49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9830D986-B2D3-2E1E-581E-D9B533E2C04F}"/>
                      </a:ext>
                    </a:extLst>
                  </p:cNvPr>
                  <p:cNvSpPr/>
                  <p:nvPr/>
                </p:nvSpPr>
                <p:spPr>
                  <a:xfrm>
                    <a:off x="5609470" y="2868091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2" name="图形 7">
                  <a:extLst>
                    <a:ext uri="{FF2B5EF4-FFF2-40B4-BE49-F238E27FC236}">
                      <a16:creationId xmlns:a16="http://schemas.microsoft.com/office/drawing/2014/main" id="{B573D9E7-F4BD-F024-863B-E9768EE7394B}"/>
                    </a:ext>
                  </a:extLst>
                </p:cNvPr>
                <p:cNvGrpSpPr/>
                <p:nvPr/>
              </p:nvGrpSpPr>
              <p:grpSpPr>
                <a:xfrm>
                  <a:off x="3326968" y="3856486"/>
                  <a:ext cx="6348418" cy="873041"/>
                  <a:chOff x="3326968" y="3856486"/>
                  <a:chExt cx="6348418" cy="873041"/>
                </a:xfrm>
                <a:solidFill>
                  <a:srgbClr val="FFFFFF"/>
                </a:solidFill>
              </p:grpSpPr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B6629391-DF50-148A-0184-56A8F9793129}"/>
                      </a:ext>
                    </a:extLst>
                  </p:cNvPr>
                  <p:cNvSpPr/>
                  <p:nvPr/>
                </p:nvSpPr>
                <p:spPr>
                  <a:xfrm>
                    <a:off x="3560792" y="4169194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57AC0BD6-43D5-07F4-FA16-8947D9305B1B}"/>
                      </a:ext>
                    </a:extLst>
                  </p:cNvPr>
                  <p:cNvSpPr/>
                  <p:nvPr/>
                </p:nvSpPr>
                <p:spPr>
                  <a:xfrm>
                    <a:off x="4473706" y="4205137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F635D8A7-4BA9-C5D1-112C-60E586DD919E}"/>
                      </a:ext>
                    </a:extLst>
                  </p:cNvPr>
                  <p:cNvSpPr/>
                  <p:nvPr/>
                </p:nvSpPr>
                <p:spPr>
                  <a:xfrm>
                    <a:off x="5458028" y="4259867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690FA2C9-D2AE-9C02-AF9D-068E898DFCDF}"/>
                      </a:ext>
                    </a:extLst>
                  </p:cNvPr>
                  <p:cNvSpPr/>
                  <p:nvPr/>
                </p:nvSpPr>
                <p:spPr>
                  <a:xfrm>
                    <a:off x="6771160" y="4403641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DC5F7CC7-1569-065F-4652-626C3E0625D5}"/>
                      </a:ext>
                    </a:extLst>
                  </p:cNvPr>
                  <p:cNvSpPr/>
                  <p:nvPr/>
                </p:nvSpPr>
                <p:spPr>
                  <a:xfrm>
                    <a:off x="8247236" y="4518660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9DF43314-0017-5201-923E-0BC7EEB941EE}"/>
                      </a:ext>
                    </a:extLst>
                  </p:cNvPr>
                  <p:cNvSpPr/>
                  <p:nvPr/>
                </p:nvSpPr>
                <p:spPr>
                  <a:xfrm>
                    <a:off x="9541198" y="4595339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074D225C-000C-DC2C-F064-16D68CD5B259}"/>
                      </a:ext>
                    </a:extLst>
                  </p:cNvPr>
                  <p:cNvSpPr/>
                  <p:nvPr/>
                </p:nvSpPr>
                <p:spPr>
                  <a:xfrm>
                    <a:off x="8908594" y="4173603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5CCA6105-FF49-A507-F890-2CC1F41D823B}"/>
                      </a:ext>
                    </a:extLst>
                  </p:cNvPr>
                  <p:cNvSpPr/>
                  <p:nvPr/>
                </p:nvSpPr>
                <p:spPr>
                  <a:xfrm>
                    <a:off x="7509198" y="3962735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49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49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40053C34-89B2-6266-7D25-FA800BE7C09F}"/>
                      </a:ext>
                    </a:extLst>
                  </p:cNvPr>
                  <p:cNvSpPr/>
                  <p:nvPr/>
                </p:nvSpPr>
                <p:spPr>
                  <a:xfrm>
                    <a:off x="6081047" y="4068169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64EE3272-61CB-663D-B330-68CD946C4D65}"/>
                      </a:ext>
                    </a:extLst>
                  </p:cNvPr>
                  <p:cNvSpPr/>
                  <p:nvPr/>
                </p:nvSpPr>
                <p:spPr>
                  <a:xfrm>
                    <a:off x="4041858" y="3939587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49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49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CDE4ABE0-3B64-DD87-3D15-7AAE89B1FE7E}"/>
                      </a:ext>
                    </a:extLst>
                  </p:cNvPr>
                  <p:cNvSpPr/>
                  <p:nvPr/>
                </p:nvSpPr>
                <p:spPr>
                  <a:xfrm>
                    <a:off x="4882934" y="3991490"/>
                    <a:ext cx="134188" cy="134188"/>
                  </a:xfrm>
                  <a:custGeom>
                    <a:avLst/>
                    <a:gdLst>
                      <a:gd name="connsiteX0" fmla="*/ 134189 w 134188"/>
                      <a:gd name="connsiteY0" fmla="*/ 67094 h 134188"/>
                      <a:gd name="connsiteX1" fmla="*/ 67094 w 134188"/>
                      <a:gd name="connsiteY1" fmla="*/ 134189 h 134188"/>
                      <a:gd name="connsiteX2" fmla="*/ 0 w 134188"/>
                      <a:gd name="connsiteY2" fmla="*/ 67094 h 134188"/>
                      <a:gd name="connsiteX3" fmla="*/ 67094 w 134188"/>
                      <a:gd name="connsiteY3" fmla="*/ 0 h 134188"/>
                      <a:gd name="connsiteX4" fmla="*/ 134189 w 134188"/>
                      <a:gd name="connsiteY4" fmla="*/ 67094 h 134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188" h="134188">
                        <a:moveTo>
                          <a:pt x="134189" y="67094"/>
                        </a:moveTo>
                        <a:cubicBezTo>
                          <a:pt x="134189" y="104150"/>
                          <a:pt x="104150" y="134189"/>
                          <a:pt x="67094" y="134189"/>
                        </a:cubicBezTo>
                        <a:cubicBezTo>
                          <a:pt x="30039" y="134189"/>
                          <a:pt x="0" y="104150"/>
                          <a:pt x="0" y="67094"/>
                        </a:cubicBezTo>
                        <a:cubicBezTo>
                          <a:pt x="0" y="30039"/>
                          <a:pt x="30039" y="0"/>
                          <a:pt x="67094" y="0"/>
                        </a:cubicBezTo>
                        <a:cubicBezTo>
                          <a:pt x="104150" y="0"/>
                          <a:pt x="134189" y="30039"/>
                          <a:pt x="134189" y="670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E312BC90-8AB5-EC86-F913-96849418DED8}"/>
                      </a:ext>
                    </a:extLst>
                  </p:cNvPr>
                  <p:cNvSpPr/>
                  <p:nvPr/>
                </p:nvSpPr>
                <p:spPr>
                  <a:xfrm>
                    <a:off x="3326968" y="3856486"/>
                    <a:ext cx="115018" cy="115018"/>
                  </a:xfrm>
                  <a:custGeom>
                    <a:avLst/>
                    <a:gdLst>
                      <a:gd name="connsiteX0" fmla="*/ 115019 w 115018"/>
                      <a:gd name="connsiteY0" fmla="*/ 57509 h 115018"/>
                      <a:gd name="connsiteX1" fmla="*/ 57509 w 115018"/>
                      <a:gd name="connsiteY1" fmla="*/ 115019 h 115018"/>
                      <a:gd name="connsiteX2" fmla="*/ 0 w 115018"/>
                      <a:gd name="connsiteY2" fmla="*/ 57509 h 115018"/>
                      <a:gd name="connsiteX3" fmla="*/ 57509 w 115018"/>
                      <a:gd name="connsiteY3" fmla="*/ 0 h 115018"/>
                      <a:gd name="connsiteX4" fmla="*/ 115019 w 115018"/>
                      <a:gd name="connsiteY4" fmla="*/ 57509 h 115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5018" h="115018">
                        <a:moveTo>
                          <a:pt x="115019" y="57509"/>
                        </a:moveTo>
                        <a:cubicBezTo>
                          <a:pt x="115019" y="89271"/>
                          <a:pt x="89271" y="115019"/>
                          <a:pt x="57509" y="115019"/>
                        </a:cubicBezTo>
                        <a:cubicBezTo>
                          <a:pt x="25748" y="115019"/>
                          <a:pt x="0" y="89271"/>
                          <a:pt x="0" y="57509"/>
                        </a:cubicBezTo>
                        <a:cubicBezTo>
                          <a:pt x="0" y="25748"/>
                          <a:pt x="25748" y="0"/>
                          <a:pt x="57509" y="0"/>
                        </a:cubicBezTo>
                        <a:cubicBezTo>
                          <a:pt x="89271" y="0"/>
                          <a:pt x="115019" y="25748"/>
                          <a:pt x="115019" y="5750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05" name="图形 7">
              <a:extLst>
                <a:ext uri="{FF2B5EF4-FFF2-40B4-BE49-F238E27FC236}">
                  <a16:creationId xmlns:a16="http://schemas.microsoft.com/office/drawing/2014/main" id="{A3C3ED7F-D35A-0A96-5733-6D835A8FFDF8}"/>
                </a:ext>
              </a:extLst>
            </p:cNvPr>
            <p:cNvGrpSpPr/>
            <p:nvPr/>
          </p:nvGrpSpPr>
          <p:grpSpPr>
            <a:xfrm>
              <a:off x="1562724" y="47"/>
              <a:ext cx="4080095" cy="3882557"/>
              <a:chOff x="1562724" y="47"/>
              <a:chExt cx="4080095" cy="3882557"/>
            </a:xfrm>
          </p:grpSpPr>
          <p:grpSp>
            <p:nvGrpSpPr>
              <p:cNvPr id="106" name="图形 7">
                <a:extLst>
                  <a:ext uri="{FF2B5EF4-FFF2-40B4-BE49-F238E27FC236}">
                    <a16:creationId xmlns:a16="http://schemas.microsoft.com/office/drawing/2014/main" id="{93898DCE-65EE-2853-8CEC-2A5189B36F22}"/>
                  </a:ext>
                </a:extLst>
              </p:cNvPr>
              <p:cNvGrpSpPr/>
              <p:nvPr/>
            </p:nvGrpSpPr>
            <p:grpSpPr>
              <a:xfrm>
                <a:off x="2977090" y="112149"/>
                <a:ext cx="1211398" cy="322094"/>
                <a:chOff x="2977090" y="112149"/>
                <a:chExt cx="1211398" cy="322094"/>
              </a:xfrm>
              <a:solidFill>
                <a:srgbClr val="FFD918"/>
              </a:solidFill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8DB4D23D-BC32-B4DF-ECEB-2343127AE2E4}"/>
                    </a:ext>
                  </a:extLst>
                </p:cNvPr>
                <p:cNvSpPr/>
                <p:nvPr/>
              </p:nvSpPr>
              <p:spPr>
                <a:xfrm>
                  <a:off x="3703847" y="112149"/>
                  <a:ext cx="484641" cy="297605"/>
                </a:xfrm>
                <a:custGeom>
                  <a:avLst/>
                  <a:gdLst>
                    <a:gd name="connsiteX0" fmla="*/ 65609 w 484641"/>
                    <a:gd name="connsiteY0" fmla="*/ 122153 h 297605"/>
                    <a:gd name="connsiteX1" fmla="*/ 448813 w 484641"/>
                    <a:gd name="connsiteY1" fmla="*/ 54149 h 297605"/>
                    <a:gd name="connsiteX2" fmla="*/ 467408 w 484641"/>
                    <a:gd name="connsiteY2" fmla="*/ 221693 h 297605"/>
                    <a:gd name="connsiteX3" fmla="*/ 0 w 484641"/>
                    <a:gd name="connsiteY3" fmla="*/ 297605 h 297605"/>
                    <a:gd name="connsiteX4" fmla="*/ 65609 w 484641"/>
                    <a:gd name="connsiteY4" fmla="*/ 122153 h 29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641" h="297605">
                      <a:moveTo>
                        <a:pt x="65609" y="122153"/>
                      </a:moveTo>
                      <a:cubicBezTo>
                        <a:pt x="65609" y="122153"/>
                        <a:pt x="319657" y="-99306"/>
                        <a:pt x="448813" y="54149"/>
                      </a:cubicBezTo>
                      <a:cubicBezTo>
                        <a:pt x="448813" y="54149"/>
                        <a:pt x="515045" y="122441"/>
                        <a:pt x="467408" y="221693"/>
                      </a:cubicBezTo>
                      <a:lnTo>
                        <a:pt x="0" y="297605"/>
                      </a:lnTo>
                      <a:lnTo>
                        <a:pt x="65609" y="122153"/>
                      </a:ln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17AF41BC-0947-B977-FBFD-9AF961484510}"/>
                    </a:ext>
                  </a:extLst>
                </p:cNvPr>
                <p:cNvSpPr/>
                <p:nvPr/>
              </p:nvSpPr>
              <p:spPr>
                <a:xfrm>
                  <a:off x="2977090" y="112149"/>
                  <a:ext cx="479417" cy="322094"/>
                </a:xfrm>
                <a:custGeom>
                  <a:avLst/>
                  <a:gdLst>
                    <a:gd name="connsiteX0" fmla="*/ 419033 w 479417"/>
                    <a:gd name="connsiteY0" fmla="*/ 122153 h 322094"/>
                    <a:gd name="connsiteX1" fmla="*/ 35829 w 479417"/>
                    <a:gd name="connsiteY1" fmla="*/ 54149 h 322094"/>
                    <a:gd name="connsiteX2" fmla="*/ 17234 w 479417"/>
                    <a:gd name="connsiteY2" fmla="*/ 221693 h 322094"/>
                    <a:gd name="connsiteX3" fmla="*/ 479418 w 479417"/>
                    <a:gd name="connsiteY3" fmla="*/ 322095 h 322094"/>
                    <a:gd name="connsiteX4" fmla="*/ 419033 w 479417"/>
                    <a:gd name="connsiteY4" fmla="*/ 122153 h 322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417" h="322094">
                      <a:moveTo>
                        <a:pt x="419033" y="122153"/>
                      </a:moveTo>
                      <a:cubicBezTo>
                        <a:pt x="419033" y="122153"/>
                        <a:pt x="164985" y="-99306"/>
                        <a:pt x="35829" y="54149"/>
                      </a:cubicBezTo>
                      <a:cubicBezTo>
                        <a:pt x="35829" y="54149"/>
                        <a:pt x="-30403" y="122441"/>
                        <a:pt x="17234" y="221693"/>
                      </a:cubicBezTo>
                      <a:lnTo>
                        <a:pt x="479418" y="322095"/>
                      </a:lnTo>
                      <a:lnTo>
                        <a:pt x="419033" y="122153"/>
                      </a:ln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9D311DE-9A84-756D-CBA9-66EBF3CAC52D}"/>
                  </a:ext>
                </a:extLst>
              </p:cNvPr>
              <p:cNvSpPr/>
              <p:nvPr/>
            </p:nvSpPr>
            <p:spPr>
              <a:xfrm>
                <a:off x="2059077" y="272972"/>
                <a:ext cx="3047425" cy="3365793"/>
              </a:xfrm>
              <a:custGeom>
                <a:avLst/>
                <a:gdLst>
                  <a:gd name="connsiteX0" fmla="*/ 2011536 w 3047425"/>
                  <a:gd name="connsiteY0" fmla="*/ 1779 h 3365793"/>
                  <a:gd name="connsiteX1" fmla="*/ 1565742 w 3047425"/>
                  <a:gd name="connsiteY1" fmla="*/ 110520 h 3365793"/>
                  <a:gd name="connsiteX2" fmla="*/ 1525198 w 3047425"/>
                  <a:gd name="connsiteY2" fmla="*/ 106925 h 3365793"/>
                  <a:gd name="connsiteX3" fmla="*/ 1525198 w 3047425"/>
                  <a:gd name="connsiteY3" fmla="*/ 106446 h 3365793"/>
                  <a:gd name="connsiteX4" fmla="*/ 1523713 w 3047425"/>
                  <a:gd name="connsiteY4" fmla="*/ 106686 h 3365793"/>
                  <a:gd name="connsiteX5" fmla="*/ 1522227 w 3047425"/>
                  <a:gd name="connsiteY5" fmla="*/ 106446 h 3365793"/>
                  <a:gd name="connsiteX6" fmla="*/ 1522227 w 3047425"/>
                  <a:gd name="connsiteY6" fmla="*/ 106925 h 3365793"/>
                  <a:gd name="connsiteX7" fmla="*/ 1481683 w 3047425"/>
                  <a:gd name="connsiteY7" fmla="*/ 110520 h 3365793"/>
                  <a:gd name="connsiteX8" fmla="*/ 1035889 w 3047425"/>
                  <a:gd name="connsiteY8" fmla="*/ 1779 h 3365793"/>
                  <a:gd name="connsiteX9" fmla="*/ 0 w 3047425"/>
                  <a:gd name="connsiteY9" fmla="*/ 1797559 h 3365793"/>
                  <a:gd name="connsiteX10" fmla="*/ 1473919 w 3047425"/>
                  <a:gd name="connsiteY10" fmla="*/ 3365794 h 3365793"/>
                  <a:gd name="connsiteX11" fmla="*/ 1523713 w 3047425"/>
                  <a:gd name="connsiteY11" fmla="*/ 3365171 h 3365793"/>
                  <a:gd name="connsiteX12" fmla="*/ 1573506 w 3047425"/>
                  <a:gd name="connsiteY12" fmla="*/ 3365794 h 3365793"/>
                  <a:gd name="connsiteX13" fmla="*/ 3047425 w 3047425"/>
                  <a:gd name="connsiteY13" fmla="*/ 1797559 h 3365793"/>
                  <a:gd name="connsiteX14" fmla="*/ 2011536 w 3047425"/>
                  <a:gd name="connsiteY14" fmla="*/ 1779 h 3365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47425" h="3365793">
                    <a:moveTo>
                      <a:pt x="2011536" y="1779"/>
                    </a:moveTo>
                    <a:cubicBezTo>
                      <a:pt x="1801291" y="-16384"/>
                      <a:pt x="1709516" y="110520"/>
                      <a:pt x="1565742" y="110520"/>
                    </a:cubicBezTo>
                    <a:cubicBezTo>
                      <a:pt x="1552419" y="110520"/>
                      <a:pt x="1538857" y="109226"/>
                      <a:pt x="1525198" y="106925"/>
                    </a:cubicBezTo>
                    <a:lnTo>
                      <a:pt x="1525198" y="106446"/>
                    </a:lnTo>
                    <a:cubicBezTo>
                      <a:pt x="1524719" y="106542"/>
                      <a:pt x="1524240" y="106590"/>
                      <a:pt x="1523713" y="106686"/>
                    </a:cubicBezTo>
                    <a:cubicBezTo>
                      <a:pt x="1523233" y="106590"/>
                      <a:pt x="1522754" y="106542"/>
                      <a:pt x="1522227" y="106446"/>
                    </a:cubicBezTo>
                    <a:lnTo>
                      <a:pt x="1522227" y="106925"/>
                    </a:lnTo>
                    <a:cubicBezTo>
                      <a:pt x="1508568" y="109226"/>
                      <a:pt x="1495006" y="110520"/>
                      <a:pt x="1481683" y="110520"/>
                    </a:cubicBezTo>
                    <a:cubicBezTo>
                      <a:pt x="1337861" y="110520"/>
                      <a:pt x="1246134" y="-16384"/>
                      <a:pt x="1035889" y="1779"/>
                    </a:cubicBezTo>
                    <a:cubicBezTo>
                      <a:pt x="52669" y="86558"/>
                      <a:pt x="0" y="1024968"/>
                      <a:pt x="0" y="1797559"/>
                    </a:cubicBezTo>
                    <a:cubicBezTo>
                      <a:pt x="0" y="2663699"/>
                      <a:pt x="482504" y="3365794"/>
                      <a:pt x="1473919" y="3365794"/>
                    </a:cubicBezTo>
                    <a:cubicBezTo>
                      <a:pt x="1490645" y="3365794"/>
                      <a:pt x="1507274" y="3365602"/>
                      <a:pt x="1523713" y="3365171"/>
                    </a:cubicBezTo>
                    <a:cubicBezTo>
                      <a:pt x="1540151" y="3365602"/>
                      <a:pt x="1556780" y="3365794"/>
                      <a:pt x="1573506" y="3365794"/>
                    </a:cubicBezTo>
                    <a:cubicBezTo>
                      <a:pt x="2564969" y="3365794"/>
                      <a:pt x="3047425" y="2663699"/>
                      <a:pt x="3047425" y="1797559"/>
                    </a:cubicBezTo>
                    <a:cubicBezTo>
                      <a:pt x="3047473" y="1024968"/>
                      <a:pt x="2994804" y="86558"/>
                      <a:pt x="2011536" y="1779"/>
                    </a:cubicBezTo>
                    <a:close/>
                  </a:path>
                </a:pathLst>
              </a:custGeom>
              <a:solidFill>
                <a:srgbClr val="DE0202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99301EC-B28A-43D0-AEC2-93360DE97E63}"/>
                  </a:ext>
                </a:extLst>
              </p:cNvPr>
              <p:cNvSpPr/>
              <p:nvPr/>
            </p:nvSpPr>
            <p:spPr>
              <a:xfrm>
                <a:off x="2428144" y="2433799"/>
                <a:ext cx="2309291" cy="1448806"/>
              </a:xfrm>
              <a:custGeom>
                <a:avLst/>
                <a:gdLst>
                  <a:gd name="connsiteX0" fmla="*/ 2309292 w 2309291"/>
                  <a:gd name="connsiteY0" fmla="*/ 626661 h 1448806"/>
                  <a:gd name="connsiteX1" fmla="*/ 1154646 w 2309291"/>
                  <a:gd name="connsiteY1" fmla="*/ 1448807 h 1448806"/>
                  <a:gd name="connsiteX2" fmla="*/ 0 w 2309291"/>
                  <a:gd name="connsiteY2" fmla="*/ 626661 h 1448806"/>
                  <a:gd name="connsiteX3" fmla="*/ 1154646 w 2309291"/>
                  <a:gd name="connsiteY3" fmla="*/ 0 h 1448806"/>
                  <a:gd name="connsiteX4" fmla="*/ 2309292 w 2309291"/>
                  <a:gd name="connsiteY4" fmla="*/ 626661 h 1448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09291" h="1448806">
                    <a:moveTo>
                      <a:pt x="2309292" y="626661"/>
                    </a:moveTo>
                    <a:cubicBezTo>
                      <a:pt x="2309292" y="972772"/>
                      <a:pt x="1792330" y="1448807"/>
                      <a:pt x="1154646" y="1448807"/>
                    </a:cubicBezTo>
                    <a:cubicBezTo>
                      <a:pt x="516962" y="1448807"/>
                      <a:pt x="0" y="972772"/>
                      <a:pt x="0" y="626661"/>
                    </a:cubicBezTo>
                    <a:cubicBezTo>
                      <a:pt x="0" y="280550"/>
                      <a:pt x="516962" y="0"/>
                      <a:pt x="1154646" y="0"/>
                    </a:cubicBezTo>
                    <a:cubicBezTo>
                      <a:pt x="1792330" y="-48"/>
                      <a:pt x="2309292" y="280550"/>
                      <a:pt x="2309292" y="626661"/>
                    </a:cubicBezTo>
                    <a:close/>
                  </a:path>
                </a:pathLst>
              </a:custGeom>
              <a:solidFill>
                <a:srgbClr val="FFD918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5A7A9F5-10A3-F3DB-DE54-4D9A90A70643}"/>
                  </a:ext>
                </a:extLst>
              </p:cNvPr>
              <p:cNvSpPr/>
              <p:nvPr/>
            </p:nvSpPr>
            <p:spPr>
              <a:xfrm>
                <a:off x="2525862" y="2495046"/>
                <a:ext cx="2113855" cy="1326215"/>
              </a:xfrm>
              <a:custGeom>
                <a:avLst/>
                <a:gdLst>
                  <a:gd name="connsiteX0" fmla="*/ 2113855 w 2113855"/>
                  <a:gd name="connsiteY0" fmla="*/ 573657 h 1326215"/>
                  <a:gd name="connsiteX1" fmla="*/ 1056928 w 2113855"/>
                  <a:gd name="connsiteY1" fmla="*/ 1326215 h 1326215"/>
                  <a:gd name="connsiteX2" fmla="*/ 0 w 2113855"/>
                  <a:gd name="connsiteY2" fmla="*/ 573657 h 1326215"/>
                  <a:gd name="connsiteX3" fmla="*/ 1056928 w 2113855"/>
                  <a:gd name="connsiteY3" fmla="*/ 0 h 1326215"/>
                  <a:gd name="connsiteX4" fmla="*/ 2113855 w 2113855"/>
                  <a:gd name="connsiteY4" fmla="*/ 573657 h 132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855" h="1326215">
                    <a:moveTo>
                      <a:pt x="2113855" y="573657"/>
                    </a:moveTo>
                    <a:cubicBezTo>
                      <a:pt x="2113855" y="890486"/>
                      <a:pt x="1640648" y="1326215"/>
                      <a:pt x="1056928" y="1326215"/>
                    </a:cubicBezTo>
                    <a:cubicBezTo>
                      <a:pt x="473207" y="1326215"/>
                      <a:pt x="0" y="890486"/>
                      <a:pt x="0" y="573657"/>
                    </a:cubicBezTo>
                    <a:cubicBezTo>
                      <a:pt x="0" y="256828"/>
                      <a:pt x="473207" y="0"/>
                      <a:pt x="1056928" y="0"/>
                    </a:cubicBezTo>
                    <a:cubicBezTo>
                      <a:pt x="1640648" y="0"/>
                      <a:pt x="2113855" y="256828"/>
                      <a:pt x="2113855" y="573657"/>
                    </a:cubicBezTo>
                    <a:close/>
                  </a:path>
                </a:pathLst>
              </a:custGeom>
              <a:solidFill>
                <a:srgbClr val="DE0202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E7D6ED4A-317C-21DC-27A4-F24CA399FB7A}"/>
                  </a:ext>
                </a:extLst>
              </p:cNvPr>
              <p:cNvSpPr/>
              <p:nvPr/>
            </p:nvSpPr>
            <p:spPr>
              <a:xfrm>
                <a:off x="2693837" y="2296111"/>
                <a:ext cx="1777952" cy="1332541"/>
              </a:xfrm>
              <a:custGeom>
                <a:avLst/>
                <a:gdLst>
                  <a:gd name="connsiteX0" fmla="*/ 1777952 w 1777952"/>
                  <a:gd name="connsiteY0" fmla="*/ 576340 h 1332541"/>
                  <a:gd name="connsiteX1" fmla="*/ 1632981 w 1777952"/>
                  <a:gd name="connsiteY1" fmla="*/ 946509 h 1332541"/>
                  <a:gd name="connsiteX2" fmla="*/ 1612181 w 1777952"/>
                  <a:gd name="connsiteY2" fmla="*/ 973060 h 1332541"/>
                  <a:gd name="connsiteX3" fmla="*/ 1312653 w 1777952"/>
                  <a:gd name="connsiteY3" fmla="*/ 1221309 h 1332541"/>
                  <a:gd name="connsiteX4" fmla="*/ 1282700 w 1777952"/>
                  <a:gd name="connsiteY4" fmla="*/ 1236932 h 1332541"/>
                  <a:gd name="connsiteX5" fmla="*/ 911764 w 1777952"/>
                  <a:gd name="connsiteY5" fmla="*/ 1332206 h 1332541"/>
                  <a:gd name="connsiteX6" fmla="*/ 889000 w 1777952"/>
                  <a:gd name="connsiteY6" fmla="*/ 1332542 h 1332541"/>
                  <a:gd name="connsiteX7" fmla="*/ 878025 w 1777952"/>
                  <a:gd name="connsiteY7" fmla="*/ 1332494 h 1332541"/>
                  <a:gd name="connsiteX8" fmla="*/ 504837 w 1777952"/>
                  <a:gd name="connsiteY8" fmla="*/ 1241629 h 1332541"/>
                  <a:gd name="connsiteX9" fmla="*/ 474740 w 1777952"/>
                  <a:gd name="connsiteY9" fmla="*/ 1226341 h 1332541"/>
                  <a:gd name="connsiteX10" fmla="*/ 170659 w 1777952"/>
                  <a:gd name="connsiteY10" fmla="*/ 979002 h 1332541"/>
                  <a:gd name="connsiteX11" fmla="*/ 149620 w 1777952"/>
                  <a:gd name="connsiteY11" fmla="*/ 952644 h 1332541"/>
                  <a:gd name="connsiteX12" fmla="*/ 0 w 1777952"/>
                  <a:gd name="connsiteY12" fmla="*/ 576388 h 1332541"/>
                  <a:gd name="connsiteX13" fmla="*/ 889000 w 1777952"/>
                  <a:gd name="connsiteY13" fmla="*/ 0 h 1332541"/>
                  <a:gd name="connsiteX14" fmla="*/ 1777952 w 1777952"/>
                  <a:gd name="connsiteY14" fmla="*/ 576340 h 133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7952" h="1332541">
                    <a:moveTo>
                      <a:pt x="1777952" y="576340"/>
                    </a:moveTo>
                    <a:cubicBezTo>
                      <a:pt x="1777952" y="692845"/>
                      <a:pt x="1724660" y="825356"/>
                      <a:pt x="1632981" y="946509"/>
                    </a:cubicBezTo>
                    <a:cubicBezTo>
                      <a:pt x="1626319" y="955423"/>
                      <a:pt x="1619322" y="964242"/>
                      <a:pt x="1612181" y="973060"/>
                    </a:cubicBezTo>
                    <a:cubicBezTo>
                      <a:pt x="1533968" y="1069196"/>
                      <a:pt x="1431458" y="1156659"/>
                      <a:pt x="1312653" y="1221309"/>
                    </a:cubicBezTo>
                    <a:cubicBezTo>
                      <a:pt x="1302780" y="1226628"/>
                      <a:pt x="1292812" y="1231852"/>
                      <a:pt x="1282700" y="1236932"/>
                    </a:cubicBezTo>
                    <a:cubicBezTo>
                      <a:pt x="1170413" y="1293052"/>
                      <a:pt x="1044707" y="1328516"/>
                      <a:pt x="911764" y="1332206"/>
                    </a:cubicBezTo>
                    <a:cubicBezTo>
                      <a:pt x="904192" y="1332398"/>
                      <a:pt x="896620" y="1332542"/>
                      <a:pt x="889000" y="1332542"/>
                    </a:cubicBezTo>
                    <a:cubicBezTo>
                      <a:pt x="885310" y="1332542"/>
                      <a:pt x="881668" y="1332542"/>
                      <a:pt x="878025" y="1332494"/>
                    </a:cubicBezTo>
                    <a:cubicBezTo>
                      <a:pt x="744508" y="1330721"/>
                      <a:pt x="618035" y="1296694"/>
                      <a:pt x="504837" y="1241629"/>
                    </a:cubicBezTo>
                    <a:cubicBezTo>
                      <a:pt x="494677" y="1236740"/>
                      <a:pt x="484661" y="1231612"/>
                      <a:pt x="474740" y="1226341"/>
                    </a:cubicBezTo>
                    <a:cubicBezTo>
                      <a:pt x="354402" y="1162601"/>
                      <a:pt x="250406" y="1075283"/>
                      <a:pt x="170659" y="979002"/>
                    </a:cubicBezTo>
                    <a:cubicBezTo>
                      <a:pt x="163423" y="970328"/>
                      <a:pt x="156426" y="961510"/>
                      <a:pt x="149620" y="952644"/>
                    </a:cubicBezTo>
                    <a:cubicBezTo>
                      <a:pt x="55113" y="829813"/>
                      <a:pt x="0" y="694810"/>
                      <a:pt x="0" y="576388"/>
                    </a:cubicBezTo>
                    <a:cubicBezTo>
                      <a:pt x="0" y="258074"/>
                      <a:pt x="398013" y="0"/>
                      <a:pt x="889000" y="0"/>
                    </a:cubicBezTo>
                    <a:cubicBezTo>
                      <a:pt x="1379939" y="-48"/>
                      <a:pt x="1777952" y="258026"/>
                      <a:pt x="1777952" y="5763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3" name="图形 7">
                <a:extLst>
                  <a:ext uri="{FF2B5EF4-FFF2-40B4-BE49-F238E27FC236}">
                    <a16:creationId xmlns:a16="http://schemas.microsoft.com/office/drawing/2014/main" id="{6656E28C-E1A3-B317-A055-FBF6C45E30EF}"/>
                  </a:ext>
                </a:extLst>
              </p:cNvPr>
              <p:cNvGrpSpPr/>
              <p:nvPr/>
            </p:nvGrpSpPr>
            <p:grpSpPr>
              <a:xfrm>
                <a:off x="2841061" y="2955841"/>
                <a:ext cx="1483455" cy="672812"/>
                <a:chOff x="2841061" y="2955841"/>
                <a:chExt cx="1483455" cy="672812"/>
              </a:xfrm>
              <a:solidFill>
                <a:srgbClr val="000000"/>
              </a:soli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3F6BE43E-D4D3-DA01-AC83-E87039FEBE78}"/>
                    </a:ext>
                  </a:extLst>
                </p:cNvPr>
                <p:cNvSpPr/>
                <p:nvPr/>
              </p:nvSpPr>
              <p:spPr>
                <a:xfrm>
                  <a:off x="3569514" y="3131148"/>
                  <a:ext cx="33738" cy="497504"/>
                </a:xfrm>
                <a:custGeom>
                  <a:avLst/>
                  <a:gdLst>
                    <a:gd name="connsiteX0" fmla="*/ 33739 w 33738"/>
                    <a:gd name="connsiteY0" fmla="*/ 0 h 497504"/>
                    <a:gd name="connsiteX1" fmla="*/ 33739 w 33738"/>
                    <a:gd name="connsiteY1" fmla="*/ 497169 h 497504"/>
                    <a:gd name="connsiteX2" fmla="*/ 10975 w 33738"/>
                    <a:gd name="connsiteY2" fmla="*/ 497505 h 497504"/>
                    <a:gd name="connsiteX3" fmla="*/ 0 w 33738"/>
                    <a:gd name="connsiteY3" fmla="*/ 497457 h 497504"/>
                    <a:gd name="connsiteX4" fmla="*/ 0 w 33738"/>
                    <a:gd name="connsiteY4" fmla="*/ 0 h 497504"/>
                    <a:gd name="connsiteX5" fmla="*/ 33739 w 33738"/>
                    <a:gd name="connsiteY5" fmla="*/ 0 h 497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738" h="497504">
                      <a:moveTo>
                        <a:pt x="33739" y="0"/>
                      </a:moveTo>
                      <a:lnTo>
                        <a:pt x="33739" y="497169"/>
                      </a:lnTo>
                      <a:cubicBezTo>
                        <a:pt x="26167" y="497361"/>
                        <a:pt x="18547" y="497505"/>
                        <a:pt x="10975" y="497505"/>
                      </a:cubicBezTo>
                      <a:cubicBezTo>
                        <a:pt x="7284" y="497505"/>
                        <a:pt x="3642" y="497505"/>
                        <a:pt x="0" y="497457"/>
                      </a:cubicBezTo>
                      <a:lnTo>
                        <a:pt x="0" y="0"/>
                      </a:lnTo>
                      <a:lnTo>
                        <a:pt x="337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5" name="图形 7">
                  <a:extLst>
                    <a:ext uri="{FF2B5EF4-FFF2-40B4-BE49-F238E27FC236}">
                      <a16:creationId xmlns:a16="http://schemas.microsoft.com/office/drawing/2014/main" id="{59DCB81D-47B8-B514-4BA6-363B6474A647}"/>
                    </a:ext>
                  </a:extLst>
                </p:cNvPr>
                <p:cNvGrpSpPr/>
                <p:nvPr/>
              </p:nvGrpSpPr>
              <p:grpSpPr>
                <a:xfrm>
                  <a:off x="2841061" y="2955841"/>
                  <a:ext cx="1483455" cy="581851"/>
                  <a:chOff x="2841061" y="2955841"/>
                  <a:chExt cx="1483455" cy="581851"/>
                </a:xfrm>
                <a:solidFill>
                  <a:srgbClr val="000000"/>
                </a:solidFill>
              </p:grpSpPr>
              <p:grpSp>
                <p:nvGrpSpPr>
                  <p:cNvPr id="116" name="图形 7">
                    <a:extLst>
                      <a:ext uri="{FF2B5EF4-FFF2-40B4-BE49-F238E27FC236}">
                        <a16:creationId xmlns:a16="http://schemas.microsoft.com/office/drawing/2014/main" id="{BEC6F49B-3E77-A269-22EE-0FDF226A9808}"/>
                      </a:ext>
                    </a:extLst>
                  </p:cNvPr>
                  <p:cNvGrpSpPr/>
                  <p:nvPr/>
                </p:nvGrpSpPr>
                <p:grpSpPr>
                  <a:xfrm>
                    <a:off x="3756516" y="2955841"/>
                    <a:ext cx="568001" cy="577203"/>
                    <a:chOff x="3756516" y="2955841"/>
                    <a:chExt cx="568001" cy="577203"/>
                  </a:xfrm>
                  <a:solidFill>
                    <a:srgbClr val="000000"/>
                  </a:solidFill>
                </p:grpSpPr>
                <p:sp>
                  <p:nvSpPr>
                    <p:cNvPr id="117" name="任意多边形: 形状 116">
                      <a:extLst>
                        <a:ext uri="{FF2B5EF4-FFF2-40B4-BE49-F238E27FC236}">
                          <a16:creationId xmlns:a16="http://schemas.microsoft.com/office/drawing/2014/main" id="{0589C59B-C5FB-CE57-BBCC-8510C3498E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6516" y="3069038"/>
                      <a:ext cx="247674" cy="464005"/>
                    </a:xfrm>
                    <a:custGeom>
                      <a:avLst/>
                      <a:gdLst>
                        <a:gd name="connsiteX0" fmla="*/ 247674 w 247674"/>
                        <a:gd name="connsiteY0" fmla="*/ 448382 h 464005"/>
                        <a:gd name="connsiteX1" fmla="*/ 217721 w 247674"/>
                        <a:gd name="connsiteY1" fmla="*/ 464005 h 464005"/>
                        <a:gd name="connsiteX2" fmla="*/ 0 w 247674"/>
                        <a:gd name="connsiteY2" fmla="*/ 14665 h 464005"/>
                        <a:gd name="connsiteX3" fmla="*/ 30384 w 247674"/>
                        <a:gd name="connsiteY3" fmla="*/ 0 h 464005"/>
                        <a:gd name="connsiteX4" fmla="*/ 247674 w 247674"/>
                        <a:gd name="connsiteY4" fmla="*/ 448382 h 464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7674" h="464005">
                          <a:moveTo>
                            <a:pt x="247674" y="448382"/>
                          </a:moveTo>
                          <a:cubicBezTo>
                            <a:pt x="237754" y="453701"/>
                            <a:pt x="227833" y="458925"/>
                            <a:pt x="217721" y="464005"/>
                          </a:cubicBezTo>
                          <a:lnTo>
                            <a:pt x="0" y="14665"/>
                          </a:lnTo>
                          <a:lnTo>
                            <a:pt x="30384" y="0"/>
                          </a:lnTo>
                          <a:lnTo>
                            <a:pt x="247674" y="44838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8" name="任意多边形: 形状 117">
                      <a:extLst>
                        <a:ext uri="{FF2B5EF4-FFF2-40B4-BE49-F238E27FC236}">
                          <a16:creationId xmlns:a16="http://schemas.microsoft.com/office/drawing/2014/main" id="{4C07E4C8-697A-B7AC-7633-79B4B6B2E3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2639" y="2955841"/>
                      <a:ext cx="361878" cy="313378"/>
                    </a:xfrm>
                    <a:custGeom>
                      <a:avLst/>
                      <a:gdLst>
                        <a:gd name="connsiteX0" fmla="*/ 361878 w 361878"/>
                        <a:gd name="connsiteY0" fmla="*/ 286828 h 313378"/>
                        <a:gd name="connsiteX1" fmla="*/ 341031 w 361878"/>
                        <a:gd name="connsiteY1" fmla="*/ 313378 h 313378"/>
                        <a:gd name="connsiteX2" fmla="*/ 0 w 361878"/>
                        <a:gd name="connsiteY2" fmla="*/ 25783 h 313378"/>
                        <a:gd name="connsiteX3" fmla="*/ 21758 w 361878"/>
                        <a:gd name="connsiteY3" fmla="*/ 0 h 313378"/>
                        <a:gd name="connsiteX4" fmla="*/ 361878 w 361878"/>
                        <a:gd name="connsiteY4" fmla="*/ 286828 h 3133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1878" h="313378">
                          <a:moveTo>
                            <a:pt x="361878" y="286828"/>
                          </a:moveTo>
                          <a:cubicBezTo>
                            <a:pt x="355169" y="295742"/>
                            <a:pt x="348220" y="304560"/>
                            <a:pt x="341031" y="313378"/>
                          </a:cubicBezTo>
                          <a:lnTo>
                            <a:pt x="0" y="25783"/>
                          </a:lnTo>
                          <a:lnTo>
                            <a:pt x="21758" y="0"/>
                          </a:lnTo>
                          <a:lnTo>
                            <a:pt x="361878" y="28682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19" name="图形 7">
                    <a:extLst>
                      <a:ext uri="{FF2B5EF4-FFF2-40B4-BE49-F238E27FC236}">
                        <a16:creationId xmlns:a16="http://schemas.microsoft.com/office/drawing/2014/main" id="{93F73FAD-117F-CF3B-0BEE-1388B4926B28}"/>
                      </a:ext>
                    </a:extLst>
                  </p:cNvPr>
                  <p:cNvGrpSpPr/>
                  <p:nvPr/>
                </p:nvGrpSpPr>
                <p:grpSpPr>
                  <a:xfrm>
                    <a:off x="2841061" y="2955841"/>
                    <a:ext cx="575238" cy="581851"/>
                    <a:chOff x="2841061" y="2955841"/>
                    <a:chExt cx="575238" cy="581851"/>
                  </a:xfrm>
                  <a:solidFill>
                    <a:srgbClr val="000000"/>
                  </a:solidFill>
                </p:grpSpPr>
                <p:sp>
                  <p:nvSpPr>
                    <p:cNvPr id="120" name="任意多边形: 形状 119">
                      <a:extLst>
                        <a:ext uri="{FF2B5EF4-FFF2-40B4-BE49-F238E27FC236}">
                          <a16:creationId xmlns:a16="http://schemas.microsoft.com/office/drawing/2014/main" id="{11821C44-129F-F1E0-A9DA-B83E2A12C8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66229" y="3068990"/>
                      <a:ext cx="250070" cy="468701"/>
                    </a:xfrm>
                    <a:custGeom>
                      <a:avLst/>
                      <a:gdLst>
                        <a:gd name="connsiteX0" fmla="*/ 250070 w 250070"/>
                        <a:gd name="connsiteY0" fmla="*/ 14665 h 468701"/>
                        <a:gd name="connsiteX1" fmla="*/ 30097 w 250070"/>
                        <a:gd name="connsiteY1" fmla="*/ 468702 h 468701"/>
                        <a:gd name="connsiteX2" fmla="*/ 0 w 250070"/>
                        <a:gd name="connsiteY2" fmla="*/ 453414 h 468701"/>
                        <a:gd name="connsiteX3" fmla="*/ 219734 w 250070"/>
                        <a:gd name="connsiteY3" fmla="*/ 0 h 468701"/>
                        <a:gd name="connsiteX4" fmla="*/ 250070 w 250070"/>
                        <a:gd name="connsiteY4" fmla="*/ 14665 h 4687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50070" h="468701">
                          <a:moveTo>
                            <a:pt x="250070" y="14665"/>
                          </a:moveTo>
                          <a:lnTo>
                            <a:pt x="30097" y="468702"/>
                          </a:lnTo>
                          <a:cubicBezTo>
                            <a:pt x="19936" y="463813"/>
                            <a:pt x="9920" y="458686"/>
                            <a:pt x="0" y="453414"/>
                          </a:cubicBezTo>
                          <a:lnTo>
                            <a:pt x="219734" y="0"/>
                          </a:lnTo>
                          <a:lnTo>
                            <a:pt x="250070" y="1466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1" name="任意多边形: 形状 120">
                      <a:extLst>
                        <a:ext uri="{FF2B5EF4-FFF2-40B4-BE49-F238E27FC236}">
                          <a16:creationId xmlns:a16="http://schemas.microsoft.com/office/drawing/2014/main" id="{459A2304-CF9B-1E3E-8CC6-C9889F86A0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41061" y="2955841"/>
                      <a:ext cx="369114" cy="319273"/>
                    </a:xfrm>
                    <a:custGeom>
                      <a:avLst/>
                      <a:gdLst>
                        <a:gd name="connsiteX0" fmla="*/ 369115 w 369114"/>
                        <a:gd name="connsiteY0" fmla="*/ 25735 h 319273"/>
                        <a:gd name="connsiteX1" fmla="*/ 21039 w 369114"/>
                        <a:gd name="connsiteY1" fmla="*/ 319273 h 319273"/>
                        <a:gd name="connsiteX2" fmla="*/ 0 w 369114"/>
                        <a:gd name="connsiteY2" fmla="*/ 292915 h 319273"/>
                        <a:gd name="connsiteX3" fmla="*/ 347357 w 369114"/>
                        <a:gd name="connsiteY3" fmla="*/ 0 h 319273"/>
                        <a:gd name="connsiteX4" fmla="*/ 369115 w 369114"/>
                        <a:gd name="connsiteY4" fmla="*/ 25735 h 3192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9114" h="319273">
                          <a:moveTo>
                            <a:pt x="369115" y="25735"/>
                          </a:moveTo>
                          <a:lnTo>
                            <a:pt x="21039" y="319273"/>
                          </a:lnTo>
                          <a:cubicBezTo>
                            <a:pt x="13802" y="310599"/>
                            <a:pt x="6805" y="301781"/>
                            <a:pt x="0" y="292915"/>
                          </a:cubicBezTo>
                          <a:lnTo>
                            <a:pt x="347357" y="0"/>
                          </a:lnTo>
                          <a:lnTo>
                            <a:pt x="369115" y="25735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7ECF2E9-3424-EBE4-0903-0967B2455BCC}"/>
                  </a:ext>
                </a:extLst>
              </p:cNvPr>
              <p:cNvSpPr/>
              <p:nvPr/>
            </p:nvSpPr>
            <p:spPr>
              <a:xfrm>
                <a:off x="2796252" y="2206301"/>
                <a:ext cx="1573122" cy="1178991"/>
              </a:xfrm>
              <a:custGeom>
                <a:avLst/>
                <a:gdLst>
                  <a:gd name="connsiteX0" fmla="*/ 1573123 w 1573122"/>
                  <a:gd name="connsiteY0" fmla="*/ 509965 h 1178991"/>
                  <a:gd name="connsiteX1" fmla="*/ 786537 w 1573122"/>
                  <a:gd name="connsiteY1" fmla="*/ 1178991 h 1178991"/>
                  <a:gd name="connsiteX2" fmla="*/ 0 w 1573122"/>
                  <a:gd name="connsiteY2" fmla="*/ 509965 h 1178991"/>
                  <a:gd name="connsiteX3" fmla="*/ 786537 w 1573122"/>
                  <a:gd name="connsiteY3" fmla="*/ 0 h 1178991"/>
                  <a:gd name="connsiteX4" fmla="*/ 1573123 w 1573122"/>
                  <a:gd name="connsiteY4" fmla="*/ 509965 h 117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3122" h="1178991">
                    <a:moveTo>
                      <a:pt x="1573123" y="509965"/>
                    </a:moveTo>
                    <a:cubicBezTo>
                      <a:pt x="1573123" y="791617"/>
                      <a:pt x="1220973" y="1178991"/>
                      <a:pt x="786537" y="1178991"/>
                    </a:cubicBezTo>
                    <a:cubicBezTo>
                      <a:pt x="352150" y="1178991"/>
                      <a:pt x="0" y="791617"/>
                      <a:pt x="0" y="509965"/>
                    </a:cubicBezTo>
                    <a:cubicBezTo>
                      <a:pt x="0" y="228313"/>
                      <a:pt x="352150" y="0"/>
                      <a:pt x="786537" y="0"/>
                    </a:cubicBezTo>
                    <a:cubicBezTo>
                      <a:pt x="1220925" y="0"/>
                      <a:pt x="1573123" y="228313"/>
                      <a:pt x="1573123" y="5099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55BFF8A-AC75-DADE-74A9-6011CCAB632F}"/>
                  </a:ext>
                </a:extLst>
              </p:cNvPr>
              <p:cNvSpPr/>
              <p:nvPr/>
            </p:nvSpPr>
            <p:spPr>
              <a:xfrm>
                <a:off x="3249378" y="2446211"/>
                <a:ext cx="666821" cy="699075"/>
              </a:xfrm>
              <a:custGeom>
                <a:avLst/>
                <a:gdLst>
                  <a:gd name="connsiteX0" fmla="*/ 666822 w 666821"/>
                  <a:gd name="connsiteY0" fmla="*/ 302404 h 699075"/>
                  <a:gd name="connsiteX1" fmla="*/ 333411 w 666821"/>
                  <a:gd name="connsiteY1" fmla="*/ 699075 h 699075"/>
                  <a:gd name="connsiteX2" fmla="*/ 0 w 666821"/>
                  <a:gd name="connsiteY2" fmla="*/ 302404 h 699075"/>
                  <a:gd name="connsiteX3" fmla="*/ 333411 w 666821"/>
                  <a:gd name="connsiteY3" fmla="*/ 0 h 699075"/>
                  <a:gd name="connsiteX4" fmla="*/ 666822 w 666821"/>
                  <a:gd name="connsiteY4" fmla="*/ 302404 h 69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821" h="699075">
                    <a:moveTo>
                      <a:pt x="666822" y="302404"/>
                    </a:moveTo>
                    <a:cubicBezTo>
                      <a:pt x="666822" y="469421"/>
                      <a:pt x="517537" y="699075"/>
                      <a:pt x="333411" y="699075"/>
                    </a:cubicBezTo>
                    <a:cubicBezTo>
                      <a:pt x="149285" y="699075"/>
                      <a:pt x="0" y="469373"/>
                      <a:pt x="0" y="302404"/>
                    </a:cubicBezTo>
                    <a:cubicBezTo>
                      <a:pt x="0" y="135387"/>
                      <a:pt x="149285" y="0"/>
                      <a:pt x="333411" y="0"/>
                    </a:cubicBezTo>
                    <a:cubicBezTo>
                      <a:pt x="517537" y="0"/>
                      <a:pt x="666822" y="135387"/>
                      <a:pt x="666822" y="302404"/>
                    </a:cubicBezTo>
                    <a:close/>
                  </a:path>
                </a:pathLst>
              </a:custGeom>
              <a:solidFill>
                <a:srgbClr val="C1020B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4" name="图形 7">
                <a:extLst>
                  <a:ext uri="{FF2B5EF4-FFF2-40B4-BE49-F238E27FC236}">
                    <a16:creationId xmlns:a16="http://schemas.microsoft.com/office/drawing/2014/main" id="{764335B4-651E-F734-1749-E8B63BFCD8F4}"/>
                  </a:ext>
                </a:extLst>
              </p:cNvPr>
              <p:cNvGrpSpPr/>
              <p:nvPr/>
            </p:nvGrpSpPr>
            <p:grpSpPr>
              <a:xfrm>
                <a:off x="4473898" y="2451147"/>
                <a:ext cx="1168921" cy="1371983"/>
                <a:chOff x="4473898" y="2451147"/>
                <a:chExt cx="1168921" cy="1371983"/>
              </a:xfrm>
            </p:grpSpPr>
            <p:grpSp>
              <p:nvGrpSpPr>
                <p:cNvPr id="125" name="图形 7">
                  <a:extLst>
                    <a:ext uri="{FF2B5EF4-FFF2-40B4-BE49-F238E27FC236}">
                      <a16:creationId xmlns:a16="http://schemas.microsoft.com/office/drawing/2014/main" id="{93F4CFEB-A5E8-2521-A846-1136AC480454}"/>
                    </a:ext>
                  </a:extLst>
                </p:cNvPr>
                <p:cNvGrpSpPr/>
                <p:nvPr/>
              </p:nvGrpSpPr>
              <p:grpSpPr>
                <a:xfrm>
                  <a:off x="4473898" y="2451147"/>
                  <a:ext cx="1168921" cy="1371983"/>
                  <a:chOff x="4473898" y="2451147"/>
                  <a:chExt cx="1168921" cy="1371983"/>
                </a:xfrm>
              </p:grpSpPr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C34059A6-8129-31AC-A11C-737861A81935}"/>
                      </a:ext>
                    </a:extLst>
                  </p:cNvPr>
                  <p:cNvSpPr/>
                  <p:nvPr/>
                </p:nvSpPr>
                <p:spPr>
                  <a:xfrm>
                    <a:off x="4473898" y="2451147"/>
                    <a:ext cx="1168921" cy="1371983"/>
                  </a:xfrm>
                  <a:custGeom>
                    <a:avLst/>
                    <a:gdLst>
                      <a:gd name="connsiteX0" fmla="*/ 1165908 w 1168921"/>
                      <a:gd name="connsiteY0" fmla="*/ 514086 h 1371983"/>
                      <a:gd name="connsiteX1" fmla="*/ 963571 w 1168921"/>
                      <a:gd name="connsiteY1" fmla="*/ 360201 h 1371983"/>
                      <a:gd name="connsiteX2" fmla="*/ 888089 w 1168921"/>
                      <a:gd name="connsiteY2" fmla="*/ 325072 h 1371983"/>
                      <a:gd name="connsiteX3" fmla="*/ 762144 w 1168921"/>
                      <a:gd name="connsiteY3" fmla="*/ 210485 h 1371983"/>
                      <a:gd name="connsiteX4" fmla="*/ 723660 w 1168921"/>
                      <a:gd name="connsiteY4" fmla="*/ 138933 h 1371983"/>
                      <a:gd name="connsiteX5" fmla="*/ 680864 w 1168921"/>
                      <a:gd name="connsiteY5" fmla="*/ 59426 h 1371983"/>
                      <a:gd name="connsiteX6" fmla="*/ 570589 w 1168921"/>
                      <a:gd name="connsiteY6" fmla="*/ 0 h 1371983"/>
                      <a:gd name="connsiteX7" fmla="*/ 524917 w 1168921"/>
                      <a:gd name="connsiteY7" fmla="*/ 3211 h 1371983"/>
                      <a:gd name="connsiteX8" fmla="*/ 512457 w 1168921"/>
                      <a:gd name="connsiteY8" fmla="*/ 4457 h 1371983"/>
                      <a:gd name="connsiteX9" fmla="*/ 470283 w 1168921"/>
                      <a:gd name="connsiteY9" fmla="*/ 8914 h 1371983"/>
                      <a:gd name="connsiteX10" fmla="*/ 308346 w 1168921"/>
                      <a:gd name="connsiteY10" fmla="*/ 33260 h 1371983"/>
                      <a:gd name="connsiteX11" fmla="*/ 302068 w 1168921"/>
                      <a:gd name="connsiteY11" fmla="*/ 34410 h 1371983"/>
                      <a:gd name="connsiteX12" fmla="*/ 160307 w 1168921"/>
                      <a:gd name="connsiteY12" fmla="*/ 140467 h 1371983"/>
                      <a:gd name="connsiteX13" fmla="*/ 0 w 1168921"/>
                      <a:gd name="connsiteY13" fmla="*/ 371751 h 1371983"/>
                      <a:gd name="connsiteX14" fmla="*/ 2444 w 1168921"/>
                      <a:gd name="connsiteY14" fmla="*/ 383205 h 1371983"/>
                      <a:gd name="connsiteX15" fmla="*/ 32301 w 1168921"/>
                      <a:gd name="connsiteY15" fmla="*/ 536803 h 1371983"/>
                      <a:gd name="connsiteX16" fmla="*/ 454852 w 1168921"/>
                      <a:gd name="connsiteY16" fmla="*/ 1326024 h 1371983"/>
                      <a:gd name="connsiteX17" fmla="*/ 599488 w 1168921"/>
                      <a:gd name="connsiteY17" fmla="*/ 1371983 h 1371983"/>
                      <a:gd name="connsiteX18" fmla="*/ 715369 w 1168921"/>
                      <a:gd name="connsiteY18" fmla="*/ 1323196 h 1371983"/>
                      <a:gd name="connsiteX19" fmla="*/ 806378 w 1168921"/>
                      <a:gd name="connsiteY19" fmla="*/ 1046145 h 1371983"/>
                      <a:gd name="connsiteX20" fmla="*/ 910806 w 1168921"/>
                      <a:gd name="connsiteY20" fmla="*/ 1033109 h 1371983"/>
                      <a:gd name="connsiteX21" fmla="*/ 1028604 w 1168921"/>
                      <a:gd name="connsiteY21" fmla="*/ 935391 h 1371983"/>
                      <a:gd name="connsiteX22" fmla="*/ 1023141 w 1168921"/>
                      <a:gd name="connsiteY22" fmla="*/ 712925 h 1371983"/>
                      <a:gd name="connsiteX23" fmla="*/ 1123830 w 1168921"/>
                      <a:gd name="connsiteY23" fmla="*/ 641518 h 1371983"/>
                      <a:gd name="connsiteX24" fmla="*/ 1124213 w 1168921"/>
                      <a:gd name="connsiteY24" fmla="*/ 641853 h 1371983"/>
                      <a:gd name="connsiteX25" fmla="*/ 1165908 w 1168921"/>
                      <a:gd name="connsiteY25" fmla="*/ 514086 h 1371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168921" h="1371983">
                        <a:moveTo>
                          <a:pt x="1165908" y="514086"/>
                        </a:moveTo>
                        <a:cubicBezTo>
                          <a:pt x="1147074" y="436784"/>
                          <a:pt x="1045330" y="394323"/>
                          <a:pt x="963571" y="360201"/>
                        </a:cubicBezTo>
                        <a:cubicBezTo>
                          <a:pt x="933570" y="347693"/>
                          <a:pt x="905246" y="335855"/>
                          <a:pt x="888089" y="325072"/>
                        </a:cubicBezTo>
                        <a:cubicBezTo>
                          <a:pt x="839877" y="294688"/>
                          <a:pt x="797512" y="256157"/>
                          <a:pt x="762144" y="210485"/>
                        </a:cubicBezTo>
                        <a:cubicBezTo>
                          <a:pt x="746185" y="189829"/>
                          <a:pt x="735258" y="165100"/>
                          <a:pt x="723660" y="138933"/>
                        </a:cubicBezTo>
                        <a:cubicBezTo>
                          <a:pt x="711775" y="112095"/>
                          <a:pt x="699458" y="84299"/>
                          <a:pt x="680864" y="59426"/>
                        </a:cubicBezTo>
                        <a:cubicBezTo>
                          <a:pt x="649281" y="17205"/>
                          <a:pt x="617316" y="0"/>
                          <a:pt x="570589" y="0"/>
                        </a:cubicBezTo>
                        <a:cubicBezTo>
                          <a:pt x="556212" y="0"/>
                          <a:pt x="541020" y="1534"/>
                          <a:pt x="524917" y="3211"/>
                        </a:cubicBezTo>
                        <a:cubicBezTo>
                          <a:pt x="520891" y="3642"/>
                          <a:pt x="516722" y="4074"/>
                          <a:pt x="512457" y="4457"/>
                        </a:cubicBezTo>
                        <a:cubicBezTo>
                          <a:pt x="498463" y="5799"/>
                          <a:pt x="484277" y="7332"/>
                          <a:pt x="470283" y="8914"/>
                        </a:cubicBezTo>
                        <a:cubicBezTo>
                          <a:pt x="416512" y="15096"/>
                          <a:pt x="363507" y="23052"/>
                          <a:pt x="308346" y="33260"/>
                        </a:cubicBezTo>
                        <a:lnTo>
                          <a:pt x="302068" y="34410"/>
                        </a:lnTo>
                        <a:lnTo>
                          <a:pt x="160307" y="140467"/>
                        </a:lnTo>
                        <a:lnTo>
                          <a:pt x="0" y="371751"/>
                        </a:lnTo>
                        <a:lnTo>
                          <a:pt x="2444" y="383205"/>
                        </a:lnTo>
                        <a:cubicBezTo>
                          <a:pt x="13227" y="434148"/>
                          <a:pt x="22908" y="486338"/>
                          <a:pt x="32301" y="536803"/>
                        </a:cubicBezTo>
                        <a:cubicBezTo>
                          <a:pt x="88277" y="837433"/>
                          <a:pt x="146122" y="1148272"/>
                          <a:pt x="454852" y="1326024"/>
                        </a:cubicBezTo>
                        <a:cubicBezTo>
                          <a:pt x="507808" y="1356504"/>
                          <a:pt x="556500" y="1371983"/>
                          <a:pt x="599488" y="1371983"/>
                        </a:cubicBezTo>
                        <a:cubicBezTo>
                          <a:pt x="644537" y="1371983"/>
                          <a:pt x="683500" y="1355545"/>
                          <a:pt x="715369" y="1323196"/>
                        </a:cubicBezTo>
                        <a:cubicBezTo>
                          <a:pt x="787975" y="1249392"/>
                          <a:pt x="803263" y="1110124"/>
                          <a:pt x="806378" y="1046145"/>
                        </a:cubicBezTo>
                        <a:cubicBezTo>
                          <a:pt x="841698" y="1045570"/>
                          <a:pt x="900885" y="1036464"/>
                          <a:pt x="910806" y="1033109"/>
                        </a:cubicBezTo>
                        <a:cubicBezTo>
                          <a:pt x="961318" y="1016144"/>
                          <a:pt x="1003156" y="981446"/>
                          <a:pt x="1028604" y="935391"/>
                        </a:cubicBezTo>
                        <a:cubicBezTo>
                          <a:pt x="1069148" y="862019"/>
                          <a:pt x="1065362" y="776186"/>
                          <a:pt x="1023141" y="712925"/>
                        </a:cubicBezTo>
                        <a:cubicBezTo>
                          <a:pt x="1070155" y="697781"/>
                          <a:pt x="1109645" y="660113"/>
                          <a:pt x="1123830" y="641518"/>
                        </a:cubicBezTo>
                        <a:lnTo>
                          <a:pt x="1124213" y="641853"/>
                        </a:lnTo>
                        <a:cubicBezTo>
                          <a:pt x="1161643" y="597092"/>
                          <a:pt x="1175684" y="554152"/>
                          <a:pt x="1165908" y="5140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7402C381-0644-5E43-73A4-B8469DC15FB1}"/>
                      </a:ext>
                    </a:extLst>
                  </p:cNvPr>
                  <p:cNvSpPr/>
                  <p:nvPr/>
                </p:nvSpPr>
                <p:spPr>
                  <a:xfrm>
                    <a:off x="4502940" y="2478413"/>
                    <a:ext cx="1112702" cy="1317476"/>
                  </a:xfrm>
                  <a:custGeom>
                    <a:avLst/>
                    <a:gdLst>
                      <a:gd name="connsiteX0" fmla="*/ 1074372 w 1112702"/>
                      <a:gd name="connsiteY0" fmla="*/ 597095 h 1317476"/>
                      <a:gd name="connsiteX1" fmla="*/ 937020 w 1112702"/>
                      <a:gd name="connsiteY1" fmla="*/ 663040 h 1317476"/>
                      <a:gd name="connsiteX2" fmla="*/ 975791 w 1112702"/>
                      <a:gd name="connsiteY2" fmla="*/ 894946 h 1317476"/>
                      <a:gd name="connsiteX3" fmla="*/ 873137 w 1112702"/>
                      <a:gd name="connsiteY3" fmla="*/ 980060 h 1317476"/>
                      <a:gd name="connsiteX4" fmla="*/ 750929 w 1112702"/>
                      <a:gd name="connsiteY4" fmla="*/ 985907 h 1317476"/>
                      <a:gd name="connsiteX5" fmla="*/ 439420 w 1112702"/>
                      <a:gd name="connsiteY5" fmla="*/ 1275132 h 1317476"/>
                      <a:gd name="connsiteX6" fmla="*/ 272259 w 1112702"/>
                      <a:gd name="connsiteY6" fmla="*/ 1141614 h 1317476"/>
                      <a:gd name="connsiteX7" fmla="*/ 248489 w 1112702"/>
                      <a:gd name="connsiteY7" fmla="*/ 1113914 h 1317476"/>
                      <a:gd name="connsiteX8" fmla="*/ 217481 w 1112702"/>
                      <a:gd name="connsiteY8" fmla="*/ 1072507 h 1317476"/>
                      <a:gd name="connsiteX9" fmla="*/ 193854 w 1112702"/>
                      <a:gd name="connsiteY9" fmla="*/ 1035988 h 1317476"/>
                      <a:gd name="connsiteX10" fmla="*/ 65896 w 1112702"/>
                      <a:gd name="connsiteY10" fmla="*/ 685612 h 1317476"/>
                      <a:gd name="connsiteX11" fmla="*/ 64890 w 1112702"/>
                      <a:gd name="connsiteY11" fmla="*/ 680867 h 1317476"/>
                      <a:gd name="connsiteX12" fmla="*/ 62973 w 1112702"/>
                      <a:gd name="connsiteY12" fmla="*/ 672193 h 1317476"/>
                      <a:gd name="connsiteX13" fmla="*/ 61151 w 1112702"/>
                      <a:gd name="connsiteY13" fmla="*/ 663902 h 1317476"/>
                      <a:gd name="connsiteX14" fmla="*/ 45911 w 1112702"/>
                      <a:gd name="connsiteY14" fmla="*/ 588948 h 1317476"/>
                      <a:gd name="connsiteX15" fmla="*/ 43851 w 1112702"/>
                      <a:gd name="connsiteY15" fmla="*/ 578117 h 1317476"/>
                      <a:gd name="connsiteX16" fmla="*/ 43180 w 1112702"/>
                      <a:gd name="connsiteY16" fmla="*/ 574715 h 1317476"/>
                      <a:gd name="connsiteX17" fmla="*/ 40400 w 1112702"/>
                      <a:gd name="connsiteY17" fmla="*/ 560050 h 1317476"/>
                      <a:gd name="connsiteX18" fmla="*/ 0 w 1112702"/>
                      <a:gd name="connsiteY18" fmla="*/ 350428 h 1317476"/>
                      <a:gd name="connsiteX19" fmla="*/ 151154 w 1112702"/>
                      <a:gd name="connsiteY19" fmla="*/ 132419 h 1317476"/>
                      <a:gd name="connsiteX20" fmla="*/ 284240 w 1112702"/>
                      <a:gd name="connsiteY20" fmla="*/ 32832 h 1317476"/>
                      <a:gd name="connsiteX21" fmla="*/ 444404 w 1112702"/>
                      <a:gd name="connsiteY21" fmla="*/ 8726 h 1317476"/>
                      <a:gd name="connsiteX22" fmla="*/ 486098 w 1112702"/>
                      <a:gd name="connsiteY22" fmla="*/ 4317 h 1317476"/>
                      <a:gd name="connsiteX23" fmla="*/ 630064 w 1112702"/>
                      <a:gd name="connsiteY23" fmla="*/ 48503 h 1317476"/>
                      <a:gd name="connsiteX24" fmla="*/ 647316 w 1112702"/>
                      <a:gd name="connsiteY24" fmla="*/ 75677 h 1317476"/>
                      <a:gd name="connsiteX25" fmla="*/ 661119 w 1112702"/>
                      <a:gd name="connsiteY25" fmla="*/ 103425 h 1317476"/>
                      <a:gd name="connsiteX26" fmla="*/ 661790 w 1112702"/>
                      <a:gd name="connsiteY26" fmla="*/ 104910 h 1317476"/>
                      <a:gd name="connsiteX27" fmla="*/ 671902 w 1112702"/>
                      <a:gd name="connsiteY27" fmla="*/ 127483 h 1317476"/>
                      <a:gd name="connsiteX28" fmla="*/ 675880 w 1112702"/>
                      <a:gd name="connsiteY28" fmla="*/ 136349 h 1317476"/>
                      <a:gd name="connsiteX29" fmla="*/ 687190 w 1112702"/>
                      <a:gd name="connsiteY29" fmla="*/ 160215 h 1317476"/>
                      <a:gd name="connsiteX30" fmla="*/ 689921 w 1112702"/>
                      <a:gd name="connsiteY30" fmla="*/ 165439 h 1317476"/>
                      <a:gd name="connsiteX31" fmla="*/ 697494 w 1112702"/>
                      <a:gd name="connsiteY31" fmla="*/ 179002 h 1317476"/>
                      <a:gd name="connsiteX32" fmla="*/ 711679 w 1112702"/>
                      <a:gd name="connsiteY32" fmla="*/ 199993 h 1317476"/>
                      <a:gd name="connsiteX33" fmla="*/ 790755 w 1112702"/>
                      <a:gd name="connsiteY33" fmla="*/ 281944 h 1317476"/>
                      <a:gd name="connsiteX34" fmla="*/ 817161 w 1112702"/>
                      <a:gd name="connsiteY34" fmla="*/ 302407 h 1317476"/>
                      <a:gd name="connsiteX35" fmla="*/ 844622 w 1112702"/>
                      <a:gd name="connsiteY35" fmla="*/ 320954 h 1317476"/>
                      <a:gd name="connsiteX36" fmla="*/ 864271 w 1112702"/>
                      <a:gd name="connsiteY36" fmla="*/ 331785 h 1317476"/>
                      <a:gd name="connsiteX37" fmla="*/ 900118 w 1112702"/>
                      <a:gd name="connsiteY37" fmla="*/ 348080 h 1317476"/>
                      <a:gd name="connsiteX38" fmla="*/ 1074372 w 1112702"/>
                      <a:gd name="connsiteY38" fmla="*/ 597095 h 131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112702" h="1317476">
                        <a:moveTo>
                          <a:pt x="1074372" y="597095"/>
                        </a:moveTo>
                        <a:cubicBezTo>
                          <a:pt x="1074372" y="597095"/>
                          <a:pt x="1006367" y="678375"/>
                          <a:pt x="937020" y="663040"/>
                        </a:cubicBezTo>
                        <a:cubicBezTo>
                          <a:pt x="1007517" y="719542"/>
                          <a:pt x="1018588" y="817548"/>
                          <a:pt x="975791" y="894946"/>
                        </a:cubicBezTo>
                        <a:cubicBezTo>
                          <a:pt x="953267" y="935730"/>
                          <a:pt x="917227" y="965300"/>
                          <a:pt x="873137" y="980060"/>
                        </a:cubicBezTo>
                        <a:cubicBezTo>
                          <a:pt x="864894" y="982840"/>
                          <a:pt x="751121" y="1000668"/>
                          <a:pt x="750929" y="985907"/>
                        </a:cubicBezTo>
                        <a:cubicBezTo>
                          <a:pt x="750929" y="986339"/>
                          <a:pt x="758166" y="1458635"/>
                          <a:pt x="439420" y="1275132"/>
                        </a:cubicBezTo>
                        <a:cubicBezTo>
                          <a:pt x="372278" y="1236504"/>
                          <a:pt x="317500" y="1191503"/>
                          <a:pt x="272259" y="1141614"/>
                        </a:cubicBezTo>
                        <a:cubicBezTo>
                          <a:pt x="264016" y="1132556"/>
                          <a:pt x="256109" y="1123355"/>
                          <a:pt x="248489" y="1113914"/>
                        </a:cubicBezTo>
                        <a:cubicBezTo>
                          <a:pt x="237562" y="1100447"/>
                          <a:pt x="227210" y="1086597"/>
                          <a:pt x="217481" y="1072507"/>
                        </a:cubicBezTo>
                        <a:cubicBezTo>
                          <a:pt x="209238" y="1060526"/>
                          <a:pt x="201331" y="1048353"/>
                          <a:pt x="193854" y="1035988"/>
                        </a:cubicBezTo>
                        <a:cubicBezTo>
                          <a:pt x="130211" y="930698"/>
                          <a:pt x="93788" y="810983"/>
                          <a:pt x="65896" y="685612"/>
                        </a:cubicBezTo>
                        <a:cubicBezTo>
                          <a:pt x="65513" y="684031"/>
                          <a:pt x="65177" y="682449"/>
                          <a:pt x="64890" y="680867"/>
                        </a:cubicBezTo>
                        <a:cubicBezTo>
                          <a:pt x="64171" y="677992"/>
                          <a:pt x="63596" y="675117"/>
                          <a:pt x="62973" y="672193"/>
                        </a:cubicBezTo>
                        <a:cubicBezTo>
                          <a:pt x="62398" y="669414"/>
                          <a:pt x="61774" y="666634"/>
                          <a:pt x="61151" y="663902"/>
                        </a:cubicBezTo>
                        <a:cubicBezTo>
                          <a:pt x="55832" y="639029"/>
                          <a:pt x="50848" y="614061"/>
                          <a:pt x="45911" y="588948"/>
                        </a:cubicBezTo>
                        <a:cubicBezTo>
                          <a:pt x="45193" y="585354"/>
                          <a:pt x="44522" y="581759"/>
                          <a:pt x="43851" y="578117"/>
                        </a:cubicBezTo>
                        <a:lnTo>
                          <a:pt x="43180" y="574715"/>
                        </a:lnTo>
                        <a:cubicBezTo>
                          <a:pt x="42269" y="569826"/>
                          <a:pt x="41311" y="564938"/>
                          <a:pt x="40400" y="560050"/>
                        </a:cubicBezTo>
                        <a:cubicBezTo>
                          <a:pt x="27173" y="490511"/>
                          <a:pt x="14761" y="420158"/>
                          <a:pt x="0" y="350428"/>
                        </a:cubicBezTo>
                        <a:lnTo>
                          <a:pt x="151154" y="132419"/>
                        </a:lnTo>
                        <a:lnTo>
                          <a:pt x="284240" y="32832"/>
                        </a:lnTo>
                        <a:cubicBezTo>
                          <a:pt x="338395" y="22816"/>
                          <a:pt x="390968" y="14908"/>
                          <a:pt x="444404" y="8726"/>
                        </a:cubicBezTo>
                        <a:cubicBezTo>
                          <a:pt x="458206" y="7144"/>
                          <a:pt x="472057" y="5707"/>
                          <a:pt x="486098" y="4317"/>
                        </a:cubicBezTo>
                        <a:cubicBezTo>
                          <a:pt x="549503" y="-1817"/>
                          <a:pt x="586117" y="-10204"/>
                          <a:pt x="630064" y="48503"/>
                        </a:cubicBezTo>
                        <a:cubicBezTo>
                          <a:pt x="636533" y="57130"/>
                          <a:pt x="642189" y="66235"/>
                          <a:pt x="647316" y="75677"/>
                        </a:cubicBezTo>
                        <a:cubicBezTo>
                          <a:pt x="652301" y="84686"/>
                          <a:pt x="656758" y="93984"/>
                          <a:pt x="661119" y="103425"/>
                        </a:cubicBezTo>
                        <a:cubicBezTo>
                          <a:pt x="661311" y="103904"/>
                          <a:pt x="661550" y="104431"/>
                          <a:pt x="661790" y="104910"/>
                        </a:cubicBezTo>
                        <a:cubicBezTo>
                          <a:pt x="665288" y="112339"/>
                          <a:pt x="668595" y="119911"/>
                          <a:pt x="671902" y="127483"/>
                        </a:cubicBezTo>
                        <a:cubicBezTo>
                          <a:pt x="673196" y="130406"/>
                          <a:pt x="674490" y="133426"/>
                          <a:pt x="675880" y="136349"/>
                        </a:cubicBezTo>
                        <a:cubicBezTo>
                          <a:pt x="679474" y="144400"/>
                          <a:pt x="683212" y="152404"/>
                          <a:pt x="687190" y="160215"/>
                        </a:cubicBezTo>
                        <a:cubicBezTo>
                          <a:pt x="688052" y="161941"/>
                          <a:pt x="689011" y="163714"/>
                          <a:pt x="689921" y="165439"/>
                        </a:cubicBezTo>
                        <a:cubicBezTo>
                          <a:pt x="692318" y="169992"/>
                          <a:pt x="694810" y="174497"/>
                          <a:pt x="697494" y="179002"/>
                        </a:cubicBezTo>
                        <a:cubicBezTo>
                          <a:pt x="701807" y="186238"/>
                          <a:pt x="706455" y="193235"/>
                          <a:pt x="711679" y="199993"/>
                        </a:cubicBezTo>
                        <a:cubicBezTo>
                          <a:pt x="735066" y="230233"/>
                          <a:pt x="761521" y="257694"/>
                          <a:pt x="790755" y="281944"/>
                        </a:cubicBezTo>
                        <a:cubicBezTo>
                          <a:pt x="799333" y="288989"/>
                          <a:pt x="808103" y="295842"/>
                          <a:pt x="817161" y="302407"/>
                        </a:cubicBezTo>
                        <a:cubicBezTo>
                          <a:pt x="826075" y="308877"/>
                          <a:pt x="835277" y="315060"/>
                          <a:pt x="844622" y="320954"/>
                        </a:cubicBezTo>
                        <a:cubicBezTo>
                          <a:pt x="850325" y="324549"/>
                          <a:pt x="856939" y="328191"/>
                          <a:pt x="864271" y="331785"/>
                        </a:cubicBezTo>
                        <a:cubicBezTo>
                          <a:pt x="874910" y="337153"/>
                          <a:pt x="887035" y="342568"/>
                          <a:pt x="900118" y="348080"/>
                        </a:cubicBezTo>
                        <a:cubicBezTo>
                          <a:pt x="1012310" y="395860"/>
                          <a:pt x="1191787" y="456772"/>
                          <a:pt x="1074372" y="597095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28" name="图形 7">
                  <a:extLst>
                    <a:ext uri="{FF2B5EF4-FFF2-40B4-BE49-F238E27FC236}">
                      <a16:creationId xmlns:a16="http://schemas.microsoft.com/office/drawing/2014/main" id="{F0A6824B-71EF-213B-4435-493DDD933CEC}"/>
                    </a:ext>
                  </a:extLst>
                </p:cNvPr>
                <p:cNvGrpSpPr/>
                <p:nvPr/>
              </p:nvGrpSpPr>
              <p:grpSpPr>
                <a:xfrm>
                  <a:off x="4543341" y="2554281"/>
                  <a:ext cx="972968" cy="1124826"/>
                  <a:chOff x="4543341" y="2554281"/>
                  <a:chExt cx="972968" cy="1124826"/>
                </a:xfrm>
              </p:grpSpPr>
              <p:grpSp>
                <p:nvGrpSpPr>
                  <p:cNvPr id="129" name="图形 7">
                    <a:extLst>
                      <a:ext uri="{FF2B5EF4-FFF2-40B4-BE49-F238E27FC236}">
                        <a16:creationId xmlns:a16="http://schemas.microsoft.com/office/drawing/2014/main" id="{C3C1FB2F-75A3-3899-2829-4CC1CC799946}"/>
                      </a:ext>
                    </a:extLst>
                  </p:cNvPr>
                  <p:cNvGrpSpPr/>
                  <p:nvPr/>
                </p:nvGrpSpPr>
                <p:grpSpPr>
                  <a:xfrm>
                    <a:off x="4932210" y="2931011"/>
                    <a:ext cx="584099" cy="748096"/>
                    <a:chOff x="4932210" y="2931011"/>
                    <a:chExt cx="584099" cy="748096"/>
                  </a:xfrm>
                </p:grpSpPr>
                <p:grpSp>
                  <p:nvGrpSpPr>
                    <p:cNvPr id="130" name="图形 7">
                      <a:extLst>
                        <a:ext uri="{FF2B5EF4-FFF2-40B4-BE49-F238E27FC236}">
                          <a16:creationId xmlns:a16="http://schemas.microsoft.com/office/drawing/2014/main" id="{4EDD15C2-EF0E-2E48-2DF1-5BBF8F6411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932210" y="3442298"/>
                      <a:ext cx="236823" cy="236809"/>
                      <a:chOff x="4932210" y="3442298"/>
                      <a:chExt cx="236823" cy="236809"/>
                    </a:xfrm>
                  </p:grpSpPr>
                  <p:sp>
                    <p:nvSpPr>
                      <p:cNvPr id="131" name="任意多边形: 形状 130">
                        <a:extLst>
                          <a:ext uri="{FF2B5EF4-FFF2-40B4-BE49-F238E27FC236}">
                            <a16:creationId xmlns:a16="http://schemas.microsoft.com/office/drawing/2014/main" id="{099E99A9-69F2-ACDA-6B6E-ED0ED2F0C6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32210" y="3442298"/>
                        <a:ext cx="236823" cy="236809"/>
                      </a:xfrm>
                      <a:custGeom>
                        <a:avLst/>
                        <a:gdLst>
                          <a:gd name="connsiteX0" fmla="*/ 234389 w 236823"/>
                          <a:gd name="connsiteY0" fmla="*/ 94627 h 236809"/>
                          <a:gd name="connsiteX1" fmla="*/ 142182 w 236823"/>
                          <a:gd name="connsiteY1" fmla="*/ 234375 h 236809"/>
                          <a:gd name="connsiteX2" fmla="*/ 2434 w 236823"/>
                          <a:gd name="connsiteY2" fmla="*/ 142168 h 236809"/>
                          <a:gd name="connsiteX3" fmla="*/ 94641 w 236823"/>
                          <a:gd name="connsiteY3" fmla="*/ 2421 h 236809"/>
                          <a:gd name="connsiteX4" fmla="*/ 234389 w 236823"/>
                          <a:gd name="connsiteY4" fmla="*/ 94627 h 2368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36823" h="236809">
                            <a:moveTo>
                              <a:pt x="234389" y="94627"/>
                            </a:moveTo>
                            <a:cubicBezTo>
                              <a:pt x="247520" y="158702"/>
                              <a:pt x="206209" y="221244"/>
                              <a:pt x="142182" y="234375"/>
                            </a:cubicBezTo>
                            <a:cubicBezTo>
                              <a:pt x="78107" y="247506"/>
                              <a:pt x="15565" y="206195"/>
                              <a:pt x="2434" y="142168"/>
                            </a:cubicBezTo>
                            <a:cubicBezTo>
                              <a:pt x="-10697" y="78141"/>
                              <a:pt x="30614" y="15552"/>
                              <a:pt x="94641" y="2421"/>
                            </a:cubicBezTo>
                            <a:cubicBezTo>
                              <a:pt x="158668" y="-10663"/>
                              <a:pt x="221258" y="30600"/>
                              <a:pt x="234389" y="94627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2" name="任意多边形: 形状 131">
                        <a:extLst>
                          <a:ext uri="{FF2B5EF4-FFF2-40B4-BE49-F238E27FC236}">
                            <a16:creationId xmlns:a16="http://schemas.microsoft.com/office/drawing/2014/main" id="{99CAC6EA-22FF-35F1-972B-DAC85E273C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63972" y="3474081"/>
                        <a:ext cx="173298" cy="173325"/>
                      </a:xfrm>
                      <a:custGeom>
                        <a:avLst/>
                        <a:gdLst>
                          <a:gd name="connsiteX0" fmla="*/ 171524 w 173298"/>
                          <a:gd name="connsiteY0" fmla="*/ 69266 h 173325"/>
                          <a:gd name="connsiteX1" fmla="*/ 104046 w 173298"/>
                          <a:gd name="connsiteY1" fmla="*/ 171537 h 173325"/>
                          <a:gd name="connsiteX2" fmla="*/ 1775 w 173298"/>
                          <a:gd name="connsiteY2" fmla="*/ 104059 h 173325"/>
                          <a:gd name="connsiteX3" fmla="*/ 69253 w 173298"/>
                          <a:gd name="connsiteY3" fmla="*/ 1789 h 173325"/>
                          <a:gd name="connsiteX4" fmla="*/ 171524 w 173298"/>
                          <a:gd name="connsiteY4" fmla="*/ 69266 h 1733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3298" h="173325">
                            <a:moveTo>
                              <a:pt x="171524" y="69266"/>
                            </a:moveTo>
                            <a:cubicBezTo>
                              <a:pt x="181109" y="116137"/>
                              <a:pt x="150916" y="161952"/>
                              <a:pt x="104046" y="171537"/>
                            </a:cubicBezTo>
                            <a:cubicBezTo>
                              <a:pt x="57176" y="181170"/>
                              <a:pt x="11408" y="150930"/>
                              <a:pt x="1775" y="104059"/>
                            </a:cubicBezTo>
                            <a:cubicBezTo>
                              <a:pt x="-7810" y="57189"/>
                              <a:pt x="22383" y="11374"/>
                              <a:pt x="69253" y="1789"/>
                            </a:cubicBezTo>
                            <a:cubicBezTo>
                              <a:pt x="116123" y="-7844"/>
                              <a:pt x="161891" y="22396"/>
                              <a:pt x="171524" y="69266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3" name="任意多边形: 形状 132">
                        <a:extLst>
                          <a:ext uri="{FF2B5EF4-FFF2-40B4-BE49-F238E27FC236}">
                            <a16:creationId xmlns:a16="http://schemas.microsoft.com/office/drawing/2014/main" id="{69768640-E6F3-D17A-ED8A-C2FDBFB8DB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994543" y="3504666"/>
                        <a:ext cx="112109" cy="112157"/>
                      </a:xfrm>
                      <a:custGeom>
                        <a:avLst/>
                        <a:gdLst>
                          <a:gd name="connsiteX0" fmla="*/ 110952 w 112109"/>
                          <a:gd name="connsiteY0" fmla="*/ 44816 h 112157"/>
                          <a:gd name="connsiteX1" fmla="*/ 67293 w 112109"/>
                          <a:gd name="connsiteY1" fmla="*/ 111000 h 112157"/>
                          <a:gd name="connsiteX2" fmla="*/ 1157 w 112109"/>
                          <a:gd name="connsiteY2" fmla="*/ 67341 h 112157"/>
                          <a:gd name="connsiteX3" fmla="*/ 44816 w 112109"/>
                          <a:gd name="connsiteY3" fmla="*/ 1157 h 112157"/>
                          <a:gd name="connsiteX4" fmla="*/ 110952 w 112109"/>
                          <a:gd name="connsiteY4" fmla="*/ 44816 h 1121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12109" h="112157">
                            <a:moveTo>
                              <a:pt x="110952" y="44816"/>
                            </a:moveTo>
                            <a:cubicBezTo>
                              <a:pt x="117182" y="75152"/>
                              <a:pt x="97629" y="104770"/>
                              <a:pt x="67293" y="111000"/>
                            </a:cubicBezTo>
                            <a:cubicBezTo>
                              <a:pt x="36957" y="117230"/>
                              <a:pt x="7339" y="97677"/>
                              <a:pt x="1157" y="67341"/>
                            </a:cubicBezTo>
                            <a:cubicBezTo>
                              <a:pt x="-5073" y="37005"/>
                              <a:pt x="14480" y="7387"/>
                              <a:pt x="44816" y="1157"/>
                            </a:cubicBezTo>
                            <a:cubicBezTo>
                              <a:pt x="75152" y="-5073"/>
                              <a:pt x="104770" y="14480"/>
                              <a:pt x="110952" y="44816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4" name="任意多边形: 形状 133">
                        <a:extLst>
                          <a:ext uri="{FF2B5EF4-FFF2-40B4-BE49-F238E27FC236}">
                            <a16:creationId xmlns:a16="http://schemas.microsoft.com/office/drawing/2014/main" id="{5AB78DFA-ED7D-85EA-7825-B45FFD17A5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54894" y="3470413"/>
                        <a:ext cx="65117" cy="65115"/>
                      </a:xfrm>
                      <a:custGeom>
                        <a:avLst/>
                        <a:gdLst>
                          <a:gd name="connsiteX0" fmla="*/ 64452 w 65117"/>
                          <a:gd name="connsiteY0" fmla="*/ 26016 h 65115"/>
                          <a:gd name="connsiteX1" fmla="*/ 39099 w 65117"/>
                          <a:gd name="connsiteY1" fmla="*/ 64452 h 65115"/>
                          <a:gd name="connsiteX2" fmla="*/ 664 w 65117"/>
                          <a:gd name="connsiteY2" fmla="*/ 39099 h 65115"/>
                          <a:gd name="connsiteX3" fmla="*/ 26016 w 65117"/>
                          <a:gd name="connsiteY3" fmla="*/ 664 h 65115"/>
                          <a:gd name="connsiteX4" fmla="*/ 64452 w 65117"/>
                          <a:gd name="connsiteY4" fmla="*/ 26016 h 651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117" h="65115">
                            <a:moveTo>
                              <a:pt x="64452" y="26016"/>
                            </a:moveTo>
                            <a:cubicBezTo>
                              <a:pt x="68046" y="43604"/>
                              <a:pt x="56735" y="60809"/>
                              <a:pt x="39099" y="64452"/>
                            </a:cubicBezTo>
                            <a:cubicBezTo>
                              <a:pt x="21463" y="68046"/>
                              <a:pt x="4258" y="56688"/>
                              <a:pt x="664" y="39099"/>
                            </a:cubicBezTo>
                            <a:cubicBezTo>
                              <a:pt x="-2930" y="21511"/>
                              <a:pt x="8428" y="4306"/>
                              <a:pt x="26016" y="664"/>
                            </a:cubicBezTo>
                            <a:cubicBezTo>
                              <a:pt x="43604" y="-2930"/>
                              <a:pt x="60857" y="8428"/>
                              <a:pt x="64452" y="2601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35" name="图形 7">
                      <a:extLst>
                        <a:ext uri="{FF2B5EF4-FFF2-40B4-BE49-F238E27FC236}">
                          <a16:creationId xmlns:a16="http://schemas.microsoft.com/office/drawing/2014/main" id="{8DF2EB5C-8E41-E05A-78C8-C30FBA1C9E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206229" y="3172647"/>
                      <a:ext cx="196211" cy="196211"/>
                      <a:chOff x="5206229" y="3172647"/>
                      <a:chExt cx="196211" cy="196211"/>
                    </a:xfrm>
                  </p:grpSpPr>
                  <p:sp>
                    <p:nvSpPr>
                      <p:cNvPr id="136" name="任意多边形: 形状 135">
                        <a:extLst>
                          <a:ext uri="{FF2B5EF4-FFF2-40B4-BE49-F238E27FC236}">
                            <a16:creationId xmlns:a16="http://schemas.microsoft.com/office/drawing/2014/main" id="{81FC1576-1562-DDDA-B8BD-8EC5EFF0C0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06229" y="3172647"/>
                        <a:ext cx="196211" cy="196211"/>
                      </a:xfrm>
                      <a:custGeom>
                        <a:avLst/>
                        <a:gdLst>
                          <a:gd name="connsiteX0" fmla="*/ 194194 w 196211"/>
                          <a:gd name="connsiteY0" fmla="*/ 78409 h 196211"/>
                          <a:gd name="connsiteX1" fmla="*/ 117803 w 196211"/>
                          <a:gd name="connsiteY1" fmla="*/ 194195 h 196211"/>
                          <a:gd name="connsiteX2" fmla="*/ 2017 w 196211"/>
                          <a:gd name="connsiteY2" fmla="*/ 117803 h 196211"/>
                          <a:gd name="connsiteX3" fmla="*/ 78409 w 196211"/>
                          <a:gd name="connsiteY3" fmla="*/ 2017 h 196211"/>
                          <a:gd name="connsiteX4" fmla="*/ 194194 w 196211"/>
                          <a:gd name="connsiteY4" fmla="*/ 78409 h 1962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6211" h="196211">
                            <a:moveTo>
                              <a:pt x="194194" y="78409"/>
                            </a:moveTo>
                            <a:cubicBezTo>
                              <a:pt x="205073" y="131461"/>
                              <a:pt x="170855" y="183316"/>
                              <a:pt x="117803" y="194195"/>
                            </a:cubicBezTo>
                            <a:cubicBezTo>
                              <a:pt x="64750" y="205073"/>
                              <a:pt x="12896" y="170855"/>
                              <a:pt x="2017" y="117803"/>
                            </a:cubicBezTo>
                            <a:cubicBezTo>
                              <a:pt x="-8862" y="64750"/>
                              <a:pt x="25356" y="12896"/>
                              <a:pt x="78409" y="2017"/>
                            </a:cubicBezTo>
                            <a:cubicBezTo>
                              <a:pt x="131461" y="-8862"/>
                              <a:pt x="183316" y="25356"/>
                              <a:pt x="194194" y="78409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7" name="任意多边形: 形状 136">
                        <a:extLst>
                          <a:ext uri="{FF2B5EF4-FFF2-40B4-BE49-F238E27FC236}">
                            <a16:creationId xmlns:a16="http://schemas.microsoft.com/office/drawing/2014/main" id="{28D14C94-014A-6FBB-78D6-A5B5F6736A3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32554" y="3199004"/>
                        <a:ext cx="143560" cy="143576"/>
                      </a:xfrm>
                      <a:custGeom>
                        <a:avLst/>
                        <a:gdLst>
                          <a:gd name="connsiteX0" fmla="*/ 142086 w 143560"/>
                          <a:gd name="connsiteY0" fmla="*/ 57371 h 143576"/>
                          <a:gd name="connsiteX1" fmla="*/ 86206 w 143560"/>
                          <a:gd name="connsiteY1" fmla="*/ 142101 h 143576"/>
                          <a:gd name="connsiteX2" fmla="*/ 1475 w 143560"/>
                          <a:gd name="connsiteY2" fmla="*/ 86221 h 143576"/>
                          <a:gd name="connsiteX3" fmla="*/ 57355 w 143560"/>
                          <a:gd name="connsiteY3" fmla="*/ 1491 h 143576"/>
                          <a:gd name="connsiteX4" fmla="*/ 142086 w 143560"/>
                          <a:gd name="connsiteY4" fmla="*/ 57371 h 1435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3560" h="143576">
                            <a:moveTo>
                              <a:pt x="142086" y="57371"/>
                            </a:moveTo>
                            <a:cubicBezTo>
                              <a:pt x="150041" y="96190"/>
                              <a:pt x="125025" y="134146"/>
                              <a:pt x="86206" y="142101"/>
                            </a:cubicBezTo>
                            <a:cubicBezTo>
                              <a:pt x="47387" y="150057"/>
                              <a:pt x="9431" y="125040"/>
                              <a:pt x="1475" y="86221"/>
                            </a:cubicBezTo>
                            <a:cubicBezTo>
                              <a:pt x="-6480" y="47403"/>
                              <a:pt x="18536" y="9446"/>
                              <a:pt x="57355" y="1491"/>
                            </a:cubicBezTo>
                            <a:cubicBezTo>
                              <a:pt x="96174" y="-6512"/>
                              <a:pt x="134130" y="18504"/>
                              <a:pt x="142086" y="57371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8" name="任意多边形: 形状 137">
                        <a:extLst>
                          <a:ext uri="{FF2B5EF4-FFF2-40B4-BE49-F238E27FC236}">
                            <a16:creationId xmlns:a16="http://schemas.microsoft.com/office/drawing/2014/main" id="{A42060E5-0753-947F-673B-22FE54203F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57842" y="3224323"/>
                        <a:ext cx="92935" cy="92907"/>
                      </a:xfrm>
                      <a:custGeom>
                        <a:avLst/>
                        <a:gdLst>
                          <a:gd name="connsiteX0" fmla="*/ 91972 w 92935"/>
                          <a:gd name="connsiteY0" fmla="*/ 37132 h 92907"/>
                          <a:gd name="connsiteX1" fmla="*/ 55789 w 92935"/>
                          <a:gd name="connsiteY1" fmla="*/ 91958 h 92907"/>
                          <a:gd name="connsiteX2" fmla="*/ 963 w 92935"/>
                          <a:gd name="connsiteY2" fmla="*/ 55775 h 92907"/>
                          <a:gd name="connsiteX3" fmla="*/ 37098 w 92935"/>
                          <a:gd name="connsiteY3" fmla="*/ 950 h 92907"/>
                          <a:gd name="connsiteX4" fmla="*/ 91972 w 92935"/>
                          <a:gd name="connsiteY4" fmla="*/ 37132 h 9290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2935" h="92907">
                            <a:moveTo>
                              <a:pt x="91972" y="37132"/>
                            </a:moveTo>
                            <a:cubicBezTo>
                              <a:pt x="97148" y="62245"/>
                              <a:pt x="80949" y="86783"/>
                              <a:pt x="55789" y="91958"/>
                            </a:cubicBezTo>
                            <a:cubicBezTo>
                              <a:pt x="30677" y="97086"/>
                              <a:pt x="6139" y="80936"/>
                              <a:pt x="963" y="55775"/>
                            </a:cubicBezTo>
                            <a:cubicBezTo>
                              <a:pt x="-4213" y="30663"/>
                              <a:pt x="11986" y="6125"/>
                              <a:pt x="37098" y="950"/>
                            </a:cubicBezTo>
                            <a:cubicBezTo>
                              <a:pt x="62259" y="-4178"/>
                              <a:pt x="86844" y="11972"/>
                              <a:pt x="91972" y="37132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39" name="任意多边形: 形状 138">
                        <a:extLst>
                          <a:ext uri="{FF2B5EF4-FFF2-40B4-BE49-F238E27FC236}">
                            <a16:creationId xmlns:a16="http://schemas.microsoft.com/office/drawing/2014/main" id="{D8A79E3A-CBA9-C35C-D837-FABA9CE3D5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07907" y="3195953"/>
                        <a:ext cx="53910" cy="53926"/>
                      </a:xfrm>
                      <a:custGeom>
                        <a:avLst/>
                        <a:gdLst>
                          <a:gd name="connsiteX0" fmla="*/ 53362 w 53910"/>
                          <a:gd name="connsiteY0" fmla="*/ 21555 h 53926"/>
                          <a:gd name="connsiteX1" fmla="*/ 32371 w 53910"/>
                          <a:gd name="connsiteY1" fmla="*/ 53377 h 53926"/>
                          <a:gd name="connsiteX2" fmla="*/ 549 w 53910"/>
                          <a:gd name="connsiteY2" fmla="*/ 32386 h 53926"/>
                          <a:gd name="connsiteX3" fmla="*/ 21540 w 53910"/>
                          <a:gd name="connsiteY3" fmla="*/ 564 h 53926"/>
                          <a:gd name="connsiteX4" fmla="*/ 53362 w 53910"/>
                          <a:gd name="connsiteY4" fmla="*/ 21555 h 53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3910" h="53926">
                            <a:moveTo>
                              <a:pt x="53362" y="21555"/>
                            </a:moveTo>
                            <a:cubicBezTo>
                              <a:pt x="56333" y="36124"/>
                              <a:pt x="46940" y="50406"/>
                              <a:pt x="32371" y="53377"/>
                            </a:cubicBezTo>
                            <a:cubicBezTo>
                              <a:pt x="17802" y="56349"/>
                              <a:pt x="3520" y="46955"/>
                              <a:pt x="549" y="32386"/>
                            </a:cubicBezTo>
                            <a:cubicBezTo>
                              <a:pt x="-2423" y="17817"/>
                              <a:pt x="6971" y="3536"/>
                              <a:pt x="21540" y="564"/>
                            </a:cubicBezTo>
                            <a:cubicBezTo>
                              <a:pt x="36109" y="-2455"/>
                              <a:pt x="50342" y="6939"/>
                              <a:pt x="53362" y="2155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40" name="图形 7">
                      <a:extLst>
                        <a:ext uri="{FF2B5EF4-FFF2-40B4-BE49-F238E27FC236}">
                          <a16:creationId xmlns:a16="http://schemas.microsoft.com/office/drawing/2014/main" id="{63D4BB60-BE83-D94B-71D3-613112B019F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380482" y="2931011"/>
                      <a:ext cx="135827" cy="135875"/>
                      <a:chOff x="5380482" y="2931011"/>
                      <a:chExt cx="135827" cy="135875"/>
                    </a:xfrm>
                  </p:grpSpPr>
                  <p:sp>
                    <p:nvSpPr>
                      <p:cNvPr id="141" name="任意多边形: 形状 140">
                        <a:extLst>
                          <a:ext uri="{FF2B5EF4-FFF2-40B4-BE49-F238E27FC236}">
                            <a16:creationId xmlns:a16="http://schemas.microsoft.com/office/drawing/2014/main" id="{DF897007-E01B-0A9E-5402-F6ED5AED64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80482" y="2931011"/>
                        <a:ext cx="135827" cy="135875"/>
                      </a:xfrm>
                      <a:custGeom>
                        <a:avLst/>
                        <a:gdLst>
                          <a:gd name="connsiteX0" fmla="*/ 134433 w 135827"/>
                          <a:gd name="connsiteY0" fmla="*/ 54303 h 135875"/>
                          <a:gd name="connsiteX1" fmla="*/ 81524 w 135827"/>
                          <a:gd name="connsiteY1" fmla="*/ 134481 h 135875"/>
                          <a:gd name="connsiteX2" fmla="*/ 1395 w 135827"/>
                          <a:gd name="connsiteY2" fmla="*/ 81572 h 135875"/>
                          <a:gd name="connsiteX3" fmla="*/ 54303 w 135827"/>
                          <a:gd name="connsiteY3" fmla="*/ 1395 h 135875"/>
                          <a:gd name="connsiteX4" fmla="*/ 134433 w 135827"/>
                          <a:gd name="connsiteY4" fmla="*/ 54303 h 1358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7" h="135875">
                            <a:moveTo>
                              <a:pt x="134433" y="54303"/>
                            </a:moveTo>
                            <a:cubicBezTo>
                              <a:pt x="141957" y="91061"/>
                              <a:pt x="118283" y="126957"/>
                              <a:pt x="81524" y="134481"/>
                            </a:cubicBezTo>
                            <a:cubicBezTo>
                              <a:pt x="44766" y="142005"/>
                              <a:pt x="8919" y="118330"/>
                              <a:pt x="1395" y="81572"/>
                            </a:cubicBezTo>
                            <a:cubicBezTo>
                              <a:pt x="-6130" y="44862"/>
                              <a:pt x="17545" y="8967"/>
                              <a:pt x="54303" y="1395"/>
                            </a:cubicBezTo>
                            <a:cubicBezTo>
                              <a:pt x="91013" y="-6130"/>
                              <a:pt x="126909" y="17545"/>
                              <a:pt x="134433" y="54303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42" name="任意多边形: 形状 141">
                        <a:extLst>
                          <a:ext uri="{FF2B5EF4-FFF2-40B4-BE49-F238E27FC236}">
                            <a16:creationId xmlns:a16="http://schemas.microsoft.com/office/drawing/2014/main" id="{9AB9D832-DFC5-8E8F-38A6-04FCFD3211A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98683" y="2949212"/>
                        <a:ext cx="99379" cy="99427"/>
                      </a:xfrm>
                      <a:custGeom>
                        <a:avLst/>
                        <a:gdLst>
                          <a:gd name="connsiteX0" fmla="*/ 98356 w 99379"/>
                          <a:gd name="connsiteY0" fmla="*/ 39744 h 99427"/>
                          <a:gd name="connsiteX1" fmla="*/ 59681 w 99379"/>
                          <a:gd name="connsiteY1" fmla="*/ 98404 h 99427"/>
                          <a:gd name="connsiteX2" fmla="*/ 1021 w 99379"/>
                          <a:gd name="connsiteY2" fmla="*/ 59681 h 99427"/>
                          <a:gd name="connsiteX3" fmla="*/ 39696 w 99379"/>
                          <a:gd name="connsiteY3" fmla="*/ 1021 h 99427"/>
                          <a:gd name="connsiteX4" fmla="*/ 98356 w 99379"/>
                          <a:gd name="connsiteY4" fmla="*/ 39744 h 994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379" h="99427">
                            <a:moveTo>
                              <a:pt x="98356" y="39744"/>
                            </a:moveTo>
                            <a:cubicBezTo>
                              <a:pt x="103867" y="66630"/>
                              <a:pt x="86567" y="92893"/>
                              <a:pt x="59681" y="98404"/>
                            </a:cubicBezTo>
                            <a:cubicBezTo>
                              <a:pt x="32795" y="103915"/>
                              <a:pt x="6532" y="86615"/>
                              <a:pt x="1021" y="59681"/>
                            </a:cubicBezTo>
                            <a:cubicBezTo>
                              <a:pt x="-4490" y="32795"/>
                              <a:pt x="12859" y="6533"/>
                              <a:pt x="39696" y="1021"/>
                            </a:cubicBezTo>
                            <a:cubicBezTo>
                              <a:pt x="66630" y="-4490"/>
                              <a:pt x="92893" y="12859"/>
                              <a:pt x="98356" y="39744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43" name="任意多边形: 形状 142">
                        <a:extLst>
                          <a:ext uri="{FF2B5EF4-FFF2-40B4-BE49-F238E27FC236}">
                            <a16:creationId xmlns:a16="http://schemas.microsoft.com/office/drawing/2014/main" id="{4E9A665D-1617-D95B-AB42-AF5646D002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16238" y="2966749"/>
                        <a:ext cx="64314" cy="64316"/>
                      </a:xfrm>
                      <a:custGeom>
                        <a:avLst/>
                        <a:gdLst>
                          <a:gd name="connsiteX0" fmla="*/ 63644 w 64314"/>
                          <a:gd name="connsiteY0" fmla="*/ 25705 h 64316"/>
                          <a:gd name="connsiteX1" fmla="*/ 38627 w 64314"/>
                          <a:gd name="connsiteY1" fmla="*/ 63662 h 64316"/>
                          <a:gd name="connsiteX2" fmla="*/ 671 w 64314"/>
                          <a:gd name="connsiteY2" fmla="*/ 38597 h 64316"/>
                          <a:gd name="connsiteX3" fmla="*/ 25687 w 64314"/>
                          <a:gd name="connsiteY3" fmla="*/ 641 h 64316"/>
                          <a:gd name="connsiteX4" fmla="*/ 63644 w 64314"/>
                          <a:gd name="connsiteY4" fmla="*/ 25705 h 643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4314" h="64316">
                            <a:moveTo>
                              <a:pt x="63644" y="25705"/>
                            </a:moveTo>
                            <a:cubicBezTo>
                              <a:pt x="67238" y="43102"/>
                              <a:pt x="56023" y="60068"/>
                              <a:pt x="38627" y="63662"/>
                            </a:cubicBezTo>
                            <a:cubicBezTo>
                              <a:pt x="21230" y="67208"/>
                              <a:pt x="4265" y="55994"/>
                              <a:pt x="671" y="38597"/>
                            </a:cubicBezTo>
                            <a:cubicBezTo>
                              <a:pt x="-2924" y="21201"/>
                              <a:pt x="8291" y="4235"/>
                              <a:pt x="25687" y="641"/>
                            </a:cubicBezTo>
                            <a:cubicBezTo>
                              <a:pt x="43084" y="-2857"/>
                              <a:pt x="60097" y="8309"/>
                              <a:pt x="63644" y="25705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44" name="任意多边形: 形状 143">
                        <a:extLst>
                          <a:ext uri="{FF2B5EF4-FFF2-40B4-BE49-F238E27FC236}">
                            <a16:creationId xmlns:a16="http://schemas.microsoft.com/office/drawing/2014/main" id="{DBD6C2D1-8BE9-456B-CF55-73CDC9D544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50843" y="2947121"/>
                        <a:ext cx="37327" cy="37374"/>
                      </a:xfrm>
                      <a:custGeom>
                        <a:avLst/>
                        <a:gdLst>
                          <a:gd name="connsiteX0" fmla="*/ 36947 w 37327"/>
                          <a:gd name="connsiteY0" fmla="*/ 14949 h 37374"/>
                          <a:gd name="connsiteX1" fmla="*/ 22426 w 37327"/>
                          <a:gd name="connsiteY1" fmla="*/ 36995 h 37374"/>
                          <a:gd name="connsiteX2" fmla="*/ 380 w 37327"/>
                          <a:gd name="connsiteY2" fmla="*/ 22426 h 37374"/>
                          <a:gd name="connsiteX3" fmla="*/ 14949 w 37327"/>
                          <a:gd name="connsiteY3" fmla="*/ 380 h 37374"/>
                          <a:gd name="connsiteX4" fmla="*/ 36947 w 37327"/>
                          <a:gd name="connsiteY4" fmla="*/ 14949 h 373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327" h="37374">
                            <a:moveTo>
                              <a:pt x="36947" y="14949"/>
                            </a:moveTo>
                            <a:cubicBezTo>
                              <a:pt x="39008" y="25061"/>
                              <a:pt x="32490" y="34934"/>
                              <a:pt x="22426" y="36995"/>
                            </a:cubicBezTo>
                            <a:cubicBezTo>
                              <a:pt x="12314" y="39055"/>
                              <a:pt x="2441" y="32538"/>
                              <a:pt x="380" y="22426"/>
                            </a:cubicBezTo>
                            <a:cubicBezTo>
                              <a:pt x="-1680" y="12314"/>
                              <a:pt x="4837" y="2489"/>
                              <a:pt x="14949" y="380"/>
                            </a:cubicBezTo>
                            <a:cubicBezTo>
                              <a:pt x="25013" y="-1681"/>
                              <a:pt x="34886" y="4837"/>
                              <a:pt x="36947" y="149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145" name="图形 7">
                    <a:extLst>
                      <a:ext uri="{FF2B5EF4-FFF2-40B4-BE49-F238E27FC236}">
                        <a16:creationId xmlns:a16="http://schemas.microsoft.com/office/drawing/2014/main" id="{AC325FB8-E872-F0A1-8706-753963BE1D08}"/>
                      </a:ext>
                    </a:extLst>
                  </p:cNvPr>
                  <p:cNvGrpSpPr/>
                  <p:nvPr/>
                </p:nvGrpSpPr>
                <p:grpSpPr>
                  <a:xfrm>
                    <a:off x="4696987" y="2759973"/>
                    <a:ext cx="706024" cy="860149"/>
                    <a:chOff x="4696987" y="2759973"/>
                    <a:chExt cx="706024" cy="860149"/>
                  </a:xfrm>
                  <a:solidFill>
                    <a:srgbClr val="C1020B"/>
                  </a:solidFill>
                </p:grpSpPr>
                <p:sp>
                  <p:nvSpPr>
                    <p:cNvPr id="146" name="任意多边形: 形状 145">
                      <a:extLst>
                        <a:ext uri="{FF2B5EF4-FFF2-40B4-BE49-F238E27FC236}">
                          <a16:creationId xmlns:a16="http://schemas.microsoft.com/office/drawing/2014/main" id="{EDB1E285-00D7-F88E-E034-5856A4E184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1668" y="2809958"/>
                      <a:ext cx="651342" cy="810164"/>
                    </a:xfrm>
                    <a:custGeom>
                      <a:avLst/>
                      <a:gdLst>
                        <a:gd name="connsiteX0" fmla="*/ 651342 w 651342"/>
                        <a:gd name="connsiteY0" fmla="*/ 16342 h 810164"/>
                        <a:gd name="connsiteX1" fmla="*/ 633898 w 651342"/>
                        <a:gd name="connsiteY1" fmla="*/ 26742 h 810164"/>
                        <a:gd name="connsiteX2" fmla="*/ 617268 w 651342"/>
                        <a:gd name="connsiteY2" fmla="*/ 41982 h 810164"/>
                        <a:gd name="connsiteX3" fmla="*/ 613865 w 651342"/>
                        <a:gd name="connsiteY3" fmla="*/ 46439 h 810164"/>
                        <a:gd name="connsiteX4" fmla="*/ 610990 w 651342"/>
                        <a:gd name="connsiteY4" fmla="*/ 51279 h 810164"/>
                        <a:gd name="connsiteX5" fmla="*/ 610223 w 651342"/>
                        <a:gd name="connsiteY5" fmla="*/ 52525 h 810164"/>
                        <a:gd name="connsiteX6" fmla="*/ 610032 w 651342"/>
                        <a:gd name="connsiteY6" fmla="*/ 52813 h 810164"/>
                        <a:gd name="connsiteX7" fmla="*/ 609936 w 651342"/>
                        <a:gd name="connsiteY7" fmla="*/ 53100 h 810164"/>
                        <a:gd name="connsiteX8" fmla="*/ 608450 w 651342"/>
                        <a:gd name="connsiteY8" fmla="*/ 56359 h 810164"/>
                        <a:gd name="connsiteX9" fmla="*/ 606964 w 651342"/>
                        <a:gd name="connsiteY9" fmla="*/ 59666 h 810164"/>
                        <a:gd name="connsiteX10" fmla="*/ 606197 w 651342"/>
                        <a:gd name="connsiteY10" fmla="*/ 62158 h 810164"/>
                        <a:gd name="connsiteX11" fmla="*/ 604808 w 651342"/>
                        <a:gd name="connsiteY11" fmla="*/ 67190 h 810164"/>
                        <a:gd name="connsiteX12" fmla="*/ 603418 w 651342"/>
                        <a:gd name="connsiteY12" fmla="*/ 73324 h 810164"/>
                        <a:gd name="connsiteX13" fmla="*/ 601501 w 651342"/>
                        <a:gd name="connsiteY13" fmla="*/ 86695 h 810164"/>
                        <a:gd name="connsiteX14" fmla="*/ 598434 w 651342"/>
                        <a:gd name="connsiteY14" fmla="*/ 116696 h 810164"/>
                        <a:gd name="connsiteX15" fmla="*/ 591772 w 651342"/>
                        <a:gd name="connsiteY15" fmla="*/ 150339 h 810164"/>
                        <a:gd name="connsiteX16" fmla="*/ 571740 w 651342"/>
                        <a:gd name="connsiteY16" fmla="*/ 183599 h 810164"/>
                        <a:gd name="connsiteX17" fmla="*/ 563976 w 651342"/>
                        <a:gd name="connsiteY17" fmla="*/ 190021 h 810164"/>
                        <a:gd name="connsiteX18" fmla="*/ 563017 w 651342"/>
                        <a:gd name="connsiteY18" fmla="*/ 190788 h 810164"/>
                        <a:gd name="connsiteX19" fmla="*/ 562586 w 651342"/>
                        <a:gd name="connsiteY19" fmla="*/ 191123 h 810164"/>
                        <a:gd name="connsiteX20" fmla="*/ 561244 w 651342"/>
                        <a:gd name="connsiteY20" fmla="*/ 192034 h 810164"/>
                        <a:gd name="connsiteX21" fmla="*/ 559519 w 651342"/>
                        <a:gd name="connsiteY21" fmla="*/ 193040 h 810164"/>
                        <a:gd name="connsiteX22" fmla="*/ 555925 w 651342"/>
                        <a:gd name="connsiteY22" fmla="*/ 195053 h 810164"/>
                        <a:gd name="connsiteX23" fmla="*/ 551468 w 651342"/>
                        <a:gd name="connsiteY23" fmla="*/ 197209 h 810164"/>
                        <a:gd name="connsiteX24" fmla="*/ 546388 w 651342"/>
                        <a:gd name="connsiteY24" fmla="*/ 199270 h 810164"/>
                        <a:gd name="connsiteX25" fmla="*/ 536994 w 651342"/>
                        <a:gd name="connsiteY25" fmla="*/ 202050 h 810164"/>
                        <a:gd name="connsiteX26" fmla="*/ 501674 w 651342"/>
                        <a:gd name="connsiteY26" fmla="*/ 205404 h 810164"/>
                        <a:gd name="connsiteX27" fmla="*/ 469996 w 651342"/>
                        <a:gd name="connsiteY27" fmla="*/ 209286 h 810164"/>
                        <a:gd name="connsiteX28" fmla="*/ 443254 w 651342"/>
                        <a:gd name="connsiteY28" fmla="*/ 224335 h 810164"/>
                        <a:gd name="connsiteX29" fmla="*/ 440379 w 651342"/>
                        <a:gd name="connsiteY29" fmla="*/ 227114 h 810164"/>
                        <a:gd name="connsiteX30" fmla="*/ 439660 w 651342"/>
                        <a:gd name="connsiteY30" fmla="*/ 227833 h 810164"/>
                        <a:gd name="connsiteX31" fmla="*/ 439564 w 651342"/>
                        <a:gd name="connsiteY31" fmla="*/ 227881 h 810164"/>
                        <a:gd name="connsiteX32" fmla="*/ 439276 w 651342"/>
                        <a:gd name="connsiteY32" fmla="*/ 228265 h 810164"/>
                        <a:gd name="connsiteX33" fmla="*/ 437934 w 651342"/>
                        <a:gd name="connsiteY33" fmla="*/ 229990 h 810164"/>
                        <a:gd name="connsiteX34" fmla="*/ 432663 w 651342"/>
                        <a:gd name="connsiteY34" fmla="*/ 236795 h 810164"/>
                        <a:gd name="connsiteX35" fmla="*/ 428829 w 651342"/>
                        <a:gd name="connsiteY35" fmla="*/ 243552 h 810164"/>
                        <a:gd name="connsiteX36" fmla="*/ 425474 w 651342"/>
                        <a:gd name="connsiteY36" fmla="*/ 250933 h 810164"/>
                        <a:gd name="connsiteX37" fmla="*/ 417710 w 651342"/>
                        <a:gd name="connsiteY37" fmla="*/ 283857 h 810164"/>
                        <a:gd name="connsiteX38" fmla="*/ 414212 w 651342"/>
                        <a:gd name="connsiteY38" fmla="*/ 319129 h 810164"/>
                        <a:gd name="connsiteX39" fmla="*/ 406975 w 651342"/>
                        <a:gd name="connsiteY39" fmla="*/ 355696 h 810164"/>
                        <a:gd name="connsiteX40" fmla="*/ 385888 w 651342"/>
                        <a:gd name="connsiteY40" fmla="*/ 388668 h 810164"/>
                        <a:gd name="connsiteX41" fmla="*/ 382534 w 651342"/>
                        <a:gd name="connsiteY41" fmla="*/ 391879 h 810164"/>
                        <a:gd name="connsiteX42" fmla="*/ 378460 w 651342"/>
                        <a:gd name="connsiteY42" fmla="*/ 395138 h 810164"/>
                        <a:gd name="connsiteX43" fmla="*/ 370217 w 651342"/>
                        <a:gd name="connsiteY43" fmla="*/ 400984 h 810164"/>
                        <a:gd name="connsiteX44" fmla="*/ 361782 w 651342"/>
                        <a:gd name="connsiteY44" fmla="*/ 405873 h 810164"/>
                        <a:gd name="connsiteX45" fmla="*/ 353156 w 651342"/>
                        <a:gd name="connsiteY45" fmla="*/ 410090 h 810164"/>
                        <a:gd name="connsiteX46" fmla="*/ 319417 w 651342"/>
                        <a:gd name="connsiteY46" fmla="*/ 423653 h 810164"/>
                        <a:gd name="connsiteX47" fmla="*/ 291813 w 651342"/>
                        <a:gd name="connsiteY47" fmla="*/ 439324 h 810164"/>
                        <a:gd name="connsiteX48" fmla="*/ 274464 w 651342"/>
                        <a:gd name="connsiteY48" fmla="*/ 461992 h 810164"/>
                        <a:gd name="connsiteX49" fmla="*/ 271253 w 651342"/>
                        <a:gd name="connsiteY49" fmla="*/ 469516 h 810164"/>
                        <a:gd name="connsiteX50" fmla="*/ 269144 w 651342"/>
                        <a:gd name="connsiteY50" fmla="*/ 476178 h 810164"/>
                        <a:gd name="connsiteX51" fmla="*/ 265981 w 651342"/>
                        <a:gd name="connsiteY51" fmla="*/ 491514 h 810164"/>
                        <a:gd name="connsiteX52" fmla="*/ 261524 w 651342"/>
                        <a:gd name="connsiteY52" fmla="*/ 526355 h 810164"/>
                        <a:gd name="connsiteX53" fmla="*/ 249879 w 651342"/>
                        <a:gd name="connsiteY53" fmla="*/ 565078 h 810164"/>
                        <a:gd name="connsiteX54" fmla="*/ 238233 w 651342"/>
                        <a:gd name="connsiteY54" fmla="*/ 582810 h 810164"/>
                        <a:gd name="connsiteX55" fmla="*/ 231188 w 651342"/>
                        <a:gd name="connsiteY55" fmla="*/ 590526 h 810164"/>
                        <a:gd name="connsiteX56" fmla="*/ 227066 w 651342"/>
                        <a:gd name="connsiteY56" fmla="*/ 594647 h 810164"/>
                        <a:gd name="connsiteX57" fmla="*/ 225725 w 651342"/>
                        <a:gd name="connsiteY57" fmla="*/ 595750 h 810164"/>
                        <a:gd name="connsiteX58" fmla="*/ 224910 w 651342"/>
                        <a:gd name="connsiteY58" fmla="*/ 596469 h 810164"/>
                        <a:gd name="connsiteX59" fmla="*/ 223233 w 651342"/>
                        <a:gd name="connsiteY59" fmla="*/ 597763 h 810164"/>
                        <a:gd name="connsiteX60" fmla="*/ 216475 w 651342"/>
                        <a:gd name="connsiteY60" fmla="*/ 603082 h 810164"/>
                        <a:gd name="connsiteX61" fmla="*/ 213073 w 651342"/>
                        <a:gd name="connsiteY61" fmla="*/ 605718 h 810164"/>
                        <a:gd name="connsiteX62" fmla="*/ 208664 w 651342"/>
                        <a:gd name="connsiteY62" fmla="*/ 608498 h 810164"/>
                        <a:gd name="connsiteX63" fmla="*/ 199845 w 651342"/>
                        <a:gd name="connsiteY63" fmla="*/ 613865 h 810164"/>
                        <a:gd name="connsiteX64" fmla="*/ 191315 w 651342"/>
                        <a:gd name="connsiteY64" fmla="*/ 618274 h 810164"/>
                        <a:gd name="connsiteX65" fmla="*/ 126377 w 651342"/>
                        <a:gd name="connsiteY65" fmla="*/ 641422 h 810164"/>
                        <a:gd name="connsiteX66" fmla="*/ 111856 w 651342"/>
                        <a:gd name="connsiteY66" fmla="*/ 646214 h 810164"/>
                        <a:gd name="connsiteX67" fmla="*/ 110610 w 651342"/>
                        <a:gd name="connsiteY67" fmla="*/ 646646 h 810164"/>
                        <a:gd name="connsiteX68" fmla="*/ 110322 w 651342"/>
                        <a:gd name="connsiteY68" fmla="*/ 646742 h 810164"/>
                        <a:gd name="connsiteX69" fmla="*/ 110035 w 651342"/>
                        <a:gd name="connsiteY69" fmla="*/ 646789 h 810164"/>
                        <a:gd name="connsiteX70" fmla="*/ 109124 w 651342"/>
                        <a:gd name="connsiteY70" fmla="*/ 647173 h 810164"/>
                        <a:gd name="connsiteX71" fmla="*/ 105434 w 651342"/>
                        <a:gd name="connsiteY71" fmla="*/ 648754 h 810164"/>
                        <a:gd name="connsiteX72" fmla="*/ 98102 w 651342"/>
                        <a:gd name="connsiteY72" fmla="*/ 651726 h 810164"/>
                        <a:gd name="connsiteX73" fmla="*/ 85929 w 651342"/>
                        <a:gd name="connsiteY73" fmla="*/ 657764 h 810164"/>
                        <a:gd name="connsiteX74" fmla="*/ 75385 w 651342"/>
                        <a:gd name="connsiteY74" fmla="*/ 664521 h 810164"/>
                        <a:gd name="connsiteX75" fmla="*/ 58660 w 651342"/>
                        <a:gd name="connsiteY75" fmla="*/ 681151 h 810164"/>
                        <a:gd name="connsiteX76" fmla="*/ 55736 w 651342"/>
                        <a:gd name="connsiteY76" fmla="*/ 686231 h 810164"/>
                        <a:gd name="connsiteX77" fmla="*/ 53005 w 651342"/>
                        <a:gd name="connsiteY77" fmla="*/ 691407 h 810164"/>
                        <a:gd name="connsiteX78" fmla="*/ 48596 w 651342"/>
                        <a:gd name="connsiteY78" fmla="*/ 702813 h 810164"/>
                        <a:gd name="connsiteX79" fmla="*/ 38004 w 651342"/>
                        <a:gd name="connsiteY79" fmla="*/ 755243 h 810164"/>
                        <a:gd name="connsiteX80" fmla="*/ 24729 w 651342"/>
                        <a:gd name="connsiteY80" fmla="*/ 807720 h 810164"/>
                        <a:gd name="connsiteX81" fmla="*/ 23771 w 651342"/>
                        <a:gd name="connsiteY81" fmla="*/ 810164 h 810164"/>
                        <a:gd name="connsiteX82" fmla="*/ 0 w 651342"/>
                        <a:gd name="connsiteY82" fmla="*/ 782464 h 810164"/>
                        <a:gd name="connsiteX83" fmla="*/ 4361 w 651342"/>
                        <a:gd name="connsiteY83" fmla="*/ 750498 h 810164"/>
                        <a:gd name="connsiteX84" fmla="*/ 12700 w 651342"/>
                        <a:gd name="connsiteY84" fmla="*/ 692461 h 810164"/>
                        <a:gd name="connsiteX85" fmla="*/ 17972 w 651342"/>
                        <a:gd name="connsiteY85" fmla="*/ 676215 h 810164"/>
                        <a:gd name="connsiteX86" fmla="*/ 21758 w 651342"/>
                        <a:gd name="connsiteY86" fmla="*/ 668116 h 810164"/>
                        <a:gd name="connsiteX87" fmla="*/ 26119 w 651342"/>
                        <a:gd name="connsiteY87" fmla="*/ 660064 h 810164"/>
                        <a:gd name="connsiteX88" fmla="*/ 51088 w 651342"/>
                        <a:gd name="connsiteY88" fmla="*/ 632843 h 810164"/>
                        <a:gd name="connsiteX89" fmla="*/ 66423 w 651342"/>
                        <a:gd name="connsiteY89" fmla="*/ 622444 h 810164"/>
                        <a:gd name="connsiteX90" fmla="*/ 82334 w 651342"/>
                        <a:gd name="connsiteY90" fmla="*/ 614249 h 810164"/>
                        <a:gd name="connsiteX91" fmla="*/ 89667 w 651342"/>
                        <a:gd name="connsiteY91" fmla="*/ 611133 h 810164"/>
                        <a:gd name="connsiteX92" fmla="*/ 93309 w 651342"/>
                        <a:gd name="connsiteY92" fmla="*/ 609600 h 810164"/>
                        <a:gd name="connsiteX93" fmla="*/ 94220 w 651342"/>
                        <a:gd name="connsiteY93" fmla="*/ 609169 h 810164"/>
                        <a:gd name="connsiteX94" fmla="*/ 94699 w 651342"/>
                        <a:gd name="connsiteY94" fmla="*/ 609025 h 810164"/>
                        <a:gd name="connsiteX95" fmla="*/ 96137 w 651342"/>
                        <a:gd name="connsiteY95" fmla="*/ 608498 h 810164"/>
                        <a:gd name="connsiteX96" fmla="*/ 98149 w 651342"/>
                        <a:gd name="connsiteY96" fmla="*/ 607779 h 810164"/>
                        <a:gd name="connsiteX97" fmla="*/ 114204 w 651342"/>
                        <a:gd name="connsiteY97" fmla="*/ 602411 h 810164"/>
                        <a:gd name="connsiteX98" fmla="*/ 174397 w 651342"/>
                        <a:gd name="connsiteY98" fmla="*/ 582571 h 810164"/>
                        <a:gd name="connsiteX99" fmla="*/ 180963 w 651342"/>
                        <a:gd name="connsiteY99" fmla="*/ 579551 h 810164"/>
                        <a:gd name="connsiteX100" fmla="*/ 186714 w 651342"/>
                        <a:gd name="connsiteY100" fmla="*/ 576340 h 810164"/>
                        <a:gd name="connsiteX101" fmla="*/ 189685 w 651342"/>
                        <a:gd name="connsiteY101" fmla="*/ 574759 h 810164"/>
                        <a:gd name="connsiteX102" fmla="*/ 193040 w 651342"/>
                        <a:gd name="connsiteY102" fmla="*/ 572363 h 810164"/>
                        <a:gd name="connsiteX103" fmla="*/ 199893 w 651342"/>
                        <a:gd name="connsiteY103" fmla="*/ 567331 h 810164"/>
                        <a:gd name="connsiteX104" fmla="*/ 201619 w 651342"/>
                        <a:gd name="connsiteY104" fmla="*/ 566037 h 810164"/>
                        <a:gd name="connsiteX105" fmla="*/ 202146 w 651342"/>
                        <a:gd name="connsiteY105" fmla="*/ 565653 h 810164"/>
                        <a:gd name="connsiteX106" fmla="*/ 202194 w 651342"/>
                        <a:gd name="connsiteY106" fmla="*/ 565605 h 810164"/>
                        <a:gd name="connsiteX107" fmla="*/ 204686 w 651342"/>
                        <a:gd name="connsiteY107" fmla="*/ 563257 h 810164"/>
                        <a:gd name="connsiteX108" fmla="*/ 209430 w 651342"/>
                        <a:gd name="connsiteY108" fmla="*/ 558464 h 810164"/>
                        <a:gd name="connsiteX109" fmla="*/ 217242 w 651342"/>
                        <a:gd name="connsiteY109" fmla="*/ 547681 h 810164"/>
                        <a:gd name="connsiteX110" fmla="*/ 226683 w 651342"/>
                        <a:gd name="connsiteY110" fmla="*/ 520221 h 810164"/>
                        <a:gd name="connsiteX111" fmla="*/ 232817 w 651342"/>
                        <a:gd name="connsiteY111" fmla="*/ 485379 h 810164"/>
                        <a:gd name="connsiteX112" fmla="*/ 237993 w 651342"/>
                        <a:gd name="connsiteY112" fmla="*/ 466354 h 810164"/>
                        <a:gd name="connsiteX113" fmla="*/ 241971 w 651342"/>
                        <a:gd name="connsiteY113" fmla="*/ 456289 h 810164"/>
                        <a:gd name="connsiteX114" fmla="*/ 246332 w 651342"/>
                        <a:gd name="connsiteY114" fmla="*/ 447711 h 810164"/>
                        <a:gd name="connsiteX115" fmla="*/ 247434 w 651342"/>
                        <a:gd name="connsiteY115" fmla="*/ 445746 h 810164"/>
                        <a:gd name="connsiteX116" fmla="*/ 248393 w 651342"/>
                        <a:gd name="connsiteY116" fmla="*/ 444069 h 810164"/>
                        <a:gd name="connsiteX117" fmla="*/ 249160 w 651342"/>
                        <a:gd name="connsiteY117" fmla="*/ 442966 h 810164"/>
                        <a:gd name="connsiteX118" fmla="*/ 252227 w 651342"/>
                        <a:gd name="connsiteY118" fmla="*/ 438653 h 810164"/>
                        <a:gd name="connsiteX119" fmla="*/ 255342 w 651342"/>
                        <a:gd name="connsiteY119" fmla="*/ 434340 h 810164"/>
                        <a:gd name="connsiteX120" fmla="*/ 258888 w 651342"/>
                        <a:gd name="connsiteY120" fmla="*/ 430362 h 810164"/>
                        <a:gd name="connsiteX121" fmla="*/ 266508 w 651342"/>
                        <a:gd name="connsiteY121" fmla="*/ 422838 h 810164"/>
                        <a:gd name="connsiteX122" fmla="*/ 274895 w 651342"/>
                        <a:gd name="connsiteY122" fmla="*/ 416368 h 810164"/>
                        <a:gd name="connsiteX123" fmla="*/ 311270 w 651342"/>
                        <a:gd name="connsiteY123" fmla="*/ 400265 h 810164"/>
                        <a:gd name="connsiteX124" fmla="*/ 345584 w 651342"/>
                        <a:gd name="connsiteY124" fmla="*/ 390633 h 810164"/>
                        <a:gd name="connsiteX125" fmla="*/ 353491 w 651342"/>
                        <a:gd name="connsiteY125" fmla="*/ 387757 h 810164"/>
                        <a:gd name="connsiteX126" fmla="*/ 361016 w 651342"/>
                        <a:gd name="connsiteY126" fmla="*/ 384450 h 810164"/>
                        <a:gd name="connsiteX127" fmla="*/ 367869 w 651342"/>
                        <a:gd name="connsiteY127" fmla="*/ 380665 h 810164"/>
                        <a:gd name="connsiteX128" fmla="*/ 371128 w 651342"/>
                        <a:gd name="connsiteY128" fmla="*/ 378652 h 810164"/>
                        <a:gd name="connsiteX129" fmla="*/ 374530 w 651342"/>
                        <a:gd name="connsiteY129" fmla="*/ 375968 h 810164"/>
                        <a:gd name="connsiteX130" fmla="*/ 393940 w 651342"/>
                        <a:gd name="connsiteY130" fmla="*/ 350568 h 810164"/>
                        <a:gd name="connsiteX131" fmla="*/ 402135 w 651342"/>
                        <a:gd name="connsiteY131" fmla="*/ 317596 h 810164"/>
                        <a:gd name="connsiteX132" fmla="*/ 406304 w 651342"/>
                        <a:gd name="connsiteY132" fmla="*/ 282275 h 810164"/>
                        <a:gd name="connsiteX133" fmla="*/ 414547 w 651342"/>
                        <a:gd name="connsiteY133" fmla="*/ 246715 h 810164"/>
                        <a:gd name="connsiteX134" fmla="*/ 418142 w 651342"/>
                        <a:gd name="connsiteY134" fmla="*/ 238041 h 810164"/>
                        <a:gd name="connsiteX135" fmla="*/ 422742 w 651342"/>
                        <a:gd name="connsiteY135" fmla="*/ 229510 h 810164"/>
                        <a:gd name="connsiteX136" fmla="*/ 427678 w 651342"/>
                        <a:gd name="connsiteY136" fmla="*/ 222274 h 810164"/>
                        <a:gd name="connsiteX137" fmla="*/ 428925 w 651342"/>
                        <a:gd name="connsiteY137" fmla="*/ 220453 h 810164"/>
                        <a:gd name="connsiteX138" fmla="*/ 429260 w 651342"/>
                        <a:gd name="connsiteY138" fmla="*/ 220021 h 810164"/>
                        <a:gd name="connsiteX139" fmla="*/ 429835 w 651342"/>
                        <a:gd name="connsiteY139" fmla="*/ 219207 h 810164"/>
                        <a:gd name="connsiteX140" fmla="*/ 430650 w 651342"/>
                        <a:gd name="connsiteY140" fmla="*/ 218344 h 810164"/>
                        <a:gd name="connsiteX141" fmla="*/ 433813 w 651342"/>
                        <a:gd name="connsiteY141" fmla="*/ 214941 h 810164"/>
                        <a:gd name="connsiteX142" fmla="*/ 464868 w 651342"/>
                        <a:gd name="connsiteY142" fmla="*/ 193759 h 810164"/>
                        <a:gd name="connsiteX143" fmla="*/ 499805 w 651342"/>
                        <a:gd name="connsiteY143" fmla="*/ 185324 h 810164"/>
                        <a:gd name="connsiteX144" fmla="*/ 530429 w 651342"/>
                        <a:gd name="connsiteY144" fmla="*/ 178615 h 810164"/>
                        <a:gd name="connsiteX145" fmla="*/ 536563 w 651342"/>
                        <a:gd name="connsiteY145" fmla="*/ 175883 h 810164"/>
                        <a:gd name="connsiteX146" fmla="*/ 539007 w 651342"/>
                        <a:gd name="connsiteY146" fmla="*/ 174493 h 810164"/>
                        <a:gd name="connsiteX147" fmla="*/ 541787 w 651342"/>
                        <a:gd name="connsiteY147" fmla="*/ 172816 h 810164"/>
                        <a:gd name="connsiteX148" fmla="*/ 545046 w 651342"/>
                        <a:gd name="connsiteY148" fmla="*/ 170372 h 810164"/>
                        <a:gd name="connsiteX149" fmla="*/ 546292 w 651342"/>
                        <a:gd name="connsiteY149" fmla="*/ 169461 h 810164"/>
                        <a:gd name="connsiteX150" fmla="*/ 546579 w 651342"/>
                        <a:gd name="connsiteY150" fmla="*/ 169126 h 810164"/>
                        <a:gd name="connsiteX151" fmla="*/ 547059 w 651342"/>
                        <a:gd name="connsiteY151" fmla="*/ 168598 h 810164"/>
                        <a:gd name="connsiteX152" fmla="*/ 551420 w 651342"/>
                        <a:gd name="connsiteY152" fmla="*/ 164142 h 810164"/>
                        <a:gd name="connsiteX153" fmla="*/ 565366 w 651342"/>
                        <a:gd name="connsiteY153" fmla="*/ 113629 h 810164"/>
                        <a:gd name="connsiteX154" fmla="*/ 567666 w 651342"/>
                        <a:gd name="connsiteY154" fmla="*/ 82909 h 810164"/>
                        <a:gd name="connsiteX155" fmla="*/ 570014 w 651342"/>
                        <a:gd name="connsiteY155" fmla="*/ 66807 h 810164"/>
                        <a:gd name="connsiteX156" fmla="*/ 571931 w 651342"/>
                        <a:gd name="connsiteY156" fmla="*/ 58612 h 810164"/>
                        <a:gd name="connsiteX157" fmla="*/ 574759 w 651342"/>
                        <a:gd name="connsiteY157" fmla="*/ 49746 h 810164"/>
                        <a:gd name="connsiteX158" fmla="*/ 576388 w 651342"/>
                        <a:gd name="connsiteY158" fmla="*/ 45384 h 810164"/>
                        <a:gd name="connsiteX159" fmla="*/ 577922 w 651342"/>
                        <a:gd name="connsiteY159" fmla="*/ 42126 h 810164"/>
                        <a:gd name="connsiteX160" fmla="*/ 579456 w 651342"/>
                        <a:gd name="connsiteY160" fmla="*/ 38867 h 810164"/>
                        <a:gd name="connsiteX161" fmla="*/ 579839 w 651342"/>
                        <a:gd name="connsiteY161" fmla="*/ 38196 h 810164"/>
                        <a:gd name="connsiteX162" fmla="*/ 579887 w 651342"/>
                        <a:gd name="connsiteY162" fmla="*/ 38052 h 810164"/>
                        <a:gd name="connsiteX163" fmla="*/ 580558 w 651342"/>
                        <a:gd name="connsiteY163" fmla="*/ 36710 h 810164"/>
                        <a:gd name="connsiteX164" fmla="*/ 580893 w 651342"/>
                        <a:gd name="connsiteY164" fmla="*/ 36279 h 810164"/>
                        <a:gd name="connsiteX165" fmla="*/ 581996 w 651342"/>
                        <a:gd name="connsiteY165" fmla="*/ 34410 h 810164"/>
                        <a:gd name="connsiteX166" fmla="*/ 586596 w 651342"/>
                        <a:gd name="connsiteY166" fmla="*/ 27221 h 810164"/>
                        <a:gd name="connsiteX167" fmla="*/ 591868 w 651342"/>
                        <a:gd name="connsiteY167" fmla="*/ 20560 h 810164"/>
                        <a:gd name="connsiteX168" fmla="*/ 615782 w 651342"/>
                        <a:gd name="connsiteY168" fmla="*/ 0 h 810164"/>
                        <a:gd name="connsiteX169" fmla="*/ 651342 w 651342"/>
                        <a:gd name="connsiteY169" fmla="*/ 16342 h 8101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  <a:cxn ang="0">
                          <a:pos x="connsiteX133" y="connsiteY133"/>
                        </a:cxn>
                        <a:cxn ang="0">
                          <a:pos x="connsiteX134" y="connsiteY134"/>
                        </a:cxn>
                        <a:cxn ang="0">
                          <a:pos x="connsiteX135" y="connsiteY135"/>
                        </a:cxn>
                        <a:cxn ang="0">
                          <a:pos x="connsiteX136" y="connsiteY136"/>
                        </a:cxn>
                        <a:cxn ang="0">
                          <a:pos x="connsiteX137" y="connsiteY137"/>
                        </a:cxn>
                        <a:cxn ang="0">
                          <a:pos x="connsiteX138" y="connsiteY138"/>
                        </a:cxn>
                        <a:cxn ang="0">
                          <a:pos x="connsiteX139" y="connsiteY139"/>
                        </a:cxn>
                        <a:cxn ang="0">
                          <a:pos x="connsiteX140" y="connsiteY140"/>
                        </a:cxn>
                        <a:cxn ang="0">
                          <a:pos x="connsiteX141" y="connsiteY141"/>
                        </a:cxn>
                        <a:cxn ang="0">
                          <a:pos x="connsiteX142" y="connsiteY142"/>
                        </a:cxn>
                        <a:cxn ang="0">
                          <a:pos x="connsiteX143" y="connsiteY143"/>
                        </a:cxn>
                        <a:cxn ang="0">
                          <a:pos x="connsiteX144" y="connsiteY144"/>
                        </a:cxn>
                        <a:cxn ang="0">
                          <a:pos x="connsiteX145" y="connsiteY145"/>
                        </a:cxn>
                        <a:cxn ang="0">
                          <a:pos x="connsiteX146" y="connsiteY146"/>
                        </a:cxn>
                        <a:cxn ang="0">
                          <a:pos x="connsiteX147" y="connsiteY147"/>
                        </a:cxn>
                        <a:cxn ang="0">
                          <a:pos x="connsiteX148" y="connsiteY148"/>
                        </a:cxn>
                        <a:cxn ang="0">
                          <a:pos x="connsiteX149" y="connsiteY149"/>
                        </a:cxn>
                        <a:cxn ang="0">
                          <a:pos x="connsiteX150" y="connsiteY150"/>
                        </a:cxn>
                        <a:cxn ang="0">
                          <a:pos x="connsiteX151" y="connsiteY151"/>
                        </a:cxn>
                        <a:cxn ang="0">
                          <a:pos x="connsiteX152" y="connsiteY152"/>
                        </a:cxn>
                        <a:cxn ang="0">
                          <a:pos x="connsiteX153" y="connsiteY153"/>
                        </a:cxn>
                        <a:cxn ang="0">
                          <a:pos x="connsiteX154" y="connsiteY154"/>
                        </a:cxn>
                        <a:cxn ang="0">
                          <a:pos x="connsiteX155" y="connsiteY155"/>
                        </a:cxn>
                        <a:cxn ang="0">
                          <a:pos x="connsiteX156" y="connsiteY156"/>
                        </a:cxn>
                        <a:cxn ang="0">
                          <a:pos x="connsiteX157" y="connsiteY157"/>
                        </a:cxn>
                        <a:cxn ang="0">
                          <a:pos x="connsiteX158" y="connsiteY158"/>
                        </a:cxn>
                        <a:cxn ang="0">
                          <a:pos x="connsiteX159" y="connsiteY159"/>
                        </a:cxn>
                        <a:cxn ang="0">
                          <a:pos x="connsiteX160" y="connsiteY160"/>
                        </a:cxn>
                        <a:cxn ang="0">
                          <a:pos x="connsiteX161" y="connsiteY161"/>
                        </a:cxn>
                        <a:cxn ang="0">
                          <a:pos x="connsiteX162" y="connsiteY162"/>
                        </a:cxn>
                        <a:cxn ang="0">
                          <a:pos x="connsiteX163" y="connsiteY163"/>
                        </a:cxn>
                        <a:cxn ang="0">
                          <a:pos x="connsiteX164" y="connsiteY164"/>
                        </a:cxn>
                        <a:cxn ang="0">
                          <a:pos x="connsiteX165" y="connsiteY165"/>
                        </a:cxn>
                        <a:cxn ang="0">
                          <a:pos x="connsiteX166" y="connsiteY166"/>
                        </a:cxn>
                        <a:cxn ang="0">
                          <a:pos x="connsiteX167" y="connsiteY167"/>
                        </a:cxn>
                        <a:cxn ang="0">
                          <a:pos x="connsiteX168" y="connsiteY168"/>
                        </a:cxn>
                        <a:cxn ang="0">
                          <a:pos x="connsiteX169" y="connsiteY169"/>
                        </a:cxn>
                      </a:cxnLst>
                      <a:rect l="l" t="t" r="r" b="b"/>
                      <a:pathLst>
                        <a:path w="651342" h="810164">
                          <a:moveTo>
                            <a:pt x="651342" y="16342"/>
                          </a:moveTo>
                          <a:cubicBezTo>
                            <a:pt x="645160" y="19505"/>
                            <a:pt x="639217" y="22908"/>
                            <a:pt x="633898" y="26742"/>
                          </a:cubicBezTo>
                          <a:cubicBezTo>
                            <a:pt x="627380" y="31055"/>
                            <a:pt x="621869" y="36087"/>
                            <a:pt x="617268" y="41982"/>
                          </a:cubicBezTo>
                          <a:cubicBezTo>
                            <a:pt x="616166" y="43515"/>
                            <a:pt x="614920" y="44857"/>
                            <a:pt x="613865" y="46439"/>
                          </a:cubicBezTo>
                          <a:lnTo>
                            <a:pt x="610990" y="51279"/>
                          </a:lnTo>
                          <a:lnTo>
                            <a:pt x="610223" y="52525"/>
                          </a:lnTo>
                          <a:cubicBezTo>
                            <a:pt x="610127" y="52669"/>
                            <a:pt x="610032" y="52813"/>
                            <a:pt x="610032" y="52813"/>
                          </a:cubicBezTo>
                          <a:lnTo>
                            <a:pt x="609936" y="53100"/>
                          </a:lnTo>
                          <a:lnTo>
                            <a:pt x="608450" y="56359"/>
                          </a:lnTo>
                          <a:lnTo>
                            <a:pt x="606964" y="59666"/>
                          </a:lnTo>
                          <a:cubicBezTo>
                            <a:pt x="606581" y="60624"/>
                            <a:pt x="606485" y="61295"/>
                            <a:pt x="606197" y="62158"/>
                          </a:cubicBezTo>
                          <a:cubicBezTo>
                            <a:pt x="605814" y="63883"/>
                            <a:pt x="605191" y="65034"/>
                            <a:pt x="604808" y="67190"/>
                          </a:cubicBezTo>
                          <a:lnTo>
                            <a:pt x="603418" y="73324"/>
                          </a:lnTo>
                          <a:cubicBezTo>
                            <a:pt x="602699" y="77685"/>
                            <a:pt x="601932" y="82047"/>
                            <a:pt x="601501" y="86695"/>
                          </a:cubicBezTo>
                          <a:cubicBezTo>
                            <a:pt x="600494" y="96520"/>
                            <a:pt x="599488" y="106536"/>
                            <a:pt x="598434" y="116696"/>
                          </a:cubicBezTo>
                          <a:cubicBezTo>
                            <a:pt x="597235" y="127288"/>
                            <a:pt x="595510" y="138646"/>
                            <a:pt x="591772" y="150339"/>
                          </a:cubicBezTo>
                          <a:cubicBezTo>
                            <a:pt x="587986" y="161937"/>
                            <a:pt x="581660" y="174206"/>
                            <a:pt x="571740" y="183599"/>
                          </a:cubicBezTo>
                          <a:cubicBezTo>
                            <a:pt x="569296" y="185899"/>
                            <a:pt x="566564" y="187960"/>
                            <a:pt x="563976" y="190021"/>
                          </a:cubicBezTo>
                          <a:lnTo>
                            <a:pt x="563017" y="190788"/>
                          </a:lnTo>
                          <a:lnTo>
                            <a:pt x="562586" y="191123"/>
                          </a:lnTo>
                          <a:cubicBezTo>
                            <a:pt x="562586" y="191171"/>
                            <a:pt x="561244" y="192034"/>
                            <a:pt x="561244" y="192034"/>
                          </a:cubicBezTo>
                          <a:lnTo>
                            <a:pt x="559519" y="193040"/>
                          </a:lnTo>
                          <a:lnTo>
                            <a:pt x="555925" y="195053"/>
                          </a:lnTo>
                          <a:cubicBezTo>
                            <a:pt x="554918" y="195676"/>
                            <a:pt x="553097" y="196443"/>
                            <a:pt x="551468" y="197209"/>
                          </a:cubicBezTo>
                          <a:lnTo>
                            <a:pt x="546388" y="199270"/>
                          </a:lnTo>
                          <a:cubicBezTo>
                            <a:pt x="543081" y="200516"/>
                            <a:pt x="540158" y="201187"/>
                            <a:pt x="536994" y="202050"/>
                          </a:cubicBezTo>
                          <a:cubicBezTo>
                            <a:pt x="524534" y="204925"/>
                            <a:pt x="512745" y="204973"/>
                            <a:pt x="501674" y="205404"/>
                          </a:cubicBezTo>
                          <a:cubicBezTo>
                            <a:pt x="490508" y="205740"/>
                            <a:pt x="479916" y="206555"/>
                            <a:pt x="469996" y="209286"/>
                          </a:cubicBezTo>
                          <a:cubicBezTo>
                            <a:pt x="460028" y="211874"/>
                            <a:pt x="450922" y="217002"/>
                            <a:pt x="443254" y="224335"/>
                          </a:cubicBezTo>
                          <a:lnTo>
                            <a:pt x="440379" y="227114"/>
                          </a:lnTo>
                          <a:lnTo>
                            <a:pt x="439660" y="227833"/>
                          </a:lnTo>
                          <a:cubicBezTo>
                            <a:pt x="439612" y="227881"/>
                            <a:pt x="439564" y="227881"/>
                            <a:pt x="439564" y="227881"/>
                          </a:cubicBezTo>
                          <a:lnTo>
                            <a:pt x="439276" y="228265"/>
                          </a:lnTo>
                          <a:lnTo>
                            <a:pt x="437934" y="229990"/>
                          </a:lnTo>
                          <a:cubicBezTo>
                            <a:pt x="436209" y="232290"/>
                            <a:pt x="434196" y="234543"/>
                            <a:pt x="432663" y="236795"/>
                          </a:cubicBezTo>
                          <a:lnTo>
                            <a:pt x="428829" y="243552"/>
                          </a:lnTo>
                          <a:cubicBezTo>
                            <a:pt x="427535" y="245853"/>
                            <a:pt x="426576" y="248489"/>
                            <a:pt x="425474" y="250933"/>
                          </a:cubicBezTo>
                          <a:cubicBezTo>
                            <a:pt x="421448" y="261189"/>
                            <a:pt x="419004" y="272355"/>
                            <a:pt x="417710" y="283857"/>
                          </a:cubicBezTo>
                          <a:cubicBezTo>
                            <a:pt x="416272" y="295311"/>
                            <a:pt x="415554" y="307100"/>
                            <a:pt x="414212" y="319129"/>
                          </a:cubicBezTo>
                          <a:cubicBezTo>
                            <a:pt x="413014" y="331158"/>
                            <a:pt x="411288" y="343523"/>
                            <a:pt x="406975" y="355696"/>
                          </a:cubicBezTo>
                          <a:cubicBezTo>
                            <a:pt x="402950" y="367916"/>
                            <a:pt x="395329" y="379706"/>
                            <a:pt x="385888" y="388668"/>
                          </a:cubicBezTo>
                          <a:cubicBezTo>
                            <a:pt x="384738" y="389770"/>
                            <a:pt x="383923" y="390777"/>
                            <a:pt x="382534" y="391879"/>
                          </a:cubicBezTo>
                          <a:lnTo>
                            <a:pt x="378460" y="395138"/>
                          </a:lnTo>
                          <a:cubicBezTo>
                            <a:pt x="375728" y="397438"/>
                            <a:pt x="372949" y="399211"/>
                            <a:pt x="370217" y="400984"/>
                          </a:cubicBezTo>
                          <a:cubicBezTo>
                            <a:pt x="367485" y="402806"/>
                            <a:pt x="364658" y="404387"/>
                            <a:pt x="361782" y="405873"/>
                          </a:cubicBezTo>
                          <a:cubicBezTo>
                            <a:pt x="358907" y="407454"/>
                            <a:pt x="356032" y="408796"/>
                            <a:pt x="353156" y="410090"/>
                          </a:cubicBezTo>
                          <a:cubicBezTo>
                            <a:pt x="341510" y="415314"/>
                            <a:pt x="329961" y="419244"/>
                            <a:pt x="319417" y="423653"/>
                          </a:cubicBezTo>
                          <a:cubicBezTo>
                            <a:pt x="308826" y="428014"/>
                            <a:pt x="299289" y="432950"/>
                            <a:pt x="291813" y="439324"/>
                          </a:cubicBezTo>
                          <a:cubicBezTo>
                            <a:pt x="284240" y="445411"/>
                            <a:pt x="278489" y="453558"/>
                            <a:pt x="274464" y="461992"/>
                          </a:cubicBezTo>
                          <a:cubicBezTo>
                            <a:pt x="273314" y="464676"/>
                            <a:pt x="271684" y="467647"/>
                            <a:pt x="271253" y="469516"/>
                          </a:cubicBezTo>
                          <a:cubicBezTo>
                            <a:pt x="270582" y="471673"/>
                            <a:pt x="269719" y="473542"/>
                            <a:pt x="269144" y="476178"/>
                          </a:cubicBezTo>
                          <a:cubicBezTo>
                            <a:pt x="267802" y="481018"/>
                            <a:pt x="266748" y="486146"/>
                            <a:pt x="265981" y="491514"/>
                          </a:cubicBezTo>
                          <a:cubicBezTo>
                            <a:pt x="264352" y="502201"/>
                            <a:pt x="263441" y="513847"/>
                            <a:pt x="261524" y="526355"/>
                          </a:cubicBezTo>
                          <a:cubicBezTo>
                            <a:pt x="259607" y="538815"/>
                            <a:pt x="256348" y="552330"/>
                            <a:pt x="249879" y="565078"/>
                          </a:cubicBezTo>
                          <a:cubicBezTo>
                            <a:pt x="246620" y="571308"/>
                            <a:pt x="242738" y="577395"/>
                            <a:pt x="238233" y="582810"/>
                          </a:cubicBezTo>
                          <a:cubicBezTo>
                            <a:pt x="236124" y="585686"/>
                            <a:pt x="233680" y="588082"/>
                            <a:pt x="231188" y="590526"/>
                          </a:cubicBezTo>
                          <a:lnTo>
                            <a:pt x="227066" y="594647"/>
                          </a:lnTo>
                          <a:cubicBezTo>
                            <a:pt x="227066" y="594647"/>
                            <a:pt x="226060" y="595462"/>
                            <a:pt x="225725" y="595750"/>
                          </a:cubicBezTo>
                          <a:lnTo>
                            <a:pt x="224910" y="596469"/>
                          </a:lnTo>
                          <a:lnTo>
                            <a:pt x="223233" y="597763"/>
                          </a:lnTo>
                          <a:lnTo>
                            <a:pt x="216475" y="603082"/>
                          </a:lnTo>
                          <a:cubicBezTo>
                            <a:pt x="215325" y="603945"/>
                            <a:pt x="214414" y="604808"/>
                            <a:pt x="213073" y="605718"/>
                          </a:cubicBezTo>
                          <a:lnTo>
                            <a:pt x="208664" y="608498"/>
                          </a:lnTo>
                          <a:lnTo>
                            <a:pt x="199845" y="613865"/>
                          </a:lnTo>
                          <a:cubicBezTo>
                            <a:pt x="196874" y="615830"/>
                            <a:pt x="194142" y="616789"/>
                            <a:pt x="191315" y="618274"/>
                          </a:cubicBezTo>
                          <a:cubicBezTo>
                            <a:pt x="168694" y="629441"/>
                            <a:pt x="146266" y="635144"/>
                            <a:pt x="126377" y="641422"/>
                          </a:cubicBezTo>
                          <a:cubicBezTo>
                            <a:pt x="121345" y="642955"/>
                            <a:pt x="116696" y="644633"/>
                            <a:pt x="111856" y="646214"/>
                          </a:cubicBezTo>
                          <a:lnTo>
                            <a:pt x="110610" y="646646"/>
                          </a:lnTo>
                          <a:cubicBezTo>
                            <a:pt x="110562" y="646646"/>
                            <a:pt x="110466" y="646646"/>
                            <a:pt x="110322" y="646742"/>
                          </a:cubicBezTo>
                          <a:lnTo>
                            <a:pt x="110035" y="646789"/>
                          </a:lnTo>
                          <a:lnTo>
                            <a:pt x="109124" y="647173"/>
                          </a:lnTo>
                          <a:lnTo>
                            <a:pt x="105434" y="648754"/>
                          </a:lnTo>
                          <a:lnTo>
                            <a:pt x="98102" y="651726"/>
                          </a:lnTo>
                          <a:cubicBezTo>
                            <a:pt x="92686" y="653690"/>
                            <a:pt x="89811" y="655799"/>
                            <a:pt x="85929" y="657764"/>
                          </a:cubicBezTo>
                          <a:cubicBezTo>
                            <a:pt x="82191" y="659441"/>
                            <a:pt x="78788" y="662029"/>
                            <a:pt x="75385" y="664521"/>
                          </a:cubicBezTo>
                          <a:cubicBezTo>
                            <a:pt x="68484" y="669314"/>
                            <a:pt x="63308" y="675065"/>
                            <a:pt x="58660" y="681151"/>
                          </a:cubicBezTo>
                          <a:cubicBezTo>
                            <a:pt x="57653" y="682781"/>
                            <a:pt x="56743" y="684506"/>
                            <a:pt x="55736" y="686231"/>
                          </a:cubicBezTo>
                          <a:cubicBezTo>
                            <a:pt x="54826" y="687909"/>
                            <a:pt x="53676" y="689442"/>
                            <a:pt x="53005" y="691407"/>
                          </a:cubicBezTo>
                          <a:cubicBezTo>
                            <a:pt x="51519" y="695145"/>
                            <a:pt x="49650" y="698644"/>
                            <a:pt x="48596" y="702813"/>
                          </a:cubicBezTo>
                          <a:cubicBezTo>
                            <a:pt x="43420" y="718724"/>
                            <a:pt x="41167" y="737175"/>
                            <a:pt x="38004" y="755243"/>
                          </a:cubicBezTo>
                          <a:cubicBezTo>
                            <a:pt x="34793" y="773358"/>
                            <a:pt x="30480" y="791234"/>
                            <a:pt x="24729" y="807720"/>
                          </a:cubicBezTo>
                          <a:cubicBezTo>
                            <a:pt x="24394" y="808535"/>
                            <a:pt x="24106" y="809349"/>
                            <a:pt x="23771" y="810164"/>
                          </a:cubicBezTo>
                          <a:cubicBezTo>
                            <a:pt x="15528" y="801106"/>
                            <a:pt x="7620" y="791905"/>
                            <a:pt x="0" y="782464"/>
                          </a:cubicBezTo>
                          <a:cubicBezTo>
                            <a:pt x="1917" y="772352"/>
                            <a:pt x="3259" y="761760"/>
                            <a:pt x="4361" y="750498"/>
                          </a:cubicBezTo>
                          <a:cubicBezTo>
                            <a:pt x="6422" y="733053"/>
                            <a:pt x="7333" y="713932"/>
                            <a:pt x="12700" y="692461"/>
                          </a:cubicBezTo>
                          <a:cubicBezTo>
                            <a:pt x="13802" y="687142"/>
                            <a:pt x="15911" y="681631"/>
                            <a:pt x="17972" y="676215"/>
                          </a:cubicBezTo>
                          <a:cubicBezTo>
                            <a:pt x="18834" y="673435"/>
                            <a:pt x="20416" y="670847"/>
                            <a:pt x="21758" y="668116"/>
                          </a:cubicBezTo>
                          <a:cubicBezTo>
                            <a:pt x="23148" y="665480"/>
                            <a:pt x="24537" y="662748"/>
                            <a:pt x="26119" y="660064"/>
                          </a:cubicBezTo>
                          <a:cubicBezTo>
                            <a:pt x="32972" y="649904"/>
                            <a:pt x="41215" y="640080"/>
                            <a:pt x="51088" y="632843"/>
                          </a:cubicBezTo>
                          <a:cubicBezTo>
                            <a:pt x="55928" y="629153"/>
                            <a:pt x="60816" y="625319"/>
                            <a:pt x="66423" y="622444"/>
                          </a:cubicBezTo>
                          <a:cubicBezTo>
                            <a:pt x="71791" y="619473"/>
                            <a:pt x="77829" y="615926"/>
                            <a:pt x="82334" y="614249"/>
                          </a:cubicBezTo>
                          <a:lnTo>
                            <a:pt x="89667" y="611133"/>
                          </a:lnTo>
                          <a:lnTo>
                            <a:pt x="93309" y="609600"/>
                          </a:lnTo>
                          <a:lnTo>
                            <a:pt x="94220" y="609169"/>
                          </a:lnTo>
                          <a:lnTo>
                            <a:pt x="94699" y="609025"/>
                          </a:lnTo>
                          <a:lnTo>
                            <a:pt x="96137" y="608498"/>
                          </a:lnTo>
                          <a:lnTo>
                            <a:pt x="98149" y="607779"/>
                          </a:lnTo>
                          <a:cubicBezTo>
                            <a:pt x="103421" y="606006"/>
                            <a:pt x="108932" y="604041"/>
                            <a:pt x="114204" y="602411"/>
                          </a:cubicBezTo>
                          <a:cubicBezTo>
                            <a:pt x="135579" y="595798"/>
                            <a:pt x="156234" y="590670"/>
                            <a:pt x="174397" y="582571"/>
                          </a:cubicBezTo>
                          <a:cubicBezTo>
                            <a:pt x="176506" y="581564"/>
                            <a:pt x="179238" y="580606"/>
                            <a:pt x="180963" y="579551"/>
                          </a:cubicBezTo>
                          <a:lnTo>
                            <a:pt x="186714" y="576340"/>
                          </a:lnTo>
                          <a:lnTo>
                            <a:pt x="189685" y="574759"/>
                          </a:lnTo>
                          <a:cubicBezTo>
                            <a:pt x="190644" y="574184"/>
                            <a:pt x="191890" y="573129"/>
                            <a:pt x="193040" y="572363"/>
                          </a:cubicBezTo>
                          <a:lnTo>
                            <a:pt x="199893" y="567331"/>
                          </a:lnTo>
                          <a:lnTo>
                            <a:pt x="201619" y="566037"/>
                          </a:lnTo>
                          <a:lnTo>
                            <a:pt x="202146" y="565653"/>
                          </a:lnTo>
                          <a:lnTo>
                            <a:pt x="202194" y="565605"/>
                          </a:lnTo>
                          <a:lnTo>
                            <a:pt x="204686" y="563257"/>
                          </a:lnTo>
                          <a:cubicBezTo>
                            <a:pt x="206363" y="561676"/>
                            <a:pt x="208088" y="560190"/>
                            <a:pt x="209430" y="558464"/>
                          </a:cubicBezTo>
                          <a:cubicBezTo>
                            <a:pt x="212450" y="555206"/>
                            <a:pt x="215037" y="551563"/>
                            <a:pt x="217242" y="547681"/>
                          </a:cubicBezTo>
                          <a:cubicBezTo>
                            <a:pt x="221699" y="539966"/>
                            <a:pt x="224574" y="530764"/>
                            <a:pt x="226683" y="520221"/>
                          </a:cubicBezTo>
                          <a:cubicBezTo>
                            <a:pt x="228792" y="509677"/>
                            <a:pt x="230182" y="497888"/>
                            <a:pt x="232817" y="485379"/>
                          </a:cubicBezTo>
                          <a:cubicBezTo>
                            <a:pt x="234112" y="479197"/>
                            <a:pt x="235741" y="472727"/>
                            <a:pt x="237993" y="466354"/>
                          </a:cubicBezTo>
                          <a:cubicBezTo>
                            <a:pt x="238904" y="463238"/>
                            <a:pt x="240485" y="459644"/>
                            <a:pt x="241971" y="456289"/>
                          </a:cubicBezTo>
                          <a:cubicBezTo>
                            <a:pt x="243505" y="452551"/>
                            <a:pt x="244847" y="450347"/>
                            <a:pt x="246332" y="447711"/>
                          </a:cubicBezTo>
                          <a:lnTo>
                            <a:pt x="247434" y="445746"/>
                          </a:lnTo>
                          <a:lnTo>
                            <a:pt x="248393" y="444069"/>
                          </a:lnTo>
                          <a:lnTo>
                            <a:pt x="249160" y="442966"/>
                          </a:lnTo>
                          <a:lnTo>
                            <a:pt x="252227" y="438653"/>
                          </a:lnTo>
                          <a:lnTo>
                            <a:pt x="255342" y="434340"/>
                          </a:lnTo>
                          <a:cubicBezTo>
                            <a:pt x="256444" y="432998"/>
                            <a:pt x="257690" y="431656"/>
                            <a:pt x="258888" y="430362"/>
                          </a:cubicBezTo>
                          <a:cubicBezTo>
                            <a:pt x="261333" y="427774"/>
                            <a:pt x="263681" y="425091"/>
                            <a:pt x="266508" y="422838"/>
                          </a:cubicBezTo>
                          <a:cubicBezTo>
                            <a:pt x="269240" y="420538"/>
                            <a:pt x="271876" y="418189"/>
                            <a:pt x="274895" y="416368"/>
                          </a:cubicBezTo>
                          <a:cubicBezTo>
                            <a:pt x="286589" y="408413"/>
                            <a:pt x="299337" y="403812"/>
                            <a:pt x="311270" y="400265"/>
                          </a:cubicBezTo>
                          <a:cubicBezTo>
                            <a:pt x="323347" y="396719"/>
                            <a:pt x="334849" y="394179"/>
                            <a:pt x="345584" y="390633"/>
                          </a:cubicBezTo>
                          <a:cubicBezTo>
                            <a:pt x="348315" y="389770"/>
                            <a:pt x="350951" y="388812"/>
                            <a:pt x="353491" y="387757"/>
                          </a:cubicBezTo>
                          <a:cubicBezTo>
                            <a:pt x="356032" y="386751"/>
                            <a:pt x="358619" y="385744"/>
                            <a:pt x="361016" y="384450"/>
                          </a:cubicBezTo>
                          <a:cubicBezTo>
                            <a:pt x="363460" y="383252"/>
                            <a:pt x="365856" y="382006"/>
                            <a:pt x="367869" y="380665"/>
                          </a:cubicBezTo>
                          <a:lnTo>
                            <a:pt x="371128" y="378652"/>
                          </a:lnTo>
                          <a:cubicBezTo>
                            <a:pt x="372182" y="378076"/>
                            <a:pt x="373428" y="376831"/>
                            <a:pt x="374530" y="375968"/>
                          </a:cubicBezTo>
                          <a:cubicBezTo>
                            <a:pt x="383013" y="369115"/>
                            <a:pt x="389531" y="360824"/>
                            <a:pt x="393940" y="350568"/>
                          </a:cubicBezTo>
                          <a:cubicBezTo>
                            <a:pt x="398109" y="340408"/>
                            <a:pt x="400409" y="329098"/>
                            <a:pt x="402135" y="317596"/>
                          </a:cubicBezTo>
                          <a:cubicBezTo>
                            <a:pt x="403812" y="305998"/>
                            <a:pt x="404627" y="294161"/>
                            <a:pt x="406304" y="282275"/>
                          </a:cubicBezTo>
                          <a:cubicBezTo>
                            <a:pt x="408030" y="270390"/>
                            <a:pt x="410282" y="258313"/>
                            <a:pt x="414547" y="246715"/>
                          </a:cubicBezTo>
                          <a:cubicBezTo>
                            <a:pt x="415745" y="243792"/>
                            <a:pt x="416656" y="240916"/>
                            <a:pt x="418142" y="238041"/>
                          </a:cubicBezTo>
                          <a:lnTo>
                            <a:pt x="422742" y="229510"/>
                          </a:lnTo>
                          <a:cubicBezTo>
                            <a:pt x="424372" y="226923"/>
                            <a:pt x="426049" y="224718"/>
                            <a:pt x="427678" y="222274"/>
                          </a:cubicBezTo>
                          <a:lnTo>
                            <a:pt x="428925" y="220453"/>
                          </a:lnTo>
                          <a:lnTo>
                            <a:pt x="429260" y="220021"/>
                          </a:lnTo>
                          <a:cubicBezTo>
                            <a:pt x="429260" y="219973"/>
                            <a:pt x="429835" y="219207"/>
                            <a:pt x="429835" y="219207"/>
                          </a:cubicBezTo>
                          <a:lnTo>
                            <a:pt x="430650" y="218344"/>
                          </a:lnTo>
                          <a:lnTo>
                            <a:pt x="433813" y="214941"/>
                          </a:lnTo>
                          <a:cubicBezTo>
                            <a:pt x="442248" y="205644"/>
                            <a:pt x="453126" y="198264"/>
                            <a:pt x="464868" y="193759"/>
                          </a:cubicBezTo>
                          <a:cubicBezTo>
                            <a:pt x="476562" y="189062"/>
                            <a:pt x="488639" y="187193"/>
                            <a:pt x="499805" y="185324"/>
                          </a:cubicBezTo>
                          <a:cubicBezTo>
                            <a:pt x="511019" y="183503"/>
                            <a:pt x="521611" y="181921"/>
                            <a:pt x="530429" y="178615"/>
                          </a:cubicBezTo>
                          <a:cubicBezTo>
                            <a:pt x="532489" y="177656"/>
                            <a:pt x="534838" y="176841"/>
                            <a:pt x="536563" y="175883"/>
                          </a:cubicBezTo>
                          <a:lnTo>
                            <a:pt x="539007" y="174493"/>
                          </a:lnTo>
                          <a:cubicBezTo>
                            <a:pt x="539774" y="174062"/>
                            <a:pt x="540541" y="173774"/>
                            <a:pt x="541787" y="172816"/>
                          </a:cubicBezTo>
                          <a:lnTo>
                            <a:pt x="545046" y="170372"/>
                          </a:lnTo>
                          <a:lnTo>
                            <a:pt x="546292" y="169461"/>
                          </a:lnTo>
                          <a:lnTo>
                            <a:pt x="546579" y="169126"/>
                          </a:lnTo>
                          <a:lnTo>
                            <a:pt x="547059" y="168598"/>
                          </a:lnTo>
                          <a:cubicBezTo>
                            <a:pt x="548496" y="167017"/>
                            <a:pt x="550030" y="165723"/>
                            <a:pt x="551420" y="164142"/>
                          </a:cubicBezTo>
                          <a:cubicBezTo>
                            <a:pt x="561867" y="151729"/>
                            <a:pt x="563928" y="133278"/>
                            <a:pt x="565366" y="113629"/>
                          </a:cubicBezTo>
                          <a:cubicBezTo>
                            <a:pt x="566037" y="103804"/>
                            <a:pt x="566516" y="93453"/>
                            <a:pt x="567666" y="82909"/>
                          </a:cubicBezTo>
                          <a:cubicBezTo>
                            <a:pt x="568145" y="77638"/>
                            <a:pt x="569104" y="72174"/>
                            <a:pt x="570014" y="66807"/>
                          </a:cubicBezTo>
                          <a:cubicBezTo>
                            <a:pt x="570685" y="64075"/>
                            <a:pt x="571308" y="61295"/>
                            <a:pt x="571931" y="58612"/>
                          </a:cubicBezTo>
                          <a:cubicBezTo>
                            <a:pt x="572459" y="56024"/>
                            <a:pt x="573848" y="52621"/>
                            <a:pt x="574759" y="49746"/>
                          </a:cubicBezTo>
                          <a:cubicBezTo>
                            <a:pt x="575286" y="48356"/>
                            <a:pt x="575861" y="46630"/>
                            <a:pt x="576388" y="45384"/>
                          </a:cubicBezTo>
                          <a:lnTo>
                            <a:pt x="577922" y="42126"/>
                          </a:lnTo>
                          <a:lnTo>
                            <a:pt x="579456" y="38867"/>
                          </a:lnTo>
                          <a:lnTo>
                            <a:pt x="579839" y="38196"/>
                          </a:lnTo>
                          <a:lnTo>
                            <a:pt x="579887" y="38052"/>
                          </a:lnTo>
                          <a:cubicBezTo>
                            <a:pt x="580031" y="37669"/>
                            <a:pt x="580558" y="36806"/>
                            <a:pt x="580558" y="36710"/>
                          </a:cubicBezTo>
                          <a:lnTo>
                            <a:pt x="580893" y="36279"/>
                          </a:lnTo>
                          <a:lnTo>
                            <a:pt x="581996" y="34410"/>
                          </a:lnTo>
                          <a:cubicBezTo>
                            <a:pt x="583577" y="32014"/>
                            <a:pt x="585111" y="29617"/>
                            <a:pt x="586596" y="27221"/>
                          </a:cubicBezTo>
                          <a:cubicBezTo>
                            <a:pt x="588226" y="24873"/>
                            <a:pt x="590095" y="22764"/>
                            <a:pt x="591868" y="20560"/>
                          </a:cubicBezTo>
                          <a:cubicBezTo>
                            <a:pt x="599057" y="12269"/>
                            <a:pt x="607347" y="5272"/>
                            <a:pt x="615782" y="0"/>
                          </a:cubicBezTo>
                          <a:cubicBezTo>
                            <a:pt x="626182" y="5415"/>
                            <a:pt x="638307" y="10783"/>
                            <a:pt x="651342" y="16342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47" name="任意多边形: 形状 146">
                      <a:extLst>
                        <a:ext uri="{FF2B5EF4-FFF2-40B4-BE49-F238E27FC236}">
                          <a16:creationId xmlns:a16="http://schemas.microsoft.com/office/drawing/2014/main" id="{B2B0F539-5024-B64F-9900-E60473C981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6987" y="2759973"/>
                      <a:ext cx="623114" cy="790802"/>
                    </a:xfrm>
                    <a:custGeom>
                      <a:avLst/>
                      <a:gdLst>
                        <a:gd name="connsiteX0" fmla="*/ 623115 w 623114"/>
                        <a:gd name="connsiteY0" fmla="*/ 20655 h 790802"/>
                        <a:gd name="connsiteX1" fmla="*/ 614872 w 623114"/>
                        <a:gd name="connsiteY1" fmla="*/ 29425 h 790802"/>
                        <a:gd name="connsiteX2" fmla="*/ 611469 w 623114"/>
                        <a:gd name="connsiteY2" fmla="*/ 33882 h 790802"/>
                        <a:gd name="connsiteX3" fmla="*/ 608594 w 623114"/>
                        <a:gd name="connsiteY3" fmla="*/ 38723 h 790802"/>
                        <a:gd name="connsiteX4" fmla="*/ 607827 w 623114"/>
                        <a:gd name="connsiteY4" fmla="*/ 39969 h 790802"/>
                        <a:gd name="connsiteX5" fmla="*/ 607683 w 623114"/>
                        <a:gd name="connsiteY5" fmla="*/ 40256 h 790802"/>
                        <a:gd name="connsiteX6" fmla="*/ 607587 w 623114"/>
                        <a:gd name="connsiteY6" fmla="*/ 40544 h 790802"/>
                        <a:gd name="connsiteX7" fmla="*/ 606101 w 623114"/>
                        <a:gd name="connsiteY7" fmla="*/ 43803 h 790802"/>
                        <a:gd name="connsiteX8" fmla="*/ 604616 w 623114"/>
                        <a:gd name="connsiteY8" fmla="*/ 47110 h 790802"/>
                        <a:gd name="connsiteX9" fmla="*/ 603849 w 623114"/>
                        <a:gd name="connsiteY9" fmla="*/ 49602 h 790802"/>
                        <a:gd name="connsiteX10" fmla="*/ 602411 w 623114"/>
                        <a:gd name="connsiteY10" fmla="*/ 54634 h 790802"/>
                        <a:gd name="connsiteX11" fmla="*/ 601021 w 623114"/>
                        <a:gd name="connsiteY11" fmla="*/ 60768 h 790802"/>
                        <a:gd name="connsiteX12" fmla="*/ 599105 w 623114"/>
                        <a:gd name="connsiteY12" fmla="*/ 74139 h 790802"/>
                        <a:gd name="connsiteX13" fmla="*/ 596037 w 623114"/>
                        <a:gd name="connsiteY13" fmla="*/ 104140 h 790802"/>
                        <a:gd name="connsiteX14" fmla="*/ 589376 w 623114"/>
                        <a:gd name="connsiteY14" fmla="*/ 137783 h 790802"/>
                        <a:gd name="connsiteX15" fmla="*/ 569343 w 623114"/>
                        <a:gd name="connsiteY15" fmla="*/ 171043 h 790802"/>
                        <a:gd name="connsiteX16" fmla="*/ 561580 w 623114"/>
                        <a:gd name="connsiteY16" fmla="*/ 177464 h 790802"/>
                        <a:gd name="connsiteX17" fmla="*/ 560621 w 623114"/>
                        <a:gd name="connsiteY17" fmla="*/ 178231 h 790802"/>
                        <a:gd name="connsiteX18" fmla="*/ 560190 w 623114"/>
                        <a:gd name="connsiteY18" fmla="*/ 178567 h 790802"/>
                        <a:gd name="connsiteX19" fmla="*/ 558848 w 623114"/>
                        <a:gd name="connsiteY19" fmla="*/ 179477 h 790802"/>
                        <a:gd name="connsiteX20" fmla="*/ 557123 w 623114"/>
                        <a:gd name="connsiteY20" fmla="*/ 180484 h 790802"/>
                        <a:gd name="connsiteX21" fmla="*/ 553528 w 623114"/>
                        <a:gd name="connsiteY21" fmla="*/ 182496 h 790802"/>
                        <a:gd name="connsiteX22" fmla="*/ 549071 w 623114"/>
                        <a:gd name="connsiteY22" fmla="*/ 184653 h 790802"/>
                        <a:gd name="connsiteX23" fmla="*/ 543991 w 623114"/>
                        <a:gd name="connsiteY23" fmla="*/ 186714 h 790802"/>
                        <a:gd name="connsiteX24" fmla="*/ 534598 w 623114"/>
                        <a:gd name="connsiteY24" fmla="*/ 189493 h 790802"/>
                        <a:gd name="connsiteX25" fmla="*/ 499278 w 623114"/>
                        <a:gd name="connsiteY25" fmla="*/ 192848 h 790802"/>
                        <a:gd name="connsiteX26" fmla="*/ 467600 w 623114"/>
                        <a:gd name="connsiteY26" fmla="*/ 196730 h 790802"/>
                        <a:gd name="connsiteX27" fmla="*/ 440858 w 623114"/>
                        <a:gd name="connsiteY27" fmla="*/ 211779 h 790802"/>
                        <a:gd name="connsiteX28" fmla="*/ 437982 w 623114"/>
                        <a:gd name="connsiteY28" fmla="*/ 214558 h 790802"/>
                        <a:gd name="connsiteX29" fmla="*/ 437263 w 623114"/>
                        <a:gd name="connsiteY29" fmla="*/ 215277 h 790802"/>
                        <a:gd name="connsiteX30" fmla="*/ 437167 w 623114"/>
                        <a:gd name="connsiteY30" fmla="*/ 215325 h 790802"/>
                        <a:gd name="connsiteX31" fmla="*/ 436880 w 623114"/>
                        <a:gd name="connsiteY31" fmla="*/ 215708 h 790802"/>
                        <a:gd name="connsiteX32" fmla="*/ 435538 w 623114"/>
                        <a:gd name="connsiteY32" fmla="*/ 217434 h 790802"/>
                        <a:gd name="connsiteX33" fmla="*/ 430266 w 623114"/>
                        <a:gd name="connsiteY33" fmla="*/ 224239 h 790802"/>
                        <a:gd name="connsiteX34" fmla="*/ 426384 w 623114"/>
                        <a:gd name="connsiteY34" fmla="*/ 230996 h 790802"/>
                        <a:gd name="connsiteX35" fmla="*/ 423030 w 623114"/>
                        <a:gd name="connsiteY35" fmla="*/ 238377 h 790802"/>
                        <a:gd name="connsiteX36" fmla="*/ 415266 w 623114"/>
                        <a:gd name="connsiteY36" fmla="*/ 271253 h 790802"/>
                        <a:gd name="connsiteX37" fmla="*/ 411767 w 623114"/>
                        <a:gd name="connsiteY37" fmla="*/ 306525 h 790802"/>
                        <a:gd name="connsiteX38" fmla="*/ 404531 w 623114"/>
                        <a:gd name="connsiteY38" fmla="*/ 343140 h 790802"/>
                        <a:gd name="connsiteX39" fmla="*/ 383444 w 623114"/>
                        <a:gd name="connsiteY39" fmla="*/ 376064 h 790802"/>
                        <a:gd name="connsiteX40" fmla="*/ 380089 w 623114"/>
                        <a:gd name="connsiteY40" fmla="*/ 379275 h 790802"/>
                        <a:gd name="connsiteX41" fmla="*/ 376016 w 623114"/>
                        <a:gd name="connsiteY41" fmla="*/ 382533 h 790802"/>
                        <a:gd name="connsiteX42" fmla="*/ 367773 w 623114"/>
                        <a:gd name="connsiteY42" fmla="*/ 388332 h 790802"/>
                        <a:gd name="connsiteX43" fmla="*/ 359338 w 623114"/>
                        <a:gd name="connsiteY43" fmla="*/ 393221 h 790802"/>
                        <a:gd name="connsiteX44" fmla="*/ 350712 w 623114"/>
                        <a:gd name="connsiteY44" fmla="*/ 397438 h 790802"/>
                        <a:gd name="connsiteX45" fmla="*/ 316973 w 623114"/>
                        <a:gd name="connsiteY45" fmla="*/ 410953 h 790802"/>
                        <a:gd name="connsiteX46" fmla="*/ 289368 w 623114"/>
                        <a:gd name="connsiteY46" fmla="*/ 426624 h 790802"/>
                        <a:gd name="connsiteX47" fmla="*/ 272020 w 623114"/>
                        <a:gd name="connsiteY47" fmla="*/ 449292 h 790802"/>
                        <a:gd name="connsiteX48" fmla="*/ 268809 w 623114"/>
                        <a:gd name="connsiteY48" fmla="*/ 456769 h 790802"/>
                        <a:gd name="connsiteX49" fmla="*/ 266700 w 623114"/>
                        <a:gd name="connsiteY49" fmla="*/ 463430 h 790802"/>
                        <a:gd name="connsiteX50" fmla="*/ 263537 w 623114"/>
                        <a:gd name="connsiteY50" fmla="*/ 478766 h 790802"/>
                        <a:gd name="connsiteX51" fmla="*/ 259080 w 623114"/>
                        <a:gd name="connsiteY51" fmla="*/ 513607 h 790802"/>
                        <a:gd name="connsiteX52" fmla="*/ 247434 w 623114"/>
                        <a:gd name="connsiteY52" fmla="*/ 552330 h 790802"/>
                        <a:gd name="connsiteX53" fmla="*/ 235789 w 623114"/>
                        <a:gd name="connsiteY53" fmla="*/ 570062 h 790802"/>
                        <a:gd name="connsiteX54" fmla="*/ 228744 w 623114"/>
                        <a:gd name="connsiteY54" fmla="*/ 577778 h 790802"/>
                        <a:gd name="connsiteX55" fmla="*/ 224622 w 623114"/>
                        <a:gd name="connsiteY55" fmla="*/ 581900 h 790802"/>
                        <a:gd name="connsiteX56" fmla="*/ 223280 w 623114"/>
                        <a:gd name="connsiteY56" fmla="*/ 583002 h 790802"/>
                        <a:gd name="connsiteX57" fmla="*/ 222466 w 623114"/>
                        <a:gd name="connsiteY57" fmla="*/ 583721 h 790802"/>
                        <a:gd name="connsiteX58" fmla="*/ 220788 w 623114"/>
                        <a:gd name="connsiteY58" fmla="*/ 585014 h 790802"/>
                        <a:gd name="connsiteX59" fmla="*/ 214031 w 623114"/>
                        <a:gd name="connsiteY59" fmla="*/ 590334 h 790802"/>
                        <a:gd name="connsiteX60" fmla="*/ 210628 w 623114"/>
                        <a:gd name="connsiteY60" fmla="*/ 592970 h 790802"/>
                        <a:gd name="connsiteX61" fmla="*/ 206219 w 623114"/>
                        <a:gd name="connsiteY61" fmla="*/ 595750 h 790802"/>
                        <a:gd name="connsiteX62" fmla="*/ 197401 w 623114"/>
                        <a:gd name="connsiteY62" fmla="*/ 601117 h 790802"/>
                        <a:gd name="connsiteX63" fmla="*/ 188870 w 623114"/>
                        <a:gd name="connsiteY63" fmla="*/ 605526 h 790802"/>
                        <a:gd name="connsiteX64" fmla="*/ 123933 w 623114"/>
                        <a:gd name="connsiteY64" fmla="*/ 628674 h 790802"/>
                        <a:gd name="connsiteX65" fmla="*/ 109411 w 623114"/>
                        <a:gd name="connsiteY65" fmla="*/ 633466 h 790802"/>
                        <a:gd name="connsiteX66" fmla="*/ 108166 w 623114"/>
                        <a:gd name="connsiteY66" fmla="*/ 633898 h 790802"/>
                        <a:gd name="connsiteX67" fmla="*/ 107878 w 623114"/>
                        <a:gd name="connsiteY67" fmla="*/ 633994 h 790802"/>
                        <a:gd name="connsiteX68" fmla="*/ 107591 w 623114"/>
                        <a:gd name="connsiteY68" fmla="*/ 634041 h 790802"/>
                        <a:gd name="connsiteX69" fmla="*/ 106680 w 623114"/>
                        <a:gd name="connsiteY69" fmla="*/ 634425 h 790802"/>
                        <a:gd name="connsiteX70" fmla="*/ 102990 w 623114"/>
                        <a:gd name="connsiteY70" fmla="*/ 636006 h 790802"/>
                        <a:gd name="connsiteX71" fmla="*/ 95657 w 623114"/>
                        <a:gd name="connsiteY71" fmla="*/ 638978 h 790802"/>
                        <a:gd name="connsiteX72" fmla="*/ 83484 w 623114"/>
                        <a:gd name="connsiteY72" fmla="*/ 645016 h 790802"/>
                        <a:gd name="connsiteX73" fmla="*/ 72941 w 623114"/>
                        <a:gd name="connsiteY73" fmla="*/ 651774 h 790802"/>
                        <a:gd name="connsiteX74" fmla="*/ 56215 w 623114"/>
                        <a:gd name="connsiteY74" fmla="*/ 668403 h 790802"/>
                        <a:gd name="connsiteX75" fmla="*/ 53292 w 623114"/>
                        <a:gd name="connsiteY75" fmla="*/ 673435 h 790802"/>
                        <a:gd name="connsiteX76" fmla="*/ 50560 w 623114"/>
                        <a:gd name="connsiteY76" fmla="*/ 678611 h 790802"/>
                        <a:gd name="connsiteX77" fmla="*/ 46151 w 623114"/>
                        <a:gd name="connsiteY77" fmla="*/ 690017 h 790802"/>
                        <a:gd name="connsiteX78" fmla="*/ 35560 w 623114"/>
                        <a:gd name="connsiteY78" fmla="*/ 742447 h 790802"/>
                        <a:gd name="connsiteX79" fmla="*/ 23627 w 623114"/>
                        <a:gd name="connsiteY79" fmla="*/ 790802 h 790802"/>
                        <a:gd name="connsiteX80" fmla="*/ 0 w 623114"/>
                        <a:gd name="connsiteY80" fmla="*/ 754284 h 790802"/>
                        <a:gd name="connsiteX81" fmla="*/ 1917 w 623114"/>
                        <a:gd name="connsiteY81" fmla="*/ 737750 h 790802"/>
                        <a:gd name="connsiteX82" fmla="*/ 10256 w 623114"/>
                        <a:gd name="connsiteY82" fmla="*/ 679761 h 790802"/>
                        <a:gd name="connsiteX83" fmla="*/ 15528 w 623114"/>
                        <a:gd name="connsiteY83" fmla="*/ 663515 h 790802"/>
                        <a:gd name="connsiteX84" fmla="*/ 19313 w 623114"/>
                        <a:gd name="connsiteY84" fmla="*/ 655416 h 790802"/>
                        <a:gd name="connsiteX85" fmla="*/ 23675 w 623114"/>
                        <a:gd name="connsiteY85" fmla="*/ 647364 h 790802"/>
                        <a:gd name="connsiteX86" fmla="*/ 48643 w 623114"/>
                        <a:gd name="connsiteY86" fmla="*/ 620143 h 790802"/>
                        <a:gd name="connsiteX87" fmla="*/ 63979 w 623114"/>
                        <a:gd name="connsiteY87" fmla="*/ 609744 h 790802"/>
                        <a:gd name="connsiteX88" fmla="*/ 79938 w 623114"/>
                        <a:gd name="connsiteY88" fmla="*/ 601549 h 790802"/>
                        <a:gd name="connsiteX89" fmla="*/ 87270 w 623114"/>
                        <a:gd name="connsiteY89" fmla="*/ 598434 h 790802"/>
                        <a:gd name="connsiteX90" fmla="*/ 90913 w 623114"/>
                        <a:gd name="connsiteY90" fmla="*/ 596900 h 790802"/>
                        <a:gd name="connsiteX91" fmla="*/ 91823 w 623114"/>
                        <a:gd name="connsiteY91" fmla="*/ 596469 h 790802"/>
                        <a:gd name="connsiteX92" fmla="*/ 92303 w 623114"/>
                        <a:gd name="connsiteY92" fmla="*/ 596277 h 790802"/>
                        <a:gd name="connsiteX93" fmla="*/ 93692 w 623114"/>
                        <a:gd name="connsiteY93" fmla="*/ 595750 h 790802"/>
                        <a:gd name="connsiteX94" fmla="*/ 95705 w 623114"/>
                        <a:gd name="connsiteY94" fmla="*/ 595031 h 790802"/>
                        <a:gd name="connsiteX95" fmla="*/ 111760 w 623114"/>
                        <a:gd name="connsiteY95" fmla="*/ 589663 h 790802"/>
                        <a:gd name="connsiteX96" fmla="*/ 171953 w 623114"/>
                        <a:gd name="connsiteY96" fmla="*/ 569822 h 790802"/>
                        <a:gd name="connsiteX97" fmla="*/ 178519 w 623114"/>
                        <a:gd name="connsiteY97" fmla="*/ 566755 h 790802"/>
                        <a:gd name="connsiteX98" fmla="*/ 184270 w 623114"/>
                        <a:gd name="connsiteY98" fmla="*/ 563544 h 790802"/>
                        <a:gd name="connsiteX99" fmla="*/ 187241 w 623114"/>
                        <a:gd name="connsiteY99" fmla="*/ 561963 h 790802"/>
                        <a:gd name="connsiteX100" fmla="*/ 190596 w 623114"/>
                        <a:gd name="connsiteY100" fmla="*/ 559567 h 790802"/>
                        <a:gd name="connsiteX101" fmla="*/ 197449 w 623114"/>
                        <a:gd name="connsiteY101" fmla="*/ 554535 h 790802"/>
                        <a:gd name="connsiteX102" fmla="*/ 199174 w 623114"/>
                        <a:gd name="connsiteY102" fmla="*/ 553241 h 790802"/>
                        <a:gd name="connsiteX103" fmla="*/ 199701 w 623114"/>
                        <a:gd name="connsiteY103" fmla="*/ 552857 h 790802"/>
                        <a:gd name="connsiteX104" fmla="*/ 199749 w 623114"/>
                        <a:gd name="connsiteY104" fmla="*/ 552809 h 790802"/>
                        <a:gd name="connsiteX105" fmla="*/ 202242 w 623114"/>
                        <a:gd name="connsiteY105" fmla="*/ 550461 h 790802"/>
                        <a:gd name="connsiteX106" fmla="*/ 206986 w 623114"/>
                        <a:gd name="connsiteY106" fmla="*/ 545669 h 790802"/>
                        <a:gd name="connsiteX107" fmla="*/ 214798 w 623114"/>
                        <a:gd name="connsiteY107" fmla="*/ 534886 h 790802"/>
                        <a:gd name="connsiteX108" fmla="*/ 224239 w 623114"/>
                        <a:gd name="connsiteY108" fmla="*/ 507425 h 790802"/>
                        <a:gd name="connsiteX109" fmla="*/ 230373 w 623114"/>
                        <a:gd name="connsiteY109" fmla="*/ 472584 h 790802"/>
                        <a:gd name="connsiteX110" fmla="*/ 235549 w 623114"/>
                        <a:gd name="connsiteY110" fmla="*/ 453558 h 790802"/>
                        <a:gd name="connsiteX111" fmla="*/ 239527 w 623114"/>
                        <a:gd name="connsiteY111" fmla="*/ 443493 h 790802"/>
                        <a:gd name="connsiteX112" fmla="*/ 243888 w 623114"/>
                        <a:gd name="connsiteY112" fmla="*/ 434915 h 790802"/>
                        <a:gd name="connsiteX113" fmla="*/ 244990 w 623114"/>
                        <a:gd name="connsiteY113" fmla="*/ 432950 h 790802"/>
                        <a:gd name="connsiteX114" fmla="*/ 245949 w 623114"/>
                        <a:gd name="connsiteY114" fmla="*/ 431273 h 790802"/>
                        <a:gd name="connsiteX115" fmla="*/ 246715 w 623114"/>
                        <a:gd name="connsiteY115" fmla="*/ 430170 h 790802"/>
                        <a:gd name="connsiteX116" fmla="*/ 249783 w 623114"/>
                        <a:gd name="connsiteY116" fmla="*/ 425857 h 790802"/>
                        <a:gd name="connsiteX117" fmla="*/ 252898 w 623114"/>
                        <a:gd name="connsiteY117" fmla="*/ 421544 h 790802"/>
                        <a:gd name="connsiteX118" fmla="*/ 256444 w 623114"/>
                        <a:gd name="connsiteY118" fmla="*/ 417566 h 790802"/>
                        <a:gd name="connsiteX119" fmla="*/ 264064 w 623114"/>
                        <a:gd name="connsiteY119" fmla="*/ 410042 h 790802"/>
                        <a:gd name="connsiteX120" fmla="*/ 272451 w 623114"/>
                        <a:gd name="connsiteY120" fmla="*/ 403572 h 790802"/>
                        <a:gd name="connsiteX121" fmla="*/ 308826 w 623114"/>
                        <a:gd name="connsiteY121" fmla="*/ 387470 h 790802"/>
                        <a:gd name="connsiteX122" fmla="*/ 343140 w 623114"/>
                        <a:gd name="connsiteY122" fmla="*/ 377837 h 790802"/>
                        <a:gd name="connsiteX123" fmla="*/ 351047 w 623114"/>
                        <a:gd name="connsiteY123" fmla="*/ 374961 h 790802"/>
                        <a:gd name="connsiteX124" fmla="*/ 358523 w 623114"/>
                        <a:gd name="connsiteY124" fmla="*/ 371655 h 790802"/>
                        <a:gd name="connsiteX125" fmla="*/ 365377 w 623114"/>
                        <a:gd name="connsiteY125" fmla="*/ 367868 h 790802"/>
                        <a:gd name="connsiteX126" fmla="*/ 368635 w 623114"/>
                        <a:gd name="connsiteY126" fmla="*/ 365856 h 790802"/>
                        <a:gd name="connsiteX127" fmla="*/ 372038 w 623114"/>
                        <a:gd name="connsiteY127" fmla="*/ 363220 h 790802"/>
                        <a:gd name="connsiteX128" fmla="*/ 391448 w 623114"/>
                        <a:gd name="connsiteY128" fmla="*/ 337820 h 790802"/>
                        <a:gd name="connsiteX129" fmla="*/ 399642 w 623114"/>
                        <a:gd name="connsiteY129" fmla="*/ 304896 h 790802"/>
                        <a:gd name="connsiteX130" fmla="*/ 403812 w 623114"/>
                        <a:gd name="connsiteY130" fmla="*/ 269528 h 790802"/>
                        <a:gd name="connsiteX131" fmla="*/ 412055 w 623114"/>
                        <a:gd name="connsiteY131" fmla="*/ 233967 h 790802"/>
                        <a:gd name="connsiteX132" fmla="*/ 415649 w 623114"/>
                        <a:gd name="connsiteY132" fmla="*/ 225245 h 790802"/>
                        <a:gd name="connsiteX133" fmla="*/ 420298 w 623114"/>
                        <a:gd name="connsiteY133" fmla="*/ 216715 h 790802"/>
                        <a:gd name="connsiteX134" fmla="*/ 425234 w 623114"/>
                        <a:gd name="connsiteY134" fmla="*/ 209478 h 790802"/>
                        <a:gd name="connsiteX135" fmla="*/ 426480 w 623114"/>
                        <a:gd name="connsiteY135" fmla="*/ 207705 h 790802"/>
                        <a:gd name="connsiteX136" fmla="*/ 426816 w 623114"/>
                        <a:gd name="connsiteY136" fmla="*/ 207274 h 790802"/>
                        <a:gd name="connsiteX137" fmla="*/ 427391 w 623114"/>
                        <a:gd name="connsiteY137" fmla="*/ 206459 h 790802"/>
                        <a:gd name="connsiteX138" fmla="*/ 428206 w 623114"/>
                        <a:gd name="connsiteY138" fmla="*/ 205596 h 790802"/>
                        <a:gd name="connsiteX139" fmla="*/ 431369 w 623114"/>
                        <a:gd name="connsiteY139" fmla="*/ 202194 h 790802"/>
                        <a:gd name="connsiteX140" fmla="*/ 462424 w 623114"/>
                        <a:gd name="connsiteY140" fmla="*/ 181011 h 790802"/>
                        <a:gd name="connsiteX141" fmla="*/ 497361 w 623114"/>
                        <a:gd name="connsiteY141" fmla="*/ 172576 h 790802"/>
                        <a:gd name="connsiteX142" fmla="*/ 527984 w 623114"/>
                        <a:gd name="connsiteY142" fmla="*/ 165867 h 790802"/>
                        <a:gd name="connsiteX143" fmla="*/ 534119 w 623114"/>
                        <a:gd name="connsiteY143" fmla="*/ 163135 h 790802"/>
                        <a:gd name="connsiteX144" fmla="*/ 536563 w 623114"/>
                        <a:gd name="connsiteY144" fmla="*/ 161745 h 790802"/>
                        <a:gd name="connsiteX145" fmla="*/ 539343 w 623114"/>
                        <a:gd name="connsiteY145" fmla="*/ 160068 h 790802"/>
                        <a:gd name="connsiteX146" fmla="*/ 542601 w 623114"/>
                        <a:gd name="connsiteY146" fmla="*/ 157624 h 790802"/>
                        <a:gd name="connsiteX147" fmla="*/ 543847 w 623114"/>
                        <a:gd name="connsiteY147" fmla="*/ 156713 h 790802"/>
                        <a:gd name="connsiteX148" fmla="*/ 544135 w 623114"/>
                        <a:gd name="connsiteY148" fmla="*/ 156378 h 790802"/>
                        <a:gd name="connsiteX149" fmla="*/ 544614 w 623114"/>
                        <a:gd name="connsiteY149" fmla="*/ 155850 h 790802"/>
                        <a:gd name="connsiteX150" fmla="*/ 548975 w 623114"/>
                        <a:gd name="connsiteY150" fmla="*/ 151393 h 790802"/>
                        <a:gd name="connsiteX151" fmla="*/ 562969 w 623114"/>
                        <a:gd name="connsiteY151" fmla="*/ 100881 h 790802"/>
                        <a:gd name="connsiteX152" fmla="*/ 565270 w 623114"/>
                        <a:gd name="connsiteY152" fmla="*/ 70161 h 790802"/>
                        <a:gd name="connsiteX153" fmla="*/ 567618 w 623114"/>
                        <a:gd name="connsiteY153" fmla="*/ 54059 h 790802"/>
                        <a:gd name="connsiteX154" fmla="*/ 569535 w 623114"/>
                        <a:gd name="connsiteY154" fmla="*/ 45864 h 790802"/>
                        <a:gd name="connsiteX155" fmla="*/ 572363 w 623114"/>
                        <a:gd name="connsiteY155" fmla="*/ 36998 h 790802"/>
                        <a:gd name="connsiteX156" fmla="*/ 573992 w 623114"/>
                        <a:gd name="connsiteY156" fmla="*/ 32637 h 790802"/>
                        <a:gd name="connsiteX157" fmla="*/ 575526 w 623114"/>
                        <a:gd name="connsiteY157" fmla="*/ 29378 h 790802"/>
                        <a:gd name="connsiteX158" fmla="*/ 577059 w 623114"/>
                        <a:gd name="connsiteY158" fmla="*/ 26119 h 790802"/>
                        <a:gd name="connsiteX159" fmla="*/ 577443 w 623114"/>
                        <a:gd name="connsiteY159" fmla="*/ 25448 h 790802"/>
                        <a:gd name="connsiteX160" fmla="*/ 577491 w 623114"/>
                        <a:gd name="connsiteY160" fmla="*/ 25304 h 790802"/>
                        <a:gd name="connsiteX161" fmla="*/ 578161 w 623114"/>
                        <a:gd name="connsiteY161" fmla="*/ 23962 h 790802"/>
                        <a:gd name="connsiteX162" fmla="*/ 578497 w 623114"/>
                        <a:gd name="connsiteY162" fmla="*/ 23531 h 790802"/>
                        <a:gd name="connsiteX163" fmla="*/ 579599 w 623114"/>
                        <a:gd name="connsiteY163" fmla="*/ 21662 h 790802"/>
                        <a:gd name="connsiteX164" fmla="*/ 584200 w 623114"/>
                        <a:gd name="connsiteY164" fmla="*/ 14473 h 790802"/>
                        <a:gd name="connsiteX165" fmla="*/ 589472 w 623114"/>
                        <a:gd name="connsiteY165" fmla="*/ 7812 h 790802"/>
                        <a:gd name="connsiteX166" fmla="*/ 596948 w 623114"/>
                        <a:gd name="connsiteY166" fmla="*/ 0 h 790802"/>
                        <a:gd name="connsiteX167" fmla="*/ 623115 w 623114"/>
                        <a:gd name="connsiteY167" fmla="*/ 20655 h 7908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  <a:cxn ang="0">
                          <a:pos x="connsiteX133" y="connsiteY133"/>
                        </a:cxn>
                        <a:cxn ang="0">
                          <a:pos x="connsiteX134" y="connsiteY134"/>
                        </a:cxn>
                        <a:cxn ang="0">
                          <a:pos x="connsiteX135" y="connsiteY135"/>
                        </a:cxn>
                        <a:cxn ang="0">
                          <a:pos x="connsiteX136" y="connsiteY136"/>
                        </a:cxn>
                        <a:cxn ang="0">
                          <a:pos x="connsiteX137" y="connsiteY137"/>
                        </a:cxn>
                        <a:cxn ang="0">
                          <a:pos x="connsiteX138" y="connsiteY138"/>
                        </a:cxn>
                        <a:cxn ang="0">
                          <a:pos x="connsiteX139" y="connsiteY139"/>
                        </a:cxn>
                        <a:cxn ang="0">
                          <a:pos x="connsiteX140" y="connsiteY140"/>
                        </a:cxn>
                        <a:cxn ang="0">
                          <a:pos x="connsiteX141" y="connsiteY141"/>
                        </a:cxn>
                        <a:cxn ang="0">
                          <a:pos x="connsiteX142" y="connsiteY142"/>
                        </a:cxn>
                        <a:cxn ang="0">
                          <a:pos x="connsiteX143" y="connsiteY143"/>
                        </a:cxn>
                        <a:cxn ang="0">
                          <a:pos x="connsiteX144" y="connsiteY144"/>
                        </a:cxn>
                        <a:cxn ang="0">
                          <a:pos x="connsiteX145" y="connsiteY145"/>
                        </a:cxn>
                        <a:cxn ang="0">
                          <a:pos x="connsiteX146" y="connsiteY146"/>
                        </a:cxn>
                        <a:cxn ang="0">
                          <a:pos x="connsiteX147" y="connsiteY147"/>
                        </a:cxn>
                        <a:cxn ang="0">
                          <a:pos x="connsiteX148" y="connsiteY148"/>
                        </a:cxn>
                        <a:cxn ang="0">
                          <a:pos x="connsiteX149" y="connsiteY149"/>
                        </a:cxn>
                        <a:cxn ang="0">
                          <a:pos x="connsiteX150" y="connsiteY150"/>
                        </a:cxn>
                        <a:cxn ang="0">
                          <a:pos x="connsiteX151" y="connsiteY151"/>
                        </a:cxn>
                        <a:cxn ang="0">
                          <a:pos x="connsiteX152" y="connsiteY152"/>
                        </a:cxn>
                        <a:cxn ang="0">
                          <a:pos x="connsiteX153" y="connsiteY153"/>
                        </a:cxn>
                        <a:cxn ang="0">
                          <a:pos x="connsiteX154" y="connsiteY154"/>
                        </a:cxn>
                        <a:cxn ang="0">
                          <a:pos x="connsiteX155" y="connsiteY155"/>
                        </a:cxn>
                        <a:cxn ang="0">
                          <a:pos x="connsiteX156" y="connsiteY156"/>
                        </a:cxn>
                        <a:cxn ang="0">
                          <a:pos x="connsiteX157" y="connsiteY157"/>
                        </a:cxn>
                        <a:cxn ang="0">
                          <a:pos x="connsiteX158" y="connsiteY158"/>
                        </a:cxn>
                        <a:cxn ang="0">
                          <a:pos x="connsiteX159" y="connsiteY159"/>
                        </a:cxn>
                        <a:cxn ang="0">
                          <a:pos x="connsiteX160" y="connsiteY160"/>
                        </a:cxn>
                        <a:cxn ang="0">
                          <a:pos x="connsiteX161" y="connsiteY161"/>
                        </a:cxn>
                        <a:cxn ang="0">
                          <a:pos x="connsiteX162" y="connsiteY162"/>
                        </a:cxn>
                        <a:cxn ang="0">
                          <a:pos x="connsiteX163" y="connsiteY163"/>
                        </a:cxn>
                        <a:cxn ang="0">
                          <a:pos x="connsiteX164" y="connsiteY164"/>
                        </a:cxn>
                        <a:cxn ang="0">
                          <a:pos x="connsiteX165" y="connsiteY165"/>
                        </a:cxn>
                        <a:cxn ang="0">
                          <a:pos x="connsiteX166" y="connsiteY166"/>
                        </a:cxn>
                        <a:cxn ang="0">
                          <a:pos x="connsiteX167" y="connsiteY167"/>
                        </a:cxn>
                      </a:cxnLst>
                      <a:rect l="l" t="t" r="r" b="b"/>
                      <a:pathLst>
                        <a:path w="623114" h="790802">
                          <a:moveTo>
                            <a:pt x="623115" y="20655"/>
                          </a:moveTo>
                          <a:cubicBezTo>
                            <a:pt x="620048" y="23339"/>
                            <a:pt x="617364" y="26263"/>
                            <a:pt x="614872" y="29425"/>
                          </a:cubicBezTo>
                          <a:cubicBezTo>
                            <a:pt x="613770" y="30959"/>
                            <a:pt x="612523" y="32301"/>
                            <a:pt x="611469" y="33882"/>
                          </a:cubicBezTo>
                          <a:lnTo>
                            <a:pt x="608594" y="38723"/>
                          </a:lnTo>
                          <a:lnTo>
                            <a:pt x="607827" y="39969"/>
                          </a:lnTo>
                          <a:cubicBezTo>
                            <a:pt x="607731" y="40113"/>
                            <a:pt x="607683" y="40256"/>
                            <a:pt x="607683" y="40256"/>
                          </a:cubicBezTo>
                          <a:lnTo>
                            <a:pt x="607587" y="40544"/>
                          </a:lnTo>
                          <a:lnTo>
                            <a:pt x="606101" y="43803"/>
                          </a:lnTo>
                          <a:lnTo>
                            <a:pt x="604616" y="47110"/>
                          </a:lnTo>
                          <a:cubicBezTo>
                            <a:pt x="604232" y="48068"/>
                            <a:pt x="604137" y="48739"/>
                            <a:pt x="603849" y="49602"/>
                          </a:cubicBezTo>
                          <a:cubicBezTo>
                            <a:pt x="603466" y="51327"/>
                            <a:pt x="602843" y="52477"/>
                            <a:pt x="602411" y="54634"/>
                          </a:cubicBezTo>
                          <a:lnTo>
                            <a:pt x="601021" y="60768"/>
                          </a:lnTo>
                          <a:cubicBezTo>
                            <a:pt x="600303" y="65129"/>
                            <a:pt x="599536" y="69491"/>
                            <a:pt x="599105" y="74139"/>
                          </a:cubicBezTo>
                          <a:cubicBezTo>
                            <a:pt x="598146" y="83964"/>
                            <a:pt x="597092" y="93980"/>
                            <a:pt x="596037" y="104140"/>
                          </a:cubicBezTo>
                          <a:cubicBezTo>
                            <a:pt x="594839" y="114731"/>
                            <a:pt x="593114" y="126089"/>
                            <a:pt x="589376" y="137783"/>
                          </a:cubicBezTo>
                          <a:cubicBezTo>
                            <a:pt x="585542" y="149381"/>
                            <a:pt x="579264" y="161649"/>
                            <a:pt x="569343" y="171043"/>
                          </a:cubicBezTo>
                          <a:cubicBezTo>
                            <a:pt x="566899" y="173343"/>
                            <a:pt x="564167" y="175404"/>
                            <a:pt x="561580" y="177464"/>
                          </a:cubicBezTo>
                          <a:lnTo>
                            <a:pt x="560621" y="178231"/>
                          </a:lnTo>
                          <a:lnTo>
                            <a:pt x="560190" y="178567"/>
                          </a:lnTo>
                          <a:cubicBezTo>
                            <a:pt x="560190" y="178615"/>
                            <a:pt x="558848" y="179477"/>
                            <a:pt x="558848" y="179477"/>
                          </a:cubicBezTo>
                          <a:lnTo>
                            <a:pt x="557123" y="180484"/>
                          </a:lnTo>
                          <a:lnTo>
                            <a:pt x="553528" y="182496"/>
                          </a:lnTo>
                          <a:cubicBezTo>
                            <a:pt x="552522" y="183167"/>
                            <a:pt x="550701" y="183886"/>
                            <a:pt x="549071" y="184653"/>
                          </a:cubicBezTo>
                          <a:lnTo>
                            <a:pt x="543991" y="186714"/>
                          </a:lnTo>
                          <a:cubicBezTo>
                            <a:pt x="540685" y="187960"/>
                            <a:pt x="537761" y="188631"/>
                            <a:pt x="534598" y="189493"/>
                          </a:cubicBezTo>
                          <a:cubicBezTo>
                            <a:pt x="522138" y="192369"/>
                            <a:pt x="510348" y="192417"/>
                            <a:pt x="499278" y="192848"/>
                          </a:cubicBezTo>
                          <a:cubicBezTo>
                            <a:pt x="488111" y="193184"/>
                            <a:pt x="477520" y="193998"/>
                            <a:pt x="467600" y="196730"/>
                          </a:cubicBezTo>
                          <a:cubicBezTo>
                            <a:pt x="457631" y="199318"/>
                            <a:pt x="448526" y="204446"/>
                            <a:pt x="440858" y="211779"/>
                          </a:cubicBezTo>
                          <a:lnTo>
                            <a:pt x="437982" y="214558"/>
                          </a:lnTo>
                          <a:lnTo>
                            <a:pt x="437263" y="215277"/>
                          </a:lnTo>
                          <a:cubicBezTo>
                            <a:pt x="437215" y="215325"/>
                            <a:pt x="437167" y="215325"/>
                            <a:pt x="437167" y="215325"/>
                          </a:cubicBezTo>
                          <a:lnTo>
                            <a:pt x="436880" y="215708"/>
                          </a:lnTo>
                          <a:lnTo>
                            <a:pt x="435538" y="217434"/>
                          </a:lnTo>
                          <a:cubicBezTo>
                            <a:pt x="433813" y="219734"/>
                            <a:pt x="431800" y="221986"/>
                            <a:pt x="430266" y="224239"/>
                          </a:cubicBezTo>
                          <a:lnTo>
                            <a:pt x="426384" y="230996"/>
                          </a:lnTo>
                          <a:cubicBezTo>
                            <a:pt x="425091" y="233297"/>
                            <a:pt x="424180" y="235932"/>
                            <a:pt x="423030" y="238377"/>
                          </a:cubicBezTo>
                          <a:cubicBezTo>
                            <a:pt x="419004" y="248632"/>
                            <a:pt x="416560" y="259799"/>
                            <a:pt x="415266" y="271253"/>
                          </a:cubicBezTo>
                          <a:cubicBezTo>
                            <a:pt x="413828" y="282707"/>
                            <a:pt x="413110" y="294544"/>
                            <a:pt x="411767" y="306525"/>
                          </a:cubicBezTo>
                          <a:cubicBezTo>
                            <a:pt x="410569" y="318554"/>
                            <a:pt x="408844" y="330919"/>
                            <a:pt x="404531" y="343140"/>
                          </a:cubicBezTo>
                          <a:cubicBezTo>
                            <a:pt x="400505" y="355360"/>
                            <a:pt x="392885" y="367150"/>
                            <a:pt x="383444" y="376064"/>
                          </a:cubicBezTo>
                          <a:cubicBezTo>
                            <a:pt x="382294" y="377166"/>
                            <a:pt x="381479" y="378172"/>
                            <a:pt x="380089" y="379275"/>
                          </a:cubicBezTo>
                          <a:lnTo>
                            <a:pt x="376016" y="382533"/>
                          </a:lnTo>
                          <a:cubicBezTo>
                            <a:pt x="373284" y="384786"/>
                            <a:pt x="370505" y="386607"/>
                            <a:pt x="367773" y="388332"/>
                          </a:cubicBezTo>
                          <a:cubicBezTo>
                            <a:pt x="365041" y="390201"/>
                            <a:pt x="362213" y="391735"/>
                            <a:pt x="359338" y="393221"/>
                          </a:cubicBezTo>
                          <a:cubicBezTo>
                            <a:pt x="356463" y="394802"/>
                            <a:pt x="353587" y="396144"/>
                            <a:pt x="350712" y="397438"/>
                          </a:cubicBezTo>
                          <a:cubicBezTo>
                            <a:pt x="339066" y="402662"/>
                            <a:pt x="327516" y="406544"/>
                            <a:pt x="316973" y="410953"/>
                          </a:cubicBezTo>
                          <a:cubicBezTo>
                            <a:pt x="306381" y="415314"/>
                            <a:pt x="296845" y="420250"/>
                            <a:pt x="289368" y="426624"/>
                          </a:cubicBezTo>
                          <a:cubicBezTo>
                            <a:pt x="281796" y="432710"/>
                            <a:pt x="276045" y="440858"/>
                            <a:pt x="272020" y="449292"/>
                          </a:cubicBezTo>
                          <a:cubicBezTo>
                            <a:pt x="270869" y="451976"/>
                            <a:pt x="269240" y="454948"/>
                            <a:pt x="268809" y="456769"/>
                          </a:cubicBezTo>
                          <a:cubicBezTo>
                            <a:pt x="268138" y="458973"/>
                            <a:pt x="267275" y="460794"/>
                            <a:pt x="266700" y="463430"/>
                          </a:cubicBezTo>
                          <a:cubicBezTo>
                            <a:pt x="265358" y="468270"/>
                            <a:pt x="264304" y="473398"/>
                            <a:pt x="263537" y="478766"/>
                          </a:cubicBezTo>
                          <a:cubicBezTo>
                            <a:pt x="261907" y="489453"/>
                            <a:pt x="260997" y="501099"/>
                            <a:pt x="259080" y="513607"/>
                          </a:cubicBezTo>
                          <a:cubicBezTo>
                            <a:pt x="257163" y="526067"/>
                            <a:pt x="253904" y="539582"/>
                            <a:pt x="247434" y="552330"/>
                          </a:cubicBezTo>
                          <a:cubicBezTo>
                            <a:pt x="244176" y="558560"/>
                            <a:pt x="240293" y="564695"/>
                            <a:pt x="235789" y="570062"/>
                          </a:cubicBezTo>
                          <a:cubicBezTo>
                            <a:pt x="233680" y="572938"/>
                            <a:pt x="231236" y="575334"/>
                            <a:pt x="228744" y="577778"/>
                          </a:cubicBezTo>
                          <a:lnTo>
                            <a:pt x="224622" y="581900"/>
                          </a:lnTo>
                          <a:cubicBezTo>
                            <a:pt x="224622" y="581900"/>
                            <a:pt x="223616" y="582714"/>
                            <a:pt x="223280" y="583002"/>
                          </a:cubicBezTo>
                          <a:lnTo>
                            <a:pt x="222466" y="583721"/>
                          </a:lnTo>
                          <a:lnTo>
                            <a:pt x="220788" y="585014"/>
                          </a:lnTo>
                          <a:lnTo>
                            <a:pt x="214031" y="590334"/>
                          </a:lnTo>
                          <a:cubicBezTo>
                            <a:pt x="212881" y="591197"/>
                            <a:pt x="211970" y="592060"/>
                            <a:pt x="210628" y="592970"/>
                          </a:cubicBezTo>
                          <a:lnTo>
                            <a:pt x="206219" y="595750"/>
                          </a:lnTo>
                          <a:lnTo>
                            <a:pt x="197401" y="601117"/>
                          </a:lnTo>
                          <a:cubicBezTo>
                            <a:pt x="194430" y="603082"/>
                            <a:pt x="191698" y="604041"/>
                            <a:pt x="188870" y="605526"/>
                          </a:cubicBezTo>
                          <a:cubicBezTo>
                            <a:pt x="166250" y="616645"/>
                            <a:pt x="143774" y="622396"/>
                            <a:pt x="123933" y="628674"/>
                          </a:cubicBezTo>
                          <a:cubicBezTo>
                            <a:pt x="118901" y="630208"/>
                            <a:pt x="114252" y="631885"/>
                            <a:pt x="109411" y="633466"/>
                          </a:cubicBezTo>
                          <a:lnTo>
                            <a:pt x="108166" y="633898"/>
                          </a:lnTo>
                          <a:cubicBezTo>
                            <a:pt x="108118" y="633898"/>
                            <a:pt x="108022" y="633898"/>
                            <a:pt x="107878" y="633994"/>
                          </a:cubicBezTo>
                          <a:lnTo>
                            <a:pt x="107591" y="634041"/>
                          </a:lnTo>
                          <a:lnTo>
                            <a:pt x="106680" y="634425"/>
                          </a:lnTo>
                          <a:lnTo>
                            <a:pt x="102990" y="636006"/>
                          </a:lnTo>
                          <a:lnTo>
                            <a:pt x="95657" y="638978"/>
                          </a:lnTo>
                          <a:cubicBezTo>
                            <a:pt x="90242" y="640943"/>
                            <a:pt x="87366" y="643051"/>
                            <a:pt x="83484" y="645016"/>
                          </a:cubicBezTo>
                          <a:cubicBezTo>
                            <a:pt x="79746" y="646694"/>
                            <a:pt x="76344" y="649329"/>
                            <a:pt x="72941" y="651774"/>
                          </a:cubicBezTo>
                          <a:cubicBezTo>
                            <a:pt x="66040" y="656566"/>
                            <a:pt x="60864" y="662317"/>
                            <a:pt x="56215" y="668403"/>
                          </a:cubicBezTo>
                          <a:cubicBezTo>
                            <a:pt x="55209" y="670033"/>
                            <a:pt x="54298" y="671758"/>
                            <a:pt x="53292" y="673435"/>
                          </a:cubicBezTo>
                          <a:cubicBezTo>
                            <a:pt x="52381" y="675113"/>
                            <a:pt x="51231" y="676646"/>
                            <a:pt x="50560" y="678611"/>
                          </a:cubicBezTo>
                          <a:cubicBezTo>
                            <a:pt x="49075" y="682349"/>
                            <a:pt x="47206" y="685848"/>
                            <a:pt x="46151" y="690017"/>
                          </a:cubicBezTo>
                          <a:cubicBezTo>
                            <a:pt x="40975" y="705928"/>
                            <a:pt x="38723" y="724379"/>
                            <a:pt x="35560" y="742447"/>
                          </a:cubicBezTo>
                          <a:cubicBezTo>
                            <a:pt x="32637" y="759029"/>
                            <a:pt x="28755" y="775514"/>
                            <a:pt x="23627" y="790802"/>
                          </a:cubicBezTo>
                          <a:cubicBezTo>
                            <a:pt x="15384" y="778821"/>
                            <a:pt x="7476" y="766649"/>
                            <a:pt x="0" y="754284"/>
                          </a:cubicBezTo>
                          <a:cubicBezTo>
                            <a:pt x="767" y="748964"/>
                            <a:pt x="1342" y="743405"/>
                            <a:pt x="1917" y="737750"/>
                          </a:cubicBezTo>
                          <a:cubicBezTo>
                            <a:pt x="3978" y="720306"/>
                            <a:pt x="4888" y="701184"/>
                            <a:pt x="10256" y="679761"/>
                          </a:cubicBezTo>
                          <a:cubicBezTo>
                            <a:pt x="11358" y="674442"/>
                            <a:pt x="13467" y="668930"/>
                            <a:pt x="15528" y="663515"/>
                          </a:cubicBezTo>
                          <a:cubicBezTo>
                            <a:pt x="16390" y="660735"/>
                            <a:pt x="17972" y="658147"/>
                            <a:pt x="19313" y="655416"/>
                          </a:cubicBezTo>
                          <a:cubicBezTo>
                            <a:pt x="20751" y="652732"/>
                            <a:pt x="22093" y="650048"/>
                            <a:pt x="23675" y="647364"/>
                          </a:cubicBezTo>
                          <a:cubicBezTo>
                            <a:pt x="30528" y="637204"/>
                            <a:pt x="38771" y="627380"/>
                            <a:pt x="48643" y="620143"/>
                          </a:cubicBezTo>
                          <a:cubicBezTo>
                            <a:pt x="53484" y="616453"/>
                            <a:pt x="58372" y="612667"/>
                            <a:pt x="63979" y="609744"/>
                          </a:cubicBezTo>
                          <a:cubicBezTo>
                            <a:pt x="69347" y="606772"/>
                            <a:pt x="75385" y="603226"/>
                            <a:pt x="79938" y="601549"/>
                          </a:cubicBezTo>
                          <a:lnTo>
                            <a:pt x="87270" y="598434"/>
                          </a:lnTo>
                          <a:lnTo>
                            <a:pt x="90913" y="596900"/>
                          </a:lnTo>
                          <a:lnTo>
                            <a:pt x="91823" y="596469"/>
                          </a:lnTo>
                          <a:lnTo>
                            <a:pt x="92303" y="596277"/>
                          </a:lnTo>
                          <a:lnTo>
                            <a:pt x="93692" y="595750"/>
                          </a:lnTo>
                          <a:lnTo>
                            <a:pt x="95705" y="595031"/>
                          </a:lnTo>
                          <a:cubicBezTo>
                            <a:pt x="100977" y="593258"/>
                            <a:pt x="106488" y="591293"/>
                            <a:pt x="111760" y="589663"/>
                          </a:cubicBezTo>
                          <a:cubicBezTo>
                            <a:pt x="133134" y="583050"/>
                            <a:pt x="153790" y="577922"/>
                            <a:pt x="171953" y="569822"/>
                          </a:cubicBezTo>
                          <a:cubicBezTo>
                            <a:pt x="174062" y="568768"/>
                            <a:pt x="176793" y="567858"/>
                            <a:pt x="178519" y="566755"/>
                          </a:cubicBezTo>
                          <a:lnTo>
                            <a:pt x="184270" y="563544"/>
                          </a:lnTo>
                          <a:lnTo>
                            <a:pt x="187241" y="561963"/>
                          </a:lnTo>
                          <a:cubicBezTo>
                            <a:pt x="188199" y="561388"/>
                            <a:pt x="189446" y="560334"/>
                            <a:pt x="190596" y="559567"/>
                          </a:cubicBezTo>
                          <a:lnTo>
                            <a:pt x="197449" y="554535"/>
                          </a:lnTo>
                          <a:lnTo>
                            <a:pt x="199174" y="553241"/>
                          </a:lnTo>
                          <a:lnTo>
                            <a:pt x="199701" y="552857"/>
                          </a:lnTo>
                          <a:lnTo>
                            <a:pt x="199749" y="552809"/>
                          </a:lnTo>
                          <a:lnTo>
                            <a:pt x="202242" y="550461"/>
                          </a:lnTo>
                          <a:cubicBezTo>
                            <a:pt x="203919" y="548880"/>
                            <a:pt x="205644" y="547394"/>
                            <a:pt x="206986" y="545669"/>
                          </a:cubicBezTo>
                          <a:cubicBezTo>
                            <a:pt x="210005" y="542410"/>
                            <a:pt x="212593" y="538767"/>
                            <a:pt x="214798" y="534886"/>
                          </a:cubicBezTo>
                          <a:cubicBezTo>
                            <a:pt x="219255" y="527170"/>
                            <a:pt x="222130" y="517968"/>
                            <a:pt x="224239" y="507425"/>
                          </a:cubicBezTo>
                          <a:cubicBezTo>
                            <a:pt x="226347" y="496881"/>
                            <a:pt x="227737" y="485092"/>
                            <a:pt x="230373" y="472584"/>
                          </a:cubicBezTo>
                          <a:cubicBezTo>
                            <a:pt x="231667" y="466401"/>
                            <a:pt x="233297" y="459932"/>
                            <a:pt x="235549" y="453558"/>
                          </a:cubicBezTo>
                          <a:cubicBezTo>
                            <a:pt x="236459" y="450443"/>
                            <a:pt x="238041" y="446896"/>
                            <a:pt x="239527" y="443493"/>
                          </a:cubicBezTo>
                          <a:cubicBezTo>
                            <a:pt x="241060" y="439755"/>
                            <a:pt x="242402" y="437551"/>
                            <a:pt x="243888" y="434915"/>
                          </a:cubicBezTo>
                          <a:lnTo>
                            <a:pt x="244990" y="432950"/>
                          </a:lnTo>
                          <a:lnTo>
                            <a:pt x="245949" y="431273"/>
                          </a:lnTo>
                          <a:lnTo>
                            <a:pt x="246715" y="430170"/>
                          </a:lnTo>
                          <a:lnTo>
                            <a:pt x="249783" y="425857"/>
                          </a:lnTo>
                          <a:lnTo>
                            <a:pt x="252898" y="421544"/>
                          </a:lnTo>
                          <a:cubicBezTo>
                            <a:pt x="254000" y="420202"/>
                            <a:pt x="255246" y="418908"/>
                            <a:pt x="256444" y="417566"/>
                          </a:cubicBezTo>
                          <a:cubicBezTo>
                            <a:pt x="258888" y="414978"/>
                            <a:pt x="261237" y="412295"/>
                            <a:pt x="264064" y="410042"/>
                          </a:cubicBezTo>
                          <a:cubicBezTo>
                            <a:pt x="266796" y="407790"/>
                            <a:pt x="269432" y="405393"/>
                            <a:pt x="272451" y="403572"/>
                          </a:cubicBezTo>
                          <a:cubicBezTo>
                            <a:pt x="284144" y="395617"/>
                            <a:pt x="296940" y="391016"/>
                            <a:pt x="308826" y="387470"/>
                          </a:cubicBezTo>
                          <a:cubicBezTo>
                            <a:pt x="320902" y="383923"/>
                            <a:pt x="332404" y="381383"/>
                            <a:pt x="343140" y="377837"/>
                          </a:cubicBezTo>
                          <a:cubicBezTo>
                            <a:pt x="345871" y="376974"/>
                            <a:pt x="348507" y="376016"/>
                            <a:pt x="351047" y="374961"/>
                          </a:cubicBezTo>
                          <a:cubicBezTo>
                            <a:pt x="353587" y="374003"/>
                            <a:pt x="356175" y="372948"/>
                            <a:pt x="358523" y="371655"/>
                          </a:cubicBezTo>
                          <a:cubicBezTo>
                            <a:pt x="360968" y="370457"/>
                            <a:pt x="363364" y="369210"/>
                            <a:pt x="365377" y="367868"/>
                          </a:cubicBezTo>
                          <a:lnTo>
                            <a:pt x="368635" y="365856"/>
                          </a:lnTo>
                          <a:cubicBezTo>
                            <a:pt x="369690" y="365281"/>
                            <a:pt x="370936" y="364083"/>
                            <a:pt x="372038" y="363220"/>
                          </a:cubicBezTo>
                          <a:cubicBezTo>
                            <a:pt x="380521" y="356367"/>
                            <a:pt x="387039" y="348028"/>
                            <a:pt x="391448" y="337820"/>
                          </a:cubicBezTo>
                          <a:cubicBezTo>
                            <a:pt x="395617" y="327660"/>
                            <a:pt x="397917" y="316350"/>
                            <a:pt x="399642" y="304896"/>
                          </a:cubicBezTo>
                          <a:cubicBezTo>
                            <a:pt x="401320" y="293298"/>
                            <a:pt x="402135" y="281461"/>
                            <a:pt x="403812" y="269528"/>
                          </a:cubicBezTo>
                          <a:cubicBezTo>
                            <a:pt x="405537" y="257642"/>
                            <a:pt x="407790" y="245565"/>
                            <a:pt x="412055" y="233967"/>
                          </a:cubicBezTo>
                          <a:cubicBezTo>
                            <a:pt x="413253" y="231044"/>
                            <a:pt x="414164" y="228169"/>
                            <a:pt x="415649" y="225245"/>
                          </a:cubicBezTo>
                          <a:lnTo>
                            <a:pt x="420298" y="216715"/>
                          </a:lnTo>
                          <a:cubicBezTo>
                            <a:pt x="421927" y="214079"/>
                            <a:pt x="423605" y="211922"/>
                            <a:pt x="425234" y="209478"/>
                          </a:cubicBezTo>
                          <a:lnTo>
                            <a:pt x="426480" y="207705"/>
                          </a:lnTo>
                          <a:lnTo>
                            <a:pt x="426816" y="207274"/>
                          </a:lnTo>
                          <a:cubicBezTo>
                            <a:pt x="426816" y="207226"/>
                            <a:pt x="427391" y="206459"/>
                            <a:pt x="427391" y="206459"/>
                          </a:cubicBezTo>
                          <a:lnTo>
                            <a:pt x="428206" y="205596"/>
                          </a:lnTo>
                          <a:lnTo>
                            <a:pt x="431369" y="202194"/>
                          </a:lnTo>
                          <a:cubicBezTo>
                            <a:pt x="439803" y="192896"/>
                            <a:pt x="450682" y="185516"/>
                            <a:pt x="462424" y="181011"/>
                          </a:cubicBezTo>
                          <a:cubicBezTo>
                            <a:pt x="474117" y="176314"/>
                            <a:pt x="486194" y="174445"/>
                            <a:pt x="497361" y="172576"/>
                          </a:cubicBezTo>
                          <a:cubicBezTo>
                            <a:pt x="508575" y="170755"/>
                            <a:pt x="519166" y="169174"/>
                            <a:pt x="527984" y="165867"/>
                          </a:cubicBezTo>
                          <a:cubicBezTo>
                            <a:pt x="530045" y="164908"/>
                            <a:pt x="532393" y="164094"/>
                            <a:pt x="534119" y="163135"/>
                          </a:cubicBezTo>
                          <a:lnTo>
                            <a:pt x="536563" y="161745"/>
                          </a:lnTo>
                          <a:cubicBezTo>
                            <a:pt x="537330" y="161314"/>
                            <a:pt x="538096" y="161026"/>
                            <a:pt x="539343" y="160068"/>
                          </a:cubicBezTo>
                          <a:lnTo>
                            <a:pt x="542601" y="157624"/>
                          </a:lnTo>
                          <a:lnTo>
                            <a:pt x="543847" y="156713"/>
                          </a:lnTo>
                          <a:lnTo>
                            <a:pt x="544135" y="156378"/>
                          </a:lnTo>
                          <a:lnTo>
                            <a:pt x="544614" y="155850"/>
                          </a:lnTo>
                          <a:cubicBezTo>
                            <a:pt x="546052" y="154269"/>
                            <a:pt x="547586" y="152975"/>
                            <a:pt x="548975" y="151393"/>
                          </a:cubicBezTo>
                          <a:cubicBezTo>
                            <a:pt x="559423" y="138981"/>
                            <a:pt x="561484" y="120530"/>
                            <a:pt x="562969" y="100881"/>
                          </a:cubicBezTo>
                          <a:cubicBezTo>
                            <a:pt x="563640" y="91057"/>
                            <a:pt x="564119" y="80705"/>
                            <a:pt x="565270" y="70161"/>
                          </a:cubicBezTo>
                          <a:cubicBezTo>
                            <a:pt x="565749" y="64890"/>
                            <a:pt x="566708" y="59426"/>
                            <a:pt x="567618" y="54059"/>
                          </a:cubicBezTo>
                          <a:cubicBezTo>
                            <a:pt x="568289" y="51327"/>
                            <a:pt x="568912" y="48548"/>
                            <a:pt x="569535" y="45864"/>
                          </a:cubicBezTo>
                          <a:cubicBezTo>
                            <a:pt x="570062" y="43276"/>
                            <a:pt x="571452" y="39873"/>
                            <a:pt x="572363" y="36998"/>
                          </a:cubicBezTo>
                          <a:cubicBezTo>
                            <a:pt x="572890" y="35608"/>
                            <a:pt x="573465" y="33882"/>
                            <a:pt x="573992" y="32637"/>
                          </a:cubicBezTo>
                          <a:lnTo>
                            <a:pt x="575526" y="29378"/>
                          </a:lnTo>
                          <a:lnTo>
                            <a:pt x="577059" y="26119"/>
                          </a:lnTo>
                          <a:lnTo>
                            <a:pt x="577443" y="25448"/>
                          </a:lnTo>
                          <a:lnTo>
                            <a:pt x="577491" y="25304"/>
                          </a:lnTo>
                          <a:cubicBezTo>
                            <a:pt x="577634" y="24921"/>
                            <a:pt x="578161" y="24058"/>
                            <a:pt x="578161" y="23962"/>
                          </a:cubicBezTo>
                          <a:lnTo>
                            <a:pt x="578497" y="23531"/>
                          </a:lnTo>
                          <a:lnTo>
                            <a:pt x="579599" y="21662"/>
                          </a:lnTo>
                          <a:cubicBezTo>
                            <a:pt x="581181" y="19265"/>
                            <a:pt x="582714" y="16869"/>
                            <a:pt x="584200" y="14473"/>
                          </a:cubicBezTo>
                          <a:cubicBezTo>
                            <a:pt x="585829" y="12125"/>
                            <a:pt x="587699" y="10016"/>
                            <a:pt x="589472" y="7812"/>
                          </a:cubicBezTo>
                          <a:cubicBezTo>
                            <a:pt x="591868" y="5032"/>
                            <a:pt x="594360" y="2444"/>
                            <a:pt x="596948" y="0"/>
                          </a:cubicBezTo>
                          <a:cubicBezTo>
                            <a:pt x="605287" y="7284"/>
                            <a:pt x="614009" y="14138"/>
                            <a:pt x="623115" y="20655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48" name="图形 7">
                    <a:extLst>
                      <a:ext uri="{FF2B5EF4-FFF2-40B4-BE49-F238E27FC236}">
                        <a16:creationId xmlns:a16="http://schemas.microsoft.com/office/drawing/2014/main" id="{70D2BECF-6136-21C9-52E0-AA0B02AEF353}"/>
                      </a:ext>
                    </a:extLst>
                  </p:cNvPr>
                  <p:cNvGrpSpPr/>
                  <p:nvPr/>
                </p:nvGrpSpPr>
                <p:grpSpPr>
                  <a:xfrm>
                    <a:off x="4613358" y="2716697"/>
                    <a:ext cx="627092" cy="601692"/>
                    <a:chOff x="4613358" y="2716697"/>
                    <a:chExt cx="627092" cy="601692"/>
                  </a:xfrm>
                  <a:solidFill>
                    <a:srgbClr val="C1020B"/>
                  </a:solidFill>
                </p:grpSpPr>
                <p:sp>
                  <p:nvSpPr>
                    <p:cNvPr id="149" name="任意多边形: 形状 148">
                      <a:extLst>
                        <a:ext uri="{FF2B5EF4-FFF2-40B4-BE49-F238E27FC236}">
                          <a16:creationId xmlns:a16="http://schemas.microsoft.com/office/drawing/2014/main" id="{55AF6232-5CED-5C19-8304-75EE9D2712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13358" y="3218707"/>
                      <a:ext cx="99682" cy="99682"/>
                    </a:xfrm>
                    <a:custGeom>
                      <a:avLst/>
                      <a:gdLst>
                        <a:gd name="connsiteX0" fmla="*/ 99683 w 99682"/>
                        <a:gd name="connsiteY0" fmla="*/ 49842 h 99682"/>
                        <a:gd name="connsiteX1" fmla="*/ 49842 w 99682"/>
                        <a:gd name="connsiteY1" fmla="*/ 99683 h 99682"/>
                        <a:gd name="connsiteX2" fmla="*/ 0 w 99682"/>
                        <a:gd name="connsiteY2" fmla="*/ 49842 h 99682"/>
                        <a:gd name="connsiteX3" fmla="*/ 49842 w 99682"/>
                        <a:gd name="connsiteY3" fmla="*/ 0 h 99682"/>
                        <a:gd name="connsiteX4" fmla="*/ 99683 w 99682"/>
                        <a:gd name="connsiteY4" fmla="*/ 49842 h 99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682" h="99682">
                          <a:moveTo>
                            <a:pt x="99683" y="49842"/>
                          </a:moveTo>
                          <a:cubicBezTo>
                            <a:pt x="99683" y="77350"/>
                            <a:pt x="77350" y="99683"/>
                            <a:pt x="49842" y="99683"/>
                          </a:cubicBezTo>
                          <a:cubicBezTo>
                            <a:pt x="22285" y="99683"/>
                            <a:pt x="0" y="77350"/>
                            <a:pt x="0" y="49842"/>
                          </a:cubicBezTo>
                          <a:cubicBezTo>
                            <a:pt x="0" y="22333"/>
                            <a:pt x="22333" y="0"/>
                            <a:pt x="49842" y="0"/>
                          </a:cubicBezTo>
                          <a:cubicBezTo>
                            <a:pt x="77398" y="0"/>
                            <a:pt x="99683" y="22285"/>
                            <a:pt x="99683" y="49842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0" name="任意多边形: 形状 149">
                      <a:extLst>
                        <a:ext uri="{FF2B5EF4-FFF2-40B4-BE49-F238E27FC236}">
                          <a16:creationId xmlns:a16="http://schemas.microsoft.com/office/drawing/2014/main" id="{736962CC-CA38-4E54-7019-813D49CC3B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51735" y="3063767"/>
                      <a:ext cx="80609" cy="80609"/>
                    </a:xfrm>
                    <a:custGeom>
                      <a:avLst/>
                      <a:gdLst>
                        <a:gd name="connsiteX0" fmla="*/ 80609 w 80609"/>
                        <a:gd name="connsiteY0" fmla="*/ 40305 h 80609"/>
                        <a:gd name="connsiteX1" fmla="*/ 40305 w 80609"/>
                        <a:gd name="connsiteY1" fmla="*/ 80609 h 80609"/>
                        <a:gd name="connsiteX2" fmla="*/ 0 w 80609"/>
                        <a:gd name="connsiteY2" fmla="*/ 40305 h 80609"/>
                        <a:gd name="connsiteX3" fmla="*/ 40305 w 80609"/>
                        <a:gd name="connsiteY3" fmla="*/ 0 h 80609"/>
                        <a:gd name="connsiteX4" fmla="*/ 80609 w 80609"/>
                        <a:gd name="connsiteY4" fmla="*/ 40305 h 806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609" h="80609">
                          <a:moveTo>
                            <a:pt x="80609" y="40305"/>
                          </a:moveTo>
                          <a:cubicBezTo>
                            <a:pt x="80609" y="62589"/>
                            <a:pt x="62541" y="80609"/>
                            <a:pt x="40305" y="80609"/>
                          </a:cubicBezTo>
                          <a:cubicBezTo>
                            <a:pt x="18020" y="80609"/>
                            <a:pt x="0" y="62542"/>
                            <a:pt x="0" y="40305"/>
                          </a:cubicBezTo>
                          <a:cubicBezTo>
                            <a:pt x="0" y="18020"/>
                            <a:pt x="18068" y="0"/>
                            <a:pt x="40305" y="0"/>
                          </a:cubicBezTo>
                          <a:cubicBezTo>
                            <a:pt x="62541" y="0"/>
                            <a:pt x="80609" y="18020"/>
                            <a:pt x="80609" y="40305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1" name="任意多边形: 形状 150">
                      <a:extLst>
                        <a:ext uri="{FF2B5EF4-FFF2-40B4-BE49-F238E27FC236}">
                          <a16:creationId xmlns:a16="http://schemas.microsoft.com/office/drawing/2014/main" id="{17B63591-7B21-1860-F672-7166DDBC4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46021" y="2886158"/>
                      <a:ext cx="68436" cy="68436"/>
                    </a:xfrm>
                    <a:custGeom>
                      <a:avLst/>
                      <a:gdLst>
                        <a:gd name="connsiteX0" fmla="*/ 68436 w 68436"/>
                        <a:gd name="connsiteY0" fmla="*/ 34218 h 68436"/>
                        <a:gd name="connsiteX1" fmla="*/ 34218 w 68436"/>
                        <a:gd name="connsiteY1" fmla="*/ 68436 h 68436"/>
                        <a:gd name="connsiteX2" fmla="*/ 0 w 68436"/>
                        <a:gd name="connsiteY2" fmla="*/ 34218 h 68436"/>
                        <a:gd name="connsiteX3" fmla="*/ 34218 w 68436"/>
                        <a:gd name="connsiteY3" fmla="*/ 0 h 68436"/>
                        <a:gd name="connsiteX4" fmla="*/ 68436 w 68436"/>
                        <a:gd name="connsiteY4" fmla="*/ 34218 h 684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436" h="68436">
                          <a:moveTo>
                            <a:pt x="68436" y="34218"/>
                          </a:moveTo>
                          <a:cubicBezTo>
                            <a:pt x="68436" y="53100"/>
                            <a:pt x="53100" y="68436"/>
                            <a:pt x="34218" y="68436"/>
                          </a:cubicBezTo>
                          <a:cubicBezTo>
                            <a:pt x="15336" y="68436"/>
                            <a:pt x="0" y="53100"/>
                            <a:pt x="0" y="34218"/>
                          </a:cubicBezTo>
                          <a:cubicBezTo>
                            <a:pt x="0" y="15336"/>
                            <a:pt x="15336" y="0"/>
                            <a:pt x="34218" y="0"/>
                          </a:cubicBezTo>
                          <a:cubicBezTo>
                            <a:pt x="53100" y="0"/>
                            <a:pt x="68436" y="15288"/>
                            <a:pt x="68436" y="3421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2" name="任意多边形: 形状 151">
                      <a:extLst>
                        <a:ext uri="{FF2B5EF4-FFF2-40B4-BE49-F238E27FC236}">
                          <a16:creationId xmlns:a16="http://schemas.microsoft.com/office/drawing/2014/main" id="{218005C5-F937-DD05-B0DC-B66F262151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95114" y="2716697"/>
                      <a:ext cx="45336" cy="45336"/>
                    </a:xfrm>
                    <a:custGeom>
                      <a:avLst/>
                      <a:gdLst>
                        <a:gd name="connsiteX0" fmla="*/ 45336 w 45336"/>
                        <a:gd name="connsiteY0" fmla="*/ 22668 h 45336"/>
                        <a:gd name="connsiteX1" fmla="*/ 22668 w 45336"/>
                        <a:gd name="connsiteY1" fmla="*/ 45337 h 45336"/>
                        <a:gd name="connsiteX2" fmla="*/ 0 w 45336"/>
                        <a:gd name="connsiteY2" fmla="*/ 22668 h 45336"/>
                        <a:gd name="connsiteX3" fmla="*/ 22668 w 45336"/>
                        <a:gd name="connsiteY3" fmla="*/ 0 h 45336"/>
                        <a:gd name="connsiteX4" fmla="*/ 45336 w 45336"/>
                        <a:gd name="connsiteY4" fmla="*/ 22668 h 453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336" h="45336">
                          <a:moveTo>
                            <a:pt x="45336" y="22668"/>
                          </a:moveTo>
                          <a:cubicBezTo>
                            <a:pt x="45336" y="35177"/>
                            <a:pt x="35176" y="45337"/>
                            <a:pt x="22668" y="45337"/>
                          </a:cubicBezTo>
                          <a:cubicBezTo>
                            <a:pt x="10160" y="45337"/>
                            <a:pt x="0" y="35177"/>
                            <a:pt x="0" y="22668"/>
                          </a:cubicBezTo>
                          <a:cubicBezTo>
                            <a:pt x="0" y="10160"/>
                            <a:pt x="10160" y="0"/>
                            <a:pt x="22668" y="0"/>
                          </a:cubicBezTo>
                          <a:cubicBezTo>
                            <a:pt x="35176" y="0"/>
                            <a:pt x="45336" y="10160"/>
                            <a:pt x="45336" y="2266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4C2003F2-B7AD-784E-38F9-68D3943FD4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64299" y="2829080"/>
                      <a:ext cx="56167" cy="56167"/>
                    </a:xfrm>
                    <a:custGeom>
                      <a:avLst/>
                      <a:gdLst>
                        <a:gd name="connsiteX0" fmla="*/ 56167 w 56167"/>
                        <a:gd name="connsiteY0" fmla="*/ 28084 h 56167"/>
                        <a:gd name="connsiteX1" fmla="*/ 28084 w 56167"/>
                        <a:gd name="connsiteY1" fmla="*/ 56167 h 56167"/>
                        <a:gd name="connsiteX2" fmla="*/ 0 w 56167"/>
                        <a:gd name="connsiteY2" fmla="*/ 28084 h 56167"/>
                        <a:gd name="connsiteX3" fmla="*/ 28084 w 56167"/>
                        <a:gd name="connsiteY3" fmla="*/ 0 h 56167"/>
                        <a:gd name="connsiteX4" fmla="*/ 56167 w 56167"/>
                        <a:gd name="connsiteY4" fmla="*/ 28084 h 56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167" h="56167">
                          <a:moveTo>
                            <a:pt x="56167" y="28084"/>
                          </a:moveTo>
                          <a:cubicBezTo>
                            <a:pt x="56167" y="43611"/>
                            <a:pt x="43611" y="56167"/>
                            <a:pt x="28084" y="56167"/>
                          </a:cubicBezTo>
                          <a:cubicBezTo>
                            <a:pt x="12556" y="56167"/>
                            <a:pt x="0" y="43611"/>
                            <a:pt x="0" y="28084"/>
                          </a:cubicBezTo>
                          <a:cubicBezTo>
                            <a:pt x="0" y="12556"/>
                            <a:pt x="12556" y="0"/>
                            <a:pt x="28084" y="0"/>
                          </a:cubicBezTo>
                          <a:cubicBezTo>
                            <a:pt x="43611" y="0"/>
                            <a:pt x="56167" y="12556"/>
                            <a:pt x="56167" y="2808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4" name="任意多边形: 形状 153">
                      <a:extLst>
                        <a:ext uri="{FF2B5EF4-FFF2-40B4-BE49-F238E27FC236}">
                          <a16:creationId xmlns:a16="http://schemas.microsoft.com/office/drawing/2014/main" id="{D8E668D1-663B-2970-B58C-FEF06D1B72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84007" y="3017088"/>
                      <a:ext cx="77925" cy="77925"/>
                    </a:xfrm>
                    <a:custGeom>
                      <a:avLst/>
                      <a:gdLst>
                        <a:gd name="connsiteX0" fmla="*/ 77925 w 77925"/>
                        <a:gd name="connsiteY0" fmla="*/ 38963 h 77925"/>
                        <a:gd name="connsiteX1" fmla="*/ 38963 w 77925"/>
                        <a:gd name="connsiteY1" fmla="*/ 77925 h 77925"/>
                        <a:gd name="connsiteX2" fmla="*/ 0 w 77925"/>
                        <a:gd name="connsiteY2" fmla="*/ 38963 h 77925"/>
                        <a:gd name="connsiteX3" fmla="*/ 38963 w 77925"/>
                        <a:gd name="connsiteY3" fmla="*/ 0 h 77925"/>
                        <a:gd name="connsiteX4" fmla="*/ 77925 w 77925"/>
                        <a:gd name="connsiteY4" fmla="*/ 38963 h 779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7925" h="77925">
                          <a:moveTo>
                            <a:pt x="77925" y="38963"/>
                          </a:moveTo>
                          <a:cubicBezTo>
                            <a:pt x="77925" y="60481"/>
                            <a:pt x="60481" y="77925"/>
                            <a:pt x="38963" y="77925"/>
                          </a:cubicBezTo>
                          <a:cubicBezTo>
                            <a:pt x="17445" y="77925"/>
                            <a:pt x="0" y="60481"/>
                            <a:pt x="0" y="38963"/>
                          </a:cubicBezTo>
                          <a:cubicBezTo>
                            <a:pt x="0" y="17445"/>
                            <a:pt x="17445" y="0"/>
                            <a:pt x="38963" y="0"/>
                          </a:cubicBezTo>
                          <a:cubicBezTo>
                            <a:pt x="60481" y="0"/>
                            <a:pt x="77925" y="17445"/>
                            <a:pt x="77925" y="38963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5" name="任意多边形: 形状 154">
                      <a:extLst>
                        <a:ext uri="{FF2B5EF4-FFF2-40B4-BE49-F238E27FC236}">
                          <a16:creationId xmlns:a16="http://schemas.microsoft.com/office/drawing/2014/main" id="{D19B8BA0-2C59-33D9-A1F7-8A3E6BBD1E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74720" y="3207828"/>
                      <a:ext cx="88756" cy="88804"/>
                    </a:xfrm>
                    <a:custGeom>
                      <a:avLst/>
                      <a:gdLst>
                        <a:gd name="connsiteX0" fmla="*/ 88756 w 88756"/>
                        <a:gd name="connsiteY0" fmla="*/ 44378 h 88804"/>
                        <a:gd name="connsiteX1" fmla="*/ 44378 w 88756"/>
                        <a:gd name="connsiteY1" fmla="*/ 88804 h 88804"/>
                        <a:gd name="connsiteX2" fmla="*/ 0 w 88756"/>
                        <a:gd name="connsiteY2" fmla="*/ 44378 h 88804"/>
                        <a:gd name="connsiteX3" fmla="*/ 44378 w 88756"/>
                        <a:gd name="connsiteY3" fmla="*/ 0 h 88804"/>
                        <a:gd name="connsiteX4" fmla="*/ 88756 w 88756"/>
                        <a:gd name="connsiteY4" fmla="*/ 44378 h 888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756" h="88804">
                          <a:moveTo>
                            <a:pt x="88756" y="44378"/>
                          </a:moveTo>
                          <a:cubicBezTo>
                            <a:pt x="88756" y="68915"/>
                            <a:pt x="68868" y="88804"/>
                            <a:pt x="44378" y="88804"/>
                          </a:cubicBezTo>
                          <a:cubicBezTo>
                            <a:pt x="19841" y="88804"/>
                            <a:pt x="0" y="68915"/>
                            <a:pt x="0" y="44378"/>
                          </a:cubicBezTo>
                          <a:cubicBezTo>
                            <a:pt x="0" y="19841"/>
                            <a:pt x="19889" y="0"/>
                            <a:pt x="44378" y="0"/>
                          </a:cubicBezTo>
                          <a:cubicBezTo>
                            <a:pt x="68868" y="0"/>
                            <a:pt x="88756" y="19889"/>
                            <a:pt x="88756" y="4437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56" name="图形 7">
                    <a:extLst>
                      <a:ext uri="{FF2B5EF4-FFF2-40B4-BE49-F238E27FC236}">
                        <a16:creationId xmlns:a16="http://schemas.microsoft.com/office/drawing/2014/main" id="{370EC2E0-E609-689B-4EC0-0D168C6288E7}"/>
                      </a:ext>
                    </a:extLst>
                  </p:cNvPr>
                  <p:cNvGrpSpPr/>
                  <p:nvPr/>
                </p:nvGrpSpPr>
                <p:grpSpPr>
                  <a:xfrm>
                    <a:off x="4543341" y="2554281"/>
                    <a:ext cx="649473" cy="604855"/>
                    <a:chOff x="4543341" y="2554281"/>
                    <a:chExt cx="649473" cy="604855"/>
                  </a:xfrm>
                  <a:solidFill>
                    <a:srgbClr val="C1020B"/>
                  </a:solidFill>
                </p:grpSpPr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5053D004-0E06-280C-FCFB-7BAB99E503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64044" y="2614522"/>
                      <a:ext cx="628769" cy="544614"/>
                    </a:xfrm>
                    <a:custGeom>
                      <a:avLst/>
                      <a:gdLst>
                        <a:gd name="connsiteX0" fmla="*/ 628770 w 628769"/>
                        <a:gd name="connsiteY0" fmla="*/ 29234 h 544614"/>
                        <a:gd name="connsiteX1" fmla="*/ 623882 w 628769"/>
                        <a:gd name="connsiteY1" fmla="*/ 53244 h 544614"/>
                        <a:gd name="connsiteX2" fmla="*/ 623834 w 628769"/>
                        <a:gd name="connsiteY2" fmla="*/ 53580 h 544614"/>
                        <a:gd name="connsiteX3" fmla="*/ 623738 w 628769"/>
                        <a:gd name="connsiteY3" fmla="*/ 54107 h 544614"/>
                        <a:gd name="connsiteX4" fmla="*/ 613146 w 628769"/>
                        <a:gd name="connsiteY4" fmla="*/ 84539 h 544614"/>
                        <a:gd name="connsiteX5" fmla="*/ 596564 w 628769"/>
                        <a:gd name="connsiteY5" fmla="*/ 113677 h 544614"/>
                        <a:gd name="connsiteX6" fmla="*/ 571069 w 628769"/>
                        <a:gd name="connsiteY6" fmla="*/ 136872 h 544614"/>
                        <a:gd name="connsiteX7" fmla="*/ 563353 w 628769"/>
                        <a:gd name="connsiteY7" fmla="*/ 141090 h 544614"/>
                        <a:gd name="connsiteX8" fmla="*/ 559758 w 628769"/>
                        <a:gd name="connsiteY8" fmla="*/ 142719 h 544614"/>
                        <a:gd name="connsiteX9" fmla="*/ 557650 w 628769"/>
                        <a:gd name="connsiteY9" fmla="*/ 143630 h 544614"/>
                        <a:gd name="connsiteX10" fmla="*/ 555637 w 628769"/>
                        <a:gd name="connsiteY10" fmla="*/ 144349 h 544614"/>
                        <a:gd name="connsiteX11" fmla="*/ 539151 w 628769"/>
                        <a:gd name="connsiteY11" fmla="*/ 148950 h 544614"/>
                        <a:gd name="connsiteX12" fmla="*/ 507569 w 628769"/>
                        <a:gd name="connsiteY12" fmla="*/ 152304 h 544614"/>
                        <a:gd name="connsiteX13" fmla="*/ 493862 w 628769"/>
                        <a:gd name="connsiteY13" fmla="*/ 155707 h 544614"/>
                        <a:gd name="connsiteX14" fmla="*/ 482217 w 628769"/>
                        <a:gd name="connsiteY14" fmla="*/ 163135 h 544614"/>
                        <a:gd name="connsiteX15" fmla="*/ 477472 w 628769"/>
                        <a:gd name="connsiteY15" fmla="*/ 168311 h 544614"/>
                        <a:gd name="connsiteX16" fmla="*/ 472919 w 628769"/>
                        <a:gd name="connsiteY16" fmla="*/ 174637 h 544614"/>
                        <a:gd name="connsiteX17" fmla="*/ 465108 w 628769"/>
                        <a:gd name="connsiteY17" fmla="*/ 187433 h 544614"/>
                        <a:gd name="connsiteX18" fmla="*/ 459165 w 628769"/>
                        <a:gd name="connsiteY18" fmla="*/ 201283 h 544614"/>
                        <a:gd name="connsiteX19" fmla="*/ 456721 w 628769"/>
                        <a:gd name="connsiteY19" fmla="*/ 208520 h 544614"/>
                        <a:gd name="connsiteX20" fmla="*/ 454756 w 628769"/>
                        <a:gd name="connsiteY20" fmla="*/ 215900 h 544614"/>
                        <a:gd name="connsiteX21" fmla="*/ 442966 w 628769"/>
                        <a:gd name="connsiteY21" fmla="*/ 277148 h 544614"/>
                        <a:gd name="connsiteX22" fmla="*/ 441049 w 628769"/>
                        <a:gd name="connsiteY22" fmla="*/ 284863 h 544614"/>
                        <a:gd name="connsiteX23" fmla="*/ 438605 w 628769"/>
                        <a:gd name="connsiteY23" fmla="*/ 292579 h 544614"/>
                        <a:gd name="connsiteX24" fmla="*/ 432567 w 628769"/>
                        <a:gd name="connsiteY24" fmla="*/ 307676 h 544614"/>
                        <a:gd name="connsiteX25" fmla="*/ 428493 w 628769"/>
                        <a:gd name="connsiteY25" fmla="*/ 314816 h 544614"/>
                        <a:gd name="connsiteX26" fmla="*/ 424036 w 628769"/>
                        <a:gd name="connsiteY26" fmla="*/ 321765 h 544614"/>
                        <a:gd name="connsiteX27" fmla="*/ 418669 w 628769"/>
                        <a:gd name="connsiteY27" fmla="*/ 328187 h 544614"/>
                        <a:gd name="connsiteX28" fmla="*/ 413014 w 628769"/>
                        <a:gd name="connsiteY28" fmla="*/ 334274 h 544614"/>
                        <a:gd name="connsiteX29" fmla="*/ 400026 w 628769"/>
                        <a:gd name="connsiteY29" fmla="*/ 344817 h 544614"/>
                        <a:gd name="connsiteX30" fmla="*/ 392885 w 628769"/>
                        <a:gd name="connsiteY30" fmla="*/ 349562 h 544614"/>
                        <a:gd name="connsiteX31" fmla="*/ 389291 w 628769"/>
                        <a:gd name="connsiteY31" fmla="*/ 351862 h 544614"/>
                        <a:gd name="connsiteX32" fmla="*/ 385792 w 628769"/>
                        <a:gd name="connsiteY32" fmla="*/ 353587 h 544614"/>
                        <a:gd name="connsiteX33" fmla="*/ 378747 w 628769"/>
                        <a:gd name="connsiteY33" fmla="*/ 357086 h 544614"/>
                        <a:gd name="connsiteX34" fmla="*/ 375249 w 628769"/>
                        <a:gd name="connsiteY34" fmla="*/ 358763 h 544614"/>
                        <a:gd name="connsiteX35" fmla="*/ 373476 w 628769"/>
                        <a:gd name="connsiteY35" fmla="*/ 359626 h 544614"/>
                        <a:gd name="connsiteX36" fmla="*/ 373428 w 628769"/>
                        <a:gd name="connsiteY36" fmla="*/ 359674 h 544614"/>
                        <a:gd name="connsiteX37" fmla="*/ 373332 w 628769"/>
                        <a:gd name="connsiteY37" fmla="*/ 359722 h 544614"/>
                        <a:gd name="connsiteX38" fmla="*/ 372373 w 628769"/>
                        <a:gd name="connsiteY38" fmla="*/ 360105 h 544614"/>
                        <a:gd name="connsiteX39" fmla="*/ 371894 w 628769"/>
                        <a:gd name="connsiteY39" fmla="*/ 360249 h 544614"/>
                        <a:gd name="connsiteX40" fmla="*/ 370792 w 628769"/>
                        <a:gd name="connsiteY40" fmla="*/ 360584 h 544614"/>
                        <a:gd name="connsiteX41" fmla="*/ 354114 w 628769"/>
                        <a:gd name="connsiteY41" fmla="*/ 364658 h 544614"/>
                        <a:gd name="connsiteX42" fmla="*/ 321382 w 628769"/>
                        <a:gd name="connsiteY42" fmla="*/ 366575 h 544614"/>
                        <a:gd name="connsiteX43" fmla="*/ 305950 w 628769"/>
                        <a:gd name="connsiteY43" fmla="*/ 366575 h 544614"/>
                        <a:gd name="connsiteX44" fmla="*/ 298426 w 628769"/>
                        <a:gd name="connsiteY44" fmla="*/ 366719 h 544614"/>
                        <a:gd name="connsiteX45" fmla="*/ 291621 w 628769"/>
                        <a:gd name="connsiteY45" fmla="*/ 367294 h 544614"/>
                        <a:gd name="connsiteX46" fmla="*/ 288266 w 628769"/>
                        <a:gd name="connsiteY46" fmla="*/ 367533 h 544614"/>
                        <a:gd name="connsiteX47" fmla="*/ 284432 w 628769"/>
                        <a:gd name="connsiteY47" fmla="*/ 368252 h 544614"/>
                        <a:gd name="connsiteX48" fmla="*/ 277435 w 628769"/>
                        <a:gd name="connsiteY48" fmla="*/ 369498 h 544614"/>
                        <a:gd name="connsiteX49" fmla="*/ 270821 w 628769"/>
                        <a:gd name="connsiteY49" fmla="*/ 371511 h 544614"/>
                        <a:gd name="connsiteX50" fmla="*/ 264496 w 628769"/>
                        <a:gd name="connsiteY50" fmla="*/ 374051 h 544614"/>
                        <a:gd name="connsiteX51" fmla="*/ 243936 w 628769"/>
                        <a:gd name="connsiteY51" fmla="*/ 389818 h 544614"/>
                        <a:gd name="connsiteX52" fmla="*/ 228648 w 628769"/>
                        <a:gd name="connsiteY52" fmla="*/ 414356 h 544614"/>
                        <a:gd name="connsiteX53" fmla="*/ 220884 w 628769"/>
                        <a:gd name="connsiteY53" fmla="*/ 428397 h 544614"/>
                        <a:gd name="connsiteX54" fmla="*/ 216619 w 628769"/>
                        <a:gd name="connsiteY54" fmla="*/ 435395 h 544614"/>
                        <a:gd name="connsiteX55" fmla="*/ 214558 w 628769"/>
                        <a:gd name="connsiteY55" fmla="*/ 438653 h 544614"/>
                        <a:gd name="connsiteX56" fmla="*/ 212737 w 628769"/>
                        <a:gd name="connsiteY56" fmla="*/ 441625 h 544614"/>
                        <a:gd name="connsiteX57" fmla="*/ 173918 w 628769"/>
                        <a:gd name="connsiteY57" fmla="*/ 494102 h 544614"/>
                        <a:gd name="connsiteX58" fmla="*/ 116121 w 628769"/>
                        <a:gd name="connsiteY58" fmla="*/ 529279 h 544614"/>
                        <a:gd name="connsiteX59" fmla="*/ 51710 w 628769"/>
                        <a:gd name="connsiteY59" fmla="*/ 539582 h 544614"/>
                        <a:gd name="connsiteX60" fmla="*/ 21135 w 628769"/>
                        <a:gd name="connsiteY60" fmla="*/ 542027 h 544614"/>
                        <a:gd name="connsiteX61" fmla="*/ 3738 w 628769"/>
                        <a:gd name="connsiteY61" fmla="*/ 544614 h 544614"/>
                        <a:gd name="connsiteX62" fmla="*/ 1821 w 628769"/>
                        <a:gd name="connsiteY62" fmla="*/ 535940 h 544614"/>
                        <a:gd name="connsiteX63" fmla="*/ 0 w 628769"/>
                        <a:gd name="connsiteY63" fmla="*/ 527649 h 544614"/>
                        <a:gd name="connsiteX64" fmla="*/ 18163 w 628769"/>
                        <a:gd name="connsiteY64" fmla="*/ 523623 h 544614"/>
                        <a:gd name="connsiteX65" fmla="*/ 49937 w 628769"/>
                        <a:gd name="connsiteY65" fmla="*/ 519071 h 544614"/>
                        <a:gd name="connsiteX66" fmla="*/ 108549 w 628769"/>
                        <a:gd name="connsiteY66" fmla="*/ 506898 h 544614"/>
                        <a:gd name="connsiteX67" fmla="*/ 121824 w 628769"/>
                        <a:gd name="connsiteY67" fmla="*/ 501578 h 544614"/>
                        <a:gd name="connsiteX68" fmla="*/ 134093 w 628769"/>
                        <a:gd name="connsiteY68" fmla="*/ 494629 h 544614"/>
                        <a:gd name="connsiteX69" fmla="*/ 155850 w 628769"/>
                        <a:gd name="connsiteY69" fmla="*/ 476466 h 544614"/>
                        <a:gd name="connsiteX70" fmla="*/ 191171 w 628769"/>
                        <a:gd name="connsiteY70" fmla="*/ 428877 h 544614"/>
                        <a:gd name="connsiteX71" fmla="*/ 193519 w 628769"/>
                        <a:gd name="connsiteY71" fmla="*/ 425235 h 544614"/>
                        <a:gd name="connsiteX72" fmla="*/ 195676 w 628769"/>
                        <a:gd name="connsiteY72" fmla="*/ 421975 h 544614"/>
                        <a:gd name="connsiteX73" fmla="*/ 199653 w 628769"/>
                        <a:gd name="connsiteY73" fmla="*/ 415745 h 544614"/>
                        <a:gd name="connsiteX74" fmla="*/ 207465 w 628769"/>
                        <a:gd name="connsiteY74" fmla="*/ 402662 h 544614"/>
                        <a:gd name="connsiteX75" fmla="*/ 226156 w 628769"/>
                        <a:gd name="connsiteY75" fmla="*/ 374961 h 544614"/>
                        <a:gd name="connsiteX76" fmla="*/ 255438 w 628769"/>
                        <a:gd name="connsiteY76" fmla="*/ 353875 h 544614"/>
                        <a:gd name="connsiteX77" fmla="*/ 263824 w 628769"/>
                        <a:gd name="connsiteY77" fmla="*/ 350856 h 544614"/>
                        <a:gd name="connsiteX78" fmla="*/ 272211 w 628769"/>
                        <a:gd name="connsiteY78" fmla="*/ 348555 h 544614"/>
                        <a:gd name="connsiteX79" fmla="*/ 273170 w 628769"/>
                        <a:gd name="connsiteY79" fmla="*/ 348315 h 544614"/>
                        <a:gd name="connsiteX80" fmla="*/ 273361 w 628769"/>
                        <a:gd name="connsiteY80" fmla="*/ 348315 h 544614"/>
                        <a:gd name="connsiteX81" fmla="*/ 273841 w 628769"/>
                        <a:gd name="connsiteY81" fmla="*/ 348267 h 544614"/>
                        <a:gd name="connsiteX82" fmla="*/ 274847 w 628769"/>
                        <a:gd name="connsiteY82" fmla="*/ 348124 h 544614"/>
                        <a:gd name="connsiteX83" fmla="*/ 276812 w 628769"/>
                        <a:gd name="connsiteY83" fmla="*/ 347836 h 544614"/>
                        <a:gd name="connsiteX84" fmla="*/ 284528 w 628769"/>
                        <a:gd name="connsiteY84" fmla="*/ 346638 h 544614"/>
                        <a:gd name="connsiteX85" fmla="*/ 288985 w 628769"/>
                        <a:gd name="connsiteY85" fmla="*/ 346399 h 544614"/>
                        <a:gd name="connsiteX86" fmla="*/ 297899 w 628769"/>
                        <a:gd name="connsiteY86" fmla="*/ 346015 h 544614"/>
                        <a:gd name="connsiteX87" fmla="*/ 305998 w 628769"/>
                        <a:gd name="connsiteY87" fmla="*/ 346207 h 544614"/>
                        <a:gd name="connsiteX88" fmla="*/ 321861 w 628769"/>
                        <a:gd name="connsiteY88" fmla="*/ 346878 h 544614"/>
                        <a:gd name="connsiteX89" fmla="*/ 351766 w 628769"/>
                        <a:gd name="connsiteY89" fmla="*/ 347069 h 544614"/>
                        <a:gd name="connsiteX90" fmla="*/ 365664 w 628769"/>
                        <a:gd name="connsiteY90" fmla="*/ 344961 h 544614"/>
                        <a:gd name="connsiteX91" fmla="*/ 366479 w 628769"/>
                        <a:gd name="connsiteY91" fmla="*/ 344769 h 544614"/>
                        <a:gd name="connsiteX92" fmla="*/ 366958 w 628769"/>
                        <a:gd name="connsiteY92" fmla="*/ 344721 h 544614"/>
                        <a:gd name="connsiteX93" fmla="*/ 368539 w 628769"/>
                        <a:gd name="connsiteY93" fmla="*/ 344098 h 544614"/>
                        <a:gd name="connsiteX94" fmla="*/ 372182 w 628769"/>
                        <a:gd name="connsiteY94" fmla="*/ 342612 h 544614"/>
                        <a:gd name="connsiteX95" fmla="*/ 379466 w 628769"/>
                        <a:gd name="connsiteY95" fmla="*/ 339737 h 544614"/>
                        <a:gd name="connsiteX96" fmla="*/ 383109 w 628769"/>
                        <a:gd name="connsiteY96" fmla="*/ 338347 h 544614"/>
                        <a:gd name="connsiteX97" fmla="*/ 386272 w 628769"/>
                        <a:gd name="connsiteY97" fmla="*/ 336670 h 544614"/>
                        <a:gd name="connsiteX98" fmla="*/ 392454 w 628769"/>
                        <a:gd name="connsiteY98" fmla="*/ 333123 h 544614"/>
                        <a:gd name="connsiteX99" fmla="*/ 404339 w 628769"/>
                        <a:gd name="connsiteY99" fmla="*/ 324928 h 544614"/>
                        <a:gd name="connsiteX100" fmla="*/ 434628 w 628769"/>
                        <a:gd name="connsiteY100" fmla="*/ 275039 h 544614"/>
                        <a:gd name="connsiteX101" fmla="*/ 447567 w 628769"/>
                        <a:gd name="connsiteY101" fmla="*/ 214223 h 544614"/>
                        <a:gd name="connsiteX102" fmla="*/ 475315 w 628769"/>
                        <a:gd name="connsiteY102" fmla="*/ 156522 h 544614"/>
                        <a:gd name="connsiteX103" fmla="*/ 489118 w 628769"/>
                        <a:gd name="connsiteY103" fmla="*/ 146026 h 544614"/>
                        <a:gd name="connsiteX104" fmla="*/ 505268 w 628769"/>
                        <a:gd name="connsiteY104" fmla="*/ 140419 h 544614"/>
                        <a:gd name="connsiteX105" fmla="*/ 535604 w 628769"/>
                        <a:gd name="connsiteY105" fmla="*/ 134285 h 544614"/>
                        <a:gd name="connsiteX106" fmla="*/ 548927 w 628769"/>
                        <a:gd name="connsiteY106" fmla="*/ 129157 h 544614"/>
                        <a:gd name="connsiteX107" fmla="*/ 550557 w 628769"/>
                        <a:gd name="connsiteY107" fmla="*/ 128390 h 544614"/>
                        <a:gd name="connsiteX108" fmla="*/ 551851 w 628769"/>
                        <a:gd name="connsiteY108" fmla="*/ 127575 h 544614"/>
                        <a:gd name="connsiteX109" fmla="*/ 555254 w 628769"/>
                        <a:gd name="connsiteY109" fmla="*/ 125658 h 544614"/>
                        <a:gd name="connsiteX110" fmla="*/ 561005 w 628769"/>
                        <a:gd name="connsiteY110" fmla="*/ 121920 h 544614"/>
                        <a:gd name="connsiteX111" fmla="*/ 580174 w 628769"/>
                        <a:gd name="connsiteY111" fmla="*/ 101888 h 544614"/>
                        <a:gd name="connsiteX112" fmla="*/ 603130 w 628769"/>
                        <a:gd name="connsiteY112" fmla="*/ 48116 h 544614"/>
                        <a:gd name="connsiteX113" fmla="*/ 609648 w 628769"/>
                        <a:gd name="connsiteY113" fmla="*/ 19409 h 544614"/>
                        <a:gd name="connsiteX114" fmla="*/ 613338 w 628769"/>
                        <a:gd name="connsiteY114" fmla="*/ 4553 h 544614"/>
                        <a:gd name="connsiteX115" fmla="*/ 614584 w 628769"/>
                        <a:gd name="connsiteY115" fmla="*/ 0 h 544614"/>
                        <a:gd name="connsiteX116" fmla="*/ 625894 w 628769"/>
                        <a:gd name="connsiteY116" fmla="*/ 23867 h 544614"/>
                        <a:gd name="connsiteX117" fmla="*/ 628770 w 628769"/>
                        <a:gd name="connsiteY117" fmla="*/ 29234 h 5446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</a:cxnLst>
                      <a:rect l="l" t="t" r="r" b="b"/>
                      <a:pathLst>
                        <a:path w="628769" h="544614">
                          <a:moveTo>
                            <a:pt x="628770" y="29234"/>
                          </a:moveTo>
                          <a:lnTo>
                            <a:pt x="623882" y="53244"/>
                          </a:lnTo>
                          <a:lnTo>
                            <a:pt x="623834" y="53580"/>
                          </a:lnTo>
                          <a:lnTo>
                            <a:pt x="623738" y="54107"/>
                          </a:lnTo>
                          <a:cubicBezTo>
                            <a:pt x="620862" y="64267"/>
                            <a:pt x="617364" y="74427"/>
                            <a:pt x="613146" y="84539"/>
                          </a:cubicBezTo>
                          <a:cubicBezTo>
                            <a:pt x="608977" y="94699"/>
                            <a:pt x="603562" y="104667"/>
                            <a:pt x="596564" y="113677"/>
                          </a:cubicBezTo>
                          <a:cubicBezTo>
                            <a:pt x="589663" y="122879"/>
                            <a:pt x="580989" y="130882"/>
                            <a:pt x="571069" y="136872"/>
                          </a:cubicBezTo>
                          <a:cubicBezTo>
                            <a:pt x="568528" y="138310"/>
                            <a:pt x="565701" y="140084"/>
                            <a:pt x="563353" y="141090"/>
                          </a:cubicBezTo>
                          <a:lnTo>
                            <a:pt x="559758" y="142719"/>
                          </a:lnTo>
                          <a:lnTo>
                            <a:pt x="557650" y="143630"/>
                          </a:lnTo>
                          <a:lnTo>
                            <a:pt x="555637" y="144349"/>
                          </a:lnTo>
                          <a:cubicBezTo>
                            <a:pt x="550269" y="146457"/>
                            <a:pt x="544710" y="147991"/>
                            <a:pt x="539151" y="148950"/>
                          </a:cubicBezTo>
                          <a:cubicBezTo>
                            <a:pt x="528080" y="151106"/>
                            <a:pt x="517345" y="151058"/>
                            <a:pt x="507569" y="152304"/>
                          </a:cubicBezTo>
                          <a:cubicBezTo>
                            <a:pt x="502680" y="152831"/>
                            <a:pt x="498175" y="154030"/>
                            <a:pt x="493862" y="155707"/>
                          </a:cubicBezTo>
                          <a:cubicBezTo>
                            <a:pt x="489597" y="157384"/>
                            <a:pt x="485811" y="160068"/>
                            <a:pt x="482217" y="163135"/>
                          </a:cubicBezTo>
                          <a:cubicBezTo>
                            <a:pt x="480539" y="164765"/>
                            <a:pt x="479053" y="166442"/>
                            <a:pt x="477472" y="168311"/>
                          </a:cubicBezTo>
                          <a:cubicBezTo>
                            <a:pt x="475939" y="170372"/>
                            <a:pt x="474357" y="172480"/>
                            <a:pt x="472919" y="174637"/>
                          </a:cubicBezTo>
                          <a:cubicBezTo>
                            <a:pt x="470379" y="178950"/>
                            <a:pt x="467264" y="182832"/>
                            <a:pt x="465108" y="187433"/>
                          </a:cubicBezTo>
                          <a:cubicBezTo>
                            <a:pt x="463047" y="191986"/>
                            <a:pt x="460651" y="196443"/>
                            <a:pt x="459165" y="201283"/>
                          </a:cubicBezTo>
                          <a:lnTo>
                            <a:pt x="456721" y="208520"/>
                          </a:lnTo>
                          <a:lnTo>
                            <a:pt x="454756" y="215900"/>
                          </a:lnTo>
                          <a:cubicBezTo>
                            <a:pt x="449628" y="235693"/>
                            <a:pt x="447807" y="256444"/>
                            <a:pt x="442966" y="277148"/>
                          </a:cubicBezTo>
                          <a:lnTo>
                            <a:pt x="441049" y="284863"/>
                          </a:lnTo>
                          <a:lnTo>
                            <a:pt x="438605" y="292579"/>
                          </a:lnTo>
                          <a:cubicBezTo>
                            <a:pt x="437215" y="297755"/>
                            <a:pt x="434628" y="302644"/>
                            <a:pt x="432567" y="307676"/>
                          </a:cubicBezTo>
                          <a:cubicBezTo>
                            <a:pt x="431512" y="310168"/>
                            <a:pt x="429835" y="312324"/>
                            <a:pt x="428493" y="314816"/>
                          </a:cubicBezTo>
                          <a:cubicBezTo>
                            <a:pt x="426959" y="317117"/>
                            <a:pt x="425713" y="319609"/>
                            <a:pt x="424036" y="321765"/>
                          </a:cubicBezTo>
                          <a:lnTo>
                            <a:pt x="418669" y="328187"/>
                          </a:lnTo>
                          <a:cubicBezTo>
                            <a:pt x="416943" y="330440"/>
                            <a:pt x="415170" y="332500"/>
                            <a:pt x="413014" y="334274"/>
                          </a:cubicBezTo>
                          <a:cubicBezTo>
                            <a:pt x="408700" y="337820"/>
                            <a:pt x="405010" y="341989"/>
                            <a:pt x="400026" y="344817"/>
                          </a:cubicBezTo>
                          <a:lnTo>
                            <a:pt x="392885" y="349562"/>
                          </a:lnTo>
                          <a:lnTo>
                            <a:pt x="389291" y="351862"/>
                          </a:lnTo>
                          <a:lnTo>
                            <a:pt x="385792" y="353587"/>
                          </a:lnTo>
                          <a:lnTo>
                            <a:pt x="378747" y="357086"/>
                          </a:lnTo>
                          <a:lnTo>
                            <a:pt x="375249" y="358763"/>
                          </a:lnTo>
                          <a:lnTo>
                            <a:pt x="373476" y="359626"/>
                          </a:lnTo>
                          <a:lnTo>
                            <a:pt x="373428" y="359674"/>
                          </a:lnTo>
                          <a:cubicBezTo>
                            <a:pt x="373428" y="359674"/>
                            <a:pt x="373380" y="359722"/>
                            <a:pt x="373332" y="359722"/>
                          </a:cubicBezTo>
                          <a:lnTo>
                            <a:pt x="372373" y="360105"/>
                          </a:lnTo>
                          <a:lnTo>
                            <a:pt x="371894" y="360249"/>
                          </a:lnTo>
                          <a:lnTo>
                            <a:pt x="370792" y="360584"/>
                          </a:lnTo>
                          <a:cubicBezTo>
                            <a:pt x="365281" y="362214"/>
                            <a:pt x="359626" y="364083"/>
                            <a:pt x="354114" y="364658"/>
                          </a:cubicBezTo>
                          <a:cubicBezTo>
                            <a:pt x="342852" y="366575"/>
                            <a:pt x="332069" y="366383"/>
                            <a:pt x="321382" y="366575"/>
                          </a:cubicBezTo>
                          <a:cubicBezTo>
                            <a:pt x="316206" y="366575"/>
                            <a:pt x="310886" y="366479"/>
                            <a:pt x="305950" y="366575"/>
                          </a:cubicBezTo>
                          <a:lnTo>
                            <a:pt x="298426" y="366719"/>
                          </a:lnTo>
                          <a:lnTo>
                            <a:pt x="291621" y="367294"/>
                          </a:lnTo>
                          <a:lnTo>
                            <a:pt x="288266" y="367533"/>
                          </a:lnTo>
                          <a:lnTo>
                            <a:pt x="284432" y="368252"/>
                          </a:lnTo>
                          <a:lnTo>
                            <a:pt x="277435" y="369498"/>
                          </a:lnTo>
                          <a:lnTo>
                            <a:pt x="270821" y="371511"/>
                          </a:lnTo>
                          <a:lnTo>
                            <a:pt x="264496" y="374051"/>
                          </a:lnTo>
                          <a:cubicBezTo>
                            <a:pt x="256300" y="377741"/>
                            <a:pt x="249687" y="383013"/>
                            <a:pt x="243936" y="389818"/>
                          </a:cubicBezTo>
                          <a:cubicBezTo>
                            <a:pt x="238329" y="396767"/>
                            <a:pt x="233584" y="405250"/>
                            <a:pt x="228648" y="414356"/>
                          </a:cubicBezTo>
                          <a:cubicBezTo>
                            <a:pt x="226156" y="418956"/>
                            <a:pt x="223712" y="423557"/>
                            <a:pt x="220884" y="428397"/>
                          </a:cubicBezTo>
                          <a:cubicBezTo>
                            <a:pt x="219542" y="430746"/>
                            <a:pt x="218057" y="433238"/>
                            <a:pt x="216619" y="435395"/>
                          </a:cubicBezTo>
                          <a:lnTo>
                            <a:pt x="214558" y="438653"/>
                          </a:lnTo>
                          <a:lnTo>
                            <a:pt x="212737" y="441625"/>
                          </a:lnTo>
                          <a:cubicBezTo>
                            <a:pt x="201858" y="459884"/>
                            <a:pt x="189685" y="477999"/>
                            <a:pt x="173918" y="494102"/>
                          </a:cubicBezTo>
                          <a:cubicBezTo>
                            <a:pt x="158151" y="509965"/>
                            <a:pt x="137687" y="522809"/>
                            <a:pt x="116121" y="529279"/>
                          </a:cubicBezTo>
                          <a:cubicBezTo>
                            <a:pt x="94603" y="536036"/>
                            <a:pt x="72893" y="538288"/>
                            <a:pt x="51710" y="539582"/>
                          </a:cubicBezTo>
                          <a:cubicBezTo>
                            <a:pt x="41167" y="540110"/>
                            <a:pt x="31343" y="540829"/>
                            <a:pt x="21135" y="542027"/>
                          </a:cubicBezTo>
                          <a:cubicBezTo>
                            <a:pt x="15336" y="542793"/>
                            <a:pt x="9489" y="543608"/>
                            <a:pt x="3738" y="544614"/>
                          </a:cubicBezTo>
                          <a:cubicBezTo>
                            <a:pt x="3019" y="541739"/>
                            <a:pt x="2444" y="538863"/>
                            <a:pt x="1821" y="535940"/>
                          </a:cubicBezTo>
                          <a:cubicBezTo>
                            <a:pt x="1246" y="533160"/>
                            <a:pt x="623" y="530381"/>
                            <a:pt x="0" y="527649"/>
                          </a:cubicBezTo>
                          <a:cubicBezTo>
                            <a:pt x="5991" y="526116"/>
                            <a:pt x="12077" y="524822"/>
                            <a:pt x="18163" y="523623"/>
                          </a:cubicBezTo>
                          <a:cubicBezTo>
                            <a:pt x="28659" y="521706"/>
                            <a:pt x="39681" y="520221"/>
                            <a:pt x="49937" y="519071"/>
                          </a:cubicBezTo>
                          <a:cubicBezTo>
                            <a:pt x="70257" y="516674"/>
                            <a:pt x="90386" y="513511"/>
                            <a:pt x="108549" y="506898"/>
                          </a:cubicBezTo>
                          <a:cubicBezTo>
                            <a:pt x="113150" y="505508"/>
                            <a:pt x="117415" y="503351"/>
                            <a:pt x="121824" y="501578"/>
                          </a:cubicBezTo>
                          <a:cubicBezTo>
                            <a:pt x="125946" y="499278"/>
                            <a:pt x="130259" y="497361"/>
                            <a:pt x="134093" y="494629"/>
                          </a:cubicBezTo>
                          <a:cubicBezTo>
                            <a:pt x="142048" y="489645"/>
                            <a:pt x="149141" y="483367"/>
                            <a:pt x="155850" y="476466"/>
                          </a:cubicBezTo>
                          <a:cubicBezTo>
                            <a:pt x="169222" y="462711"/>
                            <a:pt x="180675" y="446178"/>
                            <a:pt x="191171" y="428877"/>
                          </a:cubicBezTo>
                          <a:lnTo>
                            <a:pt x="193519" y="425235"/>
                          </a:lnTo>
                          <a:lnTo>
                            <a:pt x="195676" y="421975"/>
                          </a:lnTo>
                          <a:cubicBezTo>
                            <a:pt x="197209" y="419771"/>
                            <a:pt x="198359" y="417758"/>
                            <a:pt x="199653" y="415745"/>
                          </a:cubicBezTo>
                          <a:cubicBezTo>
                            <a:pt x="202241" y="411672"/>
                            <a:pt x="204877" y="407167"/>
                            <a:pt x="207465" y="402662"/>
                          </a:cubicBezTo>
                          <a:cubicBezTo>
                            <a:pt x="212737" y="393700"/>
                            <a:pt x="218392" y="384019"/>
                            <a:pt x="226156" y="374961"/>
                          </a:cubicBezTo>
                          <a:cubicBezTo>
                            <a:pt x="233967" y="366000"/>
                            <a:pt x="244367" y="358428"/>
                            <a:pt x="255438" y="353875"/>
                          </a:cubicBezTo>
                          <a:cubicBezTo>
                            <a:pt x="258217" y="352725"/>
                            <a:pt x="260997" y="351814"/>
                            <a:pt x="263824" y="350856"/>
                          </a:cubicBezTo>
                          <a:lnTo>
                            <a:pt x="272211" y="348555"/>
                          </a:lnTo>
                          <a:lnTo>
                            <a:pt x="273170" y="348315"/>
                          </a:lnTo>
                          <a:lnTo>
                            <a:pt x="273361" y="348315"/>
                          </a:lnTo>
                          <a:lnTo>
                            <a:pt x="273841" y="348267"/>
                          </a:lnTo>
                          <a:lnTo>
                            <a:pt x="274847" y="348124"/>
                          </a:lnTo>
                          <a:lnTo>
                            <a:pt x="276812" y="347836"/>
                          </a:lnTo>
                          <a:lnTo>
                            <a:pt x="284528" y="346638"/>
                          </a:lnTo>
                          <a:lnTo>
                            <a:pt x="288985" y="346399"/>
                          </a:lnTo>
                          <a:lnTo>
                            <a:pt x="297899" y="346015"/>
                          </a:lnTo>
                          <a:lnTo>
                            <a:pt x="305998" y="346207"/>
                          </a:lnTo>
                          <a:cubicBezTo>
                            <a:pt x="311509" y="346255"/>
                            <a:pt x="316589" y="346686"/>
                            <a:pt x="321861" y="346878"/>
                          </a:cubicBezTo>
                          <a:cubicBezTo>
                            <a:pt x="332117" y="347357"/>
                            <a:pt x="342325" y="348124"/>
                            <a:pt x="351766" y="347069"/>
                          </a:cubicBezTo>
                          <a:cubicBezTo>
                            <a:pt x="356702" y="347022"/>
                            <a:pt x="361111" y="345776"/>
                            <a:pt x="365664" y="344961"/>
                          </a:cubicBezTo>
                          <a:lnTo>
                            <a:pt x="366479" y="344769"/>
                          </a:lnTo>
                          <a:lnTo>
                            <a:pt x="366958" y="344721"/>
                          </a:lnTo>
                          <a:lnTo>
                            <a:pt x="368539" y="344098"/>
                          </a:lnTo>
                          <a:lnTo>
                            <a:pt x="372182" y="342612"/>
                          </a:lnTo>
                          <a:lnTo>
                            <a:pt x="379466" y="339737"/>
                          </a:lnTo>
                          <a:lnTo>
                            <a:pt x="383109" y="338347"/>
                          </a:lnTo>
                          <a:lnTo>
                            <a:pt x="386272" y="336670"/>
                          </a:lnTo>
                          <a:lnTo>
                            <a:pt x="392454" y="333123"/>
                          </a:lnTo>
                          <a:cubicBezTo>
                            <a:pt x="396863" y="331206"/>
                            <a:pt x="400409" y="327708"/>
                            <a:pt x="404339" y="324928"/>
                          </a:cubicBezTo>
                          <a:cubicBezTo>
                            <a:pt x="419675" y="312756"/>
                            <a:pt x="429164" y="294592"/>
                            <a:pt x="434628" y="275039"/>
                          </a:cubicBezTo>
                          <a:cubicBezTo>
                            <a:pt x="440235" y="255486"/>
                            <a:pt x="442439" y="234639"/>
                            <a:pt x="447567" y="214223"/>
                          </a:cubicBezTo>
                          <a:cubicBezTo>
                            <a:pt x="452455" y="193663"/>
                            <a:pt x="460986" y="173487"/>
                            <a:pt x="475315" y="156522"/>
                          </a:cubicBezTo>
                          <a:cubicBezTo>
                            <a:pt x="479293" y="152400"/>
                            <a:pt x="483846" y="148614"/>
                            <a:pt x="489118" y="146026"/>
                          </a:cubicBezTo>
                          <a:cubicBezTo>
                            <a:pt x="494293" y="143438"/>
                            <a:pt x="499901" y="141617"/>
                            <a:pt x="505268" y="140419"/>
                          </a:cubicBezTo>
                          <a:cubicBezTo>
                            <a:pt x="516099" y="138023"/>
                            <a:pt x="526355" y="137064"/>
                            <a:pt x="535604" y="134285"/>
                          </a:cubicBezTo>
                          <a:cubicBezTo>
                            <a:pt x="540301" y="132991"/>
                            <a:pt x="544662" y="131265"/>
                            <a:pt x="548927" y="129157"/>
                          </a:cubicBezTo>
                          <a:lnTo>
                            <a:pt x="550557" y="128390"/>
                          </a:lnTo>
                          <a:lnTo>
                            <a:pt x="551851" y="127575"/>
                          </a:lnTo>
                          <a:lnTo>
                            <a:pt x="555254" y="125658"/>
                          </a:lnTo>
                          <a:cubicBezTo>
                            <a:pt x="557650" y="124412"/>
                            <a:pt x="558992" y="123118"/>
                            <a:pt x="561005" y="121920"/>
                          </a:cubicBezTo>
                          <a:cubicBezTo>
                            <a:pt x="568528" y="116552"/>
                            <a:pt x="574759" y="109555"/>
                            <a:pt x="580174" y="101888"/>
                          </a:cubicBezTo>
                          <a:cubicBezTo>
                            <a:pt x="590766" y="86408"/>
                            <a:pt x="597283" y="67526"/>
                            <a:pt x="603130" y="48116"/>
                          </a:cubicBezTo>
                          <a:lnTo>
                            <a:pt x="609648" y="19409"/>
                          </a:lnTo>
                          <a:lnTo>
                            <a:pt x="613338" y="4553"/>
                          </a:lnTo>
                          <a:cubicBezTo>
                            <a:pt x="613722" y="3019"/>
                            <a:pt x="614153" y="1486"/>
                            <a:pt x="614584" y="0"/>
                          </a:cubicBezTo>
                          <a:cubicBezTo>
                            <a:pt x="618178" y="8051"/>
                            <a:pt x="621916" y="16055"/>
                            <a:pt x="625894" y="23867"/>
                          </a:cubicBezTo>
                          <a:cubicBezTo>
                            <a:pt x="626948" y="25735"/>
                            <a:pt x="627859" y="27461"/>
                            <a:pt x="628770" y="2923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73B73957-447E-DC35-F81A-B75A32041A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43341" y="2554281"/>
                      <a:ext cx="621389" cy="502249"/>
                    </a:xfrm>
                    <a:custGeom>
                      <a:avLst/>
                      <a:gdLst>
                        <a:gd name="connsiteX0" fmla="*/ 621389 w 621389"/>
                        <a:gd name="connsiteY0" fmla="*/ 28947 h 502249"/>
                        <a:gd name="connsiteX1" fmla="*/ 610127 w 621389"/>
                        <a:gd name="connsiteY1" fmla="*/ 59091 h 502249"/>
                        <a:gd name="connsiteX2" fmla="*/ 592779 w 621389"/>
                        <a:gd name="connsiteY2" fmla="*/ 87750 h 502249"/>
                        <a:gd name="connsiteX3" fmla="*/ 566756 w 621389"/>
                        <a:gd name="connsiteY3" fmla="*/ 110370 h 502249"/>
                        <a:gd name="connsiteX4" fmla="*/ 558848 w 621389"/>
                        <a:gd name="connsiteY4" fmla="*/ 114396 h 502249"/>
                        <a:gd name="connsiteX5" fmla="*/ 555206 w 621389"/>
                        <a:gd name="connsiteY5" fmla="*/ 115929 h 502249"/>
                        <a:gd name="connsiteX6" fmla="*/ 553145 w 621389"/>
                        <a:gd name="connsiteY6" fmla="*/ 116792 h 502249"/>
                        <a:gd name="connsiteX7" fmla="*/ 551084 w 621389"/>
                        <a:gd name="connsiteY7" fmla="*/ 117511 h 502249"/>
                        <a:gd name="connsiteX8" fmla="*/ 534502 w 621389"/>
                        <a:gd name="connsiteY8" fmla="*/ 121632 h 502249"/>
                        <a:gd name="connsiteX9" fmla="*/ 502824 w 621389"/>
                        <a:gd name="connsiteY9" fmla="*/ 124173 h 502249"/>
                        <a:gd name="connsiteX10" fmla="*/ 489070 w 621389"/>
                        <a:gd name="connsiteY10" fmla="*/ 127336 h 502249"/>
                        <a:gd name="connsiteX11" fmla="*/ 477232 w 621389"/>
                        <a:gd name="connsiteY11" fmla="*/ 134524 h 502249"/>
                        <a:gd name="connsiteX12" fmla="*/ 472392 w 621389"/>
                        <a:gd name="connsiteY12" fmla="*/ 139509 h 502249"/>
                        <a:gd name="connsiteX13" fmla="*/ 467695 w 621389"/>
                        <a:gd name="connsiteY13" fmla="*/ 145691 h 502249"/>
                        <a:gd name="connsiteX14" fmla="*/ 459500 w 621389"/>
                        <a:gd name="connsiteY14" fmla="*/ 158295 h 502249"/>
                        <a:gd name="connsiteX15" fmla="*/ 453270 w 621389"/>
                        <a:gd name="connsiteY15" fmla="*/ 172001 h 502249"/>
                        <a:gd name="connsiteX16" fmla="*/ 450586 w 621389"/>
                        <a:gd name="connsiteY16" fmla="*/ 179190 h 502249"/>
                        <a:gd name="connsiteX17" fmla="*/ 448430 w 621389"/>
                        <a:gd name="connsiteY17" fmla="*/ 186522 h 502249"/>
                        <a:gd name="connsiteX18" fmla="*/ 435155 w 621389"/>
                        <a:gd name="connsiteY18" fmla="*/ 247434 h 502249"/>
                        <a:gd name="connsiteX19" fmla="*/ 433094 w 621389"/>
                        <a:gd name="connsiteY19" fmla="*/ 255102 h 502249"/>
                        <a:gd name="connsiteX20" fmla="*/ 430506 w 621389"/>
                        <a:gd name="connsiteY20" fmla="*/ 262770 h 502249"/>
                        <a:gd name="connsiteX21" fmla="*/ 423988 w 621389"/>
                        <a:gd name="connsiteY21" fmla="*/ 277723 h 502249"/>
                        <a:gd name="connsiteX22" fmla="*/ 419723 w 621389"/>
                        <a:gd name="connsiteY22" fmla="*/ 284768 h 502249"/>
                        <a:gd name="connsiteX23" fmla="*/ 415170 w 621389"/>
                        <a:gd name="connsiteY23" fmla="*/ 291621 h 502249"/>
                        <a:gd name="connsiteX24" fmla="*/ 409611 w 621389"/>
                        <a:gd name="connsiteY24" fmla="*/ 297851 h 502249"/>
                        <a:gd name="connsiteX25" fmla="*/ 403812 w 621389"/>
                        <a:gd name="connsiteY25" fmla="*/ 303794 h 502249"/>
                        <a:gd name="connsiteX26" fmla="*/ 390537 w 621389"/>
                        <a:gd name="connsiteY26" fmla="*/ 314050 h 502249"/>
                        <a:gd name="connsiteX27" fmla="*/ 383348 w 621389"/>
                        <a:gd name="connsiteY27" fmla="*/ 318555 h 502249"/>
                        <a:gd name="connsiteX28" fmla="*/ 379706 w 621389"/>
                        <a:gd name="connsiteY28" fmla="*/ 320807 h 502249"/>
                        <a:gd name="connsiteX29" fmla="*/ 376112 w 621389"/>
                        <a:gd name="connsiteY29" fmla="*/ 322388 h 502249"/>
                        <a:gd name="connsiteX30" fmla="*/ 368971 w 621389"/>
                        <a:gd name="connsiteY30" fmla="*/ 325695 h 502249"/>
                        <a:gd name="connsiteX31" fmla="*/ 365425 w 621389"/>
                        <a:gd name="connsiteY31" fmla="*/ 327372 h 502249"/>
                        <a:gd name="connsiteX32" fmla="*/ 363555 w 621389"/>
                        <a:gd name="connsiteY32" fmla="*/ 328187 h 502249"/>
                        <a:gd name="connsiteX33" fmla="*/ 363316 w 621389"/>
                        <a:gd name="connsiteY33" fmla="*/ 328235 h 502249"/>
                        <a:gd name="connsiteX34" fmla="*/ 362405 w 621389"/>
                        <a:gd name="connsiteY34" fmla="*/ 328571 h 502249"/>
                        <a:gd name="connsiteX35" fmla="*/ 361878 w 621389"/>
                        <a:gd name="connsiteY35" fmla="*/ 328762 h 502249"/>
                        <a:gd name="connsiteX36" fmla="*/ 360920 w 621389"/>
                        <a:gd name="connsiteY36" fmla="*/ 329050 h 502249"/>
                        <a:gd name="connsiteX37" fmla="*/ 344050 w 621389"/>
                        <a:gd name="connsiteY37" fmla="*/ 332692 h 502249"/>
                        <a:gd name="connsiteX38" fmla="*/ 311318 w 621389"/>
                        <a:gd name="connsiteY38" fmla="*/ 333842 h 502249"/>
                        <a:gd name="connsiteX39" fmla="*/ 295886 w 621389"/>
                        <a:gd name="connsiteY39" fmla="*/ 333459 h 502249"/>
                        <a:gd name="connsiteX40" fmla="*/ 288314 w 621389"/>
                        <a:gd name="connsiteY40" fmla="*/ 333411 h 502249"/>
                        <a:gd name="connsiteX41" fmla="*/ 281557 w 621389"/>
                        <a:gd name="connsiteY41" fmla="*/ 333842 h 502249"/>
                        <a:gd name="connsiteX42" fmla="*/ 278154 w 621389"/>
                        <a:gd name="connsiteY42" fmla="*/ 333938 h 502249"/>
                        <a:gd name="connsiteX43" fmla="*/ 274320 w 621389"/>
                        <a:gd name="connsiteY43" fmla="*/ 334609 h 502249"/>
                        <a:gd name="connsiteX44" fmla="*/ 267323 w 621389"/>
                        <a:gd name="connsiteY44" fmla="*/ 335712 h 502249"/>
                        <a:gd name="connsiteX45" fmla="*/ 260614 w 621389"/>
                        <a:gd name="connsiteY45" fmla="*/ 337580 h 502249"/>
                        <a:gd name="connsiteX46" fmla="*/ 254192 w 621389"/>
                        <a:gd name="connsiteY46" fmla="*/ 339929 h 502249"/>
                        <a:gd name="connsiteX47" fmla="*/ 233297 w 621389"/>
                        <a:gd name="connsiteY47" fmla="*/ 355217 h 502249"/>
                        <a:gd name="connsiteX48" fmla="*/ 217434 w 621389"/>
                        <a:gd name="connsiteY48" fmla="*/ 379371 h 502249"/>
                        <a:gd name="connsiteX49" fmla="*/ 209286 w 621389"/>
                        <a:gd name="connsiteY49" fmla="*/ 393173 h 502249"/>
                        <a:gd name="connsiteX50" fmla="*/ 204925 w 621389"/>
                        <a:gd name="connsiteY50" fmla="*/ 400074 h 502249"/>
                        <a:gd name="connsiteX51" fmla="*/ 202769 w 621389"/>
                        <a:gd name="connsiteY51" fmla="*/ 403333 h 502249"/>
                        <a:gd name="connsiteX52" fmla="*/ 200900 w 621389"/>
                        <a:gd name="connsiteY52" fmla="*/ 406256 h 502249"/>
                        <a:gd name="connsiteX53" fmla="*/ 160787 w 621389"/>
                        <a:gd name="connsiteY53" fmla="*/ 457727 h 502249"/>
                        <a:gd name="connsiteX54" fmla="*/ 102127 w 621389"/>
                        <a:gd name="connsiteY54" fmla="*/ 491466 h 502249"/>
                        <a:gd name="connsiteX55" fmla="*/ 37429 w 621389"/>
                        <a:gd name="connsiteY55" fmla="*/ 500236 h 502249"/>
                        <a:gd name="connsiteX56" fmla="*/ 6757 w 621389"/>
                        <a:gd name="connsiteY56" fmla="*/ 501866 h 502249"/>
                        <a:gd name="connsiteX57" fmla="*/ 3450 w 621389"/>
                        <a:gd name="connsiteY57" fmla="*/ 502249 h 502249"/>
                        <a:gd name="connsiteX58" fmla="*/ 2779 w 621389"/>
                        <a:gd name="connsiteY58" fmla="*/ 498847 h 502249"/>
                        <a:gd name="connsiteX59" fmla="*/ 0 w 621389"/>
                        <a:gd name="connsiteY59" fmla="*/ 484182 h 502249"/>
                        <a:gd name="connsiteX60" fmla="*/ 4361 w 621389"/>
                        <a:gd name="connsiteY60" fmla="*/ 483415 h 502249"/>
                        <a:gd name="connsiteX61" fmla="*/ 36087 w 621389"/>
                        <a:gd name="connsiteY61" fmla="*/ 479677 h 502249"/>
                        <a:gd name="connsiteX62" fmla="*/ 95034 w 621389"/>
                        <a:gd name="connsiteY62" fmla="*/ 468990 h 502249"/>
                        <a:gd name="connsiteX63" fmla="*/ 108405 w 621389"/>
                        <a:gd name="connsiteY63" fmla="*/ 463910 h 502249"/>
                        <a:gd name="connsiteX64" fmla="*/ 120866 w 621389"/>
                        <a:gd name="connsiteY64" fmla="*/ 457248 h 502249"/>
                        <a:gd name="connsiteX65" fmla="*/ 143103 w 621389"/>
                        <a:gd name="connsiteY65" fmla="*/ 439708 h 502249"/>
                        <a:gd name="connsiteX66" fmla="*/ 179621 w 621389"/>
                        <a:gd name="connsiteY66" fmla="*/ 392933 h 502249"/>
                        <a:gd name="connsiteX67" fmla="*/ 182017 w 621389"/>
                        <a:gd name="connsiteY67" fmla="*/ 389387 h 502249"/>
                        <a:gd name="connsiteX68" fmla="*/ 184318 w 621389"/>
                        <a:gd name="connsiteY68" fmla="*/ 386128 h 502249"/>
                        <a:gd name="connsiteX69" fmla="*/ 188439 w 621389"/>
                        <a:gd name="connsiteY69" fmla="*/ 380042 h 502249"/>
                        <a:gd name="connsiteX70" fmla="*/ 196539 w 621389"/>
                        <a:gd name="connsiteY70" fmla="*/ 367150 h 502249"/>
                        <a:gd name="connsiteX71" fmla="*/ 215948 w 621389"/>
                        <a:gd name="connsiteY71" fmla="*/ 339929 h 502249"/>
                        <a:gd name="connsiteX72" fmla="*/ 245805 w 621389"/>
                        <a:gd name="connsiteY72" fmla="*/ 319561 h 502249"/>
                        <a:gd name="connsiteX73" fmla="*/ 254240 w 621389"/>
                        <a:gd name="connsiteY73" fmla="*/ 316733 h 502249"/>
                        <a:gd name="connsiteX74" fmla="*/ 262674 w 621389"/>
                        <a:gd name="connsiteY74" fmla="*/ 314721 h 502249"/>
                        <a:gd name="connsiteX75" fmla="*/ 263729 w 621389"/>
                        <a:gd name="connsiteY75" fmla="*/ 314529 h 502249"/>
                        <a:gd name="connsiteX76" fmla="*/ 263968 w 621389"/>
                        <a:gd name="connsiteY76" fmla="*/ 314529 h 502249"/>
                        <a:gd name="connsiteX77" fmla="*/ 264448 w 621389"/>
                        <a:gd name="connsiteY77" fmla="*/ 314481 h 502249"/>
                        <a:gd name="connsiteX78" fmla="*/ 265358 w 621389"/>
                        <a:gd name="connsiteY78" fmla="*/ 314337 h 502249"/>
                        <a:gd name="connsiteX79" fmla="*/ 267323 w 621389"/>
                        <a:gd name="connsiteY79" fmla="*/ 314146 h 502249"/>
                        <a:gd name="connsiteX80" fmla="*/ 271253 w 621389"/>
                        <a:gd name="connsiteY80" fmla="*/ 313666 h 502249"/>
                        <a:gd name="connsiteX81" fmla="*/ 275135 w 621389"/>
                        <a:gd name="connsiteY81" fmla="*/ 313187 h 502249"/>
                        <a:gd name="connsiteX82" fmla="*/ 279592 w 621389"/>
                        <a:gd name="connsiteY82" fmla="*/ 313091 h 502249"/>
                        <a:gd name="connsiteX83" fmla="*/ 288505 w 621389"/>
                        <a:gd name="connsiteY83" fmla="*/ 312947 h 502249"/>
                        <a:gd name="connsiteX84" fmla="*/ 296605 w 621389"/>
                        <a:gd name="connsiteY84" fmla="*/ 313331 h 502249"/>
                        <a:gd name="connsiteX85" fmla="*/ 312468 w 621389"/>
                        <a:gd name="connsiteY85" fmla="*/ 314433 h 502249"/>
                        <a:gd name="connsiteX86" fmla="*/ 342373 w 621389"/>
                        <a:gd name="connsiteY86" fmla="*/ 315391 h 502249"/>
                        <a:gd name="connsiteX87" fmla="*/ 356367 w 621389"/>
                        <a:gd name="connsiteY87" fmla="*/ 313522 h 502249"/>
                        <a:gd name="connsiteX88" fmla="*/ 357229 w 621389"/>
                        <a:gd name="connsiteY88" fmla="*/ 313427 h 502249"/>
                        <a:gd name="connsiteX89" fmla="*/ 357613 w 621389"/>
                        <a:gd name="connsiteY89" fmla="*/ 313331 h 502249"/>
                        <a:gd name="connsiteX90" fmla="*/ 359242 w 621389"/>
                        <a:gd name="connsiteY90" fmla="*/ 312804 h 502249"/>
                        <a:gd name="connsiteX91" fmla="*/ 362884 w 621389"/>
                        <a:gd name="connsiteY91" fmla="*/ 311461 h 502249"/>
                        <a:gd name="connsiteX92" fmla="*/ 370265 w 621389"/>
                        <a:gd name="connsiteY92" fmla="*/ 308730 h 502249"/>
                        <a:gd name="connsiteX93" fmla="*/ 373955 w 621389"/>
                        <a:gd name="connsiteY93" fmla="*/ 307436 h 502249"/>
                        <a:gd name="connsiteX94" fmla="*/ 377118 w 621389"/>
                        <a:gd name="connsiteY94" fmla="*/ 305806 h 502249"/>
                        <a:gd name="connsiteX95" fmla="*/ 383396 w 621389"/>
                        <a:gd name="connsiteY95" fmla="*/ 302500 h 502249"/>
                        <a:gd name="connsiteX96" fmla="*/ 395521 w 621389"/>
                        <a:gd name="connsiteY96" fmla="*/ 294496 h 502249"/>
                        <a:gd name="connsiteX97" fmla="*/ 427055 w 621389"/>
                        <a:gd name="connsiteY97" fmla="*/ 245422 h 502249"/>
                        <a:gd name="connsiteX98" fmla="*/ 441576 w 621389"/>
                        <a:gd name="connsiteY98" fmla="*/ 184845 h 502249"/>
                        <a:gd name="connsiteX99" fmla="*/ 470667 w 621389"/>
                        <a:gd name="connsiteY99" fmla="*/ 127911 h 502249"/>
                        <a:gd name="connsiteX100" fmla="*/ 484756 w 621389"/>
                        <a:gd name="connsiteY100" fmla="*/ 117751 h 502249"/>
                        <a:gd name="connsiteX101" fmla="*/ 501051 w 621389"/>
                        <a:gd name="connsiteY101" fmla="*/ 112575 h 502249"/>
                        <a:gd name="connsiteX102" fmla="*/ 531579 w 621389"/>
                        <a:gd name="connsiteY102" fmla="*/ 107159 h 502249"/>
                        <a:gd name="connsiteX103" fmla="*/ 544950 w 621389"/>
                        <a:gd name="connsiteY103" fmla="*/ 102367 h 502249"/>
                        <a:gd name="connsiteX104" fmla="*/ 546579 w 621389"/>
                        <a:gd name="connsiteY104" fmla="*/ 101648 h 502249"/>
                        <a:gd name="connsiteX105" fmla="*/ 547969 w 621389"/>
                        <a:gd name="connsiteY105" fmla="*/ 100881 h 502249"/>
                        <a:gd name="connsiteX106" fmla="*/ 551372 w 621389"/>
                        <a:gd name="connsiteY106" fmla="*/ 99012 h 502249"/>
                        <a:gd name="connsiteX107" fmla="*/ 557266 w 621389"/>
                        <a:gd name="connsiteY107" fmla="*/ 95418 h 502249"/>
                        <a:gd name="connsiteX108" fmla="*/ 576963 w 621389"/>
                        <a:gd name="connsiteY108" fmla="*/ 75913 h 502249"/>
                        <a:gd name="connsiteX109" fmla="*/ 601069 w 621389"/>
                        <a:gd name="connsiteY109" fmla="*/ 23435 h 502249"/>
                        <a:gd name="connsiteX110" fmla="*/ 607060 w 621389"/>
                        <a:gd name="connsiteY110" fmla="*/ 0 h 502249"/>
                        <a:gd name="connsiteX111" fmla="*/ 620862 w 621389"/>
                        <a:gd name="connsiteY111" fmla="*/ 27748 h 502249"/>
                        <a:gd name="connsiteX112" fmla="*/ 621389 w 621389"/>
                        <a:gd name="connsiteY112" fmla="*/ 28947 h 5022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</a:cxnLst>
                      <a:rect l="l" t="t" r="r" b="b"/>
                      <a:pathLst>
                        <a:path w="621389" h="502249">
                          <a:moveTo>
                            <a:pt x="621389" y="28947"/>
                          </a:moveTo>
                          <a:cubicBezTo>
                            <a:pt x="618226" y="39011"/>
                            <a:pt x="614536" y="49075"/>
                            <a:pt x="610127" y="59091"/>
                          </a:cubicBezTo>
                          <a:cubicBezTo>
                            <a:pt x="605622" y="69107"/>
                            <a:pt x="600015" y="78884"/>
                            <a:pt x="592779" y="87750"/>
                          </a:cubicBezTo>
                          <a:cubicBezTo>
                            <a:pt x="585638" y="96712"/>
                            <a:pt x="576724" y="104523"/>
                            <a:pt x="566756" y="110370"/>
                          </a:cubicBezTo>
                          <a:cubicBezTo>
                            <a:pt x="564072" y="111664"/>
                            <a:pt x="561196" y="113390"/>
                            <a:pt x="558848" y="114396"/>
                          </a:cubicBezTo>
                          <a:lnTo>
                            <a:pt x="555206" y="115929"/>
                          </a:lnTo>
                          <a:lnTo>
                            <a:pt x="553145" y="116792"/>
                          </a:lnTo>
                          <a:lnTo>
                            <a:pt x="551084" y="117511"/>
                          </a:lnTo>
                          <a:cubicBezTo>
                            <a:pt x="545669" y="119476"/>
                            <a:pt x="540062" y="120770"/>
                            <a:pt x="534502" y="121632"/>
                          </a:cubicBezTo>
                          <a:cubicBezTo>
                            <a:pt x="523432" y="123550"/>
                            <a:pt x="512649" y="123262"/>
                            <a:pt x="502824" y="124173"/>
                          </a:cubicBezTo>
                          <a:cubicBezTo>
                            <a:pt x="497936" y="124652"/>
                            <a:pt x="493431" y="125754"/>
                            <a:pt x="489070" y="127336"/>
                          </a:cubicBezTo>
                          <a:cubicBezTo>
                            <a:pt x="484708" y="128965"/>
                            <a:pt x="480875" y="131457"/>
                            <a:pt x="477232" y="134524"/>
                          </a:cubicBezTo>
                          <a:cubicBezTo>
                            <a:pt x="475555" y="136106"/>
                            <a:pt x="474021" y="137783"/>
                            <a:pt x="472392" y="139509"/>
                          </a:cubicBezTo>
                          <a:cubicBezTo>
                            <a:pt x="470811" y="141569"/>
                            <a:pt x="469181" y="143582"/>
                            <a:pt x="467695" y="145691"/>
                          </a:cubicBezTo>
                          <a:cubicBezTo>
                            <a:pt x="464964" y="149860"/>
                            <a:pt x="461753" y="153790"/>
                            <a:pt x="459500" y="158295"/>
                          </a:cubicBezTo>
                          <a:cubicBezTo>
                            <a:pt x="457344" y="162800"/>
                            <a:pt x="454900" y="167209"/>
                            <a:pt x="453270" y="172001"/>
                          </a:cubicBezTo>
                          <a:lnTo>
                            <a:pt x="450586" y="179190"/>
                          </a:lnTo>
                          <a:lnTo>
                            <a:pt x="448430" y="186522"/>
                          </a:lnTo>
                          <a:cubicBezTo>
                            <a:pt x="442918" y="206219"/>
                            <a:pt x="440570" y="226923"/>
                            <a:pt x="435155" y="247434"/>
                          </a:cubicBezTo>
                          <a:lnTo>
                            <a:pt x="433094" y="255102"/>
                          </a:lnTo>
                          <a:lnTo>
                            <a:pt x="430506" y="262770"/>
                          </a:lnTo>
                          <a:cubicBezTo>
                            <a:pt x="428973" y="267994"/>
                            <a:pt x="426288" y="272739"/>
                            <a:pt x="423988" y="277723"/>
                          </a:cubicBezTo>
                          <a:cubicBezTo>
                            <a:pt x="422886" y="280215"/>
                            <a:pt x="421161" y="282324"/>
                            <a:pt x="419723" y="284768"/>
                          </a:cubicBezTo>
                          <a:cubicBezTo>
                            <a:pt x="418237" y="287020"/>
                            <a:pt x="416895" y="289464"/>
                            <a:pt x="415170" y="291621"/>
                          </a:cubicBezTo>
                          <a:lnTo>
                            <a:pt x="409611" y="297851"/>
                          </a:lnTo>
                          <a:cubicBezTo>
                            <a:pt x="407886" y="299960"/>
                            <a:pt x="405969" y="302068"/>
                            <a:pt x="403812" y="303794"/>
                          </a:cubicBezTo>
                          <a:cubicBezTo>
                            <a:pt x="399403" y="307148"/>
                            <a:pt x="395617" y="311366"/>
                            <a:pt x="390537" y="314050"/>
                          </a:cubicBezTo>
                          <a:lnTo>
                            <a:pt x="383348" y="318555"/>
                          </a:lnTo>
                          <a:lnTo>
                            <a:pt x="379706" y="320807"/>
                          </a:lnTo>
                          <a:lnTo>
                            <a:pt x="376112" y="322388"/>
                          </a:lnTo>
                          <a:lnTo>
                            <a:pt x="368971" y="325695"/>
                          </a:lnTo>
                          <a:lnTo>
                            <a:pt x="365425" y="327372"/>
                          </a:lnTo>
                          <a:lnTo>
                            <a:pt x="363555" y="328187"/>
                          </a:lnTo>
                          <a:lnTo>
                            <a:pt x="363316" y="328235"/>
                          </a:lnTo>
                          <a:cubicBezTo>
                            <a:pt x="363028" y="328331"/>
                            <a:pt x="362453" y="328571"/>
                            <a:pt x="362405" y="328571"/>
                          </a:cubicBezTo>
                          <a:lnTo>
                            <a:pt x="361878" y="328762"/>
                          </a:lnTo>
                          <a:lnTo>
                            <a:pt x="360920" y="329050"/>
                          </a:lnTo>
                          <a:cubicBezTo>
                            <a:pt x="355312" y="330536"/>
                            <a:pt x="349609" y="332261"/>
                            <a:pt x="344050" y="332692"/>
                          </a:cubicBezTo>
                          <a:cubicBezTo>
                            <a:pt x="332740" y="334322"/>
                            <a:pt x="321957" y="333890"/>
                            <a:pt x="311318" y="333842"/>
                          </a:cubicBezTo>
                          <a:cubicBezTo>
                            <a:pt x="306142" y="333699"/>
                            <a:pt x="300870" y="333459"/>
                            <a:pt x="295886" y="333459"/>
                          </a:cubicBezTo>
                          <a:lnTo>
                            <a:pt x="288314" y="333411"/>
                          </a:lnTo>
                          <a:lnTo>
                            <a:pt x="281557" y="333842"/>
                          </a:lnTo>
                          <a:lnTo>
                            <a:pt x="278154" y="333938"/>
                          </a:lnTo>
                          <a:lnTo>
                            <a:pt x="274320" y="334609"/>
                          </a:lnTo>
                          <a:lnTo>
                            <a:pt x="267323" y="335712"/>
                          </a:lnTo>
                          <a:lnTo>
                            <a:pt x="260614" y="337580"/>
                          </a:lnTo>
                          <a:lnTo>
                            <a:pt x="254192" y="339929"/>
                          </a:lnTo>
                          <a:cubicBezTo>
                            <a:pt x="245996" y="343475"/>
                            <a:pt x="239143" y="348555"/>
                            <a:pt x="233297" y="355217"/>
                          </a:cubicBezTo>
                          <a:cubicBezTo>
                            <a:pt x="227498" y="362070"/>
                            <a:pt x="222514" y="370457"/>
                            <a:pt x="217434" y="379371"/>
                          </a:cubicBezTo>
                          <a:cubicBezTo>
                            <a:pt x="214750" y="383924"/>
                            <a:pt x="212210" y="388381"/>
                            <a:pt x="209286" y="393173"/>
                          </a:cubicBezTo>
                          <a:cubicBezTo>
                            <a:pt x="207801" y="395569"/>
                            <a:pt x="206363" y="397965"/>
                            <a:pt x="204925" y="400074"/>
                          </a:cubicBezTo>
                          <a:lnTo>
                            <a:pt x="202769" y="403333"/>
                          </a:lnTo>
                          <a:lnTo>
                            <a:pt x="200900" y="406256"/>
                          </a:lnTo>
                          <a:cubicBezTo>
                            <a:pt x="189541" y="424276"/>
                            <a:pt x="176889" y="442008"/>
                            <a:pt x="160787" y="457727"/>
                          </a:cubicBezTo>
                          <a:cubicBezTo>
                            <a:pt x="144588" y="473207"/>
                            <a:pt x="123789" y="485523"/>
                            <a:pt x="102127" y="491466"/>
                          </a:cubicBezTo>
                          <a:cubicBezTo>
                            <a:pt x="80417" y="497648"/>
                            <a:pt x="58612" y="499326"/>
                            <a:pt x="37429" y="500236"/>
                          </a:cubicBezTo>
                          <a:cubicBezTo>
                            <a:pt x="26838" y="500428"/>
                            <a:pt x="17061" y="500955"/>
                            <a:pt x="6757" y="501866"/>
                          </a:cubicBezTo>
                          <a:cubicBezTo>
                            <a:pt x="5655" y="501961"/>
                            <a:pt x="4505" y="502057"/>
                            <a:pt x="3450" y="502249"/>
                          </a:cubicBezTo>
                          <a:lnTo>
                            <a:pt x="2779" y="498847"/>
                          </a:lnTo>
                          <a:cubicBezTo>
                            <a:pt x="1869" y="493958"/>
                            <a:pt x="911" y="489070"/>
                            <a:pt x="0" y="484182"/>
                          </a:cubicBezTo>
                          <a:cubicBezTo>
                            <a:pt x="1390" y="483894"/>
                            <a:pt x="2875" y="483702"/>
                            <a:pt x="4361" y="483415"/>
                          </a:cubicBezTo>
                          <a:cubicBezTo>
                            <a:pt x="14856" y="481785"/>
                            <a:pt x="25879" y="480539"/>
                            <a:pt x="36087" y="479677"/>
                          </a:cubicBezTo>
                          <a:cubicBezTo>
                            <a:pt x="56551" y="477760"/>
                            <a:pt x="76775" y="475172"/>
                            <a:pt x="95034" y="468990"/>
                          </a:cubicBezTo>
                          <a:cubicBezTo>
                            <a:pt x="99731" y="467696"/>
                            <a:pt x="103996" y="465587"/>
                            <a:pt x="108405" y="463910"/>
                          </a:cubicBezTo>
                          <a:cubicBezTo>
                            <a:pt x="112623" y="461753"/>
                            <a:pt x="116984" y="459884"/>
                            <a:pt x="120866" y="457248"/>
                          </a:cubicBezTo>
                          <a:cubicBezTo>
                            <a:pt x="128965" y="452504"/>
                            <a:pt x="136201" y="446321"/>
                            <a:pt x="143103" y="439708"/>
                          </a:cubicBezTo>
                          <a:cubicBezTo>
                            <a:pt x="156857" y="426289"/>
                            <a:pt x="168694" y="410042"/>
                            <a:pt x="179621" y="392933"/>
                          </a:cubicBezTo>
                          <a:lnTo>
                            <a:pt x="182017" y="389387"/>
                          </a:lnTo>
                          <a:lnTo>
                            <a:pt x="184318" y="386128"/>
                          </a:lnTo>
                          <a:cubicBezTo>
                            <a:pt x="185899" y="384019"/>
                            <a:pt x="187193" y="382055"/>
                            <a:pt x="188439" y="380042"/>
                          </a:cubicBezTo>
                          <a:cubicBezTo>
                            <a:pt x="191171" y="375968"/>
                            <a:pt x="193854" y="371559"/>
                            <a:pt x="196539" y="367150"/>
                          </a:cubicBezTo>
                          <a:cubicBezTo>
                            <a:pt x="202098" y="358332"/>
                            <a:pt x="207944" y="348795"/>
                            <a:pt x="215948" y="339929"/>
                          </a:cubicBezTo>
                          <a:cubicBezTo>
                            <a:pt x="224047" y="331111"/>
                            <a:pt x="234590" y="323826"/>
                            <a:pt x="245805" y="319561"/>
                          </a:cubicBezTo>
                          <a:cubicBezTo>
                            <a:pt x="248632" y="318507"/>
                            <a:pt x="251460" y="317644"/>
                            <a:pt x="254240" y="316733"/>
                          </a:cubicBezTo>
                          <a:lnTo>
                            <a:pt x="262674" y="314721"/>
                          </a:lnTo>
                          <a:lnTo>
                            <a:pt x="263729" y="314529"/>
                          </a:lnTo>
                          <a:lnTo>
                            <a:pt x="263968" y="314529"/>
                          </a:lnTo>
                          <a:lnTo>
                            <a:pt x="264448" y="314481"/>
                          </a:lnTo>
                          <a:lnTo>
                            <a:pt x="265358" y="314337"/>
                          </a:lnTo>
                          <a:lnTo>
                            <a:pt x="267323" y="314146"/>
                          </a:lnTo>
                          <a:lnTo>
                            <a:pt x="271253" y="313666"/>
                          </a:lnTo>
                          <a:lnTo>
                            <a:pt x="275135" y="313187"/>
                          </a:lnTo>
                          <a:lnTo>
                            <a:pt x="279592" y="313091"/>
                          </a:lnTo>
                          <a:lnTo>
                            <a:pt x="288505" y="312947"/>
                          </a:lnTo>
                          <a:lnTo>
                            <a:pt x="296605" y="313331"/>
                          </a:lnTo>
                          <a:cubicBezTo>
                            <a:pt x="302116" y="313618"/>
                            <a:pt x="307196" y="314098"/>
                            <a:pt x="312468" y="314433"/>
                          </a:cubicBezTo>
                          <a:cubicBezTo>
                            <a:pt x="322676" y="315200"/>
                            <a:pt x="332836" y="316158"/>
                            <a:pt x="342373" y="315391"/>
                          </a:cubicBezTo>
                          <a:cubicBezTo>
                            <a:pt x="347261" y="315439"/>
                            <a:pt x="351718" y="314289"/>
                            <a:pt x="356367" y="313522"/>
                          </a:cubicBezTo>
                          <a:lnTo>
                            <a:pt x="357229" y="313427"/>
                          </a:lnTo>
                          <a:lnTo>
                            <a:pt x="357613" y="313331"/>
                          </a:lnTo>
                          <a:lnTo>
                            <a:pt x="359242" y="312804"/>
                          </a:lnTo>
                          <a:lnTo>
                            <a:pt x="362884" y="311461"/>
                          </a:lnTo>
                          <a:lnTo>
                            <a:pt x="370265" y="308730"/>
                          </a:lnTo>
                          <a:lnTo>
                            <a:pt x="373955" y="307436"/>
                          </a:lnTo>
                          <a:lnTo>
                            <a:pt x="377118" y="305806"/>
                          </a:lnTo>
                          <a:lnTo>
                            <a:pt x="383396" y="302500"/>
                          </a:lnTo>
                          <a:cubicBezTo>
                            <a:pt x="387853" y="300583"/>
                            <a:pt x="391496" y="297228"/>
                            <a:pt x="395521" y="294496"/>
                          </a:cubicBezTo>
                          <a:cubicBezTo>
                            <a:pt x="411240" y="282755"/>
                            <a:pt x="421256" y="264831"/>
                            <a:pt x="427055" y="245422"/>
                          </a:cubicBezTo>
                          <a:cubicBezTo>
                            <a:pt x="433190" y="226012"/>
                            <a:pt x="435921" y="205165"/>
                            <a:pt x="441576" y="184845"/>
                          </a:cubicBezTo>
                          <a:cubicBezTo>
                            <a:pt x="446944" y="164525"/>
                            <a:pt x="456050" y="144493"/>
                            <a:pt x="470667" y="127911"/>
                          </a:cubicBezTo>
                          <a:cubicBezTo>
                            <a:pt x="474740" y="123885"/>
                            <a:pt x="479437" y="120243"/>
                            <a:pt x="484756" y="117751"/>
                          </a:cubicBezTo>
                          <a:cubicBezTo>
                            <a:pt x="490028" y="115211"/>
                            <a:pt x="495635" y="113581"/>
                            <a:pt x="501051" y="112575"/>
                          </a:cubicBezTo>
                          <a:cubicBezTo>
                            <a:pt x="511930" y="110418"/>
                            <a:pt x="522186" y="109699"/>
                            <a:pt x="531579" y="107159"/>
                          </a:cubicBezTo>
                          <a:cubicBezTo>
                            <a:pt x="536227" y="105961"/>
                            <a:pt x="540732" y="104380"/>
                            <a:pt x="544950" y="102367"/>
                          </a:cubicBezTo>
                          <a:lnTo>
                            <a:pt x="546579" y="101648"/>
                          </a:lnTo>
                          <a:lnTo>
                            <a:pt x="547969" y="100881"/>
                          </a:lnTo>
                          <a:lnTo>
                            <a:pt x="551372" y="99012"/>
                          </a:lnTo>
                          <a:cubicBezTo>
                            <a:pt x="553816" y="97814"/>
                            <a:pt x="555254" y="96568"/>
                            <a:pt x="557266" y="95418"/>
                          </a:cubicBezTo>
                          <a:cubicBezTo>
                            <a:pt x="564886" y="90194"/>
                            <a:pt x="571356" y="83389"/>
                            <a:pt x="576963" y="75913"/>
                          </a:cubicBezTo>
                          <a:cubicBezTo>
                            <a:pt x="587794" y="60864"/>
                            <a:pt x="594743" y="42413"/>
                            <a:pt x="601069" y="23435"/>
                          </a:cubicBezTo>
                          <a:lnTo>
                            <a:pt x="607060" y="0"/>
                          </a:lnTo>
                          <a:cubicBezTo>
                            <a:pt x="612044" y="9010"/>
                            <a:pt x="616501" y="18307"/>
                            <a:pt x="620862" y="27748"/>
                          </a:cubicBezTo>
                          <a:cubicBezTo>
                            <a:pt x="620958" y="27988"/>
                            <a:pt x="621150" y="28467"/>
                            <a:pt x="621389" y="28947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59" name="图形 7">
                <a:extLst>
                  <a:ext uri="{FF2B5EF4-FFF2-40B4-BE49-F238E27FC236}">
                    <a16:creationId xmlns:a16="http://schemas.microsoft.com/office/drawing/2014/main" id="{1CC86036-8654-72D4-3F9C-CA7D811CA145}"/>
                  </a:ext>
                </a:extLst>
              </p:cNvPr>
              <p:cNvGrpSpPr/>
              <p:nvPr/>
            </p:nvGrpSpPr>
            <p:grpSpPr>
              <a:xfrm>
                <a:off x="1562724" y="2451147"/>
                <a:ext cx="1168973" cy="1371983"/>
                <a:chOff x="1562724" y="2451147"/>
                <a:chExt cx="1168973" cy="1371983"/>
              </a:xfrm>
            </p:grpSpPr>
            <p:grpSp>
              <p:nvGrpSpPr>
                <p:cNvPr id="160" name="图形 7">
                  <a:extLst>
                    <a:ext uri="{FF2B5EF4-FFF2-40B4-BE49-F238E27FC236}">
                      <a16:creationId xmlns:a16="http://schemas.microsoft.com/office/drawing/2014/main" id="{FBCF0992-2C28-7A12-C03A-10F577FB403F}"/>
                    </a:ext>
                  </a:extLst>
                </p:cNvPr>
                <p:cNvGrpSpPr/>
                <p:nvPr/>
              </p:nvGrpSpPr>
              <p:grpSpPr>
                <a:xfrm>
                  <a:off x="1562724" y="2451147"/>
                  <a:ext cx="1168973" cy="1371983"/>
                  <a:chOff x="1562724" y="2451147"/>
                  <a:chExt cx="1168973" cy="1371983"/>
                </a:xfrm>
              </p:grpSpPr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BB3D86E8-6569-901B-9265-1A105501E50F}"/>
                      </a:ext>
                    </a:extLst>
                  </p:cNvPr>
                  <p:cNvSpPr/>
                  <p:nvPr/>
                </p:nvSpPr>
                <p:spPr>
                  <a:xfrm>
                    <a:off x="1562724" y="2451147"/>
                    <a:ext cx="1168973" cy="1371983"/>
                  </a:xfrm>
                  <a:custGeom>
                    <a:avLst/>
                    <a:gdLst>
                      <a:gd name="connsiteX0" fmla="*/ 3018 w 1168973"/>
                      <a:gd name="connsiteY0" fmla="*/ 514086 h 1371983"/>
                      <a:gd name="connsiteX1" fmla="*/ 205355 w 1168973"/>
                      <a:gd name="connsiteY1" fmla="*/ 360201 h 1371983"/>
                      <a:gd name="connsiteX2" fmla="*/ 280836 w 1168973"/>
                      <a:gd name="connsiteY2" fmla="*/ 325072 h 1371983"/>
                      <a:gd name="connsiteX3" fmla="*/ 406782 w 1168973"/>
                      <a:gd name="connsiteY3" fmla="*/ 210485 h 1371983"/>
                      <a:gd name="connsiteX4" fmla="*/ 445265 w 1168973"/>
                      <a:gd name="connsiteY4" fmla="*/ 138933 h 1371983"/>
                      <a:gd name="connsiteX5" fmla="*/ 488062 w 1168973"/>
                      <a:gd name="connsiteY5" fmla="*/ 59426 h 1371983"/>
                      <a:gd name="connsiteX6" fmla="*/ 598336 w 1168973"/>
                      <a:gd name="connsiteY6" fmla="*/ 0 h 1371983"/>
                      <a:gd name="connsiteX7" fmla="*/ 644009 w 1168973"/>
                      <a:gd name="connsiteY7" fmla="*/ 3211 h 1371983"/>
                      <a:gd name="connsiteX8" fmla="*/ 656469 w 1168973"/>
                      <a:gd name="connsiteY8" fmla="*/ 4457 h 1371983"/>
                      <a:gd name="connsiteX9" fmla="*/ 698642 w 1168973"/>
                      <a:gd name="connsiteY9" fmla="*/ 8914 h 1371983"/>
                      <a:gd name="connsiteX10" fmla="*/ 860579 w 1168973"/>
                      <a:gd name="connsiteY10" fmla="*/ 33260 h 1371983"/>
                      <a:gd name="connsiteX11" fmla="*/ 866858 w 1168973"/>
                      <a:gd name="connsiteY11" fmla="*/ 34410 h 1371983"/>
                      <a:gd name="connsiteX12" fmla="*/ 1008618 w 1168973"/>
                      <a:gd name="connsiteY12" fmla="*/ 140467 h 1371983"/>
                      <a:gd name="connsiteX13" fmla="*/ 1168974 w 1168973"/>
                      <a:gd name="connsiteY13" fmla="*/ 371751 h 1371983"/>
                      <a:gd name="connsiteX14" fmla="*/ 1166530 w 1168973"/>
                      <a:gd name="connsiteY14" fmla="*/ 383205 h 1371983"/>
                      <a:gd name="connsiteX15" fmla="*/ 1136673 w 1168973"/>
                      <a:gd name="connsiteY15" fmla="*/ 536803 h 1371983"/>
                      <a:gd name="connsiteX16" fmla="*/ 714122 w 1168973"/>
                      <a:gd name="connsiteY16" fmla="*/ 1326024 h 1371983"/>
                      <a:gd name="connsiteX17" fmla="*/ 569486 w 1168973"/>
                      <a:gd name="connsiteY17" fmla="*/ 1371983 h 1371983"/>
                      <a:gd name="connsiteX18" fmla="*/ 453604 w 1168973"/>
                      <a:gd name="connsiteY18" fmla="*/ 1323196 h 1371983"/>
                      <a:gd name="connsiteX19" fmla="*/ 362596 w 1168973"/>
                      <a:gd name="connsiteY19" fmla="*/ 1046145 h 1371983"/>
                      <a:gd name="connsiteX20" fmla="*/ 258168 w 1168973"/>
                      <a:gd name="connsiteY20" fmla="*/ 1033109 h 1371983"/>
                      <a:gd name="connsiteX21" fmla="*/ 140370 w 1168973"/>
                      <a:gd name="connsiteY21" fmla="*/ 935391 h 1371983"/>
                      <a:gd name="connsiteX22" fmla="*/ 145833 w 1168973"/>
                      <a:gd name="connsiteY22" fmla="*/ 712925 h 1371983"/>
                      <a:gd name="connsiteX23" fmla="*/ 45144 w 1168973"/>
                      <a:gd name="connsiteY23" fmla="*/ 641518 h 1371983"/>
                      <a:gd name="connsiteX24" fmla="*/ 44760 w 1168973"/>
                      <a:gd name="connsiteY24" fmla="*/ 641853 h 1371983"/>
                      <a:gd name="connsiteX25" fmla="*/ 3018 w 1168973"/>
                      <a:gd name="connsiteY25" fmla="*/ 514086 h 1371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168973" h="1371983">
                        <a:moveTo>
                          <a:pt x="3018" y="514086"/>
                        </a:moveTo>
                        <a:cubicBezTo>
                          <a:pt x="21852" y="436784"/>
                          <a:pt x="123596" y="394323"/>
                          <a:pt x="205355" y="360201"/>
                        </a:cubicBezTo>
                        <a:cubicBezTo>
                          <a:pt x="235356" y="347693"/>
                          <a:pt x="263679" y="335855"/>
                          <a:pt x="280836" y="325072"/>
                        </a:cubicBezTo>
                        <a:cubicBezTo>
                          <a:pt x="329048" y="294688"/>
                          <a:pt x="371414" y="256157"/>
                          <a:pt x="406782" y="210485"/>
                        </a:cubicBezTo>
                        <a:cubicBezTo>
                          <a:pt x="422741" y="189829"/>
                          <a:pt x="433668" y="165100"/>
                          <a:pt x="445265" y="138933"/>
                        </a:cubicBezTo>
                        <a:cubicBezTo>
                          <a:pt x="457151" y="112095"/>
                          <a:pt x="469467" y="84299"/>
                          <a:pt x="488062" y="59426"/>
                        </a:cubicBezTo>
                        <a:cubicBezTo>
                          <a:pt x="519644" y="17205"/>
                          <a:pt x="551610" y="0"/>
                          <a:pt x="598336" y="0"/>
                        </a:cubicBezTo>
                        <a:cubicBezTo>
                          <a:pt x="612714" y="0"/>
                          <a:pt x="627906" y="1534"/>
                          <a:pt x="644009" y="3211"/>
                        </a:cubicBezTo>
                        <a:cubicBezTo>
                          <a:pt x="648034" y="3642"/>
                          <a:pt x="652204" y="4074"/>
                          <a:pt x="656469" y="4457"/>
                        </a:cubicBezTo>
                        <a:cubicBezTo>
                          <a:pt x="670463" y="5799"/>
                          <a:pt x="684648" y="7332"/>
                          <a:pt x="698642" y="8914"/>
                        </a:cubicBezTo>
                        <a:cubicBezTo>
                          <a:pt x="752414" y="15096"/>
                          <a:pt x="805418" y="23052"/>
                          <a:pt x="860579" y="33260"/>
                        </a:cubicBezTo>
                        <a:lnTo>
                          <a:pt x="866858" y="34410"/>
                        </a:lnTo>
                        <a:lnTo>
                          <a:pt x="1008618" y="140467"/>
                        </a:lnTo>
                        <a:lnTo>
                          <a:pt x="1168974" y="371751"/>
                        </a:lnTo>
                        <a:lnTo>
                          <a:pt x="1166530" y="383205"/>
                        </a:lnTo>
                        <a:cubicBezTo>
                          <a:pt x="1155747" y="434148"/>
                          <a:pt x="1146066" y="486338"/>
                          <a:pt x="1136673" y="536803"/>
                        </a:cubicBezTo>
                        <a:cubicBezTo>
                          <a:pt x="1080697" y="837433"/>
                          <a:pt x="1022852" y="1148272"/>
                          <a:pt x="714122" y="1326024"/>
                        </a:cubicBezTo>
                        <a:cubicBezTo>
                          <a:pt x="661118" y="1356504"/>
                          <a:pt x="612474" y="1371983"/>
                          <a:pt x="569486" y="1371983"/>
                        </a:cubicBezTo>
                        <a:cubicBezTo>
                          <a:pt x="524437" y="1371983"/>
                          <a:pt x="485474" y="1355545"/>
                          <a:pt x="453604" y="1323196"/>
                        </a:cubicBezTo>
                        <a:cubicBezTo>
                          <a:pt x="380999" y="1249392"/>
                          <a:pt x="365711" y="1110124"/>
                          <a:pt x="362596" y="1046145"/>
                        </a:cubicBezTo>
                        <a:cubicBezTo>
                          <a:pt x="327275" y="1045570"/>
                          <a:pt x="268088" y="1036464"/>
                          <a:pt x="258168" y="1033109"/>
                        </a:cubicBezTo>
                        <a:cubicBezTo>
                          <a:pt x="207656" y="1016144"/>
                          <a:pt x="165817" y="981446"/>
                          <a:pt x="140370" y="935391"/>
                        </a:cubicBezTo>
                        <a:cubicBezTo>
                          <a:pt x="99825" y="862019"/>
                          <a:pt x="103611" y="776186"/>
                          <a:pt x="145833" y="712925"/>
                        </a:cubicBezTo>
                        <a:cubicBezTo>
                          <a:pt x="98819" y="697781"/>
                          <a:pt x="59329" y="660113"/>
                          <a:pt x="45144" y="641518"/>
                        </a:cubicBezTo>
                        <a:lnTo>
                          <a:pt x="44760" y="641853"/>
                        </a:lnTo>
                        <a:cubicBezTo>
                          <a:pt x="7235" y="597092"/>
                          <a:pt x="-6759" y="554152"/>
                          <a:pt x="3018" y="51408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:a16="http://schemas.microsoft.com/office/drawing/2014/main" id="{FD7553EB-2E23-654F-05DB-A25C528C7779}"/>
                      </a:ext>
                    </a:extLst>
                  </p:cNvPr>
                  <p:cNvSpPr/>
                  <p:nvPr/>
                </p:nvSpPr>
                <p:spPr>
                  <a:xfrm>
                    <a:off x="1589898" y="2478413"/>
                    <a:ext cx="1112661" cy="1317476"/>
                  </a:xfrm>
                  <a:custGeom>
                    <a:avLst/>
                    <a:gdLst>
                      <a:gd name="connsiteX0" fmla="*/ 38338 w 1112661"/>
                      <a:gd name="connsiteY0" fmla="*/ 597095 h 1317476"/>
                      <a:gd name="connsiteX1" fmla="*/ 175689 w 1112661"/>
                      <a:gd name="connsiteY1" fmla="*/ 663040 h 1317476"/>
                      <a:gd name="connsiteX2" fmla="*/ 136918 w 1112661"/>
                      <a:gd name="connsiteY2" fmla="*/ 894946 h 1317476"/>
                      <a:gd name="connsiteX3" fmla="*/ 239573 w 1112661"/>
                      <a:gd name="connsiteY3" fmla="*/ 980060 h 1317476"/>
                      <a:gd name="connsiteX4" fmla="*/ 361780 w 1112661"/>
                      <a:gd name="connsiteY4" fmla="*/ 985907 h 1317476"/>
                      <a:gd name="connsiteX5" fmla="*/ 673290 w 1112661"/>
                      <a:gd name="connsiteY5" fmla="*/ 1275132 h 1317476"/>
                      <a:gd name="connsiteX6" fmla="*/ 840450 w 1112661"/>
                      <a:gd name="connsiteY6" fmla="*/ 1141614 h 1317476"/>
                      <a:gd name="connsiteX7" fmla="*/ 864221 w 1112661"/>
                      <a:gd name="connsiteY7" fmla="*/ 1113914 h 1317476"/>
                      <a:gd name="connsiteX8" fmla="*/ 895228 w 1112661"/>
                      <a:gd name="connsiteY8" fmla="*/ 1072507 h 1317476"/>
                      <a:gd name="connsiteX9" fmla="*/ 918855 w 1112661"/>
                      <a:gd name="connsiteY9" fmla="*/ 1035988 h 1317476"/>
                      <a:gd name="connsiteX10" fmla="*/ 1046813 w 1112661"/>
                      <a:gd name="connsiteY10" fmla="*/ 685612 h 1317476"/>
                      <a:gd name="connsiteX11" fmla="*/ 1047820 w 1112661"/>
                      <a:gd name="connsiteY11" fmla="*/ 680867 h 1317476"/>
                      <a:gd name="connsiteX12" fmla="*/ 1049737 w 1112661"/>
                      <a:gd name="connsiteY12" fmla="*/ 672193 h 1317476"/>
                      <a:gd name="connsiteX13" fmla="*/ 1051510 w 1112661"/>
                      <a:gd name="connsiteY13" fmla="*/ 663902 h 1317476"/>
                      <a:gd name="connsiteX14" fmla="*/ 1066750 w 1112661"/>
                      <a:gd name="connsiteY14" fmla="*/ 588948 h 1317476"/>
                      <a:gd name="connsiteX15" fmla="*/ 1068811 w 1112661"/>
                      <a:gd name="connsiteY15" fmla="*/ 578117 h 1317476"/>
                      <a:gd name="connsiteX16" fmla="*/ 1069482 w 1112661"/>
                      <a:gd name="connsiteY16" fmla="*/ 574715 h 1317476"/>
                      <a:gd name="connsiteX17" fmla="*/ 1072262 w 1112661"/>
                      <a:gd name="connsiteY17" fmla="*/ 560050 h 1317476"/>
                      <a:gd name="connsiteX18" fmla="*/ 1112662 w 1112661"/>
                      <a:gd name="connsiteY18" fmla="*/ 350428 h 1317476"/>
                      <a:gd name="connsiteX19" fmla="*/ 961508 w 1112661"/>
                      <a:gd name="connsiteY19" fmla="*/ 132419 h 1317476"/>
                      <a:gd name="connsiteX20" fmla="*/ 828421 w 1112661"/>
                      <a:gd name="connsiteY20" fmla="*/ 32832 h 1317476"/>
                      <a:gd name="connsiteX21" fmla="*/ 668258 w 1112661"/>
                      <a:gd name="connsiteY21" fmla="*/ 8726 h 1317476"/>
                      <a:gd name="connsiteX22" fmla="*/ 626563 w 1112661"/>
                      <a:gd name="connsiteY22" fmla="*/ 4317 h 1317476"/>
                      <a:gd name="connsiteX23" fmla="*/ 482598 w 1112661"/>
                      <a:gd name="connsiteY23" fmla="*/ 48503 h 1317476"/>
                      <a:gd name="connsiteX24" fmla="*/ 465345 w 1112661"/>
                      <a:gd name="connsiteY24" fmla="*/ 75677 h 1317476"/>
                      <a:gd name="connsiteX25" fmla="*/ 451543 w 1112661"/>
                      <a:gd name="connsiteY25" fmla="*/ 103425 h 1317476"/>
                      <a:gd name="connsiteX26" fmla="*/ 450872 w 1112661"/>
                      <a:gd name="connsiteY26" fmla="*/ 104910 h 1317476"/>
                      <a:gd name="connsiteX27" fmla="*/ 440760 w 1112661"/>
                      <a:gd name="connsiteY27" fmla="*/ 127483 h 1317476"/>
                      <a:gd name="connsiteX28" fmla="*/ 436782 w 1112661"/>
                      <a:gd name="connsiteY28" fmla="*/ 136349 h 1317476"/>
                      <a:gd name="connsiteX29" fmla="*/ 425472 w 1112661"/>
                      <a:gd name="connsiteY29" fmla="*/ 160215 h 1317476"/>
                      <a:gd name="connsiteX30" fmla="*/ 422740 w 1112661"/>
                      <a:gd name="connsiteY30" fmla="*/ 165439 h 1317476"/>
                      <a:gd name="connsiteX31" fmla="*/ 415168 w 1112661"/>
                      <a:gd name="connsiteY31" fmla="*/ 179002 h 1317476"/>
                      <a:gd name="connsiteX32" fmla="*/ 400983 w 1112661"/>
                      <a:gd name="connsiteY32" fmla="*/ 199993 h 1317476"/>
                      <a:gd name="connsiteX33" fmla="*/ 321859 w 1112661"/>
                      <a:gd name="connsiteY33" fmla="*/ 281944 h 1317476"/>
                      <a:gd name="connsiteX34" fmla="*/ 295453 w 1112661"/>
                      <a:gd name="connsiteY34" fmla="*/ 302407 h 1317476"/>
                      <a:gd name="connsiteX35" fmla="*/ 267992 w 1112661"/>
                      <a:gd name="connsiteY35" fmla="*/ 320954 h 1317476"/>
                      <a:gd name="connsiteX36" fmla="*/ 248343 w 1112661"/>
                      <a:gd name="connsiteY36" fmla="*/ 331785 h 1317476"/>
                      <a:gd name="connsiteX37" fmla="*/ 212495 w 1112661"/>
                      <a:gd name="connsiteY37" fmla="*/ 348080 h 1317476"/>
                      <a:gd name="connsiteX38" fmla="*/ 38338 w 1112661"/>
                      <a:gd name="connsiteY38" fmla="*/ 597095 h 1317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112661" h="1317476">
                        <a:moveTo>
                          <a:pt x="38338" y="597095"/>
                        </a:moveTo>
                        <a:cubicBezTo>
                          <a:pt x="38338" y="597095"/>
                          <a:pt x="106343" y="678375"/>
                          <a:pt x="175689" y="663040"/>
                        </a:cubicBezTo>
                        <a:cubicBezTo>
                          <a:pt x="105192" y="719542"/>
                          <a:pt x="94122" y="817548"/>
                          <a:pt x="136918" y="894946"/>
                        </a:cubicBezTo>
                        <a:cubicBezTo>
                          <a:pt x="159443" y="935730"/>
                          <a:pt x="195482" y="965300"/>
                          <a:pt x="239573" y="980060"/>
                        </a:cubicBezTo>
                        <a:cubicBezTo>
                          <a:pt x="247864" y="982840"/>
                          <a:pt x="361589" y="1000668"/>
                          <a:pt x="361780" y="985907"/>
                        </a:cubicBezTo>
                        <a:cubicBezTo>
                          <a:pt x="361780" y="986339"/>
                          <a:pt x="354544" y="1458635"/>
                          <a:pt x="673290" y="1275132"/>
                        </a:cubicBezTo>
                        <a:cubicBezTo>
                          <a:pt x="740432" y="1236504"/>
                          <a:pt x="795210" y="1191503"/>
                          <a:pt x="840450" y="1141614"/>
                        </a:cubicBezTo>
                        <a:cubicBezTo>
                          <a:pt x="848694" y="1132556"/>
                          <a:pt x="856601" y="1123355"/>
                          <a:pt x="864221" y="1113914"/>
                        </a:cubicBezTo>
                        <a:cubicBezTo>
                          <a:pt x="875148" y="1100447"/>
                          <a:pt x="885500" y="1086597"/>
                          <a:pt x="895228" y="1072507"/>
                        </a:cubicBezTo>
                        <a:cubicBezTo>
                          <a:pt x="903471" y="1060526"/>
                          <a:pt x="911379" y="1048353"/>
                          <a:pt x="918855" y="1035988"/>
                        </a:cubicBezTo>
                        <a:cubicBezTo>
                          <a:pt x="982499" y="930698"/>
                          <a:pt x="1018921" y="810983"/>
                          <a:pt x="1046813" y="685612"/>
                        </a:cubicBezTo>
                        <a:cubicBezTo>
                          <a:pt x="1047197" y="684031"/>
                          <a:pt x="1047532" y="682449"/>
                          <a:pt x="1047820" y="680867"/>
                        </a:cubicBezTo>
                        <a:cubicBezTo>
                          <a:pt x="1048539" y="677992"/>
                          <a:pt x="1049114" y="675117"/>
                          <a:pt x="1049737" y="672193"/>
                        </a:cubicBezTo>
                        <a:cubicBezTo>
                          <a:pt x="1050312" y="669414"/>
                          <a:pt x="1050935" y="666634"/>
                          <a:pt x="1051510" y="663902"/>
                        </a:cubicBezTo>
                        <a:cubicBezTo>
                          <a:pt x="1056830" y="639029"/>
                          <a:pt x="1061814" y="614061"/>
                          <a:pt x="1066750" y="588948"/>
                        </a:cubicBezTo>
                        <a:cubicBezTo>
                          <a:pt x="1067469" y="585354"/>
                          <a:pt x="1068140" y="581759"/>
                          <a:pt x="1068811" y="578117"/>
                        </a:cubicBezTo>
                        <a:lnTo>
                          <a:pt x="1069482" y="574715"/>
                        </a:lnTo>
                        <a:cubicBezTo>
                          <a:pt x="1070392" y="569826"/>
                          <a:pt x="1071351" y="564938"/>
                          <a:pt x="1072262" y="560050"/>
                        </a:cubicBezTo>
                        <a:cubicBezTo>
                          <a:pt x="1085489" y="490511"/>
                          <a:pt x="1097901" y="420158"/>
                          <a:pt x="1112662" y="350428"/>
                        </a:cubicBezTo>
                        <a:lnTo>
                          <a:pt x="961508" y="132419"/>
                        </a:lnTo>
                        <a:lnTo>
                          <a:pt x="828421" y="32832"/>
                        </a:lnTo>
                        <a:cubicBezTo>
                          <a:pt x="774267" y="22816"/>
                          <a:pt x="721694" y="14908"/>
                          <a:pt x="668258" y="8726"/>
                        </a:cubicBezTo>
                        <a:cubicBezTo>
                          <a:pt x="654455" y="7144"/>
                          <a:pt x="640605" y="5707"/>
                          <a:pt x="626563" y="4317"/>
                        </a:cubicBezTo>
                        <a:cubicBezTo>
                          <a:pt x="563159" y="-1817"/>
                          <a:pt x="526545" y="-10204"/>
                          <a:pt x="482598" y="48503"/>
                        </a:cubicBezTo>
                        <a:cubicBezTo>
                          <a:pt x="476128" y="57130"/>
                          <a:pt x="470473" y="66235"/>
                          <a:pt x="465345" y="75677"/>
                        </a:cubicBezTo>
                        <a:cubicBezTo>
                          <a:pt x="460361" y="84686"/>
                          <a:pt x="455904" y="93984"/>
                          <a:pt x="451543" y="103425"/>
                        </a:cubicBezTo>
                        <a:cubicBezTo>
                          <a:pt x="451303" y="103904"/>
                          <a:pt x="451112" y="104431"/>
                          <a:pt x="450872" y="104910"/>
                        </a:cubicBezTo>
                        <a:cubicBezTo>
                          <a:pt x="447373" y="112339"/>
                          <a:pt x="444067" y="119911"/>
                          <a:pt x="440760" y="127483"/>
                        </a:cubicBezTo>
                        <a:cubicBezTo>
                          <a:pt x="439466" y="130406"/>
                          <a:pt x="438172" y="133426"/>
                          <a:pt x="436782" y="136349"/>
                        </a:cubicBezTo>
                        <a:cubicBezTo>
                          <a:pt x="433188" y="144400"/>
                          <a:pt x="429450" y="152404"/>
                          <a:pt x="425472" y="160215"/>
                        </a:cubicBezTo>
                        <a:cubicBezTo>
                          <a:pt x="424609" y="161941"/>
                          <a:pt x="423651" y="163714"/>
                          <a:pt x="422740" y="165439"/>
                        </a:cubicBezTo>
                        <a:cubicBezTo>
                          <a:pt x="420344" y="169992"/>
                          <a:pt x="417852" y="174497"/>
                          <a:pt x="415168" y="179002"/>
                        </a:cubicBezTo>
                        <a:cubicBezTo>
                          <a:pt x="410855" y="186238"/>
                          <a:pt x="406206" y="193235"/>
                          <a:pt x="400983" y="199993"/>
                        </a:cubicBezTo>
                        <a:cubicBezTo>
                          <a:pt x="377595" y="230233"/>
                          <a:pt x="351141" y="257694"/>
                          <a:pt x="321859" y="281944"/>
                        </a:cubicBezTo>
                        <a:cubicBezTo>
                          <a:pt x="313281" y="288989"/>
                          <a:pt x="304510" y="295842"/>
                          <a:pt x="295453" y="302407"/>
                        </a:cubicBezTo>
                        <a:cubicBezTo>
                          <a:pt x="286539" y="308877"/>
                          <a:pt x="277337" y="315060"/>
                          <a:pt x="267992" y="320954"/>
                        </a:cubicBezTo>
                        <a:cubicBezTo>
                          <a:pt x="262289" y="324549"/>
                          <a:pt x="255675" y="328191"/>
                          <a:pt x="248343" y="331785"/>
                        </a:cubicBezTo>
                        <a:cubicBezTo>
                          <a:pt x="237704" y="337153"/>
                          <a:pt x="225579" y="342568"/>
                          <a:pt x="212495" y="348080"/>
                        </a:cubicBezTo>
                        <a:cubicBezTo>
                          <a:pt x="100352" y="395860"/>
                          <a:pt x="-79077" y="456772"/>
                          <a:pt x="38338" y="597095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63" name="图形 7">
                  <a:extLst>
                    <a:ext uri="{FF2B5EF4-FFF2-40B4-BE49-F238E27FC236}">
                      <a16:creationId xmlns:a16="http://schemas.microsoft.com/office/drawing/2014/main" id="{F6D24CEB-00F3-BDE2-FA1A-B6B76FF43A51}"/>
                    </a:ext>
                  </a:extLst>
                </p:cNvPr>
                <p:cNvGrpSpPr/>
                <p:nvPr/>
              </p:nvGrpSpPr>
              <p:grpSpPr>
                <a:xfrm>
                  <a:off x="1689238" y="2554281"/>
                  <a:ext cx="973016" cy="1124826"/>
                  <a:chOff x="1689238" y="2554281"/>
                  <a:chExt cx="973016" cy="1124826"/>
                </a:xfrm>
              </p:grpSpPr>
              <p:grpSp>
                <p:nvGrpSpPr>
                  <p:cNvPr id="164" name="图形 7">
                    <a:extLst>
                      <a:ext uri="{FF2B5EF4-FFF2-40B4-BE49-F238E27FC236}">
                        <a16:creationId xmlns:a16="http://schemas.microsoft.com/office/drawing/2014/main" id="{C90E9813-D2CA-B5C6-88CC-491741D0EC40}"/>
                      </a:ext>
                    </a:extLst>
                  </p:cNvPr>
                  <p:cNvGrpSpPr/>
                  <p:nvPr/>
                </p:nvGrpSpPr>
                <p:grpSpPr>
                  <a:xfrm>
                    <a:off x="1689238" y="2931011"/>
                    <a:ext cx="584098" cy="748096"/>
                    <a:chOff x="1689238" y="2931011"/>
                    <a:chExt cx="584098" cy="748096"/>
                  </a:xfrm>
                </p:grpSpPr>
                <p:grpSp>
                  <p:nvGrpSpPr>
                    <p:cNvPr id="165" name="图形 7">
                      <a:extLst>
                        <a:ext uri="{FF2B5EF4-FFF2-40B4-BE49-F238E27FC236}">
                          <a16:creationId xmlns:a16="http://schemas.microsoft.com/office/drawing/2014/main" id="{856FAF83-23A9-E76B-D49A-86FA91B644C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36514" y="3442298"/>
                      <a:ext cx="236823" cy="236809"/>
                      <a:chOff x="2036514" y="3442298"/>
                      <a:chExt cx="236823" cy="236809"/>
                    </a:xfrm>
                  </p:grpSpPr>
                  <p:sp>
                    <p:nvSpPr>
                      <p:cNvPr id="166" name="任意多边形: 形状 165">
                        <a:extLst>
                          <a:ext uri="{FF2B5EF4-FFF2-40B4-BE49-F238E27FC236}">
                            <a16:creationId xmlns:a16="http://schemas.microsoft.com/office/drawing/2014/main" id="{D276BE80-A23B-D5AB-2A0F-FC074E4CF5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36514" y="3442298"/>
                        <a:ext cx="236823" cy="236809"/>
                      </a:xfrm>
                      <a:custGeom>
                        <a:avLst/>
                        <a:gdLst>
                          <a:gd name="connsiteX0" fmla="*/ 2434 w 236823"/>
                          <a:gd name="connsiteY0" fmla="*/ 94627 h 236809"/>
                          <a:gd name="connsiteX1" fmla="*/ 94641 w 236823"/>
                          <a:gd name="connsiteY1" fmla="*/ 234375 h 236809"/>
                          <a:gd name="connsiteX2" fmla="*/ 234389 w 236823"/>
                          <a:gd name="connsiteY2" fmla="*/ 142168 h 236809"/>
                          <a:gd name="connsiteX3" fmla="*/ 142182 w 236823"/>
                          <a:gd name="connsiteY3" fmla="*/ 2421 h 236809"/>
                          <a:gd name="connsiteX4" fmla="*/ 2434 w 236823"/>
                          <a:gd name="connsiteY4" fmla="*/ 94627 h 2368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36823" h="236809">
                            <a:moveTo>
                              <a:pt x="2434" y="94627"/>
                            </a:moveTo>
                            <a:cubicBezTo>
                              <a:pt x="-10697" y="158702"/>
                              <a:pt x="30614" y="221244"/>
                              <a:pt x="94641" y="234375"/>
                            </a:cubicBezTo>
                            <a:cubicBezTo>
                              <a:pt x="158668" y="247506"/>
                              <a:pt x="221258" y="206195"/>
                              <a:pt x="234389" y="142168"/>
                            </a:cubicBezTo>
                            <a:cubicBezTo>
                              <a:pt x="247520" y="78141"/>
                              <a:pt x="206209" y="15552"/>
                              <a:pt x="142182" y="2421"/>
                            </a:cubicBezTo>
                            <a:cubicBezTo>
                              <a:pt x="78155" y="-10663"/>
                              <a:pt x="15566" y="30600"/>
                              <a:pt x="2434" y="94627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67" name="任意多边形: 形状 166">
                        <a:extLst>
                          <a:ext uri="{FF2B5EF4-FFF2-40B4-BE49-F238E27FC236}">
                            <a16:creationId xmlns:a16="http://schemas.microsoft.com/office/drawing/2014/main" id="{E43A9A4E-CF55-A073-21F3-8AC05B89977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68277" y="3474081"/>
                        <a:ext cx="173312" cy="173325"/>
                      </a:xfrm>
                      <a:custGeom>
                        <a:avLst/>
                        <a:gdLst>
                          <a:gd name="connsiteX0" fmla="*/ 1775 w 173312"/>
                          <a:gd name="connsiteY0" fmla="*/ 69266 h 173325"/>
                          <a:gd name="connsiteX1" fmla="*/ 69253 w 173312"/>
                          <a:gd name="connsiteY1" fmla="*/ 171537 h 173325"/>
                          <a:gd name="connsiteX2" fmla="*/ 171524 w 173312"/>
                          <a:gd name="connsiteY2" fmla="*/ 104059 h 173325"/>
                          <a:gd name="connsiteX3" fmla="*/ 104046 w 173312"/>
                          <a:gd name="connsiteY3" fmla="*/ 1789 h 173325"/>
                          <a:gd name="connsiteX4" fmla="*/ 1775 w 173312"/>
                          <a:gd name="connsiteY4" fmla="*/ 69266 h 1733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73312" h="173325">
                            <a:moveTo>
                              <a:pt x="1775" y="69266"/>
                            </a:moveTo>
                            <a:cubicBezTo>
                              <a:pt x="-7810" y="116137"/>
                              <a:pt x="22382" y="161952"/>
                              <a:pt x="69253" y="171537"/>
                            </a:cubicBezTo>
                            <a:cubicBezTo>
                              <a:pt x="116123" y="181170"/>
                              <a:pt x="161891" y="150930"/>
                              <a:pt x="171524" y="104059"/>
                            </a:cubicBezTo>
                            <a:cubicBezTo>
                              <a:pt x="181156" y="57189"/>
                              <a:pt x="150916" y="11374"/>
                              <a:pt x="104046" y="1789"/>
                            </a:cubicBezTo>
                            <a:cubicBezTo>
                              <a:pt x="57176" y="-7844"/>
                              <a:pt x="11408" y="22396"/>
                              <a:pt x="1775" y="69266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68" name="任意多边形: 形状 167">
                        <a:extLst>
                          <a:ext uri="{FF2B5EF4-FFF2-40B4-BE49-F238E27FC236}">
                            <a16:creationId xmlns:a16="http://schemas.microsoft.com/office/drawing/2014/main" id="{6F04E01F-0026-DE24-3329-76B4469CC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98847" y="3504666"/>
                        <a:ext cx="112109" cy="112157"/>
                      </a:xfrm>
                      <a:custGeom>
                        <a:avLst/>
                        <a:gdLst>
                          <a:gd name="connsiteX0" fmla="*/ 1157 w 112109"/>
                          <a:gd name="connsiteY0" fmla="*/ 44816 h 112157"/>
                          <a:gd name="connsiteX1" fmla="*/ 44816 w 112109"/>
                          <a:gd name="connsiteY1" fmla="*/ 111000 h 112157"/>
                          <a:gd name="connsiteX2" fmla="*/ 110952 w 112109"/>
                          <a:gd name="connsiteY2" fmla="*/ 67341 h 112157"/>
                          <a:gd name="connsiteX3" fmla="*/ 67293 w 112109"/>
                          <a:gd name="connsiteY3" fmla="*/ 1157 h 112157"/>
                          <a:gd name="connsiteX4" fmla="*/ 1157 w 112109"/>
                          <a:gd name="connsiteY4" fmla="*/ 44816 h 1121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12109" h="112157">
                            <a:moveTo>
                              <a:pt x="1157" y="44816"/>
                            </a:moveTo>
                            <a:cubicBezTo>
                              <a:pt x="-5073" y="75152"/>
                              <a:pt x="14480" y="104770"/>
                              <a:pt x="44816" y="111000"/>
                            </a:cubicBezTo>
                            <a:cubicBezTo>
                              <a:pt x="75153" y="117230"/>
                              <a:pt x="104770" y="97677"/>
                              <a:pt x="110952" y="67341"/>
                            </a:cubicBezTo>
                            <a:cubicBezTo>
                              <a:pt x="117182" y="37005"/>
                              <a:pt x="97629" y="7387"/>
                              <a:pt x="67293" y="1157"/>
                            </a:cubicBezTo>
                            <a:cubicBezTo>
                              <a:pt x="37005" y="-5073"/>
                              <a:pt x="7387" y="14480"/>
                              <a:pt x="1157" y="44816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69" name="任意多边形: 形状 168">
                        <a:extLst>
                          <a:ext uri="{FF2B5EF4-FFF2-40B4-BE49-F238E27FC236}">
                            <a16:creationId xmlns:a16="http://schemas.microsoft.com/office/drawing/2014/main" id="{B21F6EAB-E80C-7156-F541-6482222970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85536" y="3470413"/>
                        <a:ext cx="65117" cy="65115"/>
                      </a:xfrm>
                      <a:custGeom>
                        <a:avLst/>
                        <a:gdLst>
                          <a:gd name="connsiteX0" fmla="*/ 666 w 65117"/>
                          <a:gd name="connsiteY0" fmla="*/ 26016 h 65115"/>
                          <a:gd name="connsiteX1" fmla="*/ 26018 w 65117"/>
                          <a:gd name="connsiteY1" fmla="*/ 64452 h 65115"/>
                          <a:gd name="connsiteX2" fmla="*/ 64454 w 65117"/>
                          <a:gd name="connsiteY2" fmla="*/ 39099 h 65115"/>
                          <a:gd name="connsiteX3" fmla="*/ 39101 w 65117"/>
                          <a:gd name="connsiteY3" fmla="*/ 664 h 65115"/>
                          <a:gd name="connsiteX4" fmla="*/ 666 w 65117"/>
                          <a:gd name="connsiteY4" fmla="*/ 26016 h 651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5117" h="65115">
                            <a:moveTo>
                              <a:pt x="666" y="26016"/>
                            </a:moveTo>
                            <a:cubicBezTo>
                              <a:pt x="-2928" y="43604"/>
                              <a:pt x="8382" y="60809"/>
                              <a:pt x="26018" y="64452"/>
                            </a:cubicBezTo>
                            <a:cubicBezTo>
                              <a:pt x="43654" y="68046"/>
                              <a:pt x="60859" y="56688"/>
                              <a:pt x="64454" y="39099"/>
                            </a:cubicBezTo>
                            <a:cubicBezTo>
                              <a:pt x="68048" y="21511"/>
                              <a:pt x="56690" y="4306"/>
                              <a:pt x="39101" y="664"/>
                            </a:cubicBezTo>
                            <a:cubicBezTo>
                              <a:pt x="21465" y="-2930"/>
                              <a:pt x="4260" y="8428"/>
                              <a:pt x="666" y="2601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70" name="图形 7">
                      <a:extLst>
                        <a:ext uri="{FF2B5EF4-FFF2-40B4-BE49-F238E27FC236}">
                          <a16:creationId xmlns:a16="http://schemas.microsoft.com/office/drawing/2014/main" id="{DA6D85D6-E02E-57AF-A723-6030D099BAB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03108" y="3172647"/>
                      <a:ext cx="196211" cy="196211"/>
                      <a:chOff x="1803108" y="3172647"/>
                      <a:chExt cx="196211" cy="196211"/>
                    </a:xfrm>
                  </p:grpSpPr>
                  <p:sp>
                    <p:nvSpPr>
                      <p:cNvPr id="171" name="任意多边形: 形状 170">
                        <a:extLst>
                          <a:ext uri="{FF2B5EF4-FFF2-40B4-BE49-F238E27FC236}">
                            <a16:creationId xmlns:a16="http://schemas.microsoft.com/office/drawing/2014/main" id="{A80384F2-1B09-F050-A43E-779A86DD43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3108" y="3172647"/>
                        <a:ext cx="196211" cy="196211"/>
                      </a:xfrm>
                      <a:custGeom>
                        <a:avLst/>
                        <a:gdLst>
                          <a:gd name="connsiteX0" fmla="*/ 2017 w 196211"/>
                          <a:gd name="connsiteY0" fmla="*/ 78409 h 196211"/>
                          <a:gd name="connsiteX1" fmla="*/ 78409 w 196211"/>
                          <a:gd name="connsiteY1" fmla="*/ 194195 h 196211"/>
                          <a:gd name="connsiteX2" fmla="*/ 194194 w 196211"/>
                          <a:gd name="connsiteY2" fmla="*/ 117803 h 196211"/>
                          <a:gd name="connsiteX3" fmla="*/ 117803 w 196211"/>
                          <a:gd name="connsiteY3" fmla="*/ 2017 h 196211"/>
                          <a:gd name="connsiteX4" fmla="*/ 2017 w 196211"/>
                          <a:gd name="connsiteY4" fmla="*/ 78409 h 1962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6211" h="196211">
                            <a:moveTo>
                              <a:pt x="2017" y="78409"/>
                            </a:moveTo>
                            <a:cubicBezTo>
                              <a:pt x="-8862" y="131461"/>
                              <a:pt x="25356" y="183316"/>
                              <a:pt x="78409" y="194195"/>
                            </a:cubicBezTo>
                            <a:cubicBezTo>
                              <a:pt x="131461" y="205073"/>
                              <a:pt x="183315" y="170855"/>
                              <a:pt x="194194" y="117803"/>
                            </a:cubicBezTo>
                            <a:cubicBezTo>
                              <a:pt x="205073" y="64750"/>
                              <a:pt x="170855" y="12896"/>
                              <a:pt x="117803" y="2017"/>
                            </a:cubicBezTo>
                            <a:cubicBezTo>
                              <a:pt x="64750" y="-8862"/>
                              <a:pt x="12896" y="25356"/>
                              <a:pt x="2017" y="78409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2" name="任意多边形: 形状 171">
                        <a:extLst>
                          <a:ext uri="{FF2B5EF4-FFF2-40B4-BE49-F238E27FC236}">
                            <a16:creationId xmlns:a16="http://schemas.microsoft.com/office/drawing/2014/main" id="{65FEA957-EC75-B444-EE39-5D115649E3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29433" y="3199004"/>
                        <a:ext cx="143560" cy="143576"/>
                      </a:xfrm>
                      <a:custGeom>
                        <a:avLst/>
                        <a:gdLst>
                          <a:gd name="connsiteX0" fmla="*/ 1475 w 143560"/>
                          <a:gd name="connsiteY0" fmla="*/ 57371 h 143576"/>
                          <a:gd name="connsiteX1" fmla="*/ 57355 w 143560"/>
                          <a:gd name="connsiteY1" fmla="*/ 142101 h 143576"/>
                          <a:gd name="connsiteX2" fmla="*/ 142086 w 143560"/>
                          <a:gd name="connsiteY2" fmla="*/ 86221 h 143576"/>
                          <a:gd name="connsiteX3" fmla="*/ 86206 w 143560"/>
                          <a:gd name="connsiteY3" fmla="*/ 1491 h 143576"/>
                          <a:gd name="connsiteX4" fmla="*/ 1475 w 143560"/>
                          <a:gd name="connsiteY4" fmla="*/ 57371 h 1435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3560" h="143576">
                            <a:moveTo>
                              <a:pt x="1475" y="57371"/>
                            </a:moveTo>
                            <a:cubicBezTo>
                              <a:pt x="-6480" y="96190"/>
                              <a:pt x="18536" y="134146"/>
                              <a:pt x="57355" y="142101"/>
                            </a:cubicBezTo>
                            <a:cubicBezTo>
                              <a:pt x="96174" y="150057"/>
                              <a:pt x="134130" y="125040"/>
                              <a:pt x="142086" y="86221"/>
                            </a:cubicBezTo>
                            <a:cubicBezTo>
                              <a:pt x="150041" y="47403"/>
                              <a:pt x="125025" y="9446"/>
                              <a:pt x="86206" y="1491"/>
                            </a:cubicBezTo>
                            <a:cubicBezTo>
                              <a:pt x="47387" y="-6512"/>
                              <a:pt x="9431" y="18504"/>
                              <a:pt x="1475" y="57371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3" name="任意多边形: 形状 172">
                        <a:extLst>
                          <a:ext uri="{FF2B5EF4-FFF2-40B4-BE49-F238E27FC236}">
                            <a16:creationId xmlns:a16="http://schemas.microsoft.com/office/drawing/2014/main" id="{D02754DB-557C-1274-6930-3ADE261D6A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54783" y="3224323"/>
                        <a:ext cx="92921" cy="92907"/>
                      </a:xfrm>
                      <a:custGeom>
                        <a:avLst/>
                        <a:gdLst>
                          <a:gd name="connsiteX0" fmla="*/ 950 w 92921"/>
                          <a:gd name="connsiteY0" fmla="*/ 37132 h 92907"/>
                          <a:gd name="connsiteX1" fmla="*/ 37133 w 92921"/>
                          <a:gd name="connsiteY1" fmla="*/ 91958 h 92907"/>
                          <a:gd name="connsiteX2" fmla="*/ 91958 w 92921"/>
                          <a:gd name="connsiteY2" fmla="*/ 55775 h 92907"/>
                          <a:gd name="connsiteX3" fmla="*/ 55775 w 92921"/>
                          <a:gd name="connsiteY3" fmla="*/ 950 h 92907"/>
                          <a:gd name="connsiteX4" fmla="*/ 950 w 92921"/>
                          <a:gd name="connsiteY4" fmla="*/ 37132 h 9290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2921" h="92907">
                            <a:moveTo>
                              <a:pt x="950" y="37132"/>
                            </a:moveTo>
                            <a:cubicBezTo>
                              <a:pt x="-4178" y="62245"/>
                              <a:pt x="11972" y="86783"/>
                              <a:pt x="37133" y="91958"/>
                            </a:cubicBezTo>
                            <a:cubicBezTo>
                              <a:pt x="62245" y="97086"/>
                              <a:pt x="86782" y="80936"/>
                              <a:pt x="91958" y="55775"/>
                            </a:cubicBezTo>
                            <a:cubicBezTo>
                              <a:pt x="97134" y="30663"/>
                              <a:pt x="80936" y="6125"/>
                              <a:pt x="55775" y="950"/>
                            </a:cubicBezTo>
                            <a:cubicBezTo>
                              <a:pt x="30615" y="-4178"/>
                              <a:pt x="6077" y="11972"/>
                              <a:pt x="950" y="37132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4" name="任意多边形: 形状 173">
                        <a:extLst>
                          <a:ext uri="{FF2B5EF4-FFF2-40B4-BE49-F238E27FC236}">
                            <a16:creationId xmlns:a16="http://schemas.microsoft.com/office/drawing/2014/main" id="{F0215CF9-6F4C-5598-6A6F-3D9A7377FD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43730" y="3195953"/>
                        <a:ext cx="53910" cy="53926"/>
                      </a:xfrm>
                      <a:custGeom>
                        <a:avLst/>
                        <a:gdLst>
                          <a:gd name="connsiteX0" fmla="*/ 549 w 53910"/>
                          <a:gd name="connsiteY0" fmla="*/ 21555 h 53926"/>
                          <a:gd name="connsiteX1" fmla="*/ 21540 w 53910"/>
                          <a:gd name="connsiteY1" fmla="*/ 53377 h 53926"/>
                          <a:gd name="connsiteX2" fmla="*/ 53362 w 53910"/>
                          <a:gd name="connsiteY2" fmla="*/ 32386 h 53926"/>
                          <a:gd name="connsiteX3" fmla="*/ 32371 w 53910"/>
                          <a:gd name="connsiteY3" fmla="*/ 564 h 53926"/>
                          <a:gd name="connsiteX4" fmla="*/ 549 w 53910"/>
                          <a:gd name="connsiteY4" fmla="*/ 21555 h 53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3910" h="53926">
                            <a:moveTo>
                              <a:pt x="549" y="21555"/>
                            </a:moveTo>
                            <a:cubicBezTo>
                              <a:pt x="-2423" y="36124"/>
                              <a:pt x="6971" y="50406"/>
                              <a:pt x="21540" y="53377"/>
                            </a:cubicBezTo>
                            <a:cubicBezTo>
                              <a:pt x="36109" y="56349"/>
                              <a:pt x="50390" y="46955"/>
                              <a:pt x="53362" y="32386"/>
                            </a:cubicBezTo>
                            <a:cubicBezTo>
                              <a:pt x="56333" y="17817"/>
                              <a:pt x="46940" y="3536"/>
                              <a:pt x="32371" y="564"/>
                            </a:cubicBezTo>
                            <a:cubicBezTo>
                              <a:pt x="17802" y="-2455"/>
                              <a:pt x="3520" y="6939"/>
                              <a:pt x="549" y="21555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175" name="图形 7">
                      <a:extLst>
                        <a:ext uri="{FF2B5EF4-FFF2-40B4-BE49-F238E27FC236}">
                          <a16:creationId xmlns:a16="http://schemas.microsoft.com/office/drawing/2014/main" id="{F97BCB8A-252A-D852-BF78-0D44441D86B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89238" y="2931011"/>
                      <a:ext cx="135827" cy="135875"/>
                      <a:chOff x="1689238" y="2931011"/>
                      <a:chExt cx="135827" cy="135875"/>
                    </a:xfrm>
                  </p:grpSpPr>
                  <p:sp>
                    <p:nvSpPr>
                      <p:cNvPr id="176" name="任意多边形: 形状 175">
                        <a:extLst>
                          <a:ext uri="{FF2B5EF4-FFF2-40B4-BE49-F238E27FC236}">
                            <a16:creationId xmlns:a16="http://schemas.microsoft.com/office/drawing/2014/main" id="{63F5204B-EE8B-3540-FA58-4F93C67E8A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89238" y="2931011"/>
                        <a:ext cx="135827" cy="135875"/>
                      </a:xfrm>
                      <a:custGeom>
                        <a:avLst/>
                        <a:gdLst>
                          <a:gd name="connsiteX0" fmla="*/ 1394 w 135827"/>
                          <a:gd name="connsiteY0" fmla="*/ 54303 h 135875"/>
                          <a:gd name="connsiteX1" fmla="*/ 54303 w 135827"/>
                          <a:gd name="connsiteY1" fmla="*/ 134481 h 135875"/>
                          <a:gd name="connsiteX2" fmla="*/ 134433 w 135827"/>
                          <a:gd name="connsiteY2" fmla="*/ 81572 h 135875"/>
                          <a:gd name="connsiteX3" fmla="*/ 81524 w 135827"/>
                          <a:gd name="connsiteY3" fmla="*/ 1395 h 135875"/>
                          <a:gd name="connsiteX4" fmla="*/ 1394 w 135827"/>
                          <a:gd name="connsiteY4" fmla="*/ 54303 h 1358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35827" h="135875">
                            <a:moveTo>
                              <a:pt x="1394" y="54303"/>
                            </a:moveTo>
                            <a:cubicBezTo>
                              <a:pt x="-6130" y="91061"/>
                              <a:pt x="17545" y="126957"/>
                              <a:pt x="54303" y="134481"/>
                            </a:cubicBezTo>
                            <a:cubicBezTo>
                              <a:pt x="91061" y="142005"/>
                              <a:pt x="126909" y="118330"/>
                              <a:pt x="134433" y="81572"/>
                            </a:cubicBezTo>
                            <a:cubicBezTo>
                              <a:pt x="141957" y="44862"/>
                              <a:pt x="118282" y="8967"/>
                              <a:pt x="81524" y="1395"/>
                            </a:cubicBezTo>
                            <a:cubicBezTo>
                              <a:pt x="44814" y="-6130"/>
                              <a:pt x="8919" y="17545"/>
                              <a:pt x="1394" y="54303"/>
                            </a:cubicBezTo>
                            <a:close/>
                          </a:path>
                        </a:pathLst>
                      </a:custGeom>
                      <a:solidFill>
                        <a:srgbClr val="C1020B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7" name="任意多边形: 形状 176">
                        <a:extLst>
                          <a:ext uri="{FF2B5EF4-FFF2-40B4-BE49-F238E27FC236}">
                            <a16:creationId xmlns:a16="http://schemas.microsoft.com/office/drawing/2014/main" id="{8FBD817C-71F9-D5D2-8DFD-88587406944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07438" y="2949212"/>
                        <a:ext cx="99379" cy="99427"/>
                      </a:xfrm>
                      <a:custGeom>
                        <a:avLst/>
                        <a:gdLst>
                          <a:gd name="connsiteX0" fmla="*/ 1023 w 99379"/>
                          <a:gd name="connsiteY0" fmla="*/ 39744 h 99427"/>
                          <a:gd name="connsiteX1" fmla="*/ 39698 w 99379"/>
                          <a:gd name="connsiteY1" fmla="*/ 98404 h 99427"/>
                          <a:gd name="connsiteX2" fmla="*/ 98358 w 99379"/>
                          <a:gd name="connsiteY2" fmla="*/ 59681 h 99427"/>
                          <a:gd name="connsiteX3" fmla="*/ 59635 w 99379"/>
                          <a:gd name="connsiteY3" fmla="*/ 1021 h 99427"/>
                          <a:gd name="connsiteX4" fmla="*/ 1023 w 99379"/>
                          <a:gd name="connsiteY4" fmla="*/ 39744 h 994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9379" h="99427">
                            <a:moveTo>
                              <a:pt x="1023" y="39744"/>
                            </a:moveTo>
                            <a:cubicBezTo>
                              <a:pt x="-4488" y="66630"/>
                              <a:pt x="12813" y="92893"/>
                              <a:pt x="39698" y="98404"/>
                            </a:cubicBezTo>
                            <a:cubicBezTo>
                              <a:pt x="66584" y="103915"/>
                              <a:pt x="92847" y="86615"/>
                              <a:pt x="98358" y="59681"/>
                            </a:cubicBezTo>
                            <a:cubicBezTo>
                              <a:pt x="103869" y="32795"/>
                              <a:pt x="86521" y="6533"/>
                              <a:pt x="59635" y="1021"/>
                            </a:cubicBezTo>
                            <a:cubicBezTo>
                              <a:pt x="32749" y="-4490"/>
                              <a:pt x="6535" y="12859"/>
                              <a:pt x="1023" y="39744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8" name="任意多边形: 形状 177">
                        <a:extLst>
                          <a:ext uri="{FF2B5EF4-FFF2-40B4-BE49-F238E27FC236}">
                            <a16:creationId xmlns:a16="http://schemas.microsoft.com/office/drawing/2014/main" id="{A74EA825-BDB5-D41C-6A0B-D1006A53C25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25009" y="2966749"/>
                        <a:ext cx="64286" cy="64316"/>
                      </a:xfrm>
                      <a:custGeom>
                        <a:avLst/>
                        <a:gdLst>
                          <a:gd name="connsiteX0" fmla="*/ 657 w 64286"/>
                          <a:gd name="connsiteY0" fmla="*/ 25705 h 64316"/>
                          <a:gd name="connsiteX1" fmla="*/ 25673 w 64286"/>
                          <a:gd name="connsiteY1" fmla="*/ 63662 h 64316"/>
                          <a:gd name="connsiteX2" fmla="*/ 63630 w 64286"/>
                          <a:gd name="connsiteY2" fmla="*/ 38597 h 64316"/>
                          <a:gd name="connsiteX3" fmla="*/ 38613 w 64286"/>
                          <a:gd name="connsiteY3" fmla="*/ 641 h 64316"/>
                          <a:gd name="connsiteX4" fmla="*/ 657 w 64286"/>
                          <a:gd name="connsiteY4" fmla="*/ 25705 h 6431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64286" h="64316">
                            <a:moveTo>
                              <a:pt x="657" y="25705"/>
                            </a:moveTo>
                            <a:cubicBezTo>
                              <a:pt x="-2890" y="43102"/>
                              <a:pt x="8277" y="60068"/>
                              <a:pt x="25673" y="63662"/>
                            </a:cubicBezTo>
                            <a:cubicBezTo>
                              <a:pt x="43070" y="67208"/>
                              <a:pt x="60035" y="55994"/>
                              <a:pt x="63630" y="38597"/>
                            </a:cubicBezTo>
                            <a:cubicBezTo>
                              <a:pt x="67176" y="21201"/>
                              <a:pt x="56010" y="4235"/>
                              <a:pt x="38613" y="641"/>
                            </a:cubicBezTo>
                            <a:cubicBezTo>
                              <a:pt x="21216" y="-2857"/>
                              <a:pt x="4203" y="8309"/>
                              <a:pt x="657" y="25705"/>
                            </a:cubicBezTo>
                            <a:close/>
                          </a:path>
                        </a:pathLst>
                      </a:custGeom>
                      <a:solidFill>
                        <a:srgbClr val="571804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179" name="任意多边形: 形状 178">
                        <a:extLst>
                          <a:ext uri="{FF2B5EF4-FFF2-40B4-BE49-F238E27FC236}">
                            <a16:creationId xmlns:a16="http://schemas.microsoft.com/office/drawing/2014/main" id="{72FAC4C0-0C49-B979-A1AF-72C9B9CAB7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17330" y="2947121"/>
                        <a:ext cx="37327" cy="37374"/>
                      </a:xfrm>
                      <a:custGeom>
                        <a:avLst/>
                        <a:gdLst>
                          <a:gd name="connsiteX0" fmla="*/ 380 w 37327"/>
                          <a:gd name="connsiteY0" fmla="*/ 14949 h 37374"/>
                          <a:gd name="connsiteX1" fmla="*/ 14902 w 37327"/>
                          <a:gd name="connsiteY1" fmla="*/ 36995 h 37374"/>
                          <a:gd name="connsiteX2" fmla="*/ 36947 w 37327"/>
                          <a:gd name="connsiteY2" fmla="*/ 22426 h 37374"/>
                          <a:gd name="connsiteX3" fmla="*/ 22378 w 37327"/>
                          <a:gd name="connsiteY3" fmla="*/ 380 h 37374"/>
                          <a:gd name="connsiteX4" fmla="*/ 380 w 37327"/>
                          <a:gd name="connsiteY4" fmla="*/ 14949 h 373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7327" h="37374">
                            <a:moveTo>
                              <a:pt x="380" y="14949"/>
                            </a:moveTo>
                            <a:cubicBezTo>
                              <a:pt x="-1680" y="25061"/>
                              <a:pt x="4837" y="34934"/>
                              <a:pt x="14902" y="36995"/>
                            </a:cubicBezTo>
                            <a:cubicBezTo>
                              <a:pt x="25014" y="39055"/>
                              <a:pt x="34886" y="32538"/>
                              <a:pt x="36947" y="22426"/>
                            </a:cubicBezTo>
                            <a:cubicBezTo>
                              <a:pt x="39008" y="12314"/>
                              <a:pt x="32490" y="2489"/>
                              <a:pt x="22378" y="380"/>
                            </a:cubicBezTo>
                            <a:cubicBezTo>
                              <a:pt x="12362" y="-1681"/>
                              <a:pt x="2489" y="4837"/>
                              <a:pt x="380" y="1494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180" name="图形 7">
                    <a:extLst>
                      <a:ext uri="{FF2B5EF4-FFF2-40B4-BE49-F238E27FC236}">
                        <a16:creationId xmlns:a16="http://schemas.microsoft.com/office/drawing/2014/main" id="{411D98B4-C684-9963-C178-A48D2A640D2A}"/>
                      </a:ext>
                    </a:extLst>
                  </p:cNvPr>
                  <p:cNvGrpSpPr/>
                  <p:nvPr/>
                </p:nvGrpSpPr>
                <p:grpSpPr>
                  <a:xfrm>
                    <a:off x="1802537" y="2759973"/>
                    <a:ext cx="705928" cy="860149"/>
                    <a:chOff x="1802537" y="2759973"/>
                    <a:chExt cx="705928" cy="860149"/>
                  </a:xfrm>
                  <a:solidFill>
                    <a:srgbClr val="C1020B"/>
                  </a:solidFill>
                </p:grpSpPr>
                <p:sp>
                  <p:nvSpPr>
                    <p:cNvPr id="181" name="任意多边形: 形状 180">
                      <a:extLst>
                        <a:ext uri="{FF2B5EF4-FFF2-40B4-BE49-F238E27FC236}">
                          <a16:creationId xmlns:a16="http://schemas.microsoft.com/office/drawing/2014/main" id="{974C06DE-E6AE-F9B5-8CAC-E84E99F1F9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02537" y="2809958"/>
                      <a:ext cx="651342" cy="810164"/>
                    </a:xfrm>
                    <a:custGeom>
                      <a:avLst/>
                      <a:gdLst>
                        <a:gd name="connsiteX0" fmla="*/ 0 w 651342"/>
                        <a:gd name="connsiteY0" fmla="*/ 16342 h 810164"/>
                        <a:gd name="connsiteX1" fmla="*/ 17445 w 651342"/>
                        <a:gd name="connsiteY1" fmla="*/ 26742 h 810164"/>
                        <a:gd name="connsiteX2" fmla="*/ 34074 w 651342"/>
                        <a:gd name="connsiteY2" fmla="*/ 41982 h 810164"/>
                        <a:gd name="connsiteX3" fmla="*/ 37477 w 651342"/>
                        <a:gd name="connsiteY3" fmla="*/ 46439 h 810164"/>
                        <a:gd name="connsiteX4" fmla="*/ 40352 w 651342"/>
                        <a:gd name="connsiteY4" fmla="*/ 51279 h 810164"/>
                        <a:gd name="connsiteX5" fmla="*/ 41119 w 651342"/>
                        <a:gd name="connsiteY5" fmla="*/ 52525 h 810164"/>
                        <a:gd name="connsiteX6" fmla="*/ 41263 w 651342"/>
                        <a:gd name="connsiteY6" fmla="*/ 52813 h 810164"/>
                        <a:gd name="connsiteX7" fmla="*/ 41359 w 651342"/>
                        <a:gd name="connsiteY7" fmla="*/ 53100 h 810164"/>
                        <a:gd name="connsiteX8" fmla="*/ 42845 w 651342"/>
                        <a:gd name="connsiteY8" fmla="*/ 56359 h 810164"/>
                        <a:gd name="connsiteX9" fmla="*/ 44330 w 651342"/>
                        <a:gd name="connsiteY9" fmla="*/ 59666 h 810164"/>
                        <a:gd name="connsiteX10" fmla="*/ 45097 w 651342"/>
                        <a:gd name="connsiteY10" fmla="*/ 62158 h 810164"/>
                        <a:gd name="connsiteX11" fmla="*/ 46487 w 651342"/>
                        <a:gd name="connsiteY11" fmla="*/ 67190 h 810164"/>
                        <a:gd name="connsiteX12" fmla="*/ 47877 w 651342"/>
                        <a:gd name="connsiteY12" fmla="*/ 73324 h 810164"/>
                        <a:gd name="connsiteX13" fmla="*/ 49794 w 651342"/>
                        <a:gd name="connsiteY13" fmla="*/ 86695 h 810164"/>
                        <a:gd name="connsiteX14" fmla="*/ 52861 w 651342"/>
                        <a:gd name="connsiteY14" fmla="*/ 116696 h 810164"/>
                        <a:gd name="connsiteX15" fmla="*/ 59522 w 651342"/>
                        <a:gd name="connsiteY15" fmla="*/ 150339 h 810164"/>
                        <a:gd name="connsiteX16" fmla="*/ 79555 w 651342"/>
                        <a:gd name="connsiteY16" fmla="*/ 183599 h 810164"/>
                        <a:gd name="connsiteX17" fmla="*/ 87318 w 651342"/>
                        <a:gd name="connsiteY17" fmla="*/ 190021 h 810164"/>
                        <a:gd name="connsiteX18" fmla="*/ 88277 w 651342"/>
                        <a:gd name="connsiteY18" fmla="*/ 190788 h 810164"/>
                        <a:gd name="connsiteX19" fmla="*/ 88708 w 651342"/>
                        <a:gd name="connsiteY19" fmla="*/ 191123 h 810164"/>
                        <a:gd name="connsiteX20" fmla="*/ 90050 w 651342"/>
                        <a:gd name="connsiteY20" fmla="*/ 192034 h 810164"/>
                        <a:gd name="connsiteX21" fmla="*/ 91775 w 651342"/>
                        <a:gd name="connsiteY21" fmla="*/ 193040 h 810164"/>
                        <a:gd name="connsiteX22" fmla="*/ 95370 w 651342"/>
                        <a:gd name="connsiteY22" fmla="*/ 195053 h 810164"/>
                        <a:gd name="connsiteX23" fmla="*/ 99827 w 651342"/>
                        <a:gd name="connsiteY23" fmla="*/ 197209 h 810164"/>
                        <a:gd name="connsiteX24" fmla="*/ 104907 w 651342"/>
                        <a:gd name="connsiteY24" fmla="*/ 199270 h 810164"/>
                        <a:gd name="connsiteX25" fmla="*/ 114300 w 651342"/>
                        <a:gd name="connsiteY25" fmla="*/ 202050 h 810164"/>
                        <a:gd name="connsiteX26" fmla="*/ 149620 w 651342"/>
                        <a:gd name="connsiteY26" fmla="*/ 205404 h 810164"/>
                        <a:gd name="connsiteX27" fmla="*/ 181298 w 651342"/>
                        <a:gd name="connsiteY27" fmla="*/ 209286 h 810164"/>
                        <a:gd name="connsiteX28" fmla="*/ 208040 w 651342"/>
                        <a:gd name="connsiteY28" fmla="*/ 224335 h 810164"/>
                        <a:gd name="connsiteX29" fmla="*/ 210916 w 651342"/>
                        <a:gd name="connsiteY29" fmla="*/ 227114 h 810164"/>
                        <a:gd name="connsiteX30" fmla="*/ 211635 w 651342"/>
                        <a:gd name="connsiteY30" fmla="*/ 227833 h 810164"/>
                        <a:gd name="connsiteX31" fmla="*/ 211731 w 651342"/>
                        <a:gd name="connsiteY31" fmla="*/ 227881 h 810164"/>
                        <a:gd name="connsiteX32" fmla="*/ 212018 w 651342"/>
                        <a:gd name="connsiteY32" fmla="*/ 228265 h 810164"/>
                        <a:gd name="connsiteX33" fmla="*/ 213360 w 651342"/>
                        <a:gd name="connsiteY33" fmla="*/ 229990 h 810164"/>
                        <a:gd name="connsiteX34" fmla="*/ 218632 w 651342"/>
                        <a:gd name="connsiteY34" fmla="*/ 236795 h 810164"/>
                        <a:gd name="connsiteX35" fmla="*/ 222514 w 651342"/>
                        <a:gd name="connsiteY35" fmla="*/ 243552 h 810164"/>
                        <a:gd name="connsiteX36" fmla="*/ 225868 w 651342"/>
                        <a:gd name="connsiteY36" fmla="*/ 250933 h 810164"/>
                        <a:gd name="connsiteX37" fmla="*/ 233632 w 651342"/>
                        <a:gd name="connsiteY37" fmla="*/ 283857 h 810164"/>
                        <a:gd name="connsiteX38" fmla="*/ 237131 w 651342"/>
                        <a:gd name="connsiteY38" fmla="*/ 319129 h 810164"/>
                        <a:gd name="connsiteX39" fmla="*/ 244367 w 651342"/>
                        <a:gd name="connsiteY39" fmla="*/ 355696 h 810164"/>
                        <a:gd name="connsiteX40" fmla="*/ 265454 w 651342"/>
                        <a:gd name="connsiteY40" fmla="*/ 388668 h 810164"/>
                        <a:gd name="connsiteX41" fmla="*/ 268809 w 651342"/>
                        <a:gd name="connsiteY41" fmla="*/ 391879 h 810164"/>
                        <a:gd name="connsiteX42" fmla="*/ 272882 w 651342"/>
                        <a:gd name="connsiteY42" fmla="*/ 395138 h 810164"/>
                        <a:gd name="connsiteX43" fmla="*/ 281125 w 651342"/>
                        <a:gd name="connsiteY43" fmla="*/ 400984 h 810164"/>
                        <a:gd name="connsiteX44" fmla="*/ 289560 w 651342"/>
                        <a:gd name="connsiteY44" fmla="*/ 405873 h 810164"/>
                        <a:gd name="connsiteX45" fmla="*/ 298186 w 651342"/>
                        <a:gd name="connsiteY45" fmla="*/ 410090 h 810164"/>
                        <a:gd name="connsiteX46" fmla="*/ 331925 w 651342"/>
                        <a:gd name="connsiteY46" fmla="*/ 423653 h 810164"/>
                        <a:gd name="connsiteX47" fmla="*/ 359530 w 651342"/>
                        <a:gd name="connsiteY47" fmla="*/ 439324 h 810164"/>
                        <a:gd name="connsiteX48" fmla="*/ 376878 w 651342"/>
                        <a:gd name="connsiteY48" fmla="*/ 461992 h 810164"/>
                        <a:gd name="connsiteX49" fmla="*/ 380089 w 651342"/>
                        <a:gd name="connsiteY49" fmla="*/ 469516 h 810164"/>
                        <a:gd name="connsiteX50" fmla="*/ 382198 w 651342"/>
                        <a:gd name="connsiteY50" fmla="*/ 476178 h 810164"/>
                        <a:gd name="connsiteX51" fmla="*/ 385361 w 651342"/>
                        <a:gd name="connsiteY51" fmla="*/ 491514 h 810164"/>
                        <a:gd name="connsiteX52" fmla="*/ 389818 w 651342"/>
                        <a:gd name="connsiteY52" fmla="*/ 526355 h 810164"/>
                        <a:gd name="connsiteX53" fmla="*/ 401464 w 651342"/>
                        <a:gd name="connsiteY53" fmla="*/ 565078 h 810164"/>
                        <a:gd name="connsiteX54" fmla="*/ 413109 w 651342"/>
                        <a:gd name="connsiteY54" fmla="*/ 582810 h 810164"/>
                        <a:gd name="connsiteX55" fmla="*/ 420154 w 651342"/>
                        <a:gd name="connsiteY55" fmla="*/ 590526 h 810164"/>
                        <a:gd name="connsiteX56" fmla="*/ 424276 w 651342"/>
                        <a:gd name="connsiteY56" fmla="*/ 594647 h 810164"/>
                        <a:gd name="connsiteX57" fmla="*/ 425618 w 651342"/>
                        <a:gd name="connsiteY57" fmla="*/ 595750 h 810164"/>
                        <a:gd name="connsiteX58" fmla="*/ 426432 w 651342"/>
                        <a:gd name="connsiteY58" fmla="*/ 596469 h 810164"/>
                        <a:gd name="connsiteX59" fmla="*/ 428110 w 651342"/>
                        <a:gd name="connsiteY59" fmla="*/ 597763 h 810164"/>
                        <a:gd name="connsiteX60" fmla="*/ 434867 w 651342"/>
                        <a:gd name="connsiteY60" fmla="*/ 603082 h 810164"/>
                        <a:gd name="connsiteX61" fmla="*/ 438270 w 651342"/>
                        <a:gd name="connsiteY61" fmla="*/ 605718 h 810164"/>
                        <a:gd name="connsiteX62" fmla="*/ 442679 w 651342"/>
                        <a:gd name="connsiteY62" fmla="*/ 608498 h 810164"/>
                        <a:gd name="connsiteX63" fmla="*/ 451497 w 651342"/>
                        <a:gd name="connsiteY63" fmla="*/ 613865 h 810164"/>
                        <a:gd name="connsiteX64" fmla="*/ 460028 w 651342"/>
                        <a:gd name="connsiteY64" fmla="*/ 618274 h 810164"/>
                        <a:gd name="connsiteX65" fmla="*/ 524965 w 651342"/>
                        <a:gd name="connsiteY65" fmla="*/ 641422 h 810164"/>
                        <a:gd name="connsiteX66" fmla="*/ 539486 w 651342"/>
                        <a:gd name="connsiteY66" fmla="*/ 646214 h 810164"/>
                        <a:gd name="connsiteX67" fmla="*/ 540732 w 651342"/>
                        <a:gd name="connsiteY67" fmla="*/ 646646 h 810164"/>
                        <a:gd name="connsiteX68" fmla="*/ 541020 w 651342"/>
                        <a:gd name="connsiteY68" fmla="*/ 646742 h 810164"/>
                        <a:gd name="connsiteX69" fmla="*/ 541308 w 651342"/>
                        <a:gd name="connsiteY69" fmla="*/ 646789 h 810164"/>
                        <a:gd name="connsiteX70" fmla="*/ 542218 w 651342"/>
                        <a:gd name="connsiteY70" fmla="*/ 647173 h 810164"/>
                        <a:gd name="connsiteX71" fmla="*/ 545908 w 651342"/>
                        <a:gd name="connsiteY71" fmla="*/ 648754 h 810164"/>
                        <a:gd name="connsiteX72" fmla="*/ 553241 w 651342"/>
                        <a:gd name="connsiteY72" fmla="*/ 651726 h 810164"/>
                        <a:gd name="connsiteX73" fmla="*/ 565414 w 651342"/>
                        <a:gd name="connsiteY73" fmla="*/ 657764 h 810164"/>
                        <a:gd name="connsiteX74" fmla="*/ 575957 w 651342"/>
                        <a:gd name="connsiteY74" fmla="*/ 664521 h 810164"/>
                        <a:gd name="connsiteX75" fmla="*/ 592683 w 651342"/>
                        <a:gd name="connsiteY75" fmla="*/ 681151 h 810164"/>
                        <a:gd name="connsiteX76" fmla="*/ 595606 w 651342"/>
                        <a:gd name="connsiteY76" fmla="*/ 686231 h 810164"/>
                        <a:gd name="connsiteX77" fmla="*/ 598338 w 651342"/>
                        <a:gd name="connsiteY77" fmla="*/ 691407 h 810164"/>
                        <a:gd name="connsiteX78" fmla="*/ 602747 w 651342"/>
                        <a:gd name="connsiteY78" fmla="*/ 702813 h 810164"/>
                        <a:gd name="connsiteX79" fmla="*/ 613338 w 651342"/>
                        <a:gd name="connsiteY79" fmla="*/ 755243 h 810164"/>
                        <a:gd name="connsiteX80" fmla="*/ 626613 w 651342"/>
                        <a:gd name="connsiteY80" fmla="*/ 807720 h 810164"/>
                        <a:gd name="connsiteX81" fmla="*/ 627572 w 651342"/>
                        <a:gd name="connsiteY81" fmla="*/ 810164 h 810164"/>
                        <a:gd name="connsiteX82" fmla="*/ 651342 w 651342"/>
                        <a:gd name="connsiteY82" fmla="*/ 782464 h 810164"/>
                        <a:gd name="connsiteX83" fmla="*/ 646981 w 651342"/>
                        <a:gd name="connsiteY83" fmla="*/ 750498 h 810164"/>
                        <a:gd name="connsiteX84" fmla="*/ 638642 w 651342"/>
                        <a:gd name="connsiteY84" fmla="*/ 692461 h 810164"/>
                        <a:gd name="connsiteX85" fmla="*/ 633371 w 651342"/>
                        <a:gd name="connsiteY85" fmla="*/ 676215 h 810164"/>
                        <a:gd name="connsiteX86" fmla="*/ 629585 w 651342"/>
                        <a:gd name="connsiteY86" fmla="*/ 668116 h 810164"/>
                        <a:gd name="connsiteX87" fmla="*/ 625223 w 651342"/>
                        <a:gd name="connsiteY87" fmla="*/ 660064 h 810164"/>
                        <a:gd name="connsiteX88" fmla="*/ 600255 w 651342"/>
                        <a:gd name="connsiteY88" fmla="*/ 632843 h 810164"/>
                        <a:gd name="connsiteX89" fmla="*/ 584919 w 651342"/>
                        <a:gd name="connsiteY89" fmla="*/ 622444 h 810164"/>
                        <a:gd name="connsiteX90" fmla="*/ 569008 w 651342"/>
                        <a:gd name="connsiteY90" fmla="*/ 614249 h 810164"/>
                        <a:gd name="connsiteX91" fmla="*/ 561676 w 651342"/>
                        <a:gd name="connsiteY91" fmla="*/ 611133 h 810164"/>
                        <a:gd name="connsiteX92" fmla="*/ 558033 w 651342"/>
                        <a:gd name="connsiteY92" fmla="*/ 609600 h 810164"/>
                        <a:gd name="connsiteX93" fmla="*/ 557123 w 651342"/>
                        <a:gd name="connsiteY93" fmla="*/ 609169 h 810164"/>
                        <a:gd name="connsiteX94" fmla="*/ 556643 w 651342"/>
                        <a:gd name="connsiteY94" fmla="*/ 609025 h 810164"/>
                        <a:gd name="connsiteX95" fmla="*/ 555206 w 651342"/>
                        <a:gd name="connsiteY95" fmla="*/ 608498 h 810164"/>
                        <a:gd name="connsiteX96" fmla="*/ 553193 w 651342"/>
                        <a:gd name="connsiteY96" fmla="*/ 607779 h 810164"/>
                        <a:gd name="connsiteX97" fmla="*/ 537138 w 651342"/>
                        <a:gd name="connsiteY97" fmla="*/ 602411 h 810164"/>
                        <a:gd name="connsiteX98" fmla="*/ 476945 w 651342"/>
                        <a:gd name="connsiteY98" fmla="*/ 582571 h 810164"/>
                        <a:gd name="connsiteX99" fmla="*/ 470379 w 651342"/>
                        <a:gd name="connsiteY99" fmla="*/ 579551 h 810164"/>
                        <a:gd name="connsiteX100" fmla="*/ 464628 w 651342"/>
                        <a:gd name="connsiteY100" fmla="*/ 576340 h 810164"/>
                        <a:gd name="connsiteX101" fmla="*/ 461657 w 651342"/>
                        <a:gd name="connsiteY101" fmla="*/ 574759 h 810164"/>
                        <a:gd name="connsiteX102" fmla="*/ 458302 w 651342"/>
                        <a:gd name="connsiteY102" fmla="*/ 572363 h 810164"/>
                        <a:gd name="connsiteX103" fmla="*/ 451449 w 651342"/>
                        <a:gd name="connsiteY103" fmla="*/ 567331 h 810164"/>
                        <a:gd name="connsiteX104" fmla="*/ 449724 w 651342"/>
                        <a:gd name="connsiteY104" fmla="*/ 566037 h 810164"/>
                        <a:gd name="connsiteX105" fmla="*/ 449197 w 651342"/>
                        <a:gd name="connsiteY105" fmla="*/ 565653 h 810164"/>
                        <a:gd name="connsiteX106" fmla="*/ 449149 w 651342"/>
                        <a:gd name="connsiteY106" fmla="*/ 565605 h 810164"/>
                        <a:gd name="connsiteX107" fmla="*/ 446657 w 651342"/>
                        <a:gd name="connsiteY107" fmla="*/ 563257 h 810164"/>
                        <a:gd name="connsiteX108" fmla="*/ 441912 w 651342"/>
                        <a:gd name="connsiteY108" fmla="*/ 558464 h 810164"/>
                        <a:gd name="connsiteX109" fmla="*/ 434100 w 651342"/>
                        <a:gd name="connsiteY109" fmla="*/ 547681 h 810164"/>
                        <a:gd name="connsiteX110" fmla="*/ 424659 w 651342"/>
                        <a:gd name="connsiteY110" fmla="*/ 520221 h 810164"/>
                        <a:gd name="connsiteX111" fmla="*/ 418525 w 651342"/>
                        <a:gd name="connsiteY111" fmla="*/ 485379 h 810164"/>
                        <a:gd name="connsiteX112" fmla="*/ 413349 w 651342"/>
                        <a:gd name="connsiteY112" fmla="*/ 466354 h 810164"/>
                        <a:gd name="connsiteX113" fmla="*/ 409371 w 651342"/>
                        <a:gd name="connsiteY113" fmla="*/ 456289 h 810164"/>
                        <a:gd name="connsiteX114" fmla="*/ 405010 w 651342"/>
                        <a:gd name="connsiteY114" fmla="*/ 447711 h 810164"/>
                        <a:gd name="connsiteX115" fmla="*/ 403908 w 651342"/>
                        <a:gd name="connsiteY115" fmla="*/ 445746 h 810164"/>
                        <a:gd name="connsiteX116" fmla="*/ 402949 w 651342"/>
                        <a:gd name="connsiteY116" fmla="*/ 444069 h 810164"/>
                        <a:gd name="connsiteX117" fmla="*/ 402183 w 651342"/>
                        <a:gd name="connsiteY117" fmla="*/ 442966 h 810164"/>
                        <a:gd name="connsiteX118" fmla="*/ 399115 w 651342"/>
                        <a:gd name="connsiteY118" fmla="*/ 438653 h 810164"/>
                        <a:gd name="connsiteX119" fmla="*/ 396000 w 651342"/>
                        <a:gd name="connsiteY119" fmla="*/ 434340 h 810164"/>
                        <a:gd name="connsiteX120" fmla="*/ 392454 w 651342"/>
                        <a:gd name="connsiteY120" fmla="*/ 430362 h 810164"/>
                        <a:gd name="connsiteX121" fmla="*/ 384834 w 651342"/>
                        <a:gd name="connsiteY121" fmla="*/ 422838 h 810164"/>
                        <a:gd name="connsiteX122" fmla="*/ 376447 w 651342"/>
                        <a:gd name="connsiteY122" fmla="*/ 416368 h 810164"/>
                        <a:gd name="connsiteX123" fmla="*/ 340072 w 651342"/>
                        <a:gd name="connsiteY123" fmla="*/ 400265 h 810164"/>
                        <a:gd name="connsiteX124" fmla="*/ 305758 w 651342"/>
                        <a:gd name="connsiteY124" fmla="*/ 390633 h 810164"/>
                        <a:gd name="connsiteX125" fmla="*/ 297899 w 651342"/>
                        <a:gd name="connsiteY125" fmla="*/ 387757 h 810164"/>
                        <a:gd name="connsiteX126" fmla="*/ 290375 w 651342"/>
                        <a:gd name="connsiteY126" fmla="*/ 384450 h 810164"/>
                        <a:gd name="connsiteX127" fmla="*/ 283522 w 651342"/>
                        <a:gd name="connsiteY127" fmla="*/ 380665 h 810164"/>
                        <a:gd name="connsiteX128" fmla="*/ 280263 w 651342"/>
                        <a:gd name="connsiteY128" fmla="*/ 378652 h 810164"/>
                        <a:gd name="connsiteX129" fmla="*/ 276860 w 651342"/>
                        <a:gd name="connsiteY129" fmla="*/ 375968 h 810164"/>
                        <a:gd name="connsiteX130" fmla="*/ 257451 w 651342"/>
                        <a:gd name="connsiteY130" fmla="*/ 350568 h 810164"/>
                        <a:gd name="connsiteX131" fmla="*/ 249255 w 651342"/>
                        <a:gd name="connsiteY131" fmla="*/ 317596 h 810164"/>
                        <a:gd name="connsiteX132" fmla="*/ 245086 w 651342"/>
                        <a:gd name="connsiteY132" fmla="*/ 282275 h 810164"/>
                        <a:gd name="connsiteX133" fmla="*/ 236843 w 651342"/>
                        <a:gd name="connsiteY133" fmla="*/ 246715 h 810164"/>
                        <a:gd name="connsiteX134" fmla="*/ 233249 w 651342"/>
                        <a:gd name="connsiteY134" fmla="*/ 238041 h 810164"/>
                        <a:gd name="connsiteX135" fmla="*/ 228648 w 651342"/>
                        <a:gd name="connsiteY135" fmla="*/ 229510 h 810164"/>
                        <a:gd name="connsiteX136" fmla="*/ 223712 w 651342"/>
                        <a:gd name="connsiteY136" fmla="*/ 222274 h 810164"/>
                        <a:gd name="connsiteX137" fmla="*/ 222466 w 651342"/>
                        <a:gd name="connsiteY137" fmla="*/ 220453 h 810164"/>
                        <a:gd name="connsiteX138" fmla="*/ 222130 w 651342"/>
                        <a:gd name="connsiteY138" fmla="*/ 220021 h 810164"/>
                        <a:gd name="connsiteX139" fmla="*/ 221555 w 651342"/>
                        <a:gd name="connsiteY139" fmla="*/ 219207 h 810164"/>
                        <a:gd name="connsiteX140" fmla="*/ 220740 w 651342"/>
                        <a:gd name="connsiteY140" fmla="*/ 218344 h 810164"/>
                        <a:gd name="connsiteX141" fmla="*/ 217577 w 651342"/>
                        <a:gd name="connsiteY141" fmla="*/ 214941 h 810164"/>
                        <a:gd name="connsiteX142" fmla="*/ 186522 w 651342"/>
                        <a:gd name="connsiteY142" fmla="*/ 193759 h 810164"/>
                        <a:gd name="connsiteX143" fmla="*/ 151585 w 651342"/>
                        <a:gd name="connsiteY143" fmla="*/ 185324 h 810164"/>
                        <a:gd name="connsiteX144" fmla="*/ 120962 w 651342"/>
                        <a:gd name="connsiteY144" fmla="*/ 178615 h 810164"/>
                        <a:gd name="connsiteX145" fmla="*/ 114827 w 651342"/>
                        <a:gd name="connsiteY145" fmla="*/ 175883 h 810164"/>
                        <a:gd name="connsiteX146" fmla="*/ 112383 w 651342"/>
                        <a:gd name="connsiteY146" fmla="*/ 174493 h 810164"/>
                        <a:gd name="connsiteX147" fmla="*/ 109603 w 651342"/>
                        <a:gd name="connsiteY147" fmla="*/ 172816 h 810164"/>
                        <a:gd name="connsiteX148" fmla="*/ 106345 w 651342"/>
                        <a:gd name="connsiteY148" fmla="*/ 170372 h 810164"/>
                        <a:gd name="connsiteX149" fmla="*/ 105098 w 651342"/>
                        <a:gd name="connsiteY149" fmla="*/ 169461 h 810164"/>
                        <a:gd name="connsiteX150" fmla="*/ 104811 w 651342"/>
                        <a:gd name="connsiteY150" fmla="*/ 169126 h 810164"/>
                        <a:gd name="connsiteX151" fmla="*/ 104332 w 651342"/>
                        <a:gd name="connsiteY151" fmla="*/ 168598 h 810164"/>
                        <a:gd name="connsiteX152" fmla="*/ 99971 w 651342"/>
                        <a:gd name="connsiteY152" fmla="*/ 164142 h 810164"/>
                        <a:gd name="connsiteX153" fmla="*/ 85977 w 651342"/>
                        <a:gd name="connsiteY153" fmla="*/ 113629 h 810164"/>
                        <a:gd name="connsiteX154" fmla="*/ 83676 w 651342"/>
                        <a:gd name="connsiteY154" fmla="*/ 82909 h 810164"/>
                        <a:gd name="connsiteX155" fmla="*/ 81328 w 651342"/>
                        <a:gd name="connsiteY155" fmla="*/ 66807 h 810164"/>
                        <a:gd name="connsiteX156" fmla="*/ 79411 w 651342"/>
                        <a:gd name="connsiteY156" fmla="*/ 58612 h 810164"/>
                        <a:gd name="connsiteX157" fmla="*/ 76583 w 651342"/>
                        <a:gd name="connsiteY157" fmla="*/ 49746 h 810164"/>
                        <a:gd name="connsiteX158" fmla="*/ 74954 w 651342"/>
                        <a:gd name="connsiteY158" fmla="*/ 45384 h 810164"/>
                        <a:gd name="connsiteX159" fmla="*/ 73420 w 651342"/>
                        <a:gd name="connsiteY159" fmla="*/ 42126 h 810164"/>
                        <a:gd name="connsiteX160" fmla="*/ 71887 w 651342"/>
                        <a:gd name="connsiteY160" fmla="*/ 38867 h 810164"/>
                        <a:gd name="connsiteX161" fmla="*/ 71503 w 651342"/>
                        <a:gd name="connsiteY161" fmla="*/ 38196 h 810164"/>
                        <a:gd name="connsiteX162" fmla="*/ 71455 w 651342"/>
                        <a:gd name="connsiteY162" fmla="*/ 38052 h 810164"/>
                        <a:gd name="connsiteX163" fmla="*/ 70785 w 651342"/>
                        <a:gd name="connsiteY163" fmla="*/ 36710 h 810164"/>
                        <a:gd name="connsiteX164" fmla="*/ 70449 w 651342"/>
                        <a:gd name="connsiteY164" fmla="*/ 36279 h 810164"/>
                        <a:gd name="connsiteX165" fmla="*/ 69347 w 651342"/>
                        <a:gd name="connsiteY165" fmla="*/ 34410 h 810164"/>
                        <a:gd name="connsiteX166" fmla="*/ 64746 w 651342"/>
                        <a:gd name="connsiteY166" fmla="*/ 27221 h 810164"/>
                        <a:gd name="connsiteX167" fmla="*/ 59474 w 651342"/>
                        <a:gd name="connsiteY167" fmla="*/ 20560 h 810164"/>
                        <a:gd name="connsiteX168" fmla="*/ 35560 w 651342"/>
                        <a:gd name="connsiteY168" fmla="*/ 0 h 810164"/>
                        <a:gd name="connsiteX169" fmla="*/ 0 w 651342"/>
                        <a:gd name="connsiteY169" fmla="*/ 16342 h 8101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  <a:cxn ang="0">
                          <a:pos x="connsiteX133" y="connsiteY133"/>
                        </a:cxn>
                        <a:cxn ang="0">
                          <a:pos x="connsiteX134" y="connsiteY134"/>
                        </a:cxn>
                        <a:cxn ang="0">
                          <a:pos x="connsiteX135" y="connsiteY135"/>
                        </a:cxn>
                        <a:cxn ang="0">
                          <a:pos x="connsiteX136" y="connsiteY136"/>
                        </a:cxn>
                        <a:cxn ang="0">
                          <a:pos x="connsiteX137" y="connsiteY137"/>
                        </a:cxn>
                        <a:cxn ang="0">
                          <a:pos x="connsiteX138" y="connsiteY138"/>
                        </a:cxn>
                        <a:cxn ang="0">
                          <a:pos x="connsiteX139" y="connsiteY139"/>
                        </a:cxn>
                        <a:cxn ang="0">
                          <a:pos x="connsiteX140" y="connsiteY140"/>
                        </a:cxn>
                        <a:cxn ang="0">
                          <a:pos x="connsiteX141" y="connsiteY141"/>
                        </a:cxn>
                        <a:cxn ang="0">
                          <a:pos x="connsiteX142" y="connsiteY142"/>
                        </a:cxn>
                        <a:cxn ang="0">
                          <a:pos x="connsiteX143" y="connsiteY143"/>
                        </a:cxn>
                        <a:cxn ang="0">
                          <a:pos x="connsiteX144" y="connsiteY144"/>
                        </a:cxn>
                        <a:cxn ang="0">
                          <a:pos x="connsiteX145" y="connsiteY145"/>
                        </a:cxn>
                        <a:cxn ang="0">
                          <a:pos x="connsiteX146" y="connsiteY146"/>
                        </a:cxn>
                        <a:cxn ang="0">
                          <a:pos x="connsiteX147" y="connsiteY147"/>
                        </a:cxn>
                        <a:cxn ang="0">
                          <a:pos x="connsiteX148" y="connsiteY148"/>
                        </a:cxn>
                        <a:cxn ang="0">
                          <a:pos x="connsiteX149" y="connsiteY149"/>
                        </a:cxn>
                        <a:cxn ang="0">
                          <a:pos x="connsiteX150" y="connsiteY150"/>
                        </a:cxn>
                        <a:cxn ang="0">
                          <a:pos x="connsiteX151" y="connsiteY151"/>
                        </a:cxn>
                        <a:cxn ang="0">
                          <a:pos x="connsiteX152" y="connsiteY152"/>
                        </a:cxn>
                        <a:cxn ang="0">
                          <a:pos x="connsiteX153" y="connsiteY153"/>
                        </a:cxn>
                        <a:cxn ang="0">
                          <a:pos x="connsiteX154" y="connsiteY154"/>
                        </a:cxn>
                        <a:cxn ang="0">
                          <a:pos x="connsiteX155" y="connsiteY155"/>
                        </a:cxn>
                        <a:cxn ang="0">
                          <a:pos x="connsiteX156" y="connsiteY156"/>
                        </a:cxn>
                        <a:cxn ang="0">
                          <a:pos x="connsiteX157" y="connsiteY157"/>
                        </a:cxn>
                        <a:cxn ang="0">
                          <a:pos x="connsiteX158" y="connsiteY158"/>
                        </a:cxn>
                        <a:cxn ang="0">
                          <a:pos x="connsiteX159" y="connsiteY159"/>
                        </a:cxn>
                        <a:cxn ang="0">
                          <a:pos x="connsiteX160" y="connsiteY160"/>
                        </a:cxn>
                        <a:cxn ang="0">
                          <a:pos x="connsiteX161" y="connsiteY161"/>
                        </a:cxn>
                        <a:cxn ang="0">
                          <a:pos x="connsiteX162" y="connsiteY162"/>
                        </a:cxn>
                        <a:cxn ang="0">
                          <a:pos x="connsiteX163" y="connsiteY163"/>
                        </a:cxn>
                        <a:cxn ang="0">
                          <a:pos x="connsiteX164" y="connsiteY164"/>
                        </a:cxn>
                        <a:cxn ang="0">
                          <a:pos x="connsiteX165" y="connsiteY165"/>
                        </a:cxn>
                        <a:cxn ang="0">
                          <a:pos x="connsiteX166" y="connsiteY166"/>
                        </a:cxn>
                        <a:cxn ang="0">
                          <a:pos x="connsiteX167" y="connsiteY167"/>
                        </a:cxn>
                        <a:cxn ang="0">
                          <a:pos x="connsiteX168" y="connsiteY168"/>
                        </a:cxn>
                        <a:cxn ang="0">
                          <a:pos x="connsiteX169" y="connsiteY169"/>
                        </a:cxn>
                      </a:cxnLst>
                      <a:rect l="l" t="t" r="r" b="b"/>
                      <a:pathLst>
                        <a:path w="651342" h="810164">
                          <a:moveTo>
                            <a:pt x="0" y="16342"/>
                          </a:moveTo>
                          <a:cubicBezTo>
                            <a:pt x="6182" y="19505"/>
                            <a:pt x="12125" y="22908"/>
                            <a:pt x="17445" y="26742"/>
                          </a:cubicBezTo>
                          <a:cubicBezTo>
                            <a:pt x="23962" y="31055"/>
                            <a:pt x="29474" y="36087"/>
                            <a:pt x="34074" y="41982"/>
                          </a:cubicBezTo>
                          <a:cubicBezTo>
                            <a:pt x="35177" y="43515"/>
                            <a:pt x="36423" y="44857"/>
                            <a:pt x="37477" y="46439"/>
                          </a:cubicBezTo>
                          <a:lnTo>
                            <a:pt x="40352" y="51279"/>
                          </a:lnTo>
                          <a:lnTo>
                            <a:pt x="41119" y="52525"/>
                          </a:lnTo>
                          <a:cubicBezTo>
                            <a:pt x="41215" y="52669"/>
                            <a:pt x="41263" y="52813"/>
                            <a:pt x="41263" y="52813"/>
                          </a:cubicBezTo>
                          <a:lnTo>
                            <a:pt x="41359" y="53100"/>
                          </a:lnTo>
                          <a:lnTo>
                            <a:pt x="42845" y="56359"/>
                          </a:lnTo>
                          <a:lnTo>
                            <a:pt x="44330" y="59666"/>
                          </a:lnTo>
                          <a:cubicBezTo>
                            <a:pt x="44714" y="60624"/>
                            <a:pt x="44809" y="61295"/>
                            <a:pt x="45097" y="62158"/>
                          </a:cubicBezTo>
                          <a:cubicBezTo>
                            <a:pt x="45480" y="63883"/>
                            <a:pt x="46103" y="65034"/>
                            <a:pt x="46487" y="67190"/>
                          </a:cubicBezTo>
                          <a:lnTo>
                            <a:pt x="47877" y="73324"/>
                          </a:lnTo>
                          <a:cubicBezTo>
                            <a:pt x="48595" y="77685"/>
                            <a:pt x="49362" y="82047"/>
                            <a:pt x="49794" y="86695"/>
                          </a:cubicBezTo>
                          <a:cubicBezTo>
                            <a:pt x="50752" y="96520"/>
                            <a:pt x="51806" y="106536"/>
                            <a:pt x="52861" y="116696"/>
                          </a:cubicBezTo>
                          <a:cubicBezTo>
                            <a:pt x="54059" y="127288"/>
                            <a:pt x="55784" y="138646"/>
                            <a:pt x="59522" y="150339"/>
                          </a:cubicBezTo>
                          <a:cubicBezTo>
                            <a:pt x="63308" y="161937"/>
                            <a:pt x="69634" y="174206"/>
                            <a:pt x="79555" y="183599"/>
                          </a:cubicBezTo>
                          <a:cubicBezTo>
                            <a:pt x="81999" y="185899"/>
                            <a:pt x="84731" y="187960"/>
                            <a:pt x="87318" y="190021"/>
                          </a:cubicBezTo>
                          <a:lnTo>
                            <a:pt x="88277" y="190788"/>
                          </a:lnTo>
                          <a:lnTo>
                            <a:pt x="88708" y="191123"/>
                          </a:lnTo>
                          <a:cubicBezTo>
                            <a:pt x="88708" y="191171"/>
                            <a:pt x="90050" y="192034"/>
                            <a:pt x="90050" y="192034"/>
                          </a:cubicBezTo>
                          <a:lnTo>
                            <a:pt x="91775" y="193040"/>
                          </a:lnTo>
                          <a:lnTo>
                            <a:pt x="95370" y="195053"/>
                          </a:lnTo>
                          <a:cubicBezTo>
                            <a:pt x="96376" y="195676"/>
                            <a:pt x="98197" y="196443"/>
                            <a:pt x="99827" y="197209"/>
                          </a:cubicBezTo>
                          <a:lnTo>
                            <a:pt x="104907" y="199270"/>
                          </a:lnTo>
                          <a:cubicBezTo>
                            <a:pt x="108214" y="200516"/>
                            <a:pt x="111137" y="201187"/>
                            <a:pt x="114300" y="202050"/>
                          </a:cubicBezTo>
                          <a:cubicBezTo>
                            <a:pt x="126760" y="204925"/>
                            <a:pt x="138550" y="204973"/>
                            <a:pt x="149620" y="205404"/>
                          </a:cubicBezTo>
                          <a:cubicBezTo>
                            <a:pt x="160787" y="205740"/>
                            <a:pt x="171378" y="206555"/>
                            <a:pt x="181298" y="209286"/>
                          </a:cubicBezTo>
                          <a:cubicBezTo>
                            <a:pt x="191267" y="211874"/>
                            <a:pt x="200372" y="217002"/>
                            <a:pt x="208040" y="224335"/>
                          </a:cubicBezTo>
                          <a:lnTo>
                            <a:pt x="210916" y="227114"/>
                          </a:lnTo>
                          <a:lnTo>
                            <a:pt x="211635" y="227833"/>
                          </a:lnTo>
                          <a:cubicBezTo>
                            <a:pt x="211683" y="227881"/>
                            <a:pt x="211731" y="227881"/>
                            <a:pt x="211731" y="227881"/>
                          </a:cubicBezTo>
                          <a:lnTo>
                            <a:pt x="212018" y="228265"/>
                          </a:lnTo>
                          <a:lnTo>
                            <a:pt x="213360" y="229990"/>
                          </a:lnTo>
                          <a:cubicBezTo>
                            <a:pt x="215085" y="232290"/>
                            <a:pt x="217098" y="234543"/>
                            <a:pt x="218632" y="236795"/>
                          </a:cubicBezTo>
                          <a:lnTo>
                            <a:pt x="222514" y="243552"/>
                          </a:lnTo>
                          <a:cubicBezTo>
                            <a:pt x="223808" y="245853"/>
                            <a:pt x="224766" y="248489"/>
                            <a:pt x="225868" y="250933"/>
                          </a:cubicBezTo>
                          <a:cubicBezTo>
                            <a:pt x="229894" y="261189"/>
                            <a:pt x="232338" y="272355"/>
                            <a:pt x="233632" y="283857"/>
                          </a:cubicBezTo>
                          <a:cubicBezTo>
                            <a:pt x="235070" y="295311"/>
                            <a:pt x="235789" y="307100"/>
                            <a:pt x="237131" y="319129"/>
                          </a:cubicBezTo>
                          <a:cubicBezTo>
                            <a:pt x="238329" y="331158"/>
                            <a:pt x="240054" y="343523"/>
                            <a:pt x="244367" y="355696"/>
                          </a:cubicBezTo>
                          <a:cubicBezTo>
                            <a:pt x="248393" y="367916"/>
                            <a:pt x="256013" y="379706"/>
                            <a:pt x="265454" y="388668"/>
                          </a:cubicBezTo>
                          <a:cubicBezTo>
                            <a:pt x="266604" y="389770"/>
                            <a:pt x="267419" y="390777"/>
                            <a:pt x="268809" y="391879"/>
                          </a:cubicBezTo>
                          <a:lnTo>
                            <a:pt x="272882" y="395138"/>
                          </a:lnTo>
                          <a:cubicBezTo>
                            <a:pt x="275614" y="397438"/>
                            <a:pt x="278394" y="399211"/>
                            <a:pt x="281125" y="400984"/>
                          </a:cubicBezTo>
                          <a:cubicBezTo>
                            <a:pt x="283857" y="402806"/>
                            <a:pt x="286685" y="404387"/>
                            <a:pt x="289560" y="405873"/>
                          </a:cubicBezTo>
                          <a:cubicBezTo>
                            <a:pt x="292435" y="407454"/>
                            <a:pt x="295311" y="408796"/>
                            <a:pt x="298186" y="410090"/>
                          </a:cubicBezTo>
                          <a:cubicBezTo>
                            <a:pt x="309832" y="415314"/>
                            <a:pt x="321382" y="419244"/>
                            <a:pt x="331925" y="423653"/>
                          </a:cubicBezTo>
                          <a:cubicBezTo>
                            <a:pt x="342517" y="428014"/>
                            <a:pt x="352054" y="432950"/>
                            <a:pt x="359530" y="439324"/>
                          </a:cubicBezTo>
                          <a:cubicBezTo>
                            <a:pt x="367102" y="445411"/>
                            <a:pt x="372853" y="453558"/>
                            <a:pt x="376878" y="461992"/>
                          </a:cubicBezTo>
                          <a:cubicBezTo>
                            <a:pt x="378029" y="464676"/>
                            <a:pt x="379658" y="467647"/>
                            <a:pt x="380089" y="469516"/>
                          </a:cubicBezTo>
                          <a:cubicBezTo>
                            <a:pt x="380760" y="471673"/>
                            <a:pt x="381623" y="473542"/>
                            <a:pt x="382198" y="476178"/>
                          </a:cubicBezTo>
                          <a:cubicBezTo>
                            <a:pt x="383540" y="481018"/>
                            <a:pt x="384594" y="486146"/>
                            <a:pt x="385361" y="491514"/>
                          </a:cubicBezTo>
                          <a:cubicBezTo>
                            <a:pt x="386991" y="502201"/>
                            <a:pt x="387901" y="513847"/>
                            <a:pt x="389818" y="526355"/>
                          </a:cubicBezTo>
                          <a:cubicBezTo>
                            <a:pt x="391735" y="538815"/>
                            <a:pt x="394994" y="552330"/>
                            <a:pt x="401464" y="565078"/>
                          </a:cubicBezTo>
                          <a:cubicBezTo>
                            <a:pt x="404723" y="571308"/>
                            <a:pt x="408605" y="577395"/>
                            <a:pt x="413109" y="582810"/>
                          </a:cubicBezTo>
                          <a:cubicBezTo>
                            <a:pt x="415218" y="585686"/>
                            <a:pt x="417662" y="588082"/>
                            <a:pt x="420154" y="590526"/>
                          </a:cubicBezTo>
                          <a:lnTo>
                            <a:pt x="424276" y="594647"/>
                          </a:lnTo>
                          <a:cubicBezTo>
                            <a:pt x="424276" y="594647"/>
                            <a:pt x="425282" y="595462"/>
                            <a:pt x="425618" y="595750"/>
                          </a:cubicBezTo>
                          <a:lnTo>
                            <a:pt x="426432" y="596469"/>
                          </a:lnTo>
                          <a:lnTo>
                            <a:pt x="428110" y="597763"/>
                          </a:lnTo>
                          <a:lnTo>
                            <a:pt x="434867" y="603082"/>
                          </a:lnTo>
                          <a:cubicBezTo>
                            <a:pt x="436017" y="603945"/>
                            <a:pt x="436928" y="604808"/>
                            <a:pt x="438270" y="605718"/>
                          </a:cubicBezTo>
                          <a:lnTo>
                            <a:pt x="442679" y="608498"/>
                          </a:lnTo>
                          <a:lnTo>
                            <a:pt x="451497" y="613865"/>
                          </a:lnTo>
                          <a:cubicBezTo>
                            <a:pt x="454468" y="615830"/>
                            <a:pt x="457200" y="616789"/>
                            <a:pt x="460028" y="618274"/>
                          </a:cubicBezTo>
                          <a:cubicBezTo>
                            <a:pt x="482648" y="629441"/>
                            <a:pt x="505077" y="635144"/>
                            <a:pt x="524965" y="641422"/>
                          </a:cubicBezTo>
                          <a:cubicBezTo>
                            <a:pt x="529997" y="642955"/>
                            <a:pt x="534646" y="644633"/>
                            <a:pt x="539486" y="646214"/>
                          </a:cubicBezTo>
                          <a:lnTo>
                            <a:pt x="540732" y="646646"/>
                          </a:lnTo>
                          <a:cubicBezTo>
                            <a:pt x="540780" y="646646"/>
                            <a:pt x="540876" y="646646"/>
                            <a:pt x="541020" y="646742"/>
                          </a:cubicBezTo>
                          <a:lnTo>
                            <a:pt x="541308" y="646789"/>
                          </a:lnTo>
                          <a:lnTo>
                            <a:pt x="542218" y="647173"/>
                          </a:lnTo>
                          <a:lnTo>
                            <a:pt x="545908" y="648754"/>
                          </a:lnTo>
                          <a:lnTo>
                            <a:pt x="553241" y="651726"/>
                          </a:lnTo>
                          <a:cubicBezTo>
                            <a:pt x="558656" y="653690"/>
                            <a:pt x="561532" y="655799"/>
                            <a:pt x="565414" y="657764"/>
                          </a:cubicBezTo>
                          <a:cubicBezTo>
                            <a:pt x="569152" y="659441"/>
                            <a:pt x="572554" y="662029"/>
                            <a:pt x="575957" y="664521"/>
                          </a:cubicBezTo>
                          <a:cubicBezTo>
                            <a:pt x="582858" y="669314"/>
                            <a:pt x="588034" y="675065"/>
                            <a:pt x="592683" y="681151"/>
                          </a:cubicBezTo>
                          <a:cubicBezTo>
                            <a:pt x="593689" y="682781"/>
                            <a:pt x="594600" y="684506"/>
                            <a:pt x="595606" y="686231"/>
                          </a:cubicBezTo>
                          <a:cubicBezTo>
                            <a:pt x="596517" y="687909"/>
                            <a:pt x="597667" y="689442"/>
                            <a:pt x="598338" y="691407"/>
                          </a:cubicBezTo>
                          <a:cubicBezTo>
                            <a:pt x="599823" y="695145"/>
                            <a:pt x="601692" y="698644"/>
                            <a:pt x="602747" y="702813"/>
                          </a:cubicBezTo>
                          <a:cubicBezTo>
                            <a:pt x="607923" y="718724"/>
                            <a:pt x="610175" y="737175"/>
                            <a:pt x="613338" y="755243"/>
                          </a:cubicBezTo>
                          <a:cubicBezTo>
                            <a:pt x="616549" y="773358"/>
                            <a:pt x="620862" y="791234"/>
                            <a:pt x="626613" y="807720"/>
                          </a:cubicBezTo>
                          <a:cubicBezTo>
                            <a:pt x="626949" y="808535"/>
                            <a:pt x="627236" y="809349"/>
                            <a:pt x="627572" y="810164"/>
                          </a:cubicBezTo>
                          <a:cubicBezTo>
                            <a:pt x="635815" y="801106"/>
                            <a:pt x="643722" y="791905"/>
                            <a:pt x="651342" y="782464"/>
                          </a:cubicBezTo>
                          <a:cubicBezTo>
                            <a:pt x="649425" y="772352"/>
                            <a:pt x="648083" y="761760"/>
                            <a:pt x="646981" y="750498"/>
                          </a:cubicBezTo>
                          <a:cubicBezTo>
                            <a:pt x="644920" y="733053"/>
                            <a:pt x="644010" y="713932"/>
                            <a:pt x="638642" y="692461"/>
                          </a:cubicBezTo>
                          <a:cubicBezTo>
                            <a:pt x="637540" y="687142"/>
                            <a:pt x="635431" y="681631"/>
                            <a:pt x="633371" y="676215"/>
                          </a:cubicBezTo>
                          <a:cubicBezTo>
                            <a:pt x="632508" y="673435"/>
                            <a:pt x="630926" y="670847"/>
                            <a:pt x="629585" y="668116"/>
                          </a:cubicBezTo>
                          <a:cubicBezTo>
                            <a:pt x="628147" y="665480"/>
                            <a:pt x="626805" y="662748"/>
                            <a:pt x="625223" y="660064"/>
                          </a:cubicBezTo>
                          <a:cubicBezTo>
                            <a:pt x="618370" y="649904"/>
                            <a:pt x="610127" y="640080"/>
                            <a:pt x="600255" y="632843"/>
                          </a:cubicBezTo>
                          <a:cubicBezTo>
                            <a:pt x="595414" y="629153"/>
                            <a:pt x="590526" y="625319"/>
                            <a:pt x="584919" y="622444"/>
                          </a:cubicBezTo>
                          <a:cubicBezTo>
                            <a:pt x="579551" y="619473"/>
                            <a:pt x="573513" y="615926"/>
                            <a:pt x="569008" y="614249"/>
                          </a:cubicBezTo>
                          <a:lnTo>
                            <a:pt x="561676" y="611133"/>
                          </a:lnTo>
                          <a:lnTo>
                            <a:pt x="558033" y="609600"/>
                          </a:lnTo>
                          <a:lnTo>
                            <a:pt x="557123" y="609169"/>
                          </a:lnTo>
                          <a:lnTo>
                            <a:pt x="556643" y="609025"/>
                          </a:lnTo>
                          <a:lnTo>
                            <a:pt x="555206" y="608498"/>
                          </a:lnTo>
                          <a:lnTo>
                            <a:pt x="553193" y="607779"/>
                          </a:lnTo>
                          <a:cubicBezTo>
                            <a:pt x="547921" y="606006"/>
                            <a:pt x="542410" y="604041"/>
                            <a:pt x="537138" y="602411"/>
                          </a:cubicBezTo>
                          <a:cubicBezTo>
                            <a:pt x="515764" y="595798"/>
                            <a:pt x="495108" y="590670"/>
                            <a:pt x="476945" y="582571"/>
                          </a:cubicBezTo>
                          <a:cubicBezTo>
                            <a:pt x="474836" y="581564"/>
                            <a:pt x="472105" y="580606"/>
                            <a:pt x="470379" y="579551"/>
                          </a:cubicBezTo>
                          <a:lnTo>
                            <a:pt x="464628" y="576340"/>
                          </a:lnTo>
                          <a:lnTo>
                            <a:pt x="461657" y="574759"/>
                          </a:lnTo>
                          <a:cubicBezTo>
                            <a:pt x="460699" y="574184"/>
                            <a:pt x="459452" y="573129"/>
                            <a:pt x="458302" y="572363"/>
                          </a:cubicBezTo>
                          <a:lnTo>
                            <a:pt x="451449" y="567331"/>
                          </a:lnTo>
                          <a:lnTo>
                            <a:pt x="449724" y="566037"/>
                          </a:lnTo>
                          <a:lnTo>
                            <a:pt x="449197" y="565653"/>
                          </a:lnTo>
                          <a:lnTo>
                            <a:pt x="449149" y="565605"/>
                          </a:lnTo>
                          <a:lnTo>
                            <a:pt x="446657" y="563257"/>
                          </a:lnTo>
                          <a:cubicBezTo>
                            <a:pt x="444979" y="561676"/>
                            <a:pt x="443254" y="560190"/>
                            <a:pt x="441912" y="558464"/>
                          </a:cubicBezTo>
                          <a:cubicBezTo>
                            <a:pt x="438893" y="555206"/>
                            <a:pt x="436305" y="551563"/>
                            <a:pt x="434100" y="547681"/>
                          </a:cubicBezTo>
                          <a:cubicBezTo>
                            <a:pt x="429643" y="539966"/>
                            <a:pt x="426768" y="530764"/>
                            <a:pt x="424659" y="520221"/>
                          </a:cubicBezTo>
                          <a:cubicBezTo>
                            <a:pt x="422551" y="509677"/>
                            <a:pt x="421161" y="497888"/>
                            <a:pt x="418525" y="485379"/>
                          </a:cubicBezTo>
                          <a:cubicBezTo>
                            <a:pt x="417231" y="479197"/>
                            <a:pt x="415602" y="472727"/>
                            <a:pt x="413349" y="466354"/>
                          </a:cubicBezTo>
                          <a:cubicBezTo>
                            <a:pt x="412438" y="463238"/>
                            <a:pt x="410857" y="459644"/>
                            <a:pt x="409371" y="456289"/>
                          </a:cubicBezTo>
                          <a:cubicBezTo>
                            <a:pt x="407838" y="452551"/>
                            <a:pt x="406496" y="450347"/>
                            <a:pt x="405010" y="447711"/>
                          </a:cubicBezTo>
                          <a:lnTo>
                            <a:pt x="403908" y="445746"/>
                          </a:lnTo>
                          <a:lnTo>
                            <a:pt x="402949" y="444069"/>
                          </a:lnTo>
                          <a:lnTo>
                            <a:pt x="402183" y="442966"/>
                          </a:lnTo>
                          <a:lnTo>
                            <a:pt x="399115" y="438653"/>
                          </a:lnTo>
                          <a:lnTo>
                            <a:pt x="396000" y="434340"/>
                          </a:lnTo>
                          <a:cubicBezTo>
                            <a:pt x="394898" y="432998"/>
                            <a:pt x="393652" y="431656"/>
                            <a:pt x="392454" y="430362"/>
                          </a:cubicBezTo>
                          <a:cubicBezTo>
                            <a:pt x="390010" y="427774"/>
                            <a:pt x="387661" y="425091"/>
                            <a:pt x="384834" y="422838"/>
                          </a:cubicBezTo>
                          <a:cubicBezTo>
                            <a:pt x="382102" y="420538"/>
                            <a:pt x="379466" y="418189"/>
                            <a:pt x="376447" y="416368"/>
                          </a:cubicBezTo>
                          <a:cubicBezTo>
                            <a:pt x="364754" y="408413"/>
                            <a:pt x="352006" y="403812"/>
                            <a:pt x="340072" y="400265"/>
                          </a:cubicBezTo>
                          <a:cubicBezTo>
                            <a:pt x="327995" y="396719"/>
                            <a:pt x="316494" y="394179"/>
                            <a:pt x="305758" y="390633"/>
                          </a:cubicBezTo>
                          <a:cubicBezTo>
                            <a:pt x="303027" y="389770"/>
                            <a:pt x="300391" y="388812"/>
                            <a:pt x="297899" y="387757"/>
                          </a:cubicBezTo>
                          <a:cubicBezTo>
                            <a:pt x="295359" y="386751"/>
                            <a:pt x="292771" y="385744"/>
                            <a:pt x="290375" y="384450"/>
                          </a:cubicBezTo>
                          <a:cubicBezTo>
                            <a:pt x="287931" y="383252"/>
                            <a:pt x="285534" y="382006"/>
                            <a:pt x="283522" y="380665"/>
                          </a:cubicBezTo>
                          <a:lnTo>
                            <a:pt x="280263" y="378652"/>
                          </a:lnTo>
                          <a:cubicBezTo>
                            <a:pt x="279208" y="378076"/>
                            <a:pt x="277962" y="376831"/>
                            <a:pt x="276860" y="375968"/>
                          </a:cubicBezTo>
                          <a:cubicBezTo>
                            <a:pt x="268377" y="369115"/>
                            <a:pt x="261860" y="360824"/>
                            <a:pt x="257451" y="350568"/>
                          </a:cubicBezTo>
                          <a:cubicBezTo>
                            <a:pt x="253281" y="340408"/>
                            <a:pt x="250981" y="329098"/>
                            <a:pt x="249255" y="317596"/>
                          </a:cubicBezTo>
                          <a:cubicBezTo>
                            <a:pt x="247578" y="305998"/>
                            <a:pt x="246763" y="294161"/>
                            <a:pt x="245086" y="282275"/>
                          </a:cubicBezTo>
                          <a:cubicBezTo>
                            <a:pt x="243361" y="270390"/>
                            <a:pt x="241108" y="258313"/>
                            <a:pt x="236843" y="246715"/>
                          </a:cubicBezTo>
                          <a:cubicBezTo>
                            <a:pt x="235645" y="243792"/>
                            <a:pt x="234734" y="240916"/>
                            <a:pt x="233249" y="238041"/>
                          </a:cubicBezTo>
                          <a:lnTo>
                            <a:pt x="228648" y="229510"/>
                          </a:lnTo>
                          <a:cubicBezTo>
                            <a:pt x="227018" y="226923"/>
                            <a:pt x="225341" y="224718"/>
                            <a:pt x="223712" y="222274"/>
                          </a:cubicBezTo>
                          <a:lnTo>
                            <a:pt x="222466" y="220453"/>
                          </a:lnTo>
                          <a:lnTo>
                            <a:pt x="222130" y="220021"/>
                          </a:lnTo>
                          <a:cubicBezTo>
                            <a:pt x="222130" y="219973"/>
                            <a:pt x="221555" y="219207"/>
                            <a:pt x="221555" y="219207"/>
                          </a:cubicBezTo>
                          <a:lnTo>
                            <a:pt x="220740" y="218344"/>
                          </a:lnTo>
                          <a:lnTo>
                            <a:pt x="217577" y="214941"/>
                          </a:lnTo>
                          <a:cubicBezTo>
                            <a:pt x="209143" y="205644"/>
                            <a:pt x="198264" y="198264"/>
                            <a:pt x="186522" y="193759"/>
                          </a:cubicBezTo>
                          <a:cubicBezTo>
                            <a:pt x="174829" y="189062"/>
                            <a:pt x="162752" y="187193"/>
                            <a:pt x="151585" y="185324"/>
                          </a:cubicBezTo>
                          <a:cubicBezTo>
                            <a:pt x="140371" y="183503"/>
                            <a:pt x="129780" y="181921"/>
                            <a:pt x="120962" y="178615"/>
                          </a:cubicBezTo>
                          <a:cubicBezTo>
                            <a:pt x="118901" y="177656"/>
                            <a:pt x="116552" y="176841"/>
                            <a:pt x="114827" y="175883"/>
                          </a:cubicBezTo>
                          <a:lnTo>
                            <a:pt x="112383" y="174493"/>
                          </a:lnTo>
                          <a:cubicBezTo>
                            <a:pt x="111616" y="174062"/>
                            <a:pt x="110849" y="173774"/>
                            <a:pt x="109603" y="172816"/>
                          </a:cubicBezTo>
                          <a:lnTo>
                            <a:pt x="106345" y="170372"/>
                          </a:lnTo>
                          <a:lnTo>
                            <a:pt x="105098" y="169461"/>
                          </a:lnTo>
                          <a:lnTo>
                            <a:pt x="104811" y="169126"/>
                          </a:lnTo>
                          <a:lnTo>
                            <a:pt x="104332" y="168598"/>
                          </a:lnTo>
                          <a:cubicBezTo>
                            <a:pt x="102894" y="167017"/>
                            <a:pt x="101360" y="165723"/>
                            <a:pt x="99971" y="164142"/>
                          </a:cubicBezTo>
                          <a:cubicBezTo>
                            <a:pt x="89523" y="151729"/>
                            <a:pt x="87462" y="133278"/>
                            <a:pt x="85977" y="113629"/>
                          </a:cubicBezTo>
                          <a:cubicBezTo>
                            <a:pt x="85306" y="103804"/>
                            <a:pt x="84826" y="93453"/>
                            <a:pt x="83676" y="82909"/>
                          </a:cubicBezTo>
                          <a:cubicBezTo>
                            <a:pt x="83197" y="77638"/>
                            <a:pt x="82238" y="72174"/>
                            <a:pt x="81328" y="66807"/>
                          </a:cubicBezTo>
                          <a:cubicBezTo>
                            <a:pt x="80657" y="64075"/>
                            <a:pt x="80034" y="61295"/>
                            <a:pt x="79411" y="58612"/>
                          </a:cubicBezTo>
                          <a:cubicBezTo>
                            <a:pt x="78884" y="56024"/>
                            <a:pt x="77494" y="52621"/>
                            <a:pt x="76583" y="49746"/>
                          </a:cubicBezTo>
                          <a:cubicBezTo>
                            <a:pt x="76056" y="48356"/>
                            <a:pt x="75481" y="46630"/>
                            <a:pt x="74954" y="45384"/>
                          </a:cubicBezTo>
                          <a:lnTo>
                            <a:pt x="73420" y="42126"/>
                          </a:lnTo>
                          <a:lnTo>
                            <a:pt x="71887" y="38867"/>
                          </a:lnTo>
                          <a:lnTo>
                            <a:pt x="71503" y="38196"/>
                          </a:lnTo>
                          <a:lnTo>
                            <a:pt x="71455" y="38052"/>
                          </a:lnTo>
                          <a:cubicBezTo>
                            <a:pt x="71312" y="37669"/>
                            <a:pt x="70785" y="36806"/>
                            <a:pt x="70785" y="36710"/>
                          </a:cubicBezTo>
                          <a:lnTo>
                            <a:pt x="70449" y="36279"/>
                          </a:lnTo>
                          <a:lnTo>
                            <a:pt x="69347" y="34410"/>
                          </a:lnTo>
                          <a:cubicBezTo>
                            <a:pt x="67765" y="32014"/>
                            <a:pt x="66232" y="29617"/>
                            <a:pt x="64746" y="27221"/>
                          </a:cubicBezTo>
                          <a:cubicBezTo>
                            <a:pt x="63117" y="24873"/>
                            <a:pt x="61248" y="22764"/>
                            <a:pt x="59474" y="20560"/>
                          </a:cubicBezTo>
                          <a:cubicBezTo>
                            <a:pt x="52286" y="12269"/>
                            <a:pt x="43995" y="5272"/>
                            <a:pt x="35560" y="0"/>
                          </a:cubicBezTo>
                          <a:cubicBezTo>
                            <a:pt x="25160" y="5415"/>
                            <a:pt x="13035" y="10783"/>
                            <a:pt x="0" y="16342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2" name="任意多边形: 形状 181">
                      <a:extLst>
                        <a:ext uri="{FF2B5EF4-FFF2-40B4-BE49-F238E27FC236}">
                          <a16:creationId xmlns:a16="http://schemas.microsoft.com/office/drawing/2014/main" id="{3E0A1714-970B-5B68-33DB-99B19A515B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85446" y="2759973"/>
                      <a:ext cx="623018" cy="790802"/>
                    </a:xfrm>
                    <a:custGeom>
                      <a:avLst/>
                      <a:gdLst>
                        <a:gd name="connsiteX0" fmla="*/ 0 w 623018"/>
                        <a:gd name="connsiteY0" fmla="*/ 20655 h 790802"/>
                        <a:gd name="connsiteX1" fmla="*/ 8243 w 623018"/>
                        <a:gd name="connsiteY1" fmla="*/ 29425 h 790802"/>
                        <a:gd name="connsiteX2" fmla="*/ 11646 w 623018"/>
                        <a:gd name="connsiteY2" fmla="*/ 33882 h 790802"/>
                        <a:gd name="connsiteX3" fmla="*/ 14521 w 623018"/>
                        <a:gd name="connsiteY3" fmla="*/ 38723 h 790802"/>
                        <a:gd name="connsiteX4" fmla="*/ 15288 w 623018"/>
                        <a:gd name="connsiteY4" fmla="*/ 39969 h 790802"/>
                        <a:gd name="connsiteX5" fmla="*/ 15432 w 623018"/>
                        <a:gd name="connsiteY5" fmla="*/ 40256 h 790802"/>
                        <a:gd name="connsiteX6" fmla="*/ 15528 w 623018"/>
                        <a:gd name="connsiteY6" fmla="*/ 40544 h 790802"/>
                        <a:gd name="connsiteX7" fmla="*/ 17013 w 623018"/>
                        <a:gd name="connsiteY7" fmla="*/ 43803 h 790802"/>
                        <a:gd name="connsiteX8" fmla="*/ 18499 w 623018"/>
                        <a:gd name="connsiteY8" fmla="*/ 47110 h 790802"/>
                        <a:gd name="connsiteX9" fmla="*/ 19266 w 623018"/>
                        <a:gd name="connsiteY9" fmla="*/ 49602 h 790802"/>
                        <a:gd name="connsiteX10" fmla="*/ 20655 w 623018"/>
                        <a:gd name="connsiteY10" fmla="*/ 54634 h 790802"/>
                        <a:gd name="connsiteX11" fmla="*/ 22045 w 623018"/>
                        <a:gd name="connsiteY11" fmla="*/ 60768 h 790802"/>
                        <a:gd name="connsiteX12" fmla="*/ 23962 w 623018"/>
                        <a:gd name="connsiteY12" fmla="*/ 74139 h 790802"/>
                        <a:gd name="connsiteX13" fmla="*/ 27029 w 623018"/>
                        <a:gd name="connsiteY13" fmla="*/ 104140 h 790802"/>
                        <a:gd name="connsiteX14" fmla="*/ 33691 w 623018"/>
                        <a:gd name="connsiteY14" fmla="*/ 137783 h 790802"/>
                        <a:gd name="connsiteX15" fmla="*/ 53723 w 623018"/>
                        <a:gd name="connsiteY15" fmla="*/ 171043 h 790802"/>
                        <a:gd name="connsiteX16" fmla="*/ 61487 w 623018"/>
                        <a:gd name="connsiteY16" fmla="*/ 177464 h 790802"/>
                        <a:gd name="connsiteX17" fmla="*/ 62446 w 623018"/>
                        <a:gd name="connsiteY17" fmla="*/ 178231 h 790802"/>
                        <a:gd name="connsiteX18" fmla="*/ 62877 w 623018"/>
                        <a:gd name="connsiteY18" fmla="*/ 178567 h 790802"/>
                        <a:gd name="connsiteX19" fmla="*/ 64219 w 623018"/>
                        <a:gd name="connsiteY19" fmla="*/ 179477 h 790802"/>
                        <a:gd name="connsiteX20" fmla="*/ 65944 w 623018"/>
                        <a:gd name="connsiteY20" fmla="*/ 180484 h 790802"/>
                        <a:gd name="connsiteX21" fmla="*/ 69539 w 623018"/>
                        <a:gd name="connsiteY21" fmla="*/ 182496 h 790802"/>
                        <a:gd name="connsiteX22" fmla="*/ 73995 w 623018"/>
                        <a:gd name="connsiteY22" fmla="*/ 184653 h 790802"/>
                        <a:gd name="connsiteX23" fmla="*/ 79075 w 623018"/>
                        <a:gd name="connsiteY23" fmla="*/ 186714 h 790802"/>
                        <a:gd name="connsiteX24" fmla="*/ 88469 w 623018"/>
                        <a:gd name="connsiteY24" fmla="*/ 189493 h 790802"/>
                        <a:gd name="connsiteX25" fmla="*/ 123789 w 623018"/>
                        <a:gd name="connsiteY25" fmla="*/ 192848 h 790802"/>
                        <a:gd name="connsiteX26" fmla="*/ 155467 w 623018"/>
                        <a:gd name="connsiteY26" fmla="*/ 196730 h 790802"/>
                        <a:gd name="connsiteX27" fmla="*/ 182209 w 623018"/>
                        <a:gd name="connsiteY27" fmla="*/ 211779 h 790802"/>
                        <a:gd name="connsiteX28" fmla="*/ 185085 w 623018"/>
                        <a:gd name="connsiteY28" fmla="*/ 214558 h 790802"/>
                        <a:gd name="connsiteX29" fmla="*/ 185803 w 623018"/>
                        <a:gd name="connsiteY29" fmla="*/ 215277 h 790802"/>
                        <a:gd name="connsiteX30" fmla="*/ 185899 w 623018"/>
                        <a:gd name="connsiteY30" fmla="*/ 215325 h 790802"/>
                        <a:gd name="connsiteX31" fmla="*/ 186187 w 623018"/>
                        <a:gd name="connsiteY31" fmla="*/ 215708 h 790802"/>
                        <a:gd name="connsiteX32" fmla="*/ 187529 w 623018"/>
                        <a:gd name="connsiteY32" fmla="*/ 217434 h 790802"/>
                        <a:gd name="connsiteX33" fmla="*/ 192800 w 623018"/>
                        <a:gd name="connsiteY33" fmla="*/ 224239 h 790802"/>
                        <a:gd name="connsiteX34" fmla="*/ 196682 w 623018"/>
                        <a:gd name="connsiteY34" fmla="*/ 230996 h 790802"/>
                        <a:gd name="connsiteX35" fmla="*/ 200037 w 623018"/>
                        <a:gd name="connsiteY35" fmla="*/ 238377 h 790802"/>
                        <a:gd name="connsiteX36" fmla="*/ 207801 w 623018"/>
                        <a:gd name="connsiteY36" fmla="*/ 271253 h 790802"/>
                        <a:gd name="connsiteX37" fmla="*/ 211299 w 623018"/>
                        <a:gd name="connsiteY37" fmla="*/ 306525 h 790802"/>
                        <a:gd name="connsiteX38" fmla="*/ 218536 w 623018"/>
                        <a:gd name="connsiteY38" fmla="*/ 343140 h 790802"/>
                        <a:gd name="connsiteX39" fmla="*/ 239623 w 623018"/>
                        <a:gd name="connsiteY39" fmla="*/ 376064 h 790802"/>
                        <a:gd name="connsiteX40" fmla="*/ 242977 w 623018"/>
                        <a:gd name="connsiteY40" fmla="*/ 379275 h 790802"/>
                        <a:gd name="connsiteX41" fmla="*/ 247051 w 623018"/>
                        <a:gd name="connsiteY41" fmla="*/ 382533 h 790802"/>
                        <a:gd name="connsiteX42" fmla="*/ 255294 w 623018"/>
                        <a:gd name="connsiteY42" fmla="*/ 388332 h 790802"/>
                        <a:gd name="connsiteX43" fmla="*/ 263729 w 623018"/>
                        <a:gd name="connsiteY43" fmla="*/ 393221 h 790802"/>
                        <a:gd name="connsiteX44" fmla="*/ 272355 w 623018"/>
                        <a:gd name="connsiteY44" fmla="*/ 397438 h 790802"/>
                        <a:gd name="connsiteX45" fmla="*/ 306094 w 623018"/>
                        <a:gd name="connsiteY45" fmla="*/ 410953 h 790802"/>
                        <a:gd name="connsiteX46" fmla="*/ 333699 w 623018"/>
                        <a:gd name="connsiteY46" fmla="*/ 426624 h 790802"/>
                        <a:gd name="connsiteX47" fmla="*/ 351047 w 623018"/>
                        <a:gd name="connsiteY47" fmla="*/ 449292 h 790802"/>
                        <a:gd name="connsiteX48" fmla="*/ 354258 w 623018"/>
                        <a:gd name="connsiteY48" fmla="*/ 456769 h 790802"/>
                        <a:gd name="connsiteX49" fmla="*/ 356367 w 623018"/>
                        <a:gd name="connsiteY49" fmla="*/ 463430 h 790802"/>
                        <a:gd name="connsiteX50" fmla="*/ 359530 w 623018"/>
                        <a:gd name="connsiteY50" fmla="*/ 478766 h 790802"/>
                        <a:gd name="connsiteX51" fmla="*/ 363987 w 623018"/>
                        <a:gd name="connsiteY51" fmla="*/ 513607 h 790802"/>
                        <a:gd name="connsiteX52" fmla="*/ 375633 w 623018"/>
                        <a:gd name="connsiteY52" fmla="*/ 552330 h 790802"/>
                        <a:gd name="connsiteX53" fmla="*/ 387278 w 623018"/>
                        <a:gd name="connsiteY53" fmla="*/ 570062 h 790802"/>
                        <a:gd name="connsiteX54" fmla="*/ 394323 w 623018"/>
                        <a:gd name="connsiteY54" fmla="*/ 577778 h 790802"/>
                        <a:gd name="connsiteX55" fmla="*/ 398445 w 623018"/>
                        <a:gd name="connsiteY55" fmla="*/ 581900 h 790802"/>
                        <a:gd name="connsiteX56" fmla="*/ 399786 w 623018"/>
                        <a:gd name="connsiteY56" fmla="*/ 583002 h 790802"/>
                        <a:gd name="connsiteX57" fmla="*/ 400601 w 623018"/>
                        <a:gd name="connsiteY57" fmla="*/ 583721 h 790802"/>
                        <a:gd name="connsiteX58" fmla="*/ 402279 w 623018"/>
                        <a:gd name="connsiteY58" fmla="*/ 585014 h 790802"/>
                        <a:gd name="connsiteX59" fmla="*/ 409036 w 623018"/>
                        <a:gd name="connsiteY59" fmla="*/ 590334 h 790802"/>
                        <a:gd name="connsiteX60" fmla="*/ 412439 w 623018"/>
                        <a:gd name="connsiteY60" fmla="*/ 592970 h 790802"/>
                        <a:gd name="connsiteX61" fmla="*/ 416848 w 623018"/>
                        <a:gd name="connsiteY61" fmla="*/ 595750 h 790802"/>
                        <a:gd name="connsiteX62" fmla="*/ 425666 w 623018"/>
                        <a:gd name="connsiteY62" fmla="*/ 601117 h 790802"/>
                        <a:gd name="connsiteX63" fmla="*/ 434196 w 623018"/>
                        <a:gd name="connsiteY63" fmla="*/ 605526 h 790802"/>
                        <a:gd name="connsiteX64" fmla="*/ 499134 w 623018"/>
                        <a:gd name="connsiteY64" fmla="*/ 628674 h 790802"/>
                        <a:gd name="connsiteX65" fmla="*/ 513655 w 623018"/>
                        <a:gd name="connsiteY65" fmla="*/ 633466 h 790802"/>
                        <a:gd name="connsiteX66" fmla="*/ 514901 w 623018"/>
                        <a:gd name="connsiteY66" fmla="*/ 633898 h 790802"/>
                        <a:gd name="connsiteX67" fmla="*/ 515189 w 623018"/>
                        <a:gd name="connsiteY67" fmla="*/ 633994 h 790802"/>
                        <a:gd name="connsiteX68" fmla="*/ 515476 w 623018"/>
                        <a:gd name="connsiteY68" fmla="*/ 634041 h 790802"/>
                        <a:gd name="connsiteX69" fmla="*/ 516387 w 623018"/>
                        <a:gd name="connsiteY69" fmla="*/ 634425 h 790802"/>
                        <a:gd name="connsiteX70" fmla="*/ 520077 w 623018"/>
                        <a:gd name="connsiteY70" fmla="*/ 636006 h 790802"/>
                        <a:gd name="connsiteX71" fmla="*/ 527409 w 623018"/>
                        <a:gd name="connsiteY71" fmla="*/ 638978 h 790802"/>
                        <a:gd name="connsiteX72" fmla="*/ 539582 w 623018"/>
                        <a:gd name="connsiteY72" fmla="*/ 645016 h 790802"/>
                        <a:gd name="connsiteX73" fmla="*/ 550126 w 623018"/>
                        <a:gd name="connsiteY73" fmla="*/ 651774 h 790802"/>
                        <a:gd name="connsiteX74" fmla="*/ 566851 w 623018"/>
                        <a:gd name="connsiteY74" fmla="*/ 668403 h 790802"/>
                        <a:gd name="connsiteX75" fmla="*/ 569775 w 623018"/>
                        <a:gd name="connsiteY75" fmla="*/ 673435 h 790802"/>
                        <a:gd name="connsiteX76" fmla="*/ 572506 w 623018"/>
                        <a:gd name="connsiteY76" fmla="*/ 678611 h 790802"/>
                        <a:gd name="connsiteX77" fmla="*/ 576916 w 623018"/>
                        <a:gd name="connsiteY77" fmla="*/ 690017 h 790802"/>
                        <a:gd name="connsiteX78" fmla="*/ 587507 w 623018"/>
                        <a:gd name="connsiteY78" fmla="*/ 742447 h 790802"/>
                        <a:gd name="connsiteX79" fmla="*/ 599392 w 623018"/>
                        <a:gd name="connsiteY79" fmla="*/ 790802 h 790802"/>
                        <a:gd name="connsiteX80" fmla="*/ 623019 w 623018"/>
                        <a:gd name="connsiteY80" fmla="*/ 754284 h 790802"/>
                        <a:gd name="connsiteX81" fmla="*/ 621102 w 623018"/>
                        <a:gd name="connsiteY81" fmla="*/ 737750 h 790802"/>
                        <a:gd name="connsiteX82" fmla="*/ 612763 w 623018"/>
                        <a:gd name="connsiteY82" fmla="*/ 679761 h 790802"/>
                        <a:gd name="connsiteX83" fmla="*/ 607491 w 623018"/>
                        <a:gd name="connsiteY83" fmla="*/ 663515 h 790802"/>
                        <a:gd name="connsiteX84" fmla="*/ 603705 w 623018"/>
                        <a:gd name="connsiteY84" fmla="*/ 655416 h 790802"/>
                        <a:gd name="connsiteX85" fmla="*/ 599344 w 623018"/>
                        <a:gd name="connsiteY85" fmla="*/ 647364 h 790802"/>
                        <a:gd name="connsiteX86" fmla="*/ 574376 w 623018"/>
                        <a:gd name="connsiteY86" fmla="*/ 620143 h 790802"/>
                        <a:gd name="connsiteX87" fmla="*/ 559040 w 623018"/>
                        <a:gd name="connsiteY87" fmla="*/ 609744 h 790802"/>
                        <a:gd name="connsiteX88" fmla="*/ 543129 w 623018"/>
                        <a:gd name="connsiteY88" fmla="*/ 601549 h 790802"/>
                        <a:gd name="connsiteX89" fmla="*/ 535796 w 623018"/>
                        <a:gd name="connsiteY89" fmla="*/ 598434 h 790802"/>
                        <a:gd name="connsiteX90" fmla="*/ 532154 w 623018"/>
                        <a:gd name="connsiteY90" fmla="*/ 596900 h 790802"/>
                        <a:gd name="connsiteX91" fmla="*/ 531243 w 623018"/>
                        <a:gd name="connsiteY91" fmla="*/ 596469 h 790802"/>
                        <a:gd name="connsiteX92" fmla="*/ 530764 w 623018"/>
                        <a:gd name="connsiteY92" fmla="*/ 596277 h 790802"/>
                        <a:gd name="connsiteX93" fmla="*/ 529326 w 623018"/>
                        <a:gd name="connsiteY93" fmla="*/ 595750 h 790802"/>
                        <a:gd name="connsiteX94" fmla="*/ 527314 w 623018"/>
                        <a:gd name="connsiteY94" fmla="*/ 595031 h 790802"/>
                        <a:gd name="connsiteX95" fmla="*/ 511259 w 623018"/>
                        <a:gd name="connsiteY95" fmla="*/ 589663 h 790802"/>
                        <a:gd name="connsiteX96" fmla="*/ 451066 w 623018"/>
                        <a:gd name="connsiteY96" fmla="*/ 569822 h 790802"/>
                        <a:gd name="connsiteX97" fmla="*/ 444500 w 623018"/>
                        <a:gd name="connsiteY97" fmla="*/ 566755 h 790802"/>
                        <a:gd name="connsiteX98" fmla="*/ 438749 w 623018"/>
                        <a:gd name="connsiteY98" fmla="*/ 563544 h 790802"/>
                        <a:gd name="connsiteX99" fmla="*/ 435778 w 623018"/>
                        <a:gd name="connsiteY99" fmla="*/ 561963 h 790802"/>
                        <a:gd name="connsiteX100" fmla="*/ 432423 w 623018"/>
                        <a:gd name="connsiteY100" fmla="*/ 559567 h 790802"/>
                        <a:gd name="connsiteX101" fmla="*/ 425570 w 623018"/>
                        <a:gd name="connsiteY101" fmla="*/ 554535 h 790802"/>
                        <a:gd name="connsiteX102" fmla="*/ 423845 w 623018"/>
                        <a:gd name="connsiteY102" fmla="*/ 553241 h 790802"/>
                        <a:gd name="connsiteX103" fmla="*/ 423317 w 623018"/>
                        <a:gd name="connsiteY103" fmla="*/ 552857 h 790802"/>
                        <a:gd name="connsiteX104" fmla="*/ 423269 w 623018"/>
                        <a:gd name="connsiteY104" fmla="*/ 552809 h 790802"/>
                        <a:gd name="connsiteX105" fmla="*/ 420777 w 623018"/>
                        <a:gd name="connsiteY105" fmla="*/ 550461 h 790802"/>
                        <a:gd name="connsiteX106" fmla="*/ 416033 w 623018"/>
                        <a:gd name="connsiteY106" fmla="*/ 545669 h 790802"/>
                        <a:gd name="connsiteX107" fmla="*/ 408221 w 623018"/>
                        <a:gd name="connsiteY107" fmla="*/ 534886 h 790802"/>
                        <a:gd name="connsiteX108" fmla="*/ 398780 w 623018"/>
                        <a:gd name="connsiteY108" fmla="*/ 507425 h 790802"/>
                        <a:gd name="connsiteX109" fmla="*/ 392646 w 623018"/>
                        <a:gd name="connsiteY109" fmla="*/ 472584 h 790802"/>
                        <a:gd name="connsiteX110" fmla="*/ 387470 w 623018"/>
                        <a:gd name="connsiteY110" fmla="*/ 453558 h 790802"/>
                        <a:gd name="connsiteX111" fmla="*/ 383492 w 623018"/>
                        <a:gd name="connsiteY111" fmla="*/ 443493 h 790802"/>
                        <a:gd name="connsiteX112" fmla="*/ 379131 w 623018"/>
                        <a:gd name="connsiteY112" fmla="*/ 434915 h 790802"/>
                        <a:gd name="connsiteX113" fmla="*/ 378029 w 623018"/>
                        <a:gd name="connsiteY113" fmla="*/ 432950 h 790802"/>
                        <a:gd name="connsiteX114" fmla="*/ 377070 w 623018"/>
                        <a:gd name="connsiteY114" fmla="*/ 431273 h 790802"/>
                        <a:gd name="connsiteX115" fmla="*/ 376303 w 623018"/>
                        <a:gd name="connsiteY115" fmla="*/ 430170 h 790802"/>
                        <a:gd name="connsiteX116" fmla="*/ 373236 w 623018"/>
                        <a:gd name="connsiteY116" fmla="*/ 425857 h 790802"/>
                        <a:gd name="connsiteX117" fmla="*/ 370121 w 623018"/>
                        <a:gd name="connsiteY117" fmla="*/ 421544 h 790802"/>
                        <a:gd name="connsiteX118" fmla="*/ 366575 w 623018"/>
                        <a:gd name="connsiteY118" fmla="*/ 417566 h 790802"/>
                        <a:gd name="connsiteX119" fmla="*/ 358955 w 623018"/>
                        <a:gd name="connsiteY119" fmla="*/ 410042 h 790802"/>
                        <a:gd name="connsiteX120" fmla="*/ 350568 w 623018"/>
                        <a:gd name="connsiteY120" fmla="*/ 403572 h 790802"/>
                        <a:gd name="connsiteX121" fmla="*/ 314193 w 623018"/>
                        <a:gd name="connsiteY121" fmla="*/ 387470 h 790802"/>
                        <a:gd name="connsiteX122" fmla="*/ 279879 w 623018"/>
                        <a:gd name="connsiteY122" fmla="*/ 377837 h 790802"/>
                        <a:gd name="connsiteX123" fmla="*/ 271972 w 623018"/>
                        <a:gd name="connsiteY123" fmla="*/ 374961 h 790802"/>
                        <a:gd name="connsiteX124" fmla="*/ 264448 w 623018"/>
                        <a:gd name="connsiteY124" fmla="*/ 371655 h 790802"/>
                        <a:gd name="connsiteX125" fmla="*/ 257594 w 623018"/>
                        <a:gd name="connsiteY125" fmla="*/ 367868 h 790802"/>
                        <a:gd name="connsiteX126" fmla="*/ 254336 w 623018"/>
                        <a:gd name="connsiteY126" fmla="*/ 365856 h 790802"/>
                        <a:gd name="connsiteX127" fmla="*/ 250933 w 623018"/>
                        <a:gd name="connsiteY127" fmla="*/ 363220 h 790802"/>
                        <a:gd name="connsiteX128" fmla="*/ 231523 w 623018"/>
                        <a:gd name="connsiteY128" fmla="*/ 337820 h 790802"/>
                        <a:gd name="connsiteX129" fmla="*/ 223328 w 623018"/>
                        <a:gd name="connsiteY129" fmla="*/ 304896 h 790802"/>
                        <a:gd name="connsiteX130" fmla="*/ 219159 w 623018"/>
                        <a:gd name="connsiteY130" fmla="*/ 269528 h 790802"/>
                        <a:gd name="connsiteX131" fmla="*/ 210916 w 623018"/>
                        <a:gd name="connsiteY131" fmla="*/ 233967 h 790802"/>
                        <a:gd name="connsiteX132" fmla="*/ 207321 w 623018"/>
                        <a:gd name="connsiteY132" fmla="*/ 225245 h 790802"/>
                        <a:gd name="connsiteX133" fmla="*/ 202721 w 623018"/>
                        <a:gd name="connsiteY133" fmla="*/ 216715 h 790802"/>
                        <a:gd name="connsiteX134" fmla="*/ 197785 w 623018"/>
                        <a:gd name="connsiteY134" fmla="*/ 209478 h 790802"/>
                        <a:gd name="connsiteX135" fmla="*/ 196538 w 623018"/>
                        <a:gd name="connsiteY135" fmla="*/ 207705 h 790802"/>
                        <a:gd name="connsiteX136" fmla="*/ 196203 w 623018"/>
                        <a:gd name="connsiteY136" fmla="*/ 207274 h 790802"/>
                        <a:gd name="connsiteX137" fmla="*/ 195628 w 623018"/>
                        <a:gd name="connsiteY137" fmla="*/ 206459 h 790802"/>
                        <a:gd name="connsiteX138" fmla="*/ 194813 w 623018"/>
                        <a:gd name="connsiteY138" fmla="*/ 205596 h 790802"/>
                        <a:gd name="connsiteX139" fmla="*/ 191650 w 623018"/>
                        <a:gd name="connsiteY139" fmla="*/ 202194 h 790802"/>
                        <a:gd name="connsiteX140" fmla="*/ 160595 w 623018"/>
                        <a:gd name="connsiteY140" fmla="*/ 181011 h 790802"/>
                        <a:gd name="connsiteX141" fmla="*/ 125658 w 623018"/>
                        <a:gd name="connsiteY141" fmla="*/ 172576 h 790802"/>
                        <a:gd name="connsiteX142" fmla="*/ 95034 w 623018"/>
                        <a:gd name="connsiteY142" fmla="*/ 165867 h 790802"/>
                        <a:gd name="connsiteX143" fmla="*/ 88900 w 623018"/>
                        <a:gd name="connsiteY143" fmla="*/ 163135 h 790802"/>
                        <a:gd name="connsiteX144" fmla="*/ 86456 w 623018"/>
                        <a:gd name="connsiteY144" fmla="*/ 161745 h 790802"/>
                        <a:gd name="connsiteX145" fmla="*/ 83676 w 623018"/>
                        <a:gd name="connsiteY145" fmla="*/ 160068 h 790802"/>
                        <a:gd name="connsiteX146" fmla="*/ 80417 w 623018"/>
                        <a:gd name="connsiteY146" fmla="*/ 157624 h 790802"/>
                        <a:gd name="connsiteX147" fmla="*/ 79171 w 623018"/>
                        <a:gd name="connsiteY147" fmla="*/ 156713 h 790802"/>
                        <a:gd name="connsiteX148" fmla="*/ 78884 w 623018"/>
                        <a:gd name="connsiteY148" fmla="*/ 156378 h 790802"/>
                        <a:gd name="connsiteX149" fmla="*/ 78405 w 623018"/>
                        <a:gd name="connsiteY149" fmla="*/ 155850 h 790802"/>
                        <a:gd name="connsiteX150" fmla="*/ 74043 w 623018"/>
                        <a:gd name="connsiteY150" fmla="*/ 151393 h 790802"/>
                        <a:gd name="connsiteX151" fmla="*/ 60097 w 623018"/>
                        <a:gd name="connsiteY151" fmla="*/ 100881 h 790802"/>
                        <a:gd name="connsiteX152" fmla="*/ 57797 w 623018"/>
                        <a:gd name="connsiteY152" fmla="*/ 70161 h 790802"/>
                        <a:gd name="connsiteX153" fmla="*/ 55449 w 623018"/>
                        <a:gd name="connsiteY153" fmla="*/ 54059 h 790802"/>
                        <a:gd name="connsiteX154" fmla="*/ 53532 w 623018"/>
                        <a:gd name="connsiteY154" fmla="*/ 45864 h 790802"/>
                        <a:gd name="connsiteX155" fmla="*/ 50704 w 623018"/>
                        <a:gd name="connsiteY155" fmla="*/ 36998 h 790802"/>
                        <a:gd name="connsiteX156" fmla="*/ 49075 w 623018"/>
                        <a:gd name="connsiteY156" fmla="*/ 32637 h 790802"/>
                        <a:gd name="connsiteX157" fmla="*/ 47541 w 623018"/>
                        <a:gd name="connsiteY157" fmla="*/ 29378 h 790802"/>
                        <a:gd name="connsiteX158" fmla="*/ 46008 w 623018"/>
                        <a:gd name="connsiteY158" fmla="*/ 26119 h 790802"/>
                        <a:gd name="connsiteX159" fmla="*/ 45624 w 623018"/>
                        <a:gd name="connsiteY159" fmla="*/ 25448 h 790802"/>
                        <a:gd name="connsiteX160" fmla="*/ 45576 w 623018"/>
                        <a:gd name="connsiteY160" fmla="*/ 25304 h 790802"/>
                        <a:gd name="connsiteX161" fmla="*/ 44905 w 623018"/>
                        <a:gd name="connsiteY161" fmla="*/ 23962 h 790802"/>
                        <a:gd name="connsiteX162" fmla="*/ 44570 w 623018"/>
                        <a:gd name="connsiteY162" fmla="*/ 23531 h 790802"/>
                        <a:gd name="connsiteX163" fmla="*/ 43468 w 623018"/>
                        <a:gd name="connsiteY163" fmla="*/ 21662 h 790802"/>
                        <a:gd name="connsiteX164" fmla="*/ 38867 w 623018"/>
                        <a:gd name="connsiteY164" fmla="*/ 14473 h 790802"/>
                        <a:gd name="connsiteX165" fmla="*/ 33595 w 623018"/>
                        <a:gd name="connsiteY165" fmla="*/ 7812 h 790802"/>
                        <a:gd name="connsiteX166" fmla="*/ 26071 w 623018"/>
                        <a:gd name="connsiteY166" fmla="*/ 0 h 790802"/>
                        <a:gd name="connsiteX167" fmla="*/ 0 w 623018"/>
                        <a:gd name="connsiteY167" fmla="*/ 20655 h 7908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  <a:cxn ang="0">
                          <a:pos x="connsiteX129" y="connsiteY129"/>
                        </a:cxn>
                        <a:cxn ang="0">
                          <a:pos x="connsiteX130" y="connsiteY130"/>
                        </a:cxn>
                        <a:cxn ang="0">
                          <a:pos x="connsiteX131" y="connsiteY131"/>
                        </a:cxn>
                        <a:cxn ang="0">
                          <a:pos x="connsiteX132" y="connsiteY132"/>
                        </a:cxn>
                        <a:cxn ang="0">
                          <a:pos x="connsiteX133" y="connsiteY133"/>
                        </a:cxn>
                        <a:cxn ang="0">
                          <a:pos x="connsiteX134" y="connsiteY134"/>
                        </a:cxn>
                        <a:cxn ang="0">
                          <a:pos x="connsiteX135" y="connsiteY135"/>
                        </a:cxn>
                        <a:cxn ang="0">
                          <a:pos x="connsiteX136" y="connsiteY136"/>
                        </a:cxn>
                        <a:cxn ang="0">
                          <a:pos x="connsiteX137" y="connsiteY137"/>
                        </a:cxn>
                        <a:cxn ang="0">
                          <a:pos x="connsiteX138" y="connsiteY138"/>
                        </a:cxn>
                        <a:cxn ang="0">
                          <a:pos x="connsiteX139" y="connsiteY139"/>
                        </a:cxn>
                        <a:cxn ang="0">
                          <a:pos x="connsiteX140" y="connsiteY140"/>
                        </a:cxn>
                        <a:cxn ang="0">
                          <a:pos x="connsiteX141" y="connsiteY141"/>
                        </a:cxn>
                        <a:cxn ang="0">
                          <a:pos x="connsiteX142" y="connsiteY142"/>
                        </a:cxn>
                        <a:cxn ang="0">
                          <a:pos x="connsiteX143" y="connsiteY143"/>
                        </a:cxn>
                        <a:cxn ang="0">
                          <a:pos x="connsiteX144" y="connsiteY144"/>
                        </a:cxn>
                        <a:cxn ang="0">
                          <a:pos x="connsiteX145" y="connsiteY145"/>
                        </a:cxn>
                        <a:cxn ang="0">
                          <a:pos x="connsiteX146" y="connsiteY146"/>
                        </a:cxn>
                        <a:cxn ang="0">
                          <a:pos x="connsiteX147" y="connsiteY147"/>
                        </a:cxn>
                        <a:cxn ang="0">
                          <a:pos x="connsiteX148" y="connsiteY148"/>
                        </a:cxn>
                        <a:cxn ang="0">
                          <a:pos x="connsiteX149" y="connsiteY149"/>
                        </a:cxn>
                        <a:cxn ang="0">
                          <a:pos x="connsiteX150" y="connsiteY150"/>
                        </a:cxn>
                        <a:cxn ang="0">
                          <a:pos x="connsiteX151" y="connsiteY151"/>
                        </a:cxn>
                        <a:cxn ang="0">
                          <a:pos x="connsiteX152" y="connsiteY152"/>
                        </a:cxn>
                        <a:cxn ang="0">
                          <a:pos x="connsiteX153" y="connsiteY153"/>
                        </a:cxn>
                        <a:cxn ang="0">
                          <a:pos x="connsiteX154" y="connsiteY154"/>
                        </a:cxn>
                        <a:cxn ang="0">
                          <a:pos x="connsiteX155" y="connsiteY155"/>
                        </a:cxn>
                        <a:cxn ang="0">
                          <a:pos x="connsiteX156" y="connsiteY156"/>
                        </a:cxn>
                        <a:cxn ang="0">
                          <a:pos x="connsiteX157" y="connsiteY157"/>
                        </a:cxn>
                        <a:cxn ang="0">
                          <a:pos x="connsiteX158" y="connsiteY158"/>
                        </a:cxn>
                        <a:cxn ang="0">
                          <a:pos x="connsiteX159" y="connsiteY159"/>
                        </a:cxn>
                        <a:cxn ang="0">
                          <a:pos x="connsiteX160" y="connsiteY160"/>
                        </a:cxn>
                        <a:cxn ang="0">
                          <a:pos x="connsiteX161" y="connsiteY161"/>
                        </a:cxn>
                        <a:cxn ang="0">
                          <a:pos x="connsiteX162" y="connsiteY162"/>
                        </a:cxn>
                        <a:cxn ang="0">
                          <a:pos x="connsiteX163" y="connsiteY163"/>
                        </a:cxn>
                        <a:cxn ang="0">
                          <a:pos x="connsiteX164" y="connsiteY164"/>
                        </a:cxn>
                        <a:cxn ang="0">
                          <a:pos x="connsiteX165" y="connsiteY165"/>
                        </a:cxn>
                        <a:cxn ang="0">
                          <a:pos x="connsiteX166" y="connsiteY166"/>
                        </a:cxn>
                        <a:cxn ang="0">
                          <a:pos x="connsiteX167" y="connsiteY167"/>
                        </a:cxn>
                      </a:cxnLst>
                      <a:rect l="l" t="t" r="r" b="b"/>
                      <a:pathLst>
                        <a:path w="623018" h="790802">
                          <a:moveTo>
                            <a:pt x="0" y="20655"/>
                          </a:moveTo>
                          <a:cubicBezTo>
                            <a:pt x="3067" y="23339"/>
                            <a:pt x="5751" y="26263"/>
                            <a:pt x="8243" y="29425"/>
                          </a:cubicBezTo>
                          <a:cubicBezTo>
                            <a:pt x="9345" y="30959"/>
                            <a:pt x="10591" y="32301"/>
                            <a:pt x="11646" y="33882"/>
                          </a:cubicBezTo>
                          <a:lnTo>
                            <a:pt x="14521" y="38723"/>
                          </a:lnTo>
                          <a:lnTo>
                            <a:pt x="15288" y="39969"/>
                          </a:lnTo>
                          <a:cubicBezTo>
                            <a:pt x="15384" y="40113"/>
                            <a:pt x="15432" y="40256"/>
                            <a:pt x="15432" y="40256"/>
                          </a:cubicBezTo>
                          <a:lnTo>
                            <a:pt x="15528" y="40544"/>
                          </a:lnTo>
                          <a:lnTo>
                            <a:pt x="17013" y="43803"/>
                          </a:lnTo>
                          <a:lnTo>
                            <a:pt x="18499" y="47110"/>
                          </a:lnTo>
                          <a:cubicBezTo>
                            <a:pt x="18882" y="48068"/>
                            <a:pt x="18978" y="48739"/>
                            <a:pt x="19266" y="49602"/>
                          </a:cubicBezTo>
                          <a:cubicBezTo>
                            <a:pt x="19649" y="51327"/>
                            <a:pt x="20272" y="52477"/>
                            <a:pt x="20655" y="54634"/>
                          </a:cubicBezTo>
                          <a:lnTo>
                            <a:pt x="22045" y="60768"/>
                          </a:lnTo>
                          <a:cubicBezTo>
                            <a:pt x="22764" y="65129"/>
                            <a:pt x="23531" y="69491"/>
                            <a:pt x="23962" y="74139"/>
                          </a:cubicBezTo>
                          <a:cubicBezTo>
                            <a:pt x="24921" y="83964"/>
                            <a:pt x="25975" y="93980"/>
                            <a:pt x="27029" y="104140"/>
                          </a:cubicBezTo>
                          <a:cubicBezTo>
                            <a:pt x="28228" y="114731"/>
                            <a:pt x="29953" y="126089"/>
                            <a:pt x="33691" y="137783"/>
                          </a:cubicBezTo>
                          <a:cubicBezTo>
                            <a:pt x="37477" y="149381"/>
                            <a:pt x="43803" y="161649"/>
                            <a:pt x="53723" y="171043"/>
                          </a:cubicBezTo>
                          <a:cubicBezTo>
                            <a:pt x="56168" y="173343"/>
                            <a:pt x="58899" y="175404"/>
                            <a:pt x="61487" y="177464"/>
                          </a:cubicBezTo>
                          <a:lnTo>
                            <a:pt x="62446" y="178231"/>
                          </a:lnTo>
                          <a:lnTo>
                            <a:pt x="62877" y="178567"/>
                          </a:lnTo>
                          <a:cubicBezTo>
                            <a:pt x="62877" y="178615"/>
                            <a:pt x="64219" y="179477"/>
                            <a:pt x="64219" y="179477"/>
                          </a:cubicBezTo>
                          <a:lnTo>
                            <a:pt x="65944" y="180484"/>
                          </a:lnTo>
                          <a:lnTo>
                            <a:pt x="69539" y="182496"/>
                          </a:lnTo>
                          <a:cubicBezTo>
                            <a:pt x="70545" y="183167"/>
                            <a:pt x="72366" y="183886"/>
                            <a:pt x="73995" y="184653"/>
                          </a:cubicBezTo>
                          <a:lnTo>
                            <a:pt x="79075" y="186714"/>
                          </a:lnTo>
                          <a:cubicBezTo>
                            <a:pt x="82382" y="187960"/>
                            <a:pt x="85306" y="188631"/>
                            <a:pt x="88469" y="189493"/>
                          </a:cubicBezTo>
                          <a:cubicBezTo>
                            <a:pt x="100929" y="192369"/>
                            <a:pt x="112719" y="192417"/>
                            <a:pt x="123789" y="192848"/>
                          </a:cubicBezTo>
                          <a:cubicBezTo>
                            <a:pt x="134956" y="193184"/>
                            <a:pt x="145547" y="193998"/>
                            <a:pt x="155467" y="196730"/>
                          </a:cubicBezTo>
                          <a:cubicBezTo>
                            <a:pt x="165436" y="199318"/>
                            <a:pt x="174541" y="204446"/>
                            <a:pt x="182209" y="211779"/>
                          </a:cubicBezTo>
                          <a:lnTo>
                            <a:pt x="185085" y="214558"/>
                          </a:lnTo>
                          <a:lnTo>
                            <a:pt x="185803" y="215277"/>
                          </a:lnTo>
                          <a:cubicBezTo>
                            <a:pt x="185851" y="215325"/>
                            <a:pt x="185899" y="215325"/>
                            <a:pt x="185899" y="215325"/>
                          </a:cubicBezTo>
                          <a:lnTo>
                            <a:pt x="186187" y="215708"/>
                          </a:lnTo>
                          <a:lnTo>
                            <a:pt x="187529" y="217434"/>
                          </a:lnTo>
                          <a:cubicBezTo>
                            <a:pt x="189254" y="219734"/>
                            <a:pt x="191267" y="221986"/>
                            <a:pt x="192800" y="224239"/>
                          </a:cubicBezTo>
                          <a:lnTo>
                            <a:pt x="196682" y="230996"/>
                          </a:lnTo>
                          <a:cubicBezTo>
                            <a:pt x="197976" y="233297"/>
                            <a:pt x="198935" y="235932"/>
                            <a:pt x="200037" y="238377"/>
                          </a:cubicBezTo>
                          <a:cubicBezTo>
                            <a:pt x="204063" y="248632"/>
                            <a:pt x="206507" y="259799"/>
                            <a:pt x="207801" y="271253"/>
                          </a:cubicBezTo>
                          <a:cubicBezTo>
                            <a:pt x="209239" y="282707"/>
                            <a:pt x="209957" y="294544"/>
                            <a:pt x="211299" y="306525"/>
                          </a:cubicBezTo>
                          <a:cubicBezTo>
                            <a:pt x="212497" y="318554"/>
                            <a:pt x="214223" y="330919"/>
                            <a:pt x="218536" y="343140"/>
                          </a:cubicBezTo>
                          <a:cubicBezTo>
                            <a:pt x="222562" y="355360"/>
                            <a:pt x="230182" y="367150"/>
                            <a:pt x="239623" y="376064"/>
                          </a:cubicBezTo>
                          <a:cubicBezTo>
                            <a:pt x="240773" y="377166"/>
                            <a:pt x="241588" y="378172"/>
                            <a:pt x="242977" y="379275"/>
                          </a:cubicBezTo>
                          <a:lnTo>
                            <a:pt x="247051" y="382533"/>
                          </a:lnTo>
                          <a:cubicBezTo>
                            <a:pt x="249783" y="384786"/>
                            <a:pt x="252562" y="386607"/>
                            <a:pt x="255294" y="388332"/>
                          </a:cubicBezTo>
                          <a:cubicBezTo>
                            <a:pt x="258026" y="390201"/>
                            <a:pt x="260853" y="391735"/>
                            <a:pt x="263729" y="393221"/>
                          </a:cubicBezTo>
                          <a:cubicBezTo>
                            <a:pt x="266604" y="394802"/>
                            <a:pt x="269480" y="396144"/>
                            <a:pt x="272355" y="397438"/>
                          </a:cubicBezTo>
                          <a:cubicBezTo>
                            <a:pt x="284001" y="402662"/>
                            <a:pt x="295551" y="406544"/>
                            <a:pt x="306094" y="410953"/>
                          </a:cubicBezTo>
                          <a:cubicBezTo>
                            <a:pt x="316685" y="415314"/>
                            <a:pt x="326222" y="420250"/>
                            <a:pt x="333699" y="426624"/>
                          </a:cubicBezTo>
                          <a:cubicBezTo>
                            <a:pt x="341271" y="432710"/>
                            <a:pt x="347022" y="440858"/>
                            <a:pt x="351047" y="449292"/>
                          </a:cubicBezTo>
                          <a:cubicBezTo>
                            <a:pt x="352197" y="451976"/>
                            <a:pt x="353827" y="454948"/>
                            <a:pt x="354258" y="456769"/>
                          </a:cubicBezTo>
                          <a:cubicBezTo>
                            <a:pt x="354929" y="458973"/>
                            <a:pt x="355792" y="460794"/>
                            <a:pt x="356367" y="463430"/>
                          </a:cubicBezTo>
                          <a:cubicBezTo>
                            <a:pt x="357709" y="468270"/>
                            <a:pt x="358763" y="473398"/>
                            <a:pt x="359530" y="478766"/>
                          </a:cubicBezTo>
                          <a:cubicBezTo>
                            <a:pt x="361159" y="489453"/>
                            <a:pt x="362070" y="501099"/>
                            <a:pt x="363987" y="513607"/>
                          </a:cubicBezTo>
                          <a:cubicBezTo>
                            <a:pt x="365904" y="526067"/>
                            <a:pt x="369163" y="539582"/>
                            <a:pt x="375633" y="552330"/>
                          </a:cubicBezTo>
                          <a:cubicBezTo>
                            <a:pt x="378891" y="558560"/>
                            <a:pt x="382773" y="564695"/>
                            <a:pt x="387278" y="570062"/>
                          </a:cubicBezTo>
                          <a:cubicBezTo>
                            <a:pt x="389387" y="572938"/>
                            <a:pt x="391831" y="575334"/>
                            <a:pt x="394323" y="577778"/>
                          </a:cubicBezTo>
                          <a:lnTo>
                            <a:pt x="398445" y="581900"/>
                          </a:lnTo>
                          <a:cubicBezTo>
                            <a:pt x="398445" y="581900"/>
                            <a:pt x="399451" y="582714"/>
                            <a:pt x="399786" y="583002"/>
                          </a:cubicBezTo>
                          <a:lnTo>
                            <a:pt x="400601" y="583721"/>
                          </a:lnTo>
                          <a:lnTo>
                            <a:pt x="402279" y="585014"/>
                          </a:lnTo>
                          <a:lnTo>
                            <a:pt x="409036" y="590334"/>
                          </a:lnTo>
                          <a:cubicBezTo>
                            <a:pt x="410186" y="591197"/>
                            <a:pt x="411097" y="592060"/>
                            <a:pt x="412439" y="592970"/>
                          </a:cubicBezTo>
                          <a:lnTo>
                            <a:pt x="416848" y="595750"/>
                          </a:lnTo>
                          <a:lnTo>
                            <a:pt x="425666" y="601117"/>
                          </a:lnTo>
                          <a:cubicBezTo>
                            <a:pt x="428637" y="603082"/>
                            <a:pt x="431369" y="604041"/>
                            <a:pt x="434196" y="605526"/>
                          </a:cubicBezTo>
                          <a:cubicBezTo>
                            <a:pt x="456817" y="616645"/>
                            <a:pt x="479245" y="622396"/>
                            <a:pt x="499134" y="628674"/>
                          </a:cubicBezTo>
                          <a:cubicBezTo>
                            <a:pt x="504166" y="630208"/>
                            <a:pt x="508815" y="631885"/>
                            <a:pt x="513655" y="633466"/>
                          </a:cubicBezTo>
                          <a:lnTo>
                            <a:pt x="514901" y="633898"/>
                          </a:lnTo>
                          <a:cubicBezTo>
                            <a:pt x="514949" y="633898"/>
                            <a:pt x="515045" y="633898"/>
                            <a:pt x="515189" y="633994"/>
                          </a:cubicBezTo>
                          <a:lnTo>
                            <a:pt x="515476" y="634041"/>
                          </a:lnTo>
                          <a:lnTo>
                            <a:pt x="516387" y="634425"/>
                          </a:lnTo>
                          <a:lnTo>
                            <a:pt x="520077" y="636006"/>
                          </a:lnTo>
                          <a:lnTo>
                            <a:pt x="527409" y="638978"/>
                          </a:lnTo>
                          <a:cubicBezTo>
                            <a:pt x="532825" y="640943"/>
                            <a:pt x="535700" y="643051"/>
                            <a:pt x="539582" y="645016"/>
                          </a:cubicBezTo>
                          <a:cubicBezTo>
                            <a:pt x="543320" y="646694"/>
                            <a:pt x="546723" y="649329"/>
                            <a:pt x="550126" y="651774"/>
                          </a:cubicBezTo>
                          <a:cubicBezTo>
                            <a:pt x="557027" y="656566"/>
                            <a:pt x="562203" y="662317"/>
                            <a:pt x="566851" y="668403"/>
                          </a:cubicBezTo>
                          <a:cubicBezTo>
                            <a:pt x="567858" y="670033"/>
                            <a:pt x="568768" y="671758"/>
                            <a:pt x="569775" y="673435"/>
                          </a:cubicBezTo>
                          <a:cubicBezTo>
                            <a:pt x="570685" y="675113"/>
                            <a:pt x="571836" y="676646"/>
                            <a:pt x="572506" y="678611"/>
                          </a:cubicBezTo>
                          <a:cubicBezTo>
                            <a:pt x="573992" y="682349"/>
                            <a:pt x="575861" y="685848"/>
                            <a:pt x="576916" y="690017"/>
                          </a:cubicBezTo>
                          <a:cubicBezTo>
                            <a:pt x="582091" y="705928"/>
                            <a:pt x="584344" y="724379"/>
                            <a:pt x="587507" y="742447"/>
                          </a:cubicBezTo>
                          <a:cubicBezTo>
                            <a:pt x="590430" y="759029"/>
                            <a:pt x="594312" y="775514"/>
                            <a:pt x="599392" y="790802"/>
                          </a:cubicBezTo>
                          <a:cubicBezTo>
                            <a:pt x="607635" y="778821"/>
                            <a:pt x="615543" y="766649"/>
                            <a:pt x="623019" y="754284"/>
                          </a:cubicBezTo>
                          <a:cubicBezTo>
                            <a:pt x="622252" y="748964"/>
                            <a:pt x="621677" y="743405"/>
                            <a:pt x="621102" y="737750"/>
                          </a:cubicBezTo>
                          <a:cubicBezTo>
                            <a:pt x="619041" y="720306"/>
                            <a:pt x="618131" y="701184"/>
                            <a:pt x="612763" y="679761"/>
                          </a:cubicBezTo>
                          <a:cubicBezTo>
                            <a:pt x="611661" y="674442"/>
                            <a:pt x="609552" y="668930"/>
                            <a:pt x="607491" y="663515"/>
                          </a:cubicBezTo>
                          <a:cubicBezTo>
                            <a:pt x="606629" y="660735"/>
                            <a:pt x="605047" y="658147"/>
                            <a:pt x="603705" y="655416"/>
                          </a:cubicBezTo>
                          <a:cubicBezTo>
                            <a:pt x="602268" y="652732"/>
                            <a:pt x="600926" y="650048"/>
                            <a:pt x="599344" y="647364"/>
                          </a:cubicBezTo>
                          <a:cubicBezTo>
                            <a:pt x="592491" y="637204"/>
                            <a:pt x="584248" y="627380"/>
                            <a:pt x="574376" y="620143"/>
                          </a:cubicBezTo>
                          <a:cubicBezTo>
                            <a:pt x="569535" y="616453"/>
                            <a:pt x="564647" y="612667"/>
                            <a:pt x="559040" y="609744"/>
                          </a:cubicBezTo>
                          <a:cubicBezTo>
                            <a:pt x="553672" y="606772"/>
                            <a:pt x="547634" y="603226"/>
                            <a:pt x="543129" y="601549"/>
                          </a:cubicBezTo>
                          <a:lnTo>
                            <a:pt x="535796" y="598434"/>
                          </a:lnTo>
                          <a:lnTo>
                            <a:pt x="532154" y="596900"/>
                          </a:lnTo>
                          <a:lnTo>
                            <a:pt x="531243" y="596469"/>
                          </a:lnTo>
                          <a:lnTo>
                            <a:pt x="530764" y="596277"/>
                          </a:lnTo>
                          <a:lnTo>
                            <a:pt x="529326" y="595750"/>
                          </a:lnTo>
                          <a:lnTo>
                            <a:pt x="527314" y="595031"/>
                          </a:lnTo>
                          <a:cubicBezTo>
                            <a:pt x="522042" y="593258"/>
                            <a:pt x="516531" y="591293"/>
                            <a:pt x="511259" y="589663"/>
                          </a:cubicBezTo>
                          <a:cubicBezTo>
                            <a:pt x="489885" y="583050"/>
                            <a:pt x="469229" y="577922"/>
                            <a:pt x="451066" y="569822"/>
                          </a:cubicBezTo>
                          <a:cubicBezTo>
                            <a:pt x="448957" y="568768"/>
                            <a:pt x="446225" y="567858"/>
                            <a:pt x="444500" y="566755"/>
                          </a:cubicBezTo>
                          <a:lnTo>
                            <a:pt x="438749" y="563544"/>
                          </a:lnTo>
                          <a:lnTo>
                            <a:pt x="435778" y="561963"/>
                          </a:lnTo>
                          <a:cubicBezTo>
                            <a:pt x="434819" y="561388"/>
                            <a:pt x="433573" y="560334"/>
                            <a:pt x="432423" y="559567"/>
                          </a:cubicBezTo>
                          <a:lnTo>
                            <a:pt x="425570" y="554535"/>
                          </a:lnTo>
                          <a:lnTo>
                            <a:pt x="423845" y="553241"/>
                          </a:lnTo>
                          <a:lnTo>
                            <a:pt x="423317" y="552857"/>
                          </a:lnTo>
                          <a:lnTo>
                            <a:pt x="423269" y="552809"/>
                          </a:lnTo>
                          <a:lnTo>
                            <a:pt x="420777" y="550461"/>
                          </a:lnTo>
                          <a:cubicBezTo>
                            <a:pt x="419100" y="548880"/>
                            <a:pt x="417375" y="547394"/>
                            <a:pt x="416033" y="545669"/>
                          </a:cubicBezTo>
                          <a:cubicBezTo>
                            <a:pt x="413014" y="542410"/>
                            <a:pt x="410426" y="538767"/>
                            <a:pt x="408221" y="534886"/>
                          </a:cubicBezTo>
                          <a:cubicBezTo>
                            <a:pt x="403764" y="527170"/>
                            <a:pt x="400889" y="517968"/>
                            <a:pt x="398780" y="507425"/>
                          </a:cubicBezTo>
                          <a:cubicBezTo>
                            <a:pt x="396671" y="496881"/>
                            <a:pt x="395282" y="485092"/>
                            <a:pt x="392646" y="472584"/>
                          </a:cubicBezTo>
                          <a:cubicBezTo>
                            <a:pt x="391352" y="466401"/>
                            <a:pt x="389722" y="459932"/>
                            <a:pt x="387470" y="453558"/>
                          </a:cubicBezTo>
                          <a:cubicBezTo>
                            <a:pt x="386559" y="450443"/>
                            <a:pt x="384978" y="446896"/>
                            <a:pt x="383492" y="443493"/>
                          </a:cubicBezTo>
                          <a:cubicBezTo>
                            <a:pt x="381959" y="439755"/>
                            <a:pt x="380617" y="437551"/>
                            <a:pt x="379131" y="434915"/>
                          </a:cubicBezTo>
                          <a:lnTo>
                            <a:pt x="378029" y="432950"/>
                          </a:lnTo>
                          <a:lnTo>
                            <a:pt x="377070" y="431273"/>
                          </a:lnTo>
                          <a:lnTo>
                            <a:pt x="376303" y="430170"/>
                          </a:lnTo>
                          <a:lnTo>
                            <a:pt x="373236" y="425857"/>
                          </a:lnTo>
                          <a:lnTo>
                            <a:pt x="370121" y="421544"/>
                          </a:lnTo>
                          <a:cubicBezTo>
                            <a:pt x="369019" y="420202"/>
                            <a:pt x="367773" y="418908"/>
                            <a:pt x="366575" y="417566"/>
                          </a:cubicBezTo>
                          <a:cubicBezTo>
                            <a:pt x="364131" y="414978"/>
                            <a:pt x="361782" y="412295"/>
                            <a:pt x="358955" y="410042"/>
                          </a:cubicBezTo>
                          <a:cubicBezTo>
                            <a:pt x="356223" y="407790"/>
                            <a:pt x="353587" y="405393"/>
                            <a:pt x="350568" y="403572"/>
                          </a:cubicBezTo>
                          <a:cubicBezTo>
                            <a:pt x="338874" y="395617"/>
                            <a:pt x="326126" y="391016"/>
                            <a:pt x="314193" y="387470"/>
                          </a:cubicBezTo>
                          <a:cubicBezTo>
                            <a:pt x="302116" y="383923"/>
                            <a:pt x="290614" y="381383"/>
                            <a:pt x="279879" y="377837"/>
                          </a:cubicBezTo>
                          <a:cubicBezTo>
                            <a:pt x="277148" y="376974"/>
                            <a:pt x="274512" y="376016"/>
                            <a:pt x="271972" y="374961"/>
                          </a:cubicBezTo>
                          <a:cubicBezTo>
                            <a:pt x="269432" y="374003"/>
                            <a:pt x="266844" y="372948"/>
                            <a:pt x="264448" y="371655"/>
                          </a:cubicBezTo>
                          <a:cubicBezTo>
                            <a:pt x="262003" y="370457"/>
                            <a:pt x="259607" y="369210"/>
                            <a:pt x="257594" y="367868"/>
                          </a:cubicBezTo>
                          <a:lnTo>
                            <a:pt x="254336" y="365856"/>
                          </a:lnTo>
                          <a:cubicBezTo>
                            <a:pt x="253281" y="365281"/>
                            <a:pt x="252035" y="364083"/>
                            <a:pt x="250933" y="363220"/>
                          </a:cubicBezTo>
                          <a:cubicBezTo>
                            <a:pt x="242450" y="356367"/>
                            <a:pt x="235932" y="348028"/>
                            <a:pt x="231523" y="337820"/>
                          </a:cubicBezTo>
                          <a:cubicBezTo>
                            <a:pt x="227354" y="327660"/>
                            <a:pt x="225054" y="316350"/>
                            <a:pt x="223328" y="304896"/>
                          </a:cubicBezTo>
                          <a:cubicBezTo>
                            <a:pt x="221651" y="293298"/>
                            <a:pt x="220836" y="281461"/>
                            <a:pt x="219159" y="269528"/>
                          </a:cubicBezTo>
                          <a:cubicBezTo>
                            <a:pt x="217434" y="257642"/>
                            <a:pt x="215181" y="245565"/>
                            <a:pt x="210916" y="233967"/>
                          </a:cubicBezTo>
                          <a:cubicBezTo>
                            <a:pt x="209718" y="231044"/>
                            <a:pt x="208807" y="228169"/>
                            <a:pt x="207321" y="225245"/>
                          </a:cubicBezTo>
                          <a:lnTo>
                            <a:pt x="202721" y="216715"/>
                          </a:lnTo>
                          <a:cubicBezTo>
                            <a:pt x="201091" y="214079"/>
                            <a:pt x="199414" y="211922"/>
                            <a:pt x="197785" y="209478"/>
                          </a:cubicBezTo>
                          <a:lnTo>
                            <a:pt x="196538" y="207705"/>
                          </a:lnTo>
                          <a:lnTo>
                            <a:pt x="196203" y="207274"/>
                          </a:lnTo>
                          <a:cubicBezTo>
                            <a:pt x="196203" y="207226"/>
                            <a:pt x="195628" y="206459"/>
                            <a:pt x="195628" y="206459"/>
                          </a:cubicBezTo>
                          <a:lnTo>
                            <a:pt x="194813" y="205596"/>
                          </a:lnTo>
                          <a:lnTo>
                            <a:pt x="191650" y="202194"/>
                          </a:lnTo>
                          <a:cubicBezTo>
                            <a:pt x="183216" y="192896"/>
                            <a:pt x="172337" y="185516"/>
                            <a:pt x="160595" y="181011"/>
                          </a:cubicBezTo>
                          <a:cubicBezTo>
                            <a:pt x="148902" y="176314"/>
                            <a:pt x="136825" y="174445"/>
                            <a:pt x="125658" y="172576"/>
                          </a:cubicBezTo>
                          <a:cubicBezTo>
                            <a:pt x="114444" y="170755"/>
                            <a:pt x="103852" y="169174"/>
                            <a:pt x="95034" y="165867"/>
                          </a:cubicBezTo>
                          <a:cubicBezTo>
                            <a:pt x="92974" y="164908"/>
                            <a:pt x="90625" y="164094"/>
                            <a:pt x="88900" y="163135"/>
                          </a:cubicBezTo>
                          <a:lnTo>
                            <a:pt x="86456" y="161745"/>
                          </a:lnTo>
                          <a:cubicBezTo>
                            <a:pt x="85689" y="161314"/>
                            <a:pt x="84922" y="161026"/>
                            <a:pt x="83676" y="160068"/>
                          </a:cubicBezTo>
                          <a:lnTo>
                            <a:pt x="80417" y="157624"/>
                          </a:lnTo>
                          <a:lnTo>
                            <a:pt x="79171" y="156713"/>
                          </a:lnTo>
                          <a:lnTo>
                            <a:pt x="78884" y="156378"/>
                          </a:lnTo>
                          <a:lnTo>
                            <a:pt x="78405" y="155850"/>
                          </a:lnTo>
                          <a:cubicBezTo>
                            <a:pt x="76967" y="154269"/>
                            <a:pt x="75433" y="152975"/>
                            <a:pt x="74043" y="151393"/>
                          </a:cubicBezTo>
                          <a:cubicBezTo>
                            <a:pt x="63596" y="138981"/>
                            <a:pt x="61535" y="120530"/>
                            <a:pt x="60097" y="100881"/>
                          </a:cubicBezTo>
                          <a:cubicBezTo>
                            <a:pt x="59426" y="91057"/>
                            <a:pt x="58947" y="80705"/>
                            <a:pt x="57797" y="70161"/>
                          </a:cubicBezTo>
                          <a:cubicBezTo>
                            <a:pt x="57318" y="64890"/>
                            <a:pt x="56359" y="59426"/>
                            <a:pt x="55449" y="54059"/>
                          </a:cubicBezTo>
                          <a:cubicBezTo>
                            <a:pt x="54778" y="51327"/>
                            <a:pt x="54155" y="48548"/>
                            <a:pt x="53532" y="45864"/>
                          </a:cubicBezTo>
                          <a:cubicBezTo>
                            <a:pt x="53005" y="43276"/>
                            <a:pt x="51615" y="39873"/>
                            <a:pt x="50704" y="36998"/>
                          </a:cubicBezTo>
                          <a:cubicBezTo>
                            <a:pt x="50177" y="35608"/>
                            <a:pt x="49602" y="33882"/>
                            <a:pt x="49075" y="32637"/>
                          </a:cubicBezTo>
                          <a:lnTo>
                            <a:pt x="47541" y="29378"/>
                          </a:lnTo>
                          <a:lnTo>
                            <a:pt x="46008" y="26119"/>
                          </a:lnTo>
                          <a:lnTo>
                            <a:pt x="45624" y="25448"/>
                          </a:lnTo>
                          <a:lnTo>
                            <a:pt x="45576" y="25304"/>
                          </a:lnTo>
                          <a:cubicBezTo>
                            <a:pt x="45432" y="24921"/>
                            <a:pt x="44905" y="24058"/>
                            <a:pt x="44905" y="23962"/>
                          </a:cubicBezTo>
                          <a:lnTo>
                            <a:pt x="44570" y="23531"/>
                          </a:lnTo>
                          <a:lnTo>
                            <a:pt x="43468" y="21662"/>
                          </a:lnTo>
                          <a:cubicBezTo>
                            <a:pt x="41886" y="19265"/>
                            <a:pt x="40352" y="16869"/>
                            <a:pt x="38867" y="14473"/>
                          </a:cubicBezTo>
                          <a:cubicBezTo>
                            <a:pt x="37237" y="12125"/>
                            <a:pt x="35368" y="10016"/>
                            <a:pt x="33595" y="7812"/>
                          </a:cubicBezTo>
                          <a:cubicBezTo>
                            <a:pt x="31199" y="5032"/>
                            <a:pt x="28707" y="2444"/>
                            <a:pt x="26071" y="0"/>
                          </a:cubicBezTo>
                          <a:cubicBezTo>
                            <a:pt x="17828" y="7284"/>
                            <a:pt x="9058" y="14138"/>
                            <a:pt x="0" y="20655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83" name="图形 7">
                    <a:extLst>
                      <a:ext uri="{FF2B5EF4-FFF2-40B4-BE49-F238E27FC236}">
                        <a16:creationId xmlns:a16="http://schemas.microsoft.com/office/drawing/2014/main" id="{A2192D32-0698-CCFE-9B12-D8297E497362}"/>
                      </a:ext>
                    </a:extLst>
                  </p:cNvPr>
                  <p:cNvGrpSpPr/>
                  <p:nvPr/>
                </p:nvGrpSpPr>
                <p:grpSpPr>
                  <a:xfrm>
                    <a:off x="1965097" y="2716697"/>
                    <a:ext cx="627044" cy="601692"/>
                    <a:chOff x="1965097" y="2716697"/>
                    <a:chExt cx="627044" cy="601692"/>
                  </a:xfrm>
                  <a:solidFill>
                    <a:srgbClr val="C1020B"/>
                  </a:solidFill>
                </p:grpSpPr>
                <p:sp>
                  <p:nvSpPr>
                    <p:cNvPr id="184" name="任意多边形: 形状 183">
                      <a:extLst>
                        <a:ext uri="{FF2B5EF4-FFF2-40B4-BE49-F238E27FC236}">
                          <a16:creationId xmlns:a16="http://schemas.microsoft.com/office/drawing/2014/main" id="{01444E16-8362-9C4D-8424-DDA28334C4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2458" y="3218707"/>
                      <a:ext cx="99683" cy="99682"/>
                    </a:xfrm>
                    <a:custGeom>
                      <a:avLst/>
                      <a:gdLst>
                        <a:gd name="connsiteX0" fmla="*/ 0 w 99683"/>
                        <a:gd name="connsiteY0" fmla="*/ 49842 h 99682"/>
                        <a:gd name="connsiteX1" fmla="*/ 49841 w 99683"/>
                        <a:gd name="connsiteY1" fmla="*/ 99683 h 99682"/>
                        <a:gd name="connsiteX2" fmla="*/ 99683 w 99683"/>
                        <a:gd name="connsiteY2" fmla="*/ 49842 h 99682"/>
                        <a:gd name="connsiteX3" fmla="*/ 49841 w 99683"/>
                        <a:gd name="connsiteY3" fmla="*/ 0 h 99682"/>
                        <a:gd name="connsiteX4" fmla="*/ 0 w 99683"/>
                        <a:gd name="connsiteY4" fmla="*/ 49842 h 99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9683" h="99682">
                          <a:moveTo>
                            <a:pt x="0" y="49842"/>
                          </a:moveTo>
                          <a:cubicBezTo>
                            <a:pt x="0" y="77350"/>
                            <a:pt x="22333" y="99683"/>
                            <a:pt x="49841" y="99683"/>
                          </a:cubicBezTo>
                          <a:cubicBezTo>
                            <a:pt x="77398" y="99683"/>
                            <a:pt x="99683" y="77350"/>
                            <a:pt x="99683" y="49842"/>
                          </a:cubicBezTo>
                          <a:cubicBezTo>
                            <a:pt x="99683" y="22333"/>
                            <a:pt x="77398" y="0"/>
                            <a:pt x="49841" y="0"/>
                          </a:cubicBezTo>
                          <a:cubicBezTo>
                            <a:pt x="22333" y="0"/>
                            <a:pt x="0" y="22285"/>
                            <a:pt x="0" y="49842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5" name="任意多边形: 形状 184">
                      <a:extLst>
                        <a:ext uri="{FF2B5EF4-FFF2-40B4-BE49-F238E27FC236}">
                          <a16:creationId xmlns:a16="http://schemas.microsoft.com/office/drawing/2014/main" id="{F1AC40EF-14DB-3FA0-089C-2162453AE9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73204" y="3063767"/>
                      <a:ext cx="80609" cy="80609"/>
                    </a:xfrm>
                    <a:custGeom>
                      <a:avLst/>
                      <a:gdLst>
                        <a:gd name="connsiteX0" fmla="*/ 0 w 80609"/>
                        <a:gd name="connsiteY0" fmla="*/ 40305 h 80609"/>
                        <a:gd name="connsiteX1" fmla="*/ 40305 w 80609"/>
                        <a:gd name="connsiteY1" fmla="*/ 80609 h 80609"/>
                        <a:gd name="connsiteX2" fmla="*/ 80609 w 80609"/>
                        <a:gd name="connsiteY2" fmla="*/ 40305 h 80609"/>
                        <a:gd name="connsiteX3" fmla="*/ 40305 w 80609"/>
                        <a:gd name="connsiteY3" fmla="*/ 0 h 80609"/>
                        <a:gd name="connsiteX4" fmla="*/ 0 w 80609"/>
                        <a:gd name="connsiteY4" fmla="*/ 40305 h 806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609" h="80609">
                          <a:moveTo>
                            <a:pt x="0" y="40305"/>
                          </a:moveTo>
                          <a:cubicBezTo>
                            <a:pt x="0" y="62589"/>
                            <a:pt x="18068" y="80609"/>
                            <a:pt x="40305" y="80609"/>
                          </a:cubicBezTo>
                          <a:cubicBezTo>
                            <a:pt x="62589" y="80609"/>
                            <a:pt x="80609" y="62542"/>
                            <a:pt x="80609" y="40305"/>
                          </a:cubicBezTo>
                          <a:cubicBezTo>
                            <a:pt x="80609" y="18020"/>
                            <a:pt x="62542" y="0"/>
                            <a:pt x="40305" y="0"/>
                          </a:cubicBezTo>
                          <a:cubicBezTo>
                            <a:pt x="18020" y="0"/>
                            <a:pt x="0" y="18020"/>
                            <a:pt x="0" y="40305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6" name="任意多边形: 形状 185">
                      <a:extLst>
                        <a:ext uri="{FF2B5EF4-FFF2-40B4-BE49-F238E27FC236}">
                          <a16:creationId xmlns:a16="http://schemas.microsoft.com/office/drawing/2014/main" id="{C8EC49C1-DCB1-9F6E-3BA4-46F971D9C4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91042" y="2886158"/>
                      <a:ext cx="68436" cy="68436"/>
                    </a:xfrm>
                    <a:custGeom>
                      <a:avLst/>
                      <a:gdLst>
                        <a:gd name="connsiteX0" fmla="*/ 0 w 68436"/>
                        <a:gd name="connsiteY0" fmla="*/ 34218 h 68436"/>
                        <a:gd name="connsiteX1" fmla="*/ 34218 w 68436"/>
                        <a:gd name="connsiteY1" fmla="*/ 68436 h 68436"/>
                        <a:gd name="connsiteX2" fmla="*/ 68436 w 68436"/>
                        <a:gd name="connsiteY2" fmla="*/ 34218 h 68436"/>
                        <a:gd name="connsiteX3" fmla="*/ 34218 w 68436"/>
                        <a:gd name="connsiteY3" fmla="*/ 0 h 68436"/>
                        <a:gd name="connsiteX4" fmla="*/ 0 w 68436"/>
                        <a:gd name="connsiteY4" fmla="*/ 34218 h 684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436" h="68436">
                          <a:moveTo>
                            <a:pt x="0" y="34218"/>
                          </a:moveTo>
                          <a:cubicBezTo>
                            <a:pt x="0" y="53100"/>
                            <a:pt x="15336" y="68436"/>
                            <a:pt x="34218" y="68436"/>
                          </a:cubicBezTo>
                          <a:cubicBezTo>
                            <a:pt x="53100" y="68436"/>
                            <a:pt x="68436" y="53100"/>
                            <a:pt x="68436" y="34218"/>
                          </a:cubicBezTo>
                          <a:cubicBezTo>
                            <a:pt x="68436" y="15336"/>
                            <a:pt x="53100" y="0"/>
                            <a:pt x="34218" y="0"/>
                          </a:cubicBezTo>
                          <a:cubicBezTo>
                            <a:pt x="15336" y="0"/>
                            <a:pt x="0" y="15288"/>
                            <a:pt x="0" y="3421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7" name="任意多边形: 形状 186">
                      <a:extLst>
                        <a:ext uri="{FF2B5EF4-FFF2-40B4-BE49-F238E27FC236}">
                          <a16:creationId xmlns:a16="http://schemas.microsoft.com/office/drawing/2014/main" id="{BCAE6AED-7390-6352-A202-060542F248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65097" y="2716697"/>
                      <a:ext cx="45336" cy="45336"/>
                    </a:xfrm>
                    <a:custGeom>
                      <a:avLst/>
                      <a:gdLst>
                        <a:gd name="connsiteX0" fmla="*/ 0 w 45336"/>
                        <a:gd name="connsiteY0" fmla="*/ 22668 h 45336"/>
                        <a:gd name="connsiteX1" fmla="*/ 22668 w 45336"/>
                        <a:gd name="connsiteY1" fmla="*/ 45337 h 45336"/>
                        <a:gd name="connsiteX2" fmla="*/ 45337 w 45336"/>
                        <a:gd name="connsiteY2" fmla="*/ 22668 h 45336"/>
                        <a:gd name="connsiteX3" fmla="*/ 22668 w 45336"/>
                        <a:gd name="connsiteY3" fmla="*/ 0 h 45336"/>
                        <a:gd name="connsiteX4" fmla="*/ 0 w 45336"/>
                        <a:gd name="connsiteY4" fmla="*/ 22668 h 453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336" h="45336">
                          <a:moveTo>
                            <a:pt x="0" y="22668"/>
                          </a:moveTo>
                          <a:cubicBezTo>
                            <a:pt x="0" y="35177"/>
                            <a:pt x="10160" y="45337"/>
                            <a:pt x="22668" y="45337"/>
                          </a:cubicBezTo>
                          <a:cubicBezTo>
                            <a:pt x="35177" y="45337"/>
                            <a:pt x="45337" y="35177"/>
                            <a:pt x="45337" y="22668"/>
                          </a:cubicBezTo>
                          <a:cubicBezTo>
                            <a:pt x="45337" y="10160"/>
                            <a:pt x="35177" y="0"/>
                            <a:pt x="22668" y="0"/>
                          </a:cubicBezTo>
                          <a:cubicBezTo>
                            <a:pt x="10160" y="0"/>
                            <a:pt x="0" y="10160"/>
                            <a:pt x="0" y="2266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8" name="任意多边形: 形状 187">
                      <a:extLst>
                        <a:ext uri="{FF2B5EF4-FFF2-40B4-BE49-F238E27FC236}">
                          <a16:creationId xmlns:a16="http://schemas.microsoft.com/office/drawing/2014/main" id="{ABA7A8A9-1452-E0AF-3FCF-4A111A8D7D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5033" y="2829080"/>
                      <a:ext cx="56167" cy="56167"/>
                    </a:xfrm>
                    <a:custGeom>
                      <a:avLst/>
                      <a:gdLst>
                        <a:gd name="connsiteX0" fmla="*/ 0 w 56167"/>
                        <a:gd name="connsiteY0" fmla="*/ 28084 h 56167"/>
                        <a:gd name="connsiteX1" fmla="*/ 28084 w 56167"/>
                        <a:gd name="connsiteY1" fmla="*/ 56167 h 56167"/>
                        <a:gd name="connsiteX2" fmla="*/ 56168 w 56167"/>
                        <a:gd name="connsiteY2" fmla="*/ 28084 h 56167"/>
                        <a:gd name="connsiteX3" fmla="*/ 28084 w 56167"/>
                        <a:gd name="connsiteY3" fmla="*/ 0 h 56167"/>
                        <a:gd name="connsiteX4" fmla="*/ 0 w 56167"/>
                        <a:gd name="connsiteY4" fmla="*/ 28084 h 56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6167" h="56167">
                          <a:moveTo>
                            <a:pt x="0" y="28084"/>
                          </a:moveTo>
                          <a:cubicBezTo>
                            <a:pt x="0" y="43611"/>
                            <a:pt x="12556" y="56167"/>
                            <a:pt x="28084" y="56167"/>
                          </a:cubicBezTo>
                          <a:cubicBezTo>
                            <a:pt x="43611" y="56167"/>
                            <a:pt x="56168" y="43611"/>
                            <a:pt x="56168" y="28084"/>
                          </a:cubicBezTo>
                          <a:cubicBezTo>
                            <a:pt x="56168" y="12556"/>
                            <a:pt x="43611" y="0"/>
                            <a:pt x="28084" y="0"/>
                          </a:cubicBezTo>
                          <a:cubicBezTo>
                            <a:pt x="12556" y="0"/>
                            <a:pt x="0" y="12556"/>
                            <a:pt x="0" y="2808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89" name="任意多边形: 形状 188">
                      <a:extLst>
                        <a:ext uri="{FF2B5EF4-FFF2-40B4-BE49-F238E27FC236}">
                          <a16:creationId xmlns:a16="http://schemas.microsoft.com/office/drawing/2014/main" id="{8A4552F6-C034-45DB-0600-805E5E8C4A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43616" y="3017088"/>
                      <a:ext cx="77925" cy="77925"/>
                    </a:xfrm>
                    <a:custGeom>
                      <a:avLst/>
                      <a:gdLst>
                        <a:gd name="connsiteX0" fmla="*/ 0 w 77925"/>
                        <a:gd name="connsiteY0" fmla="*/ 38963 h 77925"/>
                        <a:gd name="connsiteX1" fmla="*/ 38963 w 77925"/>
                        <a:gd name="connsiteY1" fmla="*/ 77925 h 77925"/>
                        <a:gd name="connsiteX2" fmla="*/ 77925 w 77925"/>
                        <a:gd name="connsiteY2" fmla="*/ 38963 h 77925"/>
                        <a:gd name="connsiteX3" fmla="*/ 38963 w 77925"/>
                        <a:gd name="connsiteY3" fmla="*/ 0 h 77925"/>
                        <a:gd name="connsiteX4" fmla="*/ 0 w 77925"/>
                        <a:gd name="connsiteY4" fmla="*/ 38963 h 779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7925" h="77925">
                          <a:moveTo>
                            <a:pt x="0" y="38963"/>
                          </a:moveTo>
                          <a:cubicBezTo>
                            <a:pt x="0" y="60481"/>
                            <a:pt x="17445" y="77925"/>
                            <a:pt x="38963" y="77925"/>
                          </a:cubicBezTo>
                          <a:cubicBezTo>
                            <a:pt x="60481" y="77925"/>
                            <a:pt x="77925" y="60481"/>
                            <a:pt x="77925" y="38963"/>
                          </a:cubicBezTo>
                          <a:cubicBezTo>
                            <a:pt x="77925" y="17445"/>
                            <a:pt x="60481" y="0"/>
                            <a:pt x="38963" y="0"/>
                          </a:cubicBezTo>
                          <a:cubicBezTo>
                            <a:pt x="17445" y="0"/>
                            <a:pt x="0" y="17445"/>
                            <a:pt x="0" y="38963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9ACB38FB-BE99-7345-351C-E7B2815AC7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42071" y="3207828"/>
                      <a:ext cx="88804" cy="88804"/>
                    </a:xfrm>
                    <a:custGeom>
                      <a:avLst/>
                      <a:gdLst>
                        <a:gd name="connsiteX0" fmla="*/ 0 w 88804"/>
                        <a:gd name="connsiteY0" fmla="*/ 44378 h 88804"/>
                        <a:gd name="connsiteX1" fmla="*/ 44378 w 88804"/>
                        <a:gd name="connsiteY1" fmla="*/ 88804 h 88804"/>
                        <a:gd name="connsiteX2" fmla="*/ 88804 w 88804"/>
                        <a:gd name="connsiteY2" fmla="*/ 44378 h 88804"/>
                        <a:gd name="connsiteX3" fmla="*/ 44378 w 88804"/>
                        <a:gd name="connsiteY3" fmla="*/ 0 h 88804"/>
                        <a:gd name="connsiteX4" fmla="*/ 0 w 88804"/>
                        <a:gd name="connsiteY4" fmla="*/ 44378 h 888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804" h="88804">
                          <a:moveTo>
                            <a:pt x="0" y="44378"/>
                          </a:moveTo>
                          <a:cubicBezTo>
                            <a:pt x="0" y="68915"/>
                            <a:pt x="19889" y="88804"/>
                            <a:pt x="44378" y="88804"/>
                          </a:cubicBezTo>
                          <a:cubicBezTo>
                            <a:pt x="68916" y="88804"/>
                            <a:pt x="88804" y="68915"/>
                            <a:pt x="88804" y="44378"/>
                          </a:cubicBezTo>
                          <a:cubicBezTo>
                            <a:pt x="88804" y="19841"/>
                            <a:pt x="68916" y="0"/>
                            <a:pt x="44378" y="0"/>
                          </a:cubicBezTo>
                          <a:cubicBezTo>
                            <a:pt x="19889" y="0"/>
                            <a:pt x="0" y="19889"/>
                            <a:pt x="0" y="44378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91" name="图形 7">
                    <a:extLst>
                      <a:ext uri="{FF2B5EF4-FFF2-40B4-BE49-F238E27FC236}">
                        <a16:creationId xmlns:a16="http://schemas.microsoft.com/office/drawing/2014/main" id="{908D0E60-BB37-3C63-7DDA-08DD6C367881}"/>
                      </a:ext>
                    </a:extLst>
                  </p:cNvPr>
                  <p:cNvGrpSpPr/>
                  <p:nvPr/>
                </p:nvGrpSpPr>
                <p:grpSpPr>
                  <a:xfrm>
                    <a:off x="2012734" y="2554281"/>
                    <a:ext cx="649521" cy="604855"/>
                    <a:chOff x="2012734" y="2554281"/>
                    <a:chExt cx="649521" cy="604855"/>
                  </a:xfrm>
                  <a:solidFill>
                    <a:srgbClr val="C1020B"/>
                  </a:solidFill>
                </p:grpSpPr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DF5682DE-8D29-6F71-4B53-959603DC64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2734" y="2614522"/>
                      <a:ext cx="628721" cy="544614"/>
                    </a:xfrm>
                    <a:custGeom>
                      <a:avLst/>
                      <a:gdLst>
                        <a:gd name="connsiteX0" fmla="*/ 0 w 628721"/>
                        <a:gd name="connsiteY0" fmla="*/ 29234 h 544614"/>
                        <a:gd name="connsiteX1" fmla="*/ 4888 w 628721"/>
                        <a:gd name="connsiteY1" fmla="*/ 53244 h 544614"/>
                        <a:gd name="connsiteX2" fmla="*/ 4936 w 628721"/>
                        <a:gd name="connsiteY2" fmla="*/ 53580 h 544614"/>
                        <a:gd name="connsiteX3" fmla="*/ 5032 w 628721"/>
                        <a:gd name="connsiteY3" fmla="*/ 54107 h 544614"/>
                        <a:gd name="connsiteX4" fmla="*/ 15623 w 628721"/>
                        <a:gd name="connsiteY4" fmla="*/ 84539 h 544614"/>
                        <a:gd name="connsiteX5" fmla="*/ 32205 w 628721"/>
                        <a:gd name="connsiteY5" fmla="*/ 113677 h 544614"/>
                        <a:gd name="connsiteX6" fmla="*/ 57701 w 628721"/>
                        <a:gd name="connsiteY6" fmla="*/ 136872 h 544614"/>
                        <a:gd name="connsiteX7" fmla="*/ 65417 w 628721"/>
                        <a:gd name="connsiteY7" fmla="*/ 141090 h 544614"/>
                        <a:gd name="connsiteX8" fmla="*/ 69011 w 628721"/>
                        <a:gd name="connsiteY8" fmla="*/ 142719 h 544614"/>
                        <a:gd name="connsiteX9" fmla="*/ 71120 w 628721"/>
                        <a:gd name="connsiteY9" fmla="*/ 143630 h 544614"/>
                        <a:gd name="connsiteX10" fmla="*/ 73133 w 628721"/>
                        <a:gd name="connsiteY10" fmla="*/ 144349 h 544614"/>
                        <a:gd name="connsiteX11" fmla="*/ 89619 w 628721"/>
                        <a:gd name="connsiteY11" fmla="*/ 148950 h 544614"/>
                        <a:gd name="connsiteX12" fmla="*/ 121201 w 628721"/>
                        <a:gd name="connsiteY12" fmla="*/ 152304 h 544614"/>
                        <a:gd name="connsiteX13" fmla="*/ 134908 w 628721"/>
                        <a:gd name="connsiteY13" fmla="*/ 155707 h 544614"/>
                        <a:gd name="connsiteX14" fmla="*/ 146553 w 628721"/>
                        <a:gd name="connsiteY14" fmla="*/ 163135 h 544614"/>
                        <a:gd name="connsiteX15" fmla="*/ 151298 w 628721"/>
                        <a:gd name="connsiteY15" fmla="*/ 168311 h 544614"/>
                        <a:gd name="connsiteX16" fmla="*/ 155851 w 628721"/>
                        <a:gd name="connsiteY16" fmla="*/ 174637 h 544614"/>
                        <a:gd name="connsiteX17" fmla="*/ 163662 w 628721"/>
                        <a:gd name="connsiteY17" fmla="*/ 187433 h 544614"/>
                        <a:gd name="connsiteX18" fmla="*/ 169605 w 628721"/>
                        <a:gd name="connsiteY18" fmla="*/ 201283 h 544614"/>
                        <a:gd name="connsiteX19" fmla="*/ 172049 w 628721"/>
                        <a:gd name="connsiteY19" fmla="*/ 208520 h 544614"/>
                        <a:gd name="connsiteX20" fmla="*/ 174014 w 628721"/>
                        <a:gd name="connsiteY20" fmla="*/ 215900 h 544614"/>
                        <a:gd name="connsiteX21" fmla="*/ 185803 w 628721"/>
                        <a:gd name="connsiteY21" fmla="*/ 277148 h 544614"/>
                        <a:gd name="connsiteX22" fmla="*/ 187720 w 628721"/>
                        <a:gd name="connsiteY22" fmla="*/ 284863 h 544614"/>
                        <a:gd name="connsiteX23" fmla="*/ 190165 w 628721"/>
                        <a:gd name="connsiteY23" fmla="*/ 292579 h 544614"/>
                        <a:gd name="connsiteX24" fmla="*/ 196203 w 628721"/>
                        <a:gd name="connsiteY24" fmla="*/ 307676 h 544614"/>
                        <a:gd name="connsiteX25" fmla="*/ 200277 w 628721"/>
                        <a:gd name="connsiteY25" fmla="*/ 314816 h 544614"/>
                        <a:gd name="connsiteX26" fmla="*/ 204734 w 628721"/>
                        <a:gd name="connsiteY26" fmla="*/ 321765 h 544614"/>
                        <a:gd name="connsiteX27" fmla="*/ 210101 w 628721"/>
                        <a:gd name="connsiteY27" fmla="*/ 328187 h 544614"/>
                        <a:gd name="connsiteX28" fmla="*/ 215756 w 628721"/>
                        <a:gd name="connsiteY28" fmla="*/ 334274 h 544614"/>
                        <a:gd name="connsiteX29" fmla="*/ 228744 w 628721"/>
                        <a:gd name="connsiteY29" fmla="*/ 344817 h 544614"/>
                        <a:gd name="connsiteX30" fmla="*/ 235885 w 628721"/>
                        <a:gd name="connsiteY30" fmla="*/ 349562 h 544614"/>
                        <a:gd name="connsiteX31" fmla="*/ 239479 w 628721"/>
                        <a:gd name="connsiteY31" fmla="*/ 351862 h 544614"/>
                        <a:gd name="connsiteX32" fmla="*/ 242977 w 628721"/>
                        <a:gd name="connsiteY32" fmla="*/ 353587 h 544614"/>
                        <a:gd name="connsiteX33" fmla="*/ 250022 w 628721"/>
                        <a:gd name="connsiteY33" fmla="*/ 357086 h 544614"/>
                        <a:gd name="connsiteX34" fmla="*/ 253521 w 628721"/>
                        <a:gd name="connsiteY34" fmla="*/ 358763 h 544614"/>
                        <a:gd name="connsiteX35" fmla="*/ 255294 w 628721"/>
                        <a:gd name="connsiteY35" fmla="*/ 359626 h 544614"/>
                        <a:gd name="connsiteX36" fmla="*/ 255342 w 628721"/>
                        <a:gd name="connsiteY36" fmla="*/ 359674 h 544614"/>
                        <a:gd name="connsiteX37" fmla="*/ 255438 w 628721"/>
                        <a:gd name="connsiteY37" fmla="*/ 359722 h 544614"/>
                        <a:gd name="connsiteX38" fmla="*/ 256396 w 628721"/>
                        <a:gd name="connsiteY38" fmla="*/ 360105 h 544614"/>
                        <a:gd name="connsiteX39" fmla="*/ 256875 w 628721"/>
                        <a:gd name="connsiteY39" fmla="*/ 360249 h 544614"/>
                        <a:gd name="connsiteX40" fmla="*/ 257978 w 628721"/>
                        <a:gd name="connsiteY40" fmla="*/ 360584 h 544614"/>
                        <a:gd name="connsiteX41" fmla="*/ 274655 w 628721"/>
                        <a:gd name="connsiteY41" fmla="*/ 364658 h 544614"/>
                        <a:gd name="connsiteX42" fmla="*/ 307388 w 628721"/>
                        <a:gd name="connsiteY42" fmla="*/ 366575 h 544614"/>
                        <a:gd name="connsiteX43" fmla="*/ 322820 w 628721"/>
                        <a:gd name="connsiteY43" fmla="*/ 366575 h 544614"/>
                        <a:gd name="connsiteX44" fmla="*/ 330344 w 628721"/>
                        <a:gd name="connsiteY44" fmla="*/ 366719 h 544614"/>
                        <a:gd name="connsiteX45" fmla="*/ 337149 w 628721"/>
                        <a:gd name="connsiteY45" fmla="*/ 367294 h 544614"/>
                        <a:gd name="connsiteX46" fmla="*/ 340504 w 628721"/>
                        <a:gd name="connsiteY46" fmla="*/ 367533 h 544614"/>
                        <a:gd name="connsiteX47" fmla="*/ 344386 w 628721"/>
                        <a:gd name="connsiteY47" fmla="*/ 368252 h 544614"/>
                        <a:gd name="connsiteX48" fmla="*/ 351383 w 628721"/>
                        <a:gd name="connsiteY48" fmla="*/ 369498 h 544614"/>
                        <a:gd name="connsiteX49" fmla="*/ 357996 w 628721"/>
                        <a:gd name="connsiteY49" fmla="*/ 371511 h 544614"/>
                        <a:gd name="connsiteX50" fmla="*/ 364322 w 628721"/>
                        <a:gd name="connsiteY50" fmla="*/ 374051 h 544614"/>
                        <a:gd name="connsiteX51" fmla="*/ 384882 w 628721"/>
                        <a:gd name="connsiteY51" fmla="*/ 389818 h 544614"/>
                        <a:gd name="connsiteX52" fmla="*/ 400170 w 628721"/>
                        <a:gd name="connsiteY52" fmla="*/ 414356 h 544614"/>
                        <a:gd name="connsiteX53" fmla="*/ 407934 w 628721"/>
                        <a:gd name="connsiteY53" fmla="*/ 428397 h 544614"/>
                        <a:gd name="connsiteX54" fmla="*/ 412199 w 628721"/>
                        <a:gd name="connsiteY54" fmla="*/ 435395 h 544614"/>
                        <a:gd name="connsiteX55" fmla="*/ 414260 w 628721"/>
                        <a:gd name="connsiteY55" fmla="*/ 438653 h 544614"/>
                        <a:gd name="connsiteX56" fmla="*/ 416033 w 628721"/>
                        <a:gd name="connsiteY56" fmla="*/ 441625 h 544614"/>
                        <a:gd name="connsiteX57" fmla="*/ 454852 w 628721"/>
                        <a:gd name="connsiteY57" fmla="*/ 494102 h 544614"/>
                        <a:gd name="connsiteX58" fmla="*/ 512649 w 628721"/>
                        <a:gd name="connsiteY58" fmla="*/ 529279 h 544614"/>
                        <a:gd name="connsiteX59" fmla="*/ 577059 w 628721"/>
                        <a:gd name="connsiteY59" fmla="*/ 539582 h 544614"/>
                        <a:gd name="connsiteX60" fmla="*/ 607635 w 628721"/>
                        <a:gd name="connsiteY60" fmla="*/ 542027 h 544614"/>
                        <a:gd name="connsiteX61" fmla="*/ 625032 w 628721"/>
                        <a:gd name="connsiteY61" fmla="*/ 544614 h 544614"/>
                        <a:gd name="connsiteX62" fmla="*/ 626949 w 628721"/>
                        <a:gd name="connsiteY62" fmla="*/ 535940 h 544614"/>
                        <a:gd name="connsiteX63" fmla="*/ 628722 w 628721"/>
                        <a:gd name="connsiteY63" fmla="*/ 527649 h 544614"/>
                        <a:gd name="connsiteX64" fmla="*/ 610559 w 628721"/>
                        <a:gd name="connsiteY64" fmla="*/ 523623 h 544614"/>
                        <a:gd name="connsiteX65" fmla="*/ 578785 w 628721"/>
                        <a:gd name="connsiteY65" fmla="*/ 519071 h 544614"/>
                        <a:gd name="connsiteX66" fmla="*/ 520173 w 628721"/>
                        <a:gd name="connsiteY66" fmla="*/ 506898 h 544614"/>
                        <a:gd name="connsiteX67" fmla="*/ 506898 w 628721"/>
                        <a:gd name="connsiteY67" fmla="*/ 501578 h 544614"/>
                        <a:gd name="connsiteX68" fmla="*/ 494629 w 628721"/>
                        <a:gd name="connsiteY68" fmla="*/ 494629 h 544614"/>
                        <a:gd name="connsiteX69" fmla="*/ 472871 w 628721"/>
                        <a:gd name="connsiteY69" fmla="*/ 476466 h 544614"/>
                        <a:gd name="connsiteX70" fmla="*/ 437551 w 628721"/>
                        <a:gd name="connsiteY70" fmla="*/ 428877 h 544614"/>
                        <a:gd name="connsiteX71" fmla="*/ 435203 w 628721"/>
                        <a:gd name="connsiteY71" fmla="*/ 425235 h 544614"/>
                        <a:gd name="connsiteX72" fmla="*/ 433046 w 628721"/>
                        <a:gd name="connsiteY72" fmla="*/ 421975 h 544614"/>
                        <a:gd name="connsiteX73" fmla="*/ 429068 w 628721"/>
                        <a:gd name="connsiteY73" fmla="*/ 415745 h 544614"/>
                        <a:gd name="connsiteX74" fmla="*/ 421257 w 628721"/>
                        <a:gd name="connsiteY74" fmla="*/ 402662 h 544614"/>
                        <a:gd name="connsiteX75" fmla="*/ 402566 w 628721"/>
                        <a:gd name="connsiteY75" fmla="*/ 374961 h 544614"/>
                        <a:gd name="connsiteX76" fmla="*/ 373284 w 628721"/>
                        <a:gd name="connsiteY76" fmla="*/ 353875 h 544614"/>
                        <a:gd name="connsiteX77" fmla="*/ 364897 w 628721"/>
                        <a:gd name="connsiteY77" fmla="*/ 350856 h 544614"/>
                        <a:gd name="connsiteX78" fmla="*/ 356511 w 628721"/>
                        <a:gd name="connsiteY78" fmla="*/ 348555 h 544614"/>
                        <a:gd name="connsiteX79" fmla="*/ 355552 w 628721"/>
                        <a:gd name="connsiteY79" fmla="*/ 348315 h 544614"/>
                        <a:gd name="connsiteX80" fmla="*/ 355312 w 628721"/>
                        <a:gd name="connsiteY80" fmla="*/ 348315 h 544614"/>
                        <a:gd name="connsiteX81" fmla="*/ 354833 w 628721"/>
                        <a:gd name="connsiteY81" fmla="*/ 348267 h 544614"/>
                        <a:gd name="connsiteX82" fmla="*/ 353875 w 628721"/>
                        <a:gd name="connsiteY82" fmla="*/ 348124 h 544614"/>
                        <a:gd name="connsiteX83" fmla="*/ 351910 w 628721"/>
                        <a:gd name="connsiteY83" fmla="*/ 347836 h 544614"/>
                        <a:gd name="connsiteX84" fmla="*/ 344194 w 628721"/>
                        <a:gd name="connsiteY84" fmla="*/ 346638 h 544614"/>
                        <a:gd name="connsiteX85" fmla="*/ 339737 w 628721"/>
                        <a:gd name="connsiteY85" fmla="*/ 346399 h 544614"/>
                        <a:gd name="connsiteX86" fmla="*/ 330823 w 628721"/>
                        <a:gd name="connsiteY86" fmla="*/ 346015 h 544614"/>
                        <a:gd name="connsiteX87" fmla="*/ 322724 w 628721"/>
                        <a:gd name="connsiteY87" fmla="*/ 346207 h 544614"/>
                        <a:gd name="connsiteX88" fmla="*/ 306861 w 628721"/>
                        <a:gd name="connsiteY88" fmla="*/ 346878 h 544614"/>
                        <a:gd name="connsiteX89" fmla="*/ 276956 w 628721"/>
                        <a:gd name="connsiteY89" fmla="*/ 347069 h 544614"/>
                        <a:gd name="connsiteX90" fmla="*/ 263058 w 628721"/>
                        <a:gd name="connsiteY90" fmla="*/ 344961 h 544614"/>
                        <a:gd name="connsiteX91" fmla="*/ 262243 w 628721"/>
                        <a:gd name="connsiteY91" fmla="*/ 344769 h 544614"/>
                        <a:gd name="connsiteX92" fmla="*/ 261764 w 628721"/>
                        <a:gd name="connsiteY92" fmla="*/ 344721 h 544614"/>
                        <a:gd name="connsiteX93" fmla="*/ 260182 w 628721"/>
                        <a:gd name="connsiteY93" fmla="*/ 344098 h 544614"/>
                        <a:gd name="connsiteX94" fmla="*/ 256540 w 628721"/>
                        <a:gd name="connsiteY94" fmla="*/ 342612 h 544614"/>
                        <a:gd name="connsiteX95" fmla="*/ 249255 w 628721"/>
                        <a:gd name="connsiteY95" fmla="*/ 339737 h 544614"/>
                        <a:gd name="connsiteX96" fmla="*/ 245613 w 628721"/>
                        <a:gd name="connsiteY96" fmla="*/ 338347 h 544614"/>
                        <a:gd name="connsiteX97" fmla="*/ 242450 w 628721"/>
                        <a:gd name="connsiteY97" fmla="*/ 336670 h 544614"/>
                        <a:gd name="connsiteX98" fmla="*/ 236268 w 628721"/>
                        <a:gd name="connsiteY98" fmla="*/ 333123 h 544614"/>
                        <a:gd name="connsiteX99" fmla="*/ 224383 w 628721"/>
                        <a:gd name="connsiteY99" fmla="*/ 324928 h 544614"/>
                        <a:gd name="connsiteX100" fmla="*/ 194094 w 628721"/>
                        <a:gd name="connsiteY100" fmla="*/ 275039 h 544614"/>
                        <a:gd name="connsiteX101" fmla="*/ 181155 w 628721"/>
                        <a:gd name="connsiteY101" fmla="*/ 214223 h 544614"/>
                        <a:gd name="connsiteX102" fmla="*/ 153406 w 628721"/>
                        <a:gd name="connsiteY102" fmla="*/ 156522 h 544614"/>
                        <a:gd name="connsiteX103" fmla="*/ 139604 w 628721"/>
                        <a:gd name="connsiteY103" fmla="*/ 146026 h 544614"/>
                        <a:gd name="connsiteX104" fmla="*/ 123454 w 628721"/>
                        <a:gd name="connsiteY104" fmla="*/ 140419 h 544614"/>
                        <a:gd name="connsiteX105" fmla="*/ 93117 w 628721"/>
                        <a:gd name="connsiteY105" fmla="*/ 134285 h 544614"/>
                        <a:gd name="connsiteX106" fmla="*/ 79794 w 628721"/>
                        <a:gd name="connsiteY106" fmla="*/ 129157 h 544614"/>
                        <a:gd name="connsiteX107" fmla="*/ 78165 w 628721"/>
                        <a:gd name="connsiteY107" fmla="*/ 128390 h 544614"/>
                        <a:gd name="connsiteX108" fmla="*/ 76871 w 628721"/>
                        <a:gd name="connsiteY108" fmla="*/ 127575 h 544614"/>
                        <a:gd name="connsiteX109" fmla="*/ 73468 w 628721"/>
                        <a:gd name="connsiteY109" fmla="*/ 125658 h 544614"/>
                        <a:gd name="connsiteX110" fmla="*/ 67717 w 628721"/>
                        <a:gd name="connsiteY110" fmla="*/ 121920 h 544614"/>
                        <a:gd name="connsiteX111" fmla="*/ 48548 w 628721"/>
                        <a:gd name="connsiteY111" fmla="*/ 101888 h 544614"/>
                        <a:gd name="connsiteX112" fmla="*/ 25592 w 628721"/>
                        <a:gd name="connsiteY112" fmla="*/ 48116 h 544614"/>
                        <a:gd name="connsiteX113" fmla="*/ 19074 w 628721"/>
                        <a:gd name="connsiteY113" fmla="*/ 19409 h 544614"/>
                        <a:gd name="connsiteX114" fmla="*/ 15384 w 628721"/>
                        <a:gd name="connsiteY114" fmla="*/ 4553 h 544614"/>
                        <a:gd name="connsiteX115" fmla="*/ 14138 w 628721"/>
                        <a:gd name="connsiteY115" fmla="*/ 0 h 544614"/>
                        <a:gd name="connsiteX116" fmla="*/ 2828 w 628721"/>
                        <a:gd name="connsiteY116" fmla="*/ 23867 h 544614"/>
                        <a:gd name="connsiteX117" fmla="*/ 0 w 628721"/>
                        <a:gd name="connsiteY117" fmla="*/ 29234 h 5446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</a:cxnLst>
                      <a:rect l="l" t="t" r="r" b="b"/>
                      <a:pathLst>
                        <a:path w="628721" h="544614">
                          <a:moveTo>
                            <a:pt x="0" y="29234"/>
                          </a:moveTo>
                          <a:lnTo>
                            <a:pt x="4888" y="53244"/>
                          </a:lnTo>
                          <a:lnTo>
                            <a:pt x="4936" y="53580"/>
                          </a:lnTo>
                          <a:lnTo>
                            <a:pt x="5032" y="54107"/>
                          </a:lnTo>
                          <a:cubicBezTo>
                            <a:pt x="7908" y="64267"/>
                            <a:pt x="11406" y="74427"/>
                            <a:pt x="15623" y="84539"/>
                          </a:cubicBezTo>
                          <a:cubicBezTo>
                            <a:pt x="19793" y="94699"/>
                            <a:pt x="25208" y="104667"/>
                            <a:pt x="32205" y="113677"/>
                          </a:cubicBezTo>
                          <a:cubicBezTo>
                            <a:pt x="39106" y="122879"/>
                            <a:pt x="47781" y="130882"/>
                            <a:pt x="57701" y="136872"/>
                          </a:cubicBezTo>
                          <a:cubicBezTo>
                            <a:pt x="60241" y="138310"/>
                            <a:pt x="63069" y="140084"/>
                            <a:pt x="65417" y="141090"/>
                          </a:cubicBezTo>
                          <a:lnTo>
                            <a:pt x="69011" y="142719"/>
                          </a:lnTo>
                          <a:lnTo>
                            <a:pt x="71120" y="143630"/>
                          </a:lnTo>
                          <a:lnTo>
                            <a:pt x="73133" y="144349"/>
                          </a:lnTo>
                          <a:cubicBezTo>
                            <a:pt x="78500" y="146457"/>
                            <a:pt x="84060" y="147991"/>
                            <a:pt x="89619" y="148950"/>
                          </a:cubicBezTo>
                          <a:cubicBezTo>
                            <a:pt x="100689" y="151106"/>
                            <a:pt x="111424" y="151058"/>
                            <a:pt x="121201" y="152304"/>
                          </a:cubicBezTo>
                          <a:cubicBezTo>
                            <a:pt x="126089" y="152831"/>
                            <a:pt x="130594" y="154030"/>
                            <a:pt x="134908" y="155707"/>
                          </a:cubicBezTo>
                          <a:cubicBezTo>
                            <a:pt x="139173" y="157384"/>
                            <a:pt x="142959" y="160068"/>
                            <a:pt x="146553" y="163135"/>
                          </a:cubicBezTo>
                          <a:cubicBezTo>
                            <a:pt x="148231" y="164765"/>
                            <a:pt x="149716" y="166442"/>
                            <a:pt x="151298" y="168311"/>
                          </a:cubicBezTo>
                          <a:cubicBezTo>
                            <a:pt x="152831" y="170372"/>
                            <a:pt x="154413" y="172480"/>
                            <a:pt x="155851" y="174637"/>
                          </a:cubicBezTo>
                          <a:cubicBezTo>
                            <a:pt x="158391" y="178950"/>
                            <a:pt x="161506" y="182832"/>
                            <a:pt x="163662" y="187433"/>
                          </a:cubicBezTo>
                          <a:cubicBezTo>
                            <a:pt x="165723" y="191986"/>
                            <a:pt x="168119" y="196443"/>
                            <a:pt x="169605" y="201283"/>
                          </a:cubicBezTo>
                          <a:lnTo>
                            <a:pt x="172049" y="208520"/>
                          </a:lnTo>
                          <a:lnTo>
                            <a:pt x="174014" y="215900"/>
                          </a:lnTo>
                          <a:cubicBezTo>
                            <a:pt x="179142" y="235693"/>
                            <a:pt x="180963" y="256444"/>
                            <a:pt x="185803" y="277148"/>
                          </a:cubicBezTo>
                          <a:lnTo>
                            <a:pt x="187720" y="284863"/>
                          </a:lnTo>
                          <a:lnTo>
                            <a:pt x="190165" y="292579"/>
                          </a:lnTo>
                          <a:cubicBezTo>
                            <a:pt x="191554" y="297755"/>
                            <a:pt x="194142" y="302644"/>
                            <a:pt x="196203" y="307676"/>
                          </a:cubicBezTo>
                          <a:cubicBezTo>
                            <a:pt x="197257" y="310168"/>
                            <a:pt x="198935" y="312324"/>
                            <a:pt x="200277" y="314816"/>
                          </a:cubicBezTo>
                          <a:cubicBezTo>
                            <a:pt x="201810" y="317117"/>
                            <a:pt x="203056" y="319609"/>
                            <a:pt x="204734" y="321765"/>
                          </a:cubicBezTo>
                          <a:lnTo>
                            <a:pt x="210101" y="328187"/>
                          </a:lnTo>
                          <a:cubicBezTo>
                            <a:pt x="211826" y="330440"/>
                            <a:pt x="213600" y="332500"/>
                            <a:pt x="215756" y="334274"/>
                          </a:cubicBezTo>
                          <a:cubicBezTo>
                            <a:pt x="220069" y="337820"/>
                            <a:pt x="223760" y="341989"/>
                            <a:pt x="228744" y="344817"/>
                          </a:cubicBezTo>
                          <a:lnTo>
                            <a:pt x="235885" y="349562"/>
                          </a:lnTo>
                          <a:lnTo>
                            <a:pt x="239479" y="351862"/>
                          </a:lnTo>
                          <a:lnTo>
                            <a:pt x="242977" y="353587"/>
                          </a:lnTo>
                          <a:lnTo>
                            <a:pt x="250022" y="357086"/>
                          </a:lnTo>
                          <a:lnTo>
                            <a:pt x="253521" y="358763"/>
                          </a:lnTo>
                          <a:lnTo>
                            <a:pt x="255294" y="359626"/>
                          </a:lnTo>
                          <a:lnTo>
                            <a:pt x="255342" y="359674"/>
                          </a:lnTo>
                          <a:cubicBezTo>
                            <a:pt x="255342" y="359674"/>
                            <a:pt x="255390" y="359722"/>
                            <a:pt x="255438" y="359722"/>
                          </a:cubicBezTo>
                          <a:lnTo>
                            <a:pt x="256396" y="360105"/>
                          </a:lnTo>
                          <a:lnTo>
                            <a:pt x="256875" y="360249"/>
                          </a:lnTo>
                          <a:lnTo>
                            <a:pt x="257978" y="360584"/>
                          </a:lnTo>
                          <a:cubicBezTo>
                            <a:pt x="263489" y="362214"/>
                            <a:pt x="269144" y="364083"/>
                            <a:pt x="274655" y="364658"/>
                          </a:cubicBezTo>
                          <a:cubicBezTo>
                            <a:pt x="285918" y="366575"/>
                            <a:pt x="296749" y="366383"/>
                            <a:pt x="307388" y="366575"/>
                          </a:cubicBezTo>
                          <a:cubicBezTo>
                            <a:pt x="312564" y="366575"/>
                            <a:pt x="317883" y="366479"/>
                            <a:pt x="322820" y="366575"/>
                          </a:cubicBezTo>
                          <a:lnTo>
                            <a:pt x="330344" y="366719"/>
                          </a:lnTo>
                          <a:lnTo>
                            <a:pt x="337149" y="367294"/>
                          </a:lnTo>
                          <a:lnTo>
                            <a:pt x="340504" y="367533"/>
                          </a:lnTo>
                          <a:lnTo>
                            <a:pt x="344386" y="368252"/>
                          </a:lnTo>
                          <a:lnTo>
                            <a:pt x="351383" y="369498"/>
                          </a:lnTo>
                          <a:lnTo>
                            <a:pt x="357996" y="371511"/>
                          </a:lnTo>
                          <a:lnTo>
                            <a:pt x="364322" y="374051"/>
                          </a:lnTo>
                          <a:cubicBezTo>
                            <a:pt x="372517" y="377741"/>
                            <a:pt x="379131" y="383013"/>
                            <a:pt x="384882" y="389818"/>
                          </a:cubicBezTo>
                          <a:cubicBezTo>
                            <a:pt x="390489" y="396767"/>
                            <a:pt x="395234" y="405250"/>
                            <a:pt x="400170" y="414356"/>
                          </a:cubicBezTo>
                          <a:cubicBezTo>
                            <a:pt x="402662" y="418956"/>
                            <a:pt x="405106" y="423557"/>
                            <a:pt x="407934" y="428397"/>
                          </a:cubicBezTo>
                          <a:cubicBezTo>
                            <a:pt x="409276" y="430746"/>
                            <a:pt x="410761" y="433238"/>
                            <a:pt x="412199" y="435395"/>
                          </a:cubicBezTo>
                          <a:lnTo>
                            <a:pt x="414260" y="438653"/>
                          </a:lnTo>
                          <a:lnTo>
                            <a:pt x="416033" y="441625"/>
                          </a:lnTo>
                          <a:cubicBezTo>
                            <a:pt x="426912" y="459884"/>
                            <a:pt x="439085" y="477999"/>
                            <a:pt x="454852" y="494102"/>
                          </a:cubicBezTo>
                          <a:cubicBezTo>
                            <a:pt x="470619" y="509965"/>
                            <a:pt x="491083" y="522809"/>
                            <a:pt x="512649" y="529279"/>
                          </a:cubicBezTo>
                          <a:cubicBezTo>
                            <a:pt x="534167" y="536036"/>
                            <a:pt x="555877" y="538288"/>
                            <a:pt x="577059" y="539582"/>
                          </a:cubicBezTo>
                          <a:cubicBezTo>
                            <a:pt x="587603" y="540110"/>
                            <a:pt x="597427" y="540829"/>
                            <a:pt x="607635" y="542027"/>
                          </a:cubicBezTo>
                          <a:cubicBezTo>
                            <a:pt x="613434" y="542793"/>
                            <a:pt x="619281" y="543608"/>
                            <a:pt x="625032" y="544614"/>
                          </a:cubicBezTo>
                          <a:cubicBezTo>
                            <a:pt x="625751" y="541739"/>
                            <a:pt x="626326" y="538863"/>
                            <a:pt x="626949" y="535940"/>
                          </a:cubicBezTo>
                          <a:cubicBezTo>
                            <a:pt x="627524" y="533160"/>
                            <a:pt x="628147" y="530381"/>
                            <a:pt x="628722" y="527649"/>
                          </a:cubicBezTo>
                          <a:cubicBezTo>
                            <a:pt x="622731" y="526116"/>
                            <a:pt x="616645" y="524822"/>
                            <a:pt x="610559" y="523623"/>
                          </a:cubicBezTo>
                          <a:cubicBezTo>
                            <a:pt x="600063" y="521706"/>
                            <a:pt x="589040" y="520221"/>
                            <a:pt x="578785" y="519071"/>
                          </a:cubicBezTo>
                          <a:cubicBezTo>
                            <a:pt x="558465" y="516674"/>
                            <a:pt x="538336" y="513511"/>
                            <a:pt x="520173" y="506898"/>
                          </a:cubicBezTo>
                          <a:cubicBezTo>
                            <a:pt x="515572" y="505508"/>
                            <a:pt x="511307" y="503351"/>
                            <a:pt x="506898" y="501578"/>
                          </a:cubicBezTo>
                          <a:cubicBezTo>
                            <a:pt x="502776" y="499278"/>
                            <a:pt x="498463" y="497361"/>
                            <a:pt x="494629" y="494629"/>
                          </a:cubicBezTo>
                          <a:cubicBezTo>
                            <a:pt x="486674" y="489645"/>
                            <a:pt x="479581" y="483367"/>
                            <a:pt x="472871" y="476466"/>
                          </a:cubicBezTo>
                          <a:cubicBezTo>
                            <a:pt x="459500" y="462711"/>
                            <a:pt x="447999" y="446178"/>
                            <a:pt x="437551" y="428877"/>
                          </a:cubicBezTo>
                          <a:lnTo>
                            <a:pt x="435203" y="425235"/>
                          </a:lnTo>
                          <a:lnTo>
                            <a:pt x="433046" y="421975"/>
                          </a:lnTo>
                          <a:cubicBezTo>
                            <a:pt x="431512" y="419771"/>
                            <a:pt x="430362" y="417758"/>
                            <a:pt x="429068" y="415745"/>
                          </a:cubicBezTo>
                          <a:cubicBezTo>
                            <a:pt x="426480" y="411672"/>
                            <a:pt x="423845" y="407167"/>
                            <a:pt x="421257" y="402662"/>
                          </a:cubicBezTo>
                          <a:cubicBezTo>
                            <a:pt x="415985" y="393700"/>
                            <a:pt x="410330" y="384019"/>
                            <a:pt x="402566" y="374961"/>
                          </a:cubicBezTo>
                          <a:cubicBezTo>
                            <a:pt x="394754" y="366000"/>
                            <a:pt x="384355" y="358428"/>
                            <a:pt x="373284" y="353875"/>
                          </a:cubicBezTo>
                          <a:cubicBezTo>
                            <a:pt x="370505" y="352725"/>
                            <a:pt x="367725" y="351814"/>
                            <a:pt x="364897" y="350856"/>
                          </a:cubicBezTo>
                          <a:lnTo>
                            <a:pt x="356511" y="348555"/>
                          </a:lnTo>
                          <a:lnTo>
                            <a:pt x="355552" y="348315"/>
                          </a:lnTo>
                          <a:lnTo>
                            <a:pt x="355312" y="348315"/>
                          </a:lnTo>
                          <a:lnTo>
                            <a:pt x="354833" y="348267"/>
                          </a:lnTo>
                          <a:lnTo>
                            <a:pt x="353875" y="348124"/>
                          </a:lnTo>
                          <a:lnTo>
                            <a:pt x="351910" y="347836"/>
                          </a:lnTo>
                          <a:lnTo>
                            <a:pt x="344194" y="346638"/>
                          </a:lnTo>
                          <a:lnTo>
                            <a:pt x="339737" y="346399"/>
                          </a:lnTo>
                          <a:lnTo>
                            <a:pt x="330823" y="346015"/>
                          </a:lnTo>
                          <a:lnTo>
                            <a:pt x="322724" y="346207"/>
                          </a:lnTo>
                          <a:cubicBezTo>
                            <a:pt x="317212" y="346255"/>
                            <a:pt x="312132" y="346686"/>
                            <a:pt x="306861" y="346878"/>
                          </a:cubicBezTo>
                          <a:cubicBezTo>
                            <a:pt x="296605" y="347357"/>
                            <a:pt x="286397" y="348124"/>
                            <a:pt x="276956" y="347069"/>
                          </a:cubicBezTo>
                          <a:cubicBezTo>
                            <a:pt x="272020" y="347022"/>
                            <a:pt x="267611" y="345776"/>
                            <a:pt x="263058" y="344961"/>
                          </a:cubicBezTo>
                          <a:lnTo>
                            <a:pt x="262243" y="344769"/>
                          </a:lnTo>
                          <a:lnTo>
                            <a:pt x="261764" y="344721"/>
                          </a:lnTo>
                          <a:lnTo>
                            <a:pt x="260182" y="344098"/>
                          </a:lnTo>
                          <a:lnTo>
                            <a:pt x="256540" y="342612"/>
                          </a:lnTo>
                          <a:lnTo>
                            <a:pt x="249255" y="339737"/>
                          </a:lnTo>
                          <a:lnTo>
                            <a:pt x="245613" y="338347"/>
                          </a:lnTo>
                          <a:lnTo>
                            <a:pt x="242450" y="336670"/>
                          </a:lnTo>
                          <a:lnTo>
                            <a:pt x="236268" y="333123"/>
                          </a:lnTo>
                          <a:cubicBezTo>
                            <a:pt x="231859" y="331206"/>
                            <a:pt x="228312" y="327708"/>
                            <a:pt x="224383" y="324928"/>
                          </a:cubicBezTo>
                          <a:cubicBezTo>
                            <a:pt x="209047" y="312756"/>
                            <a:pt x="199558" y="294592"/>
                            <a:pt x="194094" y="275039"/>
                          </a:cubicBezTo>
                          <a:cubicBezTo>
                            <a:pt x="188487" y="255486"/>
                            <a:pt x="186283" y="234639"/>
                            <a:pt x="181155" y="214223"/>
                          </a:cubicBezTo>
                          <a:cubicBezTo>
                            <a:pt x="176266" y="193663"/>
                            <a:pt x="167736" y="173487"/>
                            <a:pt x="153406" y="156522"/>
                          </a:cubicBezTo>
                          <a:cubicBezTo>
                            <a:pt x="149429" y="152400"/>
                            <a:pt x="144876" y="148614"/>
                            <a:pt x="139604" y="146026"/>
                          </a:cubicBezTo>
                          <a:cubicBezTo>
                            <a:pt x="134428" y="143438"/>
                            <a:pt x="128821" y="141617"/>
                            <a:pt x="123454" y="140419"/>
                          </a:cubicBezTo>
                          <a:cubicBezTo>
                            <a:pt x="112623" y="138023"/>
                            <a:pt x="102367" y="137064"/>
                            <a:pt x="93117" y="134285"/>
                          </a:cubicBezTo>
                          <a:cubicBezTo>
                            <a:pt x="88421" y="132991"/>
                            <a:pt x="84060" y="131265"/>
                            <a:pt x="79794" y="129157"/>
                          </a:cubicBezTo>
                          <a:lnTo>
                            <a:pt x="78165" y="128390"/>
                          </a:lnTo>
                          <a:lnTo>
                            <a:pt x="76871" y="127575"/>
                          </a:lnTo>
                          <a:lnTo>
                            <a:pt x="73468" y="125658"/>
                          </a:lnTo>
                          <a:cubicBezTo>
                            <a:pt x="71072" y="124412"/>
                            <a:pt x="69730" y="123118"/>
                            <a:pt x="67717" y="121920"/>
                          </a:cubicBezTo>
                          <a:cubicBezTo>
                            <a:pt x="60193" y="116552"/>
                            <a:pt x="53963" y="109555"/>
                            <a:pt x="48548" y="101888"/>
                          </a:cubicBezTo>
                          <a:cubicBezTo>
                            <a:pt x="37956" y="86408"/>
                            <a:pt x="31438" y="67526"/>
                            <a:pt x="25592" y="48116"/>
                          </a:cubicBezTo>
                          <a:lnTo>
                            <a:pt x="19074" y="19409"/>
                          </a:lnTo>
                          <a:lnTo>
                            <a:pt x="15384" y="4553"/>
                          </a:lnTo>
                          <a:cubicBezTo>
                            <a:pt x="15000" y="3019"/>
                            <a:pt x="14569" y="1486"/>
                            <a:pt x="14138" y="0"/>
                          </a:cubicBezTo>
                          <a:cubicBezTo>
                            <a:pt x="10543" y="8051"/>
                            <a:pt x="6805" y="16055"/>
                            <a:pt x="2828" y="23867"/>
                          </a:cubicBezTo>
                          <a:cubicBezTo>
                            <a:pt x="1821" y="25735"/>
                            <a:pt x="911" y="27461"/>
                            <a:pt x="0" y="2923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32ED315D-28CA-6F6F-3D1A-B133B3D7FA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40817" y="2554281"/>
                      <a:ext cx="621437" cy="502249"/>
                    </a:xfrm>
                    <a:custGeom>
                      <a:avLst/>
                      <a:gdLst>
                        <a:gd name="connsiteX0" fmla="*/ 0 w 621437"/>
                        <a:gd name="connsiteY0" fmla="*/ 28947 h 502249"/>
                        <a:gd name="connsiteX1" fmla="*/ 11262 w 621437"/>
                        <a:gd name="connsiteY1" fmla="*/ 59091 h 502249"/>
                        <a:gd name="connsiteX2" fmla="*/ 28611 w 621437"/>
                        <a:gd name="connsiteY2" fmla="*/ 87750 h 502249"/>
                        <a:gd name="connsiteX3" fmla="*/ 54634 w 621437"/>
                        <a:gd name="connsiteY3" fmla="*/ 110370 h 502249"/>
                        <a:gd name="connsiteX4" fmla="*/ 62542 w 621437"/>
                        <a:gd name="connsiteY4" fmla="*/ 114396 h 502249"/>
                        <a:gd name="connsiteX5" fmla="*/ 66184 w 621437"/>
                        <a:gd name="connsiteY5" fmla="*/ 115929 h 502249"/>
                        <a:gd name="connsiteX6" fmla="*/ 68245 w 621437"/>
                        <a:gd name="connsiteY6" fmla="*/ 116792 h 502249"/>
                        <a:gd name="connsiteX7" fmla="*/ 70305 w 621437"/>
                        <a:gd name="connsiteY7" fmla="*/ 117511 h 502249"/>
                        <a:gd name="connsiteX8" fmla="*/ 86887 w 621437"/>
                        <a:gd name="connsiteY8" fmla="*/ 121632 h 502249"/>
                        <a:gd name="connsiteX9" fmla="*/ 118565 w 621437"/>
                        <a:gd name="connsiteY9" fmla="*/ 124173 h 502249"/>
                        <a:gd name="connsiteX10" fmla="*/ 132320 w 621437"/>
                        <a:gd name="connsiteY10" fmla="*/ 127336 h 502249"/>
                        <a:gd name="connsiteX11" fmla="*/ 144157 w 621437"/>
                        <a:gd name="connsiteY11" fmla="*/ 134524 h 502249"/>
                        <a:gd name="connsiteX12" fmla="*/ 148997 w 621437"/>
                        <a:gd name="connsiteY12" fmla="*/ 139509 h 502249"/>
                        <a:gd name="connsiteX13" fmla="*/ 153694 w 621437"/>
                        <a:gd name="connsiteY13" fmla="*/ 145691 h 502249"/>
                        <a:gd name="connsiteX14" fmla="*/ 161889 w 621437"/>
                        <a:gd name="connsiteY14" fmla="*/ 158295 h 502249"/>
                        <a:gd name="connsiteX15" fmla="*/ 168119 w 621437"/>
                        <a:gd name="connsiteY15" fmla="*/ 172001 h 502249"/>
                        <a:gd name="connsiteX16" fmla="*/ 170803 w 621437"/>
                        <a:gd name="connsiteY16" fmla="*/ 179190 h 502249"/>
                        <a:gd name="connsiteX17" fmla="*/ 172960 w 621437"/>
                        <a:gd name="connsiteY17" fmla="*/ 186522 h 502249"/>
                        <a:gd name="connsiteX18" fmla="*/ 186235 w 621437"/>
                        <a:gd name="connsiteY18" fmla="*/ 247434 h 502249"/>
                        <a:gd name="connsiteX19" fmla="*/ 188296 w 621437"/>
                        <a:gd name="connsiteY19" fmla="*/ 255102 h 502249"/>
                        <a:gd name="connsiteX20" fmla="*/ 190883 w 621437"/>
                        <a:gd name="connsiteY20" fmla="*/ 262770 h 502249"/>
                        <a:gd name="connsiteX21" fmla="*/ 197401 w 621437"/>
                        <a:gd name="connsiteY21" fmla="*/ 277723 h 502249"/>
                        <a:gd name="connsiteX22" fmla="*/ 201666 w 621437"/>
                        <a:gd name="connsiteY22" fmla="*/ 284768 h 502249"/>
                        <a:gd name="connsiteX23" fmla="*/ 206219 w 621437"/>
                        <a:gd name="connsiteY23" fmla="*/ 291621 h 502249"/>
                        <a:gd name="connsiteX24" fmla="*/ 211779 w 621437"/>
                        <a:gd name="connsiteY24" fmla="*/ 297851 h 502249"/>
                        <a:gd name="connsiteX25" fmla="*/ 217577 w 621437"/>
                        <a:gd name="connsiteY25" fmla="*/ 303794 h 502249"/>
                        <a:gd name="connsiteX26" fmla="*/ 230852 w 621437"/>
                        <a:gd name="connsiteY26" fmla="*/ 314050 h 502249"/>
                        <a:gd name="connsiteX27" fmla="*/ 238041 w 621437"/>
                        <a:gd name="connsiteY27" fmla="*/ 318555 h 502249"/>
                        <a:gd name="connsiteX28" fmla="*/ 241683 w 621437"/>
                        <a:gd name="connsiteY28" fmla="*/ 320807 h 502249"/>
                        <a:gd name="connsiteX29" fmla="*/ 245278 w 621437"/>
                        <a:gd name="connsiteY29" fmla="*/ 322388 h 502249"/>
                        <a:gd name="connsiteX30" fmla="*/ 252418 w 621437"/>
                        <a:gd name="connsiteY30" fmla="*/ 325695 h 502249"/>
                        <a:gd name="connsiteX31" fmla="*/ 255965 w 621437"/>
                        <a:gd name="connsiteY31" fmla="*/ 327372 h 502249"/>
                        <a:gd name="connsiteX32" fmla="*/ 257834 w 621437"/>
                        <a:gd name="connsiteY32" fmla="*/ 328187 h 502249"/>
                        <a:gd name="connsiteX33" fmla="*/ 258074 w 621437"/>
                        <a:gd name="connsiteY33" fmla="*/ 328235 h 502249"/>
                        <a:gd name="connsiteX34" fmla="*/ 258984 w 621437"/>
                        <a:gd name="connsiteY34" fmla="*/ 328571 h 502249"/>
                        <a:gd name="connsiteX35" fmla="*/ 259511 w 621437"/>
                        <a:gd name="connsiteY35" fmla="*/ 328762 h 502249"/>
                        <a:gd name="connsiteX36" fmla="*/ 260470 w 621437"/>
                        <a:gd name="connsiteY36" fmla="*/ 329050 h 502249"/>
                        <a:gd name="connsiteX37" fmla="*/ 277339 w 621437"/>
                        <a:gd name="connsiteY37" fmla="*/ 332692 h 502249"/>
                        <a:gd name="connsiteX38" fmla="*/ 310072 w 621437"/>
                        <a:gd name="connsiteY38" fmla="*/ 333842 h 502249"/>
                        <a:gd name="connsiteX39" fmla="*/ 325503 w 621437"/>
                        <a:gd name="connsiteY39" fmla="*/ 333459 h 502249"/>
                        <a:gd name="connsiteX40" fmla="*/ 333075 w 621437"/>
                        <a:gd name="connsiteY40" fmla="*/ 333411 h 502249"/>
                        <a:gd name="connsiteX41" fmla="*/ 339833 w 621437"/>
                        <a:gd name="connsiteY41" fmla="*/ 333842 h 502249"/>
                        <a:gd name="connsiteX42" fmla="*/ 343236 w 621437"/>
                        <a:gd name="connsiteY42" fmla="*/ 333938 h 502249"/>
                        <a:gd name="connsiteX43" fmla="*/ 347117 w 621437"/>
                        <a:gd name="connsiteY43" fmla="*/ 334609 h 502249"/>
                        <a:gd name="connsiteX44" fmla="*/ 354114 w 621437"/>
                        <a:gd name="connsiteY44" fmla="*/ 335712 h 502249"/>
                        <a:gd name="connsiteX45" fmla="*/ 360824 w 621437"/>
                        <a:gd name="connsiteY45" fmla="*/ 337580 h 502249"/>
                        <a:gd name="connsiteX46" fmla="*/ 367246 w 621437"/>
                        <a:gd name="connsiteY46" fmla="*/ 339929 h 502249"/>
                        <a:gd name="connsiteX47" fmla="*/ 388141 w 621437"/>
                        <a:gd name="connsiteY47" fmla="*/ 355217 h 502249"/>
                        <a:gd name="connsiteX48" fmla="*/ 404004 w 621437"/>
                        <a:gd name="connsiteY48" fmla="*/ 379371 h 502249"/>
                        <a:gd name="connsiteX49" fmla="*/ 412151 w 621437"/>
                        <a:gd name="connsiteY49" fmla="*/ 393173 h 502249"/>
                        <a:gd name="connsiteX50" fmla="*/ 416512 w 621437"/>
                        <a:gd name="connsiteY50" fmla="*/ 400074 h 502249"/>
                        <a:gd name="connsiteX51" fmla="*/ 418669 w 621437"/>
                        <a:gd name="connsiteY51" fmla="*/ 403333 h 502249"/>
                        <a:gd name="connsiteX52" fmla="*/ 420538 w 621437"/>
                        <a:gd name="connsiteY52" fmla="*/ 406256 h 502249"/>
                        <a:gd name="connsiteX53" fmla="*/ 460651 w 621437"/>
                        <a:gd name="connsiteY53" fmla="*/ 457727 h 502249"/>
                        <a:gd name="connsiteX54" fmla="*/ 519310 w 621437"/>
                        <a:gd name="connsiteY54" fmla="*/ 491466 h 502249"/>
                        <a:gd name="connsiteX55" fmla="*/ 584008 w 621437"/>
                        <a:gd name="connsiteY55" fmla="*/ 500236 h 502249"/>
                        <a:gd name="connsiteX56" fmla="*/ 614680 w 621437"/>
                        <a:gd name="connsiteY56" fmla="*/ 501866 h 502249"/>
                        <a:gd name="connsiteX57" fmla="*/ 617987 w 621437"/>
                        <a:gd name="connsiteY57" fmla="*/ 502249 h 502249"/>
                        <a:gd name="connsiteX58" fmla="*/ 618658 w 621437"/>
                        <a:gd name="connsiteY58" fmla="*/ 498847 h 502249"/>
                        <a:gd name="connsiteX59" fmla="*/ 621437 w 621437"/>
                        <a:gd name="connsiteY59" fmla="*/ 484182 h 502249"/>
                        <a:gd name="connsiteX60" fmla="*/ 617076 w 621437"/>
                        <a:gd name="connsiteY60" fmla="*/ 483415 h 502249"/>
                        <a:gd name="connsiteX61" fmla="*/ 585350 w 621437"/>
                        <a:gd name="connsiteY61" fmla="*/ 479677 h 502249"/>
                        <a:gd name="connsiteX62" fmla="*/ 526403 w 621437"/>
                        <a:gd name="connsiteY62" fmla="*/ 468990 h 502249"/>
                        <a:gd name="connsiteX63" fmla="*/ 513032 w 621437"/>
                        <a:gd name="connsiteY63" fmla="*/ 463910 h 502249"/>
                        <a:gd name="connsiteX64" fmla="*/ 500572 w 621437"/>
                        <a:gd name="connsiteY64" fmla="*/ 457248 h 502249"/>
                        <a:gd name="connsiteX65" fmla="*/ 478335 w 621437"/>
                        <a:gd name="connsiteY65" fmla="*/ 439708 h 502249"/>
                        <a:gd name="connsiteX66" fmla="*/ 441816 w 621437"/>
                        <a:gd name="connsiteY66" fmla="*/ 392933 h 502249"/>
                        <a:gd name="connsiteX67" fmla="*/ 439420 w 621437"/>
                        <a:gd name="connsiteY67" fmla="*/ 389387 h 502249"/>
                        <a:gd name="connsiteX68" fmla="*/ 437120 w 621437"/>
                        <a:gd name="connsiteY68" fmla="*/ 386128 h 502249"/>
                        <a:gd name="connsiteX69" fmla="*/ 432998 w 621437"/>
                        <a:gd name="connsiteY69" fmla="*/ 380042 h 502249"/>
                        <a:gd name="connsiteX70" fmla="*/ 424899 w 621437"/>
                        <a:gd name="connsiteY70" fmla="*/ 367150 h 502249"/>
                        <a:gd name="connsiteX71" fmla="*/ 405489 w 621437"/>
                        <a:gd name="connsiteY71" fmla="*/ 339929 h 502249"/>
                        <a:gd name="connsiteX72" fmla="*/ 375633 w 621437"/>
                        <a:gd name="connsiteY72" fmla="*/ 319561 h 502249"/>
                        <a:gd name="connsiteX73" fmla="*/ 367198 w 621437"/>
                        <a:gd name="connsiteY73" fmla="*/ 316733 h 502249"/>
                        <a:gd name="connsiteX74" fmla="*/ 358763 w 621437"/>
                        <a:gd name="connsiteY74" fmla="*/ 314721 h 502249"/>
                        <a:gd name="connsiteX75" fmla="*/ 357709 w 621437"/>
                        <a:gd name="connsiteY75" fmla="*/ 314529 h 502249"/>
                        <a:gd name="connsiteX76" fmla="*/ 357469 w 621437"/>
                        <a:gd name="connsiteY76" fmla="*/ 314529 h 502249"/>
                        <a:gd name="connsiteX77" fmla="*/ 356990 w 621437"/>
                        <a:gd name="connsiteY77" fmla="*/ 314481 h 502249"/>
                        <a:gd name="connsiteX78" fmla="*/ 356079 w 621437"/>
                        <a:gd name="connsiteY78" fmla="*/ 314337 h 502249"/>
                        <a:gd name="connsiteX79" fmla="*/ 354114 w 621437"/>
                        <a:gd name="connsiteY79" fmla="*/ 314146 h 502249"/>
                        <a:gd name="connsiteX80" fmla="*/ 350185 w 621437"/>
                        <a:gd name="connsiteY80" fmla="*/ 313666 h 502249"/>
                        <a:gd name="connsiteX81" fmla="*/ 346303 w 621437"/>
                        <a:gd name="connsiteY81" fmla="*/ 313187 h 502249"/>
                        <a:gd name="connsiteX82" fmla="*/ 341846 w 621437"/>
                        <a:gd name="connsiteY82" fmla="*/ 313091 h 502249"/>
                        <a:gd name="connsiteX83" fmla="*/ 332932 w 621437"/>
                        <a:gd name="connsiteY83" fmla="*/ 312947 h 502249"/>
                        <a:gd name="connsiteX84" fmla="*/ 324832 w 621437"/>
                        <a:gd name="connsiteY84" fmla="*/ 313331 h 502249"/>
                        <a:gd name="connsiteX85" fmla="*/ 308969 w 621437"/>
                        <a:gd name="connsiteY85" fmla="*/ 314433 h 502249"/>
                        <a:gd name="connsiteX86" fmla="*/ 279065 w 621437"/>
                        <a:gd name="connsiteY86" fmla="*/ 315391 h 502249"/>
                        <a:gd name="connsiteX87" fmla="*/ 265071 w 621437"/>
                        <a:gd name="connsiteY87" fmla="*/ 313522 h 502249"/>
                        <a:gd name="connsiteX88" fmla="*/ 264208 w 621437"/>
                        <a:gd name="connsiteY88" fmla="*/ 313427 h 502249"/>
                        <a:gd name="connsiteX89" fmla="*/ 263825 w 621437"/>
                        <a:gd name="connsiteY89" fmla="*/ 313331 h 502249"/>
                        <a:gd name="connsiteX90" fmla="*/ 262195 w 621437"/>
                        <a:gd name="connsiteY90" fmla="*/ 312804 h 502249"/>
                        <a:gd name="connsiteX91" fmla="*/ 258553 w 621437"/>
                        <a:gd name="connsiteY91" fmla="*/ 311461 h 502249"/>
                        <a:gd name="connsiteX92" fmla="*/ 251172 w 621437"/>
                        <a:gd name="connsiteY92" fmla="*/ 308730 h 502249"/>
                        <a:gd name="connsiteX93" fmla="*/ 247482 w 621437"/>
                        <a:gd name="connsiteY93" fmla="*/ 307436 h 502249"/>
                        <a:gd name="connsiteX94" fmla="*/ 244319 w 621437"/>
                        <a:gd name="connsiteY94" fmla="*/ 305806 h 502249"/>
                        <a:gd name="connsiteX95" fmla="*/ 238041 w 621437"/>
                        <a:gd name="connsiteY95" fmla="*/ 302500 h 502249"/>
                        <a:gd name="connsiteX96" fmla="*/ 225916 w 621437"/>
                        <a:gd name="connsiteY96" fmla="*/ 294496 h 502249"/>
                        <a:gd name="connsiteX97" fmla="*/ 194382 w 621437"/>
                        <a:gd name="connsiteY97" fmla="*/ 245422 h 502249"/>
                        <a:gd name="connsiteX98" fmla="*/ 179861 w 621437"/>
                        <a:gd name="connsiteY98" fmla="*/ 184845 h 502249"/>
                        <a:gd name="connsiteX99" fmla="*/ 150771 w 621437"/>
                        <a:gd name="connsiteY99" fmla="*/ 127911 h 502249"/>
                        <a:gd name="connsiteX100" fmla="*/ 136681 w 621437"/>
                        <a:gd name="connsiteY100" fmla="*/ 117751 h 502249"/>
                        <a:gd name="connsiteX101" fmla="*/ 120386 w 621437"/>
                        <a:gd name="connsiteY101" fmla="*/ 112575 h 502249"/>
                        <a:gd name="connsiteX102" fmla="*/ 89906 w 621437"/>
                        <a:gd name="connsiteY102" fmla="*/ 107159 h 502249"/>
                        <a:gd name="connsiteX103" fmla="*/ 76535 w 621437"/>
                        <a:gd name="connsiteY103" fmla="*/ 102367 h 502249"/>
                        <a:gd name="connsiteX104" fmla="*/ 74906 w 621437"/>
                        <a:gd name="connsiteY104" fmla="*/ 101648 h 502249"/>
                        <a:gd name="connsiteX105" fmla="*/ 73516 w 621437"/>
                        <a:gd name="connsiteY105" fmla="*/ 100881 h 502249"/>
                        <a:gd name="connsiteX106" fmla="*/ 70114 w 621437"/>
                        <a:gd name="connsiteY106" fmla="*/ 99012 h 502249"/>
                        <a:gd name="connsiteX107" fmla="*/ 64219 w 621437"/>
                        <a:gd name="connsiteY107" fmla="*/ 95418 h 502249"/>
                        <a:gd name="connsiteX108" fmla="*/ 44522 w 621437"/>
                        <a:gd name="connsiteY108" fmla="*/ 75913 h 502249"/>
                        <a:gd name="connsiteX109" fmla="*/ 20416 w 621437"/>
                        <a:gd name="connsiteY109" fmla="*/ 23435 h 502249"/>
                        <a:gd name="connsiteX110" fmla="*/ 14425 w 621437"/>
                        <a:gd name="connsiteY110" fmla="*/ 0 h 502249"/>
                        <a:gd name="connsiteX111" fmla="*/ 623 w 621437"/>
                        <a:gd name="connsiteY111" fmla="*/ 27748 h 502249"/>
                        <a:gd name="connsiteX112" fmla="*/ 0 w 621437"/>
                        <a:gd name="connsiteY112" fmla="*/ 28947 h 5022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</a:cxnLst>
                      <a:rect l="l" t="t" r="r" b="b"/>
                      <a:pathLst>
                        <a:path w="621437" h="502249">
                          <a:moveTo>
                            <a:pt x="0" y="28947"/>
                          </a:moveTo>
                          <a:cubicBezTo>
                            <a:pt x="3163" y="39011"/>
                            <a:pt x="6853" y="49075"/>
                            <a:pt x="11262" y="59091"/>
                          </a:cubicBezTo>
                          <a:cubicBezTo>
                            <a:pt x="15767" y="69107"/>
                            <a:pt x="21374" y="78884"/>
                            <a:pt x="28611" y="87750"/>
                          </a:cubicBezTo>
                          <a:cubicBezTo>
                            <a:pt x="35752" y="96712"/>
                            <a:pt x="44666" y="104523"/>
                            <a:pt x="54634" y="110370"/>
                          </a:cubicBezTo>
                          <a:cubicBezTo>
                            <a:pt x="57318" y="111664"/>
                            <a:pt x="60193" y="113390"/>
                            <a:pt x="62542" y="114396"/>
                          </a:cubicBezTo>
                          <a:lnTo>
                            <a:pt x="66184" y="115929"/>
                          </a:lnTo>
                          <a:lnTo>
                            <a:pt x="68245" y="116792"/>
                          </a:lnTo>
                          <a:lnTo>
                            <a:pt x="70305" y="117511"/>
                          </a:lnTo>
                          <a:cubicBezTo>
                            <a:pt x="75721" y="119476"/>
                            <a:pt x="81328" y="120770"/>
                            <a:pt x="86887" y="121632"/>
                          </a:cubicBezTo>
                          <a:cubicBezTo>
                            <a:pt x="97958" y="123550"/>
                            <a:pt x="108741" y="123262"/>
                            <a:pt x="118565" y="124173"/>
                          </a:cubicBezTo>
                          <a:cubicBezTo>
                            <a:pt x="123454" y="124652"/>
                            <a:pt x="127958" y="125754"/>
                            <a:pt x="132320" y="127336"/>
                          </a:cubicBezTo>
                          <a:cubicBezTo>
                            <a:pt x="136681" y="128965"/>
                            <a:pt x="140515" y="131457"/>
                            <a:pt x="144157" y="134524"/>
                          </a:cubicBezTo>
                          <a:cubicBezTo>
                            <a:pt x="145834" y="136106"/>
                            <a:pt x="147368" y="137783"/>
                            <a:pt x="148997" y="139509"/>
                          </a:cubicBezTo>
                          <a:cubicBezTo>
                            <a:pt x="150579" y="141569"/>
                            <a:pt x="152208" y="143582"/>
                            <a:pt x="153694" y="145691"/>
                          </a:cubicBezTo>
                          <a:cubicBezTo>
                            <a:pt x="156426" y="149860"/>
                            <a:pt x="159637" y="153790"/>
                            <a:pt x="161889" y="158295"/>
                          </a:cubicBezTo>
                          <a:cubicBezTo>
                            <a:pt x="164046" y="162800"/>
                            <a:pt x="166490" y="167209"/>
                            <a:pt x="168119" y="172001"/>
                          </a:cubicBezTo>
                          <a:lnTo>
                            <a:pt x="170803" y="179190"/>
                          </a:lnTo>
                          <a:lnTo>
                            <a:pt x="172960" y="186522"/>
                          </a:lnTo>
                          <a:cubicBezTo>
                            <a:pt x="178471" y="206219"/>
                            <a:pt x="180819" y="226923"/>
                            <a:pt x="186235" y="247434"/>
                          </a:cubicBezTo>
                          <a:lnTo>
                            <a:pt x="188296" y="255102"/>
                          </a:lnTo>
                          <a:lnTo>
                            <a:pt x="190883" y="262770"/>
                          </a:lnTo>
                          <a:cubicBezTo>
                            <a:pt x="192417" y="267994"/>
                            <a:pt x="195149" y="272739"/>
                            <a:pt x="197401" y="277723"/>
                          </a:cubicBezTo>
                          <a:cubicBezTo>
                            <a:pt x="198503" y="280215"/>
                            <a:pt x="200229" y="282324"/>
                            <a:pt x="201666" y="284768"/>
                          </a:cubicBezTo>
                          <a:cubicBezTo>
                            <a:pt x="203152" y="287020"/>
                            <a:pt x="204494" y="289464"/>
                            <a:pt x="206219" y="291621"/>
                          </a:cubicBezTo>
                          <a:lnTo>
                            <a:pt x="211779" y="297851"/>
                          </a:lnTo>
                          <a:cubicBezTo>
                            <a:pt x="213504" y="299960"/>
                            <a:pt x="215421" y="302068"/>
                            <a:pt x="217577" y="303794"/>
                          </a:cubicBezTo>
                          <a:cubicBezTo>
                            <a:pt x="221986" y="307148"/>
                            <a:pt x="225772" y="311366"/>
                            <a:pt x="230852" y="314050"/>
                          </a:cubicBezTo>
                          <a:lnTo>
                            <a:pt x="238041" y="318555"/>
                          </a:lnTo>
                          <a:lnTo>
                            <a:pt x="241683" y="320807"/>
                          </a:lnTo>
                          <a:lnTo>
                            <a:pt x="245278" y="322388"/>
                          </a:lnTo>
                          <a:lnTo>
                            <a:pt x="252418" y="325695"/>
                          </a:lnTo>
                          <a:lnTo>
                            <a:pt x="255965" y="327372"/>
                          </a:lnTo>
                          <a:lnTo>
                            <a:pt x="257834" y="328187"/>
                          </a:lnTo>
                          <a:lnTo>
                            <a:pt x="258074" y="328235"/>
                          </a:lnTo>
                          <a:cubicBezTo>
                            <a:pt x="258361" y="328331"/>
                            <a:pt x="258936" y="328571"/>
                            <a:pt x="258984" y="328571"/>
                          </a:cubicBezTo>
                          <a:lnTo>
                            <a:pt x="259511" y="328762"/>
                          </a:lnTo>
                          <a:lnTo>
                            <a:pt x="260470" y="329050"/>
                          </a:lnTo>
                          <a:cubicBezTo>
                            <a:pt x="266077" y="330536"/>
                            <a:pt x="271780" y="332261"/>
                            <a:pt x="277339" y="332692"/>
                          </a:cubicBezTo>
                          <a:cubicBezTo>
                            <a:pt x="288650" y="334322"/>
                            <a:pt x="299433" y="333890"/>
                            <a:pt x="310072" y="333842"/>
                          </a:cubicBezTo>
                          <a:cubicBezTo>
                            <a:pt x="315248" y="333699"/>
                            <a:pt x="320519" y="333459"/>
                            <a:pt x="325503" y="333459"/>
                          </a:cubicBezTo>
                          <a:lnTo>
                            <a:pt x="333075" y="333411"/>
                          </a:lnTo>
                          <a:lnTo>
                            <a:pt x="339833" y="333842"/>
                          </a:lnTo>
                          <a:lnTo>
                            <a:pt x="343236" y="333938"/>
                          </a:lnTo>
                          <a:lnTo>
                            <a:pt x="347117" y="334609"/>
                          </a:lnTo>
                          <a:lnTo>
                            <a:pt x="354114" y="335712"/>
                          </a:lnTo>
                          <a:lnTo>
                            <a:pt x="360824" y="337580"/>
                          </a:lnTo>
                          <a:lnTo>
                            <a:pt x="367246" y="339929"/>
                          </a:lnTo>
                          <a:cubicBezTo>
                            <a:pt x="375441" y="343475"/>
                            <a:pt x="382294" y="348555"/>
                            <a:pt x="388141" y="355217"/>
                          </a:cubicBezTo>
                          <a:cubicBezTo>
                            <a:pt x="393940" y="362070"/>
                            <a:pt x="398924" y="370457"/>
                            <a:pt x="404004" y="379371"/>
                          </a:cubicBezTo>
                          <a:cubicBezTo>
                            <a:pt x="406688" y="383924"/>
                            <a:pt x="409228" y="388381"/>
                            <a:pt x="412151" y="393173"/>
                          </a:cubicBezTo>
                          <a:cubicBezTo>
                            <a:pt x="413637" y="395569"/>
                            <a:pt x="415074" y="397965"/>
                            <a:pt x="416512" y="400074"/>
                          </a:cubicBezTo>
                          <a:lnTo>
                            <a:pt x="418669" y="403333"/>
                          </a:lnTo>
                          <a:lnTo>
                            <a:pt x="420538" y="406256"/>
                          </a:lnTo>
                          <a:cubicBezTo>
                            <a:pt x="431896" y="424276"/>
                            <a:pt x="444548" y="442008"/>
                            <a:pt x="460651" y="457727"/>
                          </a:cubicBezTo>
                          <a:cubicBezTo>
                            <a:pt x="476849" y="473207"/>
                            <a:pt x="497696" y="485523"/>
                            <a:pt x="519310" y="491466"/>
                          </a:cubicBezTo>
                          <a:cubicBezTo>
                            <a:pt x="541020" y="497648"/>
                            <a:pt x="562826" y="499326"/>
                            <a:pt x="584008" y="500236"/>
                          </a:cubicBezTo>
                          <a:cubicBezTo>
                            <a:pt x="594600" y="500428"/>
                            <a:pt x="604376" y="500955"/>
                            <a:pt x="614680" y="501866"/>
                          </a:cubicBezTo>
                          <a:cubicBezTo>
                            <a:pt x="615782" y="501961"/>
                            <a:pt x="616933" y="502057"/>
                            <a:pt x="617987" y="502249"/>
                          </a:cubicBezTo>
                          <a:lnTo>
                            <a:pt x="618658" y="498847"/>
                          </a:lnTo>
                          <a:cubicBezTo>
                            <a:pt x="619568" y="493958"/>
                            <a:pt x="620527" y="489070"/>
                            <a:pt x="621437" y="484182"/>
                          </a:cubicBezTo>
                          <a:cubicBezTo>
                            <a:pt x="620048" y="483894"/>
                            <a:pt x="618562" y="483702"/>
                            <a:pt x="617076" y="483415"/>
                          </a:cubicBezTo>
                          <a:cubicBezTo>
                            <a:pt x="606581" y="481785"/>
                            <a:pt x="595558" y="480539"/>
                            <a:pt x="585350" y="479677"/>
                          </a:cubicBezTo>
                          <a:cubicBezTo>
                            <a:pt x="564887" y="477760"/>
                            <a:pt x="544662" y="475172"/>
                            <a:pt x="526403" y="468990"/>
                          </a:cubicBezTo>
                          <a:cubicBezTo>
                            <a:pt x="521706" y="467696"/>
                            <a:pt x="517441" y="465587"/>
                            <a:pt x="513032" y="463910"/>
                          </a:cubicBezTo>
                          <a:cubicBezTo>
                            <a:pt x="508815" y="461753"/>
                            <a:pt x="504454" y="459884"/>
                            <a:pt x="500572" y="457248"/>
                          </a:cubicBezTo>
                          <a:cubicBezTo>
                            <a:pt x="492473" y="452504"/>
                            <a:pt x="485236" y="446321"/>
                            <a:pt x="478335" y="439708"/>
                          </a:cubicBezTo>
                          <a:cubicBezTo>
                            <a:pt x="464580" y="426289"/>
                            <a:pt x="452743" y="410042"/>
                            <a:pt x="441816" y="392933"/>
                          </a:cubicBezTo>
                          <a:lnTo>
                            <a:pt x="439420" y="389387"/>
                          </a:lnTo>
                          <a:lnTo>
                            <a:pt x="437120" y="386128"/>
                          </a:lnTo>
                          <a:cubicBezTo>
                            <a:pt x="435538" y="384019"/>
                            <a:pt x="434244" y="382055"/>
                            <a:pt x="432998" y="380042"/>
                          </a:cubicBezTo>
                          <a:cubicBezTo>
                            <a:pt x="430266" y="375968"/>
                            <a:pt x="427583" y="371559"/>
                            <a:pt x="424899" y="367150"/>
                          </a:cubicBezTo>
                          <a:cubicBezTo>
                            <a:pt x="419340" y="358332"/>
                            <a:pt x="413493" y="348795"/>
                            <a:pt x="405489" y="339929"/>
                          </a:cubicBezTo>
                          <a:cubicBezTo>
                            <a:pt x="397390" y="331111"/>
                            <a:pt x="386847" y="323826"/>
                            <a:pt x="375633" y="319561"/>
                          </a:cubicBezTo>
                          <a:cubicBezTo>
                            <a:pt x="372805" y="318507"/>
                            <a:pt x="369977" y="317644"/>
                            <a:pt x="367198" y="316733"/>
                          </a:cubicBezTo>
                          <a:lnTo>
                            <a:pt x="358763" y="314721"/>
                          </a:lnTo>
                          <a:lnTo>
                            <a:pt x="357709" y="314529"/>
                          </a:lnTo>
                          <a:lnTo>
                            <a:pt x="357469" y="314529"/>
                          </a:lnTo>
                          <a:lnTo>
                            <a:pt x="356990" y="314481"/>
                          </a:lnTo>
                          <a:lnTo>
                            <a:pt x="356079" y="314337"/>
                          </a:lnTo>
                          <a:lnTo>
                            <a:pt x="354114" y="314146"/>
                          </a:lnTo>
                          <a:lnTo>
                            <a:pt x="350185" y="313666"/>
                          </a:lnTo>
                          <a:lnTo>
                            <a:pt x="346303" y="313187"/>
                          </a:lnTo>
                          <a:lnTo>
                            <a:pt x="341846" y="313091"/>
                          </a:lnTo>
                          <a:lnTo>
                            <a:pt x="332932" y="312947"/>
                          </a:lnTo>
                          <a:lnTo>
                            <a:pt x="324832" y="313331"/>
                          </a:lnTo>
                          <a:cubicBezTo>
                            <a:pt x="319321" y="313618"/>
                            <a:pt x="314241" y="314098"/>
                            <a:pt x="308969" y="314433"/>
                          </a:cubicBezTo>
                          <a:cubicBezTo>
                            <a:pt x="298762" y="315200"/>
                            <a:pt x="288602" y="316158"/>
                            <a:pt x="279065" y="315391"/>
                          </a:cubicBezTo>
                          <a:cubicBezTo>
                            <a:pt x="274176" y="315439"/>
                            <a:pt x="269719" y="314289"/>
                            <a:pt x="265071" y="313522"/>
                          </a:cubicBezTo>
                          <a:lnTo>
                            <a:pt x="264208" y="313427"/>
                          </a:lnTo>
                          <a:lnTo>
                            <a:pt x="263825" y="313331"/>
                          </a:lnTo>
                          <a:lnTo>
                            <a:pt x="262195" y="312804"/>
                          </a:lnTo>
                          <a:lnTo>
                            <a:pt x="258553" y="311461"/>
                          </a:lnTo>
                          <a:lnTo>
                            <a:pt x="251172" y="308730"/>
                          </a:lnTo>
                          <a:lnTo>
                            <a:pt x="247482" y="307436"/>
                          </a:lnTo>
                          <a:lnTo>
                            <a:pt x="244319" y="305806"/>
                          </a:lnTo>
                          <a:lnTo>
                            <a:pt x="238041" y="302500"/>
                          </a:lnTo>
                          <a:cubicBezTo>
                            <a:pt x="233584" y="300583"/>
                            <a:pt x="229942" y="297228"/>
                            <a:pt x="225916" y="294496"/>
                          </a:cubicBezTo>
                          <a:cubicBezTo>
                            <a:pt x="210197" y="282755"/>
                            <a:pt x="200181" y="264831"/>
                            <a:pt x="194382" y="245422"/>
                          </a:cubicBezTo>
                          <a:cubicBezTo>
                            <a:pt x="188248" y="226012"/>
                            <a:pt x="185516" y="205165"/>
                            <a:pt x="179861" y="184845"/>
                          </a:cubicBezTo>
                          <a:cubicBezTo>
                            <a:pt x="174493" y="164525"/>
                            <a:pt x="165388" y="144493"/>
                            <a:pt x="150771" y="127911"/>
                          </a:cubicBezTo>
                          <a:cubicBezTo>
                            <a:pt x="146697" y="123885"/>
                            <a:pt x="142000" y="120243"/>
                            <a:pt x="136681" y="117751"/>
                          </a:cubicBezTo>
                          <a:cubicBezTo>
                            <a:pt x="131409" y="115211"/>
                            <a:pt x="125802" y="113581"/>
                            <a:pt x="120386" y="112575"/>
                          </a:cubicBezTo>
                          <a:cubicBezTo>
                            <a:pt x="109508" y="110418"/>
                            <a:pt x="99252" y="109699"/>
                            <a:pt x="89906" y="107159"/>
                          </a:cubicBezTo>
                          <a:cubicBezTo>
                            <a:pt x="85210" y="105961"/>
                            <a:pt x="80753" y="104380"/>
                            <a:pt x="76535" y="102367"/>
                          </a:cubicBezTo>
                          <a:lnTo>
                            <a:pt x="74906" y="101648"/>
                          </a:lnTo>
                          <a:lnTo>
                            <a:pt x="73516" y="100881"/>
                          </a:lnTo>
                          <a:lnTo>
                            <a:pt x="70114" y="99012"/>
                          </a:lnTo>
                          <a:cubicBezTo>
                            <a:pt x="67669" y="97814"/>
                            <a:pt x="66232" y="96568"/>
                            <a:pt x="64219" y="95418"/>
                          </a:cubicBezTo>
                          <a:cubicBezTo>
                            <a:pt x="56599" y="90194"/>
                            <a:pt x="50129" y="83389"/>
                            <a:pt x="44522" y="75913"/>
                          </a:cubicBezTo>
                          <a:cubicBezTo>
                            <a:pt x="33691" y="60864"/>
                            <a:pt x="26742" y="42413"/>
                            <a:pt x="20416" y="23435"/>
                          </a:cubicBezTo>
                          <a:lnTo>
                            <a:pt x="14425" y="0"/>
                          </a:lnTo>
                          <a:cubicBezTo>
                            <a:pt x="9441" y="9010"/>
                            <a:pt x="4984" y="18307"/>
                            <a:pt x="623" y="27748"/>
                          </a:cubicBezTo>
                          <a:cubicBezTo>
                            <a:pt x="431" y="27988"/>
                            <a:pt x="240" y="28467"/>
                            <a:pt x="0" y="28947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E7A391A3-AA27-7E84-7445-9A824F96AFDC}"/>
                  </a:ext>
                </a:extLst>
              </p:cNvPr>
              <p:cNvSpPr/>
              <p:nvPr/>
            </p:nvSpPr>
            <p:spPr>
              <a:xfrm>
                <a:off x="2053478" y="2084387"/>
                <a:ext cx="3058684" cy="855593"/>
              </a:xfrm>
              <a:custGeom>
                <a:avLst/>
                <a:gdLst>
                  <a:gd name="connsiteX0" fmla="*/ 2905177 w 3058684"/>
                  <a:gd name="connsiteY0" fmla="*/ 758065 h 855593"/>
                  <a:gd name="connsiteX1" fmla="*/ 2867604 w 3058684"/>
                  <a:gd name="connsiteY1" fmla="*/ 776659 h 855593"/>
                  <a:gd name="connsiteX2" fmla="*/ 2554704 w 3058684"/>
                  <a:gd name="connsiteY2" fmla="*/ 855447 h 855593"/>
                  <a:gd name="connsiteX3" fmla="*/ 1993652 w 3058684"/>
                  <a:gd name="connsiteY3" fmla="*/ 721930 h 855593"/>
                  <a:gd name="connsiteX4" fmla="*/ 1764669 w 3058684"/>
                  <a:gd name="connsiteY4" fmla="*/ 621336 h 855593"/>
                  <a:gd name="connsiteX5" fmla="*/ 1563913 w 3058684"/>
                  <a:gd name="connsiteY5" fmla="*/ 578971 h 855593"/>
                  <a:gd name="connsiteX6" fmla="*/ 1494758 w 3058684"/>
                  <a:gd name="connsiteY6" fmla="*/ 578971 h 855593"/>
                  <a:gd name="connsiteX7" fmla="*/ 1294002 w 3058684"/>
                  <a:gd name="connsiteY7" fmla="*/ 621336 h 855593"/>
                  <a:gd name="connsiteX8" fmla="*/ 1065018 w 3058684"/>
                  <a:gd name="connsiteY8" fmla="*/ 721930 h 855593"/>
                  <a:gd name="connsiteX9" fmla="*/ 503966 w 3058684"/>
                  <a:gd name="connsiteY9" fmla="*/ 855447 h 855593"/>
                  <a:gd name="connsiteX10" fmla="*/ 191067 w 3058684"/>
                  <a:gd name="connsiteY10" fmla="*/ 776659 h 855593"/>
                  <a:gd name="connsiteX11" fmla="*/ 153494 w 3058684"/>
                  <a:gd name="connsiteY11" fmla="*/ 758065 h 855593"/>
                  <a:gd name="connsiteX12" fmla="*/ 22228 w 3058684"/>
                  <a:gd name="connsiteY12" fmla="*/ 389525 h 855593"/>
                  <a:gd name="connsiteX13" fmla="*/ 22468 w 3058684"/>
                  <a:gd name="connsiteY13" fmla="*/ 388902 h 855593"/>
                  <a:gd name="connsiteX14" fmla="*/ 456664 w 3058684"/>
                  <a:gd name="connsiteY14" fmla="*/ 247716 h 855593"/>
                  <a:gd name="connsiteX15" fmla="*/ 967109 w 3058684"/>
                  <a:gd name="connsiteY15" fmla="*/ 241199 h 855593"/>
                  <a:gd name="connsiteX16" fmla="*/ 1375090 w 3058684"/>
                  <a:gd name="connsiteY16" fmla="*/ 13365 h 855593"/>
                  <a:gd name="connsiteX17" fmla="*/ 1529359 w 3058684"/>
                  <a:gd name="connsiteY17" fmla="*/ 42 h 855593"/>
                  <a:gd name="connsiteX18" fmla="*/ 1683676 w 3058684"/>
                  <a:gd name="connsiteY18" fmla="*/ 13365 h 855593"/>
                  <a:gd name="connsiteX19" fmla="*/ 2091658 w 3058684"/>
                  <a:gd name="connsiteY19" fmla="*/ 241199 h 855593"/>
                  <a:gd name="connsiteX20" fmla="*/ 2602054 w 3058684"/>
                  <a:gd name="connsiteY20" fmla="*/ 247716 h 855593"/>
                  <a:gd name="connsiteX21" fmla="*/ 3036298 w 3058684"/>
                  <a:gd name="connsiteY21" fmla="*/ 388902 h 855593"/>
                  <a:gd name="connsiteX22" fmla="*/ 3036538 w 3058684"/>
                  <a:gd name="connsiteY22" fmla="*/ 389525 h 855593"/>
                  <a:gd name="connsiteX23" fmla="*/ 2905177 w 3058684"/>
                  <a:gd name="connsiteY23" fmla="*/ 758065 h 85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58684" h="855593">
                    <a:moveTo>
                      <a:pt x="2905177" y="758065"/>
                    </a:moveTo>
                    <a:cubicBezTo>
                      <a:pt x="2893531" y="764535"/>
                      <a:pt x="2880975" y="770765"/>
                      <a:pt x="2867604" y="776659"/>
                    </a:cubicBezTo>
                    <a:cubicBezTo>
                      <a:pt x="2764039" y="832923"/>
                      <a:pt x="2649260" y="857700"/>
                      <a:pt x="2554704" y="855447"/>
                    </a:cubicBezTo>
                    <a:cubicBezTo>
                      <a:pt x="2354140" y="850655"/>
                      <a:pt x="2170446" y="823098"/>
                      <a:pt x="1993652" y="721930"/>
                    </a:cubicBezTo>
                    <a:cubicBezTo>
                      <a:pt x="1908298" y="673143"/>
                      <a:pt x="1858697" y="654068"/>
                      <a:pt x="1764669" y="621336"/>
                    </a:cubicBezTo>
                    <a:cubicBezTo>
                      <a:pt x="1700737" y="599099"/>
                      <a:pt x="1631630" y="579785"/>
                      <a:pt x="1563913" y="578971"/>
                    </a:cubicBezTo>
                    <a:lnTo>
                      <a:pt x="1494758" y="578971"/>
                    </a:lnTo>
                    <a:cubicBezTo>
                      <a:pt x="1427040" y="579785"/>
                      <a:pt x="1357933" y="599099"/>
                      <a:pt x="1294002" y="621336"/>
                    </a:cubicBezTo>
                    <a:cubicBezTo>
                      <a:pt x="1199926" y="654068"/>
                      <a:pt x="1150372" y="673143"/>
                      <a:pt x="1065018" y="721930"/>
                    </a:cubicBezTo>
                    <a:cubicBezTo>
                      <a:pt x="888225" y="823098"/>
                      <a:pt x="704530" y="850655"/>
                      <a:pt x="503966" y="855447"/>
                    </a:cubicBezTo>
                    <a:cubicBezTo>
                      <a:pt x="409411" y="857748"/>
                      <a:pt x="294632" y="832923"/>
                      <a:pt x="191067" y="776659"/>
                    </a:cubicBezTo>
                    <a:cubicBezTo>
                      <a:pt x="177696" y="770765"/>
                      <a:pt x="165139" y="764535"/>
                      <a:pt x="153494" y="758065"/>
                    </a:cubicBezTo>
                    <a:cubicBezTo>
                      <a:pt x="-79851" y="628381"/>
                      <a:pt x="22228" y="389525"/>
                      <a:pt x="22228" y="389525"/>
                    </a:cubicBezTo>
                    <a:cubicBezTo>
                      <a:pt x="22276" y="389285"/>
                      <a:pt x="22372" y="389142"/>
                      <a:pt x="22468" y="388902"/>
                    </a:cubicBezTo>
                    <a:cubicBezTo>
                      <a:pt x="117359" y="146596"/>
                      <a:pt x="456664" y="247716"/>
                      <a:pt x="456664" y="247716"/>
                    </a:cubicBezTo>
                    <a:cubicBezTo>
                      <a:pt x="621525" y="308053"/>
                      <a:pt x="804069" y="303357"/>
                      <a:pt x="967109" y="241199"/>
                    </a:cubicBezTo>
                    <a:cubicBezTo>
                      <a:pt x="1117496" y="183881"/>
                      <a:pt x="1209846" y="46817"/>
                      <a:pt x="1375090" y="13365"/>
                    </a:cubicBezTo>
                    <a:cubicBezTo>
                      <a:pt x="1383046" y="11736"/>
                      <a:pt x="1484406" y="-820"/>
                      <a:pt x="1529359" y="42"/>
                    </a:cubicBezTo>
                    <a:cubicBezTo>
                      <a:pt x="1574312" y="-820"/>
                      <a:pt x="1675721" y="11736"/>
                      <a:pt x="1683676" y="13365"/>
                    </a:cubicBezTo>
                    <a:cubicBezTo>
                      <a:pt x="1848872" y="46865"/>
                      <a:pt x="1941270" y="183929"/>
                      <a:pt x="2091658" y="241199"/>
                    </a:cubicBezTo>
                    <a:cubicBezTo>
                      <a:pt x="2254697" y="303357"/>
                      <a:pt x="2437289" y="308053"/>
                      <a:pt x="2602054" y="247716"/>
                    </a:cubicBezTo>
                    <a:cubicBezTo>
                      <a:pt x="2602102" y="247716"/>
                      <a:pt x="2941408" y="146596"/>
                      <a:pt x="3036298" y="388902"/>
                    </a:cubicBezTo>
                    <a:cubicBezTo>
                      <a:pt x="3036346" y="389142"/>
                      <a:pt x="3036442" y="389285"/>
                      <a:pt x="3036538" y="389525"/>
                    </a:cubicBezTo>
                    <a:cubicBezTo>
                      <a:pt x="3036442" y="389525"/>
                      <a:pt x="3138521" y="628381"/>
                      <a:pt x="2905177" y="7580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95" name="图形 7">
                <a:extLst>
                  <a:ext uri="{FF2B5EF4-FFF2-40B4-BE49-F238E27FC236}">
                    <a16:creationId xmlns:a16="http://schemas.microsoft.com/office/drawing/2014/main" id="{70E76D53-E0DC-1FD0-DFAB-541FB09B7F00}"/>
                  </a:ext>
                </a:extLst>
              </p:cNvPr>
              <p:cNvGrpSpPr/>
              <p:nvPr/>
            </p:nvGrpSpPr>
            <p:grpSpPr>
              <a:xfrm>
                <a:off x="3171453" y="1832394"/>
                <a:ext cx="822720" cy="375057"/>
                <a:chOff x="3171453" y="1832394"/>
                <a:chExt cx="822720" cy="375057"/>
              </a:xfrm>
            </p:grpSpPr>
            <p:grpSp>
              <p:nvGrpSpPr>
                <p:cNvPr id="196" name="图形 7">
                  <a:extLst>
                    <a:ext uri="{FF2B5EF4-FFF2-40B4-BE49-F238E27FC236}">
                      <a16:creationId xmlns:a16="http://schemas.microsoft.com/office/drawing/2014/main" id="{4E65D35B-5D7B-E121-3137-D86C7FA63116}"/>
                    </a:ext>
                  </a:extLst>
                </p:cNvPr>
                <p:cNvGrpSpPr/>
                <p:nvPr/>
              </p:nvGrpSpPr>
              <p:grpSpPr>
                <a:xfrm>
                  <a:off x="3619068" y="1832394"/>
                  <a:ext cx="375105" cy="375057"/>
                  <a:chOff x="3619068" y="1832394"/>
                  <a:chExt cx="375105" cy="375057"/>
                </a:xfrm>
              </p:grpSpPr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4C86F2F3-FE0C-A3E3-2B4F-3C026901313D}"/>
                      </a:ext>
                    </a:extLst>
                  </p:cNvPr>
                  <p:cNvSpPr/>
                  <p:nvPr/>
                </p:nvSpPr>
                <p:spPr>
                  <a:xfrm>
                    <a:off x="3619068" y="1832394"/>
                    <a:ext cx="375105" cy="375057"/>
                  </a:xfrm>
                  <a:custGeom>
                    <a:avLst/>
                    <a:gdLst>
                      <a:gd name="connsiteX0" fmla="*/ 375105 w 375105"/>
                      <a:gd name="connsiteY0" fmla="*/ 187529 h 375057"/>
                      <a:gd name="connsiteX1" fmla="*/ 187529 w 375105"/>
                      <a:gd name="connsiteY1" fmla="*/ 375057 h 375057"/>
                      <a:gd name="connsiteX2" fmla="*/ 0 w 375105"/>
                      <a:gd name="connsiteY2" fmla="*/ 187529 h 375057"/>
                      <a:gd name="connsiteX3" fmla="*/ 187529 w 375105"/>
                      <a:gd name="connsiteY3" fmla="*/ 0 h 375057"/>
                      <a:gd name="connsiteX4" fmla="*/ 375105 w 375105"/>
                      <a:gd name="connsiteY4" fmla="*/ 187529 h 37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105" h="375057">
                        <a:moveTo>
                          <a:pt x="375105" y="187529"/>
                        </a:moveTo>
                        <a:cubicBezTo>
                          <a:pt x="375105" y="291094"/>
                          <a:pt x="291142" y="375057"/>
                          <a:pt x="187529" y="375057"/>
                        </a:cubicBezTo>
                        <a:cubicBezTo>
                          <a:pt x="83964" y="375057"/>
                          <a:pt x="0" y="291094"/>
                          <a:pt x="0" y="187529"/>
                        </a:cubicBezTo>
                        <a:cubicBezTo>
                          <a:pt x="0" y="83964"/>
                          <a:pt x="83964" y="0"/>
                          <a:pt x="187529" y="0"/>
                        </a:cubicBezTo>
                        <a:cubicBezTo>
                          <a:pt x="291094" y="-48"/>
                          <a:pt x="375105" y="83964"/>
                          <a:pt x="375105" y="187529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99CB0601-442D-5288-BA84-5579215D77C3}"/>
                      </a:ext>
                    </a:extLst>
                  </p:cNvPr>
                  <p:cNvSpPr/>
                  <p:nvPr/>
                </p:nvSpPr>
                <p:spPr>
                  <a:xfrm>
                    <a:off x="3653765" y="1867091"/>
                    <a:ext cx="305662" cy="305662"/>
                  </a:xfrm>
                  <a:custGeom>
                    <a:avLst/>
                    <a:gdLst>
                      <a:gd name="connsiteX0" fmla="*/ 305663 w 305662"/>
                      <a:gd name="connsiteY0" fmla="*/ 152831 h 305662"/>
                      <a:gd name="connsiteX1" fmla="*/ 152831 w 305662"/>
                      <a:gd name="connsiteY1" fmla="*/ 305663 h 305662"/>
                      <a:gd name="connsiteX2" fmla="*/ 0 w 305662"/>
                      <a:gd name="connsiteY2" fmla="*/ 152831 h 305662"/>
                      <a:gd name="connsiteX3" fmla="*/ 152831 w 305662"/>
                      <a:gd name="connsiteY3" fmla="*/ 0 h 305662"/>
                      <a:gd name="connsiteX4" fmla="*/ 305663 w 305662"/>
                      <a:gd name="connsiteY4" fmla="*/ 152831 h 305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5662" h="305662">
                        <a:moveTo>
                          <a:pt x="305663" y="152831"/>
                        </a:moveTo>
                        <a:cubicBezTo>
                          <a:pt x="305663" y="237226"/>
                          <a:pt x="237226" y="305663"/>
                          <a:pt x="152831" y="305663"/>
                        </a:cubicBezTo>
                        <a:cubicBezTo>
                          <a:pt x="68436" y="305663"/>
                          <a:pt x="0" y="237226"/>
                          <a:pt x="0" y="152831"/>
                        </a:cubicBezTo>
                        <a:cubicBezTo>
                          <a:pt x="0" y="68436"/>
                          <a:pt x="68436" y="0"/>
                          <a:pt x="152831" y="0"/>
                        </a:cubicBezTo>
                        <a:cubicBezTo>
                          <a:pt x="237226" y="0"/>
                          <a:pt x="305663" y="68436"/>
                          <a:pt x="305663" y="152831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D44B05D2-AAC7-DC50-447B-1A16B78EBB1C}"/>
                      </a:ext>
                    </a:extLst>
                  </p:cNvPr>
                  <p:cNvSpPr/>
                  <p:nvPr/>
                </p:nvSpPr>
                <p:spPr>
                  <a:xfrm>
                    <a:off x="3684437" y="1897763"/>
                    <a:ext cx="244319" cy="244319"/>
                  </a:xfrm>
                  <a:custGeom>
                    <a:avLst/>
                    <a:gdLst>
                      <a:gd name="connsiteX0" fmla="*/ 244319 w 244319"/>
                      <a:gd name="connsiteY0" fmla="*/ 122160 h 244319"/>
                      <a:gd name="connsiteX1" fmla="*/ 122160 w 244319"/>
                      <a:gd name="connsiteY1" fmla="*/ 244319 h 244319"/>
                      <a:gd name="connsiteX2" fmla="*/ 0 w 244319"/>
                      <a:gd name="connsiteY2" fmla="*/ 122160 h 244319"/>
                      <a:gd name="connsiteX3" fmla="*/ 122160 w 244319"/>
                      <a:gd name="connsiteY3" fmla="*/ 0 h 244319"/>
                      <a:gd name="connsiteX4" fmla="*/ 244319 w 244319"/>
                      <a:gd name="connsiteY4" fmla="*/ 122160 h 244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19" h="244319">
                        <a:moveTo>
                          <a:pt x="244319" y="122160"/>
                        </a:moveTo>
                        <a:cubicBezTo>
                          <a:pt x="244319" y="189637"/>
                          <a:pt x="189637" y="244319"/>
                          <a:pt x="122160" y="244319"/>
                        </a:cubicBezTo>
                        <a:cubicBezTo>
                          <a:pt x="54730" y="244319"/>
                          <a:pt x="0" y="189637"/>
                          <a:pt x="0" y="122160"/>
                        </a:cubicBezTo>
                        <a:cubicBezTo>
                          <a:pt x="0" y="54682"/>
                          <a:pt x="54682" y="0"/>
                          <a:pt x="122160" y="0"/>
                        </a:cubicBezTo>
                        <a:cubicBezTo>
                          <a:pt x="189637" y="0"/>
                          <a:pt x="244319" y="54682"/>
                          <a:pt x="244319" y="122160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B0952B71-D19D-9840-A2FD-424B1038D456}"/>
                      </a:ext>
                    </a:extLst>
                  </p:cNvPr>
                  <p:cNvSpPr/>
                  <p:nvPr/>
                </p:nvSpPr>
                <p:spPr>
                  <a:xfrm>
                    <a:off x="3720956" y="1918035"/>
                    <a:ext cx="186378" cy="189876"/>
                  </a:xfrm>
                  <a:custGeom>
                    <a:avLst/>
                    <a:gdLst>
                      <a:gd name="connsiteX0" fmla="*/ 186378 w 186378"/>
                      <a:gd name="connsiteY0" fmla="*/ 94938 h 189876"/>
                      <a:gd name="connsiteX1" fmla="*/ 93165 w 186378"/>
                      <a:gd name="connsiteY1" fmla="*/ 189877 h 189876"/>
                      <a:gd name="connsiteX2" fmla="*/ 0 w 186378"/>
                      <a:gd name="connsiteY2" fmla="*/ 94938 h 189876"/>
                      <a:gd name="connsiteX3" fmla="*/ 93165 w 186378"/>
                      <a:gd name="connsiteY3" fmla="*/ 0 h 189876"/>
                      <a:gd name="connsiteX4" fmla="*/ 186378 w 186378"/>
                      <a:gd name="connsiteY4" fmla="*/ 94938 h 189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378" h="189876">
                        <a:moveTo>
                          <a:pt x="186378" y="94938"/>
                        </a:moveTo>
                        <a:cubicBezTo>
                          <a:pt x="186378" y="147368"/>
                          <a:pt x="144636" y="189877"/>
                          <a:pt x="93165" y="189877"/>
                        </a:cubicBezTo>
                        <a:cubicBezTo>
                          <a:pt x="41694" y="189877"/>
                          <a:pt x="0" y="147368"/>
                          <a:pt x="0" y="94938"/>
                        </a:cubicBezTo>
                        <a:cubicBezTo>
                          <a:pt x="0" y="42509"/>
                          <a:pt x="41742" y="0"/>
                          <a:pt x="93165" y="0"/>
                        </a:cubicBezTo>
                        <a:cubicBezTo>
                          <a:pt x="144636" y="0"/>
                          <a:pt x="186378" y="42509"/>
                          <a:pt x="186378" y="94938"/>
                        </a:cubicBezTo>
                        <a:close/>
                      </a:path>
                    </a:pathLst>
                  </a:custGeom>
                  <a:solidFill>
                    <a:srgbClr val="37C6BE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97853BB2-A196-305E-36BB-4C13DA69D9BE}"/>
                      </a:ext>
                    </a:extLst>
                  </p:cNvPr>
                  <p:cNvSpPr/>
                  <p:nvPr/>
                </p:nvSpPr>
                <p:spPr>
                  <a:xfrm>
                    <a:off x="3846518" y="1916885"/>
                    <a:ext cx="72941" cy="72941"/>
                  </a:xfrm>
                  <a:custGeom>
                    <a:avLst/>
                    <a:gdLst>
                      <a:gd name="connsiteX0" fmla="*/ 72941 w 72941"/>
                      <a:gd name="connsiteY0" fmla="*/ 36470 h 72941"/>
                      <a:gd name="connsiteX1" fmla="*/ 36471 w 72941"/>
                      <a:gd name="connsiteY1" fmla="*/ 72941 h 72941"/>
                      <a:gd name="connsiteX2" fmla="*/ 0 w 72941"/>
                      <a:gd name="connsiteY2" fmla="*/ 36470 h 72941"/>
                      <a:gd name="connsiteX3" fmla="*/ 36471 w 72941"/>
                      <a:gd name="connsiteY3" fmla="*/ 0 h 72941"/>
                      <a:gd name="connsiteX4" fmla="*/ 72941 w 72941"/>
                      <a:gd name="connsiteY4" fmla="*/ 36470 h 729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941" h="72941">
                        <a:moveTo>
                          <a:pt x="72941" y="36470"/>
                        </a:moveTo>
                        <a:cubicBezTo>
                          <a:pt x="72941" y="56599"/>
                          <a:pt x="56599" y="72941"/>
                          <a:pt x="36471" y="72941"/>
                        </a:cubicBezTo>
                        <a:cubicBezTo>
                          <a:pt x="16342" y="72941"/>
                          <a:pt x="0" y="56599"/>
                          <a:pt x="0" y="36470"/>
                        </a:cubicBezTo>
                        <a:cubicBezTo>
                          <a:pt x="0" y="16342"/>
                          <a:pt x="16342" y="0"/>
                          <a:pt x="36471" y="0"/>
                        </a:cubicBezTo>
                        <a:cubicBezTo>
                          <a:pt x="56647" y="0"/>
                          <a:pt x="72941" y="16294"/>
                          <a:pt x="72941" y="364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94DE2E02-E299-66C6-86A8-16D5D71F1D76}"/>
                      </a:ext>
                    </a:extLst>
                  </p:cNvPr>
                  <p:cNvSpPr/>
                  <p:nvPr/>
                </p:nvSpPr>
                <p:spPr>
                  <a:xfrm>
                    <a:off x="3794424" y="1921534"/>
                    <a:ext cx="37045" cy="36997"/>
                  </a:xfrm>
                  <a:custGeom>
                    <a:avLst/>
                    <a:gdLst>
                      <a:gd name="connsiteX0" fmla="*/ 37046 w 37045"/>
                      <a:gd name="connsiteY0" fmla="*/ 18499 h 36997"/>
                      <a:gd name="connsiteX1" fmla="*/ 18547 w 37045"/>
                      <a:gd name="connsiteY1" fmla="*/ 36998 h 36997"/>
                      <a:gd name="connsiteX2" fmla="*/ 0 w 37045"/>
                      <a:gd name="connsiteY2" fmla="*/ 18499 h 36997"/>
                      <a:gd name="connsiteX3" fmla="*/ 18547 w 37045"/>
                      <a:gd name="connsiteY3" fmla="*/ 0 h 36997"/>
                      <a:gd name="connsiteX4" fmla="*/ 37046 w 37045"/>
                      <a:gd name="connsiteY4" fmla="*/ 18499 h 36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045" h="36997">
                        <a:moveTo>
                          <a:pt x="37046" y="18499"/>
                        </a:moveTo>
                        <a:cubicBezTo>
                          <a:pt x="37046" y="28755"/>
                          <a:pt x="28755" y="36998"/>
                          <a:pt x="18547" y="36998"/>
                        </a:cubicBezTo>
                        <a:cubicBezTo>
                          <a:pt x="8339" y="36998"/>
                          <a:pt x="0" y="28707"/>
                          <a:pt x="0" y="18499"/>
                        </a:cubicBezTo>
                        <a:cubicBezTo>
                          <a:pt x="0" y="8291"/>
                          <a:pt x="8291" y="0"/>
                          <a:pt x="18547" y="0"/>
                        </a:cubicBezTo>
                        <a:cubicBezTo>
                          <a:pt x="28755" y="0"/>
                          <a:pt x="37046" y="8291"/>
                          <a:pt x="37046" y="184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03" name="图形 7">
                  <a:extLst>
                    <a:ext uri="{FF2B5EF4-FFF2-40B4-BE49-F238E27FC236}">
                      <a16:creationId xmlns:a16="http://schemas.microsoft.com/office/drawing/2014/main" id="{8A8C71B1-D0FF-3A22-8F13-AE15E3598B11}"/>
                    </a:ext>
                  </a:extLst>
                </p:cNvPr>
                <p:cNvGrpSpPr/>
                <p:nvPr/>
              </p:nvGrpSpPr>
              <p:grpSpPr>
                <a:xfrm>
                  <a:off x="3171453" y="1832394"/>
                  <a:ext cx="375105" cy="375057"/>
                  <a:chOff x="3171453" y="1832394"/>
                  <a:chExt cx="375105" cy="375057"/>
                </a:xfrm>
              </p:grpSpPr>
              <p:sp>
                <p:nvSpPr>
                  <p:cNvPr id="204" name="任意多边形: 形状 203">
                    <a:extLst>
                      <a:ext uri="{FF2B5EF4-FFF2-40B4-BE49-F238E27FC236}">
                        <a16:creationId xmlns:a16="http://schemas.microsoft.com/office/drawing/2014/main" id="{EBE12021-4E75-B778-B7A8-48DA3AC26365}"/>
                      </a:ext>
                    </a:extLst>
                  </p:cNvPr>
                  <p:cNvSpPr/>
                  <p:nvPr/>
                </p:nvSpPr>
                <p:spPr>
                  <a:xfrm>
                    <a:off x="3171453" y="1832394"/>
                    <a:ext cx="375105" cy="375057"/>
                  </a:xfrm>
                  <a:custGeom>
                    <a:avLst/>
                    <a:gdLst>
                      <a:gd name="connsiteX0" fmla="*/ 0 w 375105"/>
                      <a:gd name="connsiteY0" fmla="*/ 187529 h 375057"/>
                      <a:gd name="connsiteX1" fmla="*/ 187577 w 375105"/>
                      <a:gd name="connsiteY1" fmla="*/ 375057 h 375057"/>
                      <a:gd name="connsiteX2" fmla="*/ 375105 w 375105"/>
                      <a:gd name="connsiteY2" fmla="*/ 187529 h 375057"/>
                      <a:gd name="connsiteX3" fmla="*/ 187577 w 375105"/>
                      <a:gd name="connsiteY3" fmla="*/ 0 h 375057"/>
                      <a:gd name="connsiteX4" fmla="*/ 0 w 375105"/>
                      <a:gd name="connsiteY4" fmla="*/ 187529 h 37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5105" h="375057">
                        <a:moveTo>
                          <a:pt x="0" y="187529"/>
                        </a:moveTo>
                        <a:cubicBezTo>
                          <a:pt x="0" y="291094"/>
                          <a:pt x="83964" y="375057"/>
                          <a:pt x="187577" y="375057"/>
                        </a:cubicBezTo>
                        <a:cubicBezTo>
                          <a:pt x="291142" y="375057"/>
                          <a:pt x="375105" y="291094"/>
                          <a:pt x="375105" y="187529"/>
                        </a:cubicBezTo>
                        <a:cubicBezTo>
                          <a:pt x="375105" y="83964"/>
                          <a:pt x="291142" y="0"/>
                          <a:pt x="187577" y="0"/>
                        </a:cubicBezTo>
                        <a:cubicBezTo>
                          <a:pt x="83964" y="-48"/>
                          <a:pt x="0" y="83964"/>
                          <a:pt x="0" y="187529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5" name="任意多边形: 形状 204">
                    <a:extLst>
                      <a:ext uri="{FF2B5EF4-FFF2-40B4-BE49-F238E27FC236}">
                        <a16:creationId xmlns:a16="http://schemas.microsoft.com/office/drawing/2014/main" id="{4EADF078-0E45-904D-CF23-13F334EF19DF}"/>
                      </a:ext>
                    </a:extLst>
                  </p:cNvPr>
                  <p:cNvSpPr/>
                  <p:nvPr/>
                </p:nvSpPr>
                <p:spPr>
                  <a:xfrm>
                    <a:off x="3206150" y="1867091"/>
                    <a:ext cx="305662" cy="305662"/>
                  </a:xfrm>
                  <a:custGeom>
                    <a:avLst/>
                    <a:gdLst>
                      <a:gd name="connsiteX0" fmla="*/ 0 w 305662"/>
                      <a:gd name="connsiteY0" fmla="*/ 152831 h 305662"/>
                      <a:gd name="connsiteX1" fmla="*/ 152831 w 305662"/>
                      <a:gd name="connsiteY1" fmla="*/ 305663 h 305662"/>
                      <a:gd name="connsiteX2" fmla="*/ 305663 w 305662"/>
                      <a:gd name="connsiteY2" fmla="*/ 152831 h 305662"/>
                      <a:gd name="connsiteX3" fmla="*/ 152831 w 305662"/>
                      <a:gd name="connsiteY3" fmla="*/ 0 h 305662"/>
                      <a:gd name="connsiteX4" fmla="*/ 0 w 305662"/>
                      <a:gd name="connsiteY4" fmla="*/ 152831 h 305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5662" h="305662">
                        <a:moveTo>
                          <a:pt x="0" y="152831"/>
                        </a:moveTo>
                        <a:cubicBezTo>
                          <a:pt x="0" y="237226"/>
                          <a:pt x="68436" y="305663"/>
                          <a:pt x="152831" y="305663"/>
                        </a:cubicBezTo>
                        <a:cubicBezTo>
                          <a:pt x="237226" y="305663"/>
                          <a:pt x="305663" y="237226"/>
                          <a:pt x="305663" y="152831"/>
                        </a:cubicBezTo>
                        <a:cubicBezTo>
                          <a:pt x="305663" y="68436"/>
                          <a:pt x="237226" y="0"/>
                          <a:pt x="152831" y="0"/>
                        </a:cubicBezTo>
                        <a:cubicBezTo>
                          <a:pt x="68436" y="0"/>
                          <a:pt x="0" y="68436"/>
                          <a:pt x="0" y="152831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D9758634-ACA1-6CF8-E1D6-B3C1DA259887}"/>
                      </a:ext>
                    </a:extLst>
                  </p:cNvPr>
                  <p:cNvSpPr/>
                  <p:nvPr/>
                </p:nvSpPr>
                <p:spPr>
                  <a:xfrm>
                    <a:off x="3236870" y="1897763"/>
                    <a:ext cx="244319" cy="244319"/>
                  </a:xfrm>
                  <a:custGeom>
                    <a:avLst/>
                    <a:gdLst>
                      <a:gd name="connsiteX0" fmla="*/ 0 w 244319"/>
                      <a:gd name="connsiteY0" fmla="*/ 122160 h 244319"/>
                      <a:gd name="connsiteX1" fmla="*/ 122160 w 244319"/>
                      <a:gd name="connsiteY1" fmla="*/ 244319 h 244319"/>
                      <a:gd name="connsiteX2" fmla="*/ 244319 w 244319"/>
                      <a:gd name="connsiteY2" fmla="*/ 122160 h 244319"/>
                      <a:gd name="connsiteX3" fmla="*/ 122160 w 244319"/>
                      <a:gd name="connsiteY3" fmla="*/ 0 h 244319"/>
                      <a:gd name="connsiteX4" fmla="*/ 0 w 244319"/>
                      <a:gd name="connsiteY4" fmla="*/ 122160 h 244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19" h="244319">
                        <a:moveTo>
                          <a:pt x="0" y="122160"/>
                        </a:moveTo>
                        <a:cubicBezTo>
                          <a:pt x="0" y="189637"/>
                          <a:pt x="54682" y="244319"/>
                          <a:pt x="122160" y="244319"/>
                        </a:cubicBezTo>
                        <a:cubicBezTo>
                          <a:pt x="189589" y="244319"/>
                          <a:pt x="244319" y="189637"/>
                          <a:pt x="244319" y="122160"/>
                        </a:cubicBezTo>
                        <a:cubicBezTo>
                          <a:pt x="244319" y="54682"/>
                          <a:pt x="189637" y="0"/>
                          <a:pt x="122160" y="0"/>
                        </a:cubicBezTo>
                        <a:cubicBezTo>
                          <a:pt x="54682" y="0"/>
                          <a:pt x="0" y="54682"/>
                          <a:pt x="0" y="122160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92079155-12CC-B21A-8FC8-5E154D45620E}"/>
                      </a:ext>
                    </a:extLst>
                  </p:cNvPr>
                  <p:cNvSpPr/>
                  <p:nvPr/>
                </p:nvSpPr>
                <p:spPr>
                  <a:xfrm>
                    <a:off x="3258292" y="1918035"/>
                    <a:ext cx="186426" cy="189876"/>
                  </a:xfrm>
                  <a:custGeom>
                    <a:avLst/>
                    <a:gdLst>
                      <a:gd name="connsiteX0" fmla="*/ 0 w 186426"/>
                      <a:gd name="connsiteY0" fmla="*/ 94938 h 189876"/>
                      <a:gd name="connsiteX1" fmla="*/ 93213 w 186426"/>
                      <a:gd name="connsiteY1" fmla="*/ 189877 h 189876"/>
                      <a:gd name="connsiteX2" fmla="*/ 186426 w 186426"/>
                      <a:gd name="connsiteY2" fmla="*/ 94938 h 189876"/>
                      <a:gd name="connsiteX3" fmla="*/ 93213 w 186426"/>
                      <a:gd name="connsiteY3" fmla="*/ 0 h 189876"/>
                      <a:gd name="connsiteX4" fmla="*/ 0 w 186426"/>
                      <a:gd name="connsiteY4" fmla="*/ 94938 h 189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6426" h="189876">
                        <a:moveTo>
                          <a:pt x="0" y="94938"/>
                        </a:moveTo>
                        <a:cubicBezTo>
                          <a:pt x="0" y="147368"/>
                          <a:pt x="41742" y="189877"/>
                          <a:pt x="93213" y="189877"/>
                        </a:cubicBezTo>
                        <a:cubicBezTo>
                          <a:pt x="144684" y="189877"/>
                          <a:pt x="186426" y="147368"/>
                          <a:pt x="186426" y="94938"/>
                        </a:cubicBezTo>
                        <a:cubicBezTo>
                          <a:pt x="186426" y="42509"/>
                          <a:pt x="144684" y="0"/>
                          <a:pt x="93213" y="0"/>
                        </a:cubicBezTo>
                        <a:cubicBezTo>
                          <a:pt x="41694" y="0"/>
                          <a:pt x="0" y="42509"/>
                          <a:pt x="0" y="94938"/>
                        </a:cubicBezTo>
                        <a:close/>
                      </a:path>
                    </a:pathLst>
                  </a:custGeom>
                  <a:solidFill>
                    <a:srgbClr val="37C6BE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0C45E965-A719-EC0E-5F5C-AF153FE47F28}"/>
                      </a:ext>
                    </a:extLst>
                  </p:cNvPr>
                  <p:cNvSpPr/>
                  <p:nvPr/>
                </p:nvSpPr>
                <p:spPr>
                  <a:xfrm>
                    <a:off x="3246119" y="1916885"/>
                    <a:ext cx="72941" cy="72941"/>
                  </a:xfrm>
                  <a:custGeom>
                    <a:avLst/>
                    <a:gdLst>
                      <a:gd name="connsiteX0" fmla="*/ 0 w 72941"/>
                      <a:gd name="connsiteY0" fmla="*/ 36470 h 72941"/>
                      <a:gd name="connsiteX1" fmla="*/ 36471 w 72941"/>
                      <a:gd name="connsiteY1" fmla="*/ 72941 h 72941"/>
                      <a:gd name="connsiteX2" fmla="*/ 72941 w 72941"/>
                      <a:gd name="connsiteY2" fmla="*/ 36470 h 72941"/>
                      <a:gd name="connsiteX3" fmla="*/ 36471 w 72941"/>
                      <a:gd name="connsiteY3" fmla="*/ 0 h 72941"/>
                      <a:gd name="connsiteX4" fmla="*/ 0 w 72941"/>
                      <a:gd name="connsiteY4" fmla="*/ 36470 h 729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941" h="72941">
                        <a:moveTo>
                          <a:pt x="0" y="36470"/>
                        </a:moveTo>
                        <a:cubicBezTo>
                          <a:pt x="0" y="56599"/>
                          <a:pt x="16342" y="72941"/>
                          <a:pt x="36471" y="72941"/>
                        </a:cubicBezTo>
                        <a:cubicBezTo>
                          <a:pt x="56599" y="72941"/>
                          <a:pt x="72941" y="56599"/>
                          <a:pt x="72941" y="36470"/>
                        </a:cubicBezTo>
                        <a:cubicBezTo>
                          <a:pt x="72941" y="16342"/>
                          <a:pt x="56599" y="0"/>
                          <a:pt x="36471" y="0"/>
                        </a:cubicBezTo>
                        <a:cubicBezTo>
                          <a:pt x="16342" y="0"/>
                          <a:pt x="0" y="16294"/>
                          <a:pt x="0" y="364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444106B7-AF6E-B7D2-8CDC-1AA7AF8AEAFC}"/>
                      </a:ext>
                    </a:extLst>
                  </p:cNvPr>
                  <p:cNvSpPr/>
                  <p:nvPr/>
                </p:nvSpPr>
                <p:spPr>
                  <a:xfrm>
                    <a:off x="3334109" y="1921534"/>
                    <a:ext cx="37045" cy="36997"/>
                  </a:xfrm>
                  <a:custGeom>
                    <a:avLst/>
                    <a:gdLst>
                      <a:gd name="connsiteX0" fmla="*/ 0 w 37045"/>
                      <a:gd name="connsiteY0" fmla="*/ 18499 h 36997"/>
                      <a:gd name="connsiteX1" fmla="*/ 18499 w 37045"/>
                      <a:gd name="connsiteY1" fmla="*/ 36998 h 36997"/>
                      <a:gd name="connsiteX2" fmla="*/ 37046 w 37045"/>
                      <a:gd name="connsiteY2" fmla="*/ 18499 h 36997"/>
                      <a:gd name="connsiteX3" fmla="*/ 18499 w 37045"/>
                      <a:gd name="connsiteY3" fmla="*/ 0 h 36997"/>
                      <a:gd name="connsiteX4" fmla="*/ 0 w 37045"/>
                      <a:gd name="connsiteY4" fmla="*/ 18499 h 36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7045" h="36997">
                        <a:moveTo>
                          <a:pt x="0" y="18499"/>
                        </a:moveTo>
                        <a:cubicBezTo>
                          <a:pt x="0" y="28755"/>
                          <a:pt x="8291" y="36998"/>
                          <a:pt x="18499" y="36998"/>
                        </a:cubicBezTo>
                        <a:cubicBezTo>
                          <a:pt x="28707" y="36998"/>
                          <a:pt x="37046" y="28707"/>
                          <a:pt x="37046" y="18499"/>
                        </a:cubicBezTo>
                        <a:cubicBezTo>
                          <a:pt x="37046" y="8291"/>
                          <a:pt x="28755" y="0"/>
                          <a:pt x="18499" y="0"/>
                        </a:cubicBezTo>
                        <a:cubicBezTo>
                          <a:pt x="8291" y="0"/>
                          <a:pt x="0" y="8291"/>
                          <a:pt x="0" y="1849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10" name="图形 7">
                <a:extLst>
                  <a:ext uri="{FF2B5EF4-FFF2-40B4-BE49-F238E27FC236}">
                    <a16:creationId xmlns:a16="http://schemas.microsoft.com/office/drawing/2014/main" id="{CD54BD59-959A-9517-EAA4-C6A3B053DABA}"/>
                  </a:ext>
                </a:extLst>
              </p:cNvPr>
              <p:cNvGrpSpPr/>
              <p:nvPr/>
            </p:nvGrpSpPr>
            <p:grpSpPr>
              <a:xfrm>
                <a:off x="1804393" y="47"/>
                <a:ext cx="3556791" cy="2275402"/>
                <a:chOff x="1804393" y="47"/>
                <a:chExt cx="3556791" cy="2275402"/>
              </a:xfrm>
            </p:grpSpPr>
            <p:grpSp>
              <p:nvGrpSpPr>
                <p:cNvPr id="211" name="图形 7">
                  <a:extLst>
                    <a:ext uri="{FF2B5EF4-FFF2-40B4-BE49-F238E27FC236}">
                      <a16:creationId xmlns:a16="http://schemas.microsoft.com/office/drawing/2014/main" id="{26C9599B-1424-9E7F-906B-3BD081A875EB}"/>
                    </a:ext>
                  </a:extLst>
                </p:cNvPr>
                <p:cNvGrpSpPr/>
                <p:nvPr/>
              </p:nvGrpSpPr>
              <p:grpSpPr>
                <a:xfrm>
                  <a:off x="3851147" y="47"/>
                  <a:ext cx="1510038" cy="2275402"/>
                  <a:chOff x="3851147" y="47"/>
                  <a:chExt cx="1510038" cy="2275402"/>
                </a:xfrm>
              </p:grpSpPr>
              <p:grpSp>
                <p:nvGrpSpPr>
                  <p:cNvPr id="212" name="图形 7">
                    <a:extLst>
                      <a:ext uri="{FF2B5EF4-FFF2-40B4-BE49-F238E27FC236}">
                        <a16:creationId xmlns:a16="http://schemas.microsoft.com/office/drawing/2014/main" id="{401A75F4-8451-474C-A199-7A093FCB6B2C}"/>
                      </a:ext>
                    </a:extLst>
                  </p:cNvPr>
                  <p:cNvGrpSpPr/>
                  <p:nvPr/>
                </p:nvGrpSpPr>
                <p:grpSpPr>
                  <a:xfrm>
                    <a:off x="3935147" y="47"/>
                    <a:ext cx="1426038" cy="2275402"/>
                    <a:chOff x="3935147" y="47"/>
                    <a:chExt cx="1426038" cy="2275402"/>
                  </a:xfrm>
                </p:grpSpPr>
                <p:grpSp>
                  <p:nvGrpSpPr>
                    <p:cNvPr id="213" name="图形 7">
                      <a:extLst>
                        <a:ext uri="{FF2B5EF4-FFF2-40B4-BE49-F238E27FC236}">
                          <a16:creationId xmlns:a16="http://schemas.microsoft.com/office/drawing/2014/main" id="{CFBDBCA1-025C-178C-5B6B-67D241BFED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35147" y="47"/>
                      <a:ext cx="1309911" cy="1388469"/>
                      <a:chOff x="3935147" y="47"/>
                      <a:chExt cx="1309911" cy="1388469"/>
                    </a:xfrm>
                    <a:solidFill>
                      <a:srgbClr val="FFD918"/>
                    </a:solidFill>
                  </p:grpSpPr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333D9C80-CE45-265D-A7B9-017C1FA074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35147" y="47"/>
                        <a:ext cx="1309911" cy="1388469"/>
                      </a:xfrm>
                      <a:custGeom>
                        <a:avLst/>
                        <a:gdLst>
                          <a:gd name="connsiteX0" fmla="*/ 1215350 w 1309911"/>
                          <a:gd name="connsiteY0" fmla="*/ 710577 h 1388469"/>
                          <a:gd name="connsiteX1" fmla="*/ 636661 w 1309911"/>
                          <a:gd name="connsiteY1" fmla="*/ 936158 h 1388469"/>
                          <a:gd name="connsiteX2" fmla="*/ 358938 w 1309911"/>
                          <a:gd name="connsiteY2" fmla="*/ 1153496 h 1388469"/>
                          <a:gd name="connsiteX3" fmla="*/ 60464 w 1309911"/>
                          <a:gd name="connsiteY3" fmla="*/ 1388470 h 1388469"/>
                          <a:gd name="connsiteX4" fmla="*/ 48531 w 1309911"/>
                          <a:gd name="connsiteY4" fmla="*/ 1355689 h 1388469"/>
                          <a:gd name="connsiteX5" fmla="*/ 474916 w 1309911"/>
                          <a:gd name="connsiteY5" fmla="*/ 385409 h 1388469"/>
                          <a:gd name="connsiteX6" fmla="*/ 1242139 w 1309911"/>
                          <a:gd name="connsiteY6" fmla="*/ 0 h 1388469"/>
                          <a:gd name="connsiteX7" fmla="*/ 1242235 w 1309911"/>
                          <a:gd name="connsiteY7" fmla="*/ 192 h 1388469"/>
                          <a:gd name="connsiteX8" fmla="*/ 1215350 w 1309911"/>
                          <a:gd name="connsiteY8" fmla="*/ 710577 h 13884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309911" h="1388469">
                            <a:moveTo>
                              <a:pt x="1215350" y="710577"/>
                            </a:moveTo>
                            <a:lnTo>
                              <a:pt x="636661" y="936158"/>
                            </a:lnTo>
                            <a:lnTo>
                              <a:pt x="358938" y="1153496"/>
                            </a:lnTo>
                            <a:lnTo>
                              <a:pt x="60464" y="1388470"/>
                            </a:lnTo>
                            <a:cubicBezTo>
                              <a:pt x="60464" y="1388470"/>
                              <a:pt x="55624" y="1376728"/>
                              <a:pt x="48531" y="1355689"/>
                            </a:cubicBezTo>
                            <a:cubicBezTo>
                              <a:pt x="1325" y="1213593"/>
                              <a:pt x="-142113" y="646214"/>
                              <a:pt x="474916" y="385409"/>
                            </a:cubicBezTo>
                            <a:cubicBezTo>
                              <a:pt x="474916" y="385409"/>
                              <a:pt x="1128175" y="134716"/>
                              <a:pt x="1242139" y="0"/>
                            </a:cubicBezTo>
                            <a:cubicBezTo>
                              <a:pt x="1242139" y="0"/>
                              <a:pt x="1242139" y="48"/>
                              <a:pt x="1242235" y="192"/>
                            </a:cubicBezTo>
                            <a:cubicBezTo>
                              <a:pt x="1246453" y="9297"/>
                              <a:pt x="1408629" y="365185"/>
                              <a:pt x="1215350" y="710577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78B33172-61ED-A709-FA82-8E4E7CDD32B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72853" y="191"/>
                        <a:ext cx="1272204" cy="1388325"/>
                      </a:xfrm>
                      <a:custGeom>
                        <a:avLst/>
                        <a:gdLst>
                          <a:gd name="connsiteX0" fmla="*/ 1177643 w 1272204"/>
                          <a:gd name="connsiteY0" fmla="*/ 710433 h 1388325"/>
                          <a:gd name="connsiteX1" fmla="*/ 598954 w 1272204"/>
                          <a:gd name="connsiteY1" fmla="*/ 936014 h 1388325"/>
                          <a:gd name="connsiteX2" fmla="*/ 321232 w 1272204"/>
                          <a:gd name="connsiteY2" fmla="*/ 1153352 h 1388325"/>
                          <a:gd name="connsiteX3" fmla="*/ 22758 w 1272204"/>
                          <a:gd name="connsiteY3" fmla="*/ 1388326 h 1388325"/>
                          <a:gd name="connsiteX4" fmla="*/ 10824 w 1272204"/>
                          <a:gd name="connsiteY4" fmla="*/ 1355545 h 1388325"/>
                          <a:gd name="connsiteX5" fmla="*/ 372415 w 1272204"/>
                          <a:gd name="connsiteY5" fmla="*/ 651726 h 1388325"/>
                          <a:gd name="connsiteX6" fmla="*/ 1204529 w 1272204"/>
                          <a:gd name="connsiteY6" fmla="*/ 0 h 1388325"/>
                          <a:gd name="connsiteX7" fmla="*/ 1177643 w 1272204"/>
                          <a:gd name="connsiteY7" fmla="*/ 710433 h 13883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272204" h="1388325">
                            <a:moveTo>
                              <a:pt x="1177643" y="710433"/>
                            </a:moveTo>
                            <a:lnTo>
                              <a:pt x="598954" y="936014"/>
                            </a:lnTo>
                            <a:lnTo>
                              <a:pt x="321232" y="1153352"/>
                            </a:lnTo>
                            <a:lnTo>
                              <a:pt x="22758" y="1388326"/>
                            </a:lnTo>
                            <a:cubicBezTo>
                              <a:pt x="22758" y="1388326"/>
                              <a:pt x="17917" y="1376584"/>
                              <a:pt x="10824" y="1355545"/>
                            </a:cubicBezTo>
                            <a:cubicBezTo>
                              <a:pt x="-34895" y="1192075"/>
                              <a:pt x="60235" y="760562"/>
                              <a:pt x="372415" y="651726"/>
                            </a:cubicBezTo>
                            <a:cubicBezTo>
                              <a:pt x="372415" y="651726"/>
                              <a:pt x="1138824" y="470188"/>
                              <a:pt x="1204529" y="0"/>
                            </a:cubicBezTo>
                            <a:cubicBezTo>
                              <a:pt x="1208746" y="9154"/>
                              <a:pt x="1370923" y="365041"/>
                              <a:pt x="1177643" y="710433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216" name="任意多边形: 形状 215">
                      <a:extLst>
                        <a:ext uri="{FF2B5EF4-FFF2-40B4-BE49-F238E27FC236}">
                          <a16:creationId xmlns:a16="http://schemas.microsoft.com/office/drawing/2014/main" id="{5AE51CA6-62EE-1289-B36C-CE63387C9E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14540" y="614538"/>
                      <a:ext cx="1341700" cy="1660912"/>
                    </a:xfrm>
                    <a:custGeom>
                      <a:avLst/>
                      <a:gdLst>
                        <a:gd name="connsiteX0" fmla="*/ 1330769 w 1341700"/>
                        <a:gd name="connsiteY0" fmla="*/ 1257585 h 1660912"/>
                        <a:gd name="connsiteX1" fmla="*/ 1326025 w 1341700"/>
                        <a:gd name="connsiteY1" fmla="*/ 1446696 h 1660912"/>
                        <a:gd name="connsiteX2" fmla="*/ 1097952 w 1341700"/>
                        <a:gd name="connsiteY2" fmla="*/ 1645870 h 1660912"/>
                        <a:gd name="connsiteX3" fmla="*/ 505988 w 1341700"/>
                        <a:gd name="connsiteY3" fmla="*/ 1562769 h 1660912"/>
                        <a:gd name="connsiteX4" fmla="*/ 89716 w 1341700"/>
                        <a:gd name="connsiteY4" fmla="*/ 1269710 h 1660912"/>
                        <a:gd name="connsiteX5" fmla="*/ 3356 w 1341700"/>
                        <a:gd name="connsiteY5" fmla="*/ 1042644 h 1660912"/>
                        <a:gd name="connsiteX6" fmla="*/ 2062 w 1341700"/>
                        <a:gd name="connsiteY6" fmla="*/ 929782 h 1660912"/>
                        <a:gd name="connsiteX7" fmla="*/ 2877 w 1341700"/>
                        <a:gd name="connsiteY7" fmla="*/ 681533 h 1660912"/>
                        <a:gd name="connsiteX8" fmla="*/ 404101 w 1341700"/>
                        <a:gd name="connsiteY8" fmla="*/ 30813 h 1660912"/>
                        <a:gd name="connsiteX9" fmla="*/ 1091434 w 1341700"/>
                        <a:gd name="connsiteY9" fmla="*/ 146551 h 1660912"/>
                        <a:gd name="connsiteX10" fmla="*/ 1151292 w 1341700"/>
                        <a:gd name="connsiteY10" fmla="*/ 381237 h 1660912"/>
                        <a:gd name="connsiteX11" fmla="*/ 1141132 w 1341700"/>
                        <a:gd name="connsiteY11" fmla="*/ 404385 h 1660912"/>
                        <a:gd name="connsiteX12" fmla="*/ 1107585 w 1341700"/>
                        <a:gd name="connsiteY12" fmla="*/ 464530 h 1660912"/>
                        <a:gd name="connsiteX13" fmla="*/ 1211437 w 1341700"/>
                        <a:gd name="connsiteY13" fmla="*/ 979863 h 1660912"/>
                        <a:gd name="connsiteX14" fmla="*/ 1330769 w 1341700"/>
                        <a:gd name="connsiteY14" fmla="*/ 1257585 h 1660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341700" h="1660912">
                          <a:moveTo>
                            <a:pt x="1330769" y="1257585"/>
                          </a:moveTo>
                          <a:cubicBezTo>
                            <a:pt x="1345195" y="1320894"/>
                            <a:pt x="1347016" y="1385017"/>
                            <a:pt x="1326025" y="1446696"/>
                          </a:cubicBezTo>
                          <a:cubicBezTo>
                            <a:pt x="1287014" y="1561187"/>
                            <a:pt x="1201756" y="1620662"/>
                            <a:pt x="1097952" y="1645870"/>
                          </a:cubicBezTo>
                          <a:cubicBezTo>
                            <a:pt x="905535" y="1692501"/>
                            <a:pt x="649378" y="1621093"/>
                            <a:pt x="505988" y="1562769"/>
                          </a:cubicBezTo>
                          <a:cubicBezTo>
                            <a:pt x="504838" y="1562338"/>
                            <a:pt x="297325" y="1497975"/>
                            <a:pt x="89716" y="1269710"/>
                          </a:cubicBezTo>
                          <a:cubicBezTo>
                            <a:pt x="89716" y="1269710"/>
                            <a:pt x="19554" y="1192025"/>
                            <a:pt x="3356" y="1042644"/>
                          </a:cubicBezTo>
                          <a:cubicBezTo>
                            <a:pt x="-335" y="1008713"/>
                            <a:pt x="-1293" y="971092"/>
                            <a:pt x="2062" y="929782"/>
                          </a:cubicBezTo>
                          <a:cubicBezTo>
                            <a:pt x="7717" y="859716"/>
                            <a:pt x="-4744" y="777430"/>
                            <a:pt x="2877" y="681533"/>
                          </a:cubicBezTo>
                          <a:cubicBezTo>
                            <a:pt x="2877" y="681533"/>
                            <a:pt x="103949" y="160257"/>
                            <a:pt x="404101" y="30813"/>
                          </a:cubicBezTo>
                          <a:cubicBezTo>
                            <a:pt x="404101" y="30813"/>
                            <a:pt x="782704" y="-89909"/>
                            <a:pt x="1091434" y="146551"/>
                          </a:cubicBezTo>
                          <a:cubicBezTo>
                            <a:pt x="1091434" y="146551"/>
                            <a:pt x="1239473" y="168405"/>
                            <a:pt x="1151292" y="381237"/>
                          </a:cubicBezTo>
                          <a:cubicBezTo>
                            <a:pt x="1148177" y="388714"/>
                            <a:pt x="1144774" y="396382"/>
                            <a:pt x="1141132" y="404385"/>
                          </a:cubicBezTo>
                          <a:cubicBezTo>
                            <a:pt x="1141132" y="404385"/>
                            <a:pt x="1124933" y="427580"/>
                            <a:pt x="1107585" y="464530"/>
                          </a:cubicBezTo>
                          <a:cubicBezTo>
                            <a:pt x="1025490" y="639551"/>
                            <a:pt x="1119662" y="808053"/>
                            <a:pt x="1211437" y="979863"/>
                          </a:cubicBezTo>
                          <a:cubicBezTo>
                            <a:pt x="1255288" y="1062149"/>
                            <a:pt x="1308341" y="1158861"/>
                            <a:pt x="1330769" y="125758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17" name="图形 7">
                      <a:extLst>
                        <a:ext uri="{FF2B5EF4-FFF2-40B4-BE49-F238E27FC236}">
                          <a16:creationId xmlns:a16="http://schemas.microsoft.com/office/drawing/2014/main" id="{C75C06D5-2A14-01A0-165F-C9B1C95ED70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45634" y="370832"/>
                      <a:ext cx="743689" cy="472975"/>
                      <a:chOff x="4245634" y="370832"/>
                      <a:chExt cx="743689" cy="472975"/>
                    </a:xfrm>
                  </p:grpSpPr>
                  <p:grpSp>
                    <p:nvGrpSpPr>
                      <p:cNvPr id="218" name="图形 7">
                        <a:extLst>
                          <a:ext uri="{FF2B5EF4-FFF2-40B4-BE49-F238E27FC236}">
                            <a16:creationId xmlns:a16="http://schemas.microsoft.com/office/drawing/2014/main" id="{F94DAE59-356F-B3D4-80EC-8CB34A4AAC2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634493" y="391908"/>
                        <a:ext cx="354830" cy="248746"/>
                        <a:chOff x="4634493" y="391908"/>
                        <a:chExt cx="354830" cy="248746"/>
                      </a:xfrm>
                    </p:grpSpPr>
                    <p:sp>
                      <p:nvSpPr>
                        <p:cNvPr id="219" name="任意多边形: 形状 218">
                          <a:extLst>
                            <a:ext uri="{FF2B5EF4-FFF2-40B4-BE49-F238E27FC236}">
                              <a16:creationId xmlns:a16="http://schemas.microsoft.com/office/drawing/2014/main" id="{2297B4B9-7FA8-56E1-B2E2-CDEABB3515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34493" y="391908"/>
                          <a:ext cx="354830" cy="248746"/>
                        </a:xfrm>
                        <a:custGeom>
                          <a:avLst/>
                          <a:gdLst>
                            <a:gd name="connsiteX0" fmla="*/ 0 w 354830"/>
                            <a:gd name="connsiteY0" fmla="*/ 248747 h 248746"/>
                            <a:gd name="connsiteX1" fmla="*/ 104332 w 354830"/>
                            <a:gd name="connsiteY1" fmla="*/ 119398 h 248746"/>
                            <a:gd name="connsiteX2" fmla="*/ 351766 w 354830"/>
                            <a:gd name="connsiteY2" fmla="*/ 26233 h 248746"/>
                            <a:gd name="connsiteX3" fmla="*/ 148806 w 354830"/>
                            <a:gd name="connsiteY3" fmla="*/ 195023 h 248746"/>
                            <a:gd name="connsiteX4" fmla="*/ 0 w 354830"/>
                            <a:gd name="connsiteY4" fmla="*/ 248747 h 2487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54830" h="248746">
                              <a:moveTo>
                                <a:pt x="0" y="248747"/>
                              </a:moveTo>
                              <a:cubicBezTo>
                                <a:pt x="29617" y="202500"/>
                                <a:pt x="65513" y="158217"/>
                                <a:pt x="104332" y="119398"/>
                              </a:cubicBezTo>
                              <a:cubicBezTo>
                                <a:pt x="135435" y="88295"/>
                                <a:pt x="314912" y="-59072"/>
                                <a:pt x="351766" y="26233"/>
                              </a:cubicBezTo>
                              <a:cubicBezTo>
                                <a:pt x="381815" y="95724"/>
                                <a:pt x="181778" y="178729"/>
                                <a:pt x="148806" y="195023"/>
                              </a:cubicBezTo>
                              <a:lnTo>
                                <a:pt x="0" y="24874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0" name="任意多边形: 形状 219">
                          <a:extLst>
                            <a:ext uri="{FF2B5EF4-FFF2-40B4-BE49-F238E27FC236}">
                              <a16:creationId xmlns:a16="http://schemas.microsoft.com/office/drawing/2014/main" id="{87EE7BFC-C1A3-BCC9-2767-B2E05C908E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34493" y="391908"/>
                          <a:ext cx="354830" cy="248746"/>
                        </a:xfrm>
                        <a:custGeom>
                          <a:avLst/>
                          <a:gdLst>
                            <a:gd name="connsiteX0" fmla="*/ 0 w 354830"/>
                            <a:gd name="connsiteY0" fmla="*/ 248747 h 248746"/>
                            <a:gd name="connsiteX1" fmla="*/ 104332 w 354830"/>
                            <a:gd name="connsiteY1" fmla="*/ 119398 h 248746"/>
                            <a:gd name="connsiteX2" fmla="*/ 351766 w 354830"/>
                            <a:gd name="connsiteY2" fmla="*/ 26233 h 248746"/>
                            <a:gd name="connsiteX3" fmla="*/ 148806 w 354830"/>
                            <a:gd name="connsiteY3" fmla="*/ 195023 h 248746"/>
                            <a:gd name="connsiteX4" fmla="*/ 0 w 354830"/>
                            <a:gd name="connsiteY4" fmla="*/ 248747 h 24874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54830" h="248746">
                              <a:moveTo>
                                <a:pt x="0" y="248747"/>
                              </a:moveTo>
                              <a:cubicBezTo>
                                <a:pt x="29617" y="202500"/>
                                <a:pt x="65513" y="158217"/>
                                <a:pt x="104332" y="119398"/>
                              </a:cubicBezTo>
                              <a:cubicBezTo>
                                <a:pt x="135435" y="88295"/>
                                <a:pt x="314912" y="-59072"/>
                                <a:pt x="351766" y="26233"/>
                              </a:cubicBezTo>
                              <a:cubicBezTo>
                                <a:pt x="381815" y="95724"/>
                                <a:pt x="181778" y="178729"/>
                                <a:pt x="148806" y="195023"/>
                              </a:cubicBezTo>
                              <a:lnTo>
                                <a:pt x="0" y="24874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1" name="任意多边形: 形状 220">
                          <a:extLst>
                            <a:ext uri="{FF2B5EF4-FFF2-40B4-BE49-F238E27FC236}">
                              <a16:creationId xmlns:a16="http://schemas.microsoft.com/office/drawing/2014/main" id="{3BDD4D3E-C013-5AFC-CB77-947F182AAD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740023" y="408902"/>
                          <a:ext cx="208960" cy="139258"/>
                        </a:xfrm>
                        <a:custGeom>
                          <a:avLst/>
                          <a:gdLst>
                            <a:gd name="connsiteX0" fmla="*/ 0 w 208960"/>
                            <a:gd name="connsiteY0" fmla="*/ 139259 h 139258"/>
                            <a:gd name="connsiteX1" fmla="*/ 68963 w 208960"/>
                            <a:gd name="connsiteY1" fmla="*/ 64784 h 139258"/>
                            <a:gd name="connsiteX2" fmla="*/ 208568 w 208960"/>
                            <a:gd name="connsiteY2" fmla="*/ 17482 h 139258"/>
                            <a:gd name="connsiteX3" fmla="*/ 83676 w 208960"/>
                            <a:gd name="connsiteY3" fmla="*/ 112229 h 139258"/>
                            <a:gd name="connsiteX4" fmla="*/ 0 w 208960"/>
                            <a:gd name="connsiteY4" fmla="*/ 139259 h 1392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08960" h="139258">
                              <a:moveTo>
                                <a:pt x="0" y="139259"/>
                              </a:moveTo>
                              <a:cubicBezTo>
                                <a:pt x="20655" y="112325"/>
                                <a:pt x="44330" y="86829"/>
                                <a:pt x="68963" y="64784"/>
                              </a:cubicBezTo>
                              <a:cubicBezTo>
                                <a:pt x="88708" y="47100"/>
                                <a:pt x="198887" y="-35474"/>
                                <a:pt x="208568" y="17482"/>
                              </a:cubicBezTo>
                              <a:cubicBezTo>
                                <a:pt x="216475" y="60662"/>
                                <a:pt x="102750" y="103555"/>
                                <a:pt x="83676" y="112229"/>
                              </a:cubicBezTo>
                              <a:lnTo>
                                <a:pt x="0" y="13925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22" name="图形 7">
                        <a:extLst>
                          <a:ext uri="{FF2B5EF4-FFF2-40B4-BE49-F238E27FC236}">
                            <a16:creationId xmlns:a16="http://schemas.microsoft.com/office/drawing/2014/main" id="{C6CEB2C7-CFAF-C649-5723-47A40A9D795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431245" y="370832"/>
                        <a:ext cx="311271" cy="348179"/>
                        <a:chOff x="4431245" y="370832"/>
                        <a:chExt cx="311271" cy="348179"/>
                      </a:xfrm>
                    </p:grpSpPr>
                    <p:sp>
                      <p:nvSpPr>
                        <p:cNvPr id="223" name="任意多边形: 形状 222">
                          <a:extLst>
                            <a:ext uri="{FF2B5EF4-FFF2-40B4-BE49-F238E27FC236}">
                              <a16:creationId xmlns:a16="http://schemas.microsoft.com/office/drawing/2014/main" id="{5543F11E-B6C8-7E41-B3AA-C8521D50209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31245" y="370832"/>
                          <a:ext cx="311271" cy="348179"/>
                        </a:xfrm>
                        <a:custGeom>
                          <a:avLst/>
                          <a:gdLst>
                            <a:gd name="connsiteX0" fmla="*/ 0 w 311271"/>
                            <a:gd name="connsiteY0" fmla="*/ 348180 h 348179"/>
                            <a:gd name="connsiteX1" fmla="*/ 71791 w 311271"/>
                            <a:gd name="connsiteY1" fmla="*/ 184374 h 348179"/>
                            <a:gd name="connsiteX2" fmla="*/ 302452 w 311271"/>
                            <a:gd name="connsiteY2" fmla="*/ 17692 h 348179"/>
                            <a:gd name="connsiteX3" fmla="*/ 139365 w 311271"/>
                            <a:gd name="connsiteY3" fmla="*/ 250318 h 348179"/>
                            <a:gd name="connsiteX4" fmla="*/ 0 w 311271"/>
                            <a:gd name="connsiteY4" fmla="*/ 348180 h 3481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1271" h="348179">
                              <a:moveTo>
                                <a:pt x="0" y="348180"/>
                              </a:moveTo>
                              <a:cubicBezTo>
                                <a:pt x="17684" y="291772"/>
                                <a:pt x="42461" y="235653"/>
                                <a:pt x="71791" y="184374"/>
                              </a:cubicBezTo>
                              <a:cubicBezTo>
                                <a:pt x="95322" y="143254"/>
                                <a:pt x="240054" y="-60473"/>
                                <a:pt x="302452" y="17692"/>
                              </a:cubicBezTo>
                              <a:cubicBezTo>
                                <a:pt x="353300" y="81384"/>
                                <a:pt x="168982" y="224103"/>
                                <a:pt x="139365" y="250318"/>
                              </a:cubicBezTo>
                              <a:lnTo>
                                <a:pt x="0" y="3481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4" name="任意多边形: 形状 223">
                          <a:extLst>
                            <a:ext uri="{FF2B5EF4-FFF2-40B4-BE49-F238E27FC236}">
                              <a16:creationId xmlns:a16="http://schemas.microsoft.com/office/drawing/2014/main" id="{795AF702-3DBB-6289-80FB-5850806BE6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31245" y="370832"/>
                          <a:ext cx="311271" cy="348179"/>
                        </a:xfrm>
                        <a:custGeom>
                          <a:avLst/>
                          <a:gdLst>
                            <a:gd name="connsiteX0" fmla="*/ 0 w 311271"/>
                            <a:gd name="connsiteY0" fmla="*/ 348180 h 348179"/>
                            <a:gd name="connsiteX1" fmla="*/ 71791 w 311271"/>
                            <a:gd name="connsiteY1" fmla="*/ 184374 h 348179"/>
                            <a:gd name="connsiteX2" fmla="*/ 302452 w 311271"/>
                            <a:gd name="connsiteY2" fmla="*/ 17692 h 348179"/>
                            <a:gd name="connsiteX3" fmla="*/ 139365 w 311271"/>
                            <a:gd name="connsiteY3" fmla="*/ 250318 h 348179"/>
                            <a:gd name="connsiteX4" fmla="*/ 0 w 311271"/>
                            <a:gd name="connsiteY4" fmla="*/ 348180 h 3481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1271" h="348179">
                              <a:moveTo>
                                <a:pt x="0" y="348180"/>
                              </a:moveTo>
                              <a:cubicBezTo>
                                <a:pt x="17684" y="291772"/>
                                <a:pt x="42461" y="235653"/>
                                <a:pt x="71791" y="184374"/>
                              </a:cubicBezTo>
                              <a:cubicBezTo>
                                <a:pt x="95322" y="143254"/>
                                <a:pt x="240054" y="-60473"/>
                                <a:pt x="302452" y="17692"/>
                              </a:cubicBezTo>
                              <a:cubicBezTo>
                                <a:pt x="353300" y="81384"/>
                                <a:pt x="168982" y="224103"/>
                                <a:pt x="139365" y="250318"/>
                              </a:cubicBezTo>
                              <a:lnTo>
                                <a:pt x="0" y="3481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5" name="任意多边形: 形状 224">
                          <a:extLst>
                            <a:ext uri="{FF2B5EF4-FFF2-40B4-BE49-F238E27FC236}">
                              <a16:creationId xmlns:a16="http://schemas.microsoft.com/office/drawing/2014/main" id="{A6551BF0-5D06-F577-469F-77F2C6A8E4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14634" y="394357"/>
                          <a:ext cx="184808" cy="198756"/>
                        </a:xfrm>
                        <a:custGeom>
                          <a:avLst/>
                          <a:gdLst>
                            <a:gd name="connsiteX0" fmla="*/ 0 w 184808"/>
                            <a:gd name="connsiteY0" fmla="*/ 198757 h 198756"/>
                            <a:gd name="connsiteX1" fmla="*/ 50560 w 184808"/>
                            <a:gd name="connsiteY1" fmla="*/ 101901 h 198756"/>
                            <a:gd name="connsiteX2" fmla="*/ 182209 w 184808"/>
                            <a:gd name="connsiteY2" fmla="*/ 13337 h 198756"/>
                            <a:gd name="connsiteX3" fmla="*/ 79267 w 184808"/>
                            <a:gd name="connsiteY3" fmla="*/ 146998 h 198756"/>
                            <a:gd name="connsiteX4" fmla="*/ 0 w 184808"/>
                            <a:gd name="connsiteY4" fmla="*/ 198757 h 1987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4808" h="198756">
                              <a:moveTo>
                                <a:pt x="0" y="198757"/>
                              </a:moveTo>
                              <a:cubicBezTo>
                                <a:pt x="13850" y="164970"/>
                                <a:pt x="31247" y="131806"/>
                                <a:pt x="50560" y="101901"/>
                              </a:cubicBezTo>
                              <a:cubicBezTo>
                                <a:pt x="66040" y="77939"/>
                                <a:pt x="157144" y="-38997"/>
                                <a:pt x="182209" y="13337"/>
                              </a:cubicBezTo>
                              <a:cubicBezTo>
                                <a:pt x="202625" y="55989"/>
                                <a:pt x="96616" y="132621"/>
                                <a:pt x="79267" y="146998"/>
                              </a:cubicBezTo>
                              <a:lnTo>
                                <a:pt x="0" y="198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26" name="图形 7">
                        <a:extLst>
                          <a:ext uri="{FF2B5EF4-FFF2-40B4-BE49-F238E27FC236}">
                            <a16:creationId xmlns:a16="http://schemas.microsoft.com/office/drawing/2014/main" id="{E80829C8-7E0C-713F-CA25-CF1A44CAA53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245634" y="441922"/>
                        <a:ext cx="233873" cy="401884"/>
                        <a:chOff x="4245634" y="441922"/>
                        <a:chExt cx="233873" cy="401884"/>
                      </a:xfrm>
                    </p:grpSpPr>
                    <p:sp>
                      <p:nvSpPr>
                        <p:cNvPr id="227" name="任意多边形: 形状 226">
                          <a:extLst>
                            <a:ext uri="{FF2B5EF4-FFF2-40B4-BE49-F238E27FC236}">
                              <a16:creationId xmlns:a16="http://schemas.microsoft.com/office/drawing/2014/main" id="{CBAD14C9-1F48-8F42-7A7E-AE9C946084C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45634" y="441922"/>
                          <a:ext cx="233873" cy="401884"/>
                        </a:xfrm>
                        <a:custGeom>
                          <a:avLst/>
                          <a:gdLst>
                            <a:gd name="connsiteX0" fmla="*/ 0 w 233873"/>
                            <a:gd name="connsiteY0" fmla="*/ 401885 h 401884"/>
                            <a:gd name="connsiteX1" fmla="*/ 31918 w 233873"/>
                            <a:gd name="connsiteY1" fmla="*/ 225906 h 401884"/>
                            <a:gd name="connsiteX2" fmla="*/ 217721 w 233873"/>
                            <a:gd name="connsiteY2" fmla="*/ 10341 h 401884"/>
                            <a:gd name="connsiteX3" fmla="*/ 112910 w 233873"/>
                            <a:gd name="connsiteY3" fmla="*/ 274405 h 401884"/>
                            <a:gd name="connsiteX4" fmla="*/ 0 w 233873"/>
                            <a:gd name="connsiteY4" fmla="*/ 401885 h 401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33873" h="401884">
                              <a:moveTo>
                                <a:pt x="0" y="401885"/>
                              </a:moveTo>
                              <a:cubicBezTo>
                                <a:pt x="4169" y="342890"/>
                                <a:pt x="15288" y="282553"/>
                                <a:pt x="31918" y="225906"/>
                              </a:cubicBezTo>
                              <a:cubicBezTo>
                                <a:pt x="45288" y="180425"/>
                                <a:pt x="138981" y="-51242"/>
                                <a:pt x="217721" y="10341"/>
                              </a:cubicBezTo>
                              <a:cubicBezTo>
                                <a:pt x="281892" y="60518"/>
                                <a:pt x="135674" y="242009"/>
                                <a:pt x="112910" y="274405"/>
                              </a:cubicBezTo>
                              <a:lnTo>
                                <a:pt x="0" y="40188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8" name="任意多边形: 形状 227">
                          <a:extLst>
                            <a:ext uri="{FF2B5EF4-FFF2-40B4-BE49-F238E27FC236}">
                              <a16:creationId xmlns:a16="http://schemas.microsoft.com/office/drawing/2014/main" id="{10ADB147-EDD7-5C51-886B-EBE0A274C1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45634" y="441922"/>
                          <a:ext cx="233873" cy="401884"/>
                        </a:xfrm>
                        <a:custGeom>
                          <a:avLst/>
                          <a:gdLst>
                            <a:gd name="connsiteX0" fmla="*/ 0 w 233873"/>
                            <a:gd name="connsiteY0" fmla="*/ 401885 h 401884"/>
                            <a:gd name="connsiteX1" fmla="*/ 31918 w 233873"/>
                            <a:gd name="connsiteY1" fmla="*/ 225906 h 401884"/>
                            <a:gd name="connsiteX2" fmla="*/ 217721 w 233873"/>
                            <a:gd name="connsiteY2" fmla="*/ 10341 h 401884"/>
                            <a:gd name="connsiteX3" fmla="*/ 112910 w 233873"/>
                            <a:gd name="connsiteY3" fmla="*/ 274405 h 401884"/>
                            <a:gd name="connsiteX4" fmla="*/ 0 w 233873"/>
                            <a:gd name="connsiteY4" fmla="*/ 401885 h 401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33873" h="401884">
                              <a:moveTo>
                                <a:pt x="0" y="401885"/>
                              </a:moveTo>
                              <a:cubicBezTo>
                                <a:pt x="4169" y="342890"/>
                                <a:pt x="15288" y="282553"/>
                                <a:pt x="31918" y="225906"/>
                              </a:cubicBezTo>
                              <a:cubicBezTo>
                                <a:pt x="45288" y="180425"/>
                                <a:pt x="138981" y="-51242"/>
                                <a:pt x="217721" y="10341"/>
                              </a:cubicBezTo>
                              <a:cubicBezTo>
                                <a:pt x="281892" y="60518"/>
                                <a:pt x="135674" y="242009"/>
                                <a:pt x="112910" y="274405"/>
                              </a:cubicBezTo>
                              <a:lnTo>
                                <a:pt x="0" y="40188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29" name="任意多边形: 形状 228">
                          <a:extLst>
                            <a:ext uri="{FF2B5EF4-FFF2-40B4-BE49-F238E27FC236}">
                              <a16:creationId xmlns:a16="http://schemas.microsoft.com/office/drawing/2014/main" id="{7A92E029-07F9-3F65-AE8A-2B434823AC1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97632" y="470334"/>
                          <a:ext cx="140618" cy="231711"/>
                        </a:xfrm>
                        <a:custGeom>
                          <a:avLst/>
                          <a:gdLst>
                            <a:gd name="connsiteX0" fmla="*/ 0 w 140618"/>
                            <a:gd name="connsiteY0" fmla="*/ 231712 h 231711"/>
                            <a:gd name="connsiteX1" fmla="*/ 26790 w 140618"/>
                            <a:gd name="connsiteY1" fmla="*/ 125798 h 231711"/>
                            <a:gd name="connsiteX2" fmla="*/ 134380 w 140618"/>
                            <a:gd name="connsiteY2" fmla="*/ 9150 h 231711"/>
                            <a:gd name="connsiteX3" fmla="*/ 65225 w 140618"/>
                            <a:gd name="connsiteY3" fmla="*/ 163036 h 231711"/>
                            <a:gd name="connsiteX4" fmla="*/ 0 w 140618"/>
                            <a:gd name="connsiteY4" fmla="*/ 231712 h 2317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618" h="231711">
                              <a:moveTo>
                                <a:pt x="0" y="231712"/>
                              </a:moveTo>
                              <a:cubicBezTo>
                                <a:pt x="5655" y="195624"/>
                                <a:pt x="14904" y="159346"/>
                                <a:pt x="26790" y="125798"/>
                              </a:cubicBezTo>
                              <a:cubicBezTo>
                                <a:pt x="36327" y="98913"/>
                                <a:pt x="97910" y="-35947"/>
                                <a:pt x="134380" y="9150"/>
                              </a:cubicBezTo>
                              <a:cubicBezTo>
                                <a:pt x="164094" y="45908"/>
                                <a:pt x="78740" y="145016"/>
                                <a:pt x="65225" y="163036"/>
                              </a:cubicBezTo>
                              <a:lnTo>
                                <a:pt x="0" y="23171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30" name="任意多边形: 形状 229">
                      <a:extLst>
                        <a:ext uri="{FF2B5EF4-FFF2-40B4-BE49-F238E27FC236}">
                          <a16:creationId xmlns:a16="http://schemas.microsoft.com/office/drawing/2014/main" id="{A7D4C397-0F33-062F-2ABB-9706D3CDEF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3260" y="1137405"/>
                      <a:ext cx="930587" cy="891862"/>
                    </a:xfrm>
                    <a:custGeom>
                      <a:avLst/>
                      <a:gdLst>
                        <a:gd name="connsiteX0" fmla="*/ 741144 w 930587"/>
                        <a:gd name="connsiteY0" fmla="*/ 882326 h 891862"/>
                        <a:gd name="connsiteX1" fmla="*/ 639400 w 930587"/>
                        <a:gd name="connsiteY1" fmla="*/ 891863 h 891862"/>
                        <a:gd name="connsiteX2" fmla="*/ 78731 w 930587"/>
                        <a:gd name="connsiteY2" fmla="*/ 690292 h 891862"/>
                        <a:gd name="connsiteX3" fmla="*/ 3633 w 930587"/>
                        <a:gd name="connsiteY3" fmla="*/ 517812 h 891862"/>
                        <a:gd name="connsiteX4" fmla="*/ 185794 w 930587"/>
                        <a:gd name="connsiteY4" fmla="*/ 96555 h 891862"/>
                        <a:gd name="connsiteX5" fmla="*/ 186945 w 930587"/>
                        <a:gd name="connsiteY5" fmla="*/ 95549 h 891862"/>
                        <a:gd name="connsiteX6" fmla="*/ 372269 w 930587"/>
                        <a:gd name="connsiteY6" fmla="*/ 6265 h 891862"/>
                        <a:gd name="connsiteX7" fmla="*/ 578296 w 930587"/>
                        <a:gd name="connsiteY7" fmla="*/ 51650 h 891862"/>
                        <a:gd name="connsiteX8" fmla="*/ 892010 w 930587"/>
                        <a:gd name="connsiteY8" fmla="*/ 487380 h 891862"/>
                        <a:gd name="connsiteX9" fmla="*/ 906915 w 930587"/>
                        <a:gd name="connsiteY9" fmla="*/ 769559 h 891862"/>
                        <a:gd name="connsiteX10" fmla="*/ 741144 w 930587"/>
                        <a:gd name="connsiteY10" fmla="*/ 882326 h 891862"/>
                        <a:gd name="connsiteX11" fmla="*/ 210332 w 930587"/>
                        <a:gd name="connsiteY11" fmla="*/ 122818 h 891862"/>
                        <a:gd name="connsiteX12" fmla="*/ 38954 w 930587"/>
                        <a:gd name="connsiteY12" fmla="*/ 510767 h 891862"/>
                        <a:gd name="connsiteX13" fmla="*/ 105569 w 930587"/>
                        <a:gd name="connsiteY13" fmla="*/ 666330 h 891862"/>
                        <a:gd name="connsiteX14" fmla="*/ 639304 w 930587"/>
                        <a:gd name="connsiteY14" fmla="*/ 855919 h 891862"/>
                        <a:gd name="connsiteX15" fmla="*/ 733907 w 930587"/>
                        <a:gd name="connsiteY15" fmla="*/ 847101 h 891862"/>
                        <a:gd name="connsiteX16" fmla="*/ 874757 w 930587"/>
                        <a:gd name="connsiteY16" fmla="*/ 753409 h 891862"/>
                        <a:gd name="connsiteX17" fmla="*/ 859182 w 930587"/>
                        <a:gd name="connsiteY17" fmla="*/ 502093 h 891862"/>
                        <a:gd name="connsiteX18" fmla="*/ 858894 w 930587"/>
                        <a:gd name="connsiteY18" fmla="*/ 501422 h 891862"/>
                        <a:gd name="connsiteX19" fmla="*/ 555532 w 930587"/>
                        <a:gd name="connsiteY19" fmla="*/ 79446 h 891862"/>
                        <a:gd name="connsiteX20" fmla="*/ 379458 w 930587"/>
                        <a:gd name="connsiteY20" fmla="*/ 41442 h 891862"/>
                        <a:gd name="connsiteX21" fmla="*/ 210332 w 930587"/>
                        <a:gd name="connsiteY21" fmla="*/ 122818 h 8918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30587" h="891862">
                          <a:moveTo>
                            <a:pt x="741144" y="882326"/>
                          </a:moveTo>
                          <a:cubicBezTo>
                            <a:pt x="710903" y="888508"/>
                            <a:pt x="676685" y="891719"/>
                            <a:pt x="639400" y="891863"/>
                          </a:cubicBezTo>
                          <a:cubicBezTo>
                            <a:pt x="623681" y="891863"/>
                            <a:pt x="253799" y="890138"/>
                            <a:pt x="78731" y="690292"/>
                          </a:cubicBezTo>
                          <a:cubicBezTo>
                            <a:pt x="76526" y="687896"/>
                            <a:pt x="19017" y="623917"/>
                            <a:pt x="3633" y="517812"/>
                          </a:cubicBezTo>
                          <a:cubicBezTo>
                            <a:pt x="-10456" y="420813"/>
                            <a:pt x="9720" y="268940"/>
                            <a:pt x="185794" y="96555"/>
                          </a:cubicBezTo>
                          <a:lnTo>
                            <a:pt x="186945" y="95549"/>
                          </a:lnTo>
                          <a:cubicBezTo>
                            <a:pt x="190347" y="92769"/>
                            <a:pt x="270812" y="27113"/>
                            <a:pt x="372269" y="6265"/>
                          </a:cubicBezTo>
                          <a:cubicBezTo>
                            <a:pt x="451296" y="-9933"/>
                            <a:pt x="520643" y="5307"/>
                            <a:pt x="578296" y="51650"/>
                          </a:cubicBezTo>
                          <a:cubicBezTo>
                            <a:pt x="586779" y="58647"/>
                            <a:pt x="782311" y="222501"/>
                            <a:pt x="892010" y="487380"/>
                          </a:cubicBezTo>
                          <a:cubicBezTo>
                            <a:pt x="896851" y="497971"/>
                            <a:pt x="965814" y="652911"/>
                            <a:pt x="906915" y="769559"/>
                          </a:cubicBezTo>
                          <a:cubicBezTo>
                            <a:pt x="877489" y="827883"/>
                            <a:pt x="821705" y="865792"/>
                            <a:pt x="741144" y="882326"/>
                          </a:cubicBezTo>
                          <a:close/>
                          <a:moveTo>
                            <a:pt x="210332" y="122818"/>
                          </a:moveTo>
                          <a:cubicBezTo>
                            <a:pt x="78779" y="251879"/>
                            <a:pt x="21078" y="382425"/>
                            <a:pt x="38954" y="510767"/>
                          </a:cubicBezTo>
                          <a:cubicBezTo>
                            <a:pt x="52277" y="606520"/>
                            <a:pt x="105042" y="665707"/>
                            <a:pt x="105569" y="666330"/>
                          </a:cubicBezTo>
                          <a:cubicBezTo>
                            <a:pt x="270190" y="854290"/>
                            <a:pt x="635614" y="855919"/>
                            <a:pt x="639304" y="855919"/>
                          </a:cubicBezTo>
                          <a:cubicBezTo>
                            <a:pt x="674145" y="855776"/>
                            <a:pt x="706015" y="852804"/>
                            <a:pt x="733907" y="847101"/>
                          </a:cubicBezTo>
                          <a:cubicBezTo>
                            <a:pt x="803110" y="832916"/>
                            <a:pt x="850508" y="801381"/>
                            <a:pt x="874757" y="753409"/>
                          </a:cubicBezTo>
                          <a:cubicBezTo>
                            <a:pt x="926660" y="650802"/>
                            <a:pt x="859901" y="503578"/>
                            <a:pt x="859182" y="502093"/>
                          </a:cubicBezTo>
                          <a:lnTo>
                            <a:pt x="858894" y="501422"/>
                          </a:lnTo>
                          <a:cubicBezTo>
                            <a:pt x="752598" y="244546"/>
                            <a:pt x="557497" y="81076"/>
                            <a:pt x="555532" y="79446"/>
                          </a:cubicBezTo>
                          <a:cubicBezTo>
                            <a:pt x="506841" y="40340"/>
                            <a:pt x="447510" y="27496"/>
                            <a:pt x="379458" y="41442"/>
                          </a:cubicBezTo>
                          <a:cubicBezTo>
                            <a:pt x="290797" y="59653"/>
                            <a:pt x="217329" y="117211"/>
                            <a:pt x="210332" y="122818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1" name="任意多边形: 形状 230">
                      <a:extLst>
                        <a:ext uri="{FF2B5EF4-FFF2-40B4-BE49-F238E27FC236}">
                          <a16:creationId xmlns:a16="http://schemas.microsoft.com/office/drawing/2014/main" id="{5E4A7A08-F7F4-AE4B-0C02-813653F956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57072" y="1275691"/>
                      <a:ext cx="590268" cy="642595"/>
                    </a:xfrm>
                    <a:custGeom>
                      <a:avLst/>
                      <a:gdLst>
                        <a:gd name="connsiteX0" fmla="*/ 583017 w 590268"/>
                        <a:gd name="connsiteY0" fmla="*/ 262303 h 642595"/>
                        <a:gd name="connsiteX1" fmla="*/ 359832 w 590268"/>
                        <a:gd name="connsiteY1" fmla="*/ 637072 h 642595"/>
                        <a:gd name="connsiteX2" fmla="*/ 7252 w 590268"/>
                        <a:gd name="connsiteY2" fmla="*/ 380293 h 642595"/>
                        <a:gd name="connsiteX3" fmla="*/ 230388 w 590268"/>
                        <a:gd name="connsiteY3" fmla="*/ 5523 h 642595"/>
                        <a:gd name="connsiteX4" fmla="*/ 583017 w 590268"/>
                        <a:gd name="connsiteY4" fmla="*/ 262303 h 6425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90268" h="642595">
                          <a:moveTo>
                            <a:pt x="583017" y="262303"/>
                          </a:moveTo>
                          <a:cubicBezTo>
                            <a:pt x="618769" y="436700"/>
                            <a:pt x="518846" y="604484"/>
                            <a:pt x="359832" y="637072"/>
                          </a:cubicBezTo>
                          <a:cubicBezTo>
                            <a:pt x="200867" y="669661"/>
                            <a:pt x="43003" y="554690"/>
                            <a:pt x="7252" y="380293"/>
                          </a:cubicBezTo>
                          <a:cubicBezTo>
                            <a:pt x="-28500" y="205895"/>
                            <a:pt x="71423" y="38112"/>
                            <a:pt x="230388" y="5523"/>
                          </a:cubicBezTo>
                          <a:cubicBezTo>
                            <a:pt x="389402" y="-27066"/>
                            <a:pt x="547265" y="87905"/>
                            <a:pt x="583017" y="262303"/>
                          </a:cubicBezTo>
                          <a:close/>
                        </a:path>
                      </a:pathLst>
                    </a:custGeom>
                    <a:solidFill>
                      <a:srgbClr val="D83613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2" name="任意多边形: 形状 231">
                      <a:extLst>
                        <a:ext uri="{FF2B5EF4-FFF2-40B4-BE49-F238E27FC236}">
                          <a16:creationId xmlns:a16="http://schemas.microsoft.com/office/drawing/2014/main" id="{21042F8B-3E17-3BCD-F641-1C59AE175E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8325" y="1331474"/>
                      <a:ext cx="487765" cy="531077"/>
                    </a:xfrm>
                    <a:custGeom>
                      <a:avLst/>
                      <a:gdLst>
                        <a:gd name="connsiteX0" fmla="*/ 481779 w 487765"/>
                        <a:gd name="connsiteY0" fmla="*/ 216775 h 531077"/>
                        <a:gd name="connsiteX1" fmla="*/ 297366 w 487765"/>
                        <a:gd name="connsiteY1" fmla="*/ 526512 h 531077"/>
                        <a:gd name="connsiteX2" fmla="*/ 5984 w 487765"/>
                        <a:gd name="connsiteY2" fmla="*/ 314302 h 531077"/>
                        <a:gd name="connsiteX3" fmla="*/ 190398 w 487765"/>
                        <a:gd name="connsiteY3" fmla="*/ 4566 h 531077"/>
                        <a:gd name="connsiteX4" fmla="*/ 481779 w 487765"/>
                        <a:gd name="connsiteY4" fmla="*/ 216775 h 5310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7765" h="531077">
                          <a:moveTo>
                            <a:pt x="481779" y="216775"/>
                          </a:moveTo>
                          <a:cubicBezTo>
                            <a:pt x="511301" y="360885"/>
                            <a:pt x="428775" y="499578"/>
                            <a:pt x="297366" y="526512"/>
                          </a:cubicBezTo>
                          <a:cubicBezTo>
                            <a:pt x="166004" y="553445"/>
                            <a:pt x="35506" y="458459"/>
                            <a:pt x="5984" y="314302"/>
                          </a:cubicBezTo>
                          <a:cubicBezTo>
                            <a:pt x="-23537" y="170193"/>
                            <a:pt x="59037" y="31499"/>
                            <a:pt x="190398" y="4566"/>
                          </a:cubicBezTo>
                          <a:cubicBezTo>
                            <a:pt x="321807" y="-22368"/>
                            <a:pt x="452258" y="72619"/>
                            <a:pt x="481779" y="216775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3" name="任意多边形: 形状 232">
                      <a:extLst>
                        <a:ext uri="{FF2B5EF4-FFF2-40B4-BE49-F238E27FC236}">
                          <a16:creationId xmlns:a16="http://schemas.microsoft.com/office/drawing/2014/main" id="{C960E6D4-2D92-B812-A398-6973C0DDC4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8502" y="1407707"/>
                      <a:ext cx="363063" cy="363049"/>
                    </a:xfrm>
                    <a:custGeom>
                      <a:avLst/>
                      <a:gdLst>
                        <a:gd name="connsiteX0" fmla="*/ 359332 w 363063"/>
                        <a:gd name="connsiteY0" fmla="*/ 145095 h 363049"/>
                        <a:gd name="connsiteX1" fmla="*/ 217954 w 363063"/>
                        <a:gd name="connsiteY1" fmla="*/ 359318 h 363049"/>
                        <a:gd name="connsiteX2" fmla="*/ 3732 w 363063"/>
                        <a:gd name="connsiteY2" fmla="*/ 217941 h 363049"/>
                        <a:gd name="connsiteX3" fmla="*/ 145109 w 363063"/>
                        <a:gd name="connsiteY3" fmla="*/ 3718 h 363049"/>
                        <a:gd name="connsiteX4" fmla="*/ 359332 w 363063"/>
                        <a:gd name="connsiteY4" fmla="*/ 145095 h 363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3063" h="363049">
                          <a:moveTo>
                            <a:pt x="359332" y="145095"/>
                          </a:moveTo>
                          <a:cubicBezTo>
                            <a:pt x="379460" y="243293"/>
                            <a:pt x="316152" y="339190"/>
                            <a:pt x="217954" y="359318"/>
                          </a:cubicBezTo>
                          <a:cubicBezTo>
                            <a:pt x="119757" y="379446"/>
                            <a:pt x="23860" y="316138"/>
                            <a:pt x="3732" y="217941"/>
                          </a:cubicBezTo>
                          <a:cubicBezTo>
                            <a:pt x="-16396" y="119743"/>
                            <a:pt x="46912" y="23846"/>
                            <a:pt x="145109" y="3718"/>
                          </a:cubicBezTo>
                          <a:cubicBezTo>
                            <a:pt x="243259" y="-16362"/>
                            <a:pt x="339204" y="46898"/>
                            <a:pt x="359332" y="14509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4" name="任意多边形: 形状 233">
                      <a:extLst>
                        <a:ext uri="{FF2B5EF4-FFF2-40B4-BE49-F238E27FC236}">
                          <a16:creationId xmlns:a16="http://schemas.microsoft.com/office/drawing/2014/main" id="{6FC2C591-07E3-76FA-CA5C-8048B39153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56681" y="1366585"/>
                      <a:ext cx="138562" cy="138562"/>
                    </a:xfrm>
                    <a:custGeom>
                      <a:avLst/>
                      <a:gdLst>
                        <a:gd name="connsiteX0" fmla="*/ 137142 w 138562"/>
                        <a:gd name="connsiteY0" fmla="*/ 55383 h 138562"/>
                        <a:gd name="connsiteX1" fmla="*/ 83179 w 138562"/>
                        <a:gd name="connsiteY1" fmla="*/ 137142 h 138562"/>
                        <a:gd name="connsiteX2" fmla="*/ 1420 w 138562"/>
                        <a:gd name="connsiteY2" fmla="*/ 83179 h 138562"/>
                        <a:gd name="connsiteX3" fmla="*/ 55335 w 138562"/>
                        <a:gd name="connsiteY3" fmla="*/ 1420 h 138562"/>
                        <a:gd name="connsiteX4" fmla="*/ 137142 w 138562"/>
                        <a:gd name="connsiteY4" fmla="*/ 55383 h 138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8562" h="138562">
                          <a:moveTo>
                            <a:pt x="137142" y="55383"/>
                          </a:moveTo>
                          <a:cubicBezTo>
                            <a:pt x="144810" y="92860"/>
                            <a:pt x="120656" y="129474"/>
                            <a:pt x="83179" y="137142"/>
                          </a:cubicBezTo>
                          <a:cubicBezTo>
                            <a:pt x="45703" y="144810"/>
                            <a:pt x="9088" y="120656"/>
                            <a:pt x="1420" y="83179"/>
                          </a:cubicBezTo>
                          <a:cubicBezTo>
                            <a:pt x="-6248" y="45702"/>
                            <a:pt x="17906" y="9088"/>
                            <a:pt x="55335" y="1420"/>
                          </a:cubicBezTo>
                          <a:cubicBezTo>
                            <a:pt x="92860" y="-6248"/>
                            <a:pt x="129475" y="17906"/>
                            <a:pt x="137142" y="553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35" name="任意多边形: 形状 234">
                      <a:extLst>
                        <a:ext uri="{FF2B5EF4-FFF2-40B4-BE49-F238E27FC236}">
                          <a16:creationId xmlns:a16="http://schemas.microsoft.com/office/drawing/2014/main" id="{32A34C9D-0102-7FA7-363D-8FED999765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148" y="1631508"/>
                      <a:ext cx="110869" cy="110869"/>
                    </a:xfrm>
                    <a:custGeom>
                      <a:avLst/>
                      <a:gdLst>
                        <a:gd name="connsiteX0" fmla="*/ 109733 w 110869"/>
                        <a:gd name="connsiteY0" fmla="*/ 44316 h 110869"/>
                        <a:gd name="connsiteX1" fmla="*/ 66553 w 110869"/>
                        <a:gd name="connsiteY1" fmla="*/ 109733 h 110869"/>
                        <a:gd name="connsiteX2" fmla="*/ 1136 w 110869"/>
                        <a:gd name="connsiteY2" fmla="*/ 66553 h 110869"/>
                        <a:gd name="connsiteX3" fmla="*/ 44316 w 110869"/>
                        <a:gd name="connsiteY3" fmla="*/ 1136 h 110869"/>
                        <a:gd name="connsiteX4" fmla="*/ 109733 w 110869"/>
                        <a:gd name="connsiteY4" fmla="*/ 44316 h 1108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0869" h="110869">
                          <a:moveTo>
                            <a:pt x="109733" y="44316"/>
                          </a:moveTo>
                          <a:cubicBezTo>
                            <a:pt x="115868" y="74317"/>
                            <a:pt x="96554" y="103599"/>
                            <a:pt x="66553" y="109733"/>
                          </a:cubicBezTo>
                          <a:cubicBezTo>
                            <a:pt x="36552" y="115868"/>
                            <a:pt x="7271" y="96554"/>
                            <a:pt x="1136" y="66553"/>
                          </a:cubicBezTo>
                          <a:cubicBezTo>
                            <a:pt x="-4998" y="36552"/>
                            <a:pt x="14316" y="7271"/>
                            <a:pt x="44316" y="1136"/>
                          </a:cubicBezTo>
                          <a:cubicBezTo>
                            <a:pt x="74269" y="-4998"/>
                            <a:pt x="103551" y="14316"/>
                            <a:pt x="109733" y="443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36" name="图形 7">
                      <a:extLst>
                        <a:ext uri="{FF2B5EF4-FFF2-40B4-BE49-F238E27FC236}">
                          <a16:creationId xmlns:a16="http://schemas.microsoft.com/office/drawing/2014/main" id="{A1059127-2DF0-8640-438F-AF5A754361A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81670" y="561604"/>
                      <a:ext cx="1379514" cy="1022826"/>
                      <a:chOff x="3981670" y="561604"/>
                      <a:chExt cx="1379514" cy="1022826"/>
                    </a:xfrm>
                  </p:grpSpPr>
                  <p:sp>
                    <p:nvSpPr>
                      <p:cNvPr id="237" name="任意多边形: 形状 236">
                        <a:extLst>
                          <a:ext uri="{FF2B5EF4-FFF2-40B4-BE49-F238E27FC236}">
                            <a16:creationId xmlns:a16="http://schemas.microsoft.com/office/drawing/2014/main" id="{97F983C7-1324-E649-CB25-4047046C60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81670" y="561604"/>
                        <a:ext cx="1379514" cy="1022826"/>
                      </a:xfrm>
                      <a:custGeom>
                        <a:avLst/>
                        <a:gdLst>
                          <a:gd name="connsiteX0" fmla="*/ 1378400 w 1379514"/>
                          <a:gd name="connsiteY0" fmla="*/ 209309 h 1022826"/>
                          <a:gd name="connsiteX1" fmla="*/ 1253988 w 1379514"/>
                          <a:gd name="connsiteY1" fmla="*/ 450418 h 1022826"/>
                          <a:gd name="connsiteX2" fmla="*/ 1187900 w 1379514"/>
                          <a:gd name="connsiteY2" fmla="*/ 487080 h 1022826"/>
                          <a:gd name="connsiteX3" fmla="*/ 846677 w 1379514"/>
                          <a:gd name="connsiteY3" fmla="*/ 532992 h 1022826"/>
                          <a:gd name="connsiteX4" fmla="*/ 502675 w 1379514"/>
                          <a:gd name="connsiteY4" fmla="*/ 485786 h 1022826"/>
                          <a:gd name="connsiteX5" fmla="*/ 489544 w 1379514"/>
                          <a:gd name="connsiteY5" fmla="*/ 492304 h 1022826"/>
                          <a:gd name="connsiteX6" fmla="*/ 476556 w 1379514"/>
                          <a:gd name="connsiteY6" fmla="*/ 499205 h 1022826"/>
                          <a:gd name="connsiteX7" fmla="*/ 451204 w 1379514"/>
                          <a:gd name="connsiteY7" fmla="*/ 513870 h 1022826"/>
                          <a:gd name="connsiteX8" fmla="*/ 438840 w 1379514"/>
                          <a:gd name="connsiteY8" fmla="*/ 521681 h 1022826"/>
                          <a:gd name="connsiteX9" fmla="*/ 427242 w 1379514"/>
                          <a:gd name="connsiteY9" fmla="*/ 529301 h 1022826"/>
                          <a:gd name="connsiteX10" fmla="*/ 414638 w 1379514"/>
                          <a:gd name="connsiteY10" fmla="*/ 538119 h 1022826"/>
                          <a:gd name="connsiteX11" fmla="*/ 402848 w 1379514"/>
                          <a:gd name="connsiteY11" fmla="*/ 546794 h 1022826"/>
                          <a:gd name="connsiteX12" fmla="*/ 392161 w 1379514"/>
                          <a:gd name="connsiteY12" fmla="*/ 554989 h 1022826"/>
                          <a:gd name="connsiteX13" fmla="*/ 391251 w 1379514"/>
                          <a:gd name="connsiteY13" fmla="*/ 555708 h 1022826"/>
                          <a:gd name="connsiteX14" fmla="*/ 381618 w 1379514"/>
                          <a:gd name="connsiteY14" fmla="*/ 563424 h 1022826"/>
                          <a:gd name="connsiteX15" fmla="*/ 377304 w 1379514"/>
                          <a:gd name="connsiteY15" fmla="*/ 567018 h 1022826"/>
                          <a:gd name="connsiteX16" fmla="*/ 368582 w 1379514"/>
                          <a:gd name="connsiteY16" fmla="*/ 574446 h 1022826"/>
                          <a:gd name="connsiteX17" fmla="*/ 335179 w 1379514"/>
                          <a:gd name="connsiteY17" fmla="*/ 605453 h 1022826"/>
                          <a:gd name="connsiteX18" fmla="*/ 330386 w 1379514"/>
                          <a:gd name="connsiteY18" fmla="*/ 610342 h 1022826"/>
                          <a:gd name="connsiteX19" fmla="*/ 323485 w 1379514"/>
                          <a:gd name="connsiteY19" fmla="*/ 617530 h 1022826"/>
                          <a:gd name="connsiteX20" fmla="*/ 319124 w 1379514"/>
                          <a:gd name="connsiteY20" fmla="*/ 622131 h 1022826"/>
                          <a:gd name="connsiteX21" fmla="*/ 311648 w 1379514"/>
                          <a:gd name="connsiteY21" fmla="*/ 630326 h 1022826"/>
                          <a:gd name="connsiteX22" fmla="*/ 308964 w 1379514"/>
                          <a:gd name="connsiteY22" fmla="*/ 633250 h 1022826"/>
                          <a:gd name="connsiteX23" fmla="*/ 190207 w 1379514"/>
                          <a:gd name="connsiteY23" fmla="*/ 821689 h 1022826"/>
                          <a:gd name="connsiteX24" fmla="*/ 168689 w 1379514"/>
                          <a:gd name="connsiteY24" fmla="*/ 877042 h 1022826"/>
                          <a:gd name="connsiteX25" fmla="*/ 21513 w 1379514"/>
                          <a:gd name="connsiteY25" fmla="*/ 987747 h 1022826"/>
                          <a:gd name="connsiteX26" fmla="*/ 18062 w 1379514"/>
                          <a:gd name="connsiteY26" fmla="*/ 981278 h 1022826"/>
                          <a:gd name="connsiteX27" fmla="*/ 99438 w 1379514"/>
                          <a:gd name="connsiteY27" fmla="*/ 516458 h 1022826"/>
                          <a:gd name="connsiteX28" fmla="*/ 436923 w 1379514"/>
                          <a:gd name="connsiteY28" fmla="*/ 83699 h 1022826"/>
                          <a:gd name="connsiteX29" fmla="*/ 773496 w 1379514"/>
                          <a:gd name="connsiteY29" fmla="*/ 4049 h 1022826"/>
                          <a:gd name="connsiteX30" fmla="*/ 1067226 w 1379514"/>
                          <a:gd name="connsiteY30" fmla="*/ 115233 h 1022826"/>
                          <a:gd name="connsiteX31" fmla="*/ 1204865 w 1379514"/>
                          <a:gd name="connsiteY31" fmla="*/ 134451 h 1022826"/>
                          <a:gd name="connsiteX32" fmla="*/ 1322424 w 1379514"/>
                          <a:gd name="connsiteY32" fmla="*/ 128029 h 1022826"/>
                          <a:gd name="connsiteX33" fmla="*/ 1378400 w 1379514"/>
                          <a:gd name="connsiteY33" fmla="*/ 209309 h 10228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1379514" h="1022826">
                            <a:moveTo>
                              <a:pt x="1378400" y="209309"/>
                            </a:moveTo>
                            <a:cubicBezTo>
                              <a:pt x="1389710" y="297107"/>
                              <a:pt x="1312600" y="413420"/>
                              <a:pt x="1253988" y="450418"/>
                            </a:cubicBezTo>
                            <a:cubicBezTo>
                              <a:pt x="1232374" y="464028"/>
                              <a:pt x="1210329" y="476297"/>
                              <a:pt x="1187900" y="487080"/>
                            </a:cubicBezTo>
                            <a:cubicBezTo>
                              <a:pt x="1081460" y="538311"/>
                              <a:pt x="966249" y="556618"/>
                              <a:pt x="846677" y="532992"/>
                            </a:cubicBezTo>
                            <a:cubicBezTo>
                              <a:pt x="722984" y="508598"/>
                              <a:pt x="632215" y="423053"/>
                              <a:pt x="502675" y="485786"/>
                            </a:cubicBezTo>
                            <a:cubicBezTo>
                              <a:pt x="498266" y="487895"/>
                              <a:pt x="493857" y="490099"/>
                              <a:pt x="489544" y="492304"/>
                            </a:cubicBezTo>
                            <a:cubicBezTo>
                              <a:pt x="485183" y="494556"/>
                              <a:pt x="480869" y="496856"/>
                              <a:pt x="476556" y="499205"/>
                            </a:cubicBezTo>
                            <a:cubicBezTo>
                              <a:pt x="468026" y="503901"/>
                              <a:pt x="459543" y="508790"/>
                              <a:pt x="451204" y="513870"/>
                            </a:cubicBezTo>
                            <a:cubicBezTo>
                              <a:pt x="447083" y="516410"/>
                              <a:pt x="442961" y="519046"/>
                              <a:pt x="438840" y="521681"/>
                            </a:cubicBezTo>
                            <a:cubicBezTo>
                              <a:pt x="434958" y="524173"/>
                              <a:pt x="431076" y="526761"/>
                              <a:pt x="427242" y="529301"/>
                            </a:cubicBezTo>
                            <a:cubicBezTo>
                              <a:pt x="423025" y="532177"/>
                              <a:pt x="418759" y="535148"/>
                              <a:pt x="414638" y="538119"/>
                            </a:cubicBezTo>
                            <a:cubicBezTo>
                              <a:pt x="410708" y="540947"/>
                              <a:pt x="406730" y="543823"/>
                              <a:pt x="402848" y="546794"/>
                            </a:cubicBezTo>
                            <a:cubicBezTo>
                              <a:pt x="399254" y="549478"/>
                              <a:pt x="395708" y="552257"/>
                              <a:pt x="392161" y="554989"/>
                            </a:cubicBezTo>
                            <a:cubicBezTo>
                              <a:pt x="391826" y="555229"/>
                              <a:pt x="391538" y="555468"/>
                              <a:pt x="391251" y="555708"/>
                            </a:cubicBezTo>
                            <a:cubicBezTo>
                              <a:pt x="387992" y="558296"/>
                              <a:pt x="384829" y="560836"/>
                              <a:pt x="381618" y="563424"/>
                            </a:cubicBezTo>
                            <a:cubicBezTo>
                              <a:pt x="380180" y="564574"/>
                              <a:pt x="378742" y="565772"/>
                              <a:pt x="377304" y="567018"/>
                            </a:cubicBezTo>
                            <a:cubicBezTo>
                              <a:pt x="374381" y="569462"/>
                              <a:pt x="371458" y="571954"/>
                              <a:pt x="368582" y="574446"/>
                            </a:cubicBezTo>
                            <a:cubicBezTo>
                              <a:pt x="357080" y="584319"/>
                              <a:pt x="345962" y="594766"/>
                              <a:pt x="335179" y="605453"/>
                            </a:cubicBezTo>
                            <a:cubicBezTo>
                              <a:pt x="333549" y="607083"/>
                              <a:pt x="331920" y="608664"/>
                              <a:pt x="330386" y="610342"/>
                            </a:cubicBezTo>
                            <a:cubicBezTo>
                              <a:pt x="328038" y="612738"/>
                              <a:pt x="325738" y="615086"/>
                              <a:pt x="323485" y="617530"/>
                            </a:cubicBezTo>
                            <a:cubicBezTo>
                              <a:pt x="322000" y="619064"/>
                              <a:pt x="320562" y="620550"/>
                              <a:pt x="319124" y="622131"/>
                            </a:cubicBezTo>
                            <a:cubicBezTo>
                              <a:pt x="316536" y="624815"/>
                              <a:pt x="314044" y="627499"/>
                              <a:pt x="311648" y="630326"/>
                            </a:cubicBezTo>
                            <a:cubicBezTo>
                              <a:pt x="310737" y="631237"/>
                              <a:pt x="309779" y="632291"/>
                              <a:pt x="308964" y="633250"/>
                            </a:cubicBezTo>
                            <a:cubicBezTo>
                              <a:pt x="259218" y="688986"/>
                              <a:pt x="218866" y="753109"/>
                              <a:pt x="190207" y="821689"/>
                            </a:cubicBezTo>
                            <a:cubicBezTo>
                              <a:pt x="185606" y="832855"/>
                              <a:pt x="178130" y="853271"/>
                              <a:pt x="168689" y="877042"/>
                            </a:cubicBezTo>
                            <a:cubicBezTo>
                              <a:pt x="135382" y="960287"/>
                              <a:pt x="76626" y="1084076"/>
                              <a:pt x="21513" y="987747"/>
                            </a:cubicBezTo>
                            <a:cubicBezTo>
                              <a:pt x="20363" y="985735"/>
                              <a:pt x="19165" y="983578"/>
                              <a:pt x="18062" y="981278"/>
                            </a:cubicBezTo>
                            <a:cubicBezTo>
                              <a:pt x="-39783" y="869757"/>
                              <a:pt x="56018" y="631093"/>
                              <a:pt x="99438" y="516458"/>
                            </a:cubicBezTo>
                            <a:cubicBezTo>
                              <a:pt x="163034" y="348770"/>
                              <a:pt x="263676" y="158413"/>
                              <a:pt x="436923" y="83699"/>
                            </a:cubicBezTo>
                            <a:cubicBezTo>
                              <a:pt x="542021" y="38362"/>
                              <a:pt x="657423" y="-15265"/>
                              <a:pt x="773496" y="4049"/>
                            </a:cubicBezTo>
                            <a:cubicBezTo>
                              <a:pt x="879122" y="21637"/>
                              <a:pt x="963517" y="93859"/>
                              <a:pt x="1067226" y="115233"/>
                            </a:cubicBezTo>
                            <a:cubicBezTo>
                              <a:pt x="1113042" y="124770"/>
                              <a:pt x="1157612" y="137087"/>
                              <a:pt x="1204865" y="134451"/>
                            </a:cubicBezTo>
                            <a:cubicBezTo>
                              <a:pt x="1241384" y="132342"/>
                              <a:pt x="1287679" y="108907"/>
                              <a:pt x="1322424" y="128029"/>
                            </a:cubicBezTo>
                            <a:cubicBezTo>
                              <a:pt x="1357457" y="147343"/>
                              <a:pt x="1374231" y="176289"/>
                              <a:pt x="1378400" y="20930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38" name="任意多边形: 形状 237">
                        <a:extLst>
                          <a:ext uri="{FF2B5EF4-FFF2-40B4-BE49-F238E27FC236}">
                            <a16:creationId xmlns:a16="http://schemas.microsoft.com/office/drawing/2014/main" id="{F2B131E4-6006-FA63-B4FA-BF74C7AD56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02009" y="770913"/>
                        <a:ext cx="1359175" cy="813517"/>
                      </a:xfrm>
                      <a:custGeom>
                        <a:avLst/>
                        <a:gdLst>
                          <a:gd name="connsiteX0" fmla="*/ 1358061 w 1359175"/>
                          <a:gd name="connsiteY0" fmla="*/ 0 h 813517"/>
                          <a:gd name="connsiteX1" fmla="*/ 1233649 w 1359175"/>
                          <a:gd name="connsiteY1" fmla="*/ 241108 h 813517"/>
                          <a:gd name="connsiteX2" fmla="*/ 1167561 w 1359175"/>
                          <a:gd name="connsiteY2" fmla="*/ 277771 h 813517"/>
                          <a:gd name="connsiteX3" fmla="*/ 826338 w 1359175"/>
                          <a:gd name="connsiteY3" fmla="*/ 323682 h 813517"/>
                          <a:gd name="connsiteX4" fmla="*/ 482336 w 1359175"/>
                          <a:gd name="connsiteY4" fmla="*/ 276477 h 813517"/>
                          <a:gd name="connsiteX5" fmla="*/ 469205 w 1359175"/>
                          <a:gd name="connsiteY5" fmla="*/ 282994 h 813517"/>
                          <a:gd name="connsiteX6" fmla="*/ 456217 w 1359175"/>
                          <a:gd name="connsiteY6" fmla="*/ 289896 h 813517"/>
                          <a:gd name="connsiteX7" fmla="*/ 430865 w 1359175"/>
                          <a:gd name="connsiteY7" fmla="*/ 304560 h 813517"/>
                          <a:gd name="connsiteX8" fmla="*/ 418501 w 1359175"/>
                          <a:gd name="connsiteY8" fmla="*/ 312372 h 813517"/>
                          <a:gd name="connsiteX9" fmla="*/ 406903 w 1359175"/>
                          <a:gd name="connsiteY9" fmla="*/ 319992 h 813517"/>
                          <a:gd name="connsiteX10" fmla="*/ 394299 w 1359175"/>
                          <a:gd name="connsiteY10" fmla="*/ 328810 h 813517"/>
                          <a:gd name="connsiteX11" fmla="*/ 382509 w 1359175"/>
                          <a:gd name="connsiteY11" fmla="*/ 337485 h 813517"/>
                          <a:gd name="connsiteX12" fmla="*/ 371822 w 1359175"/>
                          <a:gd name="connsiteY12" fmla="*/ 345680 h 813517"/>
                          <a:gd name="connsiteX13" fmla="*/ 370912 w 1359175"/>
                          <a:gd name="connsiteY13" fmla="*/ 346399 h 813517"/>
                          <a:gd name="connsiteX14" fmla="*/ 361279 w 1359175"/>
                          <a:gd name="connsiteY14" fmla="*/ 354114 h 813517"/>
                          <a:gd name="connsiteX15" fmla="*/ 356965 w 1359175"/>
                          <a:gd name="connsiteY15" fmla="*/ 357709 h 813517"/>
                          <a:gd name="connsiteX16" fmla="*/ 348243 w 1359175"/>
                          <a:gd name="connsiteY16" fmla="*/ 365137 h 813517"/>
                          <a:gd name="connsiteX17" fmla="*/ 314840 w 1359175"/>
                          <a:gd name="connsiteY17" fmla="*/ 396144 h 813517"/>
                          <a:gd name="connsiteX18" fmla="*/ 310047 w 1359175"/>
                          <a:gd name="connsiteY18" fmla="*/ 401032 h 813517"/>
                          <a:gd name="connsiteX19" fmla="*/ 303146 w 1359175"/>
                          <a:gd name="connsiteY19" fmla="*/ 408221 h 813517"/>
                          <a:gd name="connsiteX20" fmla="*/ 298785 w 1359175"/>
                          <a:gd name="connsiteY20" fmla="*/ 412822 h 813517"/>
                          <a:gd name="connsiteX21" fmla="*/ 291309 w 1359175"/>
                          <a:gd name="connsiteY21" fmla="*/ 421017 h 813517"/>
                          <a:gd name="connsiteX22" fmla="*/ 288625 w 1359175"/>
                          <a:gd name="connsiteY22" fmla="*/ 423940 h 813517"/>
                          <a:gd name="connsiteX23" fmla="*/ 169868 w 1359175"/>
                          <a:gd name="connsiteY23" fmla="*/ 612380 h 813517"/>
                          <a:gd name="connsiteX24" fmla="*/ 148350 w 1359175"/>
                          <a:gd name="connsiteY24" fmla="*/ 667732 h 813517"/>
                          <a:gd name="connsiteX25" fmla="*/ 1174 w 1359175"/>
                          <a:gd name="connsiteY25" fmla="*/ 778438 h 813517"/>
                          <a:gd name="connsiteX26" fmla="*/ 20248 w 1359175"/>
                          <a:gd name="connsiteY26" fmla="*/ 703820 h 813517"/>
                          <a:gd name="connsiteX27" fmla="*/ 81160 w 1359175"/>
                          <a:gd name="connsiteY27" fmla="*/ 525301 h 813517"/>
                          <a:gd name="connsiteX28" fmla="*/ 226180 w 1359175"/>
                          <a:gd name="connsiteY28" fmla="*/ 290710 h 813517"/>
                          <a:gd name="connsiteX29" fmla="*/ 717837 w 1359175"/>
                          <a:gd name="connsiteY29" fmla="*/ 57030 h 813517"/>
                          <a:gd name="connsiteX30" fmla="*/ 1358061 w 1359175"/>
                          <a:gd name="connsiteY30" fmla="*/ 0 h 8135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</a:cxnLst>
                        <a:rect l="l" t="t" r="r" b="b"/>
                        <a:pathLst>
                          <a:path w="1359175" h="813517">
                            <a:moveTo>
                              <a:pt x="1358061" y="0"/>
                            </a:moveTo>
                            <a:cubicBezTo>
                              <a:pt x="1369371" y="87798"/>
                              <a:pt x="1292261" y="204111"/>
                              <a:pt x="1233649" y="241108"/>
                            </a:cubicBezTo>
                            <a:cubicBezTo>
                              <a:pt x="1212035" y="254719"/>
                              <a:pt x="1189990" y="266988"/>
                              <a:pt x="1167561" y="277771"/>
                            </a:cubicBezTo>
                            <a:cubicBezTo>
                              <a:pt x="1061121" y="329002"/>
                              <a:pt x="945910" y="347309"/>
                              <a:pt x="826338" y="323682"/>
                            </a:cubicBezTo>
                            <a:cubicBezTo>
                              <a:pt x="702645" y="299289"/>
                              <a:pt x="611876" y="213743"/>
                              <a:pt x="482336" y="276477"/>
                            </a:cubicBezTo>
                            <a:cubicBezTo>
                              <a:pt x="477927" y="278585"/>
                              <a:pt x="473518" y="280790"/>
                              <a:pt x="469205" y="282994"/>
                            </a:cubicBezTo>
                            <a:cubicBezTo>
                              <a:pt x="464844" y="285247"/>
                              <a:pt x="460530" y="287547"/>
                              <a:pt x="456217" y="289896"/>
                            </a:cubicBezTo>
                            <a:cubicBezTo>
                              <a:pt x="447687" y="294592"/>
                              <a:pt x="439204" y="299432"/>
                              <a:pt x="430865" y="304560"/>
                            </a:cubicBezTo>
                            <a:cubicBezTo>
                              <a:pt x="426744" y="307100"/>
                              <a:pt x="422622" y="309688"/>
                              <a:pt x="418501" y="312372"/>
                            </a:cubicBezTo>
                            <a:cubicBezTo>
                              <a:pt x="414619" y="314864"/>
                              <a:pt x="410785" y="317404"/>
                              <a:pt x="406903" y="319992"/>
                            </a:cubicBezTo>
                            <a:cubicBezTo>
                              <a:pt x="402686" y="322868"/>
                              <a:pt x="398420" y="325839"/>
                              <a:pt x="394299" y="328810"/>
                            </a:cubicBezTo>
                            <a:cubicBezTo>
                              <a:pt x="390273" y="331638"/>
                              <a:pt x="386391" y="334513"/>
                              <a:pt x="382509" y="337485"/>
                            </a:cubicBezTo>
                            <a:cubicBezTo>
                              <a:pt x="378915" y="340168"/>
                              <a:pt x="375369" y="342948"/>
                              <a:pt x="371822" y="345680"/>
                            </a:cubicBezTo>
                            <a:cubicBezTo>
                              <a:pt x="371487" y="345919"/>
                              <a:pt x="371199" y="346159"/>
                              <a:pt x="370912" y="346399"/>
                            </a:cubicBezTo>
                            <a:cubicBezTo>
                              <a:pt x="367701" y="348891"/>
                              <a:pt x="364490" y="351526"/>
                              <a:pt x="361279" y="354114"/>
                            </a:cubicBezTo>
                            <a:cubicBezTo>
                              <a:pt x="359841" y="355265"/>
                              <a:pt x="358403" y="356463"/>
                              <a:pt x="356965" y="357709"/>
                            </a:cubicBezTo>
                            <a:cubicBezTo>
                              <a:pt x="354042" y="360057"/>
                              <a:pt x="351119" y="362549"/>
                              <a:pt x="348243" y="365137"/>
                            </a:cubicBezTo>
                            <a:cubicBezTo>
                              <a:pt x="336741" y="375009"/>
                              <a:pt x="325623" y="385457"/>
                              <a:pt x="314840" y="396144"/>
                            </a:cubicBezTo>
                            <a:cubicBezTo>
                              <a:pt x="313210" y="397774"/>
                              <a:pt x="311581" y="399355"/>
                              <a:pt x="310047" y="401032"/>
                            </a:cubicBezTo>
                            <a:cubicBezTo>
                              <a:pt x="307699" y="403429"/>
                              <a:pt x="305399" y="405777"/>
                              <a:pt x="303146" y="408221"/>
                            </a:cubicBezTo>
                            <a:cubicBezTo>
                              <a:pt x="301661" y="409755"/>
                              <a:pt x="300223" y="411240"/>
                              <a:pt x="298785" y="412822"/>
                            </a:cubicBezTo>
                            <a:cubicBezTo>
                              <a:pt x="296197" y="415506"/>
                              <a:pt x="293753" y="418189"/>
                              <a:pt x="291309" y="421017"/>
                            </a:cubicBezTo>
                            <a:cubicBezTo>
                              <a:pt x="290398" y="421928"/>
                              <a:pt x="289440" y="422982"/>
                              <a:pt x="288625" y="423940"/>
                            </a:cubicBezTo>
                            <a:cubicBezTo>
                              <a:pt x="238879" y="479677"/>
                              <a:pt x="198527" y="543800"/>
                              <a:pt x="169868" y="612380"/>
                            </a:cubicBezTo>
                            <a:cubicBezTo>
                              <a:pt x="165267" y="623546"/>
                              <a:pt x="157791" y="643962"/>
                              <a:pt x="148350" y="667732"/>
                            </a:cubicBezTo>
                            <a:cubicBezTo>
                              <a:pt x="115043" y="750977"/>
                              <a:pt x="56287" y="874767"/>
                              <a:pt x="1174" y="778438"/>
                            </a:cubicBezTo>
                            <a:cubicBezTo>
                              <a:pt x="-4769" y="748294"/>
                              <a:pt x="13442" y="731472"/>
                              <a:pt x="20248" y="703820"/>
                            </a:cubicBezTo>
                            <a:cubicBezTo>
                              <a:pt x="34385" y="646358"/>
                              <a:pt x="54466" y="577586"/>
                              <a:pt x="81160" y="525301"/>
                            </a:cubicBezTo>
                            <a:cubicBezTo>
                              <a:pt x="123094" y="442918"/>
                              <a:pt x="166705" y="362070"/>
                              <a:pt x="226180" y="290710"/>
                            </a:cubicBezTo>
                            <a:cubicBezTo>
                              <a:pt x="349537" y="142863"/>
                              <a:pt x="511714" y="11214"/>
                              <a:pt x="717837" y="57030"/>
                            </a:cubicBezTo>
                            <a:cubicBezTo>
                              <a:pt x="717933" y="57078"/>
                              <a:pt x="1217019" y="181203"/>
                              <a:pt x="1358061" y="0"/>
                            </a:cubicBezTo>
                            <a:close/>
                          </a:path>
                        </a:pathLst>
                      </a:custGeom>
                      <a:solidFill>
                        <a:srgbClr val="C1020B">
                          <a:alpha val="10000"/>
                        </a:srgbClr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239" name="任意多边形: 形状 238">
                      <a:extLst>
                        <a:ext uri="{FF2B5EF4-FFF2-40B4-BE49-F238E27FC236}">
                          <a16:creationId xmlns:a16="http://schemas.microsoft.com/office/drawing/2014/main" id="{5198E615-7D7A-5CE2-C2B9-C03DB4C393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17896" y="1655792"/>
                      <a:ext cx="1338374" cy="619658"/>
                    </a:xfrm>
                    <a:custGeom>
                      <a:avLst/>
                      <a:gdLst>
                        <a:gd name="connsiteX0" fmla="*/ 1322669 w 1338374"/>
                        <a:gd name="connsiteY0" fmla="*/ 405442 h 619658"/>
                        <a:gd name="connsiteX1" fmla="*/ 1094596 w 1338374"/>
                        <a:gd name="connsiteY1" fmla="*/ 604616 h 619658"/>
                        <a:gd name="connsiteX2" fmla="*/ 502633 w 1338374"/>
                        <a:gd name="connsiteY2" fmla="*/ 521515 h 619658"/>
                        <a:gd name="connsiteX3" fmla="*/ 86360 w 1338374"/>
                        <a:gd name="connsiteY3" fmla="*/ 228456 h 619658"/>
                        <a:gd name="connsiteX4" fmla="*/ 0 w 1338374"/>
                        <a:gd name="connsiteY4" fmla="*/ 1390 h 619658"/>
                        <a:gd name="connsiteX5" fmla="*/ 6853 w 1338374"/>
                        <a:gd name="connsiteY5" fmla="*/ 0 h 619658"/>
                        <a:gd name="connsiteX6" fmla="*/ 1130396 w 1338374"/>
                        <a:gd name="connsiteY6" fmla="*/ 426433 h 619658"/>
                        <a:gd name="connsiteX7" fmla="*/ 1327366 w 1338374"/>
                        <a:gd name="connsiteY7" fmla="*/ 216331 h 619658"/>
                        <a:gd name="connsiteX8" fmla="*/ 1322669 w 1338374"/>
                        <a:gd name="connsiteY8" fmla="*/ 405442 h 6196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38374" h="619658">
                          <a:moveTo>
                            <a:pt x="1322669" y="405442"/>
                          </a:moveTo>
                          <a:cubicBezTo>
                            <a:pt x="1283658" y="519933"/>
                            <a:pt x="1198401" y="579408"/>
                            <a:pt x="1094596" y="604616"/>
                          </a:cubicBezTo>
                          <a:cubicBezTo>
                            <a:pt x="902179" y="651247"/>
                            <a:pt x="646023" y="579839"/>
                            <a:pt x="502633" y="521515"/>
                          </a:cubicBezTo>
                          <a:cubicBezTo>
                            <a:pt x="501482" y="521083"/>
                            <a:pt x="293969" y="456721"/>
                            <a:pt x="86360" y="228456"/>
                          </a:cubicBezTo>
                          <a:cubicBezTo>
                            <a:pt x="86360" y="228456"/>
                            <a:pt x="16199" y="150771"/>
                            <a:pt x="0" y="1390"/>
                          </a:cubicBezTo>
                          <a:lnTo>
                            <a:pt x="6853" y="0"/>
                          </a:lnTo>
                          <a:cubicBezTo>
                            <a:pt x="6853" y="0"/>
                            <a:pt x="422503" y="714363"/>
                            <a:pt x="1130396" y="426433"/>
                          </a:cubicBezTo>
                          <a:cubicBezTo>
                            <a:pt x="1198113" y="398876"/>
                            <a:pt x="1275799" y="322244"/>
                            <a:pt x="1327366" y="216331"/>
                          </a:cubicBezTo>
                          <a:cubicBezTo>
                            <a:pt x="1341887" y="279640"/>
                            <a:pt x="1343708" y="343763"/>
                            <a:pt x="1322669" y="405442"/>
                          </a:cubicBezTo>
                          <a:close/>
                        </a:path>
                      </a:pathLst>
                    </a:custGeom>
                    <a:solidFill>
                      <a:srgbClr val="C1020B">
                        <a:alpha val="10000"/>
                      </a:srgbClr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40" name="图形 7">
                    <a:extLst>
                      <a:ext uri="{FF2B5EF4-FFF2-40B4-BE49-F238E27FC236}">
                        <a16:creationId xmlns:a16="http://schemas.microsoft.com/office/drawing/2014/main" id="{3A68BD89-1471-6231-C2A9-E0887B5707EA}"/>
                      </a:ext>
                    </a:extLst>
                  </p:cNvPr>
                  <p:cNvGrpSpPr/>
                  <p:nvPr/>
                </p:nvGrpSpPr>
                <p:grpSpPr>
                  <a:xfrm>
                    <a:off x="3851147" y="1355493"/>
                    <a:ext cx="285800" cy="285798"/>
                    <a:chOff x="3851147" y="1355493"/>
                    <a:chExt cx="285800" cy="285798"/>
                  </a:xfrm>
                </p:grpSpPr>
                <p:sp>
                  <p:nvSpPr>
                    <p:cNvPr id="241" name="任意多边形: 形状 240">
                      <a:extLst>
                        <a:ext uri="{FF2B5EF4-FFF2-40B4-BE49-F238E27FC236}">
                          <a16:creationId xmlns:a16="http://schemas.microsoft.com/office/drawing/2014/main" id="{74243D2A-3862-3AFB-038A-2F0975BB8E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51147" y="1355493"/>
                      <a:ext cx="285800" cy="285798"/>
                    </a:xfrm>
                    <a:custGeom>
                      <a:avLst/>
                      <a:gdLst>
                        <a:gd name="connsiteX0" fmla="*/ 282871 w 285800"/>
                        <a:gd name="connsiteY0" fmla="*/ 114208 h 285798"/>
                        <a:gd name="connsiteX1" fmla="*/ 171590 w 285800"/>
                        <a:gd name="connsiteY1" fmla="*/ 282855 h 285798"/>
                        <a:gd name="connsiteX2" fmla="*/ 2943 w 285800"/>
                        <a:gd name="connsiteY2" fmla="*/ 171574 h 285798"/>
                        <a:gd name="connsiteX3" fmla="*/ 114224 w 285800"/>
                        <a:gd name="connsiteY3" fmla="*/ 2928 h 285798"/>
                        <a:gd name="connsiteX4" fmla="*/ 282871 w 285800"/>
                        <a:gd name="connsiteY4" fmla="*/ 114208 h 285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800" h="285798">
                          <a:moveTo>
                            <a:pt x="282871" y="114208"/>
                          </a:moveTo>
                          <a:cubicBezTo>
                            <a:pt x="298686" y="191511"/>
                            <a:pt x="248892" y="266992"/>
                            <a:pt x="171590" y="282855"/>
                          </a:cubicBezTo>
                          <a:cubicBezTo>
                            <a:pt x="94288" y="298718"/>
                            <a:pt x="18806" y="248876"/>
                            <a:pt x="2943" y="171574"/>
                          </a:cubicBezTo>
                          <a:cubicBezTo>
                            <a:pt x="-12920" y="94272"/>
                            <a:pt x="36922" y="18791"/>
                            <a:pt x="114224" y="2928"/>
                          </a:cubicBezTo>
                          <a:cubicBezTo>
                            <a:pt x="191526" y="-12887"/>
                            <a:pt x="267055" y="36954"/>
                            <a:pt x="282871" y="114208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2" name="任意多边形: 形状 241">
                      <a:extLst>
                        <a:ext uri="{FF2B5EF4-FFF2-40B4-BE49-F238E27FC236}">
                          <a16:creationId xmlns:a16="http://schemas.microsoft.com/office/drawing/2014/main" id="{08F33D9C-99E2-5921-CB1B-F4A843379C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89512" y="1393842"/>
                      <a:ext cx="209130" cy="209130"/>
                    </a:xfrm>
                    <a:custGeom>
                      <a:avLst/>
                      <a:gdLst>
                        <a:gd name="connsiteX0" fmla="*/ 206980 w 209130"/>
                        <a:gd name="connsiteY0" fmla="*/ 83574 h 209130"/>
                        <a:gd name="connsiteX1" fmla="*/ 125556 w 209130"/>
                        <a:gd name="connsiteY1" fmla="*/ 206980 h 209130"/>
                        <a:gd name="connsiteX2" fmla="*/ 2151 w 209130"/>
                        <a:gd name="connsiteY2" fmla="*/ 125556 h 209130"/>
                        <a:gd name="connsiteX3" fmla="*/ 83575 w 209130"/>
                        <a:gd name="connsiteY3" fmla="*/ 2151 h 209130"/>
                        <a:gd name="connsiteX4" fmla="*/ 206980 w 209130"/>
                        <a:gd name="connsiteY4" fmla="*/ 83574 h 209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9130" h="209130">
                          <a:moveTo>
                            <a:pt x="206980" y="83574"/>
                          </a:moveTo>
                          <a:cubicBezTo>
                            <a:pt x="218578" y="140125"/>
                            <a:pt x="182107" y="195382"/>
                            <a:pt x="125556" y="206980"/>
                          </a:cubicBezTo>
                          <a:cubicBezTo>
                            <a:pt x="69005" y="218578"/>
                            <a:pt x="13748" y="182107"/>
                            <a:pt x="2151" y="125556"/>
                          </a:cubicBezTo>
                          <a:cubicBezTo>
                            <a:pt x="-9447" y="69005"/>
                            <a:pt x="27023" y="13748"/>
                            <a:pt x="83575" y="2151"/>
                          </a:cubicBezTo>
                          <a:cubicBezTo>
                            <a:pt x="140125" y="-9447"/>
                            <a:pt x="195382" y="27023"/>
                            <a:pt x="206980" y="8357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3" name="任意多边形: 形状 242">
                      <a:extLst>
                        <a:ext uri="{FF2B5EF4-FFF2-40B4-BE49-F238E27FC236}">
                          <a16:creationId xmlns:a16="http://schemas.microsoft.com/office/drawing/2014/main" id="{BD37A9E9-3E3D-3DD8-67B9-9B80392647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26447" y="1430777"/>
                      <a:ext cx="135307" cy="135295"/>
                    </a:xfrm>
                    <a:custGeom>
                      <a:avLst/>
                      <a:gdLst>
                        <a:gd name="connsiteX0" fmla="*/ 133910 w 135307"/>
                        <a:gd name="connsiteY0" fmla="*/ 54068 h 135295"/>
                        <a:gd name="connsiteX1" fmla="*/ 81241 w 135307"/>
                        <a:gd name="connsiteY1" fmla="*/ 133910 h 135295"/>
                        <a:gd name="connsiteX2" fmla="*/ 1399 w 135307"/>
                        <a:gd name="connsiteY2" fmla="*/ 81241 h 135295"/>
                        <a:gd name="connsiteX3" fmla="*/ 54068 w 135307"/>
                        <a:gd name="connsiteY3" fmla="*/ 1399 h 135295"/>
                        <a:gd name="connsiteX4" fmla="*/ 133910 w 135307"/>
                        <a:gd name="connsiteY4" fmla="*/ 54068 h 135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307" h="135295">
                          <a:moveTo>
                            <a:pt x="133910" y="54068"/>
                          </a:moveTo>
                          <a:cubicBezTo>
                            <a:pt x="141434" y="90682"/>
                            <a:pt x="117808" y="126386"/>
                            <a:pt x="81241" y="133910"/>
                          </a:cubicBezTo>
                          <a:cubicBezTo>
                            <a:pt x="44627" y="141386"/>
                            <a:pt x="8923" y="117856"/>
                            <a:pt x="1399" y="81241"/>
                          </a:cubicBezTo>
                          <a:cubicBezTo>
                            <a:pt x="-6125" y="44627"/>
                            <a:pt x="17454" y="8923"/>
                            <a:pt x="54068" y="1399"/>
                          </a:cubicBezTo>
                          <a:cubicBezTo>
                            <a:pt x="90634" y="-6125"/>
                            <a:pt x="126386" y="17454"/>
                            <a:pt x="133910" y="54068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4" name="任意多边形: 形状 243">
                      <a:extLst>
                        <a:ext uri="{FF2B5EF4-FFF2-40B4-BE49-F238E27FC236}">
                          <a16:creationId xmlns:a16="http://schemas.microsoft.com/office/drawing/2014/main" id="{75C21EEB-671F-07CA-3E1E-E193BD3DB3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99211" y="1389401"/>
                      <a:ext cx="78585" cy="78617"/>
                    </a:xfrm>
                    <a:custGeom>
                      <a:avLst/>
                      <a:gdLst>
                        <a:gd name="connsiteX0" fmla="*/ 77776 w 78585"/>
                        <a:gd name="connsiteY0" fmla="*/ 31417 h 78617"/>
                        <a:gd name="connsiteX1" fmla="*/ 47200 w 78585"/>
                        <a:gd name="connsiteY1" fmla="*/ 77808 h 78617"/>
                        <a:gd name="connsiteX2" fmla="*/ 809 w 78585"/>
                        <a:gd name="connsiteY2" fmla="*/ 47184 h 78617"/>
                        <a:gd name="connsiteX3" fmla="*/ 31385 w 78585"/>
                        <a:gd name="connsiteY3" fmla="*/ 793 h 78617"/>
                        <a:gd name="connsiteX4" fmla="*/ 77776 w 78585"/>
                        <a:gd name="connsiteY4" fmla="*/ 31417 h 786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8585" h="78617">
                          <a:moveTo>
                            <a:pt x="77776" y="31417"/>
                          </a:moveTo>
                          <a:cubicBezTo>
                            <a:pt x="82137" y="52648"/>
                            <a:pt x="68431" y="73447"/>
                            <a:pt x="47200" y="77808"/>
                          </a:cubicBezTo>
                          <a:cubicBezTo>
                            <a:pt x="25970" y="82169"/>
                            <a:pt x="5170" y="68463"/>
                            <a:pt x="809" y="47184"/>
                          </a:cubicBezTo>
                          <a:cubicBezTo>
                            <a:pt x="-3552" y="25954"/>
                            <a:pt x="10154" y="5154"/>
                            <a:pt x="31385" y="793"/>
                          </a:cubicBezTo>
                          <a:cubicBezTo>
                            <a:pt x="52663" y="-3520"/>
                            <a:pt x="73463" y="10187"/>
                            <a:pt x="77776" y="314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245" name="图形 7">
                  <a:extLst>
                    <a:ext uri="{FF2B5EF4-FFF2-40B4-BE49-F238E27FC236}">
                      <a16:creationId xmlns:a16="http://schemas.microsoft.com/office/drawing/2014/main" id="{A00AC642-E48D-B0CC-4114-B7545F947018}"/>
                    </a:ext>
                  </a:extLst>
                </p:cNvPr>
                <p:cNvGrpSpPr/>
                <p:nvPr/>
              </p:nvGrpSpPr>
              <p:grpSpPr>
                <a:xfrm>
                  <a:off x="1804393" y="47"/>
                  <a:ext cx="1510038" cy="2275402"/>
                  <a:chOff x="1804393" y="47"/>
                  <a:chExt cx="1510038" cy="2275402"/>
                </a:xfrm>
              </p:grpSpPr>
              <p:grpSp>
                <p:nvGrpSpPr>
                  <p:cNvPr id="246" name="图形 7">
                    <a:extLst>
                      <a:ext uri="{FF2B5EF4-FFF2-40B4-BE49-F238E27FC236}">
                        <a16:creationId xmlns:a16="http://schemas.microsoft.com/office/drawing/2014/main" id="{5C77882B-603C-2512-912D-A3FD225D93E4}"/>
                      </a:ext>
                    </a:extLst>
                  </p:cNvPr>
                  <p:cNvGrpSpPr/>
                  <p:nvPr/>
                </p:nvGrpSpPr>
                <p:grpSpPr>
                  <a:xfrm>
                    <a:off x="1804393" y="47"/>
                    <a:ext cx="1426086" cy="2275402"/>
                    <a:chOff x="1804393" y="47"/>
                    <a:chExt cx="1426086" cy="2275402"/>
                  </a:xfrm>
                </p:grpSpPr>
                <p:grpSp>
                  <p:nvGrpSpPr>
                    <p:cNvPr id="247" name="图形 7">
                      <a:extLst>
                        <a:ext uri="{FF2B5EF4-FFF2-40B4-BE49-F238E27FC236}">
                          <a16:creationId xmlns:a16="http://schemas.microsoft.com/office/drawing/2014/main" id="{9CB0F692-D0C6-A9E4-86DB-B9E955C1A3F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920556" y="47"/>
                      <a:ext cx="1309923" cy="1388469"/>
                      <a:chOff x="1920556" y="47"/>
                      <a:chExt cx="1309923" cy="1388469"/>
                    </a:xfrm>
                    <a:solidFill>
                      <a:srgbClr val="FFD918"/>
                    </a:solidFill>
                  </p:grpSpPr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EFD8CF12-5568-4249-C77F-4339BA84DB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0556" y="47"/>
                        <a:ext cx="1309923" cy="1388469"/>
                      </a:xfrm>
                      <a:custGeom>
                        <a:avLst/>
                        <a:gdLst>
                          <a:gd name="connsiteX0" fmla="*/ 94574 w 1309923"/>
                          <a:gd name="connsiteY0" fmla="*/ 710577 h 1388469"/>
                          <a:gd name="connsiteX1" fmla="*/ 673263 w 1309923"/>
                          <a:gd name="connsiteY1" fmla="*/ 936158 h 1388469"/>
                          <a:gd name="connsiteX2" fmla="*/ 950986 w 1309923"/>
                          <a:gd name="connsiteY2" fmla="*/ 1153496 h 1388469"/>
                          <a:gd name="connsiteX3" fmla="*/ 1249460 w 1309923"/>
                          <a:gd name="connsiteY3" fmla="*/ 1388470 h 1388469"/>
                          <a:gd name="connsiteX4" fmla="*/ 1261393 w 1309923"/>
                          <a:gd name="connsiteY4" fmla="*/ 1355689 h 1388469"/>
                          <a:gd name="connsiteX5" fmla="*/ 835008 w 1309923"/>
                          <a:gd name="connsiteY5" fmla="*/ 385409 h 1388469"/>
                          <a:gd name="connsiteX6" fmla="*/ 67784 w 1309923"/>
                          <a:gd name="connsiteY6" fmla="*/ 0 h 1388469"/>
                          <a:gd name="connsiteX7" fmla="*/ 67689 w 1309923"/>
                          <a:gd name="connsiteY7" fmla="*/ 192 h 1388469"/>
                          <a:gd name="connsiteX8" fmla="*/ 94574 w 1309923"/>
                          <a:gd name="connsiteY8" fmla="*/ 710577 h 138846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309923" h="1388469">
                            <a:moveTo>
                              <a:pt x="94574" y="710577"/>
                            </a:moveTo>
                            <a:lnTo>
                              <a:pt x="673263" y="936158"/>
                            </a:lnTo>
                            <a:lnTo>
                              <a:pt x="950986" y="1153496"/>
                            </a:lnTo>
                            <a:lnTo>
                              <a:pt x="1249460" y="1388470"/>
                            </a:lnTo>
                            <a:cubicBezTo>
                              <a:pt x="1249460" y="1388470"/>
                              <a:pt x="1254300" y="1376728"/>
                              <a:pt x="1261393" y="1355689"/>
                            </a:cubicBezTo>
                            <a:cubicBezTo>
                              <a:pt x="1308598" y="1213593"/>
                              <a:pt x="1452037" y="646214"/>
                              <a:pt x="835008" y="385409"/>
                            </a:cubicBezTo>
                            <a:cubicBezTo>
                              <a:pt x="835008" y="385409"/>
                              <a:pt x="181749" y="134716"/>
                              <a:pt x="67784" y="0"/>
                            </a:cubicBezTo>
                            <a:cubicBezTo>
                              <a:pt x="67784" y="0"/>
                              <a:pt x="67784" y="48"/>
                              <a:pt x="67689" y="192"/>
                            </a:cubicBezTo>
                            <a:cubicBezTo>
                              <a:pt x="63423" y="9297"/>
                              <a:pt x="-98705" y="365185"/>
                              <a:pt x="94574" y="710577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39B8408E-15B1-629A-4567-58ADC2690F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20556" y="143"/>
                        <a:ext cx="1272217" cy="1388373"/>
                      </a:xfrm>
                      <a:custGeom>
                        <a:avLst/>
                        <a:gdLst>
                          <a:gd name="connsiteX0" fmla="*/ 94574 w 1272217"/>
                          <a:gd name="connsiteY0" fmla="*/ 710481 h 1388373"/>
                          <a:gd name="connsiteX1" fmla="*/ 673263 w 1272217"/>
                          <a:gd name="connsiteY1" fmla="*/ 936062 h 1388373"/>
                          <a:gd name="connsiteX2" fmla="*/ 950986 w 1272217"/>
                          <a:gd name="connsiteY2" fmla="*/ 1153400 h 1388373"/>
                          <a:gd name="connsiteX3" fmla="*/ 1249460 w 1272217"/>
                          <a:gd name="connsiteY3" fmla="*/ 1388374 h 1388373"/>
                          <a:gd name="connsiteX4" fmla="*/ 1261393 w 1272217"/>
                          <a:gd name="connsiteY4" fmla="*/ 1355593 h 1388373"/>
                          <a:gd name="connsiteX5" fmla="*/ 899802 w 1272217"/>
                          <a:gd name="connsiteY5" fmla="*/ 651726 h 1388373"/>
                          <a:gd name="connsiteX6" fmla="*/ 67689 w 1272217"/>
                          <a:gd name="connsiteY6" fmla="*/ 0 h 1388373"/>
                          <a:gd name="connsiteX7" fmla="*/ 94574 w 1272217"/>
                          <a:gd name="connsiteY7" fmla="*/ 710481 h 13883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1272217" h="1388373">
                            <a:moveTo>
                              <a:pt x="94574" y="710481"/>
                            </a:moveTo>
                            <a:lnTo>
                              <a:pt x="673263" y="936062"/>
                            </a:lnTo>
                            <a:lnTo>
                              <a:pt x="950986" y="1153400"/>
                            </a:lnTo>
                            <a:lnTo>
                              <a:pt x="1249460" y="1388374"/>
                            </a:lnTo>
                            <a:cubicBezTo>
                              <a:pt x="1249460" y="1388374"/>
                              <a:pt x="1254300" y="1376632"/>
                              <a:pt x="1261393" y="1355593"/>
                            </a:cubicBezTo>
                            <a:cubicBezTo>
                              <a:pt x="1307113" y="1192075"/>
                              <a:pt x="1211983" y="760610"/>
                              <a:pt x="899802" y="651726"/>
                            </a:cubicBezTo>
                            <a:cubicBezTo>
                              <a:pt x="899802" y="651726"/>
                              <a:pt x="133393" y="470188"/>
                              <a:pt x="67689" y="0"/>
                            </a:cubicBezTo>
                            <a:cubicBezTo>
                              <a:pt x="63423" y="9202"/>
                              <a:pt x="-98705" y="365089"/>
                              <a:pt x="94574" y="710481"/>
                            </a:cubicBezTo>
                            <a:close/>
                          </a:path>
                        </a:pathLst>
                      </a:custGeom>
                      <a:solidFill>
                        <a:srgbClr val="FFD918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250" name="任意多边形: 形状 249">
                      <a:extLst>
                        <a:ext uri="{FF2B5EF4-FFF2-40B4-BE49-F238E27FC236}">
                          <a16:creationId xmlns:a16="http://schemas.microsoft.com/office/drawing/2014/main" id="{57062DE2-32B4-EB2D-6FC9-4BB94F1AC8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09337" y="614538"/>
                      <a:ext cx="1341700" cy="1660912"/>
                    </a:xfrm>
                    <a:custGeom>
                      <a:avLst/>
                      <a:gdLst>
                        <a:gd name="connsiteX0" fmla="*/ 10932 w 1341700"/>
                        <a:gd name="connsiteY0" fmla="*/ 1257585 h 1660912"/>
                        <a:gd name="connsiteX1" fmla="*/ 15676 w 1341700"/>
                        <a:gd name="connsiteY1" fmla="*/ 1446696 h 1660912"/>
                        <a:gd name="connsiteX2" fmla="*/ 243749 w 1341700"/>
                        <a:gd name="connsiteY2" fmla="*/ 1645870 h 1660912"/>
                        <a:gd name="connsiteX3" fmla="*/ 835713 w 1341700"/>
                        <a:gd name="connsiteY3" fmla="*/ 1562769 h 1660912"/>
                        <a:gd name="connsiteX4" fmla="*/ 1251985 w 1341700"/>
                        <a:gd name="connsiteY4" fmla="*/ 1269710 h 1660912"/>
                        <a:gd name="connsiteX5" fmla="*/ 1338345 w 1341700"/>
                        <a:gd name="connsiteY5" fmla="*/ 1042644 h 1660912"/>
                        <a:gd name="connsiteX6" fmla="*/ 1339639 w 1341700"/>
                        <a:gd name="connsiteY6" fmla="*/ 929782 h 1660912"/>
                        <a:gd name="connsiteX7" fmla="*/ 1338824 w 1341700"/>
                        <a:gd name="connsiteY7" fmla="*/ 681533 h 1660912"/>
                        <a:gd name="connsiteX8" fmla="*/ 937600 w 1341700"/>
                        <a:gd name="connsiteY8" fmla="*/ 30813 h 1660912"/>
                        <a:gd name="connsiteX9" fmla="*/ 250267 w 1341700"/>
                        <a:gd name="connsiteY9" fmla="*/ 146551 h 1660912"/>
                        <a:gd name="connsiteX10" fmla="*/ 190409 w 1341700"/>
                        <a:gd name="connsiteY10" fmla="*/ 381237 h 1660912"/>
                        <a:gd name="connsiteX11" fmla="*/ 200569 w 1341700"/>
                        <a:gd name="connsiteY11" fmla="*/ 404385 h 1660912"/>
                        <a:gd name="connsiteX12" fmla="*/ 234116 w 1341700"/>
                        <a:gd name="connsiteY12" fmla="*/ 464530 h 1660912"/>
                        <a:gd name="connsiteX13" fmla="*/ 130264 w 1341700"/>
                        <a:gd name="connsiteY13" fmla="*/ 979863 h 1660912"/>
                        <a:gd name="connsiteX14" fmla="*/ 10932 w 1341700"/>
                        <a:gd name="connsiteY14" fmla="*/ 1257585 h 1660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341700" h="1660912">
                          <a:moveTo>
                            <a:pt x="10932" y="1257585"/>
                          </a:moveTo>
                          <a:cubicBezTo>
                            <a:pt x="-3494" y="1320894"/>
                            <a:pt x="-5315" y="1385017"/>
                            <a:pt x="15676" y="1446696"/>
                          </a:cubicBezTo>
                          <a:cubicBezTo>
                            <a:pt x="54687" y="1561187"/>
                            <a:pt x="139944" y="1620662"/>
                            <a:pt x="243749" y="1645870"/>
                          </a:cubicBezTo>
                          <a:cubicBezTo>
                            <a:pt x="436166" y="1692501"/>
                            <a:pt x="692323" y="1621093"/>
                            <a:pt x="835713" y="1562769"/>
                          </a:cubicBezTo>
                          <a:cubicBezTo>
                            <a:pt x="836863" y="1562338"/>
                            <a:pt x="1044376" y="1497975"/>
                            <a:pt x="1251985" y="1269710"/>
                          </a:cubicBezTo>
                          <a:cubicBezTo>
                            <a:pt x="1251985" y="1269710"/>
                            <a:pt x="1322147" y="1191977"/>
                            <a:pt x="1338345" y="1042644"/>
                          </a:cubicBezTo>
                          <a:cubicBezTo>
                            <a:pt x="1342035" y="1008713"/>
                            <a:pt x="1342994" y="971092"/>
                            <a:pt x="1339639" y="929782"/>
                          </a:cubicBezTo>
                          <a:cubicBezTo>
                            <a:pt x="1333984" y="859716"/>
                            <a:pt x="1346444" y="777430"/>
                            <a:pt x="1338824" y="681533"/>
                          </a:cubicBezTo>
                          <a:cubicBezTo>
                            <a:pt x="1338824" y="681533"/>
                            <a:pt x="1237752" y="160257"/>
                            <a:pt x="937600" y="30813"/>
                          </a:cubicBezTo>
                          <a:cubicBezTo>
                            <a:pt x="937600" y="30813"/>
                            <a:pt x="558996" y="-89909"/>
                            <a:pt x="250267" y="146551"/>
                          </a:cubicBezTo>
                          <a:cubicBezTo>
                            <a:pt x="250267" y="146551"/>
                            <a:pt x="102228" y="168405"/>
                            <a:pt x="190409" y="381237"/>
                          </a:cubicBezTo>
                          <a:cubicBezTo>
                            <a:pt x="193524" y="388714"/>
                            <a:pt x="196927" y="396382"/>
                            <a:pt x="200569" y="404385"/>
                          </a:cubicBezTo>
                          <a:cubicBezTo>
                            <a:pt x="200569" y="404385"/>
                            <a:pt x="216767" y="427580"/>
                            <a:pt x="234116" y="464530"/>
                          </a:cubicBezTo>
                          <a:cubicBezTo>
                            <a:pt x="316211" y="639551"/>
                            <a:pt x="222039" y="808053"/>
                            <a:pt x="130264" y="979863"/>
                          </a:cubicBezTo>
                          <a:cubicBezTo>
                            <a:pt x="86413" y="1062149"/>
                            <a:pt x="33360" y="1158861"/>
                            <a:pt x="10932" y="125758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51" name="图形 7">
                      <a:extLst>
                        <a:ext uri="{FF2B5EF4-FFF2-40B4-BE49-F238E27FC236}">
                          <a16:creationId xmlns:a16="http://schemas.microsoft.com/office/drawing/2014/main" id="{FAEA2E86-6741-3C78-BDA8-268BA3B4941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76255" y="370832"/>
                      <a:ext cx="743737" cy="472975"/>
                      <a:chOff x="2176255" y="370832"/>
                      <a:chExt cx="743737" cy="472975"/>
                    </a:xfrm>
                  </p:grpSpPr>
                  <p:grpSp>
                    <p:nvGrpSpPr>
                      <p:cNvPr id="252" name="图形 7">
                        <a:extLst>
                          <a:ext uri="{FF2B5EF4-FFF2-40B4-BE49-F238E27FC236}">
                            <a16:creationId xmlns:a16="http://schemas.microsoft.com/office/drawing/2014/main" id="{CE86099A-B31A-FB69-B185-164749AC103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76255" y="391902"/>
                        <a:ext cx="354830" cy="248752"/>
                        <a:chOff x="2176255" y="391902"/>
                        <a:chExt cx="354830" cy="248752"/>
                      </a:xfrm>
                    </p:grpSpPr>
                    <p:sp>
                      <p:nvSpPr>
                        <p:cNvPr id="253" name="任意多边形: 形状 252">
                          <a:extLst>
                            <a:ext uri="{FF2B5EF4-FFF2-40B4-BE49-F238E27FC236}">
                              <a16:creationId xmlns:a16="http://schemas.microsoft.com/office/drawing/2014/main" id="{C15DBD9A-7C2D-E05F-B732-185D06F1FD3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76255" y="391902"/>
                          <a:ext cx="354830" cy="248752"/>
                        </a:xfrm>
                        <a:custGeom>
                          <a:avLst/>
                          <a:gdLst>
                            <a:gd name="connsiteX0" fmla="*/ 354830 w 354830"/>
                            <a:gd name="connsiteY0" fmla="*/ 248752 h 248752"/>
                            <a:gd name="connsiteX1" fmla="*/ 250499 w 354830"/>
                            <a:gd name="connsiteY1" fmla="*/ 119404 h 248752"/>
                            <a:gd name="connsiteX2" fmla="*/ 3064 w 354830"/>
                            <a:gd name="connsiteY2" fmla="*/ 26239 h 248752"/>
                            <a:gd name="connsiteX3" fmla="*/ 206025 w 354830"/>
                            <a:gd name="connsiteY3" fmla="*/ 195029 h 248752"/>
                            <a:gd name="connsiteX4" fmla="*/ 354830 w 354830"/>
                            <a:gd name="connsiteY4" fmla="*/ 248752 h 248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54830" h="248752">
                              <a:moveTo>
                                <a:pt x="354830" y="248752"/>
                              </a:moveTo>
                              <a:cubicBezTo>
                                <a:pt x="325213" y="202505"/>
                                <a:pt x="289318" y="158223"/>
                                <a:pt x="250499" y="119404"/>
                              </a:cubicBezTo>
                              <a:cubicBezTo>
                                <a:pt x="219396" y="88253"/>
                                <a:pt x="39918" y="-59067"/>
                                <a:pt x="3064" y="26239"/>
                              </a:cubicBezTo>
                              <a:cubicBezTo>
                                <a:pt x="-26984" y="95729"/>
                                <a:pt x="173053" y="178734"/>
                                <a:pt x="206025" y="195029"/>
                              </a:cubicBezTo>
                              <a:lnTo>
                                <a:pt x="354830" y="24875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4" name="任意多边形: 形状 253">
                          <a:extLst>
                            <a:ext uri="{FF2B5EF4-FFF2-40B4-BE49-F238E27FC236}">
                              <a16:creationId xmlns:a16="http://schemas.microsoft.com/office/drawing/2014/main" id="{8D6084D1-C53A-54F9-7C74-868936A2F95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176255" y="391902"/>
                          <a:ext cx="354830" cy="248752"/>
                        </a:xfrm>
                        <a:custGeom>
                          <a:avLst/>
                          <a:gdLst>
                            <a:gd name="connsiteX0" fmla="*/ 354830 w 354830"/>
                            <a:gd name="connsiteY0" fmla="*/ 248752 h 248752"/>
                            <a:gd name="connsiteX1" fmla="*/ 250499 w 354830"/>
                            <a:gd name="connsiteY1" fmla="*/ 119404 h 248752"/>
                            <a:gd name="connsiteX2" fmla="*/ 3064 w 354830"/>
                            <a:gd name="connsiteY2" fmla="*/ 26239 h 248752"/>
                            <a:gd name="connsiteX3" fmla="*/ 206025 w 354830"/>
                            <a:gd name="connsiteY3" fmla="*/ 195029 h 248752"/>
                            <a:gd name="connsiteX4" fmla="*/ 354830 w 354830"/>
                            <a:gd name="connsiteY4" fmla="*/ 248752 h 2487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54830" h="248752">
                              <a:moveTo>
                                <a:pt x="354830" y="248752"/>
                              </a:moveTo>
                              <a:cubicBezTo>
                                <a:pt x="325213" y="202505"/>
                                <a:pt x="289318" y="158223"/>
                                <a:pt x="250499" y="119404"/>
                              </a:cubicBezTo>
                              <a:cubicBezTo>
                                <a:pt x="219396" y="88253"/>
                                <a:pt x="39918" y="-59067"/>
                                <a:pt x="3064" y="26239"/>
                              </a:cubicBezTo>
                              <a:cubicBezTo>
                                <a:pt x="-26984" y="95729"/>
                                <a:pt x="173053" y="178734"/>
                                <a:pt x="206025" y="195029"/>
                              </a:cubicBezTo>
                              <a:lnTo>
                                <a:pt x="354830" y="24875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5" name="任意多边形: 形状 254">
                          <a:extLst>
                            <a:ext uri="{FF2B5EF4-FFF2-40B4-BE49-F238E27FC236}">
                              <a16:creationId xmlns:a16="http://schemas.microsoft.com/office/drawing/2014/main" id="{657F011E-87CE-ACE0-C2DD-338843E194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16643" y="408882"/>
                          <a:ext cx="208960" cy="139278"/>
                        </a:xfrm>
                        <a:custGeom>
                          <a:avLst/>
                          <a:gdLst>
                            <a:gd name="connsiteX0" fmla="*/ 208961 w 208960"/>
                            <a:gd name="connsiteY0" fmla="*/ 139278 h 139278"/>
                            <a:gd name="connsiteX1" fmla="*/ 139998 w 208960"/>
                            <a:gd name="connsiteY1" fmla="*/ 64804 h 139278"/>
                            <a:gd name="connsiteX2" fmla="*/ 393 w 208960"/>
                            <a:gd name="connsiteY2" fmla="*/ 17502 h 139278"/>
                            <a:gd name="connsiteX3" fmla="*/ 125285 w 208960"/>
                            <a:gd name="connsiteY3" fmla="*/ 112249 h 139278"/>
                            <a:gd name="connsiteX4" fmla="*/ 208961 w 208960"/>
                            <a:gd name="connsiteY4" fmla="*/ 139278 h 1392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08960" h="139278">
                              <a:moveTo>
                                <a:pt x="208961" y="139278"/>
                              </a:moveTo>
                              <a:cubicBezTo>
                                <a:pt x="188305" y="112345"/>
                                <a:pt x="164631" y="86849"/>
                                <a:pt x="139998" y="64804"/>
                              </a:cubicBezTo>
                              <a:cubicBezTo>
                                <a:pt x="120253" y="47119"/>
                                <a:pt x="10074" y="-35502"/>
                                <a:pt x="393" y="17502"/>
                              </a:cubicBezTo>
                              <a:cubicBezTo>
                                <a:pt x="-7514" y="60682"/>
                                <a:pt x="106211" y="103575"/>
                                <a:pt x="125285" y="112249"/>
                              </a:cubicBezTo>
                              <a:lnTo>
                                <a:pt x="208961" y="13927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56" name="图形 7">
                        <a:extLst>
                          <a:ext uri="{FF2B5EF4-FFF2-40B4-BE49-F238E27FC236}">
                            <a16:creationId xmlns:a16="http://schemas.microsoft.com/office/drawing/2014/main" id="{B9AE0F74-6E39-A150-F2BB-AC901F9CBC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423110" y="370832"/>
                        <a:ext cx="311271" cy="348179"/>
                        <a:chOff x="2423110" y="370832"/>
                        <a:chExt cx="311271" cy="348179"/>
                      </a:xfrm>
                    </p:grpSpPr>
                    <p:sp>
                      <p:nvSpPr>
                        <p:cNvPr id="257" name="任意多边形: 形状 256">
                          <a:extLst>
                            <a:ext uri="{FF2B5EF4-FFF2-40B4-BE49-F238E27FC236}">
                              <a16:creationId xmlns:a16="http://schemas.microsoft.com/office/drawing/2014/main" id="{7A2DE931-45A8-10FE-5B61-833019C50F1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23110" y="370832"/>
                          <a:ext cx="311271" cy="348179"/>
                        </a:xfrm>
                        <a:custGeom>
                          <a:avLst/>
                          <a:gdLst>
                            <a:gd name="connsiteX0" fmla="*/ 311272 w 311271"/>
                            <a:gd name="connsiteY0" fmla="*/ 348180 h 348179"/>
                            <a:gd name="connsiteX1" fmla="*/ 239481 w 311271"/>
                            <a:gd name="connsiteY1" fmla="*/ 184374 h 348179"/>
                            <a:gd name="connsiteX2" fmla="*/ 8820 w 311271"/>
                            <a:gd name="connsiteY2" fmla="*/ 17692 h 348179"/>
                            <a:gd name="connsiteX3" fmla="*/ 171907 w 311271"/>
                            <a:gd name="connsiteY3" fmla="*/ 250318 h 348179"/>
                            <a:gd name="connsiteX4" fmla="*/ 311272 w 311271"/>
                            <a:gd name="connsiteY4" fmla="*/ 348180 h 3481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1271" h="348179">
                              <a:moveTo>
                                <a:pt x="311272" y="348180"/>
                              </a:moveTo>
                              <a:cubicBezTo>
                                <a:pt x="293587" y="291725"/>
                                <a:pt x="268810" y="235653"/>
                                <a:pt x="239481" y="184374"/>
                              </a:cubicBezTo>
                              <a:cubicBezTo>
                                <a:pt x="215950" y="143254"/>
                                <a:pt x="71218" y="-60473"/>
                                <a:pt x="8820" y="17692"/>
                              </a:cubicBezTo>
                              <a:cubicBezTo>
                                <a:pt x="-42028" y="81384"/>
                                <a:pt x="142290" y="224103"/>
                                <a:pt x="171907" y="250318"/>
                              </a:cubicBezTo>
                              <a:lnTo>
                                <a:pt x="311272" y="3481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8" name="任意多边形: 形状 257">
                          <a:extLst>
                            <a:ext uri="{FF2B5EF4-FFF2-40B4-BE49-F238E27FC236}">
                              <a16:creationId xmlns:a16="http://schemas.microsoft.com/office/drawing/2014/main" id="{2B8967EB-02CF-8726-99BF-88381E2D6C4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23110" y="370832"/>
                          <a:ext cx="311271" cy="348179"/>
                        </a:xfrm>
                        <a:custGeom>
                          <a:avLst/>
                          <a:gdLst>
                            <a:gd name="connsiteX0" fmla="*/ 311272 w 311271"/>
                            <a:gd name="connsiteY0" fmla="*/ 348180 h 348179"/>
                            <a:gd name="connsiteX1" fmla="*/ 239481 w 311271"/>
                            <a:gd name="connsiteY1" fmla="*/ 184374 h 348179"/>
                            <a:gd name="connsiteX2" fmla="*/ 8820 w 311271"/>
                            <a:gd name="connsiteY2" fmla="*/ 17692 h 348179"/>
                            <a:gd name="connsiteX3" fmla="*/ 171907 w 311271"/>
                            <a:gd name="connsiteY3" fmla="*/ 250318 h 348179"/>
                            <a:gd name="connsiteX4" fmla="*/ 311272 w 311271"/>
                            <a:gd name="connsiteY4" fmla="*/ 348180 h 3481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1271" h="348179">
                              <a:moveTo>
                                <a:pt x="311272" y="348180"/>
                              </a:moveTo>
                              <a:cubicBezTo>
                                <a:pt x="293587" y="291725"/>
                                <a:pt x="268810" y="235653"/>
                                <a:pt x="239481" y="184374"/>
                              </a:cubicBezTo>
                              <a:cubicBezTo>
                                <a:pt x="215950" y="143254"/>
                                <a:pt x="71218" y="-60473"/>
                                <a:pt x="8820" y="17692"/>
                              </a:cubicBezTo>
                              <a:cubicBezTo>
                                <a:pt x="-42028" y="81384"/>
                                <a:pt x="142290" y="224103"/>
                                <a:pt x="171907" y="250318"/>
                              </a:cubicBezTo>
                              <a:lnTo>
                                <a:pt x="311272" y="34818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59" name="任意多边形: 形状 258">
                          <a:extLst>
                            <a:ext uri="{FF2B5EF4-FFF2-40B4-BE49-F238E27FC236}">
                              <a16:creationId xmlns:a16="http://schemas.microsoft.com/office/drawing/2014/main" id="{76ACDCE6-9C7E-614D-6373-BB7B359859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466136" y="394374"/>
                          <a:ext cx="184808" cy="198739"/>
                        </a:xfrm>
                        <a:custGeom>
                          <a:avLst/>
                          <a:gdLst>
                            <a:gd name="connsiteX0" fmla="*/ 184808 w 184808"/>
                            <a:gd name="connsiteY0" fmla="*/ 198739 h 198739"/>
                            <a:gd name="connsiteX1" fmla="*/ 134248 w 184808"/>
                            <a:gd name="connsiteY1" fmla="*/ 101884 h 198739"/>
                            <a:gd name="connsiteX2" fmla="*/ 2599 w 184808"/>
                            <a:gd name="connsiteY2" fmla="*/ 13319 h 198739"/>
                            <a:gd name="connsiteX3" fmla="*/ 105541 w 184808"/>
                            <a:gd name="connsiteY3" fmla="*/ 146981 h 198739"/>
                            <a:gd name="connsiteX4" fmla="*/ 184808 w 184808"/>
                            <a:gd name="connsiteY4" fmla="*/ 198739 h 1987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4808" h="198739">
                              <a:moveTo>
                                <a:pt x="184808" y="198739"/>
                              </a:moveTo>
                              <a:cubicBezTo>
                                <a:pt x="170958" y="164952"/>
                                <a:pt x="153562" y="131789"/>
                                <a:pt x="134248" y="101884"/>
                              </a:cubicBezTo>
                              <a:cubicBezTo>
                                <a:pt x="118768" y="77922"/>
                                <a:pt x="27664" y="-38966"/>
                                <a:pt x="2599" y="13319"/>
                              </a:cubicBezTo>
                              <a:cubicBezTo>
                                <a:pt x="-17816" y="55972"/>
                                <a:pt x="88193" y="132603"/>
                                <a:pt x="105541" y="146981"/>
                              </a:cubicBezTo>
                              <a:lnTo>
                                <a:pt x="184808" y="19873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  <p:grpSp>
                    <p:nvGrpSpPr>
                      <p:cNvPr id="260" name="图形 7">
                        <a:extLst>
                          <a:ext uri="{FF2B5EF4-FFF2-40B4-BE49-F238E27FC236}">
                            <a16:creationId xmlns:a16="http://schemas.microsoft.com/office/drawing/2014/main" id="{D66FB733-19B2-7F25-167C-748C3061312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86120" y="441922"/>
                        <a:ext cx="233873" cy="401884"/>
                        <a:chOff x="2686120" y="441922"/>
                        <a:chExt cx="233873" cy="401884"/>
                      </a:xfrm>
                    </p:grpSpPr>
                    <p:sp>
                      <p:nvSpPr>
                        <p:cNvPr id="261" name="任意多边形: 形状 260">
                          <a:extLst>
                            <a:ext uri="{FF2B5EF4-FFF2-40B4-BE49-F238E27FC236}">
                              <a16:creationId xmlns:a16="http://schemas.microsoft.com/office/drawing/2014/main" id="{13FACBF3-605F-F3CB-DA57-138CEFBC9D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6120" y="441922"/>
                          <a:ext cx="233873" cy="401884"/>
                        </a:xfrm>
                        <a:custGeom>
                          <a:avLst/>
                          <a:gdLst>
                            <a:gd name="connsiteX0" fmla="*/ 233874 w 233873"/>
                            <a:gd name="connsiteY0" fmla="*/ 401885 h 401884"/>
                            <a:gd name="connsiteX1" fmla="*/ 201956 w 233873"/>
                            <a:gd name="connsiteY1" fmla="*/ 225906 h 401884"/>
                            <a:gd name="connsiteX2" fmla="*/ 16152 w 233873"/>
                            <a:gd name="connsiteY2" fmla="*/ 10341 h 401884"/>
                            <a:gd name="connsiteX3" fmla="*/ 120963 w 233873"/>
                            <a:gd name="connsiteY3" fmla="*/ 274405 h 401884"/>
                            <a:gd name="connsiteX4" fmla="*/ 233874 w 233873"/>
                            <a:gd name="connsiteY4" fmla="*/ 401885 h 401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33873" h="401884">
                              <a:moveTo>
                                <a:pt x="233874" y="401885"/>
                              </a:moveTo>
                              <a:cubicBezTo>
                                <a:pt x="229704" y="342890"/>
                                <a:pt x="218586" y="282553"/>
                                <a:pt x="201956" y="225906"/>
                              </a:cubicBezTo>
                              <a:cubicBezTo>
                                <a:pt x="188585" y="180425"/>
                                <a:pt x="94892" y="-51242"/>
                                <a:pt x="16152" y="10341"/>
                              </a:cubicBezTo>
                              <a:cubicBezTo>
                                <a:pt x="-48019" y="60518"/>
                                <a:pt x="98199" y="242009"/>
                                <a:pt x="120963" y="274405"/>
                              </a:cubicBezTo>
                              <a:lnTo>
                                <a:pt x="233874" y="40188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62" name="任意多边形: 形状 261">
                          <a:extLst>
                            <a:ext uri="{FF2B5EF4-FFF2-40B4-BE49-F238E27FC236}">
                              <a16:creationId xmlns:a16="http://schemas.microsoft.com/office/drawing/2014/main" id="{D049CFBB-634F-136C-FA21-9608CDA114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6120" y="441922"/>
                          <a:ext cx="233873" cy="401884"/>
                        </a:xfrm>
                        <a:custGeom>
                          <a:avLst/>
                          <a:gdLst>
                            <a:gd name="connsiteX0" fmla="*/ 233874 w 233873"/>
                            <a:gd name="connsiteY0" fmla="*/ 401885 h 401884"/>
                            <a:gd name="connsiteX1" fmla="*/ 201956 w 233873"/>
                            <a:gd name="connsiteY1" fmla="*/ 225906 h 401884"/>
                            <a:gd name="connsiteX2" fmla="*/ 16152 w 233873"/>
                            <a:gd name="connsiteY2" fmla="*/ 10341 h 401884"/>
                            <a:gd name="connsiteX3" fmla="*/ 120963 w 233873"/>
                            <a:gd name="connsiteY3" fmla="*/ 274405 h 401884"/>
                            <a:gd name="connsiteX4" fmla="*/ 233874 w 233873"/>
                            <a:gd name="connsiteY4" fmla="*/ 401885 h 401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33873" h="401884">
                              <a:moveTo>
                                <a:pt x="233874" y="401885"/>
                              </a:moveTo>
                              <a:cubicBezTo>
                                <a:pt x="229704" y="342890"/>
                                <a:pt x="218586" y="282553"/>
                                <a:pt x="201956" y="225906"/>
                              </a:cubicBezTo>
                              <a:cubicBezTo>
                                <a:pt x="188585" y="180425"/>
                                <a:pt x="94892" y="-51242"/>
                                <a:pt x="16152" y="10341"/>
                              </a:cubicBezTo>
                              <a:cubicBezTo>
                                <a:pt x="-48019" y="60518"/>
                                <a:pt x="98199" y="242009"/>
                                <a:pt x="120963" y="274405"/>
                              </a:cubicBezTo>
                              <a:lnTo>
                                <a:pt x="233874" y="40188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C1020B">
                            <a:alpha val="10000"/>
                          </a:srgbClr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  <p:sp>
                      <p:nvSpPr>
                        <p:cNvPr id="263" name="任意多边形: 形状 262">
                          <a:extLst>
                            <a:ext uri="{FF2B5EF4-FFF2-40B4-BE49-F238E27FC236}">
                              <a16:creationId xmlns:a16="http://schemas.microsoft.com/office/drawing/2014/main" id="{C3907740-9A60-04A6-6C4C-2B782C02A80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27329" y="470334"/>
                          <a:ext cx="140617" cy="231711"/>
                        </a:xfrm>
                        <a:custGeom>
                          <a:avLst/>
                          <a:gdLst>
                            <a:gd name="connsiteX0" fmla="*/ 140618 w 140617"/>
                            <a:gd name="connsiteY0" fmla="*/ 231712 h 231711"/>
                            <a:gd name="connsiteX1" fmla="*/ 113828 w 140617"/>
                            <a:gd name="connsiteY1" fmla="*/ 125798 h 231711"/>
                            <a:gd name="connsiteX2" fmla="*/ 6238 w 140617"/>
                            <a:gd name="connsiteY2" fmla="*/ 9150 h 231711"/>
                            <a:gd name="connsiteX3" fmla="*/ 75441 w 140617"/>
                            <a:gd name="connsiteY3" fmla="*/ 162988 h 231711"/>
                            <a:gd name="connsiteX4" fmla="*/ 140618 w 140617"/>
                            <a:gd name="connsiteY4" fmla="*/ 231712 h 2317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0617" h="231711">
                              <a:moveTo>
                                <a:pt x="140618" y="231712"/>
                              </a:moveTo>
                              <a:cubicBezTo>
                                <a:pt x="134963" y="195624"/>
                                <a:pt x="125714" y="159346"/>
                                <a:pt x="113828" y="125798"/>
                              </a:cubicBezTo>
                              <a:cubicBezTo>
                                <a:pt x="104291" y="98913"/>
                                <a:pt x="42708" y="-35947"/>
                                <a:pt x="6238" y="9150"/>
                              </a:cubicBezTo>
                              <a:cubicBezTo>
                                <a:pt x="-23476" y="45908"/>
                                <a:pt x="61878" y="145016"/>
                                <a:pt x="75441" y="162988"/>
                              </a:cubicBezTo>
                              <a:lnTo>
                                <a:pt x="140618" y="23171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479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>
                            <a:cs typeface="+mn-ea"/>
                            <a:sym typeface="+mn-lt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64" name="任意多边形: 形状 263">
                      <a:extLst>
                        <a:ext uri="{FF2B5EF4-FFF2-40B4-BE49-F238E27FC236}">
                          <a16:creationId xmlns:a16="http://schemas.microsoft.com/office/drawing/2014/main" id="{F8F35999-AF93-8CBE-1742-CD420C614A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71752" y="1137404"/>
                      <a:ext cx="930547" cy="891911"/>
                    </a:xfrm>
                    <a:custGeom>
                      <a:avLst/>
                      <a:gdLst>
                        <a:gd name="connsiteX0" fmla="*/ 23652 w 930547"/>
                        <a:gd name="connsiteY0" fmla="*/ 769512 h 891911"/>
                        <a:gd name="connsiteX1" fmla="*/ 38557 w 930547"/>
                        <a:gd name="connsiteY1" fmla="*/ 487333 h 891911"/>
                        <a:gd name="connsiteX2" fmla="*/ 352318 w 930547"/>
                        <a:gd name="connsiteY2" fmla="*/ 51603 h 891911"/>
                        <a:gd name="connsiteX3" fmla="*/ 558346 w 930547"/>
                        <a:gd name="connsiteY3" fmla="*/ 6266 h 891911"/>
                        <a:gd name="connsiteX4" fmla="*/ 743622 w 930547"/>
                        <a:gd name="connsiteY4" fmla="*/ 95502 h 891911"/>
                        <a:gd name="connsiteX5" fmla="*/ 744773 w 930547"/>
                        <a:gd name="connsiteY5" fmla="*/ 96508 h 891911"/>
                        <a:gd name="connsiteX6" fmla="*/ 926934 w 930547"/>
                        <a:gd name="connsiteY6" fmla="*/ 517813 h 891911"/>
                        <a:gd name="connsiteX7" fmla="*/ 851836 w 930547"/>
                        <a:gd name="connsiteY7" fmla="*/ 690293 h 891911"/>
                        <a:gd name="connsiteX8" fmla="*/ 291167 w 930547"/>
                        <a:gd name="connsiteY8" fmla="*/ 891912 h 891911"/>
                        <a:gd name="connsiteX9" fmla="*/ 189423 w 930547"/>
                        <a:gd name="connsiteY9" fmla="*/ 882375 h 891911"/>
                        <a:gd name="connsiteX10" fmla="*/ 23652 w 930547"/>
                        <a:gd name="connsiteY10" fmla="*/ 769512 h 891911"/>
                        <a:gd name="connsiteX11" fmla="*/ 551109 w 930547"/>
                        <a:gd name="connsiteY11" fmla="*/ 41491 h 891911"/>
                        <a:gd name="connsiteX12" fmla="*/ 375035 w 930547"/>
                        <a:gd name="connsiteY12" fmla="*/ 79495 h 891911"/>
                        <a:gd name="connsiteX13" fmla="*/ 71672 w 930547"/>
                        <a:gd name="connsiteY13" fmla="*/ 501422 h 891911"/>
                        <a:gd name="connsiteX14" fmla="*/ 71385 w 930547"/>
                        <a:gd name="connsiteY14" fmla="*/ 502093 h 891911"/>
                        <a:gd name="connsiteX15" fmla="*/ 55809 w 930547"/>
                        <a:gd name="connsiteY15" fmla="*/ 753410 h 891911"/>
                        <a:gd name="connsiteX16" fmla="*/ 196660 w 930547"/>
                        <a:gd name="connsiteY16" fmla="*/ 847102 h 891911"/>
                        <a:gd name="connsiteX17" fmla="*/ 291263 w 930547"/>
                        <a:gd name="connsiteY17" fmla="*/ 855920 h 891911"/>
                        <a:gd name="connsiteX18" fmla="*/ 824998 w 930547"/>
                        <a:gd name="connsiteY18" fmla="*/ 666331 h 891911"/>
                        <a:gd name="connsiteX19" fmla="*/ 891613 w 930547"/>
                        <a:gd name="connsiteY19" fmla="*/ 510768 h 891911"/>
                        <a:gd name="connsiteX20" fmla="*/ 720235 w 930547"/>
                        <a:gd name="connsiteY20" fmla="*/ 122771 h 891911"/>
                        <a:gd name="connsiteX21" fmla="*/ 551109 w 930547"/>
                        <a:gd name="connsiteY21" fmla="*/ 41491 h 8919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30547" h="891911">
                          <a:moveTo>
                            <a:pt x="23652" y="769512"/>
                          </a:moveTo>
                          <a:cubicBezTo>
                            <a:pt x="-35199" y="652864"/>
                            <a:pt x="33716" y="497924"/>
                            <a:pt x="38557" y="487333"/>
                          </a:cubicBezTo>
                          <a:cubicBezTo>
                            <a:pt x="148304" y="222454"/>
                            <a:pt x="343836" y="58600"/>
                            <a:pt x="352318" y="51603"/>
                          </a:cubicBezTo>
                          <a:cubicBezTo>
                            <a:pt x="409972" y="5308"/>
                            <a:pt x="479318" y="-9932"/>
                            <a:pt x="558346" y="6266"/>
                          </a:cubicBezTo>
                          <a:cubicBezTo>
                            <a:pt x="659802" y="27065"/>
                            <a:pt x="740268" y="92722"/>
                            <a:pt x="743622" y="95502"/>
                          </a:cubicBezTo>
                          <a:lnTo>
                            <a:pt x="744773" y="96508"/>
                          </a:lnTo>
                          <a:cubicBezTo>
                            <a:pt x="920799" y="268941"/>
                            <a:pt x="940976" y="420765"/>
                            <a:pt x="926934" y="517813"/>
                          </a:cubicBezTo>
                          <a:cubicBezTo>
                            <a:pt x="911550" y="623870"/>
                            <a:pt x="854040" y="687897"/>
                            <a:pt x="851836" y="690293"/>
                          </a:cubicBezTo>
                          <a:cubicBezTo>
                            <a:pt x="676768" y="890186"/>
                            <a:pt x="306886" y="891912"/>
                            <a:pt x="291167" y="891912"/>
                          </a:cubicBezTo>
                          <a:cubicBezTo>
                            <a:pt x="253882" y="891768"/>
                            <a:pt x="219663" y="888557"/>
                            <a:pt x="189423" y="882375"/>
                          </a:cubicBezTo>
                          <a:cubicBezTo>
                            <a:pt x="108862" y="865841"/>
                            <a:pt x="53078" y="827884"/>
                            <a:pt x="23652" y="769512"/>
                          </a:cubicBezTo>
                          <a:close/>
                          <a:moveTo>
                            <a:pt x="551109" y="41491"/>
                          </a:moveTo>
                          <a:cubicBezTo>
                            <a:pt x="483057" y="27545"/>
                            <a:pt x="423726" y="40388"/>
                            <a:pt x="375035" y="79495"/>
                          </a:cubicBezTo>
                          <a:cubicBezTo>
                            <a:pt x="373070" y="81124"/>
                            <a:pt x="177969" y="244547"/>
                            <a:pt x="71672" y="501422"/>
                          </a:cubicBezTo>
                          <a:lnTo>
                            <a:pt x="71385" y="502093"/>
                          </a:lnTo>
                          <a:cubicBezTo>
                            <a:pt x="70714" y="503579"/>
                            <a:pt x="3907" y="650803"/>
                            <a:pt x="55809" y="753410"/>
                          </a:cubicBezTo>
                          <a:cubicBezTo>
                            <a:pt x="80059" y="801382"/>
                            <a:pt x="127457" y="832916"/>
                            <a:pt x="196660" y="847102"/>
                          </a:cubicBezTo>
                          <a:cubicBezTo>
                            <a:pt x="224552" y="852805"/>
                            <a:pt x="256421" y="855776"/>
                            <a:pt x="291263" y="855920"/>
                          </a:cubicBezTo>
                          <a:cubicBezTo>
                            <a:pt x="294953" y="855920"/>
                            <a:pt x="660377" y="854291"/>
                            <a:pt x="824998" y="666331"/>
                          </a:cubicBezTo>
                          <a:cubicBezTo>
                            <a:pt x="825525" y="665756"/>
                            <a:pt x="878290" y="606521"/>
                            <a:pt x="891613" y="510768"/>
                          </a:cubicBezTo>
                          <a:cubicBezTo>
                            <a:pt x="909489" y="382426"/>
                            <a:pt x="851788" y="251879"/>
                            <a:pt x="720235" y="122771"/>
                          </a:cubicBezTo>
                          <a:cubicBezTo>
                            <a:pt x="713238" y="117212"/>
                            <a:pt x="639818" y="59702"/>
                            <a:pt x="551109" y="41491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5" name="任意多边形: 形状 264">
                      <a:extLst>
                        <a:ext uri="{FF2B5EF4-FFF2-40B4-BE49-F238E27FC236}">
                          <a16:creationId xmlns:a16="http://schemas.microsoft.com/office/drawing/2014/main" id="{D28E344B-81B8-902B-C11E-4227EFA79B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8238" y="1275704"/>
                      <a:ext cx="590268" cy="642582"/>
                    </a:xfrm>
                    <a:custGeom>
                      <a:avLst/>
                      <a:gdLst>
                        <a:gd name="connsiteX0" fmla="*/ 7251 w 590268"/>
                        <a:gd name="connsiteY0" fmla="*/ 262290 h 642582"/>
                        <a:gd name="connsiteX1" fmla="*/ 230436 w 590268"/>
                        <a:gd name="connsiteY1" fmla="*/ 637059 h 642582"/>
                        <a:gd name="connsiteX2" fmla="*/ 583017 w 590268"/>
                        <a:gd name="connsiteY2" fmla="*/ 380280 h 642582"/>
                        <a:gd name="connsiteX3" fmla="*/ 359880 w 590268"/>
                        <a:gd name="connsiteY3" fmla="*/ 5510 h 642582"/>
                        <a:gd name="connsiteX4" fmla="*/ 7251 w 590268"/>
                        <a:gd name="connsiteY4" fmla="*/ 262290 h 6425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90268" h="642582">
                          <a:moveTo>
                            <a:pt x="7251" y="262290"/>
                          </a:moveTo>
                          <a:cubicBezTo>
                            <a:pt x="-28500" y="436687"/>
                            <a:pt x="71422" y="604471"/>
                            <a:pt x="230436" y="637059"/>
                          </a:cubicBezTo>
                          <a:cubicBezTo>
                            <a:pt x="389402" y="669648"/>
                            <a:pt x="547265" y="554677"/>
                            <a:pt x="583017" y="380280"/>
                          </a:cubicBezTo>
                          <a:cubicBezTo>
                            <a:pt x="618768" y="205882"/>
                            <a:pt x="518846" y="38099"/>
                            <a:pt x="359880" y="5510"/>
                          </a:cubicBezTo>
                          <a:cubicBezTo>
                            <a:pt x="200867" y="-27031"/>
                            <a:pt x="43003" y="87892"/>
                            <a:pt x="7251" y="262290"/>
                          </a:cubicBezTo>
                          <a:close/>
                        </a:path>
                      </a:pathLst>
                    </a:custGeom>
                    <a:solidFill>
                      <a:srgbClr val="D83613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6" name="任意多边形: 形状 265">
                      <a:extLst>
                        <a:ext uri="{FF2B5EF4-FFF2-40B4-BE49-F238E27FC236}">
                          <a16:creationId xmlns:a16="http://schemas.microsoft.com/office/drawing/2014/main" id="{F4179CF0-A5B3-5682-DB2B-1EFE0FCDDF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9488" y="1331474"/>
                      <a:ext cx="487765" cy="531077"/>
                    </a:xfrm>
                    <a:custGeom>
                      <a:avLst/>
                      <a:gdLst>
                        <a:gd name="connsiteX0" fmla="*/ 5987 w 487765"/>
                        <a:gd name="connsiteY0" fmla="*/ 216775 h 531077"/>
                        <a:gd name="connsiteX1" fmla="*/ 190400 w 487765"/>
                        <a:gd name="connsiteY1" fmla="*/ 526512 h 531077"/>
                        <a:gd name="connsiteX2" fmla="*/ 481782 w 487765"/>
                        <a:gd name="connsiteY2" fmla="*/ 314302 h 531077"/>
                        <a:gd name="connsiteX3" fmla="*/ 297368 w 487765"/>
                        <a:gd name="connsiteY3" fmla="*/ 4566 h 531077"/>
                        <a:gd name="connsiteX4" fmla="*/ 5987 w 487765"/>
                        <a:gd name="connsiteY4" fmla="*/ 216775 h 5310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7765" h="531077">
                          <a:moveTo>
                            <a:pt x="5987" y="216775"/>
                          </a:moveTo>
                          <a:cubicBezTo>
                            <a:pt x="-23535" y="360885"/>
                            <a:pt x="58991" y="499578"/>
                            <a:pt x="190400" y="526512"/>
                          </a:cubicBezTo>
                          <a:cubicBezTo>
                            <a:pt x="321761" y="553445"/>
                            <a:pt x="452260" y="458459"/>
                            <a:pt x="481782" y="314302"/>
                          </a:cubicBezTo>
                          <a:cubicBezTo>
                            <a:pt x="511303" y="170193"/>
                            <a:pt x="428729" y="31499"/>
                            <a:pt x="297368" y="4566"/>
                          </a:cubicBezTo>
                          <a:cubicBezTo>
                            <a:pt x="166007" y="-22368"/>
                            <a:pt x="35508" y="72619"/>
                            <a:pt x="5987" y="216775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7" name="任意多边形: 形状 266">
                      <a:extLst>
                        <a:ext uri="{FF2B5EF4-FFF2-40B4-BE49-F238E27FC236}">
                          <a16:creationId xmlns:a16="http://schemas.microsoft.com/office/drawing/2014/main" id="{A238AB20-897D-3BAB-FE14-8C9D40CAF9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44061" y="1407707"/>
                      <a:ext cx="363063" cy="363049"/>
                    </a:xfrm>
                    <a:custGeom>
                      <a:avLst/>
                      <a:gdLst>
                        <a:gd name="connsiteX0" fmla="*/ 3732 w 363063"/>
                        <a:gd name="connsiteY0" fmla="*/ 145095 h 363049"/>
                        <a:gd name="connsiteX1" fmla="*/ 145109 w 363063"/>
                        <a:gd name="connsiteY1" fmla="*/ 359318 h 363049"/>
                        <a:gd name="connsiteX2" fmla="*/ 359332 w 363063"/>
                        <a:gd name="connsiteY2" fmla="*/ 217941 h 363049"/>
                        <a:gd name="connsiteX3" fmla="*/ 217955 w 363063"/>
                        <a:gd name="connsiteY3" fmla="*/ 3718 h 363049"/>
                        <a:gd name="connsiteX4" fmla="*/ 3732 w 363063"/>
                        <a:gd name="connsiteY4" fmla="*/ 145095 h 3630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3063" h="363049">
                          <a:moveTo>
                            <a:pt x="3732" y="145095"/>
                          </a:moveTo>
                          <a:cubicBezTo>
                            <a:pt x="-16396" y="243293"/>
                            <a:pt x="46912" y="339190"/>
                            <a:pt x="145109" y="359318"/>
                          </a:cubicBezTo>
                          <a:cubicBezTo>
                            <a:pt x="243307" y="379446"/>
                            <a:pt x="339204" y="316138"/>
                            <a:pt x="359332" y="217941"/>
                          </a:cubicBezTo>
                          <a:cubicBezTo>
                            <a:pt x="379460" y="119743"/>
                            <a:pt x="316152" y="23846"/>
                            <a:pt x="217955" y="3718"/>
                          </a:cubicBezTo>
                          <a:cubicBezTo>
                            <a:pt x="119757" y="-16362"/>
                            <a:pt x="23860" y="46898"/>
                            <a:pt x="3732" y="145095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8" name="任意多边形: 形状 267">
                      <a:extLst>
                        <a:ext uri="{FF2B5EF4-FFF2-40B4-BE49-F238E27FC236}">
                          <a16:creationId xmlns:a16="http://schemas.microsoft.com/office/drawing/2014/main" id="{CDE414EA-667A-4EEE-E547-6BE8CFE382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70335" y="1366585"/>
                      <a:ext cx="138562" cy="138562"/>
                    </a:xfrm>
                    <a:custGeom>
                      <a:avLst/>
                      <a:gdLst>
                        <a:gd name="connsiteX0" fmla="*/ 1420 w 138562"/>
                        <a:gd name="connsiteY0" fmla="*/ 55383 h 138562"/>
                        <a:gd name="connsiteX1" fmla="*/ 55383 w 138562"/>
                        <a:gd name="connsiteY1" fmla="*/ 137142 h 138562"/>
                        <a:gd name="connsiteX2" fmla="*/ 137142 w 138562"/>
                        <a:gd name="connsiteY2" fmla="*/ 83179 h 138562"/>
                        <a:gd name="connsiteX3" fmla="*/ 83179 w 138562"/>
                        <a:gd name="connsiteY3" fmla="*/ 1420 h 138562"/>
                        <a:gd name="connsiteX4" fmla="*/ 1420 w 138562"/>
                        <a:gd name="connsiteY4" fmla="*/ 55383 h 1385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8562" h="138562">
                          <a:moveTo>
                            <a:pt x="1420" y="55383"/>
                          </a:moveTo>
                          <a:cubicBezTo>
                            <a:pt x="-6248" y="92860"/>
                            <a:pt x="17906" y="129474"/>
                            <a:pt x="55383" y="137142"/>
                          </a:cubicBezTo>
                          <a:cubicBezTo>
                            <a:pt x="92860" y="144810"/>
                            <a:pt x="129474" y="120656"/>
                            <a:pt x="137142" y="83179"/>
                          </a:cubicBezTo>
                          <a:cubicBezTo>
                            <a:pt x="144810" y="45702"/>
                            <a:pt x="120656" y="9088"/>
                            <a:pt x="83179" y="1420"/>
                          </a:cubicBezTo>
                          <a:cubicBezTo>
                            <a:pt x="45750" y="-6248"/>
                            <a:pt x="9088" y="17906"/>
                            <a:pt x="1420" y="553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69" name="任意多边形: 形状 268">
                      <a:extLst>
                        <a:ext uri="{FF2B5EF4-FFF2-40B4-BE49-F238E27FC236}">
                          <a16:creationId xmlns:a16="http://schemas.microsoft.com/office/drawing/2014/main" id="{D216D799-A2F5-FDAE-A8C2-7AAEAEA976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5609" y="1631508"/>
                      <a:ext cx="110869" cy="110869"/>
                    </a:xfrm>
                    <a:custGeom>
                      <a:avLst/>
                      <a:gdLst>
                        <a:gd name="connsiteX0" fmla="*/ 1136 w 110869"/>
                        <a:gd name="connsiteY0" fmla="*/ 44316 h 110869"/>
                        <a:gd name="connsiteX1" fmla="*/ 44316 w 110869"/>
                        <a:gd name="connsiteY1" fmla="*/ 109733 h 110869"/>
                        <a:gd name="connsiteX2" fmla="*/ 109733 w 110869"/>
                        <a:gd name="connsiteY2" fmla="*/ 66553 h 110869"/>
                        <a:gd name="connsiteX3" fmla="*/ 66553 w 110869"/>
                        <a:gd name="connsiteY3" fmla="*/ 1136 h 110869"/>
                        <a:gd name="connsiteX4" fmla="*/ 1136 w 110869"/>
                        <a:gd name="connsiteY4" fmla="*/ 44316 h 1108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0869" h="110869">
                          <a:moveTo>
                            <a:pt x="1136" y="44316"/>
                          </a:moveTo>
                          <a:cubicBezTo>
                            <a:pt x="-4998" y="74317"/>
                            <a:pt x="14316" y="103599"/>
                            <a:pt x="44316" y="109733"/>
                          </a:cubicBezTo>
                          <a:cubicBezTo>
                            <a:pt x="74317" y="115868"/>
                            <a:pt x="103599" y="96554"/>
                            <a:pt x="109733" y="66553"/>
                          </a:cubicBezTo>
                          <a:cubicBezTo>
                            <a:pt x="115868" y="36552"/>
                            <a:pt x="96554" y="7271"/>
                            <a:pt x="66553" y="1136"/>
                          </a:cubicBezTo>
                          <a:cubicBezTo>
                            <a:pt x="36552" y="-4998"/>
                            <a:pt x="7271" y="14316"/>
                            <a:pt x="1136" y="4431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270" name="图形 7">
                      <a:extLst>
                        <a:ext uri="{FF2B5EF4-FFF2-40B4-BE49-F238E27FC236}">
                          <a16:creationId xmlns:a16="http://schemas.microsoft.com/office/drawing/2014/main" id="{93883FE9-AD3B-3839-F6D0-6EB3E1A27A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04393" y="561700"/>
                      <a:ext cx="1379466" cy="1022778"/>
                      <a:chOff x="1804393" y="561700"/>
                      <a:chExt cx="1379466" cy="1022778"/>
                    </a:xfrm>
                  </p:grpSpPr>
                  <p:sp>
                    <p:nvSpPr>
                      <p:cNvPr id="271" name="任意多边形: 形状 270">
                        <a:extLst>
                          <a:ext uri="{FF2B5EF4-FFF2-40B4-BE49-F238E27FC236}">
                            <a16:creationId xmlns:a16="http://schemas.microsoft.com/office/drawing/2014/main" id="{236E56B7-8AAB-3EDC-0363-3815A41044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4393" y="561700"/>
                        <a:ext cx="1379466" cy="1022778"/>
                      </a:xfrm>
                      <a:custGeom>
                        <a:avLst/>
                        <a:gdLst>
                          <a:gd name="connsiteX0" fmla="*/ 1115 w 1379466"/>
                          <a:gd name="connsiteY0" fmla="*/ 209213 h 1022778"/>
                          <a:gd name="connsiteX1" fmla="*/ 125527 w 1379466"/>
                          <a:gd name="connsiteY1" fmla="*/ 450322 h 1022778"/>
                          <a:gd name="connsiteX2" fmla="*/ 191615 w 1379466"/>
                          <a:gd name="connsiteY2" fmla="*/ 486984 h 1022778"/>
                          <a:gd name="connsiteX3" fmla="*/ 532837 w 1379466"/>
                          <a:gd name="connsiteY3" fmla="*/ 532896 h 1022778"/>
                          <a:gd name="connsiteX4" fmla="*/ 876840 w 1379466"/>
                          <a:gd name="connsiteY4" fmla="*/ 485690 h 1022778"/>
                          <a:gd name="connsiteX5" fmla="*/ 889971 w 1379466"/>
                          <a:gd name="connsiteY5" fmla="*/ 492208 h 1022778"/>
                          <a:gd name="connsiteX6" fmla="*/ 902959 w 1379466"/>
                          <a:gd name="connsiteY6" fmla="*/ 499109 h 1022778"/>
                          <a:gd name="connsiteX7" fmla="*/ 928263 w 1379466"/>
                          <a:gd name="connsiteY7" fmla="*/ 513774 h 1022778"/>
                          <a:gd name="connsiteX8" fmla="*/ 940627 w 1379466"/>
                          <a:gd name="connsiteY8" fmla="*/ 521585 h 1022778"/>
                          <a:gd name="connsiteX9" fmla="*/ 952225 w 1379466"/>
                          <a:gd name="connsiteY9" fmla="*/ 529206 h 1022778"/>
                          <a:gd name="connsiteX10" fmla="*/ 964829 w 1379466"/>
                          <a:gd name="connsiteY10" fmla="*/ 538024 h 1022778"/>
                          <a:gd name="connsiteX11" fmla="*/ 976619 w 1379466"/>
                          <a:gd name="connsiteY11" fmla="*/ 546698 h 1022778"/>
                          <a:gd name="connsiteX12" fmla="*/ 987306 w 1379466"/>
                          <a:gd name="connsiteY12" fmla="*/ 554893 h 1022778"/>
                          <a:gd name="connsiteX13" fmla="*/ 988216 w 1379466"/>
                          <a:gd name="connsiteY13" fmla="*/ 555612 h 1022778"/>
                          <a:gd name="connsiteX14" fmla="*/ 997849 w 1379466"/>
                          <a:gd name="connsiteY14" fmla="*/ 563328 h 1022778"/>
                          <a:gd name="connsiteX15" fmla="*/ 1002162 w 1379466"/>
                          <a:gd name="connsiteY15" fmla="*/ 566922 h 1022778"/>
                          <a:gd name="connsiteX16" fmla="*/ 1010885 w 1379466"/>
                          <a:gd name="connsiteY16" fmla="*/ 574350 h 1022778"/>
                          <a:gd name="connsiteX17" fmla="*/ 1044288 w 1379466"/>
                          <a:gd name="connsiteY17" fmla="*/ 605358 h 1022778"/>
                          <a:gd name="connsiteX18" fmla="*/ 1049081 w 1379466"/>
                          <a:gd name="connsiteY18" fmla="*/ 610246 h 1022778"/>
                          <a:gd name="connsiteX19" fmla="*/ 1055982 w 1379466"/>
                          <a:gd name="connsiteY19" fmla="*/ 617435 h 1022778"/>
                          <a:gd name="connsiteX20" fmla="*/ 1060343 w 1379466"/>
                          <a:gd name="connsiteY20" fmla="*/ 622035 h 1022778"/>
                          <a:gd name="connsiteX21" fmla="*/ 1067819 w 1379466"/>
                          <a:gd name="connsiteY21" fmla="*/ 630278 h 1022778"/>
                          <a:gd name="connsiteX22" fmla="*/ 1070503 w 1379466"/>
                          <a:gd name="connsiteY22" fmla="*/ 633202 h 1022778"/>
                          <a:gd name="connsiteX23" fmla="*/ 1189260 w 1379466"/>
                          <a:gd name="connsiteY23" fmla="*/ 821641 h 1022778"/>
                          <a:gd name="connsiteX24" fmla="*/ 1210778 w 1379466"/>
                          <a:gd name="connsiteY24" fmla="*/ 876994 h 1022778"/>
                          <a:gd name="connsiteX25" fmla="*/ 1357954 w 1379466"/>
                          <a:gd name="connsiteY25" fmla="*/ 987699 h 1022778"/>
                          <a:gd name="connsiteX26" fmla="*/ 1361405 w 1379466"/>
                          <a:gd name="connsiteY26" fmla="*/ 981278 h 1022778"/>
                          <a:gd name="connsiteX27" fmla="*/ 1280029 w 1379466"/>
                          <a:gd name="connsiteY27" fmla="*/ 516458 h 1022778"/>
                          <a:gd name="connsiteX28" fmla="*/ 942544 w 1379466"/>
                          <a:gd name="connsiteY28" fmla="*/ 83699 h 1022778"/>
                          <a:gd name="connsiteX29" fmla="*/ 605970 w 1379466"/>
                          <a:gd name="connsiteY29" fmla="*/ 4049 h 1022778"/>
                          <a:gd name="connsiteX30" fmla="*/ 312241 w 1379466"/>
                          <a:gd name="connsiteY30" fmla="*/ 115233 h 1022778"/>
                          <a:gd name="connsiteX31" fmla="*/ 174602 w 1379466"/>
                          <a:gd name="connsiteY31" fmla="*/ 134451 h 1022778"/>
                          <a:gd name="connsiteX32" fmla="*/ 57043 w 1379466"/>
                          <a:gd name="connsiteY32" fmla="*/ 128029 h 1022778"/>
                          <a:gd name="connsiteX33" fmla="*/ 1115 w 1379466"/>
                          <a:gd name="connsiteY33" fmla="*/ 209213 h 102277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1379466" h="1022778">
                            <a:moveTo>
                              <a:pt x="1115" y="209213"/>
                            </a:moveTo>
                            <a:cubicBezTo>
                              <a:pt x="-10195" y="297011"/>
                              <a:pt x="66915" y="413324"/>
                              <a:pt x="125527" y="450322"/>
                            </a:cubicBezTo>
                            <a:cubicBezTo>
                              <a:pt x="147141" y="463932"/>
                              <a:pt x="169186" y="476201"/>
                              <a:pt x="191615" y="486984"/>
                            </a:cubicBezTo>
                            <a:cubicBezTo>
                              <a:pt x="298055" y="538215"/>
                              <a:pt x="413266" y="556523"/>
                              <a:pt x="532837" y="532896"/>
                            </a:cubicBezTo>
                            <a:cubicBezTo>
                              <a:pt x="656531" y="508502"/>
                              <a:pt x="747300" y="422957"/>
                              <a:pt x="876840" y="485690"/>
                            </a:cubicBezTo>
                            <a:cubicBezTo>
                              <a:pt x="881249" y="487799"/>
                              <a:pt x="885610" y="490003"/>
                              <a:pt x="889971" y="492208"/>
                            </a:cubicBezTo>
                            <a:cubicBezTo>
                              <a:pt x="894332" y="494460"/>
                              <a:pt x="898645" y="496761"/>
                              <a:pt x="902959" y="499109"/>
                            </a:cubicBezTo>
                            <a:cubicBezTo>
                              <a:pt x="911489" y="503806"/>
                              <a:pt x="919972" y="508694"/>
                              <a:pt x="928263" y="513774"/>
                            </a:cubicBezTo>
                            <a:cubicBezTo>
                              <a:pt x="932384" y="516314"/>
                              <a:pt x="936506" y="518950"/>
                              <a:pt x="940627" y="521585"/>
                            </a:cubicBezTo>
                            <a:cubicBezTo>
                              <a:pt x="944509" y="524078"/>
                              <a:pt x="948391" y="526666"/>
                              <a:pt x="952225" y="529206"/>
                            </a:cubicBezTo>
                            <a:cubicBezTo>
                              <a:pt x="956442" y="532081"/>
                              <a:pt x="960708" y="535052"/>
                              <a:pt x="964829" y="538024"/>
                            </a:cubicBezTo>
                            <a:cubicBezTo>
                              <a:pt x="968759" y="540851"/>
                              <a:pt x="972737" y="543727"/>
                              <a:pt x="976619" y="546698"/>
                            </a:cubicBezTo>
                            <a:cubicBezTo>
                              <a:pt x="980213" y="549382"/>
                              <a:pt x="983759" y="552161"/>
                              <a:pt x="987306" y="554893"/>
                            </a:cubicBezTo>
                            <a:cubicBezTo>
                              <a:pt x="987641" y="555133"/>
                              <a:pt x="987929" y="555372"/>
                              <a:pt x="988216" y="555612"/>
                            </a:cubicBezTo>
                            <a:cubicBezTo>
                              <a:pt x="991475" y="558200"/>
                              <a:pt x="994638" y="560740"/>
                              <a:pt x="997849" y="563328"/>
                            </a:cubicBezTo>
                            <a:cubicBezTo>
                              <a:pt x="999287" y="564478"/>
                              <a:pt x="1000725" y="565676"/>
                              <a:pt x="1002162" y="566922"/>
                            </a:cubicBezTo>
                            <a:cubicBezTo>
                              <a:pt x="1005086" y="569366"/>
                              <a:pt x="1008009" y="571858"/>
                              <a:pt x="1010885" y="574350"/>
                            </a:cubicBezTo>
                            <a:cubicBezTo>
                              <a:pt x="1022387" y="584223"/>
                              <a:pt x="1033505" y="594670"/>
                              <a:pt x="1044288" y="605358"/>
                            </a:cubicBezTo>
                            <a:cubicBezTo>
                              <a:pt x="1045917" y="606987"/>
                              <a:pt x="1047547" y="608569"/>
                              <a:pt x="1049081" y="610246"/>
                            </a:cubicBezTo>
                            <a:cubicBezTo>
                              <a:pt x="1051429" y="612642"/>
                              <a:pt x="1053729" y="614990"/>
                              <a:pt x="1055982" y="617435"/>
                            </a:cubicBezTo>
                            <a:cubicBezTo>
                              <a:pt x="1057467" y="618968"/>
                              <a:pt x="1058905" y="620454"/>
                              <a:pt x="1060343" y="622035"/>
                            </a:cubicBezTo>
                            <a:cubicBezTo>
                              <a:pt x="1062931" y="624719"/>
                              <a:pt x="1065423" y="627403"/>
                              <a:pt x="1067819" y="630278"/>
                            </a:cubicBezTo>
                            <a:cubicBezTo>
                              <a:pt x="1068730" y="631189"/>
                              <a:pt x="1069688" y="632243"/>
                              <a:pt x="1070503" y="633202"/>
                            </a:cubicBezTo>
                            <a:cubicBezTo>
                              <a:pt x="1120296" y="688938"/>
                              <a:pt x="1160601" y="753061"/>
                              <a:pt x="1189260" y="821641"/>
                            </a:cubicBezTo>
                            <a:cubicBezTo>
                              <a:pt x="1193861" y="832807"/>
                              <a:pt x="1201337" y="853223"/>
                              <a:pt x="1210778" y="876994"/>
                            </a:cubicBezTo>
                            <a:cubicBezTo>
                              <a:pt x="1244085" y="960239"/>
                              <a:pt x="1302841" y="1084028"/>
                              <a:pt x="1357954" y="987699"/>
                            </a:cubicBezTo>
                            <a:cubicBezTo>
                              <a:pt x="1359104" y="985687"/>
                              <a:pt x="1360302" y="983530"/>
                              <a:pt x="1361405" y="981278"/>
                            </a:cubicBezTo>
                            <a:cubicBezTo>
                              <a:pt x="1419250" y="869757"/>
                              <a:pt x="1323448" y="631093"/>
                              <a:pt x="1280029" y="516458"/>
                            </a:cubicBezTo>
                            <a:cubicBezTo>
                              <a:pt x="1216433" y="348770"/>
                              <a:pt x="1115791" y="158413"/>
                              <a:pt x="942544" y="83699"/>
                            </a:cubicBezTo>
                            <a:cubicBezTo>
                              <a:pt x="837446" y="38362"/>
                              <a:pt x="722044" y="-15265"/>
                              <a:pt x="605970" y="4049"/>
                            </a:cubicBezTo>
                            <a:cubicBezTo>
                              <a:pt x="500345" y="21637"/>
                              <a:pt x="415950" y="93859"/>
                              <a:pt x="312241" y="115233"/>
                            </a:cubicBezTo>
                            <a:cubicBezTo>
                              <a:pt x="266425" y="124722"/>
                              <a:pt x="221855" y="137087"/>
                              <a:pt x="174602" y="134451"/>
                            </a:cubicBezTo>
                            <a:cubicBezTo>
                              <a:pt x="138083" y="132343"/>
                              <a:pt x="91788" y="108907"/>
                              <a:pt x="57043" y="128029"/>
                            </a:cubicBezTo>
                            <a:cubicBezTo>
                              <a:pt x="22058" y="147247"/>
                              <a:pt x="5284" y="176241"/>
                              <a:pt x="1115" y="20921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272" name="任意多边形: 形状 271">
                        <a:extLst>
                          <a:ext uri="{FF2B5EF4-FFF2-40B4-BE49-F238E27FC236}">
                            <a16:creationId xmlns:a16="http://schemas.microsoft.com/office/drawing/2014/main" id="{5360AFC6-971F-0270-8DE7-7AE5FE2E02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04393" y="770913"/>
                        <a:ext cx="1359127" cy="813564"/>
                      </a:xfrm>
                      <a:custGeom>
                        <a:avLst/>
                        <a:gdLst>
                          <a:gd name="connsiteX0" fmla="*/ 1115 w 1359127"/>
                          <a:gd name="connsiteY0" fmla="*/ 0 h 813564"/>
                          <a:gd name="connsiteX1" fmla="*/ 125527 w 1359127"/>
                          <a:gd name="connsiteY1" fmla="*/ 241108 h 813564"/>
                          <a:gd name="connsiteX2" fmla="*/ 191615 w 1359127"/>
                          <a:gd name="connsiteY2" fmla="*/ 277771 h 813564"/>
                          <a:gd name="connsiteX3" fmla="*/ 532837 w 1359127"/>
                          <a:gd name="connsiteY3" fmla="*/ 323682 h 813564"/>
                          <a:gd name="connsiteX4" fmla="*/ 876840 w 1359127"/>
                          <a:gd name="connsiteY4" fmla="*/ 276477 h 813564"/>
                          <a:gd name="connsiteX5" fmla="*/ 889971 w 1359127"/>
                          <a:gd name="connsiteY5" fmla="*/ 282994 h 813564"/>
                          <a:gd name="connsiteX6" fmla="*/ 902959 w 1359127"/>
                          <a:gd name="connsiteY6" fmla="*/ 289896 h 813564"/>
                          <a:gd name="connsiteX7" fmla="*/ 928263 w 1359127"/>
                          <a:gd name="connsiteY7" fmla="*/ 304560 h 813564"/>
                          <a:gd name="connsiteX8" fmla="*/ 940627 w 1359127"/>
                          <a:gd name="connsiteY8" fmla="*/ 312372 h 813564"/>
                          <a:gd name="connsiteX9" fmla="*/ 952225 w 1359127"/>
                          <a:gd name="connsiteY9" fmla="*/ 319992 h 813564"/>
                          <a:gd name="connsiteX10" fmla="*/ 964829 w 1359127"/>
                          <a:gd name="connsiteY10" fmla="*/ 328810 h 813564"/>
                          <a:gd name="connsiteX11" fmla="*/ 976619 w 1359127"/>
                          <a:gd name="connsiteY11" fmla="*/ 337485 h 813564"/>
                          <a:gd name="connsiteX12" fmla="*/ 987306 w 1359127"/>
                          <a:gd name="connsiteY12" fmla="*/ 345680 h 813564"/>
                          <a:gd name="connsiteX13" fmla="*/ 988216 w 1359127"/>
                          <a:gd name="connsiteY13" fmla="*/ 346399 h 813564"/>
                          <a:gd name="connsiteX14" fmla="*/ 997849 w 1359127"/>
                          <a:gd name="connsiteY14" fmla="*/ 354114 h 813564"/>
                          <a:gd name="connsiteX15" fmla="*/ 1002162 w 1359127"/>
                          <a:gd name="connsiteY15" fmla="*/ 357709 h 813564"/>
                          <a:gd name="connsiteX16" fmla="*/ 1010885 w 1359127"/>
                          <a:gd name="connsiteY16" fmla="*/ 365137 h 813564"/>
                          <a:gd name="connsiteX17" fmla="*/ 1044288 w 1359127"/>
                          <a:gd name="connsiteY17" fmla="*/ 396144 h 813564"/>
                          <a:gd name="connsiteX18" fmla="*/ 1049081 w 1359127"/>
                          <a:gd name="connsiteY18" fmla="*/ 401032 h 813564"/>
                          <a:gd name="connsiteX19" fmla="*/ 1055982 w 1359127"/>
                          <a:gd name="connsiteY19" fmla="*/ 408221 h 813564"/>
                          <a:gd name="connsiteX20" fmla="*/ 1060343 w 1359127"/>
                          <a:gd name="connsiteY20" fmla="*/ 412822 h 813564"/>
                          <a:gd name="connsiteX21" fmla="*/ 1067819 w 1359127"/>
                          <a:gd name="connsiteY21" fmla="*/ 421065 h 813564"/>
                          <a:gd name="connsiteX22" fmla="*/ 1070503 w 1359127"/>
                          <a:gd name="connsiteY22" fmla="*/ 423988 h 813564"/>
                          <a:gd name="connsiteX23" fmla="*/ 1189260 w 1359127"/>
                          <a:gd name="connsiteY23" fmla="*/ 612428 h 813564"/>
                          <a:gd name="connsiteX24" fmla="*/ 1210778 w 1359127"/>
                          <a:gd name="connsiteY24" fmla="*/ 667780 h 813564"/>
                          <a:gd name="connsiteX25" fmla="*/ 1357954 w 1359127"/>
                          <a:gd name="connsiteY25" fmla="*/ 778486 h 813564"/>
                          <a:gd name="connsiteX26" fmla="*/ 1338880 w 1359127"/>
                          <a:gd name="connsiteY26" fmla="*/ 703868 h 813564"/>
                          <a:gd name="connsiteX27" fmla="*/ 1278016 w 1359127"/>
                          <a:gd name="connsiteY27" fmla="*/ 525349 h 813564"/>
                          <a:gd name="connsiteX28" fmla="*/ 1132996 w 1359127"/>
                          <a:gd name="connsiteY28" fmla="*/ 290758 h 813564"/>
                          <a:gd name="connsiteX29" fmla="*/ 641339 w 1359127"/>
                          <a:gd name="connsiteY29" fmla="*/ 57078 h 813564"/>
                          <a:gd name="connsiteX30" fmla="*/ 1115 w 1359127"/>
                          <a:gd name="connsiteY30" fmla="*/ 0 h 81356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</a:cxnLst>
                        <a:rect l="l" t="t" r="r" b="b"/>
                        <a:pathLst>
                          <a:path w="1359127" h="813564">
                            <a:moveTo>
                              <a:pt x="1115" y="0"/>
                            </a:moveTo>
                            <a:cubicBezTo>
                              <a:pt x="-10195" y="87798"/>
                              <a:pt x="66915" y="204111"/>
                              <a:pt x="125527" y="241108"/>
                            </a:cubicBezTo>
                            <a:cubicBezTo>
                              <a:pt x="147141" y="254719"/>
                              <a:pt x="169186" y="266988"/>
                              <a:pt x="191615" y="277771"/>
                            </a:cubicBezTo>
                            <a:cubicBezTo>
                              <a:pt x="298055" y="329002"/>
                              <a:pt x="413266" y="347309"/>
                              <a:pt x="532837" y="323682"/>
                            </a:cubicBezTo>
                            <a:cubicBezTo>
                              <a:pt x="656531" y="299289"/>
                              <a:pt x="747300" y="213743"/>
                              <a:pt x="876840" y="276477"/>
                            </a:cubicBezTo>
                            <a:cubicBezTo>
                              <a:pt x="881249" y="278585"/>
                              <a:pt x="885610" y="280790"/>
                              <a:pt x="889971" y="282994"/>
                            </a:cubicBezTo>
                            <a:cubicBezTo>
                              <a:pt x="894332" y="285247"/>
                              <a:pt x="898645" y="287547"/>
                              <a:pt x="902959" y="289896"/>
                            </a:cubicBezTo>
                            <a:cubicBezTo>
                              <a:pt x="911489" y="294592"/>
                              <a:pt x="919972" y="299432"/>
                              <a:pt x="928263" y="304560"/>
                            </a:cubicBezTo>
                            <a:cubicBezTo>
                              <a:pt x="932384" y="307100"/>
                              <a:pt x="936506" y="309688"/>
                              <a:pt x="940627" y="312372"/>
                            </a:cubicBezTo>
                            <a:cubicBezTo>
                              <a:pt x="944509" y="314864"/>
                              <a:pt x="948343" y="317356"/>
                              <a:pt x="952225" y="319992"/>
                            </a:cubicBezTo>
                            <a:cubicBezTo>
                              <a:pt x="956442" y="322868"/>
                              <a:pt x="960708" y="325839"/>
                              <a:pt x="964829" y="328810"/>
                            </a:cubicBezTo>
                            <a:cubicBezTo>
                              <a:pt x="968855" y="331638"/>
                              <a:pt x="972737" y="334513"/>
                              <a:pt x="976619" y="337485"/>
                            </a:cubicBezTo>
                            <a:cubicBezTo>
                              <a:pt x="980213" y="340168"/>
                              <a:pt x="983759" y="342948"/>
                              <a:pt x="987306" y="345680"/>
                            </a:cubicBezTo>
                            <a:cubicBezTo>
                              <a:pt x="987641" y="345919"/>
                              <a:pt x="987929" y="346159"/>
                              <a:pt x="988216" y="346399"/>
                            </a:cubicBezTo>
                            <a:cubicBezTo>
                              <a:pt x="991427" y="348891"/>
                              <a:pt x="994638" y="351526"/>
                              <a:pt x="997849" y="354114"/>
                            </a:cubicBezTo>
                            <a:cubicBezTo>
                              <a:pt x="999287" y="355265"/>
                              <a:pt x="1000725" y="356463"/>
                              <a:pt x="1002162" y="357709"/>
                            </a:cubicBezTo>
                            <a:cubicBezTo>
                              <a:pt x="1005086" y="360057"/>
                              <a:pt x="1008009" y="362597"/>
                              <a:pt x="1010885" y="365137"/>
                            </a:cubicBezTo>
                            <a:cubicBezTo>
                              <a:pt x="1022387" y="375009"/>
                              <a:pt x="1033505" y="385457"/>
                              <a:pt x="1044288" y="396144"/>
                            </a:cubicBezTo>
                            <a:cubicBezTo>
                              <a:pt x="1045917" y="397774"/>
                              <a:pt x="1047547" y="399355"/>
                              <a:pt x="1049081" y="401032"/>
                            </a:cubicBezTo>
                            <a:cubicBezTo>
                              <a:pt x="1051429" y="403429"/>
                              <a:pt x="1053729" y="405777"/>
                              <a:pt x="1055982" y="408221"/>
                            </a:cubicBezTo>
                            <a:cubicBezTo>
                              <a:pt x="1057467" y="409755"/>
                              <a:pt x="1058905" y="411240"/>
                              <a:pt x="1060343" y="412822"/>
                            </a:cubicBezTo>
                            <a:cubicBezTo>
                              <a:pt x="1062931" y="415506"/>
                              <a:pt x="1065375" y="418189"/>
                              <a:pt x="1067819" y="421065"/>
                            </a:cubicBezTo>
                            <a:cubicBezTo>
                              <a:pt x="1068730" y="421976"/>
                              <a:pt x="1069688" y="423030"/>
                              <a:pt x="1070503" y="423988"/>
                            </a:cubicBezTo>
                            <a:cubicBezTo>
                              <a:pt x="1120296" y="479725"/>
                              <a:pt x="1160601" y="543848"/>
                              <a:pt x="1189260" y="612428"/>
                            </a:cubicBezTo>
                            <a:cubicBezTo>
                              <a:pt x="1193861" y="623594"/>
                              <a:pt x="1201337" y="644010"/>
                              <a:pt x="1210778" y="667780"/>
                            </a:cubicBezTo>
                            <a:cubicBezTo>
                              <a:pt x="1244085" y="751025"/>
                              <a:pt x="1302841" y="874814"/>
                              <a:pt x="1357954" y="778486"/>
                            </a:cubicBezTo>
                            <a:cubicBezTo>
                              <a:pt x="1363897" y="748342"/>
                              <a:pt x="1345685" y="731520"/>
                              <a:pt x="1338880" y="703868"/>
                            </a:cubicBezTo>
                            <a:cubicBezTo>
                              <a:pt x="1324742" y="646406"/>
                              <a:pt x="1304662" y="577634"/>
                              <a:pt x="1278016" y="525349"/>
                            </a:cubicBezTo>
                            <a:cubicBezTo>
                              <a:pt x="1236082" y="442966"/>
                              <a:pt x="1192471" y="362118"/>
                              <a:pt x="1132996" y="290758"/>
                            </a:cubicBezTo>
                            <a:cubicBezTo>
                              <a:pt x="1009639" y="142911"/>
                              <a:pt x="847462" y="11262"/>
                              <a:pt x="641339" y="57078"/>
                            </a:cubicBezTo>
                            <a:cubicBezTo>
                              <a:pt x="641243" y="57078"/>
                              <a:pt x="142157" y="181203"/>
                              <a:pt x="1115" y="0"/>
                            </a:cubicBezTo>
                            <a:close/>
                          </a:path>
                        </a:pathLst>
                      </a:custGeom>
                      <a:solidFill>
                        <a:srgbClr val="C1020B">
                          <a:alpha val="10000"/>
                        </a:srgbClr>
                      </a:solidFill>
                      <a:ln w="479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273" name="任意多边形: 形状 272">
                      <a:extLst>
                        <a:ext uri="{FF2B5EF4-FFF2-40B4-BE49-F238E27FC236}">
                          <a16:creationId xmlns:a16="http://schemas.microsoft.com/office/drawing/2014/main" id="{FBAF9E35-A283-2136-E7AD-D672B32D45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09344" y="1655792"/>
                      <a:ext cx="1338338" cy="619658"/>
                    </a:xfrm>
                    <a:custGeom>
                      <a:avLst/>
                      <a:gdLst>
                        <a:gd name="connsiteX0" fmla="*/ 15669 w 1338338"/>
                        <a:gd name="connsiteY0" fmla="*/ 405442 h 619658"/>
                        <a:gd name="connsiteX1" fmla="*/ 243742 w 1338338"/>
                        <a:gd name="connsiteY1" fmla="*/ 604616 h 619658"/>
                        <a:gd name="connsiteX2" fmla="*/ 835706 w 1338338"/>
                        <a:gd name="connsiteY2" fmla="*/ 521515 h 619658"/>
                        <a:gd name="connsiteX3" fmla="*/ 1251978 w 1338338"/>
                        <a:gd name="connsiteY3" fmla="*/ 228456 h 619658"/>
                        <a:gd name="connsiteX4" fmla="*/ 1338338 w 1338338"/>
                        <a:gd name="connsiteY4" fmla="*/ 1390 h 619658"/>
                        <a:gd name="connsiteX5" fmla="*/ 1331485 w 1338338"/>
                        <a:gd name="connsiteY5" fmla="*/ 0 h 619658"/>
                        <a:gd name="connsiteX6" fmla="*/ 207943 w 1338338"/>
                        <a:gd name="connsiteY6" fmla="*/ 426433 h 619658"/>
                        <a:gd name="connsiteX7" fmla="*/ 10973 w 1338338"/>
                        <a:gd name="connsiteY7" fmla="*/ 216331 h 619658"/>
                        <a:gd name="connsiteX8" fmla="*/ 15669 w 1338338"/>
                        <a:gd name="connsiteY8" fmla="*/ 405442 h 6196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38338" h="619658">
                          <a:moveTo>
                            <a:pt x="15669" y="405442"/>
                          </a:moveTo>
                          <a:cubicBezTo>
                            <a:pt x="54680" y="519933"/>
                            <a:pt x="139938" y="579408"/>
                            <a:pt x="243742" y="604616"/>
                          </a:cubicBezTo>
                          <a:cubicBezTo>
                            <a:pt x="436159" y="651247"/>
                            <a:pt x="692316" y="579839"/>
                            <a:pt x="835706" y="521515"/>
                          </a:cubicBezTo>
                          <a:cubicBezTo>
                            <a:pt x="836856" y="521083"/>
                            <a:pt x="1044369" y="456721"/>
                            <a:pt x="1251978" y="228456"/>
                          </a:cubicBezTo>
                          <a:cubicBezTo>
                            <a:pt x="1251978" y="228456"/>
                            <a:pt x="1322140" y="150723"/>
                            <a:pt x="1338338" y="1390"/>
                          </a:cubicBezTo>
                          <a:lnTo>
                            <a:pt x="1331485" y="0"/>
                          </a:lnTo>
                          <a:cubicBezTo>
                            <a:pt x="1331485" y="0"/>
                            <a:pt x="915836" y="714363"/>
                            <a:pt x="207943" y="426433"/>
                          </a:cubicBezTo>
                          <a:cubicBezTo>
                            <a:pt x="140225" y="398876"/>
                            <a:pt x="62539" y="322244"/>
                            <a:pt x="10973" y="216331"/>
                          </a:cubicBezTo>
                          <a:cubicBezTo>
                            <a:pt x="-3501" y="279640"/>
                            <a:pt x="-5322" y="343763"/>
                            <a:pt x="15669" y="405442"/>
                          </a:cubicBezTo>
                          <a:close/>
                        </a:path>
                      </a:pathLst>
                    </a:custGeom>
                    <a:solidFill>
                      <a:srgbClr val="C1020B">
                        <a:alpha val="10000"/>
                      </a:srgbClr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274" name="图形 7">
                    <a:extLst>
                      <a:ext uri="{FF2B5EF4-FFF2-40B4-BE49-F238E27FC236}">
                        <a16:creationId xmlns:a16="http://schemas.microsoft.com/office/drawing/2014/main" id="{4B2A9482-45B3-7A52-D4F1-8C774B6BFE19}"/>
                      </a:ext>
                    </a:extLst>
                  </p:cNvPr>
                  <p:cNvGrpSpPr/>
                  <p:nvPr/>
                </p:nvGrpSpPr>
                <p:grpSpPr>
                  <a:xfrm>
                    <a:off x="3028632" y="1355493"/>
                    <a:ext cx="285800" cy="285798"/>
                    <a:chOff x="3028632" y="1355493"/>
                    <a:chExt cx="285800" cy="285798"/>
                  </a:xfrm>
                </p:grpSpPr>
                <p:sp>
                  <p:nvSpPr>
                    <p:cNvPr id="275" name="任意多边形: 形状 274">
                      <a:extLst>
                        <a:ext uri="{FF2B5EF4-FFF2-40B4-BE49-F238E27FC236}">
                          <a16:creationId xmlns:a16="http://schemas.microsoft.com/office/drawing/2014/main" id="{AAC83B03-89C6-8951-02D5-A73EFCE5CB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28632" y="1355493"/>
                      <a:ext cx="285800" cy="285798"/>
                    </a:xfrm>
                    <a:custGeom>
                      <a:avLst/>
                      <a:gdLst>
                        <a:gd name="connsiteX0" fmla="*/ 2930 w 285800"/>
                        <a:gd name="connsiteY0" fmla="*/ 114208 h 285798"/>
                        <a:gd name="connsiteX1" fmla="*/ 114210 w 285800"/>
                        <a:gd name="connsiteY1" fmla="*/ 282855 h 285798"/>
                        <a:gd name="connsiteX2" fmla="*/ 282857 w 285800"/>
                        <a:gd name="connsiteY2" fmla="*/ 171574 h 285798"/>
                        <a:gd name="connsiteX3" fmla="*/ 171576 w 285800"/>
                        <a:gd name="connsiteY3" fmla="*/ 2928 h 285798"/>
                        <a:gd name="connsiteX4" fmla="*/ 2930 w 285800"/>
                        <a:gd name="connsiteY4" fmla="*/ 114208 h 285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5800" h="285798">
                          <a:moveTo>
                            <a:pt x="2930" y="114208"/>
                          </a:moveTo>
                          <a:cubicBezTo>
                            <a:pt x="-12885" y="191511"/>
                            <a:pt x="36908" y="266992"/>
                            <a:pt x="114210" y="282855"/>
                          </a:cubicBezTo>
                          <a:cubicBezTo>
                            <a:pt x="191513" y="298718"/>
                            <a:pt x="266994" y="248876"/>
                            <a:pt x="282857" y="171574"/>
                          </a:cubicBezTo>
                          <a:cubicBezTo>
                            <a:pt x="298720" y="94272"/>
                            <a:pt x="248878" y="18791"/>
                            <a:pt x="171576" y="2928"/>
                          </a:cubicBezTo>
                          <a:cubicBezTo>
                            <a:pt x="94274" y="-12887"/>
                            <a:pt x="18793" y="36954"/>
                            <a:pt x="2930" y="114208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6" name="任意多边形: 形状 275">
                      <a:extLst>
                        <a:ext uri="{FF2B5EF4-FFF2-40B4-BE49-F238E27FC236}">
                          <a16:creationId xmlns:a16="http://schemas.microsoft.com/office/drawing/2014/main" id="{70F776F7-3043-4CC5-AFCB-D97C3B9F30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66936" y="1393842"/>
                      <a:ext cx="209130" cy="209130"/>
                    </a:xfrm>
                    <a:custGeom>
                      <a:avLst/>
                      <a:gdLst>
                        <a:gd name="connsiteX0" fmla="*/ 2151 w 209130"/>
                        <a:gd name="connsiteY0" fmla="*/ 83574 h 209130"/>
                        <a:gd name="connsiteX1" fmla="*/ 83574 w 209130"/>
                        <a:gd name="connsiteY1" fmla="*/ 206980 h 209130"/>
                        <a:gd name="connsiteX2" fmla="*/ 206980 w 209130"/>
                        <a:gd name="connsiteY2" fmla="*/ 125556 h 209130"/>
                        <a:gd name="connsiteX3" fmla="*/ 125556 w 209130"/>
                        <a:gd name="connsiteY3" fmla="*/ 2151 h 209130"/>
                        <a:gd name="connsiteX4" fmla="*/ 2151 w 209130"/>
                        <a:gd name="connsiteY4" fmla="*/ 83574 h 209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9130" h="209130">
                          <a:moveTo>
                            <a:pt x="2151" y="83574"/>
                          </a:moveTo>
                          <a:cubicBezTo>
                            <a:pt x="-9447" y="140125"/>
                            <a:pt x="27023" y="195382"/>
                            <a:pt x="83574" y="206980"/>
                          </a:cubicBezTo>
                          <a:cubicBezTo>
                            <a:pt x="140125" y="218578"/>
                            <a:pt x="195382" y="182107"/>
                            <a:pt x="206980" y="125556"/>
                          </a:cubicBezTo>
                          <a:cubicBezTo>
                            <a:pt x="218578" y="69005"/>
                            <a:pt x="182107" y="13748"/>
                            <a:pt x="125556" y="2151"/>
                          </a:cubicBezTo>
                          <a:cubicBezTo>
                            <a:pt x="69005" y="-9447"/>
                            <a:pt x="13748" y="27023"/>
                            <a:pt x="2151" y="83574"/>
                          </a:cubicBezTo>
                          <a:close/>
                        </a:path>
                      </a:pathLst>
                    </a:custGeom>
                    <a:solidFill>
                      <a:srgbClr val="C1020B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63292577-FB84-2F1A-5A63-9490936EBE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03872" y="1430777"/>
                      <a:ext cx="135307" cy="135309"/>
                    </a:xfrm>
                    <a:custGeom>
                      <a:avLst/>
                      <a:gdLst>
                        <a:gd name="connsiteX0" fmla="*/ 1397 w 135307"/>
                        <a:gd name="connsiteY0" fmla="*/ 54068 h 135309"/>
                        <a:gd name="connsiteX1" fmla="*/ 54066 w 135307"/>
                        <a:gd name="connsiteY1" fmla="*/ 133910 h 135309"/>
                        <a:gd name="connsiteX2" fmla="*/ 133908 w 135307"/>
                        <a:gd name="connsiteY2" fmla="*/ 81241 h 135309"/>
                        <a:gd name="connsiteX3" fmla="*/ 81239 w 135307"/>
                        <a:gd name="connsiteY3" fmla="*/ 1399 h 135309"/>
                        <a:gd name="connsiteX4" fmla="*/ 1397 w 135307"/>
                        <a:gd name="connsiteY4" fmla="*/ 54068 h 1353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5307" h="135309">
                          <a:moveTo>
                            <a:pt x="1397" y="54068"/>
                          </a:moveTo>
                          <a:cubicBezTo>
                            <a:pt x="-6127" y="90682"/>
                            <a:pt x="17500" y="126386"/>
                            <a:pt x="54066" y="133910"/>
                          </a:cubicBezTo>
                          <a:cubicBezTo>
                            <a:pt x="90680" y="141434"/>
                            <a:pt x="126384" y="117856"/>
                            <a:pt x="133908" y="81241"/>
                          </a:cubicBezTo>
                          <a:cubicBezTo>
                            <a:pt x="141432" y="44675"/>
                            <a:pt x="117854" y="8923"/>
                            <a:pt x="81239" y="1399"/>
                          </a:cubicBezTo>
                          <a:cubicBezTo>
                            <a:pt x="44625" y="-6125"/>
                            <a:pt x="8873" y="17454"/>
                            <a:pt x="1397" y="54068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D1271E9E-47AE-56E5-AAAB-250083DEB8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87782" y="1389401"/>
                      <a:ext cx="78584" cy="78617"/>
                    </a:xfrm>
                    <a:custGeom>
                      <a:avLst/>
                      <a:gdLst>
                        <a:gd name="connsiteX0" fmla="*/ 809 w 78584"/>
                        <a:gd name="connsiteY0" fmla="*/ 31417 h 78617"/>
                        <a:gd name="connsiteX1" fmla="*/ 31385 w 78584"/>
                        <a:gd name="connsiteY1" fmla="*/ 77808 h 78617"/>
                        <a:gd name="connsiteX2" fmla="*/ 77776 w 78584"/>
                        <a:gd name="connsiteY2" fmla="*/ 47184 h 78617"/>
                        <a:gd name="connsiteX3" fmla="*/ 47200 w 78584"/>
                        <a:gd name="connsiteY3" fmla="*/ 793 h 78617"/>
                        <a:gd name="connsiteX4" fmla="*/ 809 w 78584"/>
                        <a:gd name="connsiteY4" fmla="*/ 31417 h 786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8584" h="78617">
                          <a:moveTo>
                            <a:pt x="809" y="31417"/>
                          </a:moveTo>
                          <a:cubicBezTo>
                            <a:pt x="-3552" y="52648"/>
                            <a:pt x="10154" y="73447"/>
                            <a:pt x="31385" y="77808"/>
                          </a:cubicBezTo>
                          <a:cubicBezTo>
                            <a:pt x="52663" y="82169"/>
                            <a:pt x="73415" y="68463"/>
                            <a:pt x="77776" y="47184"/>
                          </a:cubicBezTo>
                          <a:cubicBezTo>
                            <a:pt x="82137" y="25954"/>
                            <a:pt x="68431" y="5154"/>
                            <a:pt x="47200" y="793"/>
                          </a:cubicBezTo>
                          <a:cubicBezTo>
                            <a:pt x="25922" y="-3520"/>
                            <a:pt x="5170" y="10187"/>
                            <a:pt x="809" y="3141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BEB9AF86-7625-0BEB-F2E5-9C693455D6C0}"/>
                  </a:ext>
                </a:extLst>
              </p:cNvPr>
              <p:cNvSpPr/>
              <p:nvPr/>
            </p:nvSpPr>
            <p:spPr>
              <a:xfrm>
                <a:off x="3785328" y="348576"/>
                <a:ext cx="485800" cy="880688"/>
              </a:xfrm>
              <a:custGeom>
                <a:avLst/>
                <a:gdLst>
                  <a:gd name="connsiteX0" fmla="*/ 123396 w 485800"/>
                  <a:gd name="connsiteY0" fmla="*/ 84805 h 880688"/>
                  <a:gd name="connsiteX1" fmla="*/ 88171 w 485800"/>
                  <a:gd name="connsiteY1" fmla="*/ 152187 h 880688"/>
                  <a:gd name="connsiteX2" fmla="*/ 98235 w 485800"/>
                  <a:gd name="connsiteY2" fmla="*/ 233707 h 880688"/>
                  <a:gd name="connsiteX3" fmla="*/ 65311 w 485800"/>
                  <a:gd name="connsiteY3" fmla="*/ 400628 h 880688"/>
                  <a:gd name="connsiteX4" fmla="*/ 1092 w 485800"/>
                  <a:gd name="connsiteY4" fmla="*/ 496333 h 880688"/>
                  <a:gd name="connsiteX5" fmla="*/ 57020 w 485800"/>
                  <a:gd name="connsiteY5" fmla="*/ 575265 h 880688"/>
                  <a:gd name="connsiteX6" fmla="*/ 53042 w 485800"/>
                  <a:gd name="connsiteY6" fmla="*/ 727857 h 880688"/>
                  <a:gd name="connsiteX7" fmla="*/ 124642 w 485800"/>
                  <a:gd name="connsiteY7" fmla="*/ 880688 h 880688"/>
                  <a:gd name="connsiteX8" fmla="*/ 165377 w 485800"/>
                  <a:gd name="connsiteY8" fmla="*/ 372496 h 880688"/>
                  <a:gd name="connsiteX9" fmla="*/ 289838 w 485800"/>
                  <a:gd name="connsiteY9" fmla="*/ 178881 h 880688"/>
                  <a:gd name="connsiteX10" fmla="*/ 485801 w 485800"/>
                  <a:gd name="connsiteY10" fmla="*/ 46993 h 880688"/>
                  <a:gd name="connsiteX11" fmla="*/ 326931 w 485800"/>
                  <a:gd name="connsiteY11" fmla="*/ 1081 h 880688"/>
                  <a:gd name="connsiteX12" fmla="*/ 261035 w 485800"/>
                  <a:gd name="connsiteY12" fmla="*/ 39996 h 880688"/>
                  <a:gd name="connsiteX13" fmla="*/ 234628 w 485800"/>
                  <a:gd name="connsiteY13" fmla="*/ 112745 h 880688"/>
                  <a:gd name="connsiteX14" fmla="*/ 193749 w 485800"/>
                  <a:gd name="connsiteY14" fmla="*/ 75268 h 880688"/>
                  <a:gd name="connsiteX15" fmla="*/ 123396 w 485800"/>
                  <a:gd name="connsiteY15" fmla="*/ 84805 h 880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5800" h="880688">
                    <a:moveTo>
                      <a:pt x="123396" y="84805"/>
                    </a:moveTo>
                    <a:cubicBezTo>
                      <a:pt x="103603" y="101771"/>
                      <a:pt x="91622" y="126643"/>
                      <a:pt x="88171" y="152187"/>
                    </a:cubicBezTo>
                    <a:cubicBezTo>
                      <a:pt x="87069" y="160526"/>
                      <a:pt x="88746" y="233180"/>
                      <a:pt x="98235" y="233707"/>
                    </a:cubicBezTo>
                    <a:cubicBezTo>
                      <a:pt x="-11129" y="227812"/>
                      <a:pt x="35310" y="405612"/>
                      <a:pt x="65311" y="400628"/>
                    </a:cubicBezTo>
                    <a:cubicBezTo>
                      <a:pt x="17770" y="408536"/>
                      <a:pt x="-5474" y="449511"/>
                      <a:pt x="1092" y="496333"/>
                    </a:cubicBezTo>
                    <a:cubicBezTo>
                      <a:pt x="6076" y="531750"/>
                      <a:pt x="29176" y="555233"/>
                      <a:pt x="57020" y="575265"/>
                    </a:cubicBezTo>
                    <a:cubicBezTo>
                      <a:pt x="25630" y="610537"/>
                      <a:pt x="42691" y="687408"/>
                      <a:pt x="53042" y="727857"/>
                    </a:cubicBezTo>
                    <a:cubicBezTo>
                      <a:pt x="65886" y="778273"/>
                      <a:pt x="118411" y="833434"/>
                      <a:pt x="124642" y="880688"/>
                    </a:cubicBezTo>
                    <a:cubicBezTo>
                      <a:pt x="103842" y="722154"/>
                      <a:pt x="103555" y="521925"/>
                      <a:pt x="165377" y="372496"/>
                    </a:cubicBezTo>
                    <a:cubicBezTo>
                      <a:pt x="194755" y="301520"/>
                      <a:pt x="235779" y="233803"/>
                      <a:pt x="289838" y="178881"/>
                    </a:cubicBezTo>
                    <a:cubicBezTo>
                      <a:pt x="311020" y="157411"/>
                      <a:pt x="444394" y="52073"/>
                      <a:pt x="485801" y="46993"/>
                    </a:cubicBezTo>
                    <a:cubicBezTo>
                      <a:pt x="444202" y="21593"/>
                      <a:pt x="376533" y="-5820"/>
                      <a:pt x="326931" y="1081"/>
                    </a:cubicBezTo>
                    <a:cubicBezTo>
                      <a:pt x="300381" y="4771"/>
                      <a:pt x="276706" y="18094"/>
                      <a:pt x="261035" y="39996"/>
                    </a:cubicBezTo>
                    <a:cubicBezTo>
                      <a:pt x="253607" y="50396"/>
                      <a:pt x="227679" y="100764"/>
                      <a:pt x="234628" y="112745"/>
                    </a:cubicBezTo>
                    <a:cubicBezTo>
                      <a:pt x="224756" y="95780"/>
                      <a:pt x="211241" y="84086"/>
                      <a:pt x="193749" y="75268"/>
                    </a:cubicBezTo>
                    <a:cubicBezTo>
                      <a:pt x="169068" y="62856"/>
                      <a:pt x="144386" y="66834"/>
                      <a:pt x="123396" y="848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0A0B01A8-25B6-6F38-8F3C-5D20FC4A9DD7}"/>
                  </a:ext>
                </a:extLst>
              </p:cNvPr>
              <p:cNvSpPr/>
              <p:nvPr/>
            </p:nvSpPr>
            <p:spPr>
              <a:xfrm>
                <a:off x="2908204" y="348576"/>
                <a:ext cx="485800" cy="880688"/>
              </a:xfrm>
              <a:custGeom>
                <a:avLst/>
                <a:gdLst>
                  <a:gd name="connsiteX0" fmla="*/ 362405 w 485800"/>
                  <a:gd name="connsiteY0" fmla="*/ 84805 h 880688"/>
                  <a:gd name="connsiteX1" fmla="*/ 397630 w 485800"/>
                  <a:gd name="connsiteY1" fmla="*/ 152187 h 880688"/>
                  <a:gd name="connsiteX2" fmla="*/ 387566 w 485800"/>
                  <a:gd name="connsiteY2" fmla="*/ 233707 h 880688"/>
                  <a:gd name="connsiteX3" fmla="*/ 420490 w 485800"/>
                  <a:gd name="connsiteY3" fmla="*/ 400628 h 880688"/>
                  <a:gd name="connsiteX4" fmla="*/ 484709 w 485800"/>
                  <a:gd name="connsiteY4" fmla="*/ 496333 h 880688"/>
                  <a:gd name="connsiteX5" fmla="*/ 428781 w 485800"/>
                  <a:gd name="connsiteY5" fmla="*/ 575265 h 880688"/>
                  <a:gd name="connsiteX6" fmla="*/ 432759 w 485800"/>
                  <a:gd name="connsiteY6" fmla="*/ 727857 h 880688"/>
                  <a:gd name="connsiteX7" fmla="*/ 361159 w 485800"/>
                  <a:gd name="connsiteY7" fmla="*/ 880688 h 880688"/>
                  <a:gd name="connsiteX8" fmla="*/ 320423 w 485800"/>
                  <a:gd name="connsiteY8" fmla="*/ 372496 h 880688"/>
                  <a:gd name="connsiteX9" fmla="*/ 195963 w 485800"/>
                  <a:gd name="connsiteY9" fmla="*/ 178881 h 880688"/>
                  <a:gd name="connsiteX10" fmla="*/ 0 w 485800"/>
                  <a:gd name="connsiteY10" fmla="*/ 46993 h 880688"/>
                  <a:gd name="connsiteX11" fmla="*/ 158870 w 485800"/>
                  <a:gd name="connsiteY11" fmla="*/ 1081 h 880688"/>
                  <a:gd name="connsiteX12" fmla="*/ 224766 w 485800"/>
                  <a:gd name="connsiteY12" fmla="*/ 39996 h 880688"/>
                  <a:gd name="connsiteX13" fmla="*/ 251172 w 485800"/>
                  <a:gd name="connsiteY13" fmla="*/ 112745 h 880688"/>
                  <a:gd name="connsiteX14" fmla="*/ 292052 w 485800"/>
                  <a:gd name="connsiteY14" fmla="*/ 75268 h 880688"/>
                  <a:gd name="connsiteX15" fmla="*/ 362405 w 485800"/>
                  <a:gd name="connsiteY15" fmla="*/ 84805 h 880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5800" h="880688">
                    <a:moveTo>
                      <a:pt x="362405" y="84805"/>
                    </a:moveTo>
                    <a:cubicBezTo>
                      <a:pt x="382198" y="101771"/>
                      <a:pt x="394179" y="126643"/>
                      <a:pt x="397630" y="152187"/>
                    </a:cubicBezTo>
                    <a:cubicBezTo>
                      <a:pt x="398732" y="160526"/>
                      <a:pt x="397055" y="233180"/>
                      <a:pt x="387566" y="233707"/>
                    </a:cubicBezTo>
                    <a:cubicBezTo>
                      <a:pt x="496977" y="227812"/>
                      <a:pt x="450491" y="405612"/>
                      <a:pt x="420490" y="400628"/>
                    </a:cubicBezTo>
                    <a:cubicBezTo>
                      <a:pt x="468031" y="408536"/>
                      <a:pt x="491274" y="449511"/>
                      <a:pt x="484709" y="496333"/>
                    </a:cubicBezTo>
                    <a:cubicBezTo>
                      <a:pt x="479725" y="531750"/>
                      <a:pt x="456625" y="555233"/>
                      <a:pt x="428781" y="575265"/>
                    </a:cubicBezTo>
                    <a:cubicBezTo>
                      <a:pt x="460171" y="610537"/>
                      <a:pt x="443110" y="687408"/>
                      <a:pt x="432759" y="727857"/>
                    </a:cubicBezTo>
                    <a:cubicBezTo>
                      <a:pt x="419915" y="778273"/>
                      <a:pt x="367389" y="833434"/>
                      <a:pt x="361159" y="880688"/>
                    </a:cubicBezTo>
                    <a:cubicBezTo>
                      <a:pt x="381959" y="722154"/>
                      <a:pt x="382246" y="521925"/>
                      <a:pt x="320423" y="372496"/>
                    </a:cubicBezTo>
                    <a:cubicBezTo>
                      <a:pt x="291094" y="301520"/>
                      <a:pt x="250022" y="233803"/>
                      <a:pt x="195963" y="178881"/>
                    </a:cubicBezTo>
                    <a:cubicBezTo>
                      <a:pt x="174781" y="157411"/>
                      <a:pt x="41407" y="52073"/>
                      <a:pt x="0" y="46993"/>
                    </a:cubicBezTo>
                    <a:cubicBezTo>
                      <a:pt x="41599" y="21593"/>
                      <a:pt x="109268" y="-5820"/>
                      <a:pt x="158870" y="1081"/>
                    </a:cubicBezTo>
                    <a:cubicBezTo>
                      <a:pt x="185420" y="4771"/>
                      <a:pt x="209095" y="18094"/>
                      <a:pt x="224766" y="39996"/>
                    </a:cubicBezTo>
                    <a:cubicBezTo>
                      <a:pt x="232194" y="50396"/>
                      <a:pt x="258122" y="100764"/>
                      <a:pt x="251172" y="112745"/>
                    </a:cubicBezTo>
                    <a:cubicBezTo>
                      <a:pt x="260997" y="95780"/>
                      <a:pt x="274560" y="84086"/>
                      <a:pt x="292052" y="75268"/>
                    </a:cubicBezTo>
                    <a:cubicBezTo>
                      <a:pt x="316781" y="62856"/>
                      <a:pt x="341462" y="66834"/>
                      <a:pt x="362405" y="848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414B4B0-F367-0AEC-371A-1B4EBE53D94C}"/>
                  </a:ext>
                </a:extLst>
              </p:cNvPr>
              <p:cNvSpPr/>
              <p:nvPr/>
            </p:nvSpPr>
            <p:spPr>
              <a:xfrm>
                <a:off x="3269698" y="437886"/>
                <a:ext cx="619759" cy="1128718"/>
              </a:xfrm>
              <a:custGeom>
                <a:avLst/>
                <a:gdLst>
                  <a:gd name="connsiteX0" fmla="*/ 324689 w 619759"/>
                  <a:gd name="connsiteY0" fmla="*/ 1106865 h 1128718"/>
                  <a:gd name="connsiteX1" fmla="*/ 619760 w 619759"/>
                  <a:gd name="connsiteY1" fmla="*/ 887946 h 1128718"/>
                  <a:gd name="connsiteX2" fmla="*/ 395042 w 619759"/>
                  <a:gd name="connsiteY2" fmla="*/ 14473 h 1128718"/>
                  <a:gd name="connsiteX3" fmla="*/ 336957 w 619759"/>
                  <a:gd name="connsiteY3" fmla="*/ 6997 h 1128718"/>
                  <a:gd name="connsiteX4" fmla="*/ 337053 w 619759"/>
                  <a:gd name="connsiteY4" fmla="*/ 0 h 1128718"/>
                  <a:gd name="connsiteX5" fmla="*/ 309880 w 619759"/>
                  <a:gd name="connsiteY5" fmla="*/ 3498 h 1128718"/>
                  <a:gd name="connsiteX6" fmla="*/ 282707 w 619759"/>
                  <a:gd name="connsiteY6" fmla="*/ 0 h 1128718"/>
                  <a:gd name="connsiteX7" fmla="*/ 282803 w 619759"/>
                  <a:gd name="connsiteY7" fmla="*/ 6997 h 1128718"/>
                  <a:gd name="connsiteX8" fmla="*/ 224718 w 619759"/>
                  <a:gd name="connsiteY8" fmla="*/ 14473 h 1128718"/>
                  <a:gd name="connsiteX9" fmla="*/ 0 w 619759"/>
                  <a:gd name="connsiteY9" fmla="*/ 887946 h 1128718"/>
                  <a:gd name="connsiteX10" fmla="*/ 295071 w 619759"/>
                  <a:gd name="connsiteY10" fmla="*/ 1106865 h 1128718"/>
                  <a:gd name="connsiteX11" fmla="*/ 295311 w 619759"/>
                  <a:gd name="connsiteY11" fmla="*/ 1128719 h 1128718"/>
                  <a:gd name="connsiteX12" fmla="*/ 309928 w 619759"/>
                  <a:gd name="connsiteY12" fmla="*/ 1117888 h 1128718"/>
                  <a:gd name="connsiteX13" fmla="*/ 324545 w 619759"/>
                  <a:gd name="connsiteY13" fmla="*/ 1128719 h 1128718"/>
                  <a:gd name="connsiteX14" fmla="*/ 324689 w 619759"/>
                  <a:gd name="connsiteY14" fmla="*/ 1106865 h 112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9759" h="1128718">
                    <a:moveTo>
                      <a:pt x="324689" y="1106865"/>
                    </a:moveTo>
                    <a:lnTo>
                      <a:pt x="619760" y="887946"/>
                    </a:lnTo>
                    <a:cubicBezTo>
                      <a:pt x="391400" y="637875"/>
                      <a:pt x="395042" y="14473"/>
                      <a:pt x="395042" y="14473"/>
                    </a:cubicBezTo>
                    <a:lnTo>
                      <a:pt x="336957" y="6997"/>
                    </a:lnTo>
                    <a:lnTo>
                      <a:pt x="337053" y="0"/>
                    </a:lnTo>
                    <a:lnTo>
                      <a:pt x="309880" y="3498"/>
                    </a:lnTo>
                    <a:lnTo>
                      <a:pt x="282707" y="0"/>
                    </a:lnTo>
                    <a:lnTo>
                      <a:pt x="282803" y="6997"/>
                    </a:lnTo>
                    <a:lnTo>
                      <a:pt x="224718" y="14473"/>
                    </a:lnTo>
                    <a:cubicBezTo>
                      <a:pt x="224718" y="14473"/>
                      <a:pt x="228360" y="637875"/>
                      <a:pt x="0" y="887946"/>
                    </a:cubicBezTo>
                    <a:lnTo>
                      <a:pt x="295071" y="1106865"/>
                    </a:lnTo>
                    <a:lnTo>
                      <a:pt x="295311" y="1128719"/>
                    </a:lnTo>
                    <a:lnTo>
                      <a:pt x="309928" y="1117888"/>
                    </a:lnTo>
                    <a:lnTo>
                      <a:pt x="324545" y="1128719"/>
                    </a:lnTo>
                    <a:lnTo>
                      <a:pt x="324689" y="1106865"/>
                    </a:lnTo>
                    <a:close/>
                  </a:path>
                </a:pathLst>
              </a:custGeom>
              <a:solidFill>
                <a:srgbClr val="FFD918"/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82" name="图形 7">
                <a:extLst>
                  <a:ext uri="{FF2B5EF4-FFF2-40B4-BE49-F238E27FC236}">
                    <a16:creationId xmlns:a16="http://schemas.microsoft.com/office/drawing/2014/main" id="{B38174B3-9A45-98A2-7F1B-833F41C1214B}"/>
                  </a:ext>
                </a:extLst>
              </p:cNvPr>
              <p:cNvGrpSpPr/>
              <p:nvPr/>
            </p:nvGrpSpPr>
            <p:grpSpPr>
              <a:xfrm>
                <a:off x="3389653" y="1427384"/>
                <a:ext cx="386271" cy="363411"/>
                <a:chOff x="3389653" y="1427384"/>
                <a:chExt cx="386271" cy="363411"/>
              </a:xfrm>
            </p:grpSpPr>
            <p:grpSp>
              <p:nvGrpSpPr>
                <p:cNvPr id="283" name="图形 7">
                  <a:extLst>
                    <a:ext uri="{FF2B5EF4-FFF2-40B4-BE49-F238E27FC236}">
                      <a16:creationId xmlns:a16="http://schemas.microsoft.com/office/drawing/2014/main" id="{4E78EE0E-BC0C-E4F3-2206-65403A4430FF}"/>
                    </a:ext>
                  </a:extLst>
                </p:cNvPr>
                <p:cNvGrpSpPr/>
                <p:nvPr/>
              </p:nvGrpSpPr>
              <p:grpSpPr>
                <a:xfrm>
                  <a:off x="3389653" y="1427384"/>
                  <a:ext cx="386271" cy="363411"/>
                  <a:chOff x="3389653" y="1427384"/>
                  <a:chExt cx="386271" cy="363411"/>
                </a:xfrm>
              </p:grpSpPr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A8CCA2E4-3AB7-CD3C-9DBD-80BFF39AB95E}"/>
                      </a:ext>
                    </a:extLst>
                  </p:cNvPr>
                  <p:cNvSpPr/>
                  <p:nvPr/>
                </p:nvSpPr>
                <p:spPr>
                  <a:xfrm>
                    <a:off x="3389653" y="1427384"/>
                    <a:ext cx="386271" cy="363411"/>
                  </a:xfrm>
                  <a:custGeom>
                    <a:avLst/>
                    <a:gdLst>
                      <a:gd name="connsiteX0" fmla="*/ 386272 w 386271"/>
                      <a:gd name="connsiteY0" fmla="*/ 158151 h 363411"/>
                      <a:gd name="connsiteX1" fmla="*/ 307196 w 386271"/>
                      <a:gd name="connsiteY1" fmla="*/ 79075 h 363411"/>
                      <a:gd name="connsiteX2" fmla="*/ 271780 w 386271"/>
                      <a:gd name="connsiteY2" fmla="*/ 87462 h 363411"/>
                      <a:gd name="connsiteX3" fmla="*/ 272211 w 386271"/>
                      <a:gd name="connsiteY3" fmla="*/ 79075 h 363411"/>
                      <a:gd name="connsiteX4" fmla="*/ 193136 w 386271"/>
                      <a:gd name="connsiteY4" fmla="*/ 0 h 363411"/>
                      <a:gd name="connsiteX5" fmla="*/ 114060 w 386271"/>
                      <a:gd name="connsiteY5" fmla="*/ 79075 h 363411"/>
                      <a:gd name="connsiteX6" fmla="*/ 114492 w 386271"/>
                      <a:gd name="connsiteY6" fmla="*/ 87462 h 363411"/>
                      <a:gd name="connsiteX7" fmla="*/ 79075 w 386271"/>
                      <a:gd name="connsiteY7" fmla="*/ 79075 h 363411"/>
                      <a:gd name="connsiteX8" fmla="*/ 0 w 386271"/>
                      <a:gd name="connsiteY8" fmla="*/ 158151 h 363411"/>
                      <a:gd name="connsiteX9" fmla="*/ 57461 w 386271"/>
                      <a:gd name="connsiteY9" fmla="*/ 234207 h 363411"/>
                      <a:gd name="connsiteX10" fmla="*/ 39538 w 386271"/>
                      <a:gd name="connsiteY10" fmla="*/ 284336 h 363411"/>
                      <a:gd name="connsiteX11" fmla="*/ 118613 w 386271"/>
                      <a:gd name="connsiteY11" fmla="*/ 363412 h 363411"/>
                      <a:gd name="connsiteX12" fmla="*/ 193136 w 386271"/>
                      <a:gd name="connsiteY12" fmla="*/ 310839 h 363411"/>
                      <a:gd name="connsiteX13" fmla="*/ 267659 w 386271"/>
                      <a:gd name="connsiteY13" fmla="*/ 363412 h 363411"/>
                      <a:gd name="connsiteX14" fmla="*/ 346734 w 386271"/>
                      <a:gd name="connsiteY14" fmla="*/ 284336 h 363411"/>
                      <a:gd name="connsiteX15" fmla="*/ 328810 w 386271"/>
                      <a:gd name="connsiteY15" fmla="*/ 234207 h 363411"/>
                      <a:gd name="connsiteX16" fmla="*/ 386272 w 386271"/>
                      <a:gd name="connsiteY16" fmla="*/ 158151 h 36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86271" h="363411">
                        <a:moveTo>
                          <a:pt x="386272" y="158151"/>
                        </a:moveTo>
                        <a:cubicBezTo>
                          <a:pt x="386272" y="114492"/>
                          <a:pt x="350855" y="79075"/>
                          <a:pt x="307196" y="79075"/>
                        </a:cubicBezTo>
                        <a:cubicBezTo>
                          <a:pt x="294448" y="79075"/>
                          <a:pt x="282419" y="82095"/>
                          <a:pt x="271780" y="87462"/>
                        </a:cubicBezTo>
                        <a:cubicBezTo>
                          <a:pt x="272068" y="84683"/>
                          <a:pt x="272211" y="81903"/>
                          <a:pt x="272211" y="79075"/>
                        </a:cubicBezTo>
                        <a:cubicBezTo>
                          <a:pt x="272211" y="35416"/>
                          <a:pt x="236795" y="0"/>
                          <a:pt x="193136" y="0"/>
                        </a:cubicBezTo>
                        <a:cubicBezTo>
                          <a:pt x="149477" y="0"/>
                          <a:pt x="114060" y="35416"/>
                          <a:pt x="114060" y="79075"/>
                        </a:cubicBezTo>
                        <a:cubicBezTo>
                          <a:pt x="114060" y="81903"/>
                          <a:pt x="114204" y="84683"/>
                          <a:pt x="114492" y="87462"/>
                        </a:cubicBezTo>
                        <a:cubicBezTo>
                          <a:pt x="103852" y="82095"/>
                          <a:pt x="91823" y="79075"/>
                          <a:pt x="79075" y="79075"/>
                        </a:cubicBezTo>
                        <a:cubicBezTo>
                          <a:pt x="35416" y="79075"/>
                          <a:pt x="0" y="114492"/>
                          <a:pt x="0" y="158151"/>
                        </a:cubicBezTo>
                        <a:cubicBezTo>
                          <a:pt x="0" y="194334"/>
                          <a:pt x="24298" y="224814"/>
                          <a:pt x="57461" y="234207"/>
                        </a:cubicBezTo>
                        <a:cubicBezTo>
                          <a:pt x="46247" y="247866"/>
                          <a:pt x="39538" y="265310"/>
                          <a:pt x="39538" y="284336"/>
                        </a:cubicBezTo>
                        <a:cubicBezTo>
                          <a:pt x="39538" y="327995"/>
                          <a:pt x="74954" y="363412"/>
                          <a:pt x="118613" y="363412"/>
                        </a:cubicBezTo>
                        <a:cubicBezTo>
                          <a:pt x="152975" y="363412"/>
                          <a:pt x="182209" y="341462"/>
                          <a:pt x="193136" y="310839"/>
                        </a:cubicBezTo>
                        <a:cubicBezTo>
                          <a:pt x="204015" y="341510"/>
                          <a:pt x="233249" y="363412"/>
                          <a:pt x="267659" y="363412"/>
                        </a:cubicBezTo>
                        <a:cubicBezTo>
                          <a:pt x="311318" y="363412"/>
                          <a:pt x="346734" y="327995"/>
                          <a:pt x="346734" y="284336"/>
                        </a:cubicBezTo>
                        <a:cubicBezTo>
                          <a:pt x="346734" y="265310"/>
                          <a:pt x="339977" y="247818"/>
                          <a:pt x="328810" y="234207"/>
                        </a:cubicBezTo>
                        <a:cubicBezTo>
                          <a:pt x="361974" y="224814"/>
                          <a:pt x="386272" y="194334"/>
                          <a:pt x="386272" y="15815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F83D55C1-1AD3-619C-472B-3533BD2F8885}"/>
                      </a:ext>
                    </a:extLst>
                  </p:cNvPr>
                  <p:cNvSpPr/>
                  <p:nvPr/>
                </p:nvSpPr>
                <p:spPr>
                  <a:xfrm>
                    <a:off x="3412178" y="1448614"/>
                    <a:ext cx="341222" cy="320998"/>
                  </a:xfrm>
                  <a:custGeom>
                    <a:avLst/>
                    <a:gdLst>
                      <a:gd name="connsiteX0" fmla="*/ 341223 w 341222"/>
                      <a:gd name="connsiteY0" fmla="*/ 139700 h 320998"/>
                      <a:gd name="connsiteX1" fmla="*/ 271397 w 341222"/>
                      <a:gd name="connsiteY1" fmla="*/ 69826 h 320998"/>
                      <a:gd name="connsiteX2" fmla="*/ 240102 w 341222"/>
                      <a:gd name="connsiteY2" fmla="*/ 77254 h 320998"/>
                      <a:gd name="connsiteX3" fmla="*/ 240485 w 341222"/>
                      <a:gd name="connsiteY3" fmla="*/ 69826 h 320998"/>
                      <a:gd name="connsiteX4" fmla="*/ 170611 w 341222"/>
                      <a:gd name="connsiteY4" fmla="*/ 0 h 320998"/>
                      <a:gd name="connsiteX5" fmla="*/ 100785 w 341222"/>
                      <a:gd name="connsiteY5" fmla="*/ 69826 h 320998"/>
                      <a:gd name="connsiteX6" fmla="*/ 101169 w 341222"/>
                      <a:gd name="connsiteY6" fmla="*/ 77254 h 320998"/>
                      <a:gd name="connsiteX7" fmla="*/ 69874 w 341222"/>
                      <a:gd name="connsiteY7" fmla="*/ 69826 h 320998"/>
                      <a:gd name="connsiteX8" fmla="*/ 0 w 341222"/>
                      <a:gd name="connsiteY8" fmla="*/ 139700 h 320998"/>
                      <a:gd name="connsiteX9" fmla="*/ 50800 w 341222"/>
                      <a:gd name="connsiteY9" fmla="*/ 206890 h 320998"/>
                      <a:gd name="connsiteX10" fmla="*/ 34937 w 341222"/>
                      <a:gd name="connsiteY10" fmla="*/ 251172 h 320998"/>
                      <a:gd name="connsiteX11" fmla="*/ 104811 w 341222"/>
                      <a:gd name="connsiteY11" fmla="*/ 320999 h 320998"/>
                      <a:gd name="connsiteX12" fmla="*/ 170611 w 341222"/>
                      <a:gd name="connsiteY12" fmla="*/ 274560 h 320998"/>
                      <a:gd name="connsiteX13" fmla="*/ 236412 w 341222"/>
                      <a:gd name="connsiteY13" fmla="*/ 320999 h 320998"/>
                      <a:gd name="connsiteX14" fmla="*/ 306238 w 341222"/>
                      <a:gd name="connsiteY14" fmla="*/ 251172 h 320998"/>
                      <a:gd name="connsiteX15" fmla="*/ 290375 w 341222"/>
                      <a:gd name="connsiteY15" fmla="*/ 206890 h 320998"/>
                      <a:gd name="connsiteX16" fmla="*/ 341223 w 341222"/>
                      <a:gd name="connsiteY16" fmla="*/ 139700 h 320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41222" h="320998">
                        <a:moveTo>
                          <a:pt x="341223" y="139700"/>
                        </a:moveTo>
                        <a:cubicBezTo>
                          <a:pt x="341223" y="101121"/>
                          <a:pt x="309976" y="69826"/>
                          <a:pt x="271397" y="69826"/>
                        </a:cubicBezTo>
                        <a:cubicBezTo>
                          <a:pt x="260134" y="69826"/>
                          <a:pt x="249543" y="72510"/>
                          <a:pt x="240102" y="77254"/>
                        </a:cubicBezTo>
                        <a:cubicBezTo>
                          <a:pt x="240342" y="74810"/>
                          <a:pt x="240485" y="72366"/>
                          <a:pt x="240485" y="69826"/>
                        </a:cubicBezTo>
                        <a:cubicBezTo>
                          <a:pt x="240485" y="31247"/>
                          <a:pt x="209191" y="0"/>
                          <a:pt x="170611" y="0"/>
                        </a:cubicBezTo>
                        <a:cubicBezTo>
                          <a:pt x="132032" y="0"/>
                          <a:pt x="100785" y="31295"/>
                          <a:pt x="100785" y="69826"/>
                        </a:cubicBezTo>
                        <a:cubicBezTo>
                          <a:pt x="100785" y="72318"/>
                          <a:pt x="100929" y="74810"/>
                          <a:pt x="101169" y="77254"/>
                        </a:cubicBezTo>
                        <a:cubicBezTo>
                          <a:pt x="91776" y="72510"/>
                          <a:pt x="81136" y="69826"/>
                          <a:pt x="69874" y="69826"/>
                        </a:cubicBezTo>
                        <a:cubicBezTo>
                          <a:pt x="31295" y="69826"/>
                          <a:pt x="0" y="101121"/>
                          <a:pt x="0" y="139700"/>
                        </a:cubicBezTo>
                        <a:cubicBezTo>
                          <a:pt x="0" y="171666"/>
                          <a:pt x="21470" y="198551"/>
                          <a:pt x="50800" y="206890"/>
                        </a:cubicBezTo>
                        <a:cubicBezTo>
                          <a:pt x="40880" y="218919"/>
                          <a:pt x="34937" y="234351"/>
                          <a:pt x="34937" y="251172"/>
                        </a:cubicBezTo>
                        <a:cubicBezTo>
                          <a:pt x="34937" y="289752"/>
                          <a:pt x="66232" y="320999"/>
                          <a:pt x="104811" y="320999"/>
                        </a:cubicBezTo>
                        <a:cubicBezTo>
                          <a:pt x="135195" y="320999"/>
                          <a:pt x="161026" y="301637"/>
                          <a:pt x="170611" y="274560"/>
                        </a:cubicBezTo>
                        <a:cubicBezTo>
                          <a:pt x="180244" y="301637"/>
                          <a:pt x="206075" y="320999"/>
                          <a:pt x="236412" y="320999"/>
                        </a:cubicBezTo>
                        <a:cubicBezTo>
                          <a:pt x="274991" y="320999"/>
                          <a:pt x="306238" y="289704"/>
                          <a:pt x="306238" y="251172"/>
                        </a:cubicBezTo>
                        <a:cubicBezTo>
                          <a:pt x="306238" y="234351"/>
                          <a:pt x="300295" y="218919"/>
                          <a:pt x="290375" y="206890"/>
                        </a:cubicBezTo>
                        <a:cubicBezTo>
                          <a:pt x="319752" y="198551"/>
                          <a:pt x="341223" y="171618"/>
                          <a:pt x="341223" y="139700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80019923-FBA5-E7CA-3717-274903868FD6}"/>
                      </a:ext>
                    </a:extLst>
                  </p:cNvPr>
                  <p:cNvSpPr/>
                  <p:nvPr/>
                </p:nvSpPr>
                <p:spPr>
                  <a:xfrm>
                    <a:off x="3459767" y="1499510"/>
                    <a:ext cx="246044" cy="231523"/>
                  </a:xfrm>
                  <a:custGeom>
                    <a:avLst/>
                    <a:gdLst>
                      <a:gd name="connsiteX0" fmla="*/ 246045 w 246044"/>
                      <a:gd name="connsiteY0" fmla="*/ 100737 h 231523"/>
                      <a:gd name="connsiteX1" fmla="*/ 195676 w 246044"/>
                      <a:gd name="connsiteY1" fmla="*/ 50369 h 231523"/>
                      <a:gd name="connsiteX2" fmla="*/ 173103 w 246044"/>
                      <a:gd name="connsiteY2" fmla="*/ 55688 h 231523"/>
                      <a:gd name="connsiteX3" fmla="*/ 173391 w 246044"/>
                      <a:gd name="connsiteY3" fmla="*/ 50369 h 231523"/>
                      <a:gd name="connsiteX4" fmla="*/ 123022 w 246044"/>
                      <a:gd name="connsiteY4" fmla="*/ 0 h 231523"/>
                      <a:gd name="connsiteX5" fmla="*/ 72653 w 246044"/>
                      <a:gd name="connsiteY5" fmla="*/ 50369 h 231523"/>
                      <a:gd name="connsiteX6" fmla="*/ 72941 w 246044"/>
                      <a:gd name="connsiteY6" fmla="*/ 55688 h 231523"/>
                      <a:gd name="connsiteX7" fmla="*/ 50369 w 246044"/>
                      <a:gd name="connsiteY7" fmla="*/ 50369 h 231523"/>
                      <a:gd name="connsiteX8" fmla="*/ 0 w 246044"/>
                      <a:gd name="connsiteY8" fmla="*/ 100737 h 231523"/>
                      <a:gd name="connsiteX9" fmla="*/ 36614 w 246044"/>
                      <a:gd name="connsiteY9" fmla="*/ 149189 h 231523"/>
                      <a:gd name="connsiteX10" fmla="*/ 25160 w 246044"/>
                      <a:gd name="connsiteY10" fmla="*/ 181155 h 231523"/>
                      <a:gd name="connsiteX11" fmla="*/ 75529 w 246044"/>
                      <a:gd name="connsiteY11" fmla="*/ 231523 h 231523"/>
                      <a:gd name="connsiteX12" fmla="*/ 123022 w 246044"/>
                      <a:gd name="connsiteY12" fmla="*/ 198024 h 231523"/>
                      <a:gd name="connsiteX13" fmla="*/ 170467 w 246044"/>
                      <a:gd name="connsiteY13" fmla="*/ 231523 h 231523"/>
                      <a:gd name="connsiteX14" fmla="*/ 220836 w 246044"/>
                      <a:gd name="connsiteY14" fmla="*/ 181155 h 231523"/>
                      <a:gd name="connsiteX15" fmla="*/ 209382 w 246044"/>
                      <a:gd name="connsiteY15" fmla="*/ 149189 h 231523"/>
                      <a:gd name="connsiteX16" fmla="*/ 246045 w 246044"/>
                      <a:gd name="connsiteY16" fmla="*/ 100737 h 2315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6044" h="231523">
                        <a:moveTo>
                          <a:pt x="246045" y="100737"/>
                        </a:moveTo>
                        <a:cubicBezTo>
                          <a:pt x="246045" y="72941"/>
                          <a:pt x="223472" y="50369"/>
                          <a:pt x="195676" y="50369"/>
                        </a:cubicBezTo>
                        <a:cubicBezTo>
                          <a:pt x="187577" y="50369"/>
                          <a:pt x="179909" y="52286"/>
                          <a:pt x="173103" y="55688"/>
                        </a:cubicBezTo>
                        <a:cubicBezTo>
                          <a:pt x="173295" y="53915"/>
                          <a:pt x="173391" y="52142"/>
                          <a:pt x="173391" y="50369"/>
                        </a:cubicBezTo>
                        <a:cubicBezTo>
                          <a:pt x="173391" y="22524"/>
                          <a:pt x="150819" y="0"/>
                          <a:pt x="123022" y="0"/>
                        </a:cubicBezTo>
                        <a:cubicBezTo>
                          <a:pt x="95226" y="0"/>
                          <a:pt x="72653" y="22572"/>
                          <a:pt x="72653" y="50369"/>
                        </a:cubicBezTo>
                        <a:cubicBezTo>
                          <a:pt x="72653" y="52190"/>
                          <a:pt x="72749" y="53963"/>
                          <a:pt x="72941" y="55688"/>
                        </a:cubicBezTo>
                        <a:cubicBezTo>
                          <a:pt x="66136" y="52286"/>
                          <a:pt x="58516" y="50369"/>
                          <a:pt x="50369" y="50369"/>
                        </a:cubicBezTo>
                        <a:cubicBezTo>
                          <a:pt x="22524" y="50369"/>
                          <a:pt x="0" y="72941"/>
                          <a:pt x="0" y="100737"/>
                        </a:cubicBezTo>
                        <a:cubicBezTo>
                          <a:pt x="0" y="123789"/>
                          <a:pt x="15480" y="143198"/>
                          <a:pt x="36614" y="149189"/>
                        </a:cubicBezTo>
                        <a:cubicBezTo>
                          <a:pt x="29474" y="157911"/>
                          <a:pt x="25160" y="169030"/>
                          <a:pt x="25160" y="181155"/>
                        </a:cubicBezTo>
                        <a:cubicBezTo>
                          <a:pt x="25160" y="208999"/>
                          <a:pt x="47733" y="231523"/>
                          <a:pt x="75529" y="231523"/>
                        </a:cubicBezTo>
                        <a:cubicBezTo>
                          <a:pt x="97431" y="231523"/>
                          <a:pt x="116073" y="217529"/>
                          <a:pt x="123022" y="198024"/>
                        </a:cubicBezTo>
                        <a:cubicBezTo>
                          <a:pt x="129971" y="217529"/>
                          <a:pt x="148566" y="231523"/>
                          <a:pt x="170467" y="231523"/>
                        </a:cubicBezTo>
                        <a:cubicBezTo>
                          <a:pt x="198264" y="231523"/>
                          <a:pt x="220836" y="208951"/>
                          <a:pt x="220836" y="181155"/>
                        </a:cubicBezTo>
                        <a:cubicBezTo>
                          <a:pt x="220836" y="169030"/>
                          <a:pt x="216523" y="157911"/>
                          <a:pt x="209382" y="149189"/>
                        </a:cubicBezTo>
                        <a:cubicBezTo>
                          <a:pt x="230565" y="143198"/>
                          <a:pt x="246045" y="123789"/>
                          <a:pt x="246045" y="100737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BA14F7FE-8D8E-5275-8503-2904E210AAF6}"/>
                      </a:ext>
                    </a:extLst>
                  </p:cNvPr>
                  <p:cNvSpPr/>
                  <p:nvPr/>
                </p:nvSpPr>
                <p:spPr>
                  <a:xfrm>
                    <a:off x="3498346" y="1535885"/>
                    <a:ext cx="168790" cy="158773"/>
                  </a:xfrm>
                  <a:custGeom>
                    <a:avLst/>
                    <a:gdLst>
                      <a:gd name="connsiteX0" fmla="*/ 168790 w 168790"/>
                      <a:gd name="connsiteY0" fmla="*/ 69107 h 158773"/>
                      <a:gd name="connsiteX1" fmla="*/ 134237 w 168790"/>
                      <a:gd name="connsiteY1" fmla="*/ 34554 h 158773"/>
                      <a:gd name="connsiteX2" fmla="*/ 118757 w 168790"/>
                      <a:gd name="connsiteY2" fmla="*/ 38244 h 158773"/>
                      <a:gd name="connsiteX3" fmla="*/ 118949 w 168790"/>
                      <a:gd name="connsiteY3" fmla="*/ 34554 h 158773"/>
                      <a:gd name="connsiteX4" fmla="*/ 84395 w 168790"/>
                      <a:gd name="connsiteY4" fmla="*/ 0 h 158773"/>
                      <a:gd name="connsiteX5" fmla="*/ 49841 w 168790"/>
                      <a:gd name="connsiteY5" fmla="*/ 34554 h 158773"/>
                      <a:gd name="connsiteX6" fmla="*/ 50033 w 168790"/>
                      <a:gd name="connsiteY6" fmla="*/ 38244 h 158773"/>
                      <a:gd name="connsiteX7" fmla="*/ 34554 w 168790"/>
                      <a:gd name="connsiteY7" fmla="*/ 34554 h 158773"/>
                      <a:gd name="connsiteX8" fmla="*/ 0 w 168790"/>
                      <a:gd name="connsiteY8" fmla="*/ 69107 h 158773"/>
                      <a:gd name="connsiteX9" fmla="*/ 25112 w 168790"/>
                      <a:gd name="connsiteY9" fmla="*/ 102319 h 158773"/>
                      <a:gd name="connsiteX10" fmla="*/ 17301 w 168790"/>
                      <a:gd name="connsiteY10" fmla="*/ 124220 h 158773"/>
                      <a:gd name="connsiteX11" fmla="*/ 51854 w 168790"/>
                      <a:gd name="connsiteY11" fmla="*/ 158774 h 158773"/>
                      <a:gd name="connsiteX12" fmla="*/ 84395 w 168790"/>
                      <a:gd name="connsiteY12" fmla="*/ 135818 h 158773"/>
                      <a:gd name="connsiteX13" fmla="*/ 116936 w 168790"/>
                      <a:gd name="connsiteY13" fmla="*/ 158774 h 158773"/>
                      <a:gd name="connsiteX14" fmla="*/ 151489 w 168790"/>
                      <a:gd name="connsiteY14" fmla="*/ 124220 h 158773"/>
                      <a:gd name="connsiteX15" fmla="*/ 143630 w 168790"/>
                      <a:gd name="connsiteY15" fmla="*/ 102319 h 158773"/>
                      <a:gd name="connsiteX16" fmla="*/ 168790 w 168790"/>
                      <a:gd name="connsiteY16" fmla="*/ 69107 h 158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8790" h="158773">
                        <a:moveTo>
                          <a:pt x="168790" y="69107"/>
                        </a:moveTo>
                        <a:cubicBezTo>
                          <a:pt x="168790" y="50033"/>
                          <a:pt x="153311" y="34554"/>
                          <a:pt x="134237" y="34554"/>
                        </a:cubicBezTo>
                        <a:cubicBezTo>
                          <a:pt x="128677" y="34554"/>
                          <a:pt x="123454" y="35895"/>
                          <a:pt x="118757" y="38244"/>
                        </a:cubicBezTo>
                        <a:cubicBezTo>
                          <a:pt x="118901" y="37046"/>
                          <a:pt x="118949" y="35800"/>
                          <a:pt x="118949" y="34554"/>
                        </a:cubicBezTo>
                        <a:cubicBezTo>
                          <a:pt x="118949" y="15480"/>
                          <a:pt x="103469" y="0"/>
                          <a:pt x="84395" y="0"/>
                        </a:cubicBezTo>
                        <a:cubicBezTo>
                          <a:pt x="65321" y="0"/>
                          <a:pt x="49841" y="15480"/>
                          <a:pt x="49841" y="34554"/>
                        </a:cubicBezTo>
                        <a:cubicBezTo>
                          <a:pt x="49841" y="35800"/>
                          <a:pt x="49889" y="36998"/>
                          <a:pt x="50033" y="38244"/>
                        </a:cubicBezTo>
                        <a:cubicBezTo>
                          <a:pt x="45385" y="35895"/>
                          <a:pt x="40113" y="34554"/>
                          <a:pt x="34554" y="34554"/>
                        </a:cubicBezTo>
                        <a:cubicBezTo>
                          <a:pt x="15480" y="34554"/>
                          <a:pt x="0" y="50033"/>
                          <a:pt x="0" y="69107"/>
                        </a:cubicBezTo>
                        <a:cubicBezTo>
                          <a:pt x="0" y="84922"/>
                          <a:pt x="10591" y="98245"/>
                          <a:pt x="25112" y="102319"/>
                        </a:cubicBezTo>
                        <a:cubicBezTo>
                          <a:pt x="20224" y="108261"/>
                          <a:pt x="17301" y="115881"/>
                          <a:pt x="17301" y="124220"/>
                        </a:cubicBezTo>
                        <a:cubicBezTo>
                          <a:pt x="17301" y="143294"/>
                          <a:pt x="32780" y="158774"/>
                          <a:pt x="51854" y="158774"/>
                        </a:cubicBezTo>
                        <a:cubicBezTo>
                          <a:pt x="66855" y="158774"/>
                          <a:pt x="79651" y="149189"/>
                          <a:pt x="84395" y="135818"/>
                        </a:cubicBezTo>
                        <a:cubicBezTo>
                          <a:pt x="89140" y="149189"/>
                          <a:pt x="101935" y="158774"/>
                          <a:pt x="116936" y="158774"/>
                        </a:cubicBezTo>
                        <a:cubicBezTo>
                          <a:pt x="136010" y="158774"/>
                          <a:pt x="151489" y="143294"/>
                          <a:pt x="151489" y="124220"/>
                        </a:cubicBezTo>
                        <a:cubicBezTo>
                          <a:pt x="151489" y="115929"/>
                          <a:pt x="148566" y="108261"/>
                          <a:pt x="143630" y="102319"/>
                        </a:cubicBezTo>
                        <a:cubicBezTo>
                          <a:pt x="158199" y="98197"/>
                          <a:pt x="168790" y="84922"/>
                          <a:pt x="168790" y="6910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1FA3824E-7A18-B0F9-5D3B-9CA2359622B3}"/>
                      </a:ext>
                    </a:extLst>
                  </p:cNvPr>
                  <p:cNvSpPr/>
                  <p:nvPr/>
                </p:nvSpPr>
                <p:spPr>
                  <a:xfrm>
                    <a:off x="3526047" y="1561860"/>
                    <a:ext cx="113485" cy="106775"/>
                  </a:xfrm>
                  <a:custGeom>
                    <a:avLst/>
                    <a:gdLst>
                      <a:gd name="connsiteX0" fmla="*/ 113485 w 113485"/>
                      <a:gd name="connsiteY0" fmla="*/ 46487 h 106775"/>
                      <a:gd name="connsiteX1" fmla="*/ 90242 w 113485"/>
                      <a:gd name="connsiteY1" fmla="*/ 23243 h 106775"/>
                      <a:gd name="connsiteX2" fmla="*/ 79842 w 113485"/>
                      <a:gd name="connsiteY2" fmla="*/ 25688 h 106775"/>
                      <a:gd name="connsiteX3" fmla="*/ 79986 w 113485"/>
                      <a:gd name="connsiteY3" fmla="*/ 23243 h 106775"/>
                      <a:gd name="connsiteX4" fmla="*/ 56743 w 113485"/>
                      <a:gd name="connsiteY4" fmla="*/ 0 h 106775"/>
                      <a:gd name="connsiteX5" fmla="*/ 33499 w 113485"/>
                      <a:gd name="connsiteY5" fmla="*/ 23243 h 106775"/>
                      <a:gd name="connsiteX6" fmla="*/ 33643 w 113485"/>
                      <a:gd name="connsiteY6" fmla="*/ 25688 h 106775"/>
                      <a:gd name="connsiteX7" fmla="*/ 23243 w 113485"/>
                      <a:gd name="connsiteY7" fmla="*/ 23243 h 106775"/>
                      <a:gd name="connsiteX8" fmla="*/ 0 w 113485"/>
                      <a:gd name="connsiteY8" fmla="*/ 46487 h 106775"/>
                      <a:gd name="connsiteX9" fmla="*/ 16917 w 113485"/>
                      <a:gd name="connsiteY9" fmla="*/ 68820 h 106775"/>
                      <a:gd name="connsiteX10" fmla="*/ 11646 w 113485"/>
                      <a:gd name="connsiteY10" fmla="*/ 83532 h 106775"/>
                      <a:gd name="connsiteX11" fmla="*/ 34889 w 113485"/>
                      <a:gd name="connsiteY11" fmla="*/ 106776 h 106775"/>
                      <a:gd name="connsiteX12" fmla="*/ 56791 w 113485"/>
                      <a:gd name="connsiteY12" fmla="*/ 91344 h 106775"/>
                      <a:gd name="connsiteX13" fmla="*/ 78692 w 113485"/>
                      <a:gd name="connsiteY13" fmla="*/ 106776 h 106775"/>
                      <a:gd name="connsiteX14" fmla="*/ 101935 w 113485"/>
                      <a:gd name="connsiteY14" fmla="*/ 83532 h 106775"/>
                      <a:gd name="connsiteX15" fmla="*/ 96664 w 113485"/>
                      <a:gd name="connsiteY15" fmla="*/ 68820 h 106775"/>
                      <a:gd name="connsiteX16" fmla="*/ 113485 w 113485"/>
                      <a:gd name="connsiteY16" fmla="*/ 46487 h 106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3485" h="106775">
                        <a:moveTo>
                          <a:pt x="113485" y="46487"/>
                        </a:moveTo>
                        <a:cubicBezTo>
                          <a:pt x="113485" y="33643"/>
                          <a:pt x="103086" y="23243"/>
                          <a:pt x="90242" y="23243"/>
                        </a:cubicBezTo>
                        <a:cubicBezTo>
                          <a:pt x="86504" y="23243"/>
                          <a:pt x="82957" y="24154"/>
                          <a:pt x="79842" y="25688"/>
                        </a:cubicBezTo>
                        <a:cubicBezTo>
                          <a:pt x="79938" y="24873"/>
                          <a:pt x="79986" y="24058"/>
                          <a:pt x="79986" y="23243"/>
                        </a:cubicBezTo>
                        <a:cubicBezTo>
                          <a:pt x="79986" y="10400"/>
                          <a:pt x="69586" y="0"/>
                          <a:pt x="56743" y="0"/>
                        </a:cubicBezTo>
                        <a:cubicBezTo>
                          <a:pt x="43899" y="0"/>
                          <a:pt x="33499" y="10400"/>
                          <a:pt x="33499" y="23243"/>
                        </a:cubicBezTo>
                        <a:cubicBezTo>
                          <a:pt x="33499" y="24058"/>
                          <a:pt x="33547" y="24921"/>
                          <a:pt x="33643" y="25688"/>
                        </a:cubicBezTo>
                        <a:cubicBezTo>
                          <a:pt x="30528" y="24106"/>
                          <a:pt x="26982" y="23243"/>
                          <a:pt x="23243" y="23243"/>
                        </a:cubicBezTo>
                        <a:cubicBezTo>
                          <a:pt x="10400" y="23243"/>
                          <a:pt x="0" y="33643"/>
                          <a:pt x="0" y="46487"/>
                        </a:cubicBezTo>
                        <a:cubicBezTo>
                          <a:pt x="0" y="57126"/>
                          <a:pt x="7141" y="66088"/>
                          <a:pt x="16917" y="68820"/>
                        </a:cubicBezTo>
                        <a:cubicBezTo>
                          <a:pt x="13611" y="72845"/>
                          <a:pt x="11646" y="77973"/>
                          <a:pt x="11646" y="83532"/>
                        </a:cubicBezTo>
                        <a:cubicBezTo>
                          <a:pt x="11646" y="96376"/>
                          <a:pt x="22045" y="106776"/>
                          <a:pt x="34889" y="106776"/>
                        </a:cubicBezTo>
                        <a:cubicBezTo>
                          <a:pt x="45001" y="106776"/>
                          <a:pt x="53580" y="100354"/>
                          <a:pt x="56791" y="91344"/>
                        </a:cubicBezTo>
                        <a:cubicBezTo>
                          <a:pt x="60001" y="100354"/>
                          <a:pt x="68580" y="106776"/>
                          <a:pt x="78692" y="106776"/>
                        </a:cubicBezTo>
                        <a:cubicBezTo>
                          <a:pt x="91536" y="106776"/>
                          <a:pt x="101935" y="96376"/>
                          <a:pt x="101935" y="83532"/>
                        </a:cubicBezTo>
                        <a:cubicBezTo>
                          <a:pt x="101935" y="77925"/>
                          <a:pt x="99971" y="72797"/>
                          <a:pt x="96664" y="68820"/>
                        </a:cubicBezTo>
                        <a:cubicBezTo>
                          <a:pt x="106345" y="66088"/>
                          <a:pt x="113485" y="57126"/>
                          <a:pt x="113485" y="46487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92C56AE5-65BC-9037-B471-64BF73B0A3BB}"/>
                    </a:ext>
                  </a:extLst>
                </p:cNvPr>
                <p:cNvSpPr/>
                <p:nvPr/>
              </p:nvSpPr>
              <p:spPr>
                <a:xfrm>
                  <a:off x="3563763" y="1598810"/>
                  <a:ext cx="38052" cy="38052"/>
                </a:xfrm>
                <a:custGeom>
                  <a:avLst/>
                  <a:gdLst>
                    <a:gd name="connsiteX0" fmla="*/ 38052 w 38052"/>
                    <a:gd name="connsiteY0" fmla="*/ 19026 h 38052"/>
                    <a:gd name="connsiteX1" fmla="*/ 19026 w 38052"/>
                    <a:gd name="connsiteY1" fmla="*/ 38052 h 38052"/>
                    <a:gd name="connsiteX2" fmla="*/ 0 w 38052"/>
                    <a:gd name="connsiteY2" fmla="*/ 19026 h 38052"/>
                    <a:gd name="connsiteX3" fmla="*/ 19026 w 38052"/>
                    <a:gd name="connsiteY3" fmla="*/ 0 h 38052"/>
                    <a:gd name="connsiteX4" fmla="*/ 38052 w 38052"/>
                    <a:gd name="connsiteY4" fmla="*/ 19026 h 3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2" h="38052">
                      <a:moveTo>
                        <a:pt x="38052" y="19026"/>
                      </a:moveTo>
                      <a:cubicBezTo>
                        <a:pt x="38052" y="29522"/>
                        <a:pt x="29522" y="38052"/>
                        <a:pt x="19026" y="38052"/>
                      </a:cubicBezTo>
                      <a:cubicBezTo>
                        <a:pt x="8531" y="38052"/>
                        <a:pt x="0" y="29522"/>
                        <a:pt x="0" y="19026"/>
                      </a:cubicBezTo>
                      <a:cubicBezTo>
                        <a:pt x="0" y="8531"/>
                        <a:pt x="8531" y="0"/>
                        <a:pt x="19026" y="0"/>
                      </a:cubicBezTo>
                      <a:cubicBezTo>
                        <a:pt x="29522" y="0"/>
                        <a:pt x="38052" y="8531"/>
                        <a:pt x="38052" y="19026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0" name="图形 7">
                <a:extLst>
                  <a:ext uri="{FF2B5EF4-FFF2-40B4-BE49-F238E27FC236}">
                    <a16:creationId xmlns:a16="http://schemas.microsoft.com/office/drawing/2014/main" id="{952B8F51-EEF8-F8AF-7765-8CFF1A053968}"/>
                  </a:ext>
                </a:extLst>
              </p:cNvPr>
              <p:cNvGrpSpPr/>
              <p:nvPr/>
            </p:nvGrpSpPr>
            <p:grpSpPr>
              <a:xfrm>
                <a:off x="3455118" y="1108158"/>
                <a:ext cx="255341" cy="240293"/>
                <a:chOff x="3455118" y="1108158"/>
                <a:chExt cx="255341" cy="240293"/>
              </a:xfrm>
            </p:grpSpPr>
            <p:grpSp>
              <p:nvGrpSpPr>
                <p:cNvPr id="291" name="图形 7">
                  <a:extLst>
                    <a:ext uri="{FF2B5EF4-FFF2-40B4-BE49-F238E27FC236}">
                      <a16:creationId xmlns:a16="http://schemas.microsoft.com/office/drawing/2014/main" id="{ECCDB110-0B56-60DC-66B4-8CF8FD955D1E}"/>
                    </a:ext>
                  </a:extLst>
                </p:cNvPr>
                <p:cNvGrpSpPr/>
                <p:nvPr/>
              </p:nvGrpSpPr>
              <p:grpSpPr>
                <a:xfrm>
                  <a:off x="3455118" y="1108158"/>
                  <a:ext cx="255341" cy="240293"/>
                  <a:chOff x="3455118" y="1108158"/>
                  <a:chExt cx="255341" cy="240293"/>
                </a:xfrm>
              </p:grpSpPr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F5FF01B6-4CA0-2A42-6F86-848E16DEC46F}"/>
                      </a:ext>
                    </a:extLst>
                  </p:cNvPr>
                  <p:cNvSpPr/>
                  <p:nvPr/>
                </p:nvSpPr>
                <p:spPr>
                  <a:xfrm>
                    <a:off x="3455118" y="1108158"/>
                    <a:ext cx="255341" cy="240293"/>
                  </a:xfrm>
                  <a:custGeom>
                    <a:avLst/>
                    <a:gdLst>
                      <a:gd name="connsiteX0" fmla="*/ 255342 w 255341"/>
                      <a:gd name="connsiteY0" fmla="*/ 104571 h 240293"/>
                      <a:gd name="connsiteX1" fmla="*/ 203056 w 255341"/>
                      <a:gd name="connsiteY1" fmla="*/ 52286 h 240293"/>
                      <a:gd name="connsiteX2" fmla="*/ 179669 w 255341"/>
                      <a:gd name="connsiteY2" fmla="*/ 57845 h 240293"/>
                      <a:gd name="connsiteX3" fmla="*/ 179957 w 255341"/>
                      <a:gd name="connsiteY3" fmla="*/ 52286 h 240293"/>
                      <a:gd name="connsiteX4" fmla="*/ 127671 w 255341"/>
                      <a:gd name="connsiteY4" fmla="*/ 0 h 240293"/>
                      <a:gd name="connsiteX5" fmla="*/ 75385 w 255341"/>
                      <a:gd name="connsiteY5" fmla="*/ 52286 h 240293"/>
                      <a:gd name="connsiteX6" fmla="*/ 75673 w 255341"/>
                      <a:gd name="connsiteY6" fmla="*/ 57845 h 240293"/>
                      <a:gd name="connsiteX7" fmla="*/ 52286 w 255341"/>
                      <a:gd name="connsiteY7" fmla="*/ 52286 h 240293"/>
                      <a:gd name="connsiteX8" fmla="*/ 0 w 255341"/>
                      <a:gd name="connsiteY8" fmla="*/ 104571 h 240293"/>
                      <a:gd name="connsiteX9" fmla="*/ 38004 w 255341"/>
                      <a:gd name="connsiteY9" fmla="*/ 154844 h 240293"/>
                      <a:gd name="connsiteX10" fmla="*/ 26167 w 255341"/>
                      <a:gd name="connsiteY10" fmla="*/ 188008 h 240293"/>
                      <a:gd name="connsiteX11" fmla="*/ 78452 w 255341"/>
                      <a:gd name="connsiteY11" fmla="*/ 240294 h 240293"/>
                      <a:gd name="connsiteX12" fmla="*/ 127719 w 255341"/>
                      <a:gd name="connsiteY12" fmla="*/ 205548 h 240293"/>
                      <a:gd name="connsiteX13" fmla="*/ 176985 w 255341"/>
                      <a:gd name="connsiteY13" fmla="*/ 240294 h 240293"/>
                      <a:gd name="connsiteX14" fmla="*/ 229271 w 255341"/>
                      <a:gd name="connsiteY14" fmla="*/ 188008 h 240293"/>
                      <a:gd name="connsiteX15" fmla="*/ 217386 w 255341"/>
                      <a:gd name="connsiteY15" fmla="*/ 154844 h 240293"/>
                      <a:gd name="connsiteX16" fmla="*/ 255342 w 255341"/>
                      <a:gd name="connsiteY16" fmla="*/ 104571 h 240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5341" h="240293">
                        <a:moveTo>
                          <a:pt x="255342" y="104571"/>
                        </a:moveTo>
                        <a:cubicBezTo>
                          <a:pt x="255342" y="75721"/>
                          <a:pt x="231955" y="52286"/>
                          <a:pt x="203056" y="52286"/>
                        </a:cubicBezTo>
                        <a:cubicBezTo>
                          <a:pt x="194621" y="52286"/>
                          <a:pt x="186666" y="54299"/>
                          <a:pt x="179669" y="57845"/>
                        </a:cubicBezTo>
                        <a:cubicBezTo>
                          <a:pt x="179861" y="56024"/>
                          <a:pt x="179957" y="54155"/>
                          <a:pt x="179957" y="52286"/>
                        </a:cubicBezTo>
                        <a:cubicBezTo>
                          <a:pt x="179957" y="23435"/>
                          <a:pt x="156569" y="0"/>
                          <a:pt x="127671" y="0"/>
                        </a:cubicBezTo>
                        <a:cubicBezTo>
                          <a:pt x="98820" y="0"/>
                          <a:pt x="75385" y="23387"/>
                          <a:pt x="75385" y="52286"/>
                        </a:cubicBezTo>
                        <a:cubicBezTo>
                          <a:pt x="75385" y="54155"/>
                          <a:pt x="75481" y="56024"/>
                          <a:pt x="75673" y="57845"/>
                        </a:cubicBezTo>
                        <a:cubicBezTo>
                          <a:pt x="68628" y="54299"/>
                          <a:pt x="60672" y="52286"/>
                          <a:pt x="52286" y="52286"/>
                        </a:cubicBezTo>
                        <a:cubicBezTo>
                          <a:pt x="23435" y="52286"/>
                          <a:pt x="0" y="75673"/>
                          <a:pt x="0" y="104571"/>
                        </a:cubicBezTo>
                        <a:cubicBezTo>
                          <a:pt x="0" y="128486"/>
                          <a:pt x="16055" y="148614"/>
                          <a:pt x="38004" y="154844"/>
                        </a:cubicBezTo>
                        <a:cubicBezTo>
                          <a:pt x="30624" y="163854"/>
                          <a:pt x="26167" y="175404"/>
                          <a:pt x="26167" y="188008"/>
                        </a:cubicBezTo>
                        <a:cubicBezTo>
                          <a:pt x="26167" y="216859"/>
                          <a:pt x="49554" y="240294"/>
                          <a:pt x="78452" y="240294"/>
                        </a:cubicBezTo>
                        <a:cubicBezTo>
                          <a:pt x="101169" y="240294"/>
                          <a:pt x="120482" y="225772"/>
                          <a:pt x="127719" y="205548"/>
                        </a:cubicBezTo>
                        <a:cubicBezTo>
                          <a:pt x="134908" y="225820"/>
                          <a:pt x="154221" y="240294"/>
                          <a:pt x="176985" y="240294"/>
                        </a:cubicBezTo>
                        <a:cubicBezTo>
                          <a:pt x="205836" y="240294"/>
                          <a:pt x="229271" y="216906"/>
                          <a:pt x="229271" y="188008"/>
                        </a:cubicBezTo>
                        <a:cubicBezTo>
                          <a:pt x="229271" y="175404"/>
                          <a:pt x="224814" y="163902"/>
                          <a:pt x="217386" y="154844"/>
                        </a:cubicBezTo>
                        <a:cubicBezTo>
                          <a:pt x="239239" y="148614"/>
                          <a:pt x="255342" y="128486"/>
                          <a:pt x="255342" y="1045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A45952A6-5D6F-7627-EB60-276F9471D20A}"/>
                      </a:ext>
                    </a:extLst>
                  </p:cNvPr>
                  <p:cNvSpPr/>
                  <p:nvPr/>
                </p:nvSpPr>
                <p:spPr>
                  <a:xfrm>
                    <a:off x="3470119" y="1122248"/>
                    <a:ext cx="225437" cy="212161"/>
                  </a:xfrm>
                  <a:custGeom>
                    <a:avLst/>
                    <a:gdLst>
                      <a:gd name="connsiteX0" fmla="*/ 225437 w 225437"/>
                      <a:gd name="connsiteY0" fmla="*/ 92303 h 212161"/>
                      <a:gd name="connsiteX1" fmla="*/ 179286 w 225437"/>
                      <a:gd name="connsiteY1" fmla="*/ 46151 h 212161"/>
                      <a:gd name="connsiteX2" fmla="*/ 158630 w 225437"/>
                      <a:gd name="connsiteY2" fmla="*/ 51040 h 212161"/>
                      <a:gd name="connsiteX3" fmla="*/ 158870 w 225437"/>
                      <a:gd name="connsiteY3" fmla="*/ 46151 h 212161"/>
                      <a:gd name="connsiteX4" fmla="*/ 112719 w 225437"/>
                      <a:gd name="connsiteY4" fmla="*/ 0 h 212161"/>
                      <a:gd name="connsiteX5" fmla="*/ 66567 w 225437"/>
                      <a:gd name="connsiteY5" fmla="*/ 46151 h 212161"/>
                      <a:gd name="connsiteX6" fmla="*/ 66807 w 225437"/>
                      <a:gd name="connsiteY6" fmla="*/ 51040 h 212161"/>
                      <a:gd name="connsiteX7" fmla="*/ 46151 w 225437"/>
                      <a:gd name="connsiteY7" fmla="*/ 46151 h 212161"/>
                      <a:gd name="connsiteX8" fmla="*/ 0 w 225437"/>
                      <a:gd name="connsiteY8" fmla="*/ 92303 h 212161"/>
                      <a:gd name="connsiteX9" fmla="*/ 33547 w 225437"/>
                      <a:gd name="connsiteY9" fmla="*/ 136729 h 212161"/>
                      <a:gd name="connsiteX10" fmla="*/ 23052 w 225437"/>
                      <a:gd name="connsiteY10" fmla="*/ 166011 h 212161"/>
                      <a:gd name="connsiteX11" fmla="*/ 69203 w 225437"/>
                      <a:gd name="connsiteY11" fmla="*/ 212162 h 212161"/>
                      <a:gd name="connsiteX12" fmla="*/ 112719 w 225437"/>
                      <a:gd name="connsiteY12" fmla="*/ 181442 h 212161"/>
                      <a:gd name="connsiteX13" fmla="*/ 156234 w 225437"/>
                      <a:gd name="connsiteY13" fmla="*/ 212162 h 212161"/>
                      <a:gd name="connsiteX14" fmla="*/ 202385 w 225437"/>
                      <a:gd name="connsiteY14" fmla="*/ 166011 h 212161"/>
                      <a:gd name="connsiteX15" fmla="*/ 191890 w 225437"/>
                      <a:gd name="connsiteY15" fmla="*/ 136729 h 212161"/>
                      <a:gd name="connsiteX16" fmla="*/ 225437 w 225437"/>
                      <a:gd name="connsiteY16" fmla="*/ 92303 h 2121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25437" h="212161">
                        <a:moveTo>
                          <a:pt x="225437" y="92303"/>
                        </a:moveTo>
                        <a:cubicBezTo>
                          <a:pt x="225437" y="66807"/>
                          <a:pt x="204782" y="46151"/>
                          <a:pt x="179286" y="46151"/>
                        </a:cubicBezTo>
                        <a:cubicBezTo>
                          <a:pt x="171857" y="46151"/>
                          <a:pt x="164813" y="47925"/>
                          <a:pt x="158630" y="51040"/>
                        </a:cubicBezTo>
                        <a:cubicBezTo>
                          <a:pt x="158774" y="49410"/>
                          <a:pt x="158870" y="47781"/>
                          <a:pt x="158870" y="46151"/>
                        </a:cubicBezTo>
                        <a:cubicBezTo>
                          <a:pt x="158870" y="20655"/>
                          <a:pt x="138214" y="0"/>
                          <a:pt x="112719" y="0"/>
                        </a:cubicBezTo>
                        <a:cubicBezTo>
                          <a:pt x="87223" y="0"/>
                          <a:pt x="66567" y="20655"/>
                          <a:pt x="66567" y="46151"/>
                        </a:cubicBezTo>
                        <a:cubicBezTo>
                          <a:pt x="66567" y="47829"/>
                          <a:pt x="66663" y="49410"/>
                          <a:pt x="66807" y="51040"/>
                        </a:cubicBezTo>
                        <a:cubicBezTo>
                          <a:pt x="60577" y="47925"/>
                          <a:pt x="53580" y="46151"/>
                          <a:pt x="46151" y="46151"/>
                        </a:cubicBezTo>
                        <a:cubicBezTo>
                          <a:pt x="20656" y="46151"/>
                          <a:pt x="0" y="66807"/>
                          <a:pt x="0" y="92303"/>
                        </a:cubicBezTo>
                        <a:cubicBezTo>
                          <a:pt x="0" y="113437"/>
                          <a:pt x="14186" y="131217"/>
                          <a:pt x="33547" y="136729"/>
                        </a:cubicBezTo>
                        <a:cubicBezTo>
                          <a:pt x="26982" y="144684"/>
                          <a:pt x="23052" y="154892"/>
                          <a:pt x="23052" y="166011"/>
                        </a:cubicBezTo>
                        <a:cubicBezTo>
                          <a:pt x="23052" y="191506"/>
                          <a:pt x="43707" y="212162"/>
                          <a:pt x="69203" y="212162"/>
                        </a:cubicBezTo>
                        <a:cubicBezTo>
                          <a:pt x="89283" y="212162"/>
                          <a:pt x="106345" y="199366"/>
                          <a:pt x="112719" y="181442"/>
                        </a:cubicBezTo>
                        <a:cubicBezTo>
                          <a:pt x="119092" y="199318"/>
                          <a:pt x="136154" y="212162"/>
                          <a:pt x="156234" y="212162"/>
                        </a:cubicBezTo>
                        <a:cubicBezTo>
                          <a:pt x="181730" y="212162"/>
                          <a:pt x="202385" y="191506"/>
                          <a:pt x="202385" y="166011"/>
                        </a:cubicBezTo>
                        <a:cubicBezTo>
                          <a:pt x="202385" y="154892"/>
                          <a:pt x="198456" y="144684"/>
                          <a:pt x="191890" y="136729"/>
                        </a:cubicBezTo>
                        <a:cubicBezTo>
                          <a:pt x="211251" y="131217"/>
                          <a:pt x="225437" y="113437"/>
                          <a:pt x="225437" y="92303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F0B5B566-A8FC-DD5F-D58E-F35CA507A286}"/>
                      </a:ext>
                    </a:extLst>
                  </p:cNvPr>
                  <p:cNvSpPr/>
                  <p:nvPr/>
                </p:nvSpPr>
                <p:spPr>
                  <a:xfrm>
                    <a:off x="3501461" y="1155843"/>
                    <a:ext cx="162655" cy="153070"/>
                  </a:xfrm>
                  <a:custGeom>
                    <a:avLst/>
                    <a:gdLst>
                      <a:gd name="connsiteX0" fmla="*/ 162656 w 162655"/>
                      <a:gd name="connsiteY0" fmla="*/ 66615 h 153070"/>
                      <a:gd name="connsiteX1" fmla="*/ 129348 w 162655"/>
                      <a:gd name="connsiteY1" fmla="*/ 33308 h 153070"/>
                      <a:gd name="connsiteX2" fmla="*/ 114444 w 162655"/>
                      <a:gd name="connsiteY2" fmla="*/ 36854 h 153070"/>
                      <a:gd name="connsiteX3" fmla="*/ 114636 w 162655"/>
                      <a:gd name="connsiteY3" fmla="*/ 33308 h 153070"/>
                      <a:gd name="connsiteX4" fmla="*/ 81328 w 162655"/>
                      <a:gd name="connsiteY4" fmla="*/ 0 h 153070"/>
                      <a:gd name="connsiteX5" fmla="*/ 48020 w 162655"/>
                      <a:gd name="connsiteY5" fmla="*/ 33308 h 153070"/>
                      <a:gd name="connsiteX6" fmla="*/ 48212 w 162655"/>
                      <a:gd name="connsiteY6" fmla="*/ 36854 h 153070"/>
                      <a:gd name="connsiteX7" fmla="*/ 33308 w 162655"/>
                      <a:gd name="connsiteY7" fmla="*/ 33308 h 153070"/>
                      <a:gd name="connsiteX8" fmla="*/ 0 w 162655"/>
                      <a:gd name="connsiteY8" fmla="*/ 66615 h 153070"/>
                      <a:gd name="connsiteX9" fmla="*/ 24202 w 162655"/>
                      <a:gd name="connsiteY9" fmla="*/ 98629 h 153070"/>
                      <a:gd name="connsiteX10" fmla="*/ 16630 w 162655"/>
                      <a:gd name="connsiteY10" fmla="*/ 119763 h 153070"/>
                      <a:gd name="connsiteX11" fmla="*/ 49937 w 162655"/>
                      <a:gd name="connsiteY11" fmla="*/ 153071 h 153070"/>
                      <a:gd name="connsiteX12" fmla="*/ 81328 w 162655"/>
                      <a:gd name="connsiteY12" fmla="*/ 130930 h 153070"/>
                      <a:gd name="connsiteX13" fmla="*/ 112719 w 162655"/>
                      <a:gd name="connsiteY13" fmla="*/ 153071 h 153070"/>
                      <a:gd name="connsiteX14" fmla="*/ 146026 w 162655"/>
                      <a:gd name="connsiteY14" fmla="*/ 119763 h 153070"/>
                      <a:gd name="connsiteX15" fmla="*/ 138454 w 162655"/>
                      <a:gd name="connsiteY15" fmla="*/ 98629 h 153070"/>
                      <a:gd name="connsiteX16" fmla="*/ 162656 w 162655"/>
                      <a:gd name="connsiteY16" fmla="*/ 66615 h 153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2655" h="153070">
                        <a:moveTo>
                          <a:pt x="162656" y="66615"/>
                        </a:moveTo>
                        <a:cubicBezTo>
                          <a:pt x="162656" y="48212"/>
                          <a:pt x="147751" y="33308"/>
                          <a:pt x="129348" y="33308"/>
                        </a:cubicBezTo>
                        <a:cubicBezTo>
                          <a:pt x="123981" y="33308"/>
                          <a:pt x="118949" y="34602"/>
                          <a:pt x="114444" y="36854"/>
                        </a:cubicBezTo>
                        <a:cubicBezTo>
                          <a:pt x="114588" y="35704"/>
                          <a:pt x="114636" y="34506"/>
                          <a:pt x="114636" y="33308"/>
                        </a:cubicBezTo>
                        <a:cubicBezTo>
                          <a:pt x="114636" y="14905"/>
                          <a:pt x="99731" y="0"/>
                          <a:pt x="81328" y="0"/>
                        </a:cubicBezTo>
                        <a:cubicBezTo>
                          <a:pt x="62925" y="0"/>
                          <a:pt x="48020" y="14905"/>
                          <a:pt x="48020" y="33308"/>
                        </a:cubicBezTo>
                        <a:cubicBezTo>
                          <a:pt x="48020" y="34506"/>
                          <a:pt x="48068" y="35656"/>
                          <a:pt x="48212" y="36854"/>
                        </a:cubicBezTo>
                        <a:cubicBezTo>
                          <a:pt x="43707" y="34602"/>
                          <a:pt x="38675" y="33308"/>
                          <a:pt x="33308" y="33308"/>
                        </a:cubicBezTo>
                        <a:cubicBezTo>
                          <a:pt x="14905" y="33308"/>
                          <a:pt x="0" y="48212"/>
                          <a:pt x="0" y="66615"/>
                        </a:cubicBezTo>
                        <a:cubicBezTo>
                          <a:pt x="0" y="81855"/>
                          <a:pt x="10256" y="94699"/>
                          <a:pt x="24202" y="98629"/>
                        </a:cubicBezTo>
                        <a:cubicBezTo>
                          <a:pt x="19505" y="104380"/>
                          <a:pt x="16630" y="111712"/>
                          <a:pt x="16630" y="119763"/>
                        </a:cubicBezTo>
                        <a:cubicBezTo>
                          <a:pt x="16630" y="138167"/>
                          <a:pt x="31534" y="153071"/>
                          <a:pt x="49937" y="153071"/>
                        </a:cubicBezTo>
                        <a:cubicBezTo>
                          <a:pt x="64411" y="153071"/>
                          <a:pt x="76727" y="143822"/>
                          <a:pt x="81328" y="130930"/>
                        </a:cubicBezTo>
                        <a:cubicBezTo>
                          <a:pt x="85929" y="143822"/>
                          <a:pt x="98197" y="153071"/>
                          <a:pt x="112719" y="153071"/>
                        </a:cubicBezTo>
                        <a:cubicBezTo>
                          <a:pt x="131074" y="153071"/>
                          <a:pt x="146026" y="138167"/>
                          <a:pt x="146026" y="119763"/>
                        </a:cubicBezTo>
                        <a:cubicBezTo>
                          <a:pt x="146026" y="111760"/>
                          <a:pt x="143199" y="104380"/>
                          <a:pt x="138454" y="98629"/>
                        </a:cubicBezTo>
                        <a:cubicBezTo>
                          <a:pt x="152400" y="94699"/>
                          <a:pt x="162656" y="81855"/>
                          <a:pt x="162656" y="66615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49C74C40-5F1F-7BBF-8150-E180C31B0E11}"/>
                      </a:ext>
                    </a:extLst>
                  </p:cNvPr>
                  <p:cNvSpPr/>
                  <p:nvPr/>
                </p:nvSpPr>
                <p:spPr>
                  <a:xfrm>
                    <a:off x="3527197" y="1179949"/>
                    <a:ext cx="111376" cy="104858"/>
                  </a:xfrm>
                  <a:custGeom>
                    <a:avLst/>
                    <a:gdLst>
                      <a:gd name="connsiteX0" fmla="*/ 111377 w 111376"/>
                      <a:gd name="connsiteY0" fmla="*/ 45624 h 104858"/>
                      <a:gd name="connsiteX1" fmla="*/ 88565 w 111376"/>
                      <a:gd name="connsiteY1" fmla="*/ 22812 h 104858"/>
                      <a:gd name="connsiteX2" fmla="*/ 78357 w 111376"/>
                      <a:gd name="connsiteY2" fmla="*/ 25208 h 104858"/>
                      <a:gd name="connsiteX3" fmla="*/ 78500 w 111376"/>
                      <a:gd name="connsiteY3" fmla="*/ 22812 h 104858"/>
                      <a:gd name="connsiteX4" fmla="*/ 55688 w 111376"/>
                      <a:gd name="connsiteY4" fmla="*/ 0 h 104858"/>
                      <a:gd name="connsiteX5" fmla="*/ 32876 w 111376"/>
                      <a:gd name="connsiteY5" fmla="*/ 22812 h 104858"/>
                      <a:gd name="connsiteX6" fmla="*/ 33020 w 111376"/>
                      <a:gd name="connsiteY6" fmla="*/ 25208 h 104858"/>
                      <a:gd name="connsiteX7" fmla="*/ 22812 w 111376"/>
                      <a:gd name="connsiteY7" fmla="*/ 22812 h 104858"/>
                      <a:gd name="connsiteX8" fmla="*/ 0 w 111376"/>
                      <a:gd name="connsiteY8" fmla="*/ 45624 h 104858"/>
                      <a:gd name="connsiteX9" fmla="*/ 16582 w 111376"/>
                      <a:gd name="connsiteY9" fmla="*/ 67574 h 104858"/>
                      <a:gd name="connsiteX10" fmla="*/ 11406 w 111376"/>
                      <a:gd name="connsiteY10" fmla="*/ 82047 h 104858"/>
                      <a:gd name="connsiteX11" fmla="*/ 34218 w 111376"/>
                      <a:gd name="connsiteY11" fmla="*/ 104859 h 104858"/>
                      <a:gd name="connsiteX12" fmla="*/ 55736 w 111376"/>
                      <a:gd name="connsiteY12" fmla="*/ 89667 h 104858"/>
                      <a:gd name="connsiteX13" fmla="*/ 77254 w 111376"/>
                      <a:gd name="connsiteY13" fmla="*/ 104859 h 104858"/>
                      <a:gd name="connsiteX14" fmla="*/ 100066 w 111376"/>
                      <a:gd name="connsiteY14" fmla="*/ 82047 h 104858"/>
                      <a:gd name="connsiteX15" fmla="*/ 94891 w 111376"/>
                      <a:gd name="connsiteY15" fmla="*/ 67574 h 104858"/>
                      <a:gd name="connsiteX16" fmla="*/ 111377 w 111376"/>
                      <a:gd name="connsiteY16" fmla="*/ 45624 h 104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1376" h="104858">
                        <a:moveTo>
                          <a:pt x="111377" y="45624"/>
                        </a:moveTo>
                        <a:cubicBezTo>
                          <a:pt x="111377" y="33020"/>
                          <a:pt x="101169" y="22812"/>
                          <a:pt x="88565" y="22812"/>
                        </a:cubicBezTo>
                        <a:cubicBezTo>
                          <a:pt x="84874" y="22812"/>
                          <a:pt x="81424" y="23675"/>
                          <a:pt x="78357" y="25208"/>
                        </a:cubicBezTo>
                        <a:cubicBezTo>
                          <a:pt x="78452" y="24394"/>
                          <a:pt x="78500" y="23579"/>
                          <a:pt x="78500" y="22812"/>
                        </a:cubicBezTo>
                        <a:cubicBezTo>
                          <a:pt x="78500" y="10208"/>
                          <a:pt x="68292" y="0"/>
                          <a:pt x="55688" y="0"/>
                        </a:cubicBezTo>
                        <a:cubicBezTo>
                          <a:pt x="43084" y="0"/>
                          <a:pt x="32876" y="10208"/>
                          <a:pt x="32876" y="22812"/>
                        </a:cubicBezTo>
                        <a:cubicBezTo>
                          <a:pt x="32876" y="23627"/>
                          <a:pt x="32924" y="24441"/>
                          <a:pt x="33020" y="25208"/>
                        </a:cubicBezTo>
                        <a:cubicBezTo>
                          <a:pt x="29953" y="23675"/>
                          <a:pt x="26454" y="22812"/>
                          <a:pt x="22812" y="22812"/>
                        </a:cubicBezTo>
                        <a:cubicBezTo>
                          <a:pt x="10208" y="22812"/>
                          <a:pt x="0" y="33020"/>
                          <a:pt x="0" y="45624"/>
                        </a:cubicBezTo>
                        <a:cubicBezTo>
                          <a:pt x="0" y="56072"/>
                          <a:pt x="6997" y="64890"/>
                          <a:pt x="16582" y="67574"/>
                        </a:cubicBezTo>
                        <a:cubicBezTo>
                          <a:pt x="13323" y="71503"/>
                          <a:pt x="11406" y="76535"/>
                          <a:pt x="11406" y="82047"/>
                        </a:cubicBezTo>
                        <a:cubicBezTo>
                          <a:pt x="11406" y="94651"/>
                          <a:pt x="21614" y="104859"/>
                          <a:pt x="34218" y="104859"/>
                        </a:cubicBezTo>
                        <a:cubicBezTo>
                          <a:pt x="44139" y="104859"/>
                          <a:pt x="52573" y="98533"/>
                          <a:pt x="55736" y="89667"/>
                        </a:cubicBezTo>
                        <a:cubicBezTo>
                          <a:pt x="58899" y="98533"/>
                          <a:pt x="67334" y="104859"/>
                          <a:pt x="77254" y="104859"/>
                        </a:cubicBezTo>
                        <a:cubicBezTo>
                          <a:pt x="89858" y="104859"/>
                          <a:pt x="100066" y="94651"/>
                          <a:pt x="100066" y="82047"/>
                        </a:cubicBezTo>
                        <a:cubicBezTo>
                          <a:pt x="100066" y="76535"/>
                          <a:pt x="98149" y="71503"/>
                          <a:pt x="94891" y="67574"/>
                        </a:cubicBezTo>
                        <a:cubicBezTo>
                          <a:pt x="104332" y="64890"/>
                          <a:pt x="111377" y="56072"/>
                          <a:pt x="111377" y="4562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E837C94B-6534-FEBA-83CF-FF9143513790}"/>
                      </a:ext>
                    </a:extLst>
                  </p:cNvPr>
                  <p:cNvSpPr/>
                  <p:nvPr/>
                </p:nvSpPr>
                <p:spPr>
                  <a:xfrm>
                    <a:off x="3545312" y="1197106"/>
                    <a:ext cx="75002" cy="70592"/>
                  </a:xfrm>
                  <a:custGeom>
                    <a:avLst/>
                    <a:gdLst>
                      <a:gd name="connsiteX0" fmla="*/ 75002 w 75002"/>
                      <a:gd name="connsiteY0" fmla="*/ 30720 h 70592"/>
                      <a:gd name="connsiteX1" fmla="*/ 59666 w 75002"/>
                      <a:gd name="connsiteY1" fmla="*/ 15336 h 70592"/>
                      <a:gd name="connsiteX2" fmla="*/ 52765 w 75002"/>
                      <a:gd name="connsiteY2" fmla="*/ 16965 h 70592"/>
                      <a:gd name="connsiteX3" fmla="*/ 52861 w 75002"/>
                      <a:gd name="connsiteY3" fmla="*/ 15336 h 70592"/>
                      <a:gd name="connsiteX4" fmla="*/ 37525 w 75002"/>
                      <a:gd name="connsiteY4" fmla="*/ 0 h 70592"/>
                      <a:gd name="connsiteX5" fmla="*/ 22141 w 75002"/>
                      <a:gd name="connsiteY5" fmla="*/ 15336 h 70592"/>
                      <a:gd name="connsiteX6" fmla="*/ 22237 w 75002"/>
                      <a:gd name="connsiteY6" fmla="*/ 16965 h 70592"/>
                      <a:gd name="connsiteX7" fmla="*/ 15336 w 75002"/>
                      <a:gd name="connsiteY7" fmla="*/ 15336 h 70592"/>
                      <a:gd name="connsiteX8" fmla="*/ 0 w 75002"/>
                      <a:gd name="connsiteY8" fmla="*/ 30720 h 70592"/>
                      <a:gd name="connsiteX9" fmla="*/ 11166 w 75002"/>
                      <a:gd name="connsiteY9" fmla="*/ 45480 h 70592"/>
                      <a:gd name="connsiteX10" fmla="*/ 7668 w 75002"/>
                      <a:gd name="connsiteY10" fmla="*/ 55209 h 70592"/>
                      <a:gd name="connsiteX11" fmla="*/ 23004 w 75002"/>
                      <a:gd name="connsiteY11" fmla="*/ 70593 h 70592"/>
                      <a:gd name="connsiteX12" fmla="*/ 37477 w 75002"/>
                      <a:gd name="connsiteY12" fmla="*/ 60385 h 70592"/>
                      <a:gd name="connsiteX13" fmla="*/ 51950 w 75002"/>
                      <a:gd name="connsiteY13" fmla="*/ 70593 h 70592"/>
                      <a:gd name="connsiteX14" fmla="*/ 67286 w 75002"/>
                      <a:gd name="connsiteY14" fmla="*/ 55209 h 70592"/>
                      <a:gd name="connsiteX15" fmla="*/ 63788 w 75002"/>
                      <a:gd name="connsiteY15" fmla="*/ 45480 h 70592"/>
                      <a:gd name="connsiteX16" fmla="*/ 75002 w 75002"/>
                      <a:gd name="connsiteY16" fmla="*/ 30720 h 70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5002" h="70592">
                        <a:moveTo>
                          <a:pt x="75002" y="30720"/>
                        </a:moveTo>
                        <a:cubicBezTo>
                          <a:pt x="75002" y="22237"/>
                          <a:pt x="68149" y="15336"/>
                          <a:pt x="59666" y="15336"/>
                        </a:cubicBezTo>
                        <a:cubicBezTo>
                          <a:pt x="57174" y="15336"/>
                          <a:pt x="54874" y="15911"/>
                          <a:pt x="52765" y="16965"/>
                        </a:cubicBezTo>
                        <a:cubicBezTo>
                          <a:pt x="52813" y="16438"/>
                          <a:pt x="52861" y="15863"/>
                          <a:pt x="52861" y="15336"/>
                        </a:cubicBezTo>
                        <a:cubicBezTo>
                          <a:pt x="52861" y="6853"/>
                          <a:pt x="46008" y="0"/>
                          <a:pt x="37525" y="0"/>
                        </a:cubicBezTo>
                        <a:cubicBezTo>
                          <a:pt x="29042" y="0"/>
                          <a:pt x="22141" y="6853"/>
                          <a:pt x="22141" y="15336"/>
                        </a:cubicBezTo>
                        <a:cubicBezTo>
                          <a:pt x="22141" y="15911"/>
                          <a:pt x="22189" y="16438"/>
                          <a:pt x="22237" y="16965"/>
                        </a:cubicBezTo>
                        <a:cubicBezTo>
                          <a:pt x="20176" y="15911"/>
                          <a:pt x="17828" y="15336"/>
                          <a:pt x="15336" y="15336"/>
                        </a:cubicBezTo>
                        <a:cubicBezTo>
                          <a:pt x="6853" y="15336"/>
                          <a:pt x="0" y="22237"/>
                          <a:pt x="0" y="30720"/>
                        </a:cubicBezTo>
                        <a:cubicBezTo>
                          <a:pt x="0" y="37717"/>
                          <a:pt x="4745" y="43659"/>
                          <a:pt x="11166" y="45480"/>
                        </a:cubicBezTo>
                        <a:cubicBezTo>
                          <a:pt x="9010" y="48116"/>
                          <a:pt x="7668" y="51519"/>
                          <a:pt x="7668" y="55209"/>
                        </a:cubicBezTo>
                        <a:cubicBezTo>
                          <a:pt x="7668" y="63692"/>
                          <a:pt x="14521" y="70593"/>
                          <a:pt x="23004" y="70593"/>
                        </a:cubicBezTo>
                        <a:cubicBezTo>
                          <a:pt x="29665" y="70593"/>
                          <a:pt x="35368" y="66328"/>
                          <a:pt x="37477" y="60385"/>
                        </a:cubicBezTo>
                        <a:cubicBezTo>
                          <a:pt x="39586" y="66328"/>
                          <a:pt x="45289" y="70593"/>
                          <a:pt x="51950" y="70593"/>
                        </a:cubicBezTo>
                        <a:cubicBezTo>
                          <a:pt x="60433" y="70593"/>
                          <a:pt x="67286" y="63740"/>
                          <a:pt x="67286" y="55209"/>
                        </a:cubicBezTo>
                        <a:cubicBezTo>
                          <a:pt x="67286" y="51519"/>
                          <a:pt x="65992" y="48116"/>
                          <a:pt x="63788" y="45480"/>
                        </a:cubicBezTo>
                        <a:cubicBezTo>
                          <a:pt x="70257" y="43659"/>
                          <a:pt x="75002" y="37717"/>
                          <a:pt x="75002" y="30720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7149CD6A-4A93-6707-37FE-8A7E35AB52FA}"/>
                    </a:ext>
                  </a:extLst>
                </p:cNvPr>
                <p:cNvSpPr/>
                <p:nvPr/>
              </p:nvSpPr>
              <p:spPr>
                <a:xfrm>
                  <a:off x="3570233" y="1221500"/>
                  <a:ext cx="25112" cy="25112"/>
                </a:xfrm>
                <a:custGeom>
                  <a:avLst/>
                  <a:gdLst>
                    <a:gd name="connsiteX0" fmla="*/ 25112 w 25112"/>
                    <a:gd name="connsiteY0" fmla="*/ 12556 h 25112"/>
                    <a:gd name="connsiteX1" fmla="*/ 12556 w 25112"/>
                    <a:gd name="connsiteY1" fmla="*/ 25112 h 25112"/>
                    <a:gd name="connsiteX2" fmla="*/ 0 w 25112"/>
                    <a:gd name="connsiteY2" fmla="*/ 12556 h 25112"/>
                    <a:gd name="connsiteX3" fmla="*/ 12556 w 25112"/>
                    <a:gd name="connsiteY3" fmla="*/ 0 h 25112"/>
                    <a:gd name="connsiteX4" fmla="*/ 25112 w 25112"/>
                    <a:gd name="connsiteY4" fmla="*/ 12556 h 25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12" h="25112">
                      <a:moveTo>
                        <a:pt x="25112" y="12556"/>
                      </a:moveTo>
                      <a:cubicBezTo>
                        <a:pt x="25112" y="19505"/>
                        <a:pt x="19505" y="25112"/>
                        <a:pt x="12556" y="25112"/>
                      </a:cubicBezTo>
                      <a:cubicBezTo>
                        <a:pt x="5607" y="25112"/>
                        <a:pt x="0" y="19505"/>
                        <a:pt x="0" y="12556"/>
                      </a:cubicBezTo>
                      <a:cubicBezTo>
                        <a:pt x="0" y="5607"/>
                        <a:pt x="5607" y="0"/>
                        <a:pt x="12556" y="0"/>
                      </a:cubicBezTo>
                      <a:cubicBezTo>
                        <a:pt x="19505" y="0"/>
                        <a:pt x="25112" y="5607"/>
                        <a:pt x="25112" y="12556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图形 7">
                <a:extLst>
                  <a:ext uri="{FF2B5EF4-FFF2-40B4-BE49-F238E27FC236}">
                    <a16:creationId xmlns:a16="http://schemas.microsoft.com/office/drawing/2014/main" id="{A5AF5061-3504-9A1A-B228-5135FC7A4EDF}"/>
                  </a:ext>
                </a:extLst>
              </p:cNvPr>
              <p:cNvGrpSpPr/>
              <p:nvPr/>
            </p:nvGrpSpPr>
            <p:grpSpPr>
              <a:xfrm>
                <a:off x="3517947" y="661502"/>
                <a:ext cx="129635" cy="121872"/>
                <a:chOff x="3517947" y="661502"/>
                <a:chExt cx="129635" cy="121872"/>
              </a:xfrm>
            </p:grpSpPr>
            <p:grpSp>
              <p:nvGrpSpPr>
                <p:cNvPr id="299" name="图形 7">
                  <a:extLst>
                    <a:ext uri="{FF2B5EF4-FFF2-40B4-BE49-F238E27FC236}">
                      <a16:creationId xmlns:a16="http://schemas.microsoft.com/office/drawing/2014/main" id="{ACC7051B-507A-FB91-5519-613AE379E003}"/>
                    </a:ext>
                  </a:extLst>
                </p:cNvPr>
                <p:cNvGrpSpPr/>
                <p:nvPr/>
              </p:nvGrpSpPr>
              <p:grpSpPr>
                <a:xfrm>
                  <a:off x="3517947" y="661502"/>
                  <a:ext cx="129635" cy="121872"/>
                  <a:chOff x="3517947" y="661502"/>
                  <a:chExt cx="129635" cy="121872"/>
                </a:xfrm>
              </p:grpSpPr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AC8DEE10-230B-42FB-8495-31FF2189D4F3}"/>
                      </a:ext>
                    </a:extLst>
                  </p:cNvPr>
                  <p:cNvSpPr/>
                  <p:nvPr/>
                </p:nvSpPr>
                <p:spPr>
                  <a:xfrm>
                    <a:off x="3517947" y="661502"/>
                    <a:ext cx="129635" cy="121872"/>
                  </a:xfrm>
                  <a:custGeom>
                    <a:avLst/>
                    <a:gdLst>
                      <a:gd name="connsiteX0" fmla="*/ 129636 w 129635"/>
                      <a:gd name="connsiteY0" fmla="*/ 53005 h 121872"/>
                      <a:gd name="connsiteX1" fmla="*/ 103086 w 129635"/>
                      <a:gd name="connsiteY1" fmla="*/ 26502 h 121872"/>
                      <a:gd name="connsiteX2" fmla="*/ 91200 w 129635"/>
                      <a:gd name="connsiteY2" fmla="*/ 29330 h 121872"/>
                      <a:gd name="connsiteX3" fmla="*/ 91344 w 129635"/>
                      <a:gd name="connsiteY3" fmla="*/ 26502 h 121872"/>
                      <a:gd name="connsiteX4" fmla="*/ 64794 w 129635"/>
                      <a:gd name="connsiteY4" fmla="*/ 0 h 121872"/>
                      <a:gd name="connsiteX5" fmla="*/ 38292 w 129635"/>
                      <a:gd name="connsiteY5" fmla="*/ 26502 h 121872"/>
                      <a:gd name="connsiteX6" fmla="*/ 38435 w 129635"/>
                      <a:gd name="connsiteY6" fmla="*/ 29330 h 121872"/>
                      <a:gd name="connsiteX7" fmla="*/ 26550 w 129635"/>
                      <a:gd name="connsiteY7" fmla="*/ 26502 h 121872"/>
                      <a:gd name="connsiteX8" fmla="*/ 0 w 129635"/>
                      <a:gd name="connsiteY8" fmla="*/ 53005 h 121872"/>
                      <a:gd name="connsiteX9" fmla="*/ 19266 w 129635"/>
                      <a:gd name="connsiteY9" fmla="*/ 78500 h 121872"/>
                      <a:gd name="connsiteX10" fmla="*/ 13275 w 129635"/>
                      <a:gd name="connsiteY10" fmla="*/ 95322 h 121872"/>
                      <a:gd name="connsiteX11" fmla="*/ 39825 w 129635"/>
                      <a:gd name="connsiteY11" fmla="*/ 121872 h 121872"/>
                      <a:gd name="connsiteX12" fmla="*/ 64794 w 129635"/>
                      <a:gd name="connsiteY12" fmla="*/ 104236 h 121872"/>
                      <a:gd name="connsiteX13" fmla="*/ 89763 w 129635"/>
                      <a:gd name="connsiteY13" fmla="*/ 121872 h 121872"/>
                      <a:gd name="connsiteX14" fmla="*/ 116313 w 129635"/>
                      <a:gd name="connsiteY14" fmla="*/ 95322 h 121872"/>
                      <a:gd name="connsiteX15" fmla="*/ 110274 w 129635"/>
                      <a:gd name="connsiteY15" fmla="*/ 78500 h 121872"/>
                      <a:gd name="connsiteX16" fmla="*/ 129636 w 129635"/>
                      <a:gd name="connsiteY16" fmla="*/ 53005 h 121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29635" h="121872">
                        <a:moveTo>
                          <a:pt x="129636" y="53005"/>
                        </a:moveTo>
                        <a:cubicBezTo>
                          <a:pt x="129636" y="38340"/>
                          <a:pt x="117751" y="26502"/>
                          <a:pt x="103086" y="26502"/>
                        </a:cubicBezTo>
                        <a:cubicBezTo>
                          <a:pt x="98820" y="26502"/>
                          <a:pt x="94795" y="27509"/>
                          <a:pt x="91200" y="29330"/>
                        </a:cubicBezTo>
                        <a:cubicBezTo>
                          <a:pt x="91296" y="28419"/>
                          <a:pt x="91344" y="27461"/>
                          <a:pt x="91344" y="26502"/>
                        </a:cubicBezTo>
                        <a:cubicBezTo>
                          <a:pt x="91344" y="11837"/>
                          <a:pt x="79459" y="0"/>
                          <a:pt x="64794" y="0"/>
                        </a:cubicBezTo>
                        <a:cubicBezTo>
                          <a:pt x="50129" y="0"/>
                          <a:pt x="38292" y="11885"/>
                          <a:pt x="38292" y="26502"/>
                        </a:cubicBezTo>
                        <a:cubicBezTo>
                          <a:pt x="38292" y="27461"/>
                          <a:pt x="38340" y="28371"/>
                          <a:pt x="38435" y="29330"/>
                        </a:cubicBezTo>
                        <a:cubicBezTo>
                          <a:pt x="34841" y="27557"/>
                          <a:pt x="30815" y="26502"/>
                          <a:pt x="26550" y="26502"/>
                        </a:cubicBezTo>
                        <a:cubicBezTo>
                          <a:pt x="11885" y="26502"/>
                          <a:pt x="0" y="38388"/>
                          <a:pt x="0" y="53005"/>
                        </a:cubicBezTo>
                        <a:cubicBezTo>
                          <a:pt x="0" y="65129"/>
                          <a:pt x="8147" y="75385"/>
                          <a:pt x="19266" y="78500"/>
                        </a:cubicBezTo>
                        <a:cubicBezTo>
                          <a:pt x="15528" y="83101"/>
                          <a:pt x="13275" y="88948"/>
                          <a:pt x="13275" y="95322"/>
                        </a:cubicBezTo>
                        <a:cubicBezTo>
                          <a:pt x="13275" y="109987"/>
                          <a:pt x="25160" y="121872"/>
                          <a:pt x="39825" y="121872"/>
                        </a:cubicBezTo>
                        <a:cubicBezTo>
                          <a:pt x="51375" y="121872"/>
                          <a:pt x="61152" y="114492"/>
                          <a:pt x="64794" y="104236"/>
                        </a:cubicBezTo>
                        <a:cubicBezTo>
                          <a:pt x="68436" y="114540"/>
                          <a:pt x="78261" y="121872"/>
                          <a:pt x="89763" y="121872"/>
                        </a:cubicBezTo>
                        <a:cubicBezTo>
                          <a:pt x="104428" y="121872"/>
                          <a:pt x="116313" y="109987"/>
                          <a:pt x="116313" y="95322"/>
                        </a:cubicBezTo>
                        <a:cubicBezTo>
                          <a:pt x="116313" y="88948"/>
                          <a:pt x="114060" y="83101"/>
                          <a:pt x="110274" y="78500"/>
                        </a:cubicBezTo>
                        <a:cubicBezTo>
                          <a:pt x="121489" y="75337"/>
                          <a:pt x="129636" y="65129"/>
                          <a:pt x="129636" y="530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E6520BE6-6607-050B-EF68-2F5D6000B93C}"/>
                      </a:ext>
                    </a:extLst>
                  </p:cNvPr>
                  <p:cNvSpPr/>
                  <p:nvPr/>
                </p:nvSpPr>
                <p:spPr>
                  <a:xfrm>
                    <a:off x="3525567" y="668547"/>
                    <a:ext cx="114443" cy="107734"/>
                  </a:xfrm>
                  <a:custGeom>
                    <a:avLst/>
                    <a:gdLst>
                      <a:gd name="connsiteX0" fmla="*/ 114444 w 114443"/>
                      <a:gd name="connsiteY0" fmla="*/ 46870 h 107734"/>
                      <a:gd name="connsiteX1" fmla="*/ 91009 w 114443"/>
                      <a:gd name="connsiteY1" fmla="*/ 23435 h 107734"/>
                      <a:gd name="connsiteX2" fmla="*/ 80513 w 114443"/>
                      <a:gd name="connsiteY2" fmla="*/ 25927 h 107734"/>
                      <a:gd name="connsiteX3" fmla="*/ 80657 w 114443"/>
                      <a:gd name="connsiteY3" fmla="*/ 23435 h 107734"/>
                      <a:gd name="connsiteX4" fmla="*/ 57222 w 114443"/>
                      <a:gd name="connsiteY4" fmla="*/ 0 h 107734"/>
                      <a:gd name="connsiteX5" fmla="*/ 33787 w 114443"/>
                      <a:gd name="connsiteY5" fmla="*/ 23435 h 107734"/>
                      <a:gd name="connsiteX6" fmla="*/ 33931 w 114443"/>
                      <a:gd name="connsiteY6" fmla="*/ 25927 h 107734"/>
                      <a:gd name="connsiteX7" fmla="*/ 23435 w 114443"/>
                      <a:gd name="connsiteY7" fmla="*/ 23435 h 107734"/>
                      <a:gd name="connsiteX8" fmla="*/ 0 w 114443"/>
                      <a:gd name="connsiteY8" fmla="*/ 46870 h 107734"/>
                      <a:gd name="connsiteX9" fmla="*/ 17013 w 114443"/>
                      <a:gd name="connsiteY9" fmla="*/ 69443 h 107734"/>
                      <a:gd name="connsiteX10" fmla="*/ 11694 w 114443"/>
                      <a:gd name="connsiteY10" fmla="*/ 84299 h 107734"/>
                      <a:gd name="connsiteX11" fmla="*/ 35129 w 114443"/>
                      <a:gd name="connsiteY11" fmla="*/ 107734 h 107734"/>
                      <a:gd name="connsiteX12" fmla="*/ 57222 w 114443"/>
                      <a:gd name="connsiteY12" fmla="*/ 92159 h 107734"/>
                      <a:gd name="connsiteX13" fmla="*/ 79315 w 114443"/>
                      <a:gd name="connsiteY13" fmla="*/ 107734 h 107734"/>
                      <a:gd name="connsiteX14" fmla="*/ 102750 w 114443"/>
                      <a:gd name="connsiteY14" fmla="*/ 84299 h 107734"/>
                      <a:gd name="connsiteX15" fmla="*/ 97431 w 114443"/>
                      <a:gd name="connsiteY15" fmla="*/ 69443 h 107734"/>
                      <a:gd name="connsiteX16" fmla="*/ 114444 w 114443"/>
                      <a:gd name="connsiteY16" fmla="*/ 46870 h 1077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4443" h="107734">
                        <a:moveTo>
                          <a:pt x="114444" y="46870"/>
                        </a:moveTo>
                        <a:cubicBezTo>
                          <a:pt x="114444" y="33931"/>
                          <a:pt x="103948" y="23435"/>
                          <a:pt x="91009" y="23435"/>
                        </a:cubicBezTo>
                        <a:cubicBezTo>
                          <a:pt x="87223" y="23435"/>
                          <a:pt x="83676" y="24346"/>
                          <a:pt x="80513" y="25927"/>
                        </a:cubicBezTo>
                        <a:cubicBezTo>
                          <a:pt x="80609" y="25112"/>
                          <a:pt x="80657" y="24298"/>
                          <a:pt x="80657" y="23435"/>
                        </a:cubicBezTo>
                        <a:cubicBezTo>
                          <a:pt x="80657" y="10495"/>
                          <a:pt x="70162" y="0"/>
                          <a:pt x="57222" y="0"/>
                        </a:cubicBezTo>
                        <a:cubicBezTo>
                          <a:pt x="44282" y="0"/>
                          <a:pt x="33787" y="10495"/>
                          <a:pt x="33787" y="23435"/>
                        </a:cubicBezTo>
                        <a:cubicBezTo>
                          <a:pt x="33787" y="24250"/>
                          <a:pt x="33835" y="25112"/>
                          <a:pt x="33931" y="25927"/>
                        </a:cubicBezTo>
                        <a:cubicBezTo>
                          <a:pt x="30768" y="24346"/>
                          <a:pt x="27221" y="23435"/>
                          <a:pt x="23435" y="23435"/>
                        </a:cubicBezTo>
                        <a:cubicBezTo>
                          <a:pt x="10495" y="23435"/>
                          <a:pt x="0" y="33931"/>
                          <a:pt x="0" y="46870"/>
                        </a:cubicBezTo>
                        <a:cubicBezTo>
                          <a:pt x="0" y="57605"/>
                          <a:pt x="7189" y="66615"/>
                          <a:pt x="17013" y="69443"/>
                        </a:cubicBezTo>
                        <a:cubicBezTo>
                          <a:pt x="13706" y="73468"/>
                          <a:pt x="11694" y="78644"/>
                          <a:pt x="11694" y="84299"/>
                        </a:cubicBezTo>
                        <a:cubicBezTo>
                          <a:pt x="11694" y="97239"/>
                          <a:pt x="22189" y="107734"/>
                          <a:pt x="35129" y="107734"/>
                        </a:cubicBezTo>
                        <a:cubicBezTo>
                          <a:pt x="45289" y="107734"/>
                          <a:pt x="53963" y="101217"/>
                          <a:pt x="57222" y="92159"/>
                        </a:cubicBezTo>
                        <a:cubicBezTo>
                          <a:pt x="60433" y="101265"/>
                          <a:pt x="69107" y="107734"/>
                          <a:pt x="79315" y="107734"/>
                        </a:cubicBezTo>
                        <a:cubicBezTo>
                          <a:pt x="92255" y="107734"/>
                          <a:pt x="102750" y="97239"/>
                          <a:pt x="102750" y="84299"/>
                        </a:cubicBezTo>
                        <a:cubicBezTo>
                          <a:pt x="102750" y="78644"/>
                          <a:pt x="100737" y="73468"/>
                          <a:pt x="97431" y="69443"/>
                        </a:cubicBezTo>
                        <a:cubicBezTo>
                          <a:pt x="107255" y="66615"/>
                          <a:pt x="114444" y="57557"/>
                          <a:pt x="114444" y="46870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C615CF92-5ED2-4DE8-59A7-C0164E3B9BB2}"/>
                      </a:ext>
                    </a:extLst>
                  </p:cNvPr>
                  <p:cNvSpPr/>
                  <p:nvPr/>
                </p:nvSpPr>
                <p:spPr>
                  <a:xfrm>
                    <a:off x="3541478" y="685608"/>
                    <a:ext cx="82574" cy="77685"/>
                  </a:xfrm>
                  <a:custGeom>
                    <a:avLst/>
                    <a:gdLst>
                      <a:gd name="connsiteX0" fmla="*/ 82574 w 82574"/>
                      <a:gd name="connsiteY0" fmla="*/ 33787 h 77685"/>
                      <a:gd name="connsiteX1" fmla="*/ 65657 w 82574"/>
                      <a:gd name="connsiteY1" fmla="*/ 16917 h 77685"/>
                      <a:gd name="connsiteX2" fmla="*/ 58085 w 82574"/>
                      <a:gd name="connsiteY2" fmla="*/ 18691 h 77685"/>
                      <a:gd name="connsiteX3" fmla="*/ 58180 w 82574"/>
                      <a:gd name="connsiteY3" fmla="*/ 16917 h 77685"/>
                      <a:gd name="connsiteX4" fmla="*/ 41263 w 82574"/>
                      <a:gd name="connsiteY4" fmla="*/ 0 h 77685"/>
                      <a:gd name="connsiteX5" fmla="*/ 24394 w 82574"/>
                      <a:gd name="connsiteY5" fmla="*/ 16917 h 77685"/>
                      <a:gd name="connsiteX6" fmla="*/ 24489 w 82574"/>
                      <a:gd name="connsiteY6" fmla="*/ 18691 h 77685"/>
                      <a:gd name="connsiteX7" fmla="*/ 16917 w 82574"/>
                      <a:gd name="connsiteY7" fmla="*/ 16917 h 77685"/>
                      <a:gd name="connsiteX8" fmla="*/ 0 w 82574"/>
                      <a:gd name="connsiteY8" fmla="*/ 33787 h 77685"/>
                      <a:gd name="connsiteX9" fmla="*/ 12269 w 82574"/>
                      <a:gd name="connsiteY9" fmla="*/ 50033 h 77685"/>
                      <a:gd name="connsiteX10" fmla="*/ 8435 w 82574"/>
                      <a:gd name="connsiteY10" fmla="*/ 60768 h 77685"/>
                      <a:gd name="connsiteX11" fmla="*/ 25352 w 82574"/>
                      <a:gd name="connsiteY11" fmla="*/ 77686 h 77685"/>
                      <a:gd name="connsiteX12" fmla="*/ 41263 w 82574"/>
                      <a:gd name="connsiteY12" fmla="*/ 66471 h 77685"/>
                      <a:gd name="connsiteX13" fmla="*/ 57174 w 82574"/>
                      <a:gd name="connsiteY13" fmla="*/ 77686 h 77685"/>
                      <a:gd name="connsiteX14" fmla="*/ 74091 w 82574"/>
                      <a:gd name="connsiteY14" fmla="*/ 60768 h 77685"/>
                      <a:gd name="connsiteX15" fmla="*/ 70257 w 82574"/>
                      <a:gd name="connsiteY15" fmla="*/ 50033 h 77685"/>
                      <a:gd name="connsiteX16" fmla="*/ 82574 w 82574"/>
                      <a:gd name="connsiteY16" fmla="*/ 33787 h 77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2574" h="77685">
                        <a:moveTo>
                          <a:pt x="82574" y="33787"/>
                        </a:moveTo>
                        <a:cubicBezTo>
                          <a:pt x="82574" y="24442"/>
                          <a:pt x="75002" y="16917"/>
                          <a:pt x="65657" y="16917"/>
                        </a:cubicBezTo>
                        <a:cubicBezTo>
                          <a:pt x="62925" y="16917"/>
                          <a:pt x="60385" y="17588"/>
                          <a:pt x="58085" y="18691"/>
                        </a:cubicBezTo>
                        <a:cubicBezTo>
                          <a:pt x="58132" y="18115"/>
                          <a:pt x="58180" y="17492"/>
                          <a:pt x="58180" y="16917"/>
                        </a:cubicBezTo>
                        <a:cubicBezTo>
                          <a:pt x="58180" y="7572"/>
                          <a:pt x="50608" y="0"/>
                          <a:pt x="41263" y="0"/>
                        </a:cubicBezTo>
                        <a:cubicBezTo>
                          <a:pt x="31918" y="0"/>
                          <a:pt x="24394" y="7572"/>
                          <a:pt x="24394" y="16917"/>
                        </a:cubicBezTo>
                        <a:cubicBezTo>
                          <a:pt x="24394" y="17540"/>
                          <a:pt x="24442" y="18115"/>
                          <a:pt x="24489" y="18691"/>
                        </a:cubicBezTo>
                        <a:cubicBezTo>
                          <a:pt x="22189" y="17540"/>
                          <a:pt x="19649" y="16917"/>
                          <a:pt x="16917" y="16917"/>
                        </a:cubicBezTo>
                        <a:cubicBezTo>
                          <a:pt x="7572" y="16917"/>
                          <a:pt x="0" y="24489"/>
                          <a:pt x="0" y="33787"/>
                        </a:cubicBezTo>
                        <a:cubicBezTo>
                          <a:pt x="0" y="41503"/>
                          <a:pt x="5176" y="48020"/>
                          <a:pt x="12269" y="50033"/>
                        </a:cubicBezTo>
                        <a:cubicBezTo>
                          <a:pt x="9872" y="52957"/>
                          <a:pt x="8435" y="56695"/>
                          <a:pt x="8435" y="60768"/>
                        </a:cubicBezTo>
                        <a:cubicBezTo>
                          <a:pt x="8435" y="70114"/>
                          <a:pt x="16007" y="77686"/>
                          <a:pt x="25352" y="77686"/>
                        </a:cubicBezTo>
                        <a:cubicBezTo>
                          <a:pt x="32685" y="77686"/>
                          <a:pt x="38963" y="72989"/>
                          <a:pt x="41263" y="66471"/>
                        </a:cubicBezTo>
                        <a:cubicBezTo>
                          <a:pt x="43611" y="72989"/>
                          <a:pt x="49841" y="77686"/>
                          <a:pt x="57174" y="77686"/>
                        </a:cubicBezTo>
                        <a:cubicBezTo>
                          <a:pt x="66519" y="77686"/>
                          <a:pt x="74091" y="70114"/>
                          <a:pt x="74091" y="60768"/>
                        </a:cubicBezTo>
                        <a:cubicBezTo>
                          <a:pt x="74091" y="56695"/>
                          <a:pt x="72654" y="52957"/>
                          <a:pt x="70257" y="50033"/>
                        </a:cubicBezTo>
                        <a:cubicBezTo>
                          <a:pt x="77398" y="48068"/>
                          <a:pt x="82574" y="41551"/>
                          <a:pt x="82574" y="33787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49F720F0-E5A3-DA7C-F141-CD75DF74E2A4}"/>
                      </a:ext>
                    </a:extLst>
                  </p:cNvPr>
                  <p:cNvSpPr/>
                  <p:nvPr/>
                </p:nvSpPr>
                <p:spPr>
                  <a:xfrm>
                    <a:off x="3554466" y="697781"/>
                    <a:ext cx="56646" cy="53292"/>
                  </a:xfrm>
                  <a:custGeom>
                    <a:avLst/>
                    <a:gdLst>
                      <a:gd name="connsiteX0" fmla="*/ 56647 w 56646"/>
                      <a:gd name="connsiteY0" fmla="*/ 23195 h 53292"/>
                      <a:gd name="connsiteX1" fmla="*/ 45049 w 56646"/>
                      <a:gd name="connsiteY1" fmla="*/ 11598 h 53292"/>
                      <a:gd name="connsiteX2" fmla="*/ 39873 w 56646"/>
                      <a:gd name="connsiteY2" fmla="*/ 12844 h 53292"/>
                      <a:gd name="connsiteX3" fmla="*/ 39921 w 56646"/>
                      <a:gd name="connsiteY3" fmla="*/ 11598 h 53292"/>
                      <a:gd name="connsiteX4" fmla="*/ 28323 w 56646"/>
                      <a:gd name="connsiteY4" fmla="*/ 0 h 53292"/>
                      <a:gd name="connsiteX5" fmla="*/ 16726 w 56646"/>
                      <a:gd name="connsiteY5" fmla="*/ 11598 h 53292"/>
                      <a:gd name="connsiteX6" fmla="*/ 16774 w 56646"/>
                      <a:gd name="connsiteY6" fmla="*/ 12844 h 53292"/>
                      <a:gd name="connsiteX7" fmla="*/ 11598 w 56646"/>
                      <a:gd name="connsiteY7" fmla="*/ 11598 h 53292"/>
                      <a:gd name="connsiteX8" fmla="*/ 0 w 56646"/>
                      <a:gd name="connsiteY8" fmla="*/ 23195 h 53292"/>
                      <a:gd name="connsiteX9" fmla="*/ 8435 w 56646"/>
                      <a:gd name="connsiteY9" fmla="*/ 34362 h 53292"/>
                      <a:gd name="connsiteX10" fmla="*/ 5799 w 56646"/>
                      <a:gd name="connsiteY10" fmla="*/ 41694 h 53292"/>
                      <a:gd name="connsiteX11" fmla="*/ 17397 w 56646"/>
                      <a:gd name="connsiteY11" fmla="*/ 53292 h 53292"/>
                      <a:gd name="connsiteX12" fmla="*/ 28323 w 56646"/>
                      <a:gd name="connsiteY12" fmla="*/ 45576 h 53292"/>
                      <a:gd name="connsiteX13" fmla="*/ 39250 w 56646"/>
                      <a:gd name="connsiteY13" fmla="*/ 53292 h 53292"/>
                      <a:gd name="connsiteX14" fmla="*/ 50848 w 56646"/>
                      <a:gd name="connsiteY14" fmla="*/ 41694 h 53292"/>
                      <a:gd name="connsiteX15" fmla="*/ 48212 w 56646"/>
                      <a:gd name="connsiteY15" fmla="*/ 34362 h 53292"/>
                      <a:gd name="connsiteX16" fmla="*/ 56647 w 56646"/>
                      <a:gd name="connsiteY16" fmla="*/ 23195 h 53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6646" h="53292">
                        <a:moveTo>
                          <a:pt x="56647" y="23195"/>
                        </a:moveTo>
                        <a:cubicBezTo>
                          <a:pt x="56647" y="16821"/>
                          <a:pt x="51471" y="11598"/>
                          <a:pt x="45049" y="11598"/>
                        </a:cubicBezTo>
                        <a:cubicBezTo>
                          <a:pt x="43180" y="11598"/>
                          <a:pt x="41407" y="12029"/>
                          <a:pt x="39873" y="12844"/>
                        </a:cubicBezTo>
                        <a:cubicBezTo>
                          <a:pt x="39921" y="12412"/>
                          <a:pt x="39921" y="12029"/>
                          <a:pt x="39921" y="11598"/>
                        </a:cubicBezTo>
                        <a:cubicBezTo>
                          <a:pt x="39921" y="5224"/>
                          <a:pt x="34745" y="0"/>
                          <a:pt x="28323" y="0"/>
                        </a:cubicBezTo>
                        <a:cubicBezTo>
                          <a:pt x="21950" y="0"/>
                          <a:pt x="16726" y="5176"/>
                          <a:pt x="16726" y="11598"/>
                        </a:cubicBezTo>
                        <a:cubicBezTo>
                          <a:pt x="16726" y="12029"/>
                          <a:pt x="16726" y="12412"/>
                          <a:pt x="16774" y="12844"/>
                        </a:cubicBezTo>
                        <a:cubicBezTo>
                          <a:pt x="15192" y="12029"/>
                          <a:pt x="13419" y="11598"/>
                          <a:pt x="11598" y="11598"/>
                        </a:cubicBezTo>
                        <a:cubicBezTo>
                          <a:pt x="5176" y="11598"/>
                          <a:pt x="0" y="16774"/>
                          <a:pt x="0" y="23195"/>
                        </a:cubicBezTo>
                        <a:cubicBezTo>
                          <a:pt x="0" y="28515"/>
                          <a:pt x="3547" y="32972"/>
                          <a:pt x="8435" y="34362"/>
                        </a:cubicBezTo>
                        <a:cubicBezTo>
                          <a:pt x="6805" y="36375"/>
                          <a:pt x="5799" y="38915"/>
                          <a:pt x="5799" y="41694"/>
                        </a:cubicBezTo>
                        <a:cubicBezTo>
                          <a:pt x="5799" y="48116"/>
                          <a:pt x="10975" y="53292"/>
                          <a:pt x="17397" y="53292"/>
                        </a:cubicBezTo>
                        <a:cubicBezTo>
                          <a:pt x="22429" y="53292"/>
                          <a:pt x="26742" y="50081"/>
                          <a:pt x="28323" y="45576"/>
                        </a:cubicBezTo>
                        <a:cubicBezTo>
                          <a:pt x="29905" y="50081"/>
                          <a:pt x="34218" y="53292"/>
                          <a:pt x="39250" y="53292"/>
                        </a:cubicBezTo>
                        <a:cubicBezTo>
                          <a:pt x="45624" y="53292"/>
                          <a:pt x="50848" y="48116"/>
                          <a:pt x="50848" y="41694"/>
                        </a:cubicBezTo>
                        <a:cubicBezTo>
                          <a:pt x="50848" y="38915"/>
                          <a:pt x="49841" y="36375"/>
                          <a:pt x="48212" y="34362"/>
                        </a:cubicBezTo>
                        <a:cubicBezTo>
                          <a:pt x="53052" y="32972"/>
                          <a:pt x="56647" y="28515"/>
                          <a:pt x="56647" y="2319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E4504641-0F4A-FFD2-11BB-A8099B5A0080}"/>
                      </a:ext>
                    </a:extLst>
                  </p:cNvPr>
                  <p:cNvSpPr/>
                  <p:nvPr/>
                </p:nvSpPr>
                <p:spPr>
                  <a:xfrm>
                    <a:off x="3563715" y="706551"/>
                    <a:ext cx="38100" cy="35799"/>
                  </a:xfrm>
                  <a:custGeom>
                    <a:avLst/>
                    <a:gdLst>
                      <a:gd name="connsiteX0" fmla="*/ 38100 w 38100"/>
                      <a:gd name="connsiteY0" fmla="*/ 15575 h 35799"/>
                      <a:gd name="connsiteX1" fmla="*/ 30288 w 38100"/>
                      <a:gd name="connsiteY1" fmla="*/ 7764 h 35799"/>
                      <a:gd name="connsiteX2" fmla="*/ 26790 w 38100"/>
                      <a:gd name="connsiteY2" fmla="*/ 8579 h 35799"/>
                      <a:gd name="connsiteX3" fmla="*/ 26838 w 38100"/>
                      <a:gd name="connsiteY3" fmla="*/ 7764 h 35799"/>
                      <a:gd name="connsiteX4" fmla="*/ 19026 w 38100"/>
                      <a:gd name="connsiteY4" fmla="*/ 0 h 35799"/>
                      <a:gd name="connsiteX5" fmla="*/ 11262 w 38100"/>
                      <a:gd name="connsiteY5" fmla="*/ 7764 h 35799"/>
                      <a:gd name="connsiteX6" fmla="*/ 11310 w 38100"/>
                      <a:gd name="connsiteY6" fmla="*/ 8579 h 35799"/>
                      <a:gd name="connsiteX7" fmla="*/ 7812 w 38100"/>
                      <a:gd name="connsiteY7" fmla="*/ 7764 h 35799"/>
                      <a:gd name="connsiteX8" fmla="*/ 0 w 38100"/>
                      <a:gd name="connsiteY8" fmla="*/ 15575 h 35799"/>
                      <a:gd name="connsiteX9" fmla="*/ 5655 w 38100"/>
                      <a:gd name="connsiteY9" fmla="*/ 23052 h 35799"/>
                      <a:gd name="connsiteX10" fmla="*/ 3882 w 38100"/>
                      <a:gd name="connsiteY10" fmla="*/ 27988 h 35799"/>
                      <a:gd name="connsiteX11" fmla="*/ 11694 w 38100"/>
                      <a:gd name="connsiteY11" fmla="*/ 35800 h 35799"/>
                      <a:gd name="connsiteX12" fmla="*/ 19026 w 38100"/>
                      <a:gd name="connsiteY12" fmla="*/ 30624 h 35799"/>
                      <a:gd name="connsiteX13" fmla="*/ 26358 w 38100"/>
                      <a:gd name="connsiteY13" fmla="*/ 35800 h 35799"/>
                      <a:gd name="connsiteX14" fmla="*/ 34170 w 38100"/>
                      <a:gd name="connsiteY14" fmla="*/ 27988 h 35799"/>
                      <a:gd name="connsiteX15" fmla="*/ 32397 w 38100"/>
                      <a:gd name="connsiteY15" fmla="*/ 23052 h 35799"/>
                      <a:gd name="connsiteX16" fmla="*/ 38100 w 38100"/>
                      <a:gd name="connsiteY16" fmla="*/ 15575 h 35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8100" h="35799">
                        <a:moveTo>
                          <a:pt x="38100" y="15575"/>
                        </a:moveTo>
                        <a:cubicBezTo>
                          <a:pt x="38100" y="11262"/>
                          <a:pt x="34602" y="7764"/>
                          <a:pt x="30288" y="7764"/>
                        </a:cubicBezTo>
                        <a:cubicBezTo>
                          <a:pt x="29042" y="7764"/>
                          <a:pt x="27844" y="8051"/>
                          <a:pt x="26790" y="8579"/>
                        </a:cubicBezTo>
                        <a:cubicBezTo>
                          <a:pt x="26790" y="8291"/>
                          <a:pt x="26838" y="8051"/>
                          <a:pt x="26838" y="7764"/>
                        </a:cubicBezTo>
                        <a:cubicBezTo>
                          <a:pt x="26838" y="3451"/>
                          <a:pt x="23339" y="0"/>
                          <a:pt x="19026" y="0"/>
                        </a:cubicBezTo>
                        <a:cubicBezTo>
                          <a:pt x="14713" y="0"/>
                          <a:pt x="11262" y="3499"/>
                          <a:pt x="11262" y="7764"/>
                        </a:cubicBezTo>
                        <a:cubicBezTo>
                          <a:pt x="11262" y="8051"/>
                          <a:pt x="11262" y="8339"/>
                          <a:pt x="11310" y="8579"/>
                        </a:cubicBezTo>
                        <a:cubicBezTo>
                          <a:pt x="10256" y="8051"/>
                          <a:pt x="9058" y="7764"/>
                          <a:pt x="7812" y="7764"/>
                        </a:cubicBezTo>
                        <a:cubicBezTo>
                          <a:pt x="3499" y="7764"/>
                          <a:pt x="0" y="11262"/>
                          <a:pt x="0" y="15575"/>
                        </a:cubicBezTo>
                        <a:cubicBezTo>
                          <a:pt x="0" y="19122"/>
                          <a:pt x="2396" y="22141"/>
                          <a:pt x="5655" y="23052"/>
                        </a:cubicBezTo>
                        <a:cubicBezTo>
                          <a:pt x="4553" y="24394"/>
                          <a:pt x="3882" y="26119"/>
                          <a:pt x="3882" y="27988"/>
                        </a:cubicBezTo>
                        <a:cubicBezTo>
                          <a:pt x="3882" y="32301"/>
                          <a:pt x="7380" y="35800"/>
                          <a:pt x="11694" y="35800"/>
                        </a:cubicBezTo>
                        <a:cubicBezTo>
                          <a:pt x="15096" y="35800"/>
                          <a:pt x="17972" y="33643"/>
                          <a:pt x="19026" y="30624"/>
                        </a:cubicBezTo>
                        <a:cubicBezTo>
                          <a:pt x="20080" y="33643"/>
                          <a:pt x="23004" y="35800"/>
                          <a:pt x="26358" y="35800"/>
                        </a:cubicBezTo>
                        <a:cubicBezTo>
                          <a:pt x="30672" y="35800"/>
                          <a:pt x="34170" y="32301"/>
                          <a:pt x="34170" y="27988"/>
                        </a:cubicBezTo>
                        <a:cubicBezTo>
                          <a:pt x="34170" y="26119"/>
                          <a:pt x="33499" y="24394"/>
                          <a:pt x="32397" y="23052"/>
                        </a:cubicBezTo>
                        <a:cubicBezTo>
                          <a:pt x="35704" y="22141"/>
                          <a:pt x="38100" y="19170"/>
                          <a:pt x="38100" y="15575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11FFF63C-50CF-647B-3FC8-4734287B91F4}"/>
                    </a:ext>
                  </a:extLst>
                </p:cNvPr>
                <p:cNvSpPr/>
                <p:nvPr/>
              </p:nvSpPr>
              <p:spPr>
                <a:xfrm>
                  <a:off x="3576415" y="718963"/>
                  <a:ext cx="12747" cy="12747"/>
                </a:xfrm>
                <a:custGeom>
                  <a:avLst/>
                  <a:gdLst>
                    <a:gd name="connsiteX0" fmla="*/ 12748 w 12747"/>
                    <a:gd name="connsiteY0" fmla="*/ 6374 h 12747"/>
                    <a:gd name="connsiteX1" fmla="*/ 6374 w 12747"/>
                    <a:gd name="connsiteY1" fmla="*/ 12748 h 12747"/>
                    <a:gd name="connsiteX2" fmla="*/ 0 w 12747"/>
                    <a:gd name="connsiteY2" fmla="*/ 6374 h 12747"/>
                    <a:gd name="connsiteX3" fmla="*/ 6374 w 12747"/>
                    <a:gd name="connsiteY3" fmla="*/ 0 h 12747"/>
                    <a:gd name="connsiteX4" fmla="*/ 12748 w 12747"/>
                    <a:gd name="connsiteY4" fmla="*/ 6374 h 12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47" h="12747">
                      <a:moveTo>
                        <a:pt x="12748" y="6374"/>
                      </a:moveTo>
                      <a:cubicBezTo>
                        <a:pt x="12748" y="9920"/>
                        <a:pt x="9872" y="12748"/>
                        <a:pt x="6374" y="12748"/>
                      </a:cubicBezTo>
                      <a:cubicBezTo>
                        <a:pt x="2828" y="12748"/>
                        <a:pt x="0" y="9920"/>
                        <a:pt x="0" y="6374"/>
                      </a:cubicBezTo>
                      <a:cubicBezTo>
                        <a:pt x="0" y="2875"/>
                        <a:pt x="2828" y="0"/>
                        <a:pt x="6374" y="0"/>
                      </a:cubicBezTo>
                      <a:cubicBezTo>
                        <a:pt x="9920" y="0"/>
                        <a:pt x="12748" y="2828"/>
                        <a:pt x="12748" y="6374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6" name="图形 7">
                <a:extLst>
                  <a:ext uri="{FF2B5EF4-FFF2-40B4-BE49-F238E27FC236}">
                    <a16:creationId xmlns:a16="http://schemas.microsoft.com/office/drawing/2014/main" id="{28E43B4D-5EFA-062E-0ECA-4E439C4225AC}"/>
                  </a:ext>
                </a:extLst>
              </p:cNvPr>
              <p:cNvGrpSpPr/>
              <p:nvPr/>
            </p:nvGrpSpPr>
            <p:grpSpPr>
              <a:xfrm>
                <a:off x="3494033" y="862306"/>
                <a:ext cx="177416" cy="166921"/>
                <a:chOff x="3494033" y="862306"/>
                <a:chExt cx="177416" cy="166921"/>
              </a:xfrm>
            </p:grpSpPr>
            <p:grpSp>
              <p:nvGrpSpPr>
                <p:cNvPr id="307" name="图形 7">
                  <a:extLst>
                    <a:ext uri="{FF2B5EF4-FFF2-40B4-BE49-F238E27FC236}">
                      <a16:creationId xmlns:a16="http://schemas.microsoft.com/office/drawing/2014/main" id="{0959668B-865E-65E5-2BF0-9FF6C4E042C5}"/>
                    </a:ext>
                  </a:extLst>
                </p:cNvPr>
                <p:cNvGrpSpPr/>
                <p:nvPr/>
              </p:nvGrpSpPr>
              <p:grpSpPr>
                <a:xfrm>
                  <a:off x="3494033" y="862306"/>
                  <a:ext cx="177416" cy="166921"/>
                  <a:chOff x="3494033" y="862306"/>
                  <a:chExt cx="177416" cy="166921"/>
                </a:xfrm>
              </p:grpSpPr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95FFAC3A-0987-26CF-61A9-C8EEFD7A3BB6}"/>
                      </a:ext>
                    </a:extLst>
                  </p:cNvPr>
                  <p:cNvSpPr/>
                  <p:nvPr/>
                </p:nvSpPr>
                <p:spPr>
                  <a:xfrm>
                    <a:off x="3494033" y="862306"/>
                    <a:ext cx="177416" cy="166921"/>
                  </a:xfrm>
                  <a:custGeom>
                    <a:avLst/>
                    <a:gdLst>
                      <a:gd name="connsiteX0" fmla="*/ 177417 w 177416"/>
                      <a:gd name="connsiteY0" fmla="*/ 72654 h 166921"/>
                      <a:gd name="connsiteX1" fmla="*/ 141090 w 177416"/>
                      <a:gd name="connsiteY1" fmla="*/ 36327 h 166921"/>
                      <a:gd name="connsiteX2" fmla="*/ 124843 w 177416"/>
                      <a:gd name="connsiteY2" fmla="*/ 40161 h 166921"/>
                      <a:gd name="connsiteX3" fmla="*/ 125035 w 177416"/>
                      <a:gd name="connsiteY3" fmla="*/ 36327 h 166921"/>
                      <a:gd name="connsiteX4" fmla="*/ 88708 w 177416"/>
                      <a:gd name="connsiteY4" fmla="*/ 0 h 166921"/>
                      <a:gd name="connsiteX5" fmla="*/ 52381 w 177416"/>
                      <a:gd name="connsiteY5" fmla="*/ 36327 h 166921"/>
                      <a:gd name="connsiteX6" fmla="*/ 52573 w 177416"/>
                      <a:gd name="connsiteY6" fmla="*/ 40161 h 166921"/>
                      <a:gd name="connsiteX7" fmla="*/ 36327 w 177416"/>
                      <a:gd name="connsiteY7" fmla="*/ 36327 h 166921"/>
                      <a:gd name="connsiteX8" fmla="*/ 0 w 177416"/>
                      <a:gd name="connsiteY8" fmla="*/ 72654 h 166921"/>
                      <a:gd name="connsiteX9" fmla="*/ 26406 w 177416"/>
                      <a:gd name="connsiteY9" fmla="*/ 107591 h 166921"/>
                      <a:gd name="connsiteX10" fmla="*/ 18163 w 177416"/>
                      <a:gd name="connsiteY10" fmla="*/ 130594 h 166921"/>
                      <a:gd name="connsiteX11" fmla="*/ 54490 w 177416"/>
                      <a:gd name="connsiteY11" fmla="*/ 166921 h 166921"/>
                      <a:gd name="connsiteX12" fmla="*/ 88708 w 177416"/>
                      <a:gd name="connsiteY12" fmla="*/ 142767 h 166921"/>
                      <a:gd name="connsiteX13" fmla="*/ 122926 w 177416"/>
                      <a:gd name="connsiteY13" fmla="*/ 166921 h 166921"/>
                      <a:gd name="connsiteX14" fmla="*/ 159253 w 177416"/>
                      <a:gd name="connsiteY14" fmla="*/ 130594 h 166921"/>
                      <a:gd name="connsiteX15" fmla="*/ 151010 w 177416"/>
                      <a:gd name="connsiteY15" fmla="*/ 107591 h 166921"/>
                      <a:gd name="connsiteX16" fmla="*/ 177417 w 177416"/>
                      <a:gd name="connsiteY16" fmla="*/ 72654 h 166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7416" h="166921">
                        <a:moveTo>
                          <a:pt x="177417" y="72654"/>
                        </a:moveTo>
                        <a:cubicBezTo>
                          <a:pt x="177417" y="52621"/>
                          <a:pt x="161170" y="36327"/>
                          <a:pt x="141090" y="36327"/>
                        </a:cubicBezTo>
                        <a:cubicBezTo>
                          <a:pt x="135243" y="36327"/>
                          <a:pt x="129732" y="37717"/>
                          <a:pt x="124843" y="40161"/>
                        </a:cubicBezTo>
                        <a:cubicBezTo>
                          <a:pt x="124987" y="38867"/>
                          <a:pt x="125035" y="37621"/>
                          <a:pt x="125035" y="36327"/>
                        </a:cubicBezTo>
                        <a:cubicBezTo>
                          <a:pt x="125035" y="16294"/>
                          <a:pt x="108789" y="0"/>
                          <a:pt x="88708" y="0"/>
                        </a:cubicBezTo>
                        <a:cubicBezTo>
                          <a:pt x="68676" y="0"/>
                          <a:pt x="52381" y="16246"/>
                          <a:pt x="52381" y="36327"/>
                        </a:cubicBezTo>
                        <a:cubicBezTo>
                          <a:pt x="52381" y="37621"/>
                          <a:pt x="52477" y="38915"/>
                          <a:pt x="52573" y="40161"/>
                        </a:cubicBezTo>
                        <a:cubicBezTo>
                          <a:pt x="47685" y="37717"/>
                          <a:pt x="42174" y="36327"/>
                          <a:pt x="36327" y="36327"/>
                        </a:cubicBezTo>
                        <a:cubicBezTo>
                          <a:pt x="16294" y="36327"/>
                          <a:pt x="0" y="52573"/>
                          <a:pt x="0" y="72654"/>
                        </a:cubicBezTo>
                        <a:cubicBezTo>
                          <a:pt x="0" y="89283"/>
                          <a:pt x="11166" y="103277"/>
                          <a:pt x="26406" y="107591"/>
                        </a:cubicBezTo>
                        <a:cubicBezTo>
                          <a:pt x="21279" y="113869"/>
                          <a:pt x="18163" y="121872"/>
                          <a:pt x="18163" y="130594"/>
                        </a:cubicBezTo>
                        <a:cubicBezTo>
                          <a:pt x="18163" y="150627"/>
                          <a:pt x="34410" y="166921"/>
                          <a:pt x="54490" y="166921"/>
                        </a:cubicBezTo>
                        <a:cubicBezTo>
                          <a:pt x="70257" y="166921"/>
                          <a:pt x="83724" y="156857"/>
                          <a:pt x="88708" y="142767"/>
                        </a:cubicBezTo>
                        <a:cubicBezTo>
                          <a:pt x="93692" y="156857"/>
                          <a:pt x="107111" y="166921"/>
                          <a:pt x="122926" y="166921"/>
                        </a:cubicBezTo>
                        <a:cubicBezTo>
                          <a:pt x="142959" y="166921"/>
                          <a:pt x="159253" y="150675"/>
                          <a:pt x="159253" y="130594"/>
                        </a:cubicBezTo>
                        <a:cubicBezTo>
                          <a:pt x="159253" y="121872"/>
                          <a:pt x="156138" y="113821"/>
                          <a:pt x="151010" y="107591"/>
                        </a:cubicBezTo>
                        <a:cubicBezTo>
                          <a:pt x="166298" y="103229"/>
                          <a:pt x="177417" y="89236"/>
                          <a:pt x="177417" y="726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86B96415-B254-D657-FE83-6AF63CC72ADF}"/>
                      </a:ext>
                    </a:extLst>
                  </p:cNvPr>
                  <p:cNvSpPr/>
                  <p:nvPr/>
                </p:nvSpPr>
                <p:spPr>
                  <a:xfrm>
                    <a:off x="3504481" y="872082"/>
                    <a:ext cx="156617" cy="147367"/>
                  </a:xfrm>
                  <a:custGeom>
                    <a:avLst/>
                    <a:gdLst>
                      <a:gd name="connsiteX0" fmla="*/ 156617 w 156617"/>
                      <a:gd name="connsiteY0" fmla="*/ 64123 h 147367"/>
                      <a:gd name="connsiteX1" fmla="*/ 124556 w 156617"/>
                      <a:gd name="connsiteY1" fmla="*/ 32062 h 147367"/>
                      <a:gd name="connsiteX2" fmla="*/ 110178 w 156617"/>
                      <a:gd name="connsiteY2" fmla="*/ 35464 h 147367"/>
                      <a:gd name="connsiteX3" fmla="*/ 110370 w 156617"/>
                      <a:gd name="connsiteY3" fmla="*/ 32062 h 147367"/>
                      <a:gd name="connsiteX4" fmla="*/ 78309 w 156617"/>
                      <a:gd name="connsiteY4" fmla="*/ 0 h 147367"/>
                      <a:gd name="connsiteX5" fmla="*/ 46247 w 156617"/>
                      <a:gd name="connsiteY5" fmla="*/ 32062 h 147367"/>
                      <a:gd name="connsiteX6" fmla="*/ 46439 w 156617"/>
                      <a:gd name="connsiteY6" fmla="*/ 35464 h 147367"/>
                      <a:gd name="connsiteX7" fmla="*/ 32062 w 156617"/>
                      <a:gd name="connsiteY7" fmla="*/ 32062 h 147367"/>
                      <a:gd name="connsiteX8" fmla="*/ 0 w 156617"/>
                      <a:gd name="connsiteY8" fmla="*/ 64123 h 147367"/>
                      <a:gd name="connsiteX9" fmla="*/ 23339 w 156617"/>
                      <a:gd name="connsiteY9" fmla="*/ 94986 h 147367"/>
                      <a:gd name="connsiteX10" fmla="*/ 16055 w 156617"/>
                      <a:gd name="connsiteY10" fmla="*/ 115306 h 147367"/>
                      <a:gd name="connsiteX11" fmla="*/ 48116 w 156617"/>
                      <a:gd name="connsiteY11" fmla="*/ 147368 h 147367"/>
                      <a:gd name="connsiteX12" fmla="*/ 78309 w 156617"/>
                      <a:gd name="connsiteY12" fmla="*/ 126042 h 147367"/>
                      <a:gd name="connsiteX13" fmla="*/ 108501 w 156617"/>
                      <a:gd name="connsiteY13" fmla="*/ 147368 h 147367"/>
                      <a:gd name="connsiteX14" fmla="*/ 140563 w 156617"/>
                      <a:gd name="connsiteY14" fmla="*/ 115306 h 147367"/>
                      <a:gd name="connsiteX15" fmla="*/ 133278 w 156617"/>
                      <a:gd name="connsiteY15" fmla="*/ 94986 h 147367"/>
                      <a:gd name="connsiteX16" fmla="*/ 156617 w 156617"/>
                      <a:gd name="connsiteY16" fmla="*/ 64123 h 147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56617" h="147367">
                        <a:moveTo>
                          <a:pt x="156617" y="64123"/>
                        </a:moveTo>
                        <a:cubicBezTo>
                          <a:pt x="156617" y="46391"/>
                          <a:pt x="142288" y="32062"/>
                          <a:pt x="124556" y="32062"/>
                        </a:cubicBezTo>
                        <a:cubicBezTo>
                          <a:pt x="119380" y="32062"/>
                          <a:pt x="114540" y="33308"/>
                          <a:pt x="110178" y="35464"/>
                        </a:cubicBezTo>
                        <a:cubicBezTo>
                          <a:pt x="110274" y="34362"/>
                          <a:pt x="110370" y="33212"/>
                          <a:pt x="110370" y="32062"/>
                        </a:cubicBezTo>
                        <a:cubicBezTo>
                          <a:pt x="110370" y="14329"/>
                          <a:pt x="95993" y="0"/>
                          <a:pt x="78309" y="0"/>
                        </a:cubicBezTo>
                        <a:cubicBezTo>
                          <a:pt x="60577" y="0"/>
                          <a:pt x="46247" y="14377"/>
                          <a:pt x="46247" y="32062"/>
                        </a:cubicBezTo>
                        <a:cubicBezTo>
                          <a:pt x="46247" y="33212"/>
                          <a:pt x="46295" y="34362"/>
                          <a:pt x="46439" y="35464"/>
                        </a:cubicBezTo>
                        <a:cubicBezTo>
                          <a:pt x="42126" y="33308"/>
                          <a:pt x="37237" y="32062"/>
                          <a:pt x="32062" y="32062"/>
                        </a:cubicBezTo>
                        <a:cubicBezTo>
                          <a:pt x="14329" y="32062"/>
                          <a:pt x="0" y="46439"/>
                          <a:pt x="0" y="64123"/>
                        </a:cubicBezTo>
                        <a:cubicBezTo>
                          <a:pt x="0" y="78788"/>
                          <a:pt x="9872" y="91152"/>
                          <a:pt x="23339" y="94986"/>
                        </a:cubicBezTo>
                        <a:cubicBezTo>
                          <a:pt x="18786" y="100498"/>
                          <a:pt x="16055" y="107591"/>
                          <a:pt x="16055" y="115306"/>
                        </a:cubicBezTo>
                        <a:cubicBezTo>
                          <a:pt x="16055" y="133038"/>
                          <a:pt x="30432" y="147368"/>
                          <a:pt x="48116" y="147368"/>
                        </a:cubicBezTo>
                        <a:cubicBezTo>
                          <a:pt x="62062" y="147368"/>
                          <a:pt x="73900" y="138454"/>
                          <a:pt x="78309" y="126042"/>
                        </a:cubicBezTo>
                        <a:cubicBezTo>
                          <a:pt x="82718" y="138454"/>
                          <a:pt x="94603" y="147368"/>
                          <a:pt x="108501" y="147368"/>
                        </a:cubicBezTo>
                        <a:cubicBezTo>
                          <a:pt x="126233" y="147368"/>
                          <a:pt x="140563" y="132991"/>
                          <a:pt x="140563" y="115306"/>
                        </a:cubicBezTo>
                        <a:cubicBezTo>
                          <a:pt x="140563" y="107591"/>
                          <a:pt x="137831" y="100498"/>
                          <a:pt x="133278" y="94986"/>
                        </a:cubicBezTo>
                        <a:cubicBezTo>
                          <a:pt x="146793" y="91152"/>
                          <a:pt x="156617" y="78788"/>
                          <a:pt x="156617" y="64123"/>
                        </a:cubicBezTo>
                        <a:close/>
                      </a:path>
                    </a:pathLst>
                  </a:custGeom>
                  <a:solidFill>
                    <a:srgbClr val="FFD918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D9D1A52C-2198-E855-0DB8-8C49CCE923F0}"/>
                      </a:ext>
                    </a:extLst>
                  </p:cNvPr>
                  <p:cNvSpPr/>
                  <p:nvPr/>
                </p:nvSpPr>
                <p:spPr>
                  <a:xfrm>
                    <a:off x="3526286" y="895421"/>
                    <a:ext cx="113006" cy="106344"/>
                  </a:xfrm>
                  <a:custGeom>
                    <a:avLst/>
                    <a:gdLst>
                      <a:gd name="connsiteX0" fmla="*/ 113006 w 113006"/>
                      <a:gd name="connsiteY0" fmla="*/ 46295 h 106344"/>
                      <a:gd name="connsiteX1" fmla="*/ 89858 w 113006"/>
                      <a:gd name="connsiteY1" fmla="*/ 23148 h 106344"/>
                      <a:gd name="connsiteX2" fmla="*/ 79507 w 113006"/>
                      <a:gd name="connsiteY2" fmla="*/ 25592 h 106344"/>
                      <a:gd name="connsiteX3" fmla="*/ 79651 w 113006"/>
                      <a:gd name="connsiteY3" fmla="*/ 23148 h 106344"/>
                      <a:gd name="connsiteX4" fmla="*/ 56503 w 113006"/>
                      <a:gd name="connsiteY4" fmla="*/ 0 h 106344"/>
                      <a:gd name="connsiteX5" fmla="*/ 33356 w 113006"/>
                      <a:gd name="connsiteY5" fmla="*/ 23148 h 106344"/>
                      <a:gd name="connsiteX6" fmla="*/ 33499 w 113006"/>
                      <a:gd name="connsiteY6" fmla="*/ 25592 h 106344"/>
                      <a:gd name="connsiteX7" fmla="*/ 23148 w 113006"/>
                      <a:gd name="connsiteY7" fmla="*/ 23148 h 106344"/>
                      <a:gd name="connsiteX8" fmla="*/ 0 w 113006"/>
                      <a:gd name="connsiteY8" fmla="*/ 46295 h 106344"/>
                      <a:gd name="connsiteX9" fmla="*/ 16822 w 113006"/>
                      <a:gd name="connsiteY9" fmla="*/ 68532 h 106344"/>
                      <a:gd name="connsiteX10" fmla="*/ 11550 w 113006"/>
                      <a:gd name="connsiteY10" fmla="*/ 83197 h 106344"/>
                      <a:gd name="connsiteX11" fmla="*/ 34697 w 113006"/>
                      <a:gd name="connsiteY11" fmla="*/ 106345 h 106344"/>
                      <a:gd name="connsiteX12" fmla="*/ 56503 w 113006"/>
                      <a:gd name="connsiteY12" fmla="*/ 90961 h 106344"/>
                      <a:gd name="connsiteX13" fmla="*/ 78309 w 113006"/>
                      <a:gd name="connsiteY13" fmla="*/ 106345 h 106344"/>
                      <a:gd name="connsiteX14" fmla="*/ 101456 w 113006"/>
                      <a:gd name="connsiteY14" fmla="*/ 83197 h 106344"/>
                      <a:gd name="connsiteX15" fmla="*/ 96185 w 113006"/>
                      <a:gd name="connsiteY15" fmla="*/ 68532 h 106344"/>
                      <a:gd name="connsiteX16" fmla="*/ 113006 w 113006"/>
                      <a:gd name="connsiteY16" fmla="*/ 46295 h 10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3006" h="106344">
                        <a:moveTo>
                          <a:pt x="113006" y="46295"/>
                        </a:moveTo>
                        <a:cubicBezTo>
                          <a:pt x="113006" y="33499"/>
                          <a:pt x="102654" y="23148"/>
                          <a:pt x="89858" y="23148"/>
                        </a:cubicBezTo>
                        <a:cubicBezTo>
                          <a:pt x="86120" y="23148"/>
                          <a:pt x="82622" y="24010"/>
                          <a:pt x="79507" y="25592"/>
                        </a:cubicBezTo>
                        <a:cubicBezTo>
                          <a:pt x="79603" y="24777"/>
                          <a:pt x="79651" y="23962"/>
                          <a:pt x="79651" y="23148"/>
                        </a:cubicBezTo>
                        <a:cubicBezTo>
                          <a:pt x="79651" y="10352"/>
                          <a:pt x="69299" y="0"/>
                          <a:pt x="56503" y="0"/>
                        </a:cubicBezTo>
                        <a:cubicBezTo>
                          <a:pt x="43707" y="0"/>
                          <a:pt x="33356" y="10352"/>
                          <a:pt x="33356" y="23148"/>
                        </a:cubicBezTo>
                        <a:cubicBezTo>
                          <a:pt x="33356" y="23962"/>
                          <a:pt x="33403" y="24777"/>
                          <a:pt x="33499" y="25592"/>
                        </a:cubicBezTo>
                        <a:cubicBezTo>
                          <a:pt x="30384" y="24010"/>
                          <a:pt x="26886" y="23148"/>
                          <a:pt x="23148" y="23148"/>
                        </a:cubicBezTo>
                        <a:cubicBezTo>
                          <a:pt x="10352" y="23148"/>
                          <a:pt x="0" y="33499"/>
                          <a:pt x="0" y="46295"/>
                        </a:cubicBezTo>
                        <a:cubicBezTo>
                          <a:pt x="0" y="56886"/>
                          <a:pt x="7093" y="65800"/>
                          <a:pt x="16822" y="68532"/>
                        </a:cubicBezTo>
                        <a:cubicBezTo>
                          <a:pt x="13563" y="72510"/>
                          <a:pt x="11550" y="77638"/>
                          <a:pt x="11550" y="83197"/>
                        </a:cubicBezTo>
                        <a:cubicBezTo>
                          <a:pt x="11550" y="95993"/>
                          <a:pt x="21902" y="106345"/>
                          <a:pt x="34697" y="106345"/>
                        </a:cubicBezTo>
                        <a:cubicBezTo>
                          <a:pt x="44762" y="106345"/>
                          <a:pt x="53292" y="99923"/>
                          <a:pt x="56503" y="90961"/>
                        </a:cubicBezTo>
                        <a:cubicBezTo>
                          <a:pt x="59666" y="99923"/>
                          <a:pt x="68245" y="106345"/>
                          <a:pt x="78309" y="106345"/>
                        </a:cubicBezTo>
                        <a:cubicBezTo>
                          <a:pt x="91105" y="106345"/>
                          <a:pt x="101456" y="95993"/>
                          <a:pt x="101456" y="83197"/>
                        </a:cubicBezTo>
                        <a:cubicBezTo>
                          <a:pt x="101456" y="77638"/>
                          <a:pt x="99491" y="72510"/>
                          <a:pt x="96185" y="68532"/>
                        </a:cubicBezTo>
                        <a:cubicBezTo>
                          <a:pt x="105865" y="65800"/>
                          <a:pt x="113006" y="56838"/>
                          <a:pt x="113006" y="46295"/>
                        </a:cubicBezTo>
                        <a:close/>
                      </a:path>
                    </a:pathLst>
                  </a:custGeom>
                  <a:solidFill>
                    <a:srgbClr val="C1020B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544372F1-B25E-03A7-3901-829E12699C20}"/>
                      </a:ext>
                    </a:extLst>
                  </p:cNvPr>
                  <p:cNvSpPr/>
                  <p:nvPr/>
                </p:nvSpPr>
                <p:spPr>
                  <a:xfrm>
                    <a:off x="3544066" y="912147"/>
                    <a:ext cx="77446" cy="72893"/>
                  </a:xfrm>
                  <a:custGeom>
                    <a:avLst/>
                    <a:gdLst>
                      <a:gd name="connsiteX0" fmla="*/ 77446 w 77446"/>
                      <a:gd name="connsiteY0" fmla="*/ 31726 h 72893"/>
                      <a:gd name="connsiteX1" fmla="*/ 61583 w 77446"/>
                      <a:gd name="connsiteY1" fmla="*/ 15863 h 72893"/>
                      <a:gd name="connsiteX2" fmla="*/ 54490 w 77446"/>
                      <a:gd name="connsiteY2" fmla="*/ 17540 h 72893"/>
                      <a:gd name="connsiteX3" fmla="*/ 54586 w 77446"/>
                      <a:gd name="connsiteY3" fmla="*/ 15863 h 72893"/>
                      <a:gd name="connsiteX4" fmla="*/ 38723 w 77446"/>
                      <a:gd name="connsiteY4" fmla="*/ 0 h 72893"/>
                      <a:gd name="connsiteX5" fmla="*/ 22860 w 77446"/>
                      <a:gd name="connsiteY5" fmla="*/ 15863 h 72893"/>
                      <a:gd name="connsiteX6" fmla="*/ 22956 w 77446"/>
                      <a:gd name="connsiteY6" fmla="*/ 17540 h 72893"/>
                      <a:gd name="connsiteX7" fmla="*/ 15863 w 77446"/>
                      <a:gd name="connsiteY7" fmla="*/ 15863 h 72893"/>
                      <a:gd name="connsiteX8" fmla="*/ 0 w 77446"/>
                      <a:gd name="connsiteY8" fmla="*/ 31726 h 72893"/>
                      <a:gd name="connsiteX9" fmla="*/ 11550 w 77446"/>
                      <a:gd name="connsiteY9" fmla="*/ 46966 h 72893"/>
                      <a:gd name="connsiteX10" fmla="*/ 7955 w 77446"/>
                      <a:gd name="connsiteY10" fmla="*/ 57030 h 72893"/>
                      <a:gd name="connsiteX11" fmla="*/ 23818 w 77446"/>
                      <a:gd name="connsiteY11" fmla="*/ 72893 h 72893"/>
                      <a:gd name="connsiteX12" fmla="*/ 38771 w 77446"/>
                      <a:gd name="connsiteY12" fmla="*/ 62350 h 72893"/>
                      <a:gd name="connsiteX13" fmla="*/ 53723 w 77446"/>
                      <a:gd name="connsiteY13" fmla="*/ 72893 h 72893"/>
                      <a:gd name="connsiteX14" fmla="*/ 69586 w 77446"/>
                      <a:gd name="connsiteY14" fmla="*/ 57030 h 72893"/>
                      <a:gd name="connsiteX15" fmla="*/ 65992 w 77446"/>
                      <a:gd name="connsiteY15" fmla="*/ 46966 h 72893"/>
                      <a:gd name="connsiteX16" fmla="*/ 77446 w 77446"/>
                      <a:gd name="connsiteY16" fmla="*/ 31726 h 72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7446" h="72893">
                        <a:moveTo>
                          <a:pt x="77446" y="31726"/>
                        </a:moveTo>
                        <a:cubicBezTo>
                          <a:pt x="77446" y="22956"/>
                          <a:pt x="70353" y="15863"/>
                          <a:pt x="61583" y="15863"/>
                        </a:cubicBezTo>
                        <a:cubicBezTo>
                          <a:pt x="59043" y="15863"/>
                          <a:pt x="56599" y="16486"/>
                          <a:pt x="54490" y="17540"/>
                        </a:cubicBezTo>
                        <a:cubicBezTo>
                          <a:pt x="54538" y="16965"/>
                          <a:pt x="54586" y="16438"/>
                          <a:pt x="54586" y="15863"/>
                        </a:cubicBezTo>
                        <a:cubicBezTo>
                          <a:pt x="54586" y="7093"/>
                          <a:pt x="47493" y="0"/>
                          <a:pt x="38723" y="0"/>
                        </a:cubicBezTo>
                        <a:cubicBezTo>
                          <a:pt x="29953" y="0"/>
                          <a:pt x="22860" y="7093"/>
                          <a:pt x="22860" y="15863"/>
                        </a:cubicBezTo>
                        <a:cubicBezTo>
                          <a:pt x="22860" y="16438"/>
                          <a:pt x="22908" y="16965"/>
                          <a:pt x="22956" y="17540"/>
                        </a:cubicBezTo>
                        <a:cubicBezTo>
                          <a:pt x="20799" y="16486"/>
                          <a:pt x="18403" y="15863"/>
                          <a:pt x="15863" y="15863"/>
                        </a:cubicBezTo>
                        <a:cubicBezTo>
                          <a:pt x="7093" y="15863"/>
                          <a:pt x="0" y="22956"/>
                          <a:pt x="0" y="31726"/>
                        </a:cubicBezTo>
                        <a:cubicBezTo>
                          <a:pt x="0" y="38963"/>
                          <a:pt x="4888" y="45097"/>
                          <a:pt x="11550" y="46966"/>
                        </a:cubicBezTo>
                        <a:cubicBezTo>
                          <a:pt x="9297" y="49698"/>
                          <a:pt x="7955" y="53196"/>
                          <a:pt x="7955" y="57030"/>
                        </a:cubicBezTo>
                        <a:cubicBezTo>
                          <a:pt x="7955" y="65800"/>
                          <a:pt x="15048" y="72893"/>
                          <a:pt x="23818" y="72893"/>
                        </a:cubicBezTo>
                        <a:cubicBezTo>
                          <a:pt x="30720" y="72893"/>
                          <a:pt x="36566" y="68484"/>
                          <a:pt x="38771" y="62350"/>
                        </a:cubicBezTo>
                        <a:cubicBezTo>
                          <a:pt x="40975" y="68484"/>
                          <a:pt x="46822" y="72893"/>
                          <a:pt x="53723" y="72893"/>
                        </a:cubicBezTo>
                        <a:cubicBezTo>
                          <a:pt x="62493" y="72893"/>
                          <a:pt x="69586" y="65800"/>
                          <a:pt x="69586" y="57030"/>
                        </a:cubicBezTo>
                        <a:cubicBezTo>
                          <a:pt x="69586" y="53196"/>
                          <a:pt x="68244" y="49698"/>
                          <a:pt x="65992" y="46966"/>
                        </a:cubicBezTo>
                        <a:cubicBezTo>
                          <a:pt x="72558" y="45097"/>
                          <a:pt x="77446" y="38963"/>
                          <a:pt x="77446" y="3172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87B1428A-7A98-2FDD-6C4F-333658ADB44D}"/>
                      </a:ext>
                    </a:extLst>
                  </p:cNvPr>
                  <p:cNvSpPr/>
                  <p:nvPr/>
                </p:nvSpPr>
                <p:spPr>
                  <a:xfrm>
                    <a:off x="3556670" y="924032"/>
                    <a:ext cx="52189" cy="49074"/>
                  </a:xfrm>
                  <a:custGeom>
                    <a:avLst/>
                    <a:gdLst>
                      <a:gd name="connsiteX0" fmla="*/ 52190 w 52189"/>
                      <a:gd name="connsiteY0" fmla="*/ 21374 h 49074"/>
                      <a:gd name="connsiteX1" fmla="*/ 41503 w 52189"/>
                      <a:gd name="connsiteY1" fmla="*/ 10687 h 49074"/>
                      <a:gd name="connsiteX2" fmla="*/ 36710 w 52189"/>
                      <a:gd name="connsiteY2" fmla="*/ 11837 h 49074"/>
                      <a:gd name="connsiteX3" fmla="*/ 36758 w 52189"/>
                      <a:gd name="connsiteY3" fmla="*/ 10687 h 49074"/>
                      <a:gd name="connsiteX4" fmla="*/ 26071 w 52189"/>
                      <a:gd name="connsiteY4" fmla="*/ 0 h 49074"/>
                      <a:gd name="connsiteX5" fmla="*/ 15384 w 52189"/>
                      <a:gd name="connsiteY5" fmla="*/ 10687 h 49074"/>
                      <a:gd name="connsiteX6" fmla="*/ 15432 w 52189"/>
                      <a:gd name="connsiteY6" fmla="*/ 11837 h 49074"/>
                      <a:gd name="connsiteX7" fmla="*/ 10639 w 52189"/>
                      <a:gd name="connsiteY7" fmla="*/ 10687 h 49074"/>
                      <a:gd name="connsiteX8" fmla="*/ 0 w 52189"/>
                      <a:gd name="connsiteY8" fmla="*/ 21374 h 49074"/>
                      <a:gd name="connsiteX9" fmla="*/ 7764 w 52189"/>
                      <a:gd name="connsiteY9" fmla="*/ 31630 h 49074"/>
                      <a:gd name="connsiteX10" fmla="*/ 5368 w 52189"/>
                      <a:gd name="connsiteY10" fmla="*/ 38388 h 49074"/>
                      <a:gd name="connsiteX11" fmla="*/ 16055 w 52189"/>
                      <a:gd name="connsiteY11" fmla="*/ 49075 h 49074"/>
                      <a:gd name="connsiteX12" fmla="*/ 26119 w 52189"/>
                      <a:gd name="connsiteY12" fmla="*/ 41982 h 49074"/>
                      <a:gd name="connsiteX13" fmla="*/ 36183 w 52189"/>
                      <a:gd name="connsiteY13" fmla="*/ 49075 h 49074"/>
                      <a:gd name="connsiteX14" fmla="*/ 46870 w 52189"/>
                      <a:gd name="connsiteY14" fmla="*/ 38388 h 49074"/>
                      <a:gd name="connsiteX15" fmla="*/ 44474 w 52189"/>
                      <a:gd name="connsiteY15" fmla="*/ 31630 h 49074"/>
                      <a:gd name="connsiteX16" fmla="*/ 52190 w 52189"/>
                      <a:gd name="connsiteY16" fmla="*/ 21374 h 49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52189" h="49074">
                        <a:moveTo>
                          <a:pt x="52190" y="21374"/>
                        </a:moveTo>
                        <a:cubicBezTo>
                          <a:pt x="52190" y="15480"/>
                          <a:pt x="47397" y="10687"/>
                          <a:pt x="41503" y="10687"/>
                        </a:cubicBezTo>
                        <a:cubicBezTo>
                          <a:pt x="39777" y="10687"/>
                          <a:pt x="38148" y="11119"/>
                          <a:pt x="36710" y="11837"/>
                        </a:cubicBezTo>
                        <a:cubicBezTo>
                          <a:pt x="36758" y="11454"/>
                          <a:pt x="36758" y="11071"/>
                          <a:pt x="36758" y="10687"/>
                        </a:cubicBezTo>
                        <a:cubicBezTo>
                          <a:pt x="36758" y="4792"/>
                          <a:pt x="31966" y="0"/>
                          <a:pt x="26071" y="0"/>
                        </a:cubicBezTo>
                        <a:cubicBezTo>
                          <a:pt x="20176" y="0"/>
                          <a:pt x="15384" y="4792"/>
                          <a:pt x="15384" y="10687"/>
                        </a:cubicBezTo>
                        <a:cubicBezTo>
                          <a:pt x="15384" y="11071"/>
                          <a:pt x="15432" y="11454"/>
                          <a:pt x="15432" y="11837"/>
                        </a:cubicBezTo>
                        <a:cubicBezTo>
                          <a:pt x="13994" y="11119"/>
                          <a:pt x="12364" y="10687"/>
                          <a:pt x="10639" y="10687"/>
                        </a:cubicBezTo>
                        <a:cubicBezTo>
                          <a:pt x="4744" y="10687"/>
                          <a:pt x="0" y="15480"/>
                          <a:pt x="0" y="21374"/>
                        </a:cubicBezTo>
                        <a:cubicBezTo>
                          <a:pt x="0" y="26263"/>
                          <a:pt x="3259" y="30384"/>
                          <a:pt x="7764" y="31630"/>
                        </a:cubicBezTo>
                        <a:cubicBezTo>
                          <a:pt x="6230" y="33451"/>
                          <a:pt x="5368" y="35848"/>
                          <a:pt x="5368" y="38388"/>
                        </a:cubicBezTo>
                        <a:cubicBezTo>
                          <a:pt x="5368" y="44282"/>
                          <a:pt x="10160" y="49075"/>
                          <a:pt x="16055" y="49075"/>
                        </a:cubicBezTo>
                        <a:cubicBezTo>
                          <a:pt x="20703" y="49075"/>
                          <a:pt x="24633" y="46103"/>
                          <a:pt x="26119" y="41982"/>
                        </a:cubicBezTo>
                        <a:cubicBezTo>
                          <a:pt x="27557" y="46103"/>
                          <a:pt x="31534" y="49075"/>
                          <a:pt x="36183" y="49075"/>
                        </a:cubicBezTo>
                        <a:cubicBezTo>
                          <a:pt x="42078" y="49075"/>
                          <a:pt x="46870" y="44282"/>
                          <a:pt x="46870" y="38388"/>
                        </a:cubicBezTo>
                        <a:cubicBezTo>
                          <a:pt x="46870" y="35800"/>
                          <a:pt x="45960" y="33451"/>
                          <a:pt x="44474" y="31630"/>
                        </a:cubicBezTo>
                        <a:cubicBezTo>
                          <a:pt x="48883" y="30384"/>
                          <a:pt x="52190" y="26263"/>
                          <a:pt x="52190" y="21374"/>
                        </a:cubicBezTo>
                        <a:close/>
                      </a:path>
                    </a:pathLst>
                  </a:custGeom>
                  <a:solidFill>
                    <a:srgbClr val="571804"/>
                  </a:solidFill>
                  <a:ln w="479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7C2F56DB-E0CA-3E7B-5247-977BDDE9EA23}"/>
                    </a:ext>
                  </a:extLst>
                </p:cNvPr>
                <p:cNvSpPr/>
                <p:nvPr/>
              </p:nvSpPr>
              <p:spPr>
                <a:xfrm>
                  <a:off x="3574067" y="941046"/>
                  <a:ext cx="17444" cy="17444"/>
                </a:xfrm>
                <a:custGeom>
                  <a:avLst/>
                  <a:gdLst>
                    <a:gd name="connsiteX0" fmla="*/ 17445 w 17444"/>
                    <a:gd name="connsiteY0" fmla="*/ 8722 h 17444"/>
                    <a:gd name="connsiteX1" fmla="*/ 8722 w 17444"/>
                    <a:gd name="connsiteY1" fmla="*/ 17445 h 17444"/>
                    <a:gd name="connsiteX2" fmla="*/ 0 w 17444"/>
                    <a:gd name="connsiteY2" fmla="*/ 8722 h 17444"/>
                    <a:gd name="connsiteX3" fmla="*/ 8722 w 17444"/>
                    <a:gd name="connsiteY3" fmla="*/ 0 h 17444"/>
                    <a:gd name="connsiteX4" fmla="*/ 17445 w 17444"/>
                    <a:gd name="connsiteY4" fmla="*/ 8722 h 1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444" h="17444">
                      <a:moveTo>
                        <a:pt x="17445" y="8722"/>
                      </a:moveTo>
                      <a:cubicBezTo>
                        <a:pt x="17445" y="13539"/>
                        <a:pt x="13539" y="17445"/>
                        <a:pt x="8722" y="17445"/>
                      </a:cubicBezTo>
                      <a:cubicBezTo>
                        <a:pt x="3905" y="17445"/>
                        <a:pt x="0" y="13539"/>
                        <a:pt x="0" y="8722"/>
                      </a:cubicBezTo>
                      <a:cubicBezTo>
                        <a:pt x="0" y="3905"/>
                        <a:pt x="3905" y="0"/>
                        <a:pt x="8722" y="0"/>
                      </a:cubicBezTo>
                      <a:cubicBezTo>
                        <a:pt x="13539" y="0"/>
                        <a:pt x="17445" y="3905"/>
                        <a:pt x="17445" y="8722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4" name="图形 7">
                <a:extLst>
                  <a:ext uri="{FF2B5EF4-FFF2-40B4-BE49-F238E27FC236}">
                    <a16:creationId xmlns:a16="http://schemas.microsoft.com/office/drawing/2014/main" id="{C08C2042-16F0-61E5-204F-53A6251D9B4F}"/>
                  </a:ext>
                </a:extLst>
              </p:cNvPr>
              <p:cNvGrpSpPr/>
              <p:nvPr/>
            </p:nvGrpSpPr>
            <p:grpSpPr>
              <a:xfrm>
                <a:off x="3362624" y="139508"/>
                <a:ext cx="440330" cy="440330"/>
                <a:chOff x="3362624" y="139508"/>
                <a:chExt cx="440330" cy="440330"/>
              </a:xfrm>
            </p:grpSpPr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AFB099F2-81E0-DCB6-2721-A57E8507B33F}"/>
                    </a:ext>
                  </a:extLst>
                </p:cNvPr>
                <p:cNvSpPr/>
                <p:nvPr/>
              </p:nvSpPr>
              <p:spPr>
                <a:xfrm>
                  <a:off x="3362624" y="139508"/>
                  <a:ext cx="440330" cy="440330"/>
                </a:xfrm>
                <a:custGeom>
                  <a:avLst/>
                  <a:gdLst>
                    <a:gd name="connsiteX0" fmla="*/ 440331 w 440330"/>
                    <a:gd name="connsiteY0" fmla="*/ 220165 h 440330"/>
                    <a:gd name="connsiteX1" fmla="*/ 220165 w 440330"/>
                    <a:gd name="connsiteY1" fmla="*/ 440331 h 440330"/>
                    <a:gd name="connsiteX2" fmla="*/ 0 w 440330"/>
                    <a:gd name="connsiteY2" fmla="*/ 220165 h 440330"/>
                    <a:gd name="connsiteX3" fmla="*/ 220165 w 440330"/>
                    <a:gd name="connsiteY3" fmla="*/ 0 h 440330"/>
                    <a:gd name="connsiteX4" fmla="*/ 440331 w 440330"/>
                    <a:gd name="connsiteY4" fmla="*/ 220165 h 440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0330" h="440330">
                      <a:moveTo>
                        <a:pt x="440331" y="220165"/>
                      </a:moveTo>
                      <a:cubicBezTo>
                        <a:pt x="440331" y="341750"/>
                        <a:pt x="341750" y="440331"/>
                        <a:pt x="220165" y="440331"/>
                      </a:cubicBezTo>
                      <a:cubicBezTo>
                        <a:pt x="98581" y="440331"/>
                        <a:pt x="0" y="341750"/>
                        <a:pt x="0" y="220165"/>
                      </a:cubicBezTo>
                      <a:cubicBezTo>
                        <a:pt x="0" y="98581"/>
                        <a:pt x="98581" y="0"/>
                        <a:pt x="220165" y="0"/>
                      </a:cubicBezTo>
                      <a:cubicBezTo>
                        <a:pt x="341750" y="0"/>
                        <a:pt x="440331" y="98581"/>
                        <a:pt x="440331" y="2201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DCD3C466-CCF1-5CDD-072C-48A745AFAA12}"/>
                    </a:ext>
                  </a:extLst>
                </p:cNvPr>
                <p:cNvSpPr/>
                <p:nvPr/>
              </p:nvSpPr>
              <p:spPr>
                <a:xfrm>
                  <a:off x="3390708" y="167592"/>
                  <a:ext cx="384163" cy="384162"/>
                </a:xfrm>
                <a:custGeom>
                  <a:avLst/>
                  <a:gdLst>
                    <a:gd name="connsiteX0" fmla="*/ 384163 w 384163"/>
                    <a:gd name="connsiteY0" fmla="*/ 192082 h 384162"/>
                    <a:gd name="connsiteX1" fmla="*/ 192081 w 384163"/>
                    <a:gd name="connsiteY1" fmla="*/ 384163 h 384162"/>
                    <a:gd name="connsiteX2" fmla="*/ 0 w 384163"/>
                    <a:gd name="connsiteY2" fmla="*/ 192082 h 384162"/>
                    <a:gd name="connsiteX3" fmla="*/ 192081 w 384163"/>
                    <a:gd name="connsiteY3" fmla="*/ 0 h 384162"/>
                    <a:gd name="connsiteX4" fmla="*/ 384163 w 384163"/>
                    <a:gd name="connsiteY4" fmla="*/ 192082 h 384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163" h="384162">
                      <a:moveTo>
                        <a:pt x="384163" y="192082"/>
                      </a:moveTo>
                      <a:cubicBezTo>
                        <a:pt x="384163" y="298186"/>
                        <a:pt x="298138" y="384163"/>
                        <a:pt x="192081" y="384163"/>
                      </a:cubicBezTo>
                      <a:cubicBezTo>
                        <a:pt x="86024" y="384163"/>
                        <a:pt x="0" y="298186"/>
                        <a:pt x="0" y="192082"/>
                      </a:cubicBezTo>
                      <a:cubicBezTo>
                        <a:pt x="0" y="85977"/>
                        <a:pt x="86024" y="0"/>
                        <a:pt x="192081" y="0"/>
                      </a:cubicBezTo>
                      <a:cubicBezTo>
                        <a:pt x="298186" y="0"/>
                        <a:pt x="384163" y="85977"/>
                        <a:pt x="384163" y="192082"/>
                      </a:cubicBezTo>
                      <a:close/>
                    </a:path>
                  </a:pathLst>
                </a:custGeom>
                <a:solidFill>
                  <a:srgbClr val="C1020B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57396B6B-2AD3-B2CA-E1E2-A3473E5490DD}"/>
                    </a:ext>
                  </a:extLst>
                </p:cNvPr>
                <p:cNvSpPr/>
                <p:nvPr/>
              </p:nvSpPr>
              <p:spPr>
                <a:xfrm>
                  <a:off x="3426747" y="203583"/>
                  <a:ext cx="312132" cy="312132"/>
                </a:xfrm>
                <a:custGeom>
                  <a:avLst/>
                  <a:gdLst>
                    <a:gd name="connsiteX0" fmla="*/ 312132 w 312132"/>
                    <a:gd name="connsiteY0" fmla="*/ 156090 h 312132"/>
                    <a:gd name="connsiteX1" fmla="*/ 156042 w 312132"/>
                    <a:gd name="connsiteY1" fmla="*/ 312132 h 312132"/>
                    <a:gd name="connsiteX2" fmla="*/ 0 w 312132"/>
                    <a:gd name="connsiteY2" fmla="*/ 156090 h 312132"/>
                    <a:gd name="connsiteX3" fmla="*/ 156042 w 312132"/>
                    <a:gd name="connsiteY3" fmla="*/ 0 h 312132"/>
                    <a:gd name="connsiteX4" fmla="*/ 312132 w 312132"/>
                    <a:gd name="connsiteY4" fmla="*/ 156090 h 312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132" h="312132">
                      <a:moveTo>
                        <a:pt x="312132" y="156090"/>
                      </a:moveTo>
                      <a:cubicBezTo>
                        <a:pt x="312132" y="242306"/>
                        <a:pt x="242258" y="312132"/>
                        <a:pt x="156042" y="312132"/>
                      </a:cubicBezTo>
                      <a:cubicBezTo>
                        <a:pt x="69874" y="312132"/>
                        <a:pt x="0" y="242258"/>
                        <a:pt x="0" y="156090"/>
                      </a:cubicBezTo>
                      <a:cubicBezTo>
                        <a:pt x="0" y="69922"/>
                        <a:pt x="69874" y="0"/>
                        <a:pt x="156042" y="0"/>
                      </a:cubicBezTo>
                      <a:cubicBezTo>
                        <a:pt x="242258" y="0"/>
                        <a:pt x="312132" y="69922"/>
                        <a:pt x="312132" y="156090"/>
                      </a:cubicBezTo>
                      <a:close/>
                    </a:path>
                  </a:pathLst>
                </a:custGeom>
                <a:solidFill>
                  <a:srgbClr val="571804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7EF94597-437D-6DE3-ABC8-87892D121851}"/>
                    </a:ext>
                  </a:extLst>
                </p:cNvPr>
                <p:cNvSpPr/>
                <p:nvPr/>
              </p:nvSpPr>
              <p:spPr>
                <a:xfrm>
                  <a:off x="3482196" y="240053"/>
                  <a:ext cx="218823" cy="222896"/>
                </a:xfrm>
                <a:custGeom>
                  <a:avLst/>
                  <a:gdLst>
                    <a:gd name="connsiteX0" fmla="*/ 218823 w 218823"/>
                    <a:gd name="connsiteY0" fmla="*/ 111472 h 222896"/>
                    <a:gd name="connsiteX1" fmla="*/ 109412 w 218823"/>
                    <a:gd name="connsiteY1" fmla="*/ 222897 h 222896"/>
                    <a:gd name="connsiteX2" fmla="*/ 0 w 218823"/>
                    <a:gd name="connsiteY2" fmla="*/ 111472 h 222896"/>
                    <a:gd name="connsiteX3" fmla="*/ 109412 w 218823"/>
                    <a:gd name="connsiteY3" fmla="*/ 0 h 222896"/>
                    <a:gd name="connsiteX4" fmla="*/ 218823 w 218823"/>
                    <a:gd name="connsiteY4" fmla="*/ 111472 h 222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823" h="222896">
                      <a:moveTo>
                        <a:pt x="218823" y="111472"/>
                      </a:moveTo>
                      <a:cubicBezTo>
                        <a:pt x="218823" y="173008"/>
                        <a:pt x="169845" y="222897"/>
                        <a:pt x="109412" y="222897"/>
                      </a:cubicBezTo>
                      <a:cubicBezTo>
                        <a:pt x="48979" y="222897"/>
                        <a:pt x="0" y="173008"/>
                        <a:pt x="0" y="111472"/>
                      </a:cubicBezTo>
                      <a:cubicBezTo>
                        <a:pt x="0" y="49937"/>
                        <a:pt x="48979" y="0"/>
                        <a:pt x="109412" y="0"/>
                      </a:cubicBezTo>
                      <a:cubicBezTo>
                        <a:pt x="169845" y="0"/>
                        <a:pt x="218823" y="49937"/>
                        <a:pt x="218823" y="111472"/>
                      </a:cubicBezTo>
                      <a:close/>
                    </a:path>
                  </a:pathLst>
                </a:custGeom>
                <a:solidFill>
                  <a:srgbClr val="FFD918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A53AA187-902B-EDF0-6247-828B5F504A05}"/>
                    </a:ext>
                  </a:extLst>
                </p:cNvPr>
                <p:cNvSpPr/>
                <p:nvPr/>
              </p:nvSpPr>
              <p:spPr>
                <a:xfrm>
                  <a:off x="3629707" y="238712"/>
                  <a:ext cx="85593" cy="85593"/>
                </a:xfrm>
                <a:custGeom>
                  <a:avLst/>
                  <a:gdLst>
                    <a:gd name="connsiteX0" fmla="*/ 85593 w 85593"/>
                    <a:gd name="connsiteY0" fmla="*/ 42797 h 85593"/>
                    <a:gd name="connsiteX1" fmla="*/ 42797 w 85593"/>
                    <a:gd name="connsiteY1" fmla="*/ 85593 h 85593"/>
                    <a:gd name="connsiteX2" fmla="*/ 0 w 85593"/>
                    <a:gd name="connsiteY2" fmla="*/ 42797 h 85593"/>
                    <a:gd name="connsiteX3" fmla="*/ 42797 w 85593"/>
                    <a:gd name="connsiteY3" fmla="*/ 0 h 85593"/>
                    <a:gd name="connsiteX4" fmla="*/ 85593 w 85593"/>
                    <a:gd name="connsiteY4" fmla="*/ 42797 h 85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593" h="85593">
                      <a:moveTo>
                        <a:pt x="85593" y="42797"/>
                      </a:moveTo>
                      <a:cubicBezTo>
                        <a:pt x="85593" y="66423"/>
                        <a:pt x="66423" y="85593"/>
                        <a:pt x="42797" y="85593"/>
                      </a:cubicBezTo>
                      <a:cubicBezTo>
                        <a:pt x="19170" y="85593"/>
                        <a:pt x="0" y="66423"/>
                        <a:pt x="0" y="42797"/>
                      </a:cubicBezTo>
                      <a:cubicBezTo>
                        <a:pt x="0" y="19170"/>
                        <a:pt x="19170" y="0"/>
                        <a:pt x="42797" y="0"/>
                      </a:cubicBezTo>
                      <a:cubicBezTo>
                        <a:pt x="66423" y="0"/>
                        <a:pt x="85593" y="19170"/>
                        <a:pt x="85593" y="427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1F714191-8857-EB09-70AF-5F5EB07B3768}"/>
                    </a:ext>
                  </a:extLst>
                </p:cNvPr>
                <p:cNvSpPr/>
                <p:nvPr/>
              </p:nvSpPr>
              <p:spPr>
                <a:xfrm>
                  <a:off x="3568556" y="244175"/>
                  <a:ext cx="43467" cy="43467"/>
                </a:xfrm>
                <a:custGeom>
                  <a:avLst/>
                  <a:gdLst>
                    <a:gd name="connsiteX0" fmla="*/ 43468 w 43467"/>
                    <a:gd name="connsiteY0" fmla="*/ 21710 h 43467"/>
                    <a:gd name="connsiteX1" fmla="*/ 21758 w 43467"/>
                    <a:gd name="connsiteY1" fmla="*/ 43468 h 43467"/>
                    <a:gd name="connsiteX2" fmla="*/ 0 w 43467"/>
                    <a:gd name="connsiteY2" fmla="*/ 21710 h 43467"/>
                    <a:gd name="connsiteX3" fmla="*/ 21758 w 43467"/>
                    <a:gd name="connsiteY3" fmla="*/ 0 h 43467"/>
                    <a:gd name="connsiteX4" fmla="*/ 43468 w 43467"/>
                    <a:gd name="connsiteY4" fmla="*/ 21710 h 43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67" h="43467">
                      <a:moveTo>
                        <a:pt x="43468" y="21710"/>
                      </a:moveTo>
                      <a:cubicBezTo>
                        <a:pt x="43468" y="33739"/>
                        <a:pt x="33739" y="43468"/>
                        <a:pt x="21758" y="43468"/>
                      </a:cubicBezTo>
                      <a:cubicBezTo>
                        <a:pt x="9777" y="43468"/>
                        <a:pt x="0" y="33739"/>
                        <a:pt x="0" y="21710"/>
                      </a:cubicBezTo>
                      <a:cubicBezTo>
                        <a:pt x="0" y="9729"/>
                        <a:pt x="9729" y="0"/>
                        <a:pt x="21758" y="0"/>
                      </a:cubicBezTo>
                      <a:cubicBezTo>
                        <a:pt x="33739" y="0"/>
                        <a:pt x="43468" y="9729"/>
                        <a:pt x="43468" y="217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1" name="图形 7">
                <a:extLst>
                  <a:ext uri="{FF2B5EF4-FFF2-40B4-BE49-F238E27FC236}">
                    <a16:creationId xmlns:a16="http://schemas.microsoft.com/office/drawing/2014/main" id="{6FE48D22-F41F-F2EF-E3F2-F103592EB723}"/>
                  </a:ext>
                </a:extLst>
              </p:cNvPr>
              <p:cNvGrpSpPr/>
              <p:nvPr/>
            </p:nvGrpSpPr>
            <p:grpSpPr>
              <a:xfrm>
                <a:off x="2621615" y="2039811"/>
                <a:ext cx="1922348" cy="269144"/>
                <a:chOff x="2621615" y="2039811"/>
                <a:chExt cx="1922348" cy="269144"/>
              </a:xfrm>
            </p:grpSpPr>
            <p:grpSp>
              <p:nvGrpSpPr>
                <p:cNvPr id="322" name="图形 7">
                  <a:extLst>
                    <a:ext uri="{FF2B5EF4-FFF2-40B4-BE49-F238E27FC236}">
                      <a16:creationId xmlns:a16="http://schemas.microsoft.com/office/drawing/2014/main" id="{018F5682-6A63-8AC4-3B67-F153BBA212B3}"/>
                    </a:ext>
                  </a:extLst>
                </p:cNvPr>
                <p:cNvGrpSpPr/>
                <p:nvPr/>
              </p:nvGrpSpPr>
              <p:grpSpPr>
                <a:xfrm>
                  <a:off x="4056907" y="2039811"/>
                  <a:ext cx="487057" cy="269144"/>
                  <a:chOff x="4056907" y="2039811"/>
                  <a:chExt cx="487057" cy="269144"/>
                </a:xfrm>
              </p:grpSpPr>
              <p:grpSp>
                <p:nvGrpSpPr>
                  <p:cNvPr id="323" name="图形 7">
                    <a:extLst>
                      <a:ext uri="{FF2B5EF4-FFF2-40B4-BE49-F238E27FC236}">
                        <a16:creationId xmlns:a16="http://schemas.microsoft.com/office/drawing/2014/main" id="{749D97C8-382A-EDCB-7284-C343AE56EBFD}"/>
                      </a:ext>
                    </a:extLst>
                  </p:cNvPr>
                  <p:cNvGrpSpPr/>
                  <p:nvPr/>
                </p:nvGrpSpPr>
                <p:grpSpPr>
                  <a:xfrm>
                    <a:off x="4056907" y="2039811"/>
                    <a:ext cx="163087" cy="163135"/>
                    <a:chOff x="4056907" y="2039811"/>
                    <a:chExt cx="163087" cy="163135"/>
                  </a:xfrm>
                </p:grpSpPr>
                <p:sp>
                  <p:nvSpPr>
                    <p:cNvPr id="324" name="任意多边形: 形状 323">
                      <a:extLst>
                        <a:ext uri="{FF2B5EF4-FFF2-40B4-BE49-F238E27FC236}">
                          <a16:creationId xmlns:a16="http://schemas.microsoft.com/office/drawing/2014/main" id="{BC5DAEE2-5B38-9852-7D0A-71F22952B6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56907" y="2039811"/>
                      <a:ext cx="163087" cy="163135"/>
                    </a:xfrm>
                    <a:custGeom>
                      <a:avLst/>
                      <a:gdLst>
                        <a:gd name="connsiteX0" fmla="*/ 163087 w 163087"/>
                        <a:gd name="connsiteY0" fmla="*/ 81567 h 163135"/>
                        <a:gd name="connsiteX1" fmla="*/ 81520 w 163087"/>
                        <a:gd name="connsiteY1" fmla="*/ 163135 h 163135"/>
                        <a:gd name="connsiteX2" fmla="*/ 0 w 163087"/>
                        <a:gd name="connsiteY2" fmla="*/ 81567 h 163135"/>
                        <a:gd name="connsiteX3" fmla="*/ 81520 w 163087"/>
                        <a:gd name="connsiteY3" fmla="*/ 0 h 163135"/>
                        <a:gd name="connsiteX4" fmla="*/ 163087 w 163087"/>
                        <a:gd name="connsiteY4" fmla="*/ 81567 h 1631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087" h="163135">
                          <a:moveTo>
                            <a:pt x="163087" y="81567"/>
                          </a:moveTo>
                          <a:cubicBezTo>
                            <a:pt x="163087" y="126617"/>
                            <a:pt x="126569" y="163135"/>
                            <a:pt x="81520" y="163135"/>
                          </a:cubicBezTo>
                          <a:cubicBezTo>
                            <a:pt x="36470" y="163135"/>
                            <a:pt x="0" y="126617"/>
                            <a:pt x="0" y="81567"/>
                          </a:cubicBezTo>
                          <a:cubicBezTo>
                            <a:pt x="0" y="36518"/>
                            <a:pt x="36518" y="0"/>
                            <a:pt x="81520" y="0"/>
                          </a:cubicBezTo>
                          <a:cubicBezTo>
                            <a:pt x="126617" y="48"/>
                            <a:pt x="163087" y="36566"/>
                            <a:pt x="163087" y="81567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25" name="任意多边形: 形状 324">
                      <a:extLst>
                        <a:ext uri="{FF2B5EF4-FFF2-40B4-BE49-F238E27FC236}">
                          <a16:creationId xmlns:a16="http://schemas.microsoft.com/office/drawing/2014/main" id="{90DE6470-B050-F118-C434-B12A5E7ACC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3361" y="2066266"/>
                      <a:ext cx="110226" cy="110226"/>
                    </a:xfrm>
                    <a:custGeom>
                      <a:avLst/>
                      <a:gdLst>
                        <a:gd name="connsiteX0" fmla="*/ 110226 w 110226"/>
                        <a:gd name="connsiteY0" fmla="*/ 55113 h 110226"/>
                        <a:gd name="connsiteX1" fmla="*/ 55113 w 110226"/>
                        <a:gd name="connsiteY1" fmla="*/ 110226 h 110226"/>
                        <a:gd name="connsiteX2" fmla="*/ 0 w 110226"/>
                        <a:gd name="connsiteY2" fmla="*/ 55113 h 110226"/>
                        <a:gd name="connsiteX3" fmla="*/ 55113 w 110226"/>
                        <a:gd name="connsiteY3" fmla="*/ 0 h 110226"/>
                        <a:gd name="connsiteX4" fmla="*/ 110226 w 110226"/>
                        <a:gd name="connsiteY4" fmla="*/ 55113 h 1102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0226" h="110226">
                          <a:moveTo>
                            <a:pt x="110226" y="55113"/>
                          </a:moveTo>
                          <a:cubicBezTo>
                            <a:pt x="110226" y="85545"/>
                            <a:pt x="85545" y="110226"/>
                            <a:pt x="55113" y="110226"/>
                          </a:cubicBezTo>
                          <a:cubicBezTo>
                            <a:pt x="24681" y="110226"/>
                            <a:pt x="0" y="85545"/>
                            <a:pt x="0" y="55113"/>
                          </a:cubicBezTo>
                          <a:cubicBezTo>
                            <a:pt x="0" y="24681"/>
                            <a:pt x="24681" y="0"/>
                            <a:pt x="55113" y="0"/>
                          </a:cubicBezTo>
                          <a:cubicBezTo>
                            <a:pt x="85545" y="48"/>
                            <a:pt x="110226" y="24681"/>
                            <a:pt x="110226" y="55113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26" name="任意多边形: 形状 325">
                      <a:extLst>
                        <a:ext uri="{FF2B5EF4-FFF2-40B4-BE49-F238E27FC236}">
                          <a16:creationId xmlns:a16="http://schemas.microsoft.com/office/drawing/2014/main" id="{7C554219-E6D2-24A5-A4B4-3F8C0EE503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37324" y="2068518"/>
                      <a:ext cx="68340" cy="68340"/>
                    </a:xfrm>
                    <a:custGeom>
                      <a:avLst/>
                      <a:gdLst>
                        <a:gd name="connsiteX0" fmla="*/ 68340 w 68340"/>
                        <a:gd name="connsiteY0" fmla="*/ 34170 h 68340"/>
                        <a:gd name="connsiteX1" fmla="*/ 34170 w 68340"/>
                        <a:gd name="connsiteY1" fmla="*/ 68340 h 68340"/>
                        <a:gd name="connsiteX2" fmla="*/ 0 w 68340"/>
                        <a:gd name="connsiteY2" fmla="*/ 34170 h 68340"/>
                        <a:gd name="connsiteX3" fmla="*/ 34170 w 68340"/>
                        <a:gd name="connsiteY3" fmla="*/ 0 h 68340"/>
                        <a:gd name="connsiteX4" fmla="*/ 68340 w 68340"/>
                        <a:gd name="connsiteY4" fmla="*/ 34170 h 68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340" h="68340">
                          <a:moveTo>
                            <a:pt x="68340" y="34170"/>
                          </a:moveTo>
                          <a:cubicBezTo>
                            <a:pt x="68340" y="53052"/>
                            <a:pt x="53052" y="68340"/>
                            <a:pt x="34170" y="68340"/>
                          </a:cubicBezTo>
                          <a:cubicBezTo>
                            <a:pt x="15288" y="68340"/>
                            <a:pt x="0" y="53052"/>
                            <a:pt x="0" y="34170"/>
                          </a:cubicBezTo>
                          <a:cubicBezTo>
                            <a:pt x="0" y="15288"/>
                            <a:pt x="15288" y="0"/>
                            <a:pt x="34170" y="0"/>
                          </a:cubicBezTo>
                          <a:cubicBezTo>
                            <a:pt x="53052" y="0"/>
                            <a:pt x="68340" y="15288"/>
                            <a:pt x="68340" y="341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27" name="图形 7">
                    <a:extLst>
                      <a:ext uri="{FF2B5EF4-FFF2-40B4-BE49-F238E27FC236}">
                        <a16:creationId xmlns:a16="http://schemas.microsoft.com/office/drawing/2014/main" id="{DF93459C-2706-99DB-0052-D09C6BB4410B}"/>
                      </a:ext>
                    </a:extLst>
                  </p:cNvPr>
                  <p:cNvGrpSpPr/>
                  <p:nvPr/>
                </p:nvGrpSpPr>
                <p:grpSpPr>
                  <a:xfrm>
                    <a:off x="4261257" y="2153105"/>
                    <a:ext cx="119619" cy="119619"/>
                    <a:chOff x="4261257" y="2153105"/>
                    <a:chExt cx="119619" cy="119619"/>
                  </a:xfrm>
                </p:grpSpPr>
                <p:sp>
                  <p:nvSpPr>
                    <p:cNvPr id="328" name="任意多边形: 形状 327">
                      <a:extLst>
                        <a:ext uri="{FF2B5EF4-FFF2-40B4-BE49-F238E27FC236}">
                          <a16:creationId xmlns:a16="http://schemas.microsoft.com/office/drawing/2014/main" id="{EA932BCD-C3E2-5DC8-6B4D-B766F65C6F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61257" y="2153105"/>
                      <a:ext cx="119619" cy="119619"/>
                    </a:xfrm>
                    <a:custGeom>
                      <a:avLst/>
                      <a:gdLst>
                        <a:gd name="connsiteX0" fmla="*/ 119620 w 119619"/>
                        <a:gd name="connsiteY0" fmla="*/ 59810 h 119619"/>
                        <a:gd name="connsiteX1" fmla="*/ 59810 w 119619"/>
                        <a:gd name="connsiteY1" fmla="*/ 119620 h 119619"/>
                        <a:gd name="connsiteX2" fmla="*/ 0 w 119619"/>
                        <a:gd name="connsiteY2" fmla="*/ 59810 h 119619"/>
                        <a:gd name="connsiteX3" fmla="*/ 59810 w 119619"/>
                        <a:gd name="connsiteY3" fmla="*/ 0 h 119619"/>
                        <a:gd name="connsiteX4" fmla="*/ 119620 w 119619"/>
                        <a:gd name="connsiteY4" fmla="*/ 59810 h 119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9619" h="119619">
                          <a:moveTo>
                            <a:pt x="119620" y="59810"/>
                          </a:moveTo>
                          <a:cubicBezTo>
                            <a:pt x="119620" y="92830"/>
                            <a:pt x="92830" y="119620"/>
                            <a:pt x="59810" y="119620"/>
                          </a:cubicBezTo>
                          <a:cubicBezTo>
                            <a:pt x="26790" y="119620"/>
                            <a:pt x="0" y="92830"/>
                            <a:pt x="0" y="59810"/>
                          </a:cubicBezTo>
                          <a:cubicBezTo>
                            <a:pt x="0" y="26790"/>
                            <a:pt x="26742" y="0"/>
                            <a:pt x="59810" y="0"/>
                          </a:cubicBezTo>
                          <a:cubicBezTo>
                            <a:pt x="92830" y="0"/>
                            <a:pt x="119620" y="26790"/>
                            <a:pt x="119620" y="59810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29" name="任意多边形: 形状 328">
                      <a:extLst>
                        <a:ext uri="{FF2B5EF4-FFF2-40B4-BE49-F238E27FC236}">
                          <a16:creationId xmlns:a16="http://schemas.microsoft.com/office/drawing/2014/main" id="{D21E3D8C-EDF5-9DB6-87E7-12A47882D2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0666" y="2172514"/>
                      <a:ext cx="80800" cy="80800"/>
                    </a:xfrm>
                    <a:custGeom>
                      <a:avLst/>
                      <a:gdLst>
                        <a:gd name="connsiteX0" fmla="*/ 80801 w 80800"/>
                        <a:gd name="connsiteY0" fmla="*/ 40400 h 80800"/>
                        <a:gd name="connsiteX1" fmla="*/ 40400 w 80800"/>
                        <a:gd name="connsiteY1" fmla="*/ 80801 h 80800"/>
                        <a:gd name="connsiteX2" fmla="*/ 0 w 80800"/>
                        <a:gd name="connsiteY2" fmla="*/ 40400 h 80800"/>
                        <a:gd name="connsiteX3" fmla="*/ 40400 w 80800"/>
                        <a:gd name="connsiteY3" fmla="*/ 0 h 80800"/>
                        <a:gd name="connsiteX4" fmla="*/ 80801 w 80800"/>
                        <a:gd name="connsiteY4" fmla="*/ 40400 h 80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800" h="80800">
                          <a:moveTo>
                            <a:pt x="80801" y="40400"/>
                          </a:moveTo>
                          <a:cubicBezTo>
                            <a:pt x="80801" y="62733"/>
                            <a:pt x="62733" y="80801"/>
                            <a:pt x="40400" y="80801"/>
                          </a:cubicBezTo>
                          <a:cubicBezTo>
                            <a:pt x="18067" y="80801"/>
                            <a:pt x="0" y="62733"/>
                            <a:pt x="0" y="40400"/>
                          </a:cubicBezTo>
                          <a:cubicBezTo>
                            <a:pt x="0" y="18067"/>
                            <a:pt x="18067" y="0"/>
                            <a:pt x="40400" y="0"/>
                          </a:cubicBezTo>
                          <a:cubicBezTo>
                            <a:pt x="62733" y="0"/>
                            <a:pt x="80801" y="18067"/>
                            <a:pt x="80801" y="40400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0" name="任意多边形: 形状 329">
                      <a:extLst>
                        <a:ext uri="{FF2B5EF4-FFF2-40B4-BE49-F238E27FC236}">
                          <a16:creationId xmlns:a16="http://schemas.microsoft.com/office/drawing/2014/main" id="{2C893B81-BCAE-CA84-07F3-31F3D36DBF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0204" y="2174096"/>
                      <a:ext cx="50128" cy="50129"/>
                    </a:xfrm>
                    <a:custGeom>
                      <a:avLst/>
                      <a:gdLst>
                        <a:gd name="connsiteX0" fmla="*/ 50129 w 50128"/>
                        <a:gd name="connsiteY0" fmla="*/ 25065 h 50129"/>
                        <a:gd name="connsiteX1" fmla="*/ 25064 w 50128"/>
                        <a:gd name="connsiteY1" fmla="*/ 50129 h 50129"/>
                        <a:gd name="connsiteX2" fmla="*/ 0 w 50128"/>
                        <a:gd name="connsiteY2" fmla="*/ 25065 h 50129"/>
                        <a:gd name="connsiteX3" fmla="*/ 25064 w 50128"/>
                        <a:gd name="connsiteY3" fmla="*/ 0 h 50129"/>
                        <a:gd name="connsiteX4" fmla="*/ 50129 w 50128"/>
                        <a:gd name="connsiteY4" fmla="*/ 25065 h 501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128" h="50129">
                          <a:moveTo>
                            <a:pt x="50129" y="25065"/>
                          </a:moveTo>
                          <a:cubicBezTo>
                            <a:pt x="50129" y="38915"/>
                            <a:pt x="38915" y="50129"/>
                            <a:pt x="25064" y="50129"/>
                          </a:cubicBezTo>
                          <a:cubicBezTo>
                            <a:pt x="11214" y="50129"/>
                            <a:pt x="0" y="38915"/>
                            <a:pt x="0" y="25065"/>
                          </a:cubicBezTo>
                          <a:cubicBezTo>
                            <a:pt x="0" y="11214"/>
                            <a:pt x="11214" y="0"/>
                            <a:pt x="25064" y="0"/>
                          </a:cubicBezTo>
                          <a:cubicBezTo>
                            <a:pt x="38915" y="0"/>
                            <a:pt x="50129" y="11214"/>
                            <a:pt x="50129" y="250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31" name="图形 7">
                    <a:extLst>
                      <a:ext uri="{FF2B5EF4-FFF2-40B4-BE49-F238E27FC236}">
                        <a16:creationId xmlns:a16="http://schemas.microsoft.com/office/drawing/2014/main" id="{BCDDD20C-3FCE-AB79-F909-8ABB77239C11}"/>
                      </a:ext>
                    </a:extLst>
                  </p:cNvPr>
                  <p:cNvGrpSpPr/>
                  <p:nvPr/>
                </p:nvGrpSpPr>
                <p:grpSpPr>
                  <a:xfrm>
                    <a:off x="4446102" y="2211093"/>
                    <a:ext cx="97862" cy="97861"/>
                    <a:chOff x="4446102" y="2211093"/>
                    <a:chExt cx="97862" cy="97861"/>
                  </a:xfrm>
                </p:grpSpPr>
                <p:sp>
                  <p:nvSpPr>
                    <p:cNvPr id="332" name="任意多边形: 形状 331">
                      <a:extLst>
                        <a:ext uri="{FF2B5EF4-FFF2-40B4-BE49-F238E27FC236}">
                          <a16:creationId xmlns:a16="http://schemas.microsoft.com/office/drawing/2014/main" id="{0C78D3A1-40C4-DFD5-2DFF-90C457172E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6102" y="2211093"/>
                      <a:ext cx="97862" cy="97861"/>
                    </a:xfrm>
                    <a:custGeom>
                      <a:avLst/>
                      <a:gdLst>
                        <a:gd name="connsiteX0" fmla="*/ 97862 w 97862"/>
                        <a:gd name="connsiteY0" fmla="*/ 48931 h 97861"/>
                        <a:gd name="connsiteX1" fmla="*/ 48931 w 97862"/>
                        <a:gd name="connsiteY1" fmla="*/ 97862 h 97861"/>
                        <a:gd name="connsiteX2" fmla="*/ 0 w 97862"/>
                        <a:gd name="connsiteY2" fmla="*/ 48931 h 97861"/>
                        <a:gd name="connsiteX3" fmla="*/ 48931 w 97862"/>
                        <a:gd name="connsiteY3" fmla="*/ 0 h 97861"/>
                        <a:gd name="connsiteX4" fmla="*/ 97862 w 97862"/>
                        <a:gd name="connsiteY4" fmla="*/ 48931 h 97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7862" h="97861">
                          <a:moveTo>
                            <a:pt x="97862" y="48931"/>
                          </a:moveTo>
                          <a:cubicBezTo>
                            <a:pt x="97862" y="75960"/>
                            <a:pt x="75961" y="97862"/>
                            <a:pt x="48931" y="97862"/>
                          </a:cubicBezTo>
                          <a:cubicBezTo>
                            <a:pt x="21902" y="97862"/>
                            <a:pt x="0" y="75960"/>
                            <a:pt x="0" y="48931"/>
                          </a:cubicBezTo>
                          <a:cubicBezTo>
                            <a:pt x="0" y="21902"/>
                            <a:pt x="21902" y="0"/>
                            <a:pt x="48931" y="0"/>
                          </a:cubicBezTo>
                          <a:cubicBezTo>
                            <a:pt x="75961" y="0"/>
                            <a:pt x="97862" y="21902"/>
                            <a:pt x="97862" y="48931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3" name="任意多边形: 形状 332">
                      <a:extLst>
                        <a:ext uri="{FF2B5EF4-FFF2-40B4-BE49-F238E27FC236}">
                          <a16:creationId xmlns:a16="http://schemas.microsoft.com/office/drawing/2014/main" id="{D6FA263F-EBF3-561D-E9BC-1E303726A7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1965" y="2226956"/>
                      <a:ext cx="66136" cy="66135"/>
                    </a:xfrm>
                    <a:custGeom>
                      <a:avLst/>
                      <a:gdLst>
                        <a:gd name="connsiteX0" fmla="*/ 66136 w 66136"/>
                        <a:gd name="connsiteY0" fmla="*/ 33068 h 66135"/>
                        <a:gd name="connsiteX1" fmla="*/ 33068 w 66136"/>
                        <a:gd name="connsiteY1" fmla="*/ 66136 h 66135"/>
                        <a:gd name="connsiteX2" fmla="*/ 0 w 66136"/>
                        <a:gd name="connsiteY2" fmla="*/ 33068 h 66135"/>
                        <a:gd name="connsiteX3" fmla="*/ 33068 w 66136"/>
                        <a:gd name="connsiteY3" fmla="*/ 0 h 66135"/>
                        <a:gd name="connsiteX4" fmla="*/ 66136 w 66136"/>
                        <a:gd name="connsiteY4" fmla="*/ 33068 h 661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136" h="66135">
                          <a:moveTo>
                            <a:pt x="66136" y="33068"/>
                          </a:moveTo>
                          <a:cubicBezTo>
                            <a:pt x="66136" y="51327"/>
                            <a:pt x="51327" y="66136"/>
                            <a:pt x="33068" y="66136"/>
                          </a:cubicBezTo>
                          <a:cubicBezTo>
                            <a:pt x="14809" y="66136"/>
                            <a:pt x="0" y="51327"/>
                            <a:pt x="0" y="33068"/>
                          </a:cubicBezTo>
                          <a:cubicBezTo>
                            <a:pt x="0" y="14809"/>
                            <a:pt x="14809" y="0"/>
                            <a:pt x="33068" y="0"/>
                          </a:cubicBezTo>
                          <a:cubicBezTo>
                            <a:pt x="51327" y="0"/>
                            <a:pt x="66136" y="14809"/>
                            <a:pt x="66136" y="33068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4" name="任意多边形: 形状 333">
                      <a:extLst>
                        <a:ext uri="{FF2B5EF4-FFF2-40B4-BE49-F238E27FC236}">
                          <a16:creationId xmlns:a16="http://schemas.microsoft.com/office/drawing/2014/main" id="{5CA21A41-F842-97F3-2AA4-607BD97890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94362" y="2228251"/>
                      <a:ext cx="41023" cy="41023"/>
                    </a:xfrm>
                    <a:custGeom>
                      <a:avLst/>
                      <a:gdLst>
                        <a:gd name="connsiteX0" fmla="*/ 41023 w 41023"/>
                        <a:gd name="connsiteY0" fmla="*/ 20512 h 41023"/>
                        <a:gd name="connsiteX1" fmla="*/ 20512 w 41023"/>
                        <a:gd name="connsiteY1" fmla="*/ 41023 h 41023"/>
                        <a:gd name="connsiteX2" fmla="*/ 0 w 41023"/>
                        <a:gd name="connsiteY2" fmla="*/ 20512 h 41023"/>
                        <a:gd name="connsiteX3" fmla="*/ 20512 w 41023"/>
                        <a:gd name="connsiteY3" fmla="*/ 0 h 41023"/>
                        <a:gd name="connsiteX4" fmla="*/ 41023 w 41023"/>
                        <a:gd name="connsiteY4" fmla="*/ 20512 h 41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023" h="41023">
                          <a:moveTo>
                            <a:pt x="41023" y="20512"/>
                          </a:moveTo>
                          <a:cubicBezTo>
                            <a:pt x="41023" y="31822"/>
                            <a:pt x="31870" y="41023"/>
                            <a:pt x="20512" y="41023"/>
                          </a:cubicBezTo>
                          <a:cubicBezTo>
                            <a:pt x="9201" y="41023"/>
                            <a:pt x="0" y="31870"/>
                            <a:pt x="0" y="20512"/>
                          </a:cubicBezTo>
                          <a:cubicBezTo>
                            <a:pt x="0" y="9201"/>
                            <a:pt x="9154" y="0"/>
                            <a:pt x="20512" y="0"/>
                          </a:cubicBezTo>
                          <a:cubicBezTo>
                            <a:pt x="31822" y="48"/>
                            <a:pt x="41023" y="9201"/>
                            <a:pt x="41023" y="2051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335" name="图形 7">
                  <a:extLst>
                    <a:ext uri="{FF2B5EF4-FFF2-40B4-BE49-F238E27FC236}">
                      <a16:creationId xmlns:a16="http://schemas.microsoft.com/office/drawing/2014/main" id="{190909A4-2BB1-D5E6-C758-A45C90E2C476}"/>
                    </a:ext>
                  </a:extLst>
                </p:cNvPr>
                <p:cNvGrpSpPr/>
                <p:nvPr/>
              </p:nvGrpSpPr>
              <p:grpSpPr>
                <a:xfrm>
                  <a:off x="2621615" y="2039811"/>
                  <a:ext cx="487104" cy="269144"/>
                  <a:chOff x="2621615" y="2039811"/>
                  <a:chExt cx="487104" cy="269144"/>
                </a:xfrm>
              </p:grpSpPr>
              <p:grpSp>
                <p:nvGrpSpPr>
                  <p:cNvPr id="336" name="图形 7">
                    <a:extLst>
                      <a:ext uri="{FF2B5EF4-FFF2-40B4-BE49-F238E27FC236}">
                        <a16:creationId xmlns:a16="http://schemas.microsoft.com/office/drawing/2014/main" id="{EC8CFF43-BB90-0011-B5EB-284C801A5E12}"/>
                      </a:ext>
                    </a:extLst>
                  </p:cNvPr>
                  <p:cNvGrpSpPr/>
                  <p:nvPr/>
                </p:nvGrpSpPr>
                <p:grpSpPr>
                  <a:xfrm>
                    <a:off x="2945585" y="2039811"/>
                    <a:ext cx="163135" cy="163135"/>
                    <a:chOff x="2945585" y="2039811"/>
                    <a:chExt cx="163135" cy="163135"/>
                  </a:xfrm>
                </p:grpSpPr>
                <p:sp>
                  <p:nvSpPr>
                    <p:cNvPr id="337" name="任意多边形: 形状 336">
                      <a:extLst>
                        <a:ext uri="{FF2B5EF4-FFF2-40B4-BE49-F238E27FC236}">
                          <a16:creationId xmlns:a16="http://schemas.microsoft.com/office/drawing/2014/main" id="{3525AC8B-5D32-B7AB-BBC6-50EFCD1878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45585" y="2039811"/>
                      <a:ext cx="163135" cy="163135"/>
                    </a:xfrm>
                    <a:custGeom>
                      <a:avLst/>
                      <a:gdLst>
                        <a:gd name="connsiteX0" fmla="*/ 0 w 163135"/>
                        <a:gd name="connsiteY0" fmla="*/ 81567 h 163135"/>
                        <a:gd name="connsiteX1" fmla="*/ 81568 w 163135"/>
                        <a:gd name="connsiteY1" fmla="*/ 163135 h 163135"/>
                        <a:gd name="connsiteX2" fmla="*/ 163135 w 163135"/>
                        <a:gd name="connsiteY2" fmla="*/ 81567 h 163135"/>
                        <a:gd name="connsiteX3" fmla="*/ 81568 w 163135"/>
                        <a:gd name="connsiteY3" fmla="*/ 0 h 163135"/>
                        <a:gd name="connsiteX4" fmla="*/ 0 w 163135"/>
                        <a:gd name="connsiteY4" fmla="*/ 81567 h 1631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3135" h="163135">
                          <a:moveTo>
                            <a:pt x="0" y="81567"/>
                          </a:moveTo>
                          <a:cubicBezTo>
                            <a:pt x="0" y="126617"/>
                            <a:pt x="36518" y="163135"/>
                            <a:pt x="81568" y="163135"/>
                          </a:cubicBezTo>
                          <a:cubicBezTo>
                            <a:pt x="126617" y="163135"/>
                            <a:pt x="163135" y="126617"/>
                            <a:pt x="163135" y="81567"/>
                          </a:cubicBezTo>
                          <a:cubicBezTo>
                            <a:pt x="163135" y="36518"/>
                            <a:pt x="126617" y="0"/>
                            <a:pt x="81568" y="0"/>
                          </a:cubicBezTo>
                          <a:cubicBezTo>
                            <a:pt x="36518" y="48"/>
                            <a:pt x="0" y="36566"/>
                            <a:pt x="0" y="81567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8" name="任意多边形: 形状 337">
                      <a:extLst>
                        <a:ext uri="{FF2B5EF4-FFF2-40B4-BE49-F238E27FC236}">
                          <a16:creationId xmlns:a16="http://schemas.microsoft.com/office/drawing/2014/main" id="{B8AC0EE3-AF5F-B377-C051-E2C5BD93396D}"/>
                        </a:ext>
                      </a:extLst>
                    </p:cNvPr>
                    <p:cNvSpPr/>
                    <p:nvPr/>
                  </p:nvSpPr>
                  <p:spPr>
                    <a:xfrm rot="-4039952">
                      <a:off x="2972120" y="2066233"/>
                      <a:ext cx="110231" cy="110231"/>
                    </a:xfrm>
                    <a:custGeom>
                      <a:avLst/>
                      <a:gdLst>
                        <a:gd name="connsiteX0" fmla="*/ 110232 w 110231"/>
                        <a:gd name="connsiteY0" fmla="*/ 55116 h 110231"/>
                        <a:gd name="connsiteX1" fmla="*/ 55116 w 110231"/>
                        <a:gd name="connsiteY1" fmla="*/ 110232 h 110231"/>
                        <a:gd name="connsiteX2" fmla="*/ 0 w 110231"/>
                        <a:gd name="connsiteY2" fmla="*/ 55116 h 110231"/>
                        <a:gd name="connsiteX3" fmla="*/ 55116 w 110231"/>
                        <a:gd name="connsiteY3" fmla="*/ 0 h 110231"/>
                        <a:gd name="connsiteX4" fmla="*/ 110232 w 110231"/>
                        <a:gd name="connsiteY4" fmla="*/ 55116 h 1102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0231" h="110231">
                          <a:moveTo>
                            <a:pt x="110232" y="55116"/>
                          </a:moveTo>
                          <a:cubicBezTo>
                            <a:pt x="110232" y="85555"/>
                            <a:pt x="85555" y="110232"/>
                            <a:pt x="55116" y="110232"/>
                          </a:cubicBezTo>
                          <a:cubicBezTo>
                            <a:pt x="24676" y="110232"/>
                            <a:pt x="0" y="85555"/>
                            <a:pt x="0" y="55116"/>
                          </a:cubicBezTo>
                          <a:cubicBezTo>
                            <a:pt x="0" y="24676"/>
                            <a:pt x="24676" y="0"/>
                            <a:pt x="55116" y="0"/>
                          </a:cubicBezTo>
                          <a:cubicBezTo>
                            <a:pt x="85555" y="0"/>
                            <a:pt x="110232" y="24676"/>
                            <a:pt x="110232" y="55116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9" name="任意多边形: 形状 338">
                      <a:extLst>
                        <a:ext uri="{FF2B5EF4-FFF2-40B4-BE49-F238E27FC236}">
                          <a16:creationId xmlns:a16="http://schemas.microsoft.com/office/drawing/2014/main" id="{BD94E508-6824-DAF2-E03F-50D010CB3F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9914" y="2068518"/>
                      <a:ext cx="68340" cy="68340"/>
                    </a:xfrm>
                    <a:custGeom>
                      <a:avLst/>
                      <a:gdLst>
                        <a:gd name="connsiteX0" fmla="*/ 0 w 68340"/>
                        <a:gd name="connsiteY0" fmla="*/ 34170 h 68340"/>
                        <a:gd name="connsiteX1" fmla="*/ 34170 w 68340"/>
                        <a:gd name="connsiteY1" fmla="*/ 68340 h 68340"/>
                        <a:gd name="connsiteX2" fmla="*/ 68340 w 68340"/>
                        <a:gd name="connsiteY2" fmla="*/ 34170 h 68340"/>
                        <a:gd name="connsiteX3" fmla="*/ 34170 w 68340"/>
                        <a:gd name="connsiteY3" fmla="*/ 0 h 68340"/>
                        <a:gd name="connsiteX4" fmla="*/ 0 w 68340"/>
                        <a:gd name="connsiteY4" fmla="*/ 34170 h 68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8340" h="68340">
                          <a:moveTo>
                            <a:pt x="0" y="34170"/>
                          </a:moveTo>
                          <a:cubicBezTo>
                            <a:pt x="0" y="53052"/>
                            <a:pt x="15288" y="68340"/>
                            <a:pt x="34170" y="68340"/>
                          </a:cubicBezTo>
                          <a:cubicBezTo>
                            <a:pt x="53052" y="68340"/>
                            <a:pt x="68340" y="53052"/>
                            <a:pt x="68340" y="34170"/>
                          </a:cubicBezTo>
                          <a:cubicBezTo>
                            <a:pt x="68340" y="15288"/>
                            <a:pt x="53052" y="0"/>
                            <a:pt x="34170" y="0"/>
                          </a:cubicBezTo>
                          <a:cubicBezTo>
                            <a:pt x="15288" y="0"/>
                            <a:pt x="0" y="15288"/>
                            <a:pt x="0" y="3417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0" name="图形 7">
                    <a:extLst>
                      <a:ext uri="{FF2B5EF4-FFF2-40B4-BE49-F238E27FC236}">
                        <a16:creationId xmlns:a16="http://schemas.microsoft.com/office/drawing/2014/main" id="{CB33D898-DDF8-B450-DA19-7D16206C08E4}"/>
                      </a:ext>
                    </a:extLst>
                  </p:cNvPr>
                  <p:cNvGrpSpPr/>
                  <p:nvPr/>
                </p:nvGrpSpPr>
                <p:grpSpPr>
                  <a:xfrm>
                    <a:off x="2784750" y="2153105"/>
                    <a:ext cx="119619" cy="119619"/>
                    <a:chOff x="2784750" y="2153105"/>
                    <a:chExt cx="119619" cy="119619"/>
                  </a:xfrm>
                </p:grpSpPr>
                <p:sp>
                  <p:nvSpPr>
                    <p:cNvPr id="341" name="任意多边形: 形状 340">
                      <a:extLst>
                        <a:ext uri="{FF2B5EF4-FFF2-40B4-BE49-F238E27FC236}">
                          <a16:creationId xmlns:a16="http://schemas.microsoft.com/office/drawing/2014/main" id="{FB9E86AC-FA58-EDEC-CD42-4C75B6804B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84750" y="2153105"/>
                      <a:ext cx="119619" cy="119619"/>
                    </a:xfrm>
                    <a:custGeom>
                      <a:avLst/>
                      <a:gdLst>
                        <a:gd name="connsiteX0" fmla="*/ 0 w 119619"/>
                        <a:gd name="connsiteY0" fmla="*/ 59810 h 119619"/>
                        <a:gd name="connsiteX1" fmla="*/ 59810 w 119619"/>
                        <a:gd name="connsiteY1" fmla="*/ 119620 h 119619"/>
                        <a:gd name="connsiteX2" fmla="*/ 119620 w 119619"/>
                        <a:gd name="connsiteY2" fmla="*/ 59810 h 119619"/>
                        <a:gd name="connsiteX3" fmla="*/ 59810 w 119619"/>
                        <a:gd name="connsiteY3" fmla="*/ 0 h 119619"/>
                        <a:gd name="connsiteX4" fmla="*/ 0 w 119619"/>
                        <a:gd name="connsiteY4" fmla="*/ 59810 h 1196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9619" h="119619">
                          <a:moveTo>
                            <a:pt x="0" y="59810"/>
                          </a:moveTo>
                          <a:cubicBezTo>
                            <a:pt x="0" y="92830"/>
                            <a:pt x="26790" y="119620"/>
                            <a:pt x="59810" y="119620"/>
                          </a:cubicBezTo>
                          <a:cubicBezTo>
                            <a:pt x="92830" y="119620"/>
                            <a:pt x="119620" y="92830"/>
                            <a:pt x="119620" y="59810"/>
                          </a:cubicBezTo>
                          <a:cubicBezTo>
                            <a:pt x="119620" y="26790"/>
                            <a:pt x="92830" y="0"/>
                            <a:pt x="59810" y="0"/>
                          </a:cubicBezTo>
                          <a:cubicBezTo>
                            <a:pt x="26742" y="0"/>
                            <a:pt x="0" y="26790"/>
                            <a:pt x="0" y="59810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2" name="任意多边形: 形状 341">
                      <a:extLst>
                        <a:ext uri="{FF2B5EF4-FFF2-40B4-BE49-F238E27FC236}">
                          <a16:creationId xmlns:a16="http://schemas.microsoft.com/office/drawing/2014/main" id="{F7A3FEB0-51EB-4570-4E96-66A395AB0C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4111" y="2172514"/>
                      <a:ext cx="80800" cy="80800"/>
                    </a:xfrm>
                    <a:custGeom>
                      <a:avLst/>
                      <a:gdLst>
                        <a:gd name="connsiteX0" fmla="*/ 0 w 80800"/>
                        <a:gd name="connsiteY0" fmla="*/ 40400 h 80800"/>
                        <a:gd name="connsiteX1" fmla="*/ 40400 w 80800"/>
                        <a:gd name="connsiteY1" fmla="*/ 80801 h 80800"/>
                        <a:gd name="connsiteX2" fmla="*/ 80801 w 80800"/>
                        <a:gd name="connsiteY2" fmla="*/ 40400 h 80800"/>
                        <a:gd name="connsiteX3" fmla="*/ 40400 w 80800"/>
                        <a:gd name="connsiteY3" fmla="*/ 0 h 80800"/>
                        <a:gd name="connsiteX4" fmla="*/ 0 w 80800"/>
                        <a:gd name="connsiteY4" fmla="*/ 40400 h 80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800" h="80800">
                          <a:moveTo>
                            <a:pt x="0" y="40400"/>
                          </a:moveTo>
                          <a:cubicBezTo>
                            <a:pt x="0" y="62733"/>
                            <a:pt x="18068" y="80801"/>
                            <a:pt x="40400" y="80801"/>
                          </a:cubicBezTo>
                          <a:cubicBezTo>
                            <a:pt x="62733" y="80801"/>
                            <a:pt x="80801" y="62733"/>
                            <a:pt x="80801" y="40400"/>
                          </a:cubicBezTo>
                          <a:cubicBezTo>
                            <a:pt x="80801" y="18067"/>
                            <a:pt x="62733" y="0"/>
                            <a:pt x="40400" y="0"/>
                          </a:cubicBezTo>
                          <a:cubicBezTo>
                            <a:pt x="18116" y="0"/>
                            <a:pt x="0" y="18067"/>
                            <a:pt x="0" y="40400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D1FA1D99-36D3-541B-EEF3-AC5B17221B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5246" y="2174096"/>
                      <a:ext cx="50129" cy="50129"/>
                    </a:xfrm>
                    <a:custGeom>
                      <a:avLst/>
                      <a:gdLst>
                        <a:gd name="connsiteX0" fmla="*/ 0 w 50129"/>
                        <a:gd name="connsiteY0" fmla="*/ 25065 h 50129"/>
                        <a:gd name="connsiteX1" fmla="*/ 25064 w 50129"/>
                        <a:gd name="connsiteY1" fmla="*/ 50129 h 50129"/>
                        <a:gd name="connsiteX2" fmla="*/ 50129 w 50129"/>
                        <a:gd name="connsiteY2" fmla="*/ 25065 h 50129"/>
                        <a:gd name="connsiteX3" fmla="*/ 25064 w 50129"/>
                        <a:gd name="connsiteY3" fmla="*/ 0 h 50129"/>
                        <a:gd name="connsiteX4" fmla="*/ 0 w 50129"/>
                        <a:gd name="connsiteY4" fmla="*/ 25065 h 501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0129" h="50129">
                          <a:moveTo>
                            <a:pt x="0" y="25065"/>
                          </a:moveTo>
                          <a:cubicBezTo>
                            <a:pt x="0" y="38915"/>
                            <a:pt x="11214" y="50129"/>
                            <a:pt x="25064" y="50129"/>
                          </a:cubicBezTo>
                          <a:cubicBezTo>
                            <a:pt x="38915" y="50129"/>
                            <a:pt x="50129" y="38915"/>
                            <a:pt x="50129" y="25065"/>
                          </a:cubicBezTo>
                          <a:cubicBezTo>
                            <a:pt x="50129" y="11214"/>
                            <a:pt x="38915" y="0"/>
                            <a:pt x="25064" y="0"/>
                          </a:cubicBezTo>
                          <a:cubicBezTo>
                            <a:pt x="11214" y="0"/>
                            <a:pt x="0" y="11214"/>
                            <a:pt x="0" y="250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344" name="图形 7">
                    <a:extLst>
                      <a:ext uri="{FF2B5EF4-FFF2-40B4-BE49-F238E27FC236}">
                        <a16:creationId xmlns:a16="http://schemas.microsoft.com/office/drawing/2014/main" id="{FF94F51C-EFC4-1721-A94B-5063B0D8C243}"/>
                      </a:ext>
                    </a:extLst>
                  </p:cNvPr>
                  <p:cNvGrpSpPr/>
                  <p:nvPr/>
                </p:nvGrpSpPr>
                <p:grpSpPr>
                  <a:xfrm>
                    <a:off x="2621615" y="2211093"/>
                    <a:ext cx="97861" cy="97861"/>
                    <a:chOff x="2621615" y="2211093"/>
                    <a:chExt cx="97861" cy="97861"/>
                  </a:xfrm>
                </p:grpSpPr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4AA79996-2905-35FC-5262-603DAEB81D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21615" y="2211093"/>
                      <a:ext cx="97861" cy="97861"/>
                    </a:xfrm>
                    <a:custGeom>
                      <a:avLst/>
                      <a:gdLst>
                        <a:gd name="connsiteX0" fmla="*/ 0 w 97861"/>
                        <a:gd name="connsiteY0" fmla="*/ 48931 h 97861"/>
                        <a:gd name="connsiteX1" fmla="*/ 48931 w 97861"/>
                        <a:gd name="connsiteY1" fmla="*/ 97862 h 97861"/>
                        <a:gd name="connsiteX2" fmla="*/ 97862 w 97861"/>
                        <a:gd name="connsiteY2" fmla="*/ 48931 h 97861"/>
                        <a:gd name="connsiteX3" fmla="*/ 48931 w 97861"/>
                        <a:gd name="connsiteY3" fmla="*/ 0 h 97861"/>
                        <a:gd name="connsiteX4" fmla="*/ 0 w 97861"/>
                        <a:gd name="connsiteY4" fmla="*/ 48931 h 978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7861" h="97861">
                          <a:moveTo>
                            <a:pt x="0" y="48931"/>
                          </a:moveTo>
                          <a:cubicBezTo>
                            <a:pt x="0" y="75960"/>
                            <a:pt x="21902" y="97862"/>
                            <a:pt x="48931" y="97862"/>
                          </a:cubicBezTo>
                          <a:cubicBezTo>
                            <a:pt x="75960" y="97862"/>
                            <a:pt x="97862" y="75960"/>
                            <a:pt x="97862" y="48931"/>
                          </a:cubicBezTo>
                          <a:cubicBezTo>
                            <a:pt x="97862" y="21902"/>
                            <a:pt x="75960" y="0"/>
                            <a:pt x="48931" y="0"/>
                          </a:cubicBezTo>
                          <a:cubicBezTo>
                            <a:pt x="21902" y="0"/>
                            <a:pt x="0" y="21902"/>
                            <a:pt x="0" y="48931"/>
                          </a:cubicBezTo>
                          <a:close/>
                        </a:path>
                      </a:pathLst>
                    </a:custGeom>
                    <a:solidFill>
                      <a:srgbClr val="FFD918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409063D3-8718-4108-9580-A865B90B53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7526" y="2226956"/>
                      <a:ext cx="66135" cy="66135"/>
                    </a:xfrm>
                    <a:custGeom>
                      <a:avLst/>
                      <a:gdLst>
                        <a:gd name="connsiteX0" fmla="*/ 0 w 66135"/>
                        <a:gd name="connsiteY0" fmla="*/ 33068 h 66135"/>
                        <a:gd name="connsiteX1" fmla="*/ 33068 w 66135"/>
                        <a:gd name="connsiteY1" fmla="*/ 66136 h 66135"/>
                        <a:gd name="connsiteX2" fmla="*/ 66136 w 66135"/>
                        <a:gd name="connsiteY2" fmla="*/ 33068 h 66135"/>
                        <a:gd name="connsiteX3" fmla="*/ 33068 w 66135"/>
                        <a:gd name="connsiteY3" fmla="*/ 0 h 66135"/>
                        <a:gd name="connsiteX4" fmla="*/ 0 w 66135"/>
                        <a:gd name="connsiteY4" fmla="*/ 33068 h 661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135" h="66135">
                          <a:moveTo>
                            <a:pt x="0" y="33068"/>
                          </a:moveTo>
                          <a:cubicBezTo>
                            <a:pt x="0" y="51327"/>
                            <a:pt x="14809" y="66136"/>
                            <a:pt x="33068" y="66136"/>
                          </a:cubicBezTo>
                          <a:cubicBezTo>
                            <a:pt x="51327" y="66136"/>
                            <a:pt x="66136" y="51327"/>
                            <a:pt x="66136" y="33068"/>
                          </a:cubicBezTo>
                          <a:cubicBezTo>
                            <a:pt x="66136" y="14809"/>
                            <a:pt x="51327" y="0"/>
                            <a:pt x="33068" y="0"/>
                          </a:cubicBezTo>
                          <a:cubicBezTo>
                            <a:pt x="14761" y="0"/>
                            <a:pt x="0" y="14809"/>
                            <a:pt x="0" y="33068"/>
                          </a:cubicBezTo>
                          <a:close/>
                        </a:path>
                      </a:pathLst>
                    </a:custGeom>
                    <a:solidFill>
                      <a:srgbClr val="571804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633B5DA6-E027-828A-43A1-35E3E0BB73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0241" y="2228251"/>
                      <a:ext cx="41023" cy="41023"/>
                    </a:xfrm>
                    <a:custGeom>
                      <a:avLst/>
                      <a:gdLst>
                        <a:gd name="connsiteX0" fmla="*/ 0 w 41023"/>
                        <a:gd name="connsiteY0" fmla="*/ 20512 h 41023"/>
                        <a:gd name="connsiteX1" fmla="*/ 20512 w 41023"/>
                        <a:gd name="connsiteY1" fmla="*/ 41023 h 41023"/>
                        <a:gd name="connsiteX2" fmla="*/ 41023 w 41023"/>
                        <a:gd name="connsiteY2" fmla="*/ 20512 h 41023"/>
                        <a:gd name="connsiteX3" fmla="*/ 20512 w 41023"/>
                        <a:gd name="connsiteY3" fmla="*/ 0 h 41023"/>
                        <a:gd name="connsiteX4" fmla="*/ 0 w 41023"/>
                        <a:gd name="connsiteY4" fmla="*/ 20512 h 41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023" h="41023">
                          <a:moveTo>
                            <a:pt x="0" y="20512"/>
                          </a:moveTo>
                          <a:cubicBezTo>
                            <a:pt x="0" y="31822"/>
                            <a:pt x="9154" y="41023"/>
                            <a:pt x="20512" y="41023"/>
                          </a:cubicBezTo>
                          <a:cubicBezTo>
                            <a:pt x="31822" y="41023"/>
                            <a:pt x="41023" y="31870"/>
                            <a:pt x="41023" y="20512"/>
                          </a:cubicBezTo>
                          <a:cubicBezTo>
                            <a:pt x="41023" y="9201"/>
                            <a:pt x="31870" y="0"/>
                            <a:pt x="20512" y="0"/>
                          </a:cubicBezTo>
                          <a:cubicBezTo>
                            <a:pt x="9154" y="48"/>
                            <a:pt x="0" y="9201"/>
                            <a:pt x="0" y="2051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9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2A4E376B-9E87-5C38-704B-F45D019DA1E0}"/>
                  </a:ext>
                </a:extLst>
              </p:cNvPr>
              <p:cNvSpPr/>
              <p:nvPr/>
            </p:nvSpPr>
            <p:spPr>
              <a:xfrm>
                <a:off x="2053511" y="2335793"/>
                <a:ext cx="3058648" cy="604186"/>
              </a:xfrm>
              <a:custGeom>
                <a:avLst/>
                <a:gdLst>
                  <a:gd name="connsiteX0" fmla="*/ 2867571 w 3058648"/>
                  <a:gd name="connsiteY0" fmla="*/ 525253 h 604186"/>
                  <a:gd name="connsiteX1" fmla="*/ 2554671 w 3058648"/>
                  <a:gd name="connsiteY1" fmla="*/ 604041 h 604186"/>
                  <a:gd name="connsiteX2" fmla="*/ 1993619 w 3058648"/>
                  <a:gd name="connsiteY2" fmla="*/ 470523 h 604186"/>
                  <a:gd name="connsiteX3" fmla="*/ 1764636 w 3058648"/>
                  <a:gd name="connsiteY3" fmla="*/ 369929 h 604186"/>
                  <a:gd name="connsiteX4" fmla="*/ 1563880 w 3058648"/>
                  <a:gd name="connsiteY4" fmla="*/ 327564 h 604186"/>
                  <a:gd name="connsiteX5" fmla="*/ 1494725 w 3058648"/>
                  <a:gd name="connsiteY5" fmla="*/ 327564 h 604186"/>
                  <a:gd name="connsiteX6" fmla="*/ 1293969 w 3058648"/>
                  <a:gd name="connsiteY6" fmla="*/ 369929 h 604186"/>
                  <a:gd name="connsiteX7" fmla="*/ 1064985 w 3058648"/>
                  <a:gd name="connsiteY7" fmla="*/ 470523 h 604186"/>
                  <a:gd name="connsiteX8" fmla="*/ 503933 w 3058648"/>
                  <a:gd name="connsiteY8" fmla="*/ 604041 h 604186"/>
                  <a:gd name="connsiteX9" fmla="*/ 191034 w 3058648"/>
                  <a:gd name="connsiteY9" fmla="*/ 525253 h 604186"/>
                  <a:gd name="connsiteX10" fmla="*/ 22243 w 3058648"/>
                  <a:gd name="connsiteY10" fmla="*/ 138119 h 604186"/>
                  <a:gd name="connsiteX11" fmla="*/ 22483 w 3058648"/>
                  <a:gd name="connsiteY11" fmla="*/ 137495 h 604186"/>
                  <a:gd name="connsiteX12" fmla="*/ 243607 w 3058648"/>
                  <a:gd name="connsiteY12" fmla="*/ 338347 h 604186"/>
                  <a:gd name="connsiteX13" fmla="*/ 249022 w 3058648"/>
                  <a:gd name="connsiteY13" fmla="*/ 169797 h 604186"/>
                  <a:gd name="connsiteX14" fmla="*/ 700279 w 3058648"/>
                  <a:gd name="connsiteY14" fmla="*/ 343763 h 604186"/>
                  <a:gd name="connsiteX15" fmla="*/ 616939 w 3058648"/>
                  <a:gd name="connsiteY15" fmla="*/ 213264 h 604186"/>
                  <a:gd name="connsiteX16" fmla="*/ 998849 w 3058648"/>
                  <a:gd name="connsiteY16" fmla="*/ 237035 h 604186"/>
                  <a:gd name="connsiteX17" fmla="*/ 968465 w 3058648"/>
                  <a:gd name="connsiteY17" fmla="*/ 148039 h 604186"/>
                  <a:gd name="connsiteX18" fmla="*/ 1308154 w 3058648"/>
                  <a:gd name="connsiteY18" fmla="*/ 118374 h 604186"/>
                  <a:gd name="connsiteX19" fmla="*/ 1529374 w 3058648"/>
                  <a:gd name="connsiteY19" fmla="*/ 0 h 604186"/>
                  <a:gd name="connsiteX20" fmla="*/ 1750594 w 3058648"/>
                  <a:gd name="connsiteY20" fmla="*/ 118374 h 604186"/>
                  <a:gd name="connsiteX21" fmla="*/ 2090283 w 3058648"/>
                  <a:gd name="connsiteY21" fmla="*/ 148039 h 604186"/>
                  <a:gd name="connsiteX22" fmla="*/ 2059898 w 3058648"/>
                  <a:gd name="connsiteY22" fmla="*/ 237035 h 604186"/>
                  <a:gd name="connsiteX23" fmla="*/ 2441809 w 3058648"/>
                  <a:gd name="connsiteY23" fmla="*/ 213264 h 604186"/>
                  <a:gd name="connsiteX24" fmla="*/ 2358468 w 3058648"/>
                  <a:gd name="connsiteY24" fmla="*/ 343763 h 604186"/>
                  <a:gd name="connsiteX25" fmla="*/ 2809726 w 3058648"/>
                  <a:gd name="connsiteY25" fmla="*/ 169797 h 604186"/>
                  <a:gd name="connsiteX26" fmla="*/ 2815141 w 3058648"/>
                  <a:gd name="connsiteY26" fmla="*/ 338347 h 604186"/>
                  <a:gd name="connsiteX27" fmla="*/ 3036265 w 3058648"/>
                  <a:gd name="connsiteY27" fmla="*/ 137495 h 604186"/>
                  <a:gd name="connsiteX28" fmla="*/ 3036505 w 3058648"/>
                  <a:gd name="connsiteY28" fmla="*/ 138119 h 604186"/>
                  <a:gd name="connsiteX29" fmla="*/ 2867571 w 3058648"/>
                  <a:gd name="connsiteY29" fmla="*/ 525253 h 60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058648" h="604186">
                    <a:moveTo>
                      <a:pt x="2867571" y="525253"/>
                    </a:moveTo>
                    <a:cubicBezTo>
                      <a:pt x="2764006" y="581516"/>
                      <a:pt x="2649227" y="606293"/>
                      <a:pt x="2554671" y="604041"/>
                    </a:cubicBezTo>
                    <a:cubicBezTo>
                      <a:pt x="2354107" y="599248"/>
                      <a:pt x="2170412" y="571692"/>
                      <a:pt x="1993619" y="470523"/>
                    </a:cubicBezTo>
                    <a:cubicBezTo>
                      <a:pt x="1908265" y="421736"/>
                      <a:pt x="1858663" y="402662"/>
                      <a:pt x="1764636" y="369929"/>
                    </a:cubicBezTo>
                    <a:cubicBezTo>
                      <a:pt x="1700704" y="347692"/>
                      <a:pt x="1631597" y="328379"/>
                      <a:pt x="1563880" y="327564"/>
                    </a:cubicBezTo>
                    <a:lnTo>
                      <a:pt x="1494725" y="327564"/>
                    </a:lnTo>
                    <a:cubicBezTo>
                      <a:pt x="1427007" y="328379"/>
                      <a:pt x="1357900" y="347692"/>
                      <a:pt x="1293969" y="369929"/>
                    </a:cubicBezTo>
                    <a:cubicBezTo>
                      <a:pt x="1199893" y="402662"/>
                      <a:pt x="1150339" y="421736"/>
                      <a:pt x="1064985" y="470523"/>
                    </a:cubicBezTo>
                    <a:cubicBezTo>
                      <a:pt x="888192" y="571692"/>
                      <a:pt x="704497" y="599248"/>
                      <a:pt x="503933" y="604041"/>
                    </a:cubicBezTo>
                    <a:cubicBezTo>
                      <a:pt x="409378" y="606341"/>
                      <a:pt x="294598" y="581516"/>
                      <a:pt x="191034" y="525253"/>
                    </a:cubicBezTo>
                    <a:cubicBezTo>
                      <a:pt x="-90331" y="401464"/>
                      <a:pt x="22243" y="138119"/>
                      <a:pt x="22243" y="138119"/>
                    </a:cubicBezTo>
                    <a:cubicBezTo>
                      <a:pt x="22291" y="137879"/>
                      <a:pt x="22387" y="137735"/>
                      <a:pt x="22483" y="137495"/>
                    </a:cubicBezTo>
                    <a:cubicBezTo>
                      <a:pt x="90344" y="297228"/>
                      <a:pt x="243607" y="338347"/>
                      <a:pt x="243607" y="338347"/>
                    </a:cubicBezTo>
                    <a:cubicBezTo>
                      <a:pt x="210970" y="278537"/>
                      <a:pt x="249022" y="169797"/>
                      <a:pt x="249022" y="169797"/>
                    </a:cubicBezTo>
                    <a:cubicBezTo>
                      <a:pt x="297953" y="294832"/>
                      <a:pt x="700279" y="343763"/>
                      <a:pt x="700279" y="343763"/>
                    </a:cubicBezTo>
                    <a:cubicBezTo>
                      <a:pt x="609654" y="285774"/>
                      <a:pt x="616939" y="213264"/>
                      <a:pt x="616939" y="213264"/>
                    </a:cubicBezTo>
                    <a:cubicBezTo>
                      <a:pt x="742453" y="265166"/>
                      <a:pt x="875252" y="263777"/>
                      <a:pt x="998849" y="237035"/>
                    </a:cubicBezTo>
                    <a:cubicBezTo>
                      <a:pt x="972443" y="194909"/>
                      <a:pt x="968465" y="148039"/>
                      <a:pt x="968465" y="148039"/>
                    </a:cubicBezTo>
                    <a:cubicBezTo>
                      <a:pt x="1048739" y="195244"/>
                      <a:pt x="1207225" y="153358"/>
                      <a:pt x="1308154" y="118374"/>
                    </a:cubicBezTo>
                    <a:cubicBezTo>
                      <a:pt x="1407885" y="77877"/>
                      <a:pt x="1524294" y="3786"/>
                      <a:pt x="1529374" y="0"/>
                    </a:cubicBezTo>
                    <a:cubicBezTo>
                      <a:pt x="1534454" y="3738"/>
                      <a:pt x="1650911" y="77877"/>
                      <a:pt x="1750594" y="118374"/>
                    </a:cubicBezTo>
                    <a:cubicBezTo>
                      <a:pt x="1851475" y="153406"/>
                      <a:pt x="2010009" y="195244"/>
                      <a:pt x="2090283" y="148039"/>
                    </a:cubicBezTo>
                    <a:cubicBezTo>
                      <a:pt x="2090283" y="148039"/>
                      <a:pt x="2086305" y="194909"/>
                      <a:pt x="2059898" y="237035"/>
                    </a:cubicBezTo>
                    <a:cubicBezTo>
                      <a:pt x="2183544" y="263777"/>
                      <a:pt x="2316295" y="265214"/>
                      <a:pt x="2441809" y="213264"/>
                    </a:cubicBezTo>
                    <a:cubicBezTo>
                      <a:pt x="2441809" y="213264"/>
                      <a:pt x="2449094" y="285726"/>
                      <a:pt x="2358468" y="343763"/>
                    </a:cubicBezTo>
                    <a:cubicBezTo>
                      <a:pt x="2358468" y="343763"/>
                      <a:pt x="2760795" y="294832"/>
                      <a:pt x="2809726" y="169797"/>
                    </a:cubicBezTo>
                    <a:cubicBezTo>
                      <a:pt x="2809726" y="169797"/>
                      <a:pt x="2847778" y="278537"/>
                      <a:pt x="2815141" y="338347"/>
                    </a:cubicBezTo>
                    <a:cubicBezTo>
                      <a:pt x="2815141" y="338347"/>
                      <a:pt x="2968404" y="297228"/>
                      <a:pt x="3036265" y="137495"/>
                    </a:cubicBezTo>
                    <a:cubicBezTo>
                      <a:pt x="3036313" y="137735"/>
                      <a:pt x="3036409" y="137879"/>
                      <a:pt x="3036505" y="138119"/>
                    </a:cubicBezTo>
                    <a:cubicBezTo>
                      <a:pt x="3036409" y="138119"/>
                      <a:pt x="3148935" y="401464"/>
                      <a:pt x="2867571" y="525253"/>
                    </a:cubicBezTo>
                    <a:close/>
                  </a:path>
                </a:pathLst>
              </a:custGeom>
              <a:solidFill>
                <a:srgbClr val="C1020B">
                  <a:alpha val="10000"/>
                </a:srgbClr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2A740307-7B52-66C5-DCDA-26AC84660169}"/>
                  </a:ext>
                </a:extLst>
              </p:cNvPr>
              <p:cNvSpPr/>
              <p:nvPr/>
            </p:nvSpPr>
            <p:spPr>
              <a:xfrm>
                <a:off x="2205334" y="2524136"/>
                <a:ext cx="2754958" cy="415843"/>
              </a:xfrm>
              <a:custGeom>
                <a:avLst/>
                <a:gdLst>
                  <a:gd name="connsiteX0" fmla="*/ 2753321 w 2754958"/>
                  <a:gd name="connsiteY0" fmla="*/ 318315 h 415843"/>
                  <a:gd name="connsiteX1" fmla="*/ 2715748 w 2754958"/>
                  <a:gd name="connsiteY1" fmla="*/ 336909 h 415843"/>
                  <a:gd name="connsiteX2" fmla="*/ 2402849 w 2754958"/>
                  <a:gd name="connsiteY2" fmla="*/ 415697 h 415843"/>
                  <a:gd name="connsiteX3" fmla="*/ 1841796 w 2754958"/>
                  <a:gd name="connsiteY3" fmla="*/ 282180 h 415843"/>
                  <a:gd name="connsiteX4" fmla="*/ 1612813 w 2754958"/>
                  <a:gd name="connsiteY4" fmla="*/ 181586 h 415843"/>
                  <a:gd name="connsiteX5" fmla="*/ 1412057 w 2754958"/>
                  <a:gd name="connsiteY5" fmla="*/ 139221 h 415843"/>
                  <a:gd name="connsiteX6" fmla="*/ 1342902 w 2754958"/>
                  <a:gd name="connsiteY6" fmla="*/ 139221 h 415843"/>
                  <a:gd name="connsiteX7" fmla="*/ 1142146 w 2754958"/>
                  <a:gd name="connsiteY7" fmla="*/ 181586 h 415843"/>
                  <a:gd name="connsiteX8" fmla="*/ 913162 w 2754958"/>
                  <a:gd name="connsiteY8" fmla="*/ 282180 h 415843"/>
                  <a:gd name="connsiteX9" fmla="*/ 352110 w 2754958"/>
                  <a:gd name="connsiteY9" fmla="*/ 415697 h 415843"/>
                  <a:gd name="connsiteX10" fmla="*/ 39211 w 2754958"/>
                  <a:gd name="connsiteY10" fmla="*/ 336909 h 415843"/>
                  <a:gd name="connsiteX11" fmla="*/ 1638 w 2754958"/>
                  <a:gd name="connsiteY11" fmla="*/ 318315 h 415843"/>
                  <a:gd name="connsiteX12" fmla="*/ 19801 w 2754958"/>
                  <a:gd name="connsiteY12" fmla="*/ 180052 h 415843"/>
                  <a:gd name="connsiteX13" fmla="*/ 498280 w 2754958"/>
                  <a:gd name="connsiteY13" fmla="*/ 364514 h 415843"/>
                  <a:gd name="connsiteX14" fmla="*/ 409955 w 2754958"/>
                  <a:gd name="connsiteY14" fmla="*/ 226156 h 415843"/>
                  <a:gd name="connsiteX15" fmla="*/ 814917 w 2754958"/>
                  <a:gd name="connsiteY15" fmla="*/ 251364 h 415843"/>
                  <a:gd name="connsiteX16" fmla="*/ 782664 w 2754958"/>
                  <a:gd name="connsiteY16" fmla="*/ 157001 h 415843"/>
                  <a:gd name="connsiteX17" fmla="*/ 1142913 w 2754958"/>
                  <a:gd name="connsiteY17" fmla="*/ 125514 h 415843"/>
                  <a:gd name="connsiteX18" fmla="*/ 1377503 w 2754958"/>
                  <a:gd name="connsiteY18" fmla="*/ 0 h 415843"/>
                  <a:gd name="connsiteX19" fmla="*/ 1612094 w 2754958"/>
                  <a:gd name="connsiteY19" fmla="*/ 125514 h 415843"/>
                  <a:gd name="connsiteX20" fmla="*/ 1972342 w 2754958"/>
                  <a:gd name="connsiteY20" fmla="*/ 157001 h 415843"/>
                  <a:gd name="connsiteX21" fmla="*/ 1940089 w 2754958"/>
                  <a:gd name="connsiteY21" fmla="*/ 251364 h 415843"/>
                  <a:gd name="connsiteX22" fmla="*/ 2345052 w 2754958"/>
                  <a:gd name="connsiteY22" fmla="*/ 226156 h 415843"/>
                  <a:gd name="connsiteX23" fmla="*/ 2256727 w 2754958"/>
                  <a:gd name="connsiteY23" fmla="*/ 364514 h 415843"/>
                  <a:gd name="connsiteX24" fmla="*/ 2735205 w 2754958"/>
                  <a:gd name="connsiteY24" fmla="*/ 180052 h 415843"/>
                  <a:gd name="connsiteX25" fmla="*/ 2753321 w 2754958"/>
                  <a:gd name="connsiteY25" fmla="*/ 318315 h 415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754958" h="415843">
                    <a:moveTo>
                      <a:pt x="2753321" y="318315"/>
                    </a:moveTo>
                    <a:cubicBezTo>
                      <a:pt x="2741675" y="324785"/>
                      <a:pt x="2729119" y="331015"/>
                      <a:pt x="2715748" y="336909"/>
                    </a:cubicBezTo>
                    <a:cubicBezTo>
                      <a:pt x="2612183" y="393173"/>
                      <a:pt x="2497404" y="417950"/>
                      <a:pt x="2402849" y="415697"/>
                    </a:cubicBezTo>
                    <a:cubicBezTo>
                      <a:pt x="2202285" y="410905"/>
                      <a:pt x="2018590" y="383348"/>
                      <a:pt x="1841796" y="282180"/>
                    </a:cubicBezTo>
                    <a:cubicBezTo>
                      <a:pt x="1756442" y="233393"/>
                      <a:pt x="1706841" y="214318"/>
                      <a:pt x="1612813" y="181586"/>
                    </a:cubicBezTo>
                    <a:cubicBezTo>
                      <a:pt x="1548881" y="159349"/>
                      <a:pt x="1479774" y="140035"/>
                      <a:pt x="1412057" y="139221"/>
                    </a:cubicBezTo>
                    <a:lnTo>
                      <a:pt x="1342902" y="139221"/>
                    </a:lnTo>
                    <a:cubicBezTo>
                      <a:pt x="1275184" y="140035"/>
                      <a:pt x="1206077" y="159349"/>
                      <a:pt x="1142146" y="181586"/>
                    </a:cubicBezTo>
                    <a:cubicBezTo>
                      <a:pt x="1048070" y="214318"/>
                      <a:pt x="998516" y="233393"/>
                      <a:pt x="913162" y="282180"/>
                    </a:cubicBezTo>
                    <a:cubicBezTo>
                      <a:pt x="736369" y="383348"/>
                      <a:pt x="552674" y="410905"/>
                      <a:pt x="352110" y="415697"/>
                    </a:cubicBezTo>
                    <a:cubicBezTo>
                      <a:pt x="257555" y="417998"/>
                      <a:pt x="142776" y="393173"/>
                      <a:pt x="39211" y="336909"/>
                    </a:cubicBezTo>
                    <a:cubicBezTo>
                      <a:pt x="25840" y="331015"/>
                      <a:pt x="13284" y="324785"/>
                      <a:pt x="1638" y="318315"/>
                    </a:cubicBezTo>
                    <a:cubicBezTo>
                      <a:pt x="-6749" y="255821"/>
                      <a:pt x="19801" y="180052"/>
                      <a:pt x="19801" y="180052"/>
                    </a:cubicBezTo>
                    <a:cubicBezTo>
                      <a:pt x="71656" y="312660"/>
                      <a:pt x="498280" y="364514"/>
                      <a:pt x="498280" y="364514"/>
                    </a:cubicBezTo>
                    <a:cubicBezTo>
                      <a:pt x="402191" y="303027"/>
                      <a:pt x="409955" y="226156"/>
                      <a:pt x="409955" y="226156"/>
                    </a:cubicBezTo>
                    <a:cubicBezTo>
                      <a:pt x="543041" y="281221"/>
                      <a:pt x="683844" y="279687"/>
                      <a:pt x="814917" y="251364"/>
                    </a:cubicBezTo>
                    <a:cubicBezTo>
                      <a:pt x="786929" y="206651"/>
                      <a:pt x="782664" y="157001"/>
                      <a:pt x="782664" y="157001"/>
                    </a:cubicBezTo>
                    <a:cubicBezTo>
                      <a:pt x="867778" y="207034"/>
                      <a:pt x="1035897" y="162656"/>
                      <a:pt x="1142913" y="125514"/>
                    </a:cubicBezTo>
                    <a:cubicBezTo>
                      <a:pt x="1248634" y="82574"/>
                      <a:pt x="1372136" y="3930"/>
                      <a:pt x="1377503" y="0"/>
                    </a:cubicBezTo>
                    <a:cubicBezTo>
                      <a:pt x="1382871" y="3978"/>
                      <a:pt x="1506372" y="82574"/>
                      <a:pt x="1612094" y="125514"/>
                    </a:cubicBezTo>
                    <a:cubicBezTo>
                      <a:pt x="1719109" y="162656"/>
                      <a:pt x="1887181" y="206986"/>
                      <a:pt x="1972342" y="157001"/>
                    </a:cubicBezTo>
                    <a:cubicBezTo>
                      <a:pt x="1972342" y="157001"/>
                      <a:pt x="1968125" y="206699"/>
                      <a:pt x="1940089" y="251364"/>
                    </a:cubicBezTo>
                    <a:cubicBezTo>
                      <a:pt x="2071163" y="279687"/>
                      <a:pt x="2211965" y="281221"/>
                      <a:pt x="2345052" y="226156"/>
                    </a:cubicBezTo>
                    <a:cubicBezTo>
                      <a:pt x="2345052" y="226156"/>
                      <a:pt x="2352767" y="303027"/>
                      <a:pt x="2256727" y="364514"/>
                    </a:cubicBezTo>
                    <a:cubicBezTo>
                      <a:pt x="2256727" y="364514"/>
                      <a:pt x="2683351" y="312660"/>
                      <a:pt x="2735205" y="180052"/>
                    </a:cubicBezTo>
                    <a:cubicBezTo>
                      <a:pt x="2735157" y="180052"/>
                      <a:pt x="2761708" y="255821"/>
                      <a:pt x="2753321" y="318315"/>
                    </a:cubicBezTo>
                    <a:close/>
                  </a:path>
                </a:pathLst>
              </a:custGeom>
              <a:solidFill>
                <a:srgbClr val="C1020B">
                  <a:alpha val="10000"/>
                </a:srgbClr>
              </a:solidFill>
              <a:ln w="47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A46362B-B0BC-B91A-8C95-6BD287AA154C}"/>
              </a:ext>
            </a:extLst>
          </p:cNvPr>
          <p:cNvGrpSpPr/>
          <p:nvPr/>
        </p:nvGrpSpPr>
        <p:grpSpPr>
          <a:xfrm>
            <a:off x="934486" y="3440508"/>
            <a:ext cx="2966425" cy="1049140"/>
            <a:chOff x="729276" y="1640444"/>
            <a:chExt cx="2966425" cy="104914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898E6D4-705C-5DB6-2E64-0AAC239B9917}"/>
                </a:ext>
              </a:extLst>
            </p:cNvPr>
            <p:cNvSpPr/>
            <p:nvPr/>
          </p:nvSpPr>
          <p:spPr bwMode="auto">
            <a:xfrm rot="16200000">
              <a:off x="2312548" y="719765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8FE9C47-77C7-F79A-0181-BF136D2AA42B}"/>
                </a:ext>
              </a:extLst>
            </p:cNvPr>
            <p:cNvGrpSpPr/>
            <p:nvPr/>
          </p:nvGrpSpPr>
          <p:grpSpPr>
            <a:xfrm>
              <a:off x="729276" y="1692879"/>
              <a:ext cx="2966425" cy="996705"/>
              <a:chOff x="521331" y="1904756"/>
              <a:chExt cx="2966425" cy="996705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E83337-F151-1433-C6BC-C5454B05BE40}"/>
                  </a:ext>
                </a:extLst>
              </p:cNvPr>
              <p:cNvSpPr txBox="1"/>
              <p:nvPr/>
            </p:nvSpPr>
            <p:spPr>
              <a:xfrm>
                <a:off x="521331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446E26-29AD-1EAA-B0BA-9718408C80DE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AF7635-C7E5-CBA1-5A43-A4AE0B373DC1}"/>
              </a:ext>
            </a:extLst>
          </p:cNvPr>
          <p:cNvGrpSpPr/>
          <p:nvPr/>
        </p:nvGrpSpPr>
        <p:grpSpPr>
          <a:xfrm>
            <a:off x="8535230" y="3431892"/>
            <a:ext cx="2966425" cy="1049140"/>
            <a:chOff x="8425468" y="1640445"/>
            <a:chExt cx="2966425" cy="104914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88C680D-CD09-E63A-40AD-90762C248583}"/>
                </a:ext>
              </a:extLst>
            </p:cNvPr>
            <p:cNvSpPr/>
            <p:nvPr/>
          </p:nvSpPr>
          <p:spPr bwMode="auto">
            <a:xfrm rot="16200000">
              <a:off x="9346148" y="719766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BD92388-2949-EB74-2D58-2B7F94D81294}"/>
                </a:ext>
              </a:extLst>
            </p:cNvPr>
            <p:cNvGrpSpPr/>
            <p:nvPr/>
          </p:nvGrpSpPr>
          <p:grpSpPr>
            <a:xfrm>
              <a:off x="8425468" y="1692880"/>
              <a:ext cx="2966425" cy="996705"/>
              <a:chOff x="1183923" y="1904756"/>
              <a:chExt cx="2966425" cy="996705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9BB8F1-0EC6-6B86-76AE-D23504C53154}"/>
                  </a:ext>
                </a:extLst>
              </p:cNvPr>
              <p:cNvSpPr txBox="1"/>
              <p:nvPr/>
            </p:nvSpPr>
            <p:spPr>
              <a:xfrm>
                <a:off x="1183923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6805A03-4F77-DD4C-892D-122E30E349C1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65265163-D3B8-75C9-10D2-B4A1A5AE6EB1}"/>
              </a:ext>
            </a:extLst>
          </p:cNvPr>
          <p:cNvGrpSpPr/>
          <p:nvPr/>
        </p:nvGrpSpPr>
        <p:grpSpPr>
          <a:xfrm>
            <a:off x="6103029" y="1399128"/>
            <a:ext cx="2966425" cy="1049140"/>
            <a:chOff x="8425468" y="1640445"/>
            <a:chExt cx="2966425" cy="1049140"/>
          </a:xfrm>
        </p:grpSpPr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D45301D-299C-5F54-E049-FDC35D0277DC}"/>
                </a:ext>
              </a:extLst>
            </p:cNvPr>
            <p:cNvSpPr/>
            <p:nvPr/>
          </p:nvSpPr>
          <p:spPr bwMode="auto">
            <a:xfrm rot="16200000">
              <a:off x="9346148" y="719766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id="{8D612EAC-BAEE-318D-FEA7-8DB00C6AB57C}"/>
                </a:ext>
              </a:extLst>
            </p:cNvPr>
            <p:cNvGrpSpPr/>
            <p:nvPr/>
          </p:nvGrpSpPr>
          <p:grpSpPr>
            <a:xfrm>
              <a:off x="8425468" y="1692880"/>
              <a:ext cx="2966425" cy="996705"/>
              <a:chOff x="1183923" y="1904756"/>
              <a:chExt cx="2966425" cy="996705"/>
            </a:xfrm>
          </p:grpSpPr>
          <p:sp>
            <p:nvSpPr>
              <p:cNvPr id="353" name="文本框 352">
                <a:extLst>
                  <a:ext uri="{FF2B5EF4-FFF2-40B4-BE49-F238E27FC236}">
                    <a16:creationId xmlns:a16="http://schemas.microsoft.com/office/drawing/2014/main" id="{E0BB86BA-0AB7-B305-6474-84B6105E080F}"/>
                  </a:ext>
                </a:extLst>
              </p:cNvPr>
              <p:cNvSpPr txBox="1"/>
              <p:nvPr/>
            </p:nvSpPr>
            <p:spPr>
              <a:xfrm>
                <a:off x="1183923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54" name="文本框 353">
                <a:extLst>
                  <a:ext uri="{FF2B5EF4-FFF2-40B4-BE49-F238E27FC236}">
                    <a16:creationId xmlns:a16="http://schemas.microsoft.com/office/drawing/2014/main" id="{F80DD2F8-C02C-409E-A7B5-8D1FD22B18F2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91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3A105-7AE3-DD12-BA0B-E95D588A6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EF6F3E4-6D74-3CD4-2A3A-E930626ED9C7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54E5B0-77E4-4E19-A068-9E7DEB051C7C}"/>
              </a:ext>
            </a:extLst>
          </p:cNvPr>
          <p:cNvGrpSpPr/>
          <p:nvPr/>
        </p:nvGrpSpPr>
        <p:grpSpPr>
          <a:xfrm>
            <a:off x="1031823" y="2751158"/>
            <a:ext cx="10093627" cy="510590"/>
            <a:chOff x="1049187" y="3627456"/>
            <a:chExt cx="10093627" cy="510590"/>
          </a:xfrm>
        </p:grpSpPr>
        <p:sp>
          <p:nvSpPr>
            <p:cNvPr id="11" name="任意多边形: 形状 19">
              <a:extLst>
                <a:ext uri="{FF2B5EF4-FFF2-40B4-BE49-F238E27FC236}">
                  <a16:creationId xmlns:a16="http://schemas.microsoft.com/office/drawing/2014/main" id="{9D84CABF-4C6B-40D7-8928-C65793BD04E0}"/>
                </a:ext>
              </a:extLst>
            </p:cNvPr>
            <p:cNvSpPr/>
            <p:nvPr/>
          </p:nvSpPr>
          <p:spPr>
            <a:xfrm>
              <a:off x="1049187" y="3627457"/>
              <a:ext cx="3011160" cy="510589"/>
            </a:xfrm>
            <a:custGeom>
              <a:avLst/>
              <a:gdLst>
                <a:gd name="connsiteX0" fmla="*/ 255295 w 3011160"/>
                <a:gd name="connsiteY0" fmla="*/ 0 h 510589"/>
                <a:gd name="connsiteX1" fmla="*/ 3011160 w 3011160"/>
                <a:gd name="connsiteY1" fmla="*/ 0 h 510589"/>
                <a:gd name="connsiteX2" fmla="*/ 3011160 w 3011160"/>
                <a:gd name="connsiteY2" fmla="*/ 510589 h 510589"/>
                <a:gd name="connsiteX3" fmla="*/ 255295 w 3011160"/>
                <a:gd name="connsiteY3" fmla="*/ 510589 h 510589"/>
                <a:gd name="connsiteX4" fmla="*/ 5187 w 3011160"/>
                <a:gd name="connsiteY4" fmla="*/ 306745 h 510589"/>
                <a:gd name="connsiteX5" fmla="*/ 0 w 3011160"/>
                <a:gd name="connsiteY5" fmla="*/ 255295 h 510589"/>
                <a:gd name="connsiteX6" fmla="*/ 5187 w 3011160"/>
                <a:gd name="connsiteY6" fmla="*/ 203844 h 510589"/>
                <a:gd name="connsiteX7" fmla="*/ 255295 w 3011160"/>
                <a:gd name="connsiteY7" fmla="*/ 0 h 5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1160" h="510589">
                  <a:moveTo>
                    <a:pt x="255295" y="0"/>
                  </a:moveTo>
                  <a:lnTo>
                    <a:pt x="3011160" y="0"/>
                  </a:lnTo>
                  <a:lnTo>
                    <a:pt x="3011160" y="510589"/>
                  </a:lnTo>
                  <a:lnTo>
                    <a:pt x="255295" y="510589"/>
                  </a:lnTo>
                  <a:cubicBezTo>
                    <a:pt x="131923" y="510589"/>
                    <a:pt x="28992" y="423079"/>
                    <a:pt x="5187" y="306745"/>
                  </a:cubicBezTo>
                  <a:lnTo>
                    <a:pt x="0" y="255295"/>
                  </a:lnTo>
                  <a:lnTo>
                    <a:pt x="5187" y="203844"/>
                  </a:lnTo>
                  <a:cubicBezTo>
                    <a:pt x="28992" y="87510"/>
                    <a:pt x="131923" y="0"/>
                    <a:pt x="255295" y="0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" name="任意多边形: 形状 18">
              <a:extLst>
                <a:ext uri="{FF2B5EF4-FFF2-40B4-BE49-F238E27FC236}">
                  <a16:creationId xmlns:a16="http://schemas.microsoft.com/office/drawing/2014/main" id="{1068BF16-1D2C-4BB7-990F-922F2976CAB6}"/>
                </a:ext>
              </a:extLst>
            </p:cNvPr>
            <p:cNvSpPr/>
            <p:nvPr/>
          </p:nvSpPr>
          <p:spPr>
            <a:xfrm>
              <a:off x="4048335" y="3627456"/>
              <a:ext cx="4724482" cy="510590"/>
            </a:xfrm>
            <a:custGeom>
              <a:avLst/>
              <a:gdLst>
                <a:gd name="connsiteX0" fmla="*/ 0 w 4724482"/>
                <a:gd name="connsiteY0" fmla="*/ 0 h 510590"/>
                <a:gd name="connsiteX1" fmla="*/ 4724482 w 4724482"/>
                <a:gd name="connsiteY1" fmla="*/ 0 h 510590"/>
                <a:gd name="connsiteX2" fmla="*/ 4724482 w 4724482"/>
                <a:gd name="connsiteY2" fmla="*/ 510590 h 510590"/>
                <a:gd name="connsiteX3" fmla="*/ 0 w 4724482"/>
                <a:gd name="connsiteY3" fmla="*/ 510589 h 510590"/>
                <a:gd name="connsiteX4" fmla="*/ 0 w 4724482"/>
                <a:gd name="connsiteY4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482" h="510590">
                  <a:moveTo>
                    <a:pt x="0" y="0"/>
                  </a:moveTo>
                  <a:lnTo>
                    <a:pt x="4724482" y="0"/>
                  </a:lnTo>
                  <a:lnTo>
                    <a:pt x="4724482" y="510590"/>
                  </a:lnTo>
                  <a:lnTo>
                    <a:pt x="0" y="5105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3" name="任意多边形: 形状 17">
              <a:extLst>
                <a:ext uri="{FF2B5EF4-FFF2-40B4-BE49-F238E27FC236}">
                  <a16:creationId xmlns:a16="http://schemas.microsoft.com/office/drawing/2014/main" id="{0F85BEE0-931D-44F1-9081-7386FBE3C51F}"/>
                </a:ext>
              </a:extLst>
            </p:cNvPr>
            <p:cNvSpPr/>
            <p:nvPr/>
          </p:nvSpPr>
          <p:spPr>
            <a:xfrm>
              <a:off x="8760805" y="3627456"/>
              <a:ext cx="2382009" cy="510590"/>
            </a:xfrm>
            <a:custGeom>
              <a:avLst/>
              <a:gdLst>
                <a:gd name="connsiteX0" fmla="*/ 0 w 2382009"/>
                <a:gd name="connsiteY0" fmla="*/ 0 h 510590"/>
                <a:gd name="connsiteX1" fmla="*/ 2126714 w 2382009"/>
                <a:gd name="connsiteY1" fmla="*/ 0 h 510590"/>
                <a:gd name="connsiteX2" fmla="*/ 2382009 w 2382009"/>
                <a:gd name="connsiteY2" fmla="*/ 255295 h 510590"/>
                <a:gd name="connsiteX3" fmla="*/ 2382008 w 2382009"/>
                <a:gd name="connsiteY3" fmla="*/ 255295 h 510590"/>
                <a:gd name="connsiteX4" fmla="*/ 2126713 w 2382009"/>
                <a:gd name="connsiteY4" fmla="*/ 510590 h 510590"/>
                <a:gd name="connsiteX5" fmla="*/ 0 w 2382009"/>
                <a:gd name="connsiteY5" fmla="*/ 510590 h 510590"/>
                <a:gd name="connsiteX6" fmla="*/ 0 w 2382009"/>
                <a:gd name="connsiteY6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2009" h="510590">
                  <a:moveTo>
                    <a:pt x="0" y="0"/>
                  </a:moveTo>
                  <a:lnTo>
                    <a:pt x="2126714" y="0"/>
                  </a:lnTo>
                  <a:cubicBezTo>
                    <a:pt x="2267710" y="0"/>
                    <a:pt x="2382009" y="114299"/>
                    <a:pt x="2382009" y="255295"/>
                  </a:cubicBezTo>
                  <a:lnTo>
                    <a:pt x="2382008" y="255295"/>
                  </a:lnTo>
                  <a:cubicBezTo>
                    <a:pt x="2382008" y="396291"/>
                    <a:pt x="2267709" y="510590"/>
                    <a:pt x="2126713" y="510590"/>
                  </a:cubicBezTo>
                  <a:lnTo>
                    <a:pt x="0" y="510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D15AF6A4-EBB0-41AE-8FA7-A4EDFBC8D1D8}"/>
              </a:ext>
            </a:extLst>
          </p:cNvPr>
          <p:cNvSpPr/>
          <p:nvPr/>
        </p:nvSpPr>
        <p:spPr>
          <a:xfrm>
            <a:off x="2198786" y="1381364"/>
            <a:ext cx="990600" cy="990600"/>
          </a:xfrm>
          <a:prstGeom prst="ellipse">
            <a:avLst/>
          </a:pr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7352508-4C8D-49A2-BA8E-70D6C206EEAC}"/>
              </a:ext>
            </a:extLst>
          </p:cNvPr>
          <p:cNvSpPr/>
          <p:nvPr/>
        </p:nvSpPr>
        <p:spPr>
          <a:xfrm>
            <a:off x="5583336" y="1381364"/>
            <a:ext cx="990600" cy="990600"/>
          </a:xfrm>
          <a:prstGeom prst="ellipse">
            <a:avLst/>
          </a:prstGeom>
          <a:solidFill>
            <a:srgbClr val="DC0902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DB55357-DC52-420B-8731-BA8E62CB1536}"/>
              </a:ext>
            </a:extLst>
          </p:cNvPr>
          <p:cNvSpPr/>
          <p:nvPr/>
        </p:nvSpPr>
        <p:spPr>
          <a:xfrm>
            <a:off x="9025760" y="1381364"/>
            <a:ext cx="990600" cy="990600"/>
          </a:xfrm>
          <a:prstGeom prst="ellipse">
            <a:avLst/>
          </a:pr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17" name="椭圆 27">
            <a:extLst>
              <a:ext uri="{FF2B5EF4-FFF2-40B4-BE49-F238E27FC236}">
                <a16:creationId xmlns:a16="http://schemas.microsoft.com/office/drawing/2014/main" id="{DB838CB2-EA07-4154-AB75-D8BC37E67007}"/>
              </a:ext>
            </a:extLst>
          </p:cNvPr>
          <p:cNvSpPr/>
          <p:nvPr/>
        </p:nvSpPr>
        <p:spPr>
          <a:xfrm>
            <a:off x="2433139" y="1617230"/>
            <a:ext cx="519654" cy="518868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28">
            <a:extLst>
              <a:ext uri="{FF2B5EF4-FFF2-40B4-BE49-F238E27FC236}">
                <a16:creationId xmlns:a16="http://schemas.microsoft.com/office/drawing/2014/main" id="{E49E249E-5C5E-485A-90A8-3F6806F334AE}"/>
              </a:ext>
            </a:extLst>
          </p:cNvPr>
          <p:cNvSpPr/>
          <p:nvPr/>
        </p:nvSpPr>
        <p:spPr>
          <a:xfrm>
            <a:off x="5818809" y="1617483"/>
            <a:ext cx="519654" cy="518362"/>
          </a:xfrm>
          <a:custGeom>
            <a:avLst/>
            <a:gdLst>
              <a:gd name="connsiteX0" fmla="*/ 252216 w 606607"/>
              <a:gd name="connsiteY0" fmla="*/ 196384 h 605099"/>
              <a:gd name="connsiteX1" fmla="*/ 310102 w 606607"/>
              <a:gd name="connsiteY1" fmla="*/ 210858 h 605099"/>
              <a:gd name="connsiteX2" fmla="*/ 333388 w 606607"/>
              <a:gd name="connsiteY2" fmla="*/ 242793 h 605099"/>
              <a:gd name="connsiteX3" fmla="*/ 322633 w 606607"/>
              <a:gd name="connsiteY3" fmla="*/ 280704 h 605099"/>
              <a:gd name="connsiteX4" fmla="*/ 265215 w 606607"/>
              <a:gd name="connsiteY4" fmla="*/ 292470 h 605099"/>
              <a:gd name="connsiteX5" fmla="*/ 229960 w 606607"/>
              <a:gd name="connsiteY5" fmla="*/ 299380 h 605099"/>
              <a:gd name="connsiteX6" fmla="*/ 100628 w 606607"/>
              <a:gd name="connsiteY6" fmla="*/ 445049 h 605099"/>
              <a:gd name="connsiteX7" fmla="*/ 93241 w 606607"/>
              <a:gd name="connsiteY7" fmla="*/ 466433 h 605099"/>
              <a:gd name="connsiteX8" fmla="*/ 103153 w 606607"/>
              <a:gd name="connsiteY8" fmla="*/ 486789 h 605099"/>
              <a:gd name="connsiteX9" fmla="*/ 123820 w 606607"/>
              <a:gd name="connsiteY9" fmla="*/ 505091 h 605099"/>
              <a:gd name="connsiteX10" fmla="*/ 165715 w 606607"/>
              <a:gd name="connsiteY10" fmla="*/ 502570 h 605099"/>
              <a:gd name="connsiteX11" fmla="*/ 224816 w 606607"/>
              <a:gd name="connsiteY11" fmla="*/ 435992 h 605099"/>
              <a:gd name="connsiteX12" fmla="*/ 285414 w 606607"/>
              <a:gd name="connsiteY12" fmla="*/ 432350 h 605099"/>
              <a:gd name="connsiteX13" fmla="*/ 290932 w 606607"/>
              <a:gd name="connsiteY13" fmla="*/ 437206 h 605099"/>
              <a:gd name="connsiteX14" fmla="*/ 305333 w 606607"/>
              <a:gd name="connsiteY14" fmla="*/ 466713 h 605099"/>
              <a:gd name="connsiteX15" fmla="*/ 294579 w 606607"/>
              <a:gd name="connsiteY15" fmla="*/ 497621 h 605099"/>
              <a:gd name="connsiteX16" fmla="*/ 235477 w 606607"/>
              <a:gd name="connsiteY16" fmla="*/ 564106 h 605099"/>
              <a:gd name="connsiteX17" fmla="*/ 143458 w 606607"/>
              <a:gd name="connsiteY17" fmla="*/ 605099 h 605099"/>
              <a:gd name="connsiteX18" fmla="*/ 62006 w 606607"/>
              <a:gd name="connsiteY18" fmla="*/ 574564 h 605099"/>
              <a:gd name="connsiteX19" fmla="*/ 41340 w 606607"/>
              <a:gd name="connsiteY19" fmla="*/ 556449 h 605099"/>
              <a:gd name="connsiteX20" fmla="*/ 30866 w 606607"/>
              <a:gd name="connsiteY20" fmla="*/ 383233 h 605099"/>
              <a:gd name="connsiteX21" fmla="*/ 160197 w 606607"/>
              <a:gd name="connsiteY21" fmla="*/ 237657 h 605099"/>
              <a:gd name="connsiteX22" fmla="*/ 252216 w 606607"/>
              <a:gd name="connsiteY22" fmla="*/ 196384 h 605099"/>
              <a:gd name="connsiteX23" fmla="*/ 463119 w 606607"/>
              <a:gd name="connsiteY23" fmla="*/ 0 h 605099"/>
              <a:gd name="connsiteX24" fmla="*/ 544570 w 606607"/>
              <a:gd name="connsiteY24" fmla="*/ 30814 h 605099"/>
              <a:gd name="connsiteX25" fmla="*/ 565237 w 606607"/>
              <a:gd name="connsiteY25" fmla="*/ 49115 h 605099"/>
              <a:gd name="connsiteX26" fmla="*/ 575711 w 606607"/>
              <a:gd name="connsiteY26" fmla="*/ 222418 h 605099"/>
              <a:gd name="connsiteX27" fmla="*/ 446473 w 606607"/>
              <a:gd name="connsiteY27" fmla="*/ 368175 h 605099"/>
              <a:gd name="connsiteX28" fmla="*/ 354455 w 606607"/>
              <a:gd name="connsiteY28" fmla="*/ 409633 h 605099"/>
              <a:gd name="connsiteX29" fmla="*/ 354362 w 606607"/>
              <a:gd name="connsiteY29" fmla="*/ 409633 h 605099"/>
              <a:gd name="connsiteX30" fmla="*/ 297505 w 606607"/>
              <a:gd name="connsiteY30" fmla="*/ 395533 h 605099"/>
              <a:gd name="connsiteX31" fmla="*/ 273658 w 606607"/>
              <a:gd name="connsiteY31" fmla="*/ 363039 h 605099"/>
              <a:gd name="connsiteX32" fmla="*/ 284413 w 606607"/>
              <a:gd name="connsiteY32" fmla="*/ 324289 h 605099"/>
              <a:gd name="connsiteX33" fmla="*/ 285441 w 606607"/>
              <a:gd name="connsiteY33" fmla="*/ 323168 h 605099"/>
              <a:gd name="connsiteX34" fmla="*/ 340802 w 606607"/>
              <a:gd name="connsiteY34" fmla="*/ 312897 h 605099"/>
              <a:gd name="connsiteX35" fmla="*/ 376618 w 606607"/>
              <a:gd name="connsiteY35" fmla="*/ 306268 h 605099"/>
              <a:gd name="connsiteX36" fmla="*/ 505949 w 606607"/>
              <a:gd name="connsiteY36" fmla="*/ 160604 h 605099"/>
              <a:gd name="connsiteX37" fmla="*/ 513336 w 606607"/>
              <a:gd name="connsiteY37" fmla="*/ 139128 h 605099"/>
              <a:gd name="connsiteX38" fmla="*/ 503424 w 606607"/>
              <a:gd name="connsiteY38" fmla="*/ 118772 h 605099"/>
              <a:gd name="connsiteX39" fmla="*/ 482757 w 606607"/>
              <a:gd name="connsiteY39" fmla="*/ 100471 h 605099"/>
              <a:gd name="connsiteX40" fmla="*/ 440863 w 606607"/>
              <a:gd name="connsiteY40" fmla="*/ 102992 h 605099"/>
              <a:gd name="connsiteX41" fmla="*/ 381761 w 606607"/>
              <a:gd name="connsiteY41" fmla="*/ 169661 h 605099"/>
              <a:gd name="connsiteX42" fmla="*/ 352211 w 606607"/>
              <a:gd name="connsiteY42" fmla="*/ 183947 h 605099"/>
              <a:gd name="connsiteX43" fmla="*/ 349686 w 606607"/>
              <a:gd name="connsiteY43" fmla="*/ 184041 h 605099"/>
              <a:gd name="connsiteX44" fmla="*/ 321164 w 606607"/>
              <a:gd name="connsiteY44" fmla="*/ 173209 h 605099"/>
              <a:gd name="connsiteX45" fmla="*/ 315647 w 606607"/>
              <a:gd name="connsiteY45" fmla="*/ 168354 h 605099"/>
              <a:gd name="connsiteX46" fmla="*/ 301245 w 606607"/>
              <a:gd name="connsiteY46" fmla="*/ 138848 h 605099"/>
              <a:gd name="connsiteX47" fmla="*/ 311999 w 606607"/>
              <a:gd name="connsiteY47" fmla="*/ 107847 h 605099"/>
              <a:gd name="connsiteX48" fmla="*/ 371101 w 606607"/>
              <a:gd name="connsiteY48" fmla="*/ 41271 h 605099"/>
              <a:gd name="connsiteX49" fmla="*/ 463119 w 606607"/>
              <a:gd name="connsiteY49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607" h="605099">
                <a:moveTo>
                  <a:pt x="252216" y="196384"/>
                </a:moveTo>
                <a:cubicBezTo>
                  <a:pt x="272416" y="196384"/>
                  <a:pt x="292428" y="201333"/>
                  <a:pt x="310102" y="210858"/>
                </a:cubicBezTo>
                <a:cubicBezTo>
                  <a:pt x="322446" y="217394"/>
                  <a:pt x="330956" y="229066"/>
                  <a:pt x="333388" y="242793"/>
                </a:cubicBezTo>
                <a:cubicBezTo>
                  <a:pt x="335819" y="256426"/>
                  <a:pt x="331891" y="270246"/>
                  <a:pt x="322633" y="280704"/>
                </a:cubicBezTo>
                <a:cubicBezTo>
                  <a:pt x="308045" y="297232"/>
                  <a:pt x="284105" y="301714"/>
                  <a:pt x="265215" y="292470"/>
                </a:cubicBezTo>
                <a:cubicBezTo>
                  <a:pt x="253713" y="286774"/>
                  <a:pt x="238563" y="289669"/>
                  <a:pt x="229960" y="299380"/>
                </a:cubicBezTo>
                <a:lnTo>
                  <a:pt x="100628" y="445049"/>
                </a:lnTo>
                <a:cubicBezTo>
                  <a:pt x="95391" y="450932"/>
                  <a:pt x="92773" y="458496"/>
                  <a:pt x="93241" y="466433"/>
                </a:cubicBezTo>
                <a:cubicBezTo>
                  <a:pt x="93708" y="474370"/>
                  <a:pt x="97262" y="481560"/>
                  <a:pt x="103153" y="486789"/>
                </a:cubicBezTo>
                <a:lnTo>
                  <a:pt x="123820" y="505091"/>
                </a:lnTo>
                <a:cubicBezTo>
                  <a:pt x="135603" y="515550"/>
                  <a:pt x="155335" y="514336"/>
                  <a:pt x="165715" y="502570"/>
                </a:cubicBezTo>
                <a:lnTo>
                  <a:pt x="224816" y="435992"/>
                </a:lnTo>
                <a:cubicBezTo>
                  <a:pt x="239966" y="418997"/>
                  <a:pt x="268301" y="417223"/>
                  <a:pt x="285414" y="432350"/>
                </a:cubicBezTo>
                <a:lnTo>
                  <a:pt x="290932" y="437206"/>
                </a:lnTo>
                <a:cubicBezTo>
                  <a:pt x="299442" y="444676"/>
                  <a:pt x="304679" y="455414"/>
                  <a:pt x="305333" y="466713"/>
                </a:cubicBezTo>
                <a:cubicBezTo>
                  <a:pt x="305988" y="478105"/>
                  <a:pt x="302247" y="489030"/>
                  <a:pt x="294579" y="497621"/>
                </a:cubicBezTo>
                <a:lnTo>
                  <a:pt x="235477" y="564106"/>
                </a:lnTo>
                <a:cubicBezTo>
                  <a:pt x="212192" y="590345"/>
                  <a:pt x="178620" y="605099"/>
                  <a:pt x="143458" y="605099"/>
                </a:cubicBezTo>
                <a:cubicBezTo>
                  <a:pt x="113346" y="605099"/>
                  <a:pt x="84450" y="594454"/>
                  <a:pt x="62006" y="574564"/>
                </a:cubicBezTo>
                <a:lnTo>
                  <a:pt x="41340" y="556449"/>
                </a:lnTo>
                <a:cubicBezTo>
                  <a:pt x="-9346" y="511628"/>
                  <a:pt x="-14115" y="433844"/>
                  <a:pt x="30866" y="383233"/>
                </a:cubicBezTo>
                <a:lnTo>
                  <a:pt x="160197" y="237657"/>
                </a:lnTo>
                <a:cubicBezTo>
                  <a:pt x="183483" y="211418"/>
                  <a:pt x="217055" y="196384"/>
                  <a:pt x="252216" y="196384"/>
                </a:cubicBezTo>
                <a:close/>
                <a:moveTo>
                  <a:pt x="463119" y="0"/>
                </a:moveTo>
                <a:cubicBezTo>
                  <a:pt x="493231" y="0"/>
                  <a:pt x="522127" y="10925"/>
                  <a:pt x="544570" y="30814"/>
                </a:cubicBezTo>
                <a:lnTo>
                  <a:pt x="565237" y="49115"/>
                </a:lnTo>
                <a:cubicBezTo>
                  <a:pt x="616015" y="94028"/>
                  <a:pt x="620691" y="171809"/>
                  <a:pt x="575711" y="222418"/>
                </a:cubicBezTo>
                <a:lnTo>
                  <a:pt x="446473" y="368175"/>
                </a:lnTo>
                <a:cubicBezTo>
                  <a:pt x="423095" y="394413"/>
                  <a:pt x="389617" y="409633"/>
                  <a:pt x="354455" y="409633"/>
                </a:cubicBezTo>
                <a:lnTo>
                  <a:pt x="354362" y="409633"/>
                </a:lnTo>
                <a:cubicBezTo>
                  <a:pt x="334630" y="409633"/>
                  <a:pt x="314992" y="404591"/>
                  <a:pt x="297505" y="395533"/>
                </a:cubicBezTo>
                <a:cubicBezTo>
                  <a:pt x="284880" y="388904"/>
                  <a:pt x="276183" y="376952"/>
                  <a:pt x="273658" y="363039"/>
                </a:cubicBezTo>
                <a:cubicBezTo>
                  <a:pt x="271040" y="349033"/>
                  <a:pt x="274968" y="334934"/>
                  <a:pt x="284413" y="324289"/>
                </a:cubicBezTo>
                <a:lnTo>
                  <a:pt x="285441" y="323168"/>
                </a:lnTo>
                <a:cubicBezTo>
                  <a:pt x="298907" y="307948"/>
                  <a:pt x="322660" y="303560"/>
                  <a:pt x="340802" y="312897"/>
                </a:cubicBezTo>
                <a:cubicBezTo>
                  <a:pt x="352491" y="318873"/>
                  <a:pt x="367921" y="316072"/>
                  <a:pt x="376618" y="306268"/>
                </a:cubicBezTo>
                <a:lnTo>
                  <a:pt x="505949" y="160604"/>
                </a:lnTo>
                <a:cubicBezTo>
                  <a:pt x="511186" y="154721"/>
                  <a:pt x="513804" y="147065"/>
                  <a:pt x="513336" y="139128"/>
                </a:cubicBezTo>
                <a:cubicBezTo>
                  <a:pt x="512869" y="131284"/>
                  <a:pt x="509315" y="124001"/>
                  <a:pt x="503424" y="118772"/>
                </a:cubicBezTo>
                <a:lnTo>
                  <a:pt x="482757" y="100471"/>
                </a:lnTo>
                <a:cubicBezTo>
                  <a:pt x="470974" y="90106"/>
                  <a:pt x="451243" y="91320"/>
                  <a:pt x="440863" y="102992"/>
                </a:cubicBezTo>
                <a:lnTo>
                  <a:pt x="381761" y="169661"/>
                </a:lnTo>
                <a:cubicBezTo>
                  <a:pt x="374093" y="178158"/>
                  <a:pt x="363619" y="183294"/>
                  <a:pt x="352211" y="183947"/>
                </a:cubicBezTo>
                <a:lnTo>
                  <a:pt x="349686" y="184041"/>
                </a:lnTo>
                <a:cubicBezTo>
                  <a:pt x="339119" y="184041"/>
                  <a:pt x="329019" y="180212"/>
                  <a:pt x="321164" y="173209"/>
                </a:cubicBezTo>
                <a:lnTo>
                  <a:pt x="315647" y="168354"/>
                </a:lnTo>
                <a:cubicBezTo>
                  <a:pt x="307043" y="160697"/>
                  <a:pt x="301993" y="150239"/>
                  <a:pt x="301245" y="138848"/>
                </a:cubicBezTo>
                <a:cubicBezTo>
                  <a:pt x="300591" y="127456"/>
                  <a:pt x="304425" y="116438"/>
                  <a:pt x="311999" y="107847"/>
                </a:cubicBezTo>
                <a:lnTo>
                  <a:pt x="371101" y="41271"/>
                </a:lnTo>
                <a:cubicBezTo>
                  <a:pt x="394386" y="15033"/>
                  <a:pt x="427958" y="0"/>
                  <a:pt x="46311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29" descr="D:\51PPT模板网\51pptmoban.com\图片.jpg">
            <a:extLst>
              <a:ext uri="{FF2B5EF4-FFF2-40B4-BE49-F238E27FC236}">
                <a16:creationId xmlns:a16="http://schemas.microsoft.com/office/drawing/2014/main" id="{B07BCF1D-8C1F-4311-B6B4-6D92AAE6FBB9}"/>
              </a:ext>
            </a:extLst>
          </p:cNvPr>
          <p:cNvSpPr/>
          <p:nvPr/>
        </p:nvSpPr>
        <p:spPr>
          <a:xfrm>
            <a:off x="9261233" y="1644732"/>
            <a:ext cx="519654" cy="463864"/>
          </a:xfrm>
          <a:custGeom>
            <a:avLst/>
            <a:gdLst>
              <a:gd name="connsiteX0" fmla="*/ 303781 w 607598"/>
              <a:gd name="connsiteY0" fmla="*/ 364485 h 542367"/>
              <a:gd name="connsiteX1" fmla="*/ 320777 w 607598"/>
              <a:gd name="connsiteY1" fmla="*/ 374981 h 542367"/>
              <a:gd name="connsiteX2" fmla="*/ 339196 w 607598"/>
              <a:gd name="connsiteY2" fmla="*/ 412211 h 542367"/>
              <a:gd name="connsiteX3" fmla="*/ 380305 w 607598"/>
              <a:gd name="connsiteY3" fmla="*/ 418164 h 542367"/>
              <a:gd name="connsiteX4" fmla="*/ 390716 w 607598"/>
              <a:gd name="connsiteY4" fmla="*/ 450418 h 542367"/>
              <a:gd name="connsiteX5" fmla="*/ 360996 w 607598"/>
              <a:gd name="connsiteY5" fmla="*/ 479385 h 542367"/>
              <a:gd name="connsiteX6" fmla="*/ 368026 w 607598"/>
              <a:gd name="connsiteY6" fmla="*/ 520258 h 542367"/>
              <a:gd name="connsiteX7" fmla="*/ 340531 w 607598"/>
              <a:gd name="connsiteY7" fmla="*/ 540161 h 542367"/>
              <a:gd name="connsiteX8" fmla="*/ 303781 w 607598"/>
              <a:gd name="connsiteY8" fmla="*/ 520880 h 542367"/>
              <a:gd name="connsiteX9" fmla="*/ 267031 w 607598"/>
              <a:gd name="connsiteY9" fmla="*/ 540161 h 542367"/>
              <a:gd name="connsiteX10" fmla="*/ 239536 w 607598"/>
              <a:gd name="connsiteY10" fmla="*/ 520258 h 542367"/>
              <a:gd name="connsiteX11" fmla="*/ 246566 w 607598"/>
              <a:gd name="connsiteY11" fmla="*/ 479385 h 542367"/>
              <a:gd name="connsiteX12" fmla="*/ 216846 w 607598"/>
              <a:gd name="connsiteY12" fmla="*/ 450418 h 542367"/>
              <a:gd name="connsiteX13" fmla="*/ 227346 w 607598"/>
              <a:gd name="connsiteY13" fmla="*/ 418164 h 542367"/>
              <a:gd name="connsiteX14" fmla="*/ 268455 w 607598"/>
              <a:gd name="connsiteY14" fmla="*/ 412211 h 542367"/>
              <a:gd name="connsiteX15" fmla="*/ 286785 w 607598"/>
              <a:gd name="connsiteY15" fmla="*/ 374981 h 542367"/>
              <a:gd name="connsiteX16" fmla="*/ 303781 w 607598"/>
              <a:gd name="connsiteY16" fmla="*/ 364485 h 542367"/>
              <a:gd name="connsiteX17" fmla="*/ 92694 w 607598"/>
              <a:gd name="connsiteY17" fmla="*/ 364485 h 542367"/>
              <a:gd name="connsiteX18" fmla="*/ 109645 w 607598"/>
              <a:gd name="connsiteY18" fmla="*/ 374981 h 542367"/>
              <a:gd name="connsiteX19" fmla="*/ 128064 w 607598"/>
              <a:gd name="connsiteY19" fmla="*/ 412211 h 542367"/>
              <a:gd name="connsiteX20" fmla="*/ 169173 w 607598"/>
              <a:gd name="connsiteY20" fmla="*/ 418164 h 542367"/>
              <a:gd name="connsiteX21" fmla="*/ 179673 w 607598"/>
              <a:gd name="connsiteY21" fmla="*/ 450418 h 542367"/>
              <a:gd name="connsiteX22" fmla="*/ 149953 w 607598"/>
              <a:gd name="connsiteY22" fmla="*/ 479385 h 542367"/>
              <a:gd name="connsiteX23" fmla="*/ 156894 w 607598"/>
              <a:gd name="connsiteY23" fmla="*/ 520258 h 542367"/>
              <a:gd name="connsiteX24" fmla="*/ 129488 w 607598"/>
              <a:gd name="connsiteY24" fmla="*/ 540161 h 542367"/>
              <a:gd name="connsiteX25" fmla="*/ 92649 w 607598"/>
              <a:gd name="connsiteY25" fmla="*/ 520880 h 542367"/>
              <a:gd name="connsiteX26" fmla="*/ 55899 w 607598"/>
              <a:gd name="connsiteY26" fmla="*/ 540161 h 542367"/>
              <a:gd name="connsiteX27" fmla="*/ 28493 w 607598"/>
              <a:gd name="connsiteY27" fmla="*/ 520258 h 542367"/>
              <a:gd name="connsiteX28" fmla="*/ 35434 w 607598"/>
              <a:gd name="connsiteY28" fmla="*/ 479385 h 542367"/>
              <a:gd name="connsiteX29" fmla="*/ 5714 w 607598"/>
              <a:gd name="connsiteY29" fmla="*/ 450418 h 542367"/>
              <a:gd name="connsiteX30" fmla="*/ 16214 w 607598"/>
              <a:gd name="connsiteY30" fmla="*/ 418164 h 542367"/>
              <a:gd name="connsiteX31" fmla="*/ 57323 w 607598"/>
              <a:gd name="connsiteY31" fmla="*/ 412211 h 542367"/>
              <a:gd name="connsiteX32" fmla="*/ 75742 w 607598"/>
              <a:gd name="connsiteY32" fmla="*/ 374981 h 542367"/>
              <a:gd name="connsiteX33" fmla="*/ 92694 w 607598"/>
              <a:gd name="connsiteY33" fmla="*/ 364485 h 542367"/>
              <a:gd name="connsiteX34" fmla="*/ 514886 w 607598"/>
              <a:gd name="connsiteY34" fmla="*/ 364461 h 542367"/>
              <a:gd name="connsiteX35" fmla="*/ 531890 w 607598"/>
              <a:gd name="connsiteY35" fmla="*/ 374948 h 542367"/>
              <a:gd name="connsiteX36" fmla="*/ 550317 w 607598"/>
              <a:gd name="connsiteY36" fmla="*/ 412185 h 542367"/>
              <a:gd name="connsiteX37" fmla="*/ 591357 w 607598"/>
              <a:gd name="connsiteY37" fmla="*/ 418139 h 542367"/>
              <a:gd name="connsiteX38" fmla="*/ 601861 w 607598"/>
              <a:gd name="connsiteY38" fmla="*/ 450400 h 542367"/>
              <a:gd name="connsiteX39" fmla="*/ 572128 w 607598"/>
              <a:gd name="connsiteY39" fmla="*/ 479372 h 542367"/>
              <a:gd name="connsiteX40" fmla="*/ 579161 w 607598"/>
              <a:gd name="connsiteY40" fmla="*/ 520253 h 542367"/>
              <a:gd name="connsiteX41" fmla="*/ 551653 w 607598"/>
              <a:gd name="connsiteY41" fmla="*/ 540160 h 542367"/>
              <a:gd name="connsiteX42" fmla="*/ 514886 w 607598"/>
              <a:gd name="connsiteY42" fmla="*/ 520875 h 542367"/>
              <a:gd name="connsiteX43" fmla="*/ 478120 w 607598"/>
              <a:gd name="connsiteY43" fmla="*/ 540160 h 542367"/>
              <a:gd name="connsiteX44" fmla="*/ 450612 w 607598"/>
              <a:gd name="connsiteY44" fmla="*/ 520253 h 542367"/>
              <a:gd name="connsiteX45" fmla="*/ 457645 w 607598"/>
              <a:gd name="connsiteY45" fmla="*/ 479372 h 542367"/>
              <a:gd name="connsiteX46" fmla="*/ 427912 w 607598"/>
              <a:gd name="connsiteY46" fmla="*/ 450400 h 542367"/>
              <a:gd name="connsiteX47" fmla="*/ 438416 w 607598"/>
              <a:gd name="connsiteY47" fmla="*/ 418139 h 542367"/>
              <a:gd name="connsiteX48" fmla="*/ 479545 w 607598"/>
              <a:gd name="connsiteY48" fmla="*/ 412185 h 542367"/>
              <a:gd name="connsiteX49" fmla="*/ 497883 w 607598"/>
              <a:gd name="connsiteY49" fmla="*/ 374948 h 542367"/>
              <a:gd name="connsiteX50" fmla="*/ 514886 w 607598"/>
              <a:gd name="connsiteY50" fmla="*/ 364461 h 542367"/>
              <a:gd name="connsiteX51" fmla="*/ 303790 w 607598"/>
              <a:gd name="connsiteY51" fmla="*/ 181283 h 542367"/>
              <a:gd name="connsiteX52" fmla="*/ 449296 w 607598"/>
              <a:gd name="connsiteY52" fmla="*/ 326624 h 542367"/>
              <a:gd name="connsiteX53" fmla="*/ 430429 w 607598"/>
              <a:gd name="connsiteY53" fmla="*/ 345559 h 542367"/>
              <a:gd name="connsiteX54" fmla="*/ 177240 w 607598"/>
              <a:gd name="connsiteY54" fmla="*/ 345559 h 542367"/>
              <a:gd name="connsiteX55" fmla="*/ 158284 w 607598"/>
              <a:gd name="connsiteY55" fmla="*/ 326624 h 542367"/>
              <a:gd name="connsiteX56" fmla="*/ 303790 w 607598"/>
              <a:gd name="connsiteY56" fmla="*/ 181283 h 542367"/>
              <a:gd name="connsiteX57" fmla="*/ 303755 w 607598"/>
              <a:gd name="connsiteY57" fmla="*/ 0 h 542367"/>
              <a:gd name="connsiteX58" fmla="*/ 382259 w 607598"/>
              <a:gd name="connsiteY58" fmla="*/ 78398 h 542367"/>
              <a:gd name="connsiteX59" fmla="*/ 303755 w 607598"/>
              <a:gd name="connsiteY59" fmla="*/ 156796 h 542367"/>
              <a:gd name="connsiteX60" fmla="*/ 225251 w 607598"/>
              <a:gd name="connsiteY60" fmla="*/ 78398 h 542367"/>
              <a:gd name="connsiteX61" fmla="*/ 303755 w 607598"/>
              <a:gd name="connsiteY61" fmla="*/ 0 h 5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7598" h="542367">
                <a:moveTo>
                  <a:pt x="303781" y="364485"/>
                </a:moveTo>
                <a:cubicBezTo>
                  <a:pt x="310544" y="364474"/>
                  <a:pt x="317306" y="367962"/>
                  <a:pt x="320777" y="374981"/>
                </a:cubicBezTo>
                <a:lnTo>
                  <a:pt x="339196" y="412211"/>
                </a:lnTo>
                <a:lnTo>
                  <a:pt x="380305" y="418164"/>
                </a:lnTo>
                <a:cubicBezTo>
                  <a:pt x="395788" y="420386"/>
                  <a:pt x="402017" y="439489"/>
                  <a:pt x="390716" y="450418"/>
                </a:cubicBezTo>
                <a:lnTo>
                  <a:pt x="360996" y="479385"/>
                </a:lnTo>
                <a:lnTo>
                  <a:pt x="368026" y="520258"/>
                </a:lnTo>
                <a:cubicBezTo>
                  <a:pt x="370695" y="535807"/>
                  <a:pt x="354323" y="547358"/>
                  <a:pt x="340531" y="540161"/>
                </a:cubicBezTo>
                <a:lnTo>
                  <a:pt x="303781" y="520880"/>
                </a:lnTo>
                <a:lnTo>
                  <a:pt x="267031" y="540161"/>
                </a:lnTo>
                <a:cubicBezTo>
                  <a:pt x="253150" y="547447"/>
                  <a:pt x="236956" y="535630"/>
                  <a:pt x="239536" y="520258"/>
                </a:cubicBezTo>
                <a:lnTo>
                  <a:pt x="246566" y="479385"/>
                </a:lnTo>
                <a:lnTo>
                  <a:pt x="216846" y="450418"/>
                </a:lnTo>
                <a:cubicBezTo>
                  <a:pt x="205634" y="439489"/>
                  <a:pt x="211863" y="420386"/>
                  <a:pt x="227346" y="418164"/>
                </a:cubicBezTo>
                <a:lnTo>
                  <a:pt x="268455" y="412211"/>
                </a:lnTo>
                <a:lnTo>
                  <a:pt x="286785" y="374981"/>
                </a:lnTo>
                <a:cubicBezTo>
                  <a:pt x="290256" y="368006"/>
                  <a:pt x="297018" y="364497"/>
                  <a:pt x="303781" y="364485"/>
                </a:cubicBezTo>
                <a:close/>
                <a:moveTo>
                  <a:pt x="92694" y="364485"/>
                </a:moveTo>
                <a:cubicBezTo>
                  <a:pt x="99434" y="364474"/>
                  <a:pt x="106175" y="367962"/>
                  <a:pt x="109645" y="374981"/>
                </a:cubicBezTo>
                <a:lnTo>
                  <a:pt x="128064" y="412211"/>
                </a:lnTo>
                <a:lnTo>
                  <a:pt x="169173" y="418164"/>
                </a:lnTo>
                <a:cubicBezTo>
                  <a:pt x="184656" y="420386"/>
                  <a:pt x="190885" y="439489"/>
                  <a:pt x="179673" y="450418"/>
                </a:cubicBezTo>
                <a:lnTo>
                  <a:pt x="149953" y="479385"/>
                </a:lnTo>
                <a:lnTo>
                  <a:pt x="156894" y="520258"/>
                </a:lnTo>
                <a:cubicBezTo>
                  <a:pt x="159563" y="535807"/>
                  <a:pt x="143191" y="547358"/>
                  <a:pt x="129488" y="540161"/>
                </a:cubicBezTo>
                <a:lnTo>
                  <a:pt x="92649" y="520880"/>
                </a:lnTo>
                <a:lnTo>
                  <a:pt x="55899" y="540161"/>
                </a:lnTo>
                <a:cubicBezTo>
                  <a:pt x="42107" y="547447"/>
                  <a:pt x="25824" y="535630"/>
                  <a:pt x="28493" y="520258"/>
                </a:cubicBezTo>
                <a:lnTo>
                  <a:pt x="35434" y="479385"/>
                </a:lnTo>
                <a:lnTo>
                  <a:pt x="5714" y="450418"/>
                </a:lnTo>
                <a:cubicBezTo>
                  <a:pt x="-5498" y="439489"/>
                  <a:pt x="731" y="420386"/>
                  <a:pt x="16214" y="418164"/>
                </a:cubicBezTo>
                <a:lnTo>
                  <a:pt x="57323" y="412211"/>
                </a:lnTo>
                <a:lnTo>
                  <a:pt x="75742" y="374981"/>
                </a:lnTo>
                <a:cubicBezTo>
                  <a:pt x="79213" y="368006"/>
                  <a:pt x="85953" y="364497"/>
                  <a:pt x="92694" y="364485"/>
                </a:cubicBezTo>
                <a:close/>
                <a:moveTo>
                  <a:pt x="514886" y="364461"/>
                </a:moveTo>
                <a:cubicBezTo>
                  <a:pt x="513640" y="364461"/>
                  <a:pt x="526192" y="363483"/>
                  <a:pt x="531890" y="374948"/>
                </a:cubicBezTo>
                <a:lnTo>
                  <a:pt x="550317" y="412185"/>
                </a:lnTo>
                <a:lnTo>
                  <a:pt x="591357" y="418139"/>
                </a:lnTo>
                <a:cubicBezTo>
                  <a:pt x="606935" y="420361"/>
                  <a:pt x="613078" y="439468"/>
                  <a:pt x="601861" y="450400"/>
                </a:cubicBezTo>
                <a:lnTo>
                  <a:pt x="572128" y="479372"/>
                </a:lnTo>
                <a:lnTo>
                  <a:pt x="579161" y="520253"/>
                </a:lnTo>
                <a:cubicBezTo>
                  <a:pt x="581831" y="535805"/>
                  <a:pt x="565451" y="547358"/>
                  <a:pt x="551653" y="540160"/>
                </a:cubicBezTo>
                <a:lnTo>
                  <a:pt x="514886" y="520875"/>
                </a:lnTo>
                <a:lnTo>
                  <a:pt x="478120" y="540160"/>
                </a:lnTo>
                <a:cubicBezTo>
                  <a:pt x="464233" y="547447"/>
                  <a:pt x="447942" y="535627"/>
                  <a:pt x="450612" y="520253"/>
                </a:cubicBezTo>
                <a:lnTo>
                  <a:pt x="457645" y="479372"/>
                </a:lnTo>
                <a:lnTo>
                  <a:pt x="427912" y="450400"/>
                </a:lnTo>
                <a:cubicBezTo>
                  <a:pt x="416695" y="439468"/>
                  <a:pt x="422927" y="420361"/>
                  <a:pt x="438416" y="418139"/>
                </a:cubicBezTo>
                <a:lnTo>
                  <a:pt x="479545" y="412185"/>
                </a:lnTo>
                <a:lnTo>
                  <a:pt x="497883" y="374948"/>
                </a:lnTo>
                <a:cubicBezTo>
                  <a:pt x="501088" y="368549"/>
                  <a:pt x="507676" y="364461"/>
                  <a:pt x="514886" y="364461"/>
                </a:cubicBezTo>
                <a:close/>
                <a:moveTo>
                  <a:pt x="303790" y="181283"/>
                </a:moveTo>
                <a:cubicBezTo>
                  <a:pt x="384063" y="181283"/>
                  <a:pt x="449296" y="246442"/>
                  <a:pt x="449296" y="326624"/>
                </a:cubicBezTo>
                <a:cubicBezTo>
                  <a:pt x="449296" y="337025"/>
                  <a:pt x="440842" y="345559"/>
                  <a:pt x="430429" y="345559"/>
                </a:cubicBezTo>
                <a:lnTo>
                  <a:pt x="177240" y="345559"/>
                </a:lnTo>
                <a:cubicBezTo>
                  <a:pt x="166738" y="345559"/>
                  <a:pt x="158284" y="337025"/>
                  <a:pt x="158284" y="326624"/>
                </a:cubicBezTo>
                <a:cubicBezTo>
                  <a:pt x="158284" y="246442"/>
                  <a:pt x="223606" y="181283"/>
                  <a:pt x="303790" y="181283"/>
                </a:cubicBezTo>
                <a:close/>
                <a:moveTo>
                  <a:pt x="303755" y="0"/>
                </a:moveTo>
                <a:cubicBezTo>
                  <a:pt x="347112" y="0"/>
                  <a:pt x="382259" y="35100"/>
                  <a:pt x="382259" y="78398"/>
                </a:cubicBezTo>
                <a:cubicBezTo>
                  <a:pt x="382259" y="121696"/>
                  <a:pt x="347112" y="156796"/>
                  <a:pt x="303755" y="156796"/>
                </a:cubicBezTo>
                <a:cubicBezTo>
                  <a:pt x="260398" y="156796"/>
                  <a:pt x="225251" y="121696"/>
                  <a:pt x="225251" y="78398"/>
                </a:cubicBezTo>
                <a:cubicBezTo>
                  <a:pt x="225251" y="35100"/>
                  <a:pt x="260398" y="0"/>
                  <a:pt x="303755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21">
            <a:extLst>
              <a:ext uri="{FF2B5EF4-FFF2-40B4-BE49-F238E27FC236}">
                <a16:creationId xmlns:a16="http://schemas.microsoft.com/office/drawing/2014/main" id="{12492F81-19F0-4F3E-A0C5-A291B43F9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3666" y="2815955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63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2">
            <a:extLst>
              <a:ext uri="{FF2B5EF4-FFF2-40B4-BE49-F238E27FC236}">
                <a16:creationId xmlns:a16="http://schemas.microsoft.com/office/drawing/2014/main" id="{76816B47-7373-4EF1-8607-1ADD2FBEB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7530" y="2810172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23">
            <a:extLst>
              <a:ext uri="{FF2B5EF4-FFF2-40B4-BE49-F238E27FC236}">
                <a16:creationId xmlns:a16="http://schemas.microsoft.com/office/drawing/2014/main" id="{8CD40561-FF8A-46F2-9C65-62E14579D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4792" y="2826839"/>
            <a:ext cx="659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87DC074-F6D2-48B7-A2FE-2B78A68EBAB7}"/>
              </a:ext>
            </a:extLst>
          </p:cNvPr>
          <p:cNvCxnSpPr>
            <a:cxnSpLocks/>
          </p:cNvCxnSpPr>
          <p:nvPr/>
        </p:nvCxnSpPr>
        <p:spPr>
          <a:xfrm>
            <a:off x="4394765" y="3923242"/>
            <a:ext cx="0" cy="1482510"/>
          </a:xfrm>
          <a:prstGeom prst="line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353E5B2-4F93-4FD7-9EF7-477FD4226C6C}"/>
              </a:ext>
            </a:extLst>
          </p:cNvPr>
          <p:cNvCxnSpPr>
            <a:cxnSpLocks/>
          </p:cNvCxnSpPr>
          <p:nvPr/>
        </p:nvCxnSpPr>
        <p:spPr>
          <a:xfrm>
            <a:off x="7798361" y="3923242"/>
            <a:ext cx="0" cy="1482510"/>
          </a:xfrm>
          <a:prstGeom prst="line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prstDash val="dash"/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4D19C834-1EB3-A190-399B-FAB7E1977342}"/>
              </a:ext>
            </a:extLst>
          </p:cNvPr>
          <p:cNvGrpSpPr/>
          <p:nvPr/>
        </p:nvGrpSpPr>
        <p:grpSpPr>
          <a:xfrm>
            <a:off x="1173123" y="4173765"/>
            <a:ext cx="2984539" cy="816522"/>
            <a:chOff x="283598" y="1906534"/>
            <a:chExt cx="298453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C8A3642-EBA0-4800-9DD9-3A33A515CD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4D32ABE-F0B9-22F0-405B-76421DA318A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6BED0F-C6AF-274B-58AF-DDFF7549BA69}"/>
              </a:ext>
            </a:extLst>
          </p:cNvPr>
          <p:cNvGrpSpPr/>
          <p:nvPr/>
        </p:nvGrpSpPr>
        <p:grpSpPr>
          <a:xfrm>
            <a:off x="8052452" y="4173765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649F168-B20F-C6D9-06B3-64AA7E54CF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5771E7E-E144-0855-EDCB-10F6E1BFE5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01A9036-B7FE-A263-8B92-378C11E10F1B}"/>
              </a:ext>
            </a:extLst>
          </p:cNvPr>
          <p:cNvGrpSpPr/>
          <p:nvPr/>
        </p:nvGrpSpPr>
        <p:grpSpPr>
          <a:xfrm>
            <a:off x="4655864" y="4173765"/>
            <a:ext cx="2875236" cy="816522"/>
            <a:chOff x="349122" y="1906534"/>
            <a:chExt cx="2875236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E4C2982-14B5-0CA8-486D-403EE11122FB}"/>
                </a:ext>
              </a:extLst>
            </p:cNvPr>
            <p:cNvSpPr txBox="1"/>
            <p:nvPr/>
          </p:nvSpPr>
          <p:spPr>
            <a:xfrm>
              <a:off x="349122" y="2190603"/>
              <a:ext cx="287523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3C6C577-0372-ADA7-B154-F900AE20C536}"/>
                </a:ext>
              </a:extLst>
            </p:cNvPr>
            <p:cNvSpPr txBox="1"/>
            <p:nvPr/>
          </p:nvSpPr>
          <p:spPr>
            <a:xfrm>
              <a:off x="995375" y="1906534"/>
              <a:ext cx="15428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57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35579-EDAD-6FC8-1098-40E2A4E3F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9645CA45-815A-CE75-A661-96A6B018C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50741" y="4208636"/>
            <a:ext cx="2732866" cy="2305111"/>
          </a:xfrm>
          <a:prstGeom prst="rect">
            <a:avLst/>
          </a:prstGeom>
        </p:spPr>
      </p:pic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0AF7CC6-4995-40DD-EE8E-E1D9F29ADBF2}"/>
              </a:ext>
            </a:extLst>
          </p:cNvPr>
          <p:cNvSpPr/>
          <p:nvPr/>
        </p:nvSpPr>
        <p:spPr>
          <a:xfrm>
            <a:off x="227013" y="188912"/>
            <a:ext cx="11740554" cy="6480175"/>
          </a:xfrm>
          <a:custGeom>
            <a:avLst/>
            <a:gdLst>
              <a:gd name="connsiteX0" fmla="*/ 11589985 w 11740554"/>
              <a:gd name="connsiteY0" fmla="*/ 6330136 h 6480175"/>
              <a:gd name="connsiteX1" fmla="*/ 11589985 w 11740554"/>
              <a:gd name="connsiteY1" fmla="*/ 6412815 h 6480175"/>
              <a:gd name="connsiteX2" fmla="*/ 11672667 w 11740554"/>
              <a:gd name="connsiteY2" fmla="*/ 6412815 h 6480175"/>
              <a:gd name="connsiteX3" fmla="*/ 11672667 w 11740554"/>
              <a:gd name="connsiteY3" fmla="*/ 6330136 h 6480175"/>
              <a:gd name="connsiteX4" fmla="*/ 11589985 w 11740554"/>
              <a:gd name="connsiteY4" fmla="*/ 6330136 h 6480175"/>
              <a:gd name="connsiteX5" fmla="*/ 11303906 w 11740554"/>
              <a:gd name="connsiteY5" fmla="*/ 6330136 h 6480175"/>
              <a:gd name="connsiteX6" fmla="*/ 11303906 w 11740554"/>
              <a:gd name="connsiteY6" fmla="*/ 6412815 h 6480175"/>
              <a:gd name="connsiteX7" fmla="*/ 11386589 w 11740554"/>
              <a:gd name="connsiteY7" fmla="*/ 6412815 h 6480175"/>
              <a:gd name="connsiteX8" fmla="*/ 11386589 w 11740554"/>
              <a:gd name="connsiteY8" fmla="*/ 6330136 h 6480175"/>
              <a:gd name="connsiteX9" fmla="*/ 11303906 w 11740554"/>
              <a:gd name="connsiteY9" fmla="*/ 6330136 h 6480175"/>
              <a:gd name="connsiteX10" fmla="*/ 353965 w 11740554"/>
              <a:gd name="connsiteY10" fmla="*/ 6330136 h 6480175"/>
              <a:gd name="connsiteX11" fmla="*/ 353965 w 11740554"/>
              <a:gd name="connsiteY11" fmla="*/ 6412815 h 6480175"/>
              <a:gd name="connsiteX12" fmla="*/ 436645 w 11740554"/>
              <a:gd name="connsiteY12" fmla="*/ 6412815 h 6480175"/>
              <a:gd name="connsiteX13" fmla="*/ 436645 w 11740554"/>
              <a:gd name="connsiteY13" fmla="*/ 6330136 h 6480175"/>
              <a:gd name="connsiteX14" fmla="*/ 353965 w 11740554"/>
              <a:gd name="connsiteY14" fmla="*/ 6330136 h 6480175"/>
              <a:gd name="connsiteX15" fmla="*/ 67623 w 11740554"/>
              <a:gd name="connsiteY15" fmla="*/ 6330136 h 6480175"/>
              <a:gd name="connsiteX16" fmla="*/ 67623 w 11740554"/>
              <a:gd name="connsiteY16" fmla="*/ 6412815 h 6480175"/>
              <a:gd name="connsiteX17" fmla="*/ 150303 w 11740554"/>
              <a:gd name="connsiteY17" fmla="*/ 6412815 h 6480175"/>
              <a:gd name="connsiteX18" fmla="*/ 150303 w 11740554"/>
              <a:gd name="connsiteY18" fmla="*/ 6330136 h 6480175"/>
              <a:gd name="connsiteX19" fmla="*/ 67623 w 11740554"/>
              <a:gd name="connsiteY19" fmla="*/ 6330136 h 6480175"/>
              <a:gd name="connsiteX20" fmla="*/ 217926 w 11740554"/>
              <a:gd name="connsiteY20" fmla="*/ 6187493 h 6480175"/>
              <a:gd name="connsiteX21" fmla="*/ 217926 w 11740554"/>
              <a:gd name="connsiteY21" fmla="*/ 6189870 h 6480175"/>
              <a:gd name="connsiteX22" fmla="*/ 215286 w 11740554"/>
              <a:gd name="connsiteY22" fmla="*/ 6189870 h 6480175"/>
              <a:gd name="connsiteX23" fmla="*/ 215286 w 11740554"/>
              <a:gd name="connsiteY23" fmla="*/ 6262249 h 6480175"/>
              <a:gd name="connsiteX24" fmla="*/ 290039 w 11740554"/>
              <a:gd name="connsiteY24" fmla="*/ 6262249 h 6480175"/>
              <a:gd name="connsiteX25" fmla="*/ 290039 w 11740554"/>
              <a:gd name="connsiteY25" fmla="*/ 6187493 h 6480175"/>
              <a:gd name="connsiteX26" fmla="*/ 217926 w 11740554"/>
              <a:gd name="connsiteY26" fmla="*/ 6187493 h 6480175"/>
              <a:gd name="connsiteX27" fmla="*/ 11450249 w 11740554"/>
              <a:gd name="connsiteY27" fmla="*/ 6187230 h 6480175"/>
              <a:gd name="connsiteX28" fmla="*/ 11450249 w 11740554"/>
              <a:gd name="connsiteY28" fmla="*/ 6261983 h 6480175"/>
              <a:gd name="connsiteX29" fmla="*/ 11525005 w 11740554"/>
              <a:gd name="connsiteY29" fmla="*/ 6261983 h 6480175"/>
              <a:gd name="connsiteX30" fmla="*/ 11525005 w 11740554"/>
              <a:gd name="connsiteY30" fmla="*/ 6189606 h 6480175"/>
              <a:gd name="connsiteX31" fmla="*/ 11522362 w 11740554"/>
              <a:gd name="connsiteY31" fmla="*/ 6189606 h 6480175"/>
              <a:gd name="connsiteX32" fmla="*/ 11522362 w 11740554"/>
              <a:gd name="connsiteY32" fmla="*/ 6187230 h 6480175"/>
              <a:gd name="connsiteX33" fmla="*/ 11450249 w 11740554"/>
              <a:gd name="connsiteY33" fmla="*/ 6187230 h 6480175"/>
              <a:gd name="connsiteX34" fmla="*/ 11589985 w 11740554"/>
              <a:gd name="connsiteY34" fmla="*/ 6039304 h 6480175"/>
              <a:gd name="connsiteX35" fmla="*/ 11589985 w 11740554"/>
              <a:gd name="connsiteY35" fmla="*/ 6119606 h 6480175"/>
              <a:gd name="connsiteX36" fmla="*/ 11592625 w 11740554"/>
              <a:gd name="connsiteY36" fmla="*/ 6119606 h 6480175"/>
              <a:gd name="connsiteX37" fmla="*/ 11592625 w 11740554"/>
              <a:gd name="connsiteY37" fmla="*/ 6121983 h 6480175"/>
              <a:gd name="connsiteX38" fmla="*/ 11672667 w 11740554"/>
              <a:gd name="connsiteY38" fmla="*/ 6121983 h 6480175"/>
              <a:gd name="connsiteX39" fmla="*/ 11672667 w 11740554"/>
              <a:gd name="connsiteY39" fmla="*/ 6039304 h 6480175"/>
              <a:gd name="connsiteX40" fmla="*/ 11589985 w 11740554"/>
              <a:gd name="connsiteY40" fmla="*/ 6039304 h 6480175"/>
              <a:gd name="connsiteX41" fmla="*/ 67623 w 11740554"/>
              <a:gd name="connsiteY41" fmla="*/ 6039304 h 6480175"/>
              <a:gd name="connsiteX42" fmla="*/ 67623 w 11740554"/>
              <a:gd name="connsiteY42" fmla="*/ 6121983 h 6480175"/>
              <a:gd name="connsiteX43" fmla="*/ 147663 w 11740554"/>
              <a:gd name="connsiteY43" fmla="*/ 6121983 h 6480175"/>
              <a:gd name="connsiteX44" fmla="*/ 147663 w 11740554"/>
              <a:gd name="connsiteY44" fmla="*/ 6119606 h 6480175"/>
              <a:gd name="connsiteX45" fmla="*/ 150303 w 11740554"/>
              <a:gd name="connsiteY45" fmla="*/ 6119606 h 6480175"/>
              <a:gd name="connsiteX46" fmla="*/ 150303 w 11740554"/>
              <a:gd name="connsiteY46" fmla="*/ 6039304 h 6480175"/>
              <a:gd name="connsiteX47" fmla="*/ 67623 w 11740554"/>
              <a:gd name="connsiteY47" fmla="*/ 6039304 h 6480175"/>
              <a:gd name="connsiteX48" fmla="*/ 11592625 w 11740554"/>
              <a:gd name="connsiteY48" fmla="*/ 358455 h 6480175"/>
              <a:gd name="connsiteX49" fmla="*/ 11592625 w 11740554"/>
              <a:gd name="connsiteY49" fmla="*/ 360835 h 6480175"/>
              <a:gd name="connsiteX50" fmla="*/ 11589985 w 11740554"/>
              <a:gd name="connsiteY50" fmla="*/ 360835 h 6480175"/>
              <a:gd name="connsiteX51" fmla="*/ 11589985 w 11740554"/>
              <a:gd name="connsiteY51" fmla="*/ 441137 h 6480175"/>
              <a:gd name="connsiteX52" fmla="*/ 11672667 w 11740554"/>
              <a:gd name="connsiteY52" fmla="*/ 441137 h 6480175"/>
              <a:gd name="connsiteX53" fmla="*/ 11672667 w 11740554"/>
              <a:gd name="connsiteY53" fmla="*/ 358455 h 6480175"/>
              <a:gd name="connsiteX54" fmla="*/ 11592625 w 11740554"/>
              <a:gd name="connsiteY54" fmla="*/ 358455 h 6480175"/>
              <a:gd name="connsiteX55" fmla="*/ 67623 w 11740554"/>
              <a:gd name="connsiteY55" fmla="*/ 358455 h 6480175"/>
              <a:gd name="connsiteX56" fmla="*/ 67623 w 11740554"/>
              <a:gd name="connsiteY56" fmla="*/ 441137 h 6480175"/>
              <a:gd name="connsiteX57" fmla="*/ 150303 w 11740554"/>
              <a:gd name="connsiteY57" fmla="*/ 441137 h 6480175"/>
              <a:gd name="connsiteX58" fmla="*/ 150303 w 11740554"/>
              <a:gd name="connsiteY58" fmla="*/ 360835 h 6480175"/>
              <a:gd name="connsiteX59" fmla="*/ 147663 w 11740554"/>
              <a:gd name="connsiteY59" fmla="*/ 360835 h 6480175"/>
              <a:gd name="connsiteX60" fmla="*/ 147663 w 11740554"/>
              <a:gd name="connsiteY60" fmla="*/ 358455 h 6480175"/>
              <a:gd name="connsiteX61" fmla="*/ 67623 w 11740554"/>
              <a:gd name="connsiteY61" fmla="*/ 358455 h 6480175"/>
              <a:gd name="connsiteX62" fmla="*/ 11450249 w 11740554"/>
              <a:gd name="connsiteY62" fmla="*/ 218456 h 6480175"/>
              <a:gd name="connsiteX63" fmla="*/ 11450249 w 11740554"/>
              <a:gd name="connsiteY63" fmla="*/ 293212 h 6480175"/>
              <a:gd name="connsiteX64" fmla="*/ 11522362 w 11740554"/>
              <a:gd name="connsiteY64" fmla="*/ 293212 h 6480175"/>
              <a:gd name="connsiteX65" fmla="*/ 11522362 w 11740554"/>
              <a:gd name="connsiteY65" fmla="*/ 290832 h 6480175"/>
              <a:gd name="connsiteX66" fmla="*/ 11525005 w 11740554"/>
              <a:gd name="connsiteY66" fmla="*/ 290832 h 6480175"/>
              <a:gd name="connsiteX67" fmla="*/ 11525005 w 11740554"/>
              <a:gd name="connsiteY67" fmla="*/ 218456 h 6480175"/>
              <a:gd name="connsiteX68" fmla="*/ 11450249 w 11740554"/>
              <a:gd name="connsiteY68" fmla="*/ 218456 h 6480175"/>
              <a:gd name="connsiteX69" fmla="*/ 215549 w 11740554"/>
              <a:gd name="connsiteY69" fmla="*/ 218456 h 6480175"/>
              <a:gd name="connsiteX70" fmla="*/ 215549 w 11740554"/>
              <a:gd name="connsiteY70" fmla="*/ 290832 h 6480175"/>
              <a:gd name="connsiteX71" fmla="*/ 218192 w 11740554"/>
              <a:gd name="connsiteY71" fmla="*/ 290832 h 6480175"/>
              <a:gd name="connsiteX72" fmla="*/ 218192 w 11740554"/>
              <a:gd name="connsiteY72" fmla="*/ 293212 h 6480175"/>
              <a:gd name="connsiteX73" fmla="*/ 290305 w 11740554"/>
              <a:gd name="connsiteY73" fmla="*/ 293212 h 6480175"/>
              <a:gd name="connsiteX74" fmla="*/ 290305 w 11740554"/>
              <a:gd name="connsiteY74" fmla="*/ 218456 h 6480175"/>
              <a:gd name="connsiteX75" fmla="*/ 215549 w 11740554"/>
              <a:gd name="connsiteY75" fmla="*/ 218456 h 6480175"/>
              <a:gd name="connsiteX76" fmla="*/ 11589985 w 11740554"/>
              <a:gd name="connsiteY76" fmla="*/ 67623 h 6480175"/>
              <a:gd name="connsiteX77" fmla="*/ 11589985 w 11740554"/>
              <a:gd name="connsiteY77" fmla="*/ 150303 h 6480175"/>
              <a:gd name="connsiteX78" fmla="*/ 11672667 w 11740554"/>
              <a:gd name="connsiteY78" fmla="*/ 150303 h 6480175"/>
              <a:gd name="connsiteX79" fmla="*/ 11672667 w 11740554"/>
              <a:gd name="connsiteY79" fmla="*/ 67623 h 6480175"/>
              <a:gd name="connsiteX80" fmla="*/ 11589985 w 11740554"/>
              <a:gd name="connsiteY80" fmla="*/ 67623 h 6480175"/>
              <a:gd name="connsiteX81" fmla="*/ 11303906 w 11740554"/>
              <a:gd name="connsiteY81" fmla="*/ 67623 h 6480175"/>
              <a:gd name="connsiteX82" fmla="*/ 11303906 w 11740554"/>
              <a:gd name="connsiteY82" fmla="*/ 150303 h 6480175"/>
              <a:gd name="connsiteX83" fmla="*/ 11386589 w 11740554"/>
              <a:gd name="connsiteY83" fmla="*/ 150303 h 6480175"/>
              <a:gd name="connsiteX84" fmla="*/ 11386589 w 11740554"/>
              <a:gd name="connsiteY84" fmla="*/ 67623 h 6480175"/>
              <a:gd name="connsiteX85" fmla="*/ 11303906 w 11740554"/>
              <a:gd name="connsiteY85" fmla="*/ 67623 h 6480175"/>
              <a:gd name="connsiteX86" fmla="*/ 504004 w 11740554"/>
              <a:gd name="connsiteY86" fmla="*/ 67623 h 6480175"/>
              <a:gd name="connsiteX87" fmla="*/ 504004 w 11740554"/>
              <a:gd name="connsiteY87" fmla="*/ 217926 h 6480175"/>
              <a:gd name="connsiteX88" fmla="*/ 357665 w 11740554"/>
              <a:gd name="connsiteY88" fmla="*/ 217926 h 6480175"/>
              <a:gd name="connsiteX89" fmla="*/ 357665 w 11740554"/>
              <a:gd name="connsiteY89" fmla="*/ 360835 h 6480175"/>
              <a:gd name="connsiteX90" fmla="*/ 217926 w 11740554"/>
              <a:gd name="connsiteY90" fmla="*/ 360835 h 6480175"/>
              <a:gd name="connsiteX91" fmla="*/ 217926 w 11740554"/>
              <a:gd name="connsiteY91" fmla="*/ 508761 h 6480175"/>
              <a:gd name="connsiteX92" fmla="*/ 67623 w 11740554"/>
              <a:gd name="connsiteY92" fmla="*/ 508761 h 6480175"/>
              <a:gd name="connsiteX93" fmla="*/ 67623 w 11740554"/>
              <a:gd name="connsiteY93" fmla="*/ 2044461 h 6480175"/>
              <a:gd name="connsiteX94" fmla="*/ 67623 w 11740554"/>
              <a:gd name="connsiteY94" fmla="*/ 2348126 h 6480175"/>
              <a:gd name="connsiteX95" fmla="*/ 67623 w 11740554"/>
              <a:gd name="connsiteY95" fmla="*/ 3874994 h 6480175"/>
              <a:gd name="connsiteX96" fmla="*/ 67623 w 11740554"/>
              <a:gd name="connsiteY96" fmla="*/ 3993834 h 6480175"/>
              <a:gd name="connsiteX97" fmla="*/ 67623 w 11740554"/>
              <a:gd name="connsiteY97" fmla="*/ 5971681 h 6480175"/>
              <a:gd name="connsiteX98" fmla="*/ 217926 w 11740554"/>
              <a:gd name="connsiteY98" fmla="*/ 5971681 h 6480175"/>
              <a:gd name="connsiteX99" fmla="*/ 217926 w 11740554"/>
              <a:gd name="connsiteY99" fmla="*/ 6119606 h 6480175"/>
              <a:gd name="connsiteX100" fmla="*/ 357928 w 11740554"/>
              <a:gd name="connsiteY100" fmla="*/ 6119606 h 6480175"/>
              <a:gd name="connsiteX101" fmla="*/ 357928 w 11740554"/>
              <a:gd name="connsiteY101" fmla="*/ 6262513 h 6480175"/>
              <a:gd name="connsiteX102" fmla="*/ 504268 w 11740554"/>
              <a:gd name="connsiteY102" fmla="*/ 6262513 h 6480175"/>
              <a:gd name="connsiteX103" fmla="*/ 504268 w 11740554"/>
              <a:gd name="connsiteY103" fmla="*/ 6412815 h 6480175"/>
              <a:gd name="connsiteX104" fmla="*/ 11236283 w 11740554"/>
              <a:gd name="connsiteY104" fmla="*/ 6412815 h 6480175"/>
              <a:gd name="connsiteX105" fmla="*/ 11236283 w 11740554"/>
              <a:gd name="connsiteY105" fmla="*/ 6262513 h 6480175"/>
              <a:gd name="connsiteX106" fmla="*/ 11382626 w 11740554"/>
              <a:gd name="connsiteY106" fmla="*/ 6262513 h 6480175"/>
              <a:gd name="connsiteX107" fmla="*/ 11382626 w 11740554"/>
              <a:gd name="connsiteY107" fmla="*/ 6119606 h 6480175"/>
              <a:gd name="connsiteX108" fmla="*/ 11522362 w 11740554"/>
              <a:gd name="connsiteY108" fmla="*/ 6119606 h 6480175"/>
              <a:gd name="connsiteX109" fmla="*/ 11522362 w 11740554"/>
              <a:gd name="connsiteY109" fmla="*/ 5971681 h 6480175"/>
              <a:gd name="connsiteX110" fmla="*/ 11672667 w 11740554"/>
              <a:gd name="connsiteY110" fmla="*/ 5971681 h 6480175"/>
              <a:gd name="connsiteX111" fmla="*/ 11672667 w 11740554"/>
              <a:gd name="connsiteY111" fmla="*/ 3993834 h 6480175"/>
              <a:gd name="connsiteX112" fmla="*/ 11672667 w 11740554"/>
              <a:gd name="connsiteY112" fmla="*/ 3874994 h 6480175"/>
              <a:gd name="connsiteX113" fmla="*/ 11672667 w 11740554"/>
              <a:gd name="connsiteY113" fmla="*/ 2335479 h 6480175"/>
              <a:gd name="connsiteX114" fmla="*/ 11672667 w 11740554"/>
              <a:gd name="connsiteY114" fmla="*/ 2044461 h 6480175"/>
              <a:gd name="connsiteX115" fmla="*/ 11672667 w 11740554"/>
              <a:gd name="connsiteY115" fmla="*/ 508761 h 6480175"/>
              <a:gd name="connsiteX116" fmla="*/ 11522098 w 11740554"/>
              <a:gd name="connsiteY116" fmla="*/ 508761 h 6480175"/>
              <a:gd name="connsiteX117" fmla="*/ 11522098 w 11740554"/>
              <a:gd name="connsiteY117" fmla="*/ 360835 h 6480175"/>
              <a:gd name="connsiteX118" fmla="*/ 11382362 w 11740554"/>
              <a:gd name="connsiteY118" fmla="*/ 360835 h 6480175"/>
              <a:gd name="connsiteX119" fmla="*/ 11382362 w 11740554"/>
              <a:gd name="connsiteY119" fmla="*/ 217926 h 6480175"/>
              <a:gd name="connsiteX120" fmla="*/ 11236020 w 11740554"/>
              <a:gd name="connsiteY120" fmla="*/ 217926 h 6480175"/>
              <a:gd name="connsiteX121" fmla="*/ 11236020 w 11740554"/>
              <a:gd name="connsiteY121" fmla="*/ 67623 h 6480175"/>
              <a:gd name="connsiteX122" fmla="*/ 353965 w 11740554"/>
              <a:gd name="connsiteY122" fmla="*/ 67623 h 6480175"/>
              <a:gd name="connsiteX123" fmla="*/ 353965 w 11740554"/>
              <a:gd name="connsiteY123" fmla="*/ 150303 h 6480175"/>
              <a:gd name="connsiteX124" fmla="*/ 436645 w 11740554"/>
              <a:gd name="connsiteY124" fmla="*/ 150303 h 6480175"/>
              <a:gd name="connsiteX125" fmla="*/ 436645 w 11740554"/>
              <a:gd name="connsiteY125" fmla="*/ 67623 h 6480175"/>
              <a:gd name="connsiteX126" fmla="*/ 353965 w 11740554"/>
              <a:gd name="connsiteY126" fmla="*/ 67623 h 6480175"/>
              <a:gd name="connsiteX127" fmla="*/ 67623 w 11740554"/>
              <a:gd name="connsiteY127" fmla="*/ 67623 h 6480175"/>
              <a:gd name="connsiteX128" fmla="*/ 67623 w 11740554"/>
              <a:gd name="connsiteY128" fmla="*/ 150303 h 6480175"/>
              <a:gd name="connsiteX129" fmla="*/ 150303 w 11740554"/>
              <a:gd name="connsiteY129" fmla="*/ 150303 h 6480175"/>
              <a:gd name="connsiteX130" fmla="*/ 150303 w 11740554"/>
              <a:gd name="connsiteY130" fmla="*/ 67623 h 6480175"/>
              <a:gd name="connsiteX131" fmla="*/ 67623 w 11740554"/>
              <a:gd name="connsiteY131" fmla="*/ 67623 h 6480175"/>
              <a:gd name="connsiteX132" fmla="*/ 0 w 11740554"/>
              <a:gd name="connsiteY132" fmla="*/ 0 h 6480175"/>
              <a:gd name="connsiteX133" fmla="*/ 217926 w 11740554"/>
              <a:gd name="connsiteY133" fmla="*/ 0 h 6480175"/>
              <a:gd name="connsiteX134" fmla="*/ 217926 w 11740554"/>
              <a:gd name="connsiteY134" fmla="*/ 150832 h 6480175"/>
              <a:gd name="connsiteX135" fmla="*/ 286079 w 11740554"/>
              <a:gd name="connsiteY135" fmla="*/ 150832 h 6480175"/>
              <a:gd name="connsiteX136" fmla="*/ 286079 w 11740554"/>
              <a:gd name="connsiteY136" fmla="*/ 0 h 6480175"/>
              <a:gd name="connsiteX137" fmla="*/ 11454212 w 11740554"/>
              <a:gd name="connsiteY137" fmla="*/ 0 h 6480175"/>
              <a:gd name="connsiteX138" fmla="*/ 11454212 w 11740554"/>
              <a:gd name="connsiteY138" fmla="*/ 150832 h 6480175"/>
              <a:gd name="connsiteX139" fmla="*/ 11522362 w 11740554"/>
              <a:gd name="connsiteY139" fmla="*/ 150832 h 6480175"/>
              <a:gd name="connsiteX140" fmla="*/ 11522362 w 11740554"/>
              <a:gd name="connsiteY140" fmla="*/ 0 h 6480175"/>
              <a:gd name="connsiteX141" fmla="*/ 11740554 w 11740554"/>
              <a:gd name="connsiteY141" fmla="*/ 0 h 6480175"/>
              <a:gd name="connsiteX142" fmla="*/ 11740554 w 11740554"/>
              <a:gd name="connsiteY142" fmla="*/ 217926 h 6480175"/>
              <a:gd name="connsiteX143" fmla="*/ 11592891 w 11740554"/>
              <a:gd name="connsiteY143" fmla="*/ 217926 h 6480175"/>
              <a:gd name="connsiteX144" fmla="*/ 11592891 w 11740554"/>
              <a:gd name="connsiteY144" fmla="*/ 290832 h 6480175"/>
              <a:gd name="connsiteX145" fmla="*/ 11740554 w 11740554"/>
              <a:gd name="connsiteY145" fmla="*/ 290832 h 6480175"/>
              <a:gd name="connsiteX146" fmla="*/ 11740554 w 11740554"/>
              <a:gd name="connsiteY146" fmla="*/ 2044461 h 6480175"/>
              <a:gd name="connsiteX147" fmla="*/ 11740554 w 11740554"/>
              <a:gd name="connsiteY147" fmla="*/ 2350374 h 6480175"/>
              <a:gd name="connsiteX148" fmla="*/ 11740554 w 11740554"/>
              <a:gd name="connsiteY148" fmla="*/ 3874994 h 6480175"/>
              <a:gd name="connsiteX149" fmla="*/ 11740554 w 11740554"/>
              <a:gd name="connsiteY149" fmla="*/ 3993834 h 6480175"/>
              <a:gd name="connsiteX150" fmla="*/ 11740554 w 11740554"/>
              <a:gd name="connsiteY150" fmla="*/ 6189606 h 6480175"/>
              <a:gd name="connsiteX151" fmla="*/ 11592891 w 11740554"/>
              <a:gd name="connsiteY151" fmla="*/ 6189606 h 6480175"/>
              <a:gd name="connsiteX152" fmla="*/ 11592891 w 11740554"/>
              <a:gd name="connsiteY152" fmla="*/ 6262249 h 6480175"/>
              <a:gd name="connsiteX153" fmla="*/ 11740554 w 11740554"/>
              <a:gd name="connsiteY153" fmla="*/ 6262249 h 6480175"/>
              <a:gd name="connsiteX154" fmla="*/ 11740554 w 11740554"/>
              <a:gd name="connsiteY154" fmla="*/ 6480175 h 6480175"/>
              <a:gd name="connsiteX155" fmla="*/ 11522362 w 11740554"/>
              <a:gd name="connsiteY155" fmla="*/ 6480175 h 6480175"/>
              <a:gd name="connsiteX156" fmla="*/ 11522362 w 11740554"/>
              <a:gd name="connsiteY156" fmla="*/ 6329343 h 6480175"/>
              <a:gd name="connsiteX157" fmla="*/ 11454212 w 11740554"/>
              <a:gd name="connsiteY157" fmla="*/ 6329343 h 6480175"/>
              <a:gd name="connsiteX158" fmla="*/ 11454212 w 11740554"/>
              <a:gd name="connsiteY158" fmla="*/ 6480175 h 6480175"/>
              <a:gd name="connsiteX159" fmla="*/ 286079 w 11740554"/>
              <a:gd name="connsiteY159" fmla="*/ 6480175 h 6480175"/>
              <a:gd name="connsiteX160" fmla="*/ 286079 w 11740554"/>
              <a:gd name="connsiteY160" fmla="*/ 6329343 h 6480175"/>
              <a:gd name="connsiteX161" fmla="*/ 217926 w 11740554"/>
              <a:gd name="connsiteY161" fmla="*/ 6329343 h 6480175"/>
              <a:gd name="connsiteX162" fmla="*/ 217926 w 11740554"/>
              <a:gd name="connsiteY162" fmla="*/ 6480175 h 6480175"/>
              <a:gd name="connsiteX163" fmla="*/ 0 w 11740554"/>
              <a:gd name="connsiteY163" fmla="*/ 6480175 h 6480175"/>
              <a:gd name="connsiteX164" fmla="*/ 0 w 11740554"/>
              <a:gd name="connsiteY164" fmla="*/ 6262249 h 6480175"/>
              <a:gd name="connsiteX165" fmla="*/ 147663 w 11740554"/>
              <a:gd name="connsiteY165" fmla="*/ 6262249 h 6480175"/>
              <a:gd name="connsiteX166" fmla="*/ 147663 w 11740554"/>
              <a:gd name="connsiteY166" fmla="*/ 6189606 h 6480175"/>
              <a:gd name="connsiteX167" fmla="*/ 0 w 11740554"/>
              <a:gd name="connsiteY167" fmla="*/ 6189606 h 6480175"/>
              <a:gd name="connsiteX168" fmla="*/ 0 w 11740554"/>
              <a:gd name="connsiteY168" fmla="*/ 3993834 h 6480175"/>
              <a:gd name="connsiteX169" fmla="*/ 0 w 11740554"/>
              <a:gd name="connsiteY169" fmla="*/ 3874994 h 6480175"/>
              <a:gd name="connsiteX170" fmla="*/ 0 w 11740554"/>
              <a:gd name="connsiteY170" fmla="*/ 2372069 h 6480175"/>
              <a:gd name="connsiteX171" fmla="*/ 0 w 11740554"/>
              <a:gd name="connsiteY171" fmla="*/ 2044461 h 6480175"/>
              <a:gd name="connsiteX172" fmla="*/ 0 w 11740554"/>
              <a:gd name="connsiteY172" fmla="*/ 290569 h 6480175"/>
              <a:gd name="connsiteX173" fmla="*/ 147663 w 11740554"/>
              <a:gd name="connsiteY173" fmla="*/ 290569 h 6480175"/>
              <a:gd name="connsiteX174" fmla="*/ 147663 w 11740554"/>
              <a:gd name="connsiteY174" fmla="*/ 217926 h 6480175"/>
              <a:gd name="connsiteX175" fmla="*/ 0 w 11740554"/>
              <a:gd name="connsiteY175" fmla="*/ 217926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1740554" h="6480175">
                <a:moveTo>
                  <a:pt x="11589985" y="6330136"/>
                </a:moveTo>
                <a:cubicBezTo>
                  <a:pt x="11589985" y="6358928"/>
                  <a:pt x="11589985" y="6384023"/>
                  <a:pt x="11589985" y="6412815"/>
                </a:cubicBezTo>
                <a:cubicBezTo>
                  <a:pt x="11618777" y="6412815"/>
                  <a:pt x="11643872" y="6412815"/>
                  <a:pt x="11672667" y="6412815"/>
                </a:cubicBezTo>
                <a:cubicBezTo>
                  <a:pt x="11672667" y="6384023"/>
                  <a:pt x="11672667" y="6358928"/>
                  <a:pt x="11672667" y="6330136"/>
                </a:cubicBezTo>
                <a:cubicBezTo>
                  <a:pt x="11643872" y="6330136"/>
                  <a:pt x="11618777" y="6330136"/>
                  <a:pt x="11589985" y="6330136"/>
                </a:cubicBezTo>
                <a:close/>
                <a:moveTo>
                  <a:pt x="11303906" y="6330136"/>
                </a:moveTo>
                <a:cubicBezTo>
                  <a:pt x="11303906" y="6358928"/>
                  <a:pt x="11303906" y="6384023"/>
                  <a:pt x="11303906" y="6412815"/>
                </a:cubicBezTo>
                <a:cubicBezTo>
                  <a:pt x="11332701" y="6412815"/>
                  <a:pt x="11357794" y="6412815"/>
                  <a:pt x="11386589" y="6412815"/>
                </a:cubicBezTo>
                <a:cubicBezTo>
                  <a:pt x="11386589" y="6384023"/>
                  <a:pt x="11386589" y="6358928"/>
                  <a:pt x="11386589" y="6330136"/>
                </a:cubicBezTo>
                <a:cubicBezTo>
                  <a:pt x="11357794" y="6330136"/>
                  <a:pt x="11332701" y="6330136"/>
                  <a:pt x="11303906" y="6330136"/>
                </a:cubicBezTo>
                <a:close/>
                <a:moveTo>
                  <a:pt x="353965" y="6330136"/>
                </a:moveTo>
                <a:cubicBezTo>
                  <a:pt x="353965" y="6358928"/>
                  <a:pt x="353965" y="6384023"/>
                  <a:pt x="353965" y="6412815"/>
                </a:cubicBezTo>
                <a:cubicBezTo>
                  <a:pt x="382757" y="6412815"/>
                  <a:pt x="407853" y="6412815"/>
                  <a:pt x="436645" y="6412815"/>
                </a:cubicBezTo>
                <a:cubicBezTo>
                  <a:pt x="436645" y="6384023"/>
                  <a:pt x="436645" y="6358928"/>
                  <a:pt x="436645" y="6330136"/>
                </a:cubicBezTo>
                <a:cubicBezTo>
                  <a:pt x="407853" y="6330136"/>
                  <a:pt x="382757" y="6330136"/>
                  <a:pt x="353965" y="6330136"/>
                </a:cubicBezTo>
                <a:close/>
                <a:moveTo>
                  <a:pt x="67623" y="6330136"/>
                </a:moveTo>
                <a:cubicBezTo>
                  <a:pt x="67623" y="6358928"/>
                  <a:pt x="67623" y="6384023"/>
                  <a:pt x="67623" y="6412815"/>
                </a:cubicBezTo>
                <a:cubicBezTo>
                  <a:pt x="96415" y="6412815"/>
                  <a:pt x="121511" y="6412815"/>
                  <a:pt x="150303" y="6412815"/>
                </a:cubicBezTo>
                <a:cubicBezTo>
                  <a:pt x="150303" y="6384023"/>
                  <a:pt x="150303" y="6358928"/>
                  <a:pt x="150303" y="6330136"/>
                </a:cubicBezTo>
                <a:cubicBezTo>
                  <a:pt x="121511" y="6330136"/>
                  <a:pt x="96415" y="6330136"/>
                  <a:pt x="67623" y="6330136"/>
                </a:cubicBezTo>
                <a:close/>
                <a:moveTo>
                  <a:pt x="217926" y="6187493"/>
                </a:moveTo>
                <a:lnTo>
                  <a:pt x="217926" y="6189870"/>
                </a:lnTo>
                <a:lnTo>
                  <a:pt x="215286" y="6189870"/>
                </a:lnTo>
                <a:cubicBezTo>
                  <a:pt x="215286" y="6215758"/>
                  <a:pt x="215286" y="6235834"/>
                  <a:pt x="215286" y="6262249"/>
                </a:cubicBezTo>
                <a:cubicBezTo>
                  <a:pt x="242494" y="6262249"/>
                  <a:pt x="262833" y="6262249"/>
                  <a:pt x="290039" y="6262249"/>
                </a:cubicBezTo>
                <a:cubicBezTo>
                  <a:pt x="290039" y="6235041"/>
                  <a:pt x="290039" y="6214435"/>
                  <a:pt x="290039" y="6187493"/>
                </a:cubicBezTo>
                <a:cubicBezTo>
                  <a:pt x="263890" y="6187493"/>
                  <a:pt x="243814" y="6187493"/>
                  <a:pt x="217926" y="6187493"/>
                </a:cubicBezTo>
                <a:close/>
                <a:moveTo>
                  <a:pt x="11450249" y="6187230"/>
                </a:moveTo>
                <a:cubicBezTo>
                  <a:pt x="11450249" y="6214172"/>
                  <a:pt x="11450249" y="6234777"/>
                  <a:pt x="11450249" y="6261983"/>
                </a:cubicBezTo>
                <a:cubicBezTo>
                  <a:pt x="11477457" y="6261983"/>
                  <a:pt x="11498060" y="6261983"/>
                  <a:pt x="11525005" y="6261983"/>
                </a:cubicBezTo>
                <a:cubicBezTo>
                  <a:pt x="11525005" y="6235834"/>
                  <a:pt x="11525005" y="6215492"/>
                  <a:pt x="11525005" y="6189606"/>
                </a:cubicBezTo>
                <a:lnTo>
                  <a:pt x="11522362" y="6189606"/>
                </a:lnTo>
                <a:lnTo>
                  <a:pt x="11522362" y="6187230"/>
                </a:lnTo>
                <a:cubicBezTo>
                  <a:pt x="11496476" y="6187230"/>
                  <a:pt x="11476401" y="6187230"/>
                  <a:pt x="11450249" y="6187230"/>
                </a:cubicBezTo>
                <a:close/>
                <a:moveTo>
                  <a:pt x="11589985" y="6039304"/>
                </a:moveTo>
                <a:cubicBezTo>
                  <a:pt x="11589985" y="6067303"/>
                  <a:pt x="11589985" y="6091868"/>
                  <a:pt x="11589985" y="6119606"/>
                </a:cubicBezTo>
                <a:lnTo>
                  <a:pt x="11592625" y="6119606"/>
                </a:lnTo>
                <a:lnTo>
                  <a:pt x="11592625" y="6121983"/>
                </a:lnTo>
                <a:cubicBezTo>
                  <a:pt x="11620363" y="6121983"/>
                  <a:pt x="11644665" y="6121983"/>
                  <a:pt x="11672667" y="6121983"/>
                </a:cubicBezTo>
                <a:cubicBezTo>
                  <a:pt x="11672667" y="6093191"/>
                  <a:pt x="11672667" y="6068359"/>
                  <a:pt x="11672667" y="6039304"/>
                </a:cubicBezTo>
                <a:cubicBezTo>
                  <a:pt x="11643872" y="6039304"/>
                  <a:pt x="11618777" y="6039304"/>
                  <a:pt x="11589985" y="6039304"/>
                </a:cubicBezTo>
                <a:close/>
                <a:moveTo>
                  <a:pt x="67623" y="6039304"/>
                </a:moveTo>
                <a:cubicBezTo>
                  <a:pt x="67623" y="6068096"/>
                  <a:pt x="67623" y="6093191"/>
                  <a:pt x="67623" y="6121983"/>
                </a:cubicBezTo>
                <a:cubicBezTo>
                  <a:pt x="95625" y="6121983"/>
                  <a:pt x="119927" y="6121983"/>
                  <a:pt x="147663" y="6121983"/>
                </a:cubicBezTo>
                <a:lnTo>
                  <a:pt x="147663" y="6119606"/>
                </a:lnTo>
                <a:lnTo>
                  <a:pt x="150303" y="6119606"/>
                </a:lnTo>
                <a:cubicBezTo>
                  <a:pt x="150303" y="6091605"/>
                  <a:pt x="150303" y="6067303"/>
                  <a:pt x="150303" y="6039304"/>
                </a:cubicBezTo>
                <a:cubicBezTo>
                  <a:pt x="121511" y="6039304"/>
                  <a:pt x="96415" y="6039304"/>
                  <a:pt x="67623" y="6039304"/>
                </a:cubicBezTo>
                <a:close/>
                <a:moveTo>
                  <a:pt x="11592625" y="358455"/>
                </a:moveTo>
                <a:lnTo>
                  <a:pt x="11592625" y="360835"/>
                </a:lnTo>
                <a:lnTo>
                  <a:pt x="11589985" y="360835"/>
                </a:lnTo>
                <a:cubicBezTo>
                  <a:pt x="11589985" y="388834"/>
                  <a:pt x="11589985" y="413136"/>
                  <a:pt x="11589985" y="441137"/>
                </a:cubicBezTo>
                <a:cubicBezTo>
                  <a:pt x="11618777" y="441137"/>
                  <a:pt x="11643872" y="441137"/>
                  <a:pt x="11672667" y="441137"/>
                </a:cubicBezTo>
                <a:cubicBezTo>
                  <a:pt x="11672667" y="412343"/>
                  <a:pt x="11672667" y="387250"/>
                  <a:pt x="11672667" y="358455"/>
                </a:cubicBezTo>
                <a:cubicBezTo>
                  <a:pt x="11644665" y="358455"/>
                  <a:pt x="11620627" y="358455"/>
                  <a:pt x="11592625" y="358455"/>
                </a:cubicBezTo>
                <a:close/>
                <a:moveTo>
                  <a:pt x="67623" y="358455"/>
                </a:moveTo>
                <a:cubicBezTo>
                  <a:pt x="67623" y="387250"/>
                  <a:pt x="67623" y="412343"/>
                  <a:pt x="67623" y="441137"/>
                </a:cubicBezTo>
                <a:cubicBezTo>
                  <a:pt x="96415" y="441137"/>
                  <a:pt x="121511" y="441137"/>
                  <a:pt x="150303" y="441137"/>
                </a:cubicBezTo>
                <a:cubicBezTo>
                  <a:pt x="150303" y="413136"/>
                  <a:pt x="150303" y="388834"/>
                  <a:pt x="150303" y="360835"/>
                </a:cubicBezTo>
                <a:lnTo>
                  <a:pt x="147663" y="360835"/>
                </a:lnTo>
                <a:lnTo>
                  <a:pt x="147663" y="358455"/>
                </a:lnTo>
                <a:cubicBezTo>
                  <a:pt x="119927" y="358455"/>
                  <a:pt x="95625" y="358455"/>
                  <a:pt x="67623" y="358455"/>
                </a:cubicBezTo>
                <a:close/>
                <a:moveTo>
                  <a:pt x="11450249" y="218456"/>
                </a:moveTo>
                <a:cubicBezTo>
                  <a:pt x="11450249" y="245664"/>
                  <a:pt x="11450249" y="266267"/>
                  <a:pt x="11450249" y="293212"/>
                </a:cubicBezTo>
                <a:cubicBezTo>
                  <a:pt x="11476401" y="293212"/>
                  <a:pt x="11496740" y="293212"/>
                  <a:pt x="11522362" y="293212"/>
                </a:cubicBezTo>
                <a:lnTo>
                  <a:pt x="11522362" y="290832"/>
                </a:lnTo>
                <a:lnTo>
                  <a:pt x="11525005" y="290832"/>
                </a:lnTo>
                <a:cubicBezTo>
                  <a:pt x="11525005" y="264946"/>
                  <a:pt x="11525005" y="244607"/>
                  <a:pt x="11525005" y="218456"/>
                </a:cubicBezTo>
                <a:cubicBezTo>
                  <a:pt x="11497796" y="218456"/>
                  <a:pt x="11477191" y="218456"/>
                  <a:pt x="11450249" y="218456"/>
                </a:cubicBezTo>
                <a:close/>
                <a:moveTo>
                  <a:pt x="215549" y="218456"/>
                </a:moveTo>
                <a:cubicBezTo>
                  <a:pt x="215549" y="244871"/>
                  <a:pt x="215549" y="264946"/>
                  <a:pt x="215549" y="290832"/>
                </a:cubicBezTo>
                <a:lnTo>
                  <a:pt x="218192" y="290832"/>
                </a:lnTo>
                <a:lnTo>
                  <a:pt x="218192" y="293212"/>
                </a:lnTo>
                <a:cubicBezTo>
                  <a:pt x="244078" y="293212"/>
                  <a:pt x="264153" y="293212"/>
                  <a:pt x="290305" y="293212"/>
                </a:cubicBezTo>
                <a:cubicBezTo>
                  <a:pt x="290305" y="266267"/>
                  <a:pt x="290305" y="245664"/>
                  <a:pt x="290305" y="218456"/>
                </a:cubicBezTo>
                <a:cubicBezTo>
                  <a:pt x="263097" y="218456"/>
                  <a:pt x="242494" y="218456"/>
                  <a:pt x="215549" y="218456"/>
                </a:cubicBezTo>
                <a:close/>
                <a:moveTo>
                  <a:pt x="11589985" y="67623"/>
                </a:moveTo>
                <a:cubicBezTo>
                  <a:pt x="11589985" y="96415"/>
                  <a:pt x="11589985" y="121511"/>
                  <a:pt x="11589985" y="150303"/>
                </a:cubicBezTo>
                <a:cubicBezTo>
                  <a:pt x="11618777" y="150303"/>
                  <a:pt x="11643872" y="150303"/>
                  <a:pt x="11672667" y="150303"/>
                </a:cubicBezTo>
                <a:cubicBezTo>
                  <a:pt x="11672667" y="121511"/>
                  <a:pt x="11672667" y="96415"/>
                  <a:pt x="11672667" y="67623"/>
                </a:cubicBezTo>
                <a:cubicBezTo>
                  <a:pt x="11643872" y="67623"/>
                  <a:pt x="11618777" y="67623"/>
                  <a:pt x="11589985" y="67623"/>
                </a:cubicBezTo>
                <a:close/>
                <a:moveTo>
                  <a:pt x="11303906" y="67623"/>
                </a:moveTo>
                <a:cubicBezTo>
                  <a:pt x="11303906" y="96415"/>
                  <a:pt x="11303906" y="121511"/>
                  <a:pt x="11303906" y="150303"/>
                </a:cubicBezTo>
                <a:cubicBezTo>
                  <a:pt x="11332701" y="150303"/>
                  <a:pt x="11357794" y="150303"/>
                  <a:pt x="11386589" y="150303"/>
                </a:cubicBezTo>
                <a:cubicBezTo>
                  <a:pt x="11386589" y="121511"/>
                  <a:pt x="11386589" y="96415"/>
                  <a:pt x="11386589" y="67623"/>
                </a:cubicBezTo>
                <a:cubicBezTo>
                  <a:pt x="11357794" y="67623"/>
                  <a:pt x="11332701" y="67623"/>
                  <a:pt x="11303906" y="67623"/>
                </a:cubicBezTo>
                <a:close/>
                <a:moveTo>
                  <a:pt x="504004" y="67623"/>
                </a:moveTo>
                <a:lnTo>
                  <a:pt x="504004" y="217926"/>
                </a:lnTo>
                <a:lnTo>
                  <a:pt x="357665" y="217926"/>
                </a:lnTo>
                <a:lnTo>
                  <a:pt x="357665" y="360835"/>
                </a:lnTo>
                <a:lnTo>
                  <a:pt x="217926" y="360835"/>
                </a:lnTo>
                <a:lnTo>
                  <a:pt x="217926" y="508761"/>
                </a:lnTo>
                <a:lnTo>
                  <a:pt x="67623" y="508761"/>
                </a:lnTo>
                <a:lnTo>
                  <a:pt x="67623" y="2044461"/>
                </a:lnTo>
                <a:lnTo>
                  <a:pt x="67623" y="2348126"/>
                </a:lnTo>
                <a:lnTo>
                  <a:pt x="67623" y="3874994"/>
                </a:lnTo>
                <a:lnTo>
                  <a:pt x="67623" y="3993834"/>
                </a:lnTo>
                <a:lnTo>
                  <a:pt x="67623" y="5971681"/>
                </a:lnTo>
                <a:lnTo>
                  <a:pt x="217926" y="5971681"/>
                </a:lnTo>
                <a:lnTo>
                  <a:pt x="217926" y="6119606"/>
                </a:lnTo>
                <a:lnTo>
                  <a:pt x="357928" y="6119606"/>
                </a:lnTo>
                <a:lnTo>
                  <a:pt x="357928" y="6262513"/>
                </a:lnTo>
                <a:lnTo>
                  <a:pt x="504268" y="6262513"/>
                </a:lnTo>
                <a:lnTo>
                  <a:pt x="504268" y="6412815"/>
                </a:lnTo>
                <a:lnTo>
                  <a:pt x="11236283" y="6412815"/>
                </a:lnTo>
                <a:lnTo>
                  <a:pt x="11236283" y="6262513"/>
                </a:lnTo>
                <a:lnTo>
                  <a:pt x="11382626" y="6262513"/>
                </a:lnTo>
                <a:lnTo>
                  <a:pt x="11382626" y="6119606"/>
                </a:lnTo>
                <a:lnTo>
                  <a:pt x="11522362" y="6119606"/>
                </a:lnTo>
                <a:lnTo>
                  <a:pt x="11522362" y="5971681"/>
                </a:lnTo>
                <a:lnTo>
                  <a:pt x="11672667" y="5971681"/>
                </a:lnTo>
                <a:lnTo>
                  <a:pt x="11672667" y="3993834"/>
                </a:lnTo>
                <a:lnTo>
                  <a:pt x="11672667" y="3874994"/>
                </a:lnTo>
                <a:lnTo>
                  <a:pt x="11672667" y="2335479"/>
                </a:lnTo>
                <a:lnTo>
                  <a:pt x="11672667" y="2044461"/>
                </a:lnTo>
                <a:lnTo>
                  <a:pt x="11672667" y="508761"/>
                </a:lnTo>
                <a:lnTo>
                  <a:pt x="11522098" y="508761"/>
                </a:lnTo>
                <a:lnTo>
                  <a:pt x="11522098" y="360835"/>
                </a:lnTo>
                <a:lnTo>
                  <a:pt x="11382362" y="360835"/>
                </a:lnTo>
                <a:lnTo>
                  <a:pt x="11382362" y="217926"/>
                </a:lnTo>
                <a:lnTo>
                  <a:pt x="11236020" y="217926"/>
                </a:lnTo>
                <a:lnTo>
                  <a:pt x="11236020" y="67623"/>
                </a:lnTo>
                <a:close/>
                <a:moveTo>
                  <a:pt x="353965" y="67623"/>
                </a:moveTo>
                <a:cubicBezTo>
                  <a:pt x="353965" y="96415"/>
                  <a:pt x="353965" y="121511"/>
                  <a:pt x="353965" y="150303"/>
                </a:cubicBezTo>
                <a:cubicBezTo>
                  <a:pt x="382757" y="150303"/>
                  <a:pt x="407853" y="150303"/>
                  <a:pt x="436645" y="150303"/>
                </a:cubicBezTo>
                <a:cubicBezTo>
                  <a:pt x="436645" y="121511"/>
                  <a:pt x="436645" y="96415"/>
                  <a:pt x="436645" y="67623"/>
                </a:cubicBezTo>
                <a:cubicBezTo>
                  <a:pt x="407853" y="67623"/>
                  <a:pt x="382757" y="67623"/>
                  <a:pt x="353965" y="67623"/>
                </a:cubicBezTo>
                <a:close/>
                <a:moveTo>
                  <a:pt x="67623" y="67623"/>
                </a:moveTo>
                <a:cubicBezTo>
                  <a:pt x="67623" y="96415"/>
                  <a:pt x="67623" y="121511"/>
                  <a:pt x="67623" y="150303"/>
                </a:cubicBezTo>
                <a:cubicBezTo>
                  <a:pt x="96415" y="150303"/>
                  <a:pt x="121511" y="150303"/>
                  <a:pt x="150303" y="150303"/>
                </a:cubicBezTo>
                <a:cubicBezTo>
                  <a:pt x="150303" y="121511"/>
                  <a:pt x="150303" y="96415"/>
                  <a:pt x="150303" y="67623"/>
                </a:cubicBezTo>
                <a:cubicBezTo>
                  <a:pt x="121511" y="67623"/>
                  <a:pt x="96415" y="67623"/>
                  <a:pt x="67623" y="67623"/>
                </a:cubicBezTo>
                <a:close/>
                <a:moveTo>
                  <a:pt x="0" y="0"/>
                </a:moveTo>
                <a:lnTo>
                  <a:pt x="217926" y="0"/>
                </a:lnTo>
                <a:lnTo>
                  <a:pt x="217926" y="150832"/>
                </a:lnTo>
                <a:lnTo>
                  <a:pt x="286079" y="150832"/>
                </a:lnTo>
                <a:lnTo>
                  <a:pt x="286079" y="0"/>
                </a:lnTo>
                <a:lnTo>
                  <a:pt x="11454212" y="0"/>
                </a:lnTo>
                <a:lnTo>
                  <a:pt x="11454212" y="150832"/>
                </a:lnTo>
                <a:lnTo>
                  <a:pt x="11522362" y="150832"/>
                </a:lnTo>
                <a:lnTo>
                  <a:pt x="11522362" y="0"/>
                </a:lnTo>
                <a:lnTo>
                  <a:pt x="11740554" y="0"/>
                </a:lnTo>
                <a:lnTo>
                  <a:pt x="11740554" y="217926"/>
                </a:lnTo>
                <a:lnTo>
                  <a:pt x="11592891" y="217926"/>
                </a:lnTo>
                <a:lnTo>
                  <a:pt x="11592891" y="290832"/>
                </a:lnTo>
                <a:lnTo>
                  <a:pt x="11740554" y="290832"/>
                </a:lnTo>
                <a:lnTo>
                  <a:pt x="11740554" y="2044461"/>
                </a:lnTo>
                <a:lnTo>
                  <a:pt x="11740554" y="2350374"/>
                </a:lnTo>
                <a:lnTo>
                  <a:pt x="11740554" y="3874994"/>
                </a:lnTo>
                <a:lnTo>
                  <a:pt x="11740554" y="3993834"/>
                </a:lnTo>
                <a:lnTo>
                  <a:pt x="11740554" y="6189606"/>
                </a:lnTo>
                <a:lnTo>
                  <a:pt x="11592891" y="6189606"/>
                </a:lnTo>
                <a:lnTo>
                  <a:pt x="11592891" y="6262249"/>
                </a:lnTo>
                <a:lnTo>
                  <a:pt x="11740554" y="6262249"/>
                </a:lnTo>
                <a:lnTo>
                  <a:pt x="11740554" y="6480175"/>
                </a:lnTo>
                <a:lnTo>
                  <a:pt x="11522362" y="6480175"/>
                </a:lnTo>
                <a:lnTo>
                  <a:pt x="11522362" y="6329343"/>
                </a:lnTo>
                <a:lnTo>
                  <a:pt x="11454212" y="6329343"/>
                </a:lnTo>
                <a:lnTo>
                  <a:pt x="11454212" y="6480175"/>
                </a:lnTo>
                <a:lnTo>
                  <a:pt x="286079" y="6480175"/>
                </a:lnTo>
                <a:lnTo>
                  <a:pt x="286079" y="6329343"/>
                </a:lnTo>
                <a:lnTo>
                  <a:pt x="217926" y="6329343"/>
                </a:lnTo>
                <a:lnTo>
                  <a:pt x="217926" y="6480175"/>
                </a:lnTo>
                <a:lnTo>
                  <a:pt x="0" y="6480175"/>
                </a:lnTo>
                <a:lnTo>
                  <a:pt x="0" y="6262249"/>
                </a:lnTo>
                <a:lnTo>
                  <a:pt x="147663" y="6262249"/>
                </a:lnTo>
                <a:lnTo>
                  <a:pt x="147663" y="6189606"/>
                </a:lnTo>
                <a:lnTo>
                  <a:pt x="0" y="6189606"/>
                </a:lnTo>
                <a:lnTo>
                  <a:pt x="0" y="3993834"/>
                </a:lnTo>
                <a:lnTo>
                  <a:pt x="0" y="3874994"/>
                </a:lnTo>
                <a:lnTo>
                  <a:pt x="0" y="2372069"/>
                </a:lnTo>
                <a:lnTo>
                  <a:pt x="0" y="2044461"/>
                </a:lnTo>
                <a:lnTo>
                  <a:pt x="0" y="290569"/>
                </a:lnTo>
                <a:lnTo>
                  <a:pt x="147663" y="290569"/>
                </a:lnTo>
                <a:lnTo>
                  <a:pt x="147663" y="217926"/>
                </a:lnTo>
                <a:lnTo>
                  <a:pt x="0" y="217926"/>
                </a:lnTo>
                <a:close/>
              </a:path>
            </a:pathLst>
          </a:custGeom>
          <a:gradFill>
            <a:gsLst>
              <a:gs pos="5000">
                <a:srgbClr val="354DA1">
                  <a:alpha val="0"/>
                </a:srgbClr>
              </a:gs>
              <a:gs pos="100000">
                <a:srgbClr val="354DA1"/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8" name="椭圆 1147">
            <a:extLst>
              <a:ext uri="{FF2B5EF4-FFF2-40B4-BE49-F238E27FC236}">
                <a16:creationId xmlns:a16="http://schemas.microsoft.com/office/drawing/2014/main" id="{39E87C42-A040-3013-921C-A5D4B7F751E2}"/>
              </a:ext>
            </a:extLst>
          </p:cNvPr>
          <p:cNvSpPr/>
          <p:nvPr/>
        </p:nvSpPr>
        <p:spPr>
          <a:xfrm>
            <a:off x="3880096" y="2312998"/>
            <a:ext cx="1974229" cy="1974229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149" name="椭圆 1148">
            <a:extLst>
              <a:ext uri="{FF2B5EF4-FFF2-40B4-BE49-F238E27FC236}">
                <a16:creationId xmlns:a16="http://schemas.microsoft.com/office/drawing/2014/main" id="{E5D6E677-27AC-F2E5-DFF4-8FE3B8C4ABA2}"/>
              </a:ext>
            </a:extLst>
          </p:cNvPr>
          <p:cNvSpPr/>
          <p:nvPr/>
        </p:nvSpPr>
        <p:spPr>
          <a:xfrm>
            <a:off x="6342920" y="2312998"/>
            <a:ext cx="1974229" cy="1974229"/>
          </a:xfrm>
          <a:prstGeom prst="ellipse">
            <a:avLst/>
          </a:prstGeom>
          <a:solidFill>
            <a:srgbClr val="DC090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50" name="组合 1149">
            <a:extLst>
              <a:ext uri="{FF2B5EF4-FFF2-40B4-BE49-F238E27FC236}">
                <a16:creationId xmlns:a16="http://schemas.microsoft.com/office/drawing/2014/main" id="{D7125AF8-37D3-12CF-B927-393C99859191}"/>
              </a:ext>
            </a:extLst>
          </p:cNvPr>
          <p:cNvGrpSpPr/>
          <p:nvPr/>
        </p:nvGrpSpPr>
        <p:grpSpPr>
          <a:xfrm>
            <a:off x="3345616" y="5614445"/>
            <a:ext cx="4746416" cy="315056"/>
            <a:chOff x="1253246" y="4118390"/>
            <a:chExt cx="4746416" cy="315056"/>
          </a:xfrm>
        </p:grpSpPr>
        <p:sp>
          <p:nvSpPr>
            <p:cNvPr id="1151" name="文本框 1150">
              <a:extLst>
                <a:ext uri="{FF2B5EF4-FFF2-40B4-BE49-F238E27FC236}">
                  <a16:creationId xmlns:a16="http://schemas.microsoft.com/office/drawing/2014/main" id="{A791302F-01D9-42F9-58E3-4784109F9460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latin typeface="+mn-ea"/>
                  <a:ea typeface="+mn-ea"/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latin typeface="+mn-ea"/>
                  <a:ea typeface="+mn-ea"/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latin typeface="+mn-ea"/>
                  <a:ea typeface="+mn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52" name="iconfont-10019-4889788">
              <a:extLst>
                <a:ext uri="{FF2B5EF4-FFF2-40B4-BE49-F238E27FC236}">
                  <a16:creationId xmlns:a16="http://schemas.microsoft.com/office/drawing/2014/main" id="{70E14E2C-A0FA-5DE2-AE6B-80D2E51F186C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153" name="文本框 1152">
              <a:extLst>
                <a:ext uri="{FF2B5EF4-FFF2-40B4-BE49-F238E27FC236}">
                  <a16:creationId xmlns:a16="http://schemas.microsoft.com/office/drawing/2014/main" id="{B1918217-6457-88BC-D825-4632458D592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2024.02.19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4" name="iconfont-11899-5651509">
              <a:extLst>
                <a:ext uri="{FF2B5EF4-FFF2-40B4-BE49-F238E27FC236}">
                  <a16:creationId xmlns:a16="http://schemas.microsoft.com/office/drawing/2014/main" id="{E99F02E1-F11E-2359-5B92-880985BB3FE1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444" name="组合 1443">
            <a:extLst>
              <a:ext uri="{FF2B5EF4-FFF2-40B4-BE49-F238E27FC236}">
                <a16:creationId xmlns:a16="http://schemas.microsoft.com/office/drawing/2014/main" id="{ED90354D-8B0E-3F97-07CA-72A755B58039}"/>
              </a:ext>
            </a:extLst>
          </p:cNvPr>
          <p:cNvGrpSpPr/>
          <p:nvPr/>
        </p:nvGrpSpPr>
        <p:grpSpPr>
          <a:xfrm>
            <a:off x="731045" y="4523277"/>
            <a:ext cx="461665" cy="1578174"/>
            <a:chOff x="731045" y="4295400"/>
            <a:chExt cx="461665" cy="1578174"/>
          </a:xfrm>
        </p:grpSpPr>
        <p:sp>
          <p:nvSpPr>
            <p:cNvPr id="1437" name="椭圆 1436">
              <a:extLst>
                <a:ext uri="{FF2B5EF4-FFF2-40B4-BE49-F238E27FC236}">
                  <a16:creationId xmlns:a16="http://schemas.microsoft.com/office/drawing/2014/main" id="{D5B69828-ED6A-E624-E7B4-852C665A0B3E}"/>
                </a:ext>
              </a:extLst>
            </p:cNvPr>
            <p:cNvSpPr/>
            <p:nvPr/>
          </p:nvSpPr>
          <p:spPr>
            <a:xfrm>
              <a:off x="773889" y="4295400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8" name="椭圆 1437">
              <a:extLst>
                <a:ext uri="{FF2B5EF4-FFF2-40B4-BE49-F238E27FC236}">
                  <a16:creationId xmlns:a16="http://schemas.microsoft.com/office/drawing/2014/main" id="{5D5E5A23-4774-F94E-28CE-3CC9898C9028}"/>
                </a:ext>
              </a:extLst>
            </p:cNvPr>
            <p:cNvSpPr/>
            <p:nvPr/>
          </p:nvSpPr>
          <p:spPr>
            <a:xfrm>
              <a:off x="773889" y="4693331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39" name="椭圆 1438">
              <a:extLst>
                <a:ext uri="{FF2B5EF4-FFF2-40B4-BE49-F238E27FC236}">
                  <a16:creationId xmlns:a16="http://schemas.microsoft.com/office/drawing/2014/main" id="{91B9C63A-2A65-8349-16A0-09A3B765A5C0}"/>
                </a:ext>
              </a:extLst>
            </p:cNvPr>
            <p:cNvSpPr/>
            <p:nvPr/>
          </p:nvSpPr>
          <p:spPr>
            <a:xfrm>
              <a:off x="773889" y="5091262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0" name="椭圆 1439">
              <a:extLst>
                <a:ext uri="{FF2B5EF4-FFF2-40B4-BE49-F238E27FC236}">
                  <a16:creationId xmlns:a16="http://schemas.microsoft.com/office/drawing/2014/main" id="{0670542E-4089-4AFE-3D82-DED5FE06B718}"/>
                </a:ext>
              </a:extLst>
            </p:cNvPr>
            <p:cNvSpPr/>
            <p:nvPr/>
          </p:nvSpPr>
          <p:spPr>
            <a:xfrm>
              <a:off x="773889" y="5489193"/>
              <a:ext cx="384381" cy="384381"/>
            </a:xfrm>
            <a:prstGeom prst="ellipse">
              <a:avLst/>
            </a:prstGeom>
            <a:solidFill>
              <a:srgbClr val="DC090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zh-CN" altLang="en-US"/>
            </a:p>
          </p:txBody>
        </p:sp>
        <p:sp>
          <p:nvSpPr>
            <p:cNvPr id="1443" name="文本框 1442">
              <a:extLst>
                <a:ext uri="{FF2B5EF4-FFF2-40B4-BE49-F238E27FC236}">
                  <a16:creationId xmlns:a16="http://schemas.microsoft.com/office/drawing/2014/main" id="{CF9C3F49-3ED7-CA7A-F729-340B7CECD386}"/>
                </a:ext>
              </a:extLst>
            </p:cNvPr>
            <p:cNvSpPr txBox="1"/>
            <p:nvPr/>
          </p:nvSpPr>
          <p:spPr>
            <a:xfrm>
              <a:off x="731045" y="4326755"/>
              <a:ext cx="461665" cy="15151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传统节日</a:t>
              </a:r>
            </a:p>
          </p:txBody>
        </p:sp>
      </p:grpSp>
      <p:sp>
        <p:nvSpPr>
          <p:cNvPr id="1481" name="文本框 1480">
            <a:extLst>
              <a:ext uri="{FF2B5EF4-FFF2-40B4-BE49-F238E27FC236}">
                <a16:creationId xmlns:a16="http://schemas.microsoft.com/office/drawing/2014/main" id="{FFF7130A-B3E3-3353-82E4-36DE545CAC3D}"/>
              </a:ext>
            </a:extLst>
          </p:cNvPr>
          <p:cNvSpPr txBox="1"/>
          <p:nvPr/>
        </p:nvSpPr>
        <p:spPr>
          <a:xfrm>
            <a:off x="5867790" y="2644672"/>
            <a:ext cx="461665" cy="1491394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rgbClr val="354DA1"/>
                </a:solidFill>
              </a:rPr>
              <a:t>正月十五</a:t>
            </a:r>
          </a:p>
        </p:txBody>
      </p:sp>
      <p:sp>
        <p:nvSpPr>
          <p:cNvPr id="1482" name="任意多边形: 形状 1481">
            <a:extLst>
              <a:ext uri="{FF2B5EF4-FFF2-40B4-BE49-F238E27FC236}">
                <a16:creationId xmlns:a16="http://schemas.microsoft.com/office/drawing/2014/main" id="{544B53BE-6E44-4F8C-F3A9-00519722D206}"/>
              </a:ext>
            </a:extLst>
          </p:cNvPr>
          <p:cNvSpPr/>
          <p:nvPr/>
        </p:nvSpPr>
        <p:spPr>
          <a:xfrm>
            <a:off x="5888448" y="2265781"/>
            <a:ext cx="342463" cy="206416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FE62F68-68F4-BD64-CBC9-A8131F281DCD}"/>
              </a:ext>
            </a:extLst>
          </p:cNvPr>
          <p:cNvSpPr/>
          <p:nvPr/>
        </p:nvSpPr>
        <p:spPr>
          <a:xfrm>
            <a:off x="0" y="5927760"/>
            <a:ext cx="12192000" cy="930241"/>
          </a:xfrm>
          <a:custGeom>
            <a:avLst/>
            <a:gdLst>
              <a:gd name="connsiteX0" fmla="*/ 623176 w 12192000"/>
              <a:gd name="connsiteY0" fmla="*/ 0 h 930241"/>
              <a:gd name="connsiteX1" fmla="*/ 1117567 w 12192000"/>
              <a:gd name="connsiteY1" fmla="*/ 262866 h 930241"/>
              <a:gd name="connsiteX2" fmla="*/ 1124826 w 12192000"/>
              <a:gd name="connsiteY2" fmla="*/ 276240 h 930241"/>
              <a:gd name="connsiteX3" fmla="*/ 1132086 w 12192000"/>
              <a:gd name="connsiteY3" fmla="*/ 262866 h 930241"/>
              <a:gd name="connsiteX4" fmla="*/ 1626476 w 12192000"/>
              <a:gd name="connsiteY4" fmla="*/ 0 h 930241"/>
              <a:gd name="connsiteX5" fmla="*/ 2120867 w 12192000"/>
              <a:gd name="connsiteY5" fmla="*/ 262866 h 930241"/>
              <a:gd name="connsiteX6" fmla="*/ 2128126 w 12192000"/>
              <a:gd name="connsiteY6" fmla="*/ 276240 h 930241"/>
              <a:gd name="connsiteX7" fmla="*/ 2135386 w 12192000"/>
              <a:gd name="connsiteY7" fmla="*/ 262866 h 930241"/>
              <a:gd name="connsiteX8" fmla="*/ 2629777 w 12192000"/>
              <a:gd name="connsiteY8" fmla="*/ 0 h 930241"/>
              <a:gd name="connsiteX9" fmla="*/ 3124167 w 12192000"/>
              <a:gd name="connsiteY9" fmla="*/ 262866 h 930241"/>
              <a:gd name="connsiteX10" fmla="*/ 3131426 w 12192000"/>
              <a:gd name="connsiteY10" fmla="*/ 276240 h 930241"/>
              <a:gd name="connsiteX11" fmla="*/ 3138686 w 12192000"/>
              <a:gd name="connsiteY11" fmla="*/ 262866 h 930241"/>
              <a:gd name="connsiteX12" fmla="*/ 3633076 w 12192000"/>
              <a:gd name="connsiteY12" fmla="*/ 0 h 930241"/>
              <a:gd name="connsiteX13" fmla="*/ 4127468 w 12192000"/>
              <a:gd name="connsiteY13" fmla="*/ 262866 h 930241"/>
              <a:gd name="connsiteX14" fmla="*/ 4134726 w 12192000"/>
              <a:gd name="connsiteY14" fmla="*/ 276240 h 930241"/>
              <a:gd name="connsiteX15" fmla="*/ 4141985 w 12192000"/>
              <a:gd name="connsiteY15" fmla="*/ 262866 h 930241"/>
              <a:gd name="connsiteX16" fmla="*/ 4636377 w 12192000"/>
              <a:gd name="connsiteY16" fmla="*/ 0 h 930241"/>
              <a:gd name="connsiteX17" fmla="*/ 5130768 w 12192000"/>
              <a:gd name="connsiteY17" fmla="*/ 262866 h 930241"/>
              <a:gd name="connsiteX18" fmla="*/ 5138027 w 12192000"/>
              <a:gd name="connsiteY18" fmla="*/ 276240 h 930241"/>
              <a:gd name="connsiteX19" fmla="*/ 5145286 w 12192000"/>
              <a:gd name="connsiteY19" fmla="*/ 262866 h 930241"/>
              <a:gd name="connsiteX20" fmla="*/ 5639676 w 12192000"/>
              <a:gd name="connsiteY20" fmla="*/ 0 h 930241"/>
              <a:gd name="connsiteX21" fmla="*/ 6061264 w 12192000"/>
              <a:gd name="connsiteY21" fmla="*/ 174628 h 930241"/>
              <a:gd name="connsiteX22" fmla="*/ 6110515 w 12192000"/>
              <a:gd name="connsiteY22" fmla="*/ 234320 h 930241"/>
              <a:gd name="connsiteX23" fmla="*/ 6159766 w 12192000"/>
              <a:gd name="connsiteY23" fmla="*/ 174628 h 930241"/>
              <a:gd name="connsiteX24" fmla="*/ 6581353 w 12192000"/>
              <a:gd name="connsiteY24" fmla="*/ 0 h 930241"/>
              <a:gd name="connsiteX25" fmla="*/ 7075744 w 12192000"/>
              <a:gd name="connsiteY25" fmla="*/ 262866 h 930241"/>
              <a:gd name="connsiteX26" fmla="*/ 7083003 w 12192000"/>
              <a:gd name="connsiteY26" fmla="*/ 276240 h 930241"/>
              <a:gd name="connsiteX27" fmla="*/ 7090262 w 12192000"/>
              <a:gd name="connsiteY27" fmla="*/ 262866 h 930241"/>
              <a:gd name="connsiteX28" fmla="*/ 7584653 w 12192000"/>
              <a:gd name="connsiteY28" fmla="*/ 0 h 930241"/>
              <a:gd name="connsiteX29" fmla="*/ 8079044 w 12192000"/>
              <a:gd name="connsiteY29" fmla="*/ 262866 h 930241"/>
              <a:gd name="connsiteX30" fmla="*/ 8086303 w 12192000"/>
              <a:gd name="connsiteY30" fmla="*/ 276240 h 930241"/>
              <a:gd name="connsiteX31" fmla="*/ 8093562 w 12192000"/>
              <a:gd name="connsiteY31" fmla="*/ 262866 h 930241"/>
              <a:gd name="connsiteX32" fmla="*/ 8587952 w 12192000"/>
              <a:gd name="connsiteY32" fmla="*/ 0 h 930241"/>
              <a:gd name="connsiteX33" fmla="*/ 9082343 w 12192000"/>
              <a:gd name="connsiteY33" fmla="*/ 262866 h 930241"/>
              <a:gd name="connsiteX34" fmla="*/ 9089603 w 12192000"/>
              <a:gd name="connsiteY34" fmla="*/ 276240 h 930241"/>
              <a:gd name="connsiteX35" fmla="*/ 9096862 w 12192000"/>
              <a:gd name="connsiteY35" fmla="*/ 262866 h 930241"/>
              <a:gd name="connsiteX36" fmla="*/ 9591252 w 12192000"/>
              <a:gd name="connsiteY36" fmla="*/ 0 h 930241"/>
              <a:gd name="connsiteX37" fmla="*/ 10085643 w 12192000"/>
              <a:gd name="connsiteY37" fmla="*/ 262866 h 930241"/>
              <a:gd name="connsiteX38" fmla="*/ 10092902 w 12192000"/>
              <a:gd name="connsiteY38" fmla="*/ 276240 h 930241"/>
              <a:gd name="connsiteX39" fmla="*/ 10100161 w 12192000"/>
              <a:gd name="connsiteY39" fmla="*/ 262866 h 930241"/>
              <a:gd name="connsiteX40" fmla="*/ 10594552 w 12192000"/>
              <a:gd name="connsiteY40" fmla="*/ 0 h 930241"/>
              <a:gd name="connsiteX41" fmla="*/ 11088943 w 12192000"/>
              <a:gd name="connsiteY41" fmla="*/ 262866 h 930241"/>
              <a:gd name="connsiteX42" fmla="*/ 11096202 w 12192000"/>
              <a:gd name="connsiteY42" fmla="*/ 276240 h 930241"/>
              <a:gd name="connsiteX43" fmla="*/ 11103462 w 12192000"/>
              <a:gd name="connsiteY43" fmla="*/ 262866 h 930241"/>
              <a:gd name="connsiteX44" fmla="*/ 11597852 w 12192000"/>
              <a:gd name="connsiteY44" fmla="*/ 0 h 930241"/>
              <a:gd name="connsiteX45" fmla="*/ 12092243 w 12192000"/>
              <a:gd name="connsiteY45" fmla="*/ 262866 h 930241"/>
              <a:gd name="connsiteX46" fmla="*/ 12099502 w 12192000"/>
              <a:gd name="connsiteY46" fmla="*/ 276240 h 930241"/>
              <a:gd name="connsiteX47" fmla="*/ 12106762 w 12192000"/>
              <a:gd name="connsiteY47" fmla="*/ 262866 h 930241"/>
              <a:gd name="connsiteX48" fmla="*/ 12192000 w 12192000"/>
              <a:gd name="connsiteY48" fmla="*/ 164438 h 930241"/>
              <a:gd name="connsiteX49" fmla="*/ 12192000 w 12192000"/>
              <a:gd name="connsiteY49" fmla="*/ 930241 h 930241"/>
              <a:gd name="connsiteX50" fmla="*/ 12107348 w 12192000"/>
              <a:gd name="connsiteY50" fmla="*/ 930241 h 930241"/>
              <a:gd name="connsiteX51" fmla="*/ 12106762 w 12192000"/>
              <a:gd name="connsiteY51" fmla="*/ 929565 h 930241"/>
              <a:gd name="connsiteX52" fmla="*/ 12099502 w 12192000"/>
              <a:gd name="connsiteY52" fmla="*/ 916190 h 930241"/>
              <a:gd name="connsiteX53" fmla="*/ 12092243 w 12192000"/>
              <a:gd name="connsiteY53" fmla="*/ 929565 h 930241"/>
              <a:gd name="connsiteX54" fmla="*/ 12091658 w 12192000"/>
              <a:gd name="connsiteY54" fmla="*/ 930241 h 930241"/>
              <a:gd name="connsiteX55" fmla="*/ 11104047 w 12192000"/>
              <a:gd name="connsiteY55" fmla="*/ 930241 h 930241"/>
              <a:gd name="connsiteX56" fmla="*/ 11103462 w 12192000"/>
              <a:gd name="connsiteY56" fmla="*/ 929565 h 930241"/>
              <a:gd name="connsiteX57" fmla="*/ 11096202 w 12192000"/>
              <a:gd name="connsiteY57" fmla="*/ 916190 h 930241"/>
              <a:gd name="connsiteX58" fmla="*/ 11088943 w 12192000"/>
              <a:gd name="connsiteY58" fmla="*/ 929565 h 930241"/>
              <a:gd name="connsiteX59" fmla="*/ 11088357 w 12192000"/>
              <a:gd name="connsiteY59" fmla="*/ 930241 h 930241"/>
              <a:gd name="connsiteX60" fmla="*/ 10100746 w 12192000"/>
              <a:gd name="connsiteY60" fmla="*/ 930241 h 930241"/>
              <a:gd name="connsiteX61" fmla="*/ 10100161 w 12192000"/>
              <a:gd name="connsiteY61" fmla="*/ 929565 h 930241"/>
              <a:gd name="connsiteX62" fmla="*/ 10092902 w 12192000"/>
              <a:gd name="connsiteY62" fmla="*/ 916190 h 930241"/>
              <a:gd name="connsiteX63" fmla="*/ 10085643 w 12192000"/>
              <a:gd name="connsiteY63" fmla="*/ 929565 h 930241"/>
              <a:gd name="connsiteX64" fmla="*/ 10085058 w 12192000"/>
              <a:gd name="connsiteY64" fmla="*/ 930241 h 930241"/>
              <a:gd name="connsiteX65" fmla="*/ 9097448 w 12192000"/>
              <a:gd name="connsiteY65" fmla="*/ 930241 h 930241"/>
              <a:gd name="connsiteX66" fmla="*/ 9096862 w 12192000"/>
              <a:gd name="connsiteY66" fmla="*/ 929565 h 930241"/>
              <a:gd name="connsiteX67" fmla="*/ 9089603 w 12192000"/>
              <a:gd name="connsiteY67" fmla="*/ 916190 h 930241"/>
              <a:gd name="connsiteX68" fmla="*/ 9082343 w 12192000"/>
              <a:gd name="connsiteY68" fmla="*/ 929565 h 930241"/>
              <a:gd name="connsiteX69" fmla="*/ 9081758 w 12192000"/>
              <a:gd name="connsiteY69" fmla="*/ 930241 h 930241"/>
              <a:gd name="connsiteX70" fmla="*/ 8094148 w 12192000"/>
              <a:gd name="connsiteY70" fmla="*/ 930241 h 930241"/>
              <a:gd name="connsiteX71" fmla="*/ 8093562 w 12192000"/>
              <a:gd name="connsiteY71" fmla="*/ 929565 h 930241"/>
              <a:gd name="connsiteX72" fmla="*/ 8086303 w 12192000"/>
              <a:gd name="connsiteY72" fmla="*/ 916190 h 930241"/>
              <a:gd name="connsiteX73" fmla="*/ 8079044 w 12192000"/>
              <a:gd name="connsiteY73" fmla="*/ 929565 h 930241"/>
              <a:gd name="connsiteX74" fmla="*/ 8078459 w 12192000"/>
              <a:gd name="connsiteY74" fmla="*/ 930241 h 930241"/>
              <a:gd name="connsiteX75" fmla="*/ 7090848 w 12192000"/>
              <a:gd name="connsiteY75" fmla="*/ 930241 h 930241"/>
              <a:gd name="connsiteX76" fmla="*/ 7090262 w 12192000"/>
              <a:gd name="connsiteY76" fmla="*/ 929565 h 930241"/>
              <a:gd name="connsiteX77" fmla="*/ 7083003 w 12192000"/>
              <a:gd name="connsiteY77" fmla="*/ 916190 h 930241"/>
              <a:gd name="connsiteX78" fmla="*/ 7075744 w 12192000"/>
              <a:gd name="connsiteY78" fmla="*/ 929565 h 930241"/>
              <a:gd name="connsiteX79" fmla="*/ 7075159 w 12192000"/>
              <a:gd name="connsiteY79" fmla="*/ 930241 h 930241"/>
              <a:gd name="connsiteX80" fmla="*/ 5145871 w 12192000"/>
              <a:gd name="connsiteY80" fmla="*/ 930241 h 930241"/>
              <a:gd name="connsiteX81" fmla="*/ 5145286 w 12192000"/>
              <a:gd name="connsiteY81" fmla="*/ 929565 h 930241"/>
              <a:gd name="connsiteX82" fmla="*/ 5138027 w 12192000"/>
              <a:gd name="connsiteY82" fmla="*/ 916190 h 930241"/>
              <a:gd name="connsiteX83" fmla="*/ 5130768 w 12192000"/>
              <a:gd name="connsiteY83" fmla="*/ 929565 h 930241"/>
              <a:gd name="connsiteX84" fmla="*/ 5130182 w 12192000"/>
              <a:gd name="connsiteY84" fmla="*/ 930241 h 930241"/>
              <a:gd name="connsiteX85" fmla="*/ 4142571 w 12192000"/>
              <a:gd name="connsiteY85" fmla="*/ 930241 h 930241"/>
              <a:gd name="connsiteX86" fmla="*/ 4141985 w 12192000"/>
              <a:gd name="connsiteY86" fmla="*/ 929565 h 930241"/>
              <a:gd name="connsiteX87" fmla="*/ 4134726 w 12192000"/>
              <a:gd name="connsiteY87" fmla="*/ 916190 h 930241"/>
              <a:gd name="connsiteX88" fmla="*/ 4127468 w 12192000"/>
              <a:gd name="connsiteY88" fmla="*/ 929565 h 930241"/>
              <a:gd name="connsiteX89" fmla="*/ 4126882 w 12192000"/>
              <a:gd name="connsiteY89" fmla="*/ 930241 h 930241"/>
              <a:gd name="connsiteX90" fmla="*/ 3139272 w 12192000"/>
              <a:gd name="connsiteY90" fmla="*/ 930241 h 930241"/>
              <a:gd name="connsiteX91" fmla="*/ 3138686 w 12192000"/>
              <a:gd name="connsiteY91" fmla="*/ 929565 h 930241"/>
              <a:gd name="connsiteX92" fmla="*/ 3131426 w 12192000"/>
              <a:gd name="connsiteY92" fmla="*/ 916190 h 930241"/>
              <a:gd name="connsiteX93" fmla="*/ 3124167 w 12192000"/>
              <a:gd name="connsiteY93" fmla="*/ 929565 h 930241"/>
              <a:gd name="connsiteX94" fmla="*/ 3123582 w 12192000"/>
              <a:gd name="connsiteY94" fmla="*/ 930241 h 930241"/>
              <a:gd name="connsiteX95" fmla="*/ 2135972 w 12192000"/>
              <a:gd name="connsiteY95" fmla="*/ 930241 h 930241"/>
              <a:gd name="connsiteX96" fmla="*/ 2135386 w 12192000"/>
              <a:gd name="connsiteY96" fmla="*/ 929565 h 930241"/>
              <a:gd name="connsiteX97" fmla="*/ 2128126 w 12192000"/>
              <a:gd name="connsiteY97" fmla="*/ 916190 h 930241"/>
              <a:gd name="connsiteX98" fmla="*/ 2120867 w 12192000"/>
              <a:gd name="connsiteY98" fmla="*/ 929565 h 930241"/>
              <a:gd name="connsiteX99" fmla="*/ 2120282 w 12192000"/>
              <a:gd name="connsiteY99" fmla="*/ 930241 h 930241"/>
              <a:gd name="connsiteX100" fmla="*/ 1132672 w 12192000"/>
              <a:gd name="connsiteY100" fmla="*/ 930241 h 930241"/>
              <a:gd name="connsiteX101" fmla="*/ 1132086 w 12192000"/>
              <a:gd name="connsiteY101" fmla="*/ 929565 h 930241"/>
              <a:gd name="connsiteX102" fmla="*/ 1124826 w 12192000"/>
              <a:gd name="connsiteY102" fmla="*/ 916190 h 930241"/>
              <a:gd name="connsiteX103" fmla="*/ 1117567 w 12192000"/>
              <a:gd name="connsiteY103" fmla="*/ 929565 h 930241"/>
              <a:gd name="connsiteX104" fmla="*/ 1116982 w 12192000"/>
              <a:gd name="connsiteY104" fmla="*/ 930241 h 930241"/>
              <a:gd name="connsiteX105" fmla="*/ 129371 w 12192000"/>
              <a:gd name="connsiteY105" fmla="*/ 930241 h 930241"/>
              <a:gd name="connsiteX106" fmla="*/ 128785 w 12192000"/>
              <a:gd name="connsiteY106" fmla="*/ 929565 h 930241"/>
              <a:gd name="connsiteX107" fmla="*/ 121526 w 12192000"/>
              <a:gd name="connsiteY107" fmla="*/ 916190 h 930241"/>
              <a:gd name="connsiteX108" fmla="*/ 114267 w 12192000"/>
              <a:gd name="connsiteY108" fmla="*/ 929565 h 930241"/>
              <a:gd name="connsiteX109" fmla="*/ 113682 w 12192000"/>
              <a:gd name="connsiteY109" fmla="*/ 930241 h 930241"/>
              <a:gd name="connsiteX110" fmla="*/ 0 w 12192000"/>
              <a:gd name="connsiteY110" fmla="*/ 930241 h 930241"/>
              <a:gd name="connsiteX111" fmla="*/ 0 w 12192000"/>
              <a:gd name="connsiteY111" fmla="*/ 140135 h 930241"/>
              <a:gd name="connsiteX112" fmla="*/ 20758 w 12192000"/>
              <a:gd name="connsiteY112" fmla="*/ 154887 h 930241"/>
              <a:gd name="connsiteX113" fmla="*/ 114267 w 12192000"/>
              <a:gd name="connsiteY113" fmla="*/ 262866 h 930241"/>
              <a:gd name="connsiteX114" fmla="*/ 121526 w 12192000"/>
              <a:gd name="connsiteY114" fmla="*/ 276240 h 930241"/>
              <a:gd name="connsiteX115" fmla="*/ 128785 w 12192000"/>
              <a:gd name="connsiteY115" fmla="*/ 262866 h 930241"/>
              <a:gd name="connsiteX116" fmla="*/ 623176 w 12192000"/>
              <a:gd name="connsiteY116" fmla="*/ 0 h 93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2192000" h="930241">
                <a:moveTo>
                  <a:pt x="623176" y="0"/>
                </a:moveTo>
                <a:cubicBezTo>
                  <a:pt x="828976" y="0"/>
                  <a:pt x="1010423" y="104272"/>
                  <a:pt x="1117567" y="262866"/>
                </a:cubicBezTo>
                <a:lnTo>
                  <a:pt x="1124826" y="276240"/>
                </a:lnTo>
                <a:lnTo>
                  <a:pt x="1132086" y="262866"/>
                </a:lnTo>
                <a:cubicBezTo>
                  <a:pt x="1239230" y="104272"/>
                  <a:pt x="1420676" y="0"/>
                  <a:pt x="1626476" y="0"/>
                </a:cubicBezTo>
                <a:cubicBezTo>
                  <a:pt x="1832276" y="0"/>
                  <a:pt x="2013723" y="104272"/>
                  <a:pt x="2120867" y="262866"/>
                </a:cubicBezTo>
                <a:lnTo>
                  <a:pt x="2128126" y="276240"/>
                </a:lnTo>
                <a:lnTo>
                  <a:pt x="2135386" y="262866"/>
                </a:lnTo>
                <a:cubicBezTo>
                  <a:pt x="2242530" y="104272"/>
                  <a:pt x="2423976" y="0"/>
                  <a:pt x="2629777" y="0"/>
                </a:cubicBezTo>
                <a:cubicBezTo>
                  <a:pt x="2835577" y="0"/>
                  <a:pt x="3017023" y="104272"/>
                  <a:pt x="3124167" y="262866"/>
                </a:cubicBezTo>
                <a:lnTo>
                  <a:pt x="3131426" y="276240"/>
                </a:lnTo>
                <a:lnTo>
                  <a:pt x="3138686" y="262866"/>
                </a:lnTo>
                <a:cubicBezTo>
                  <a:pt x="3245830" y="104272"/>
                  <a:pt x="3427276" y="0"/>
                  <a:pt x="3633076" y="0"/>
                </a:cubicBezTo>
                <a:cubicBezTo>
                  <a:pt x="3838876" y="0"/>
                  <a:pt x="4020323" y="104272"/>
                  <a:pt x="4127468" y="262866"/>
                </a:cubicBezTo>
                <a:lnTo>
                  <a:pt x="4134726" y="276240"/>
                </a:lnTo>
                <a:lnTo>
                  <a:pt x="4141985" y="262866"/>
                </a:lnTo>
                <a:cubicBezTo>
                  <a:pt x="4249131" y="104272"/>
                  <a:pt x="4430577" y="0"/>
                  <a:pt x="4636377" y="0"/>
                </a:cubicBezTo>
                <a:cubicBezTo>
                  <a:pt x="4842177" y="0"/>
                  <a:pt x="5023624" y="104272"/>
                  <a:pt x="5130768" y="262866"/>
                </a:cubicBezTo>
                <a:lnTo>
                  <a:pt x="5138027" y="276240"/>
                </a:lnTo>
                <a:lnTo>
                  <a:pt x="5145286" y="262866"/>
                </a:lnTo>
                <a:cubicBezTo>
                  <a:pt x="5252429" y="104272"/>
                  <a:pt x="5433876" y="0"/>
                  <a:pt x="5639676" y="0"/>
                </a:cubicBezTo>
                <a:cubicBezTo>
                  <a:pt x="5804317" y="0"/>
                  <a:pt x="5953370" y="66734"/>
                  <a:pt x="6061264" y="174628"/>
                </a:cubicBezTo>
                <a:lnTo>
                  <a:pt x="6110515" y="234320"/>
                </a:lnTo>
                <a:lnTo>
                  <a:pt x="6159766" y="174628"/>
                </a:lnTo>
                <a:cubicBezTo>
                  <a:pt x="6267659" y="66734"/>
                  <a:pt x="6416713" y="0"/>
                  <a:pt x="6581353" y="0"/>
                </a:cubicBezTo>
                <a:cubicBezTo>
                  <a:pt x="6787153" y="0"/>
                  <a:pt x="6968600" y="104272"/>
                  <a:pt x="7075744" y="262866"/>
                </a:cubicBezTo>
                <a:lnTo>
                  <a:pt x="7083003" y="276240"/>
                </a:lnTo>
                <a:lnTo>
                  <a:pt x="7090262" y="262866"/>
                </a:lnTo>
                <a:cubicBezTo>
                  <a:pt x="7197407" y="104272"/>
                  <a:pt x="7378853" y="0"/>
                  <a:pt x="7584653" y="0"/>
                </a:cubicBezTo>
                <a:cubicBezTo>
                  <a:pt x="7790453" y="0"/>
                  <a:pt x="7971899" y="104272"/>
                  <a:pt x="8079044" y="262866"/>
                </a:cubicBezTo>
                <a:lnTo>
                  <a:pt x="8086303" y="276240"/>
                </a:lnTo>
                <a:lnTo>
                  <a:pt x="8093562" y="262866"/>
                </a:lnTo>
                <a:cubicBezTo>
                  <a:pt x="8200706" y="104272"/>
                  <a:pt x="8382153" y="0"/>
                  <a:pt x="8587952" y="0"/>
                </a:cubicBezTo>
                <a:cubicBezTo>
                  <a:pt x="8793753" y="0"/>
                  <a:pt x="8975199" y="104272"/>
                  <a:pt x="9082343" y="262866"/>
                </a:cubicBezTo>
                <a:lnTo>
                  <a:pt x="9089603" y="276240"/>
                </a:lnTo>
                <a:lnTo>
                  <a:pt x="9096862" y="262866"/>
                </a:lnTo>
                <a:cubicBezTo>
                  <a:pt x="9204006" y="104272"/>
                  <a:pt x="9385452" y="0"/>
                  <a:pt x="9591252" y="0"/>
                </a:cubicBezTo>
                <a:cubicBezTo>
                  <a:pt x="9797052" y="0"/>
                  <a:pt x="9978499" y="104272"/>
                  <a:pt x="10085643" y="262866"/>
                </a:cubicBezTo>
                <a:lnTo>
                  <a:pt x="10092902" y="276240"/>
                </a:lnTo>
                <a:lnTo>
                  <a:pt x="10100161" y="262866"/>
                </a:lnTo>
                <a:cubicBezTo>
                  <a:pt x="10207306" y="104272"/>
                  <a:pt x="10388752" y="0"/>
                  <a:pt x="10594552" y="0"/>
                </a:cubicBezTo>
                <a:cubicBezTo>
                  <a:pt x="10800352" y="0"/>
                  <a:pt x="10981799" y="104272"/>
                  <a:pt x="11088943" y="262866"/>
                </a:cubicBezTo>
                <a:lnTo>
                  <a:pt x="11096202" y="276240"/>
                </a:lnTo>
                <a:lnTo>
                  <a:pt x="11103462" y="262866"/>
                </a:lnTo>
                <a:cubicBezTo>
                  <a:pt x="11210606" y="104272"/>
                  <a:pt x="11392052" y="0"/>
                  <a:pt x="11597852" y="0"/>
                </a:cubicBezTo>
                <a:cubicBezTo>
                  <a:pt x="11803652" y="0"/>
                  <a:pt x="11985099" y="104272"/>
                  <a:pt x="12092243" y="262866"/>
                </a:cubicBezTo>
                <a:lnTo>
                  <a:pt x="12099502" y="276240"/>
                </a:lnTo>
                <a:lnTo>
                  <a:pt x="12106762" y="262866"/>
                </a:lnTo>
                <a:lnTo>
                  <a:pt x="12192000" y="164438"/>
                </a:lnTo>
                <a:lnTo>
                  <a:pt x="12192000" y="930241"/>
                </a:lnTo>
                <a:lnTo>
                  <a:pt x="12107348" y="930241"/>
                </a:lnTo>
                <a:lnTo>
                  <a:pt x="12106762" y="929565"/>
                </a:lnTo>
                <a:lnTo>
                  <a:pt x="12099502" y="916190"/>
                </a:lnTo>
                <a:lnTo>
                  <a:pt x="12092243" y="929565"/>
                </a:lnTo>
                <a:lnTo>
                  <a:pt x="12091658" y="930241"/>
                </a:lnTo>
                <a:lnTo>
                  <a:pt x="11104047" y="930241"/>
                </a:lnTo>
                <a:lnTo>
                  <a:pt x="11103462" y="929565"/>
                </a:lnTo>
                <a:lnTo>
                  <a:pt x="11096202" y="916190"/>
                </a:lnTo>
                <a:lnTo>
                  <a:pt x="11088943" y="929565"/>
                </a:lnTo>
                <a:lnTo>
                  <a:pt x="11088357" y="930241"/>
                </a:lnTo>
                <a:lnTo>
                  <a:pt x="10100746" y="930241"/>
                </a:lnTo>
                <a:lnTo>
                  <a:pt x="10100161" y="929565"/>
                </a:lnTo>
                <a:lnTo>
                  <a:pt x="10092902" y="916190"/>
                </a:lnTo>
                <a:lnTo>
                  <a:pt x="10085643" y="929565"/>
                </a:lnTo>
                <a:lnTo>
                  <a:pt x="10085058" y="930241"/>
                </a:lnTo>
                <a:lnTo>
                  <a:pt x="9097448" y="930241"/>
                </a:lnTo>
                <a:lnTo>
                  <a:pt x="9096862" y="929565"/>
                </a:lnTo>
                <a:lnTo>
                  <a:pt x="9089603" y="916190"/>
                </a:lnTo>
                <a:lnTo>
                  <a:pt x="9082343" y="929565"/>
                </a:lnTo>
                <a:lnTo>
                  <a:pt x="9081758" y="930241"/>
                </a:lnTo>
                <a:lnTo>
                  <a:pt x="8094148" y="930241"/>
                </a:lnTo>
                <a:lnTo>
                  <a:pt x="8093562" y="929565"/>
                </a:lnTo>
                <a:lnTo>
                  <a:pt x="8086303" y="916190"/>
                </a:lnTo>
                <a:lnTo>
                  <a:pt x="8079044" y="929565"/>
                </a:lnTo>
                <a:lnTo>
                  <a:pt x="8078459" y="930241"/>
                </a:lnTo>
                <a:lnTo>
                  <a:pt x="7090848" y="930241"/>
                </a:lnTo>
                <a:lnTo>
                  <a:pt x="7090262" y="929565"/>
                </a:lnTo>
                <a:lnTo>
                  <a:pt x="7083003" y="916190"/>
                </a:lnTo>
                <a:lnTo>
                  <a:pt x="7075744" y="929565"/>
                </a:lnTo>
                <a:lnTo>
                  <a:pt x="7075159" y="930241"/>
                </a:lnTo>
                <a:lnTo>
                  <a:pt x="5145871" y="930241"/>
                </a:lnTo>
                <a:lnTo>
                  <a:pt x="5145286" y="929565"/>
                </a:lnTo>
                <a:lnTo>
                  <a:pt x="5138027" y="916190"/>
                </a:lnTo>
                <a:lnTo>
                  <a:pt x="5130768" y="929565"/>
                </a:lnTo>
                <a:lnTo>
                  <a:pt x="5130182" y="930241"/>
                </a:lnTo>
                <a:lnTo>
                  <a:pt x="4142571" y="930241"/>
                </a:lnTo>
                <a:lnTo>
                  <a:pt x="4141985" y="929565"/>
                </a:lnTo>
                <a:lnTo>
                  <a:pt x="4134726" y="916190"/>
                </a:lnTo>
                <a:lnTo>
                  <a:pt x="4127468" y="929565"/>
                </a:lnTo>
                <a:lnTo>
                  <a:pt x="4126882" y="930241"/>
                </a:lnTo>
                <a:lnTo>
                  <a:pt x="3139272" y="930241"/>
                </a:lnTo>
                <a:lnTo>
                  <a:pt x="3138686" y="929565"/>
                </a:lnTo>
                <a:lnTo>
                  <a:pt x="3131426" y="916190"/>
                </a:lnTo>
                <a:lnTo>
                  <a:pt x="3124167" y="929565"/>
                </a:lnTo>
                <a:lnTo>
                  <a:pt x="3123582" y="930241"/>
                </a:lnTo>
                <a:lnTo>
                  <a:pt x="2135972" y="930241"/>
                </a:lnTo>
                <a:lnTo>
                  <a:pt x="2135386" y="929565"/>
                </a:lnTo>
                <a:lnTo>
                  <a:pt x="2128126" y="916190"/>
                </a:lnTo>
                <a:lnTo>
                  <a:pt x="2120867" y="929565"/>
                </a:lnTo>
                <a:lnTo>
                  <a:pt x="2120282" y="930241"/>
                </a:lnTo>
                <a:lnTo>
                  <a:pt x="1132672" y="930241"/>
                </a:lnTo>
                <a:lnTo>
                  <a:pt x="1132086" y="929565"/>
                </a:lnTo>
                <a:lnTo>
                  <a:pt x="1124826" y="916190"/>
                </a:lnTo>
                <a:lnTo>
                  <a:pt x="1117567" y="929565"/>
                </a:lnTo>
                <a:lnTo>
                  <a:pt x="1116982" y="930241"/>
                </a:lnTo>
                <a:lnTo>
                  <a:pt x="129371" y="930241"/>
                </a:lnTo>
                <a:lnTo>
                  <a:pt x="128785" y="929565"/>
                </a:lnTo>
                <a:lnTo>
                  <a:pt x="121526" y="916190"/>
                </a:lnTo>
                <a:lnTo>
                  <a:pt x="114267" y="929565"/>
                </a:lnTo>
                <a:lnTo>
                  <a:pt x="113682" y="930241"/>
                </a:lnTo>
                <a:lnTo>
                  <a:pt x="0" y="930241"/>
                </a:lnTo>
                <a:lnTo>
                  <a:pt x="0" y="140135"/>
                </a:lnTo>
                <a:lnTo>
                  <a:pt x="20758" y="154887"/>
                </a:lnTo>
                <a:cubicBezTo>
                  <a:pt x="56051" y="186964"/>
                  <a:pt x="87481" y="223218"/>
                  <a:pt x="114267" y="262866"/>
                </a:cubicBezTo>
                <a:lnTo>
                  <a:pt x="121526" y="276240"/>
                </a:lnTo>
                <a:lnTo>
                  <a:pt x="128785" y="262866"/>
                </a:lnTo>
                <a:cubicBezTo>
                  <a:pt x="235930" y="104272"/>
                  <a:pt x="417376" y="0"/>
                  <a:pt x="623176" y="0"/>
                </a:cubicBezTo>
                <a:close/>
              </a:path>
            </a:pathLst>
          </a:custGeom>
          <a:solidFill>
            <a:srgbClr val="354DA1">
              <a:alpha val="2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08DF2D6-E6AE-140D-325A-4CA80041F376}"/>
              </a:ext>
            </a:extLst>
          </p:cNvPr>
          <p:cNvSpPr/>
          <p:nvPr/>
        </p:nvSpPr>
        <p:spPr>
          <a:xfrm>
            <a:off x="0" y="6197502"/>
            <a:ext cx="12192000" cy="660499"/>
          </a:xfrm>
          <a:custGeom>
            <a:avLst/>
            <a:gdLst>
              <a:gd name="connsiteX0" fmla="*/ 125391 w 12192000"/>
              <a:gd name="connsiteY0" fmla="*/ 0 h 660499"/>
              <a:gd name="connsiteX1" fmla="*/ 619782 w 12192000"/>
              <a:gd name="connsiteY1" fmla="*/ 262866 h 660499"/>
              <a:gd name="connsiteX2" fmla="*/ 627041 w 12192000"/>
              <a:gd name="connsiteY2" fmla="*/ 276240 h 660499"/>
              <a:gd name="connsiteX3" fmla="*/ 634300 w 12192000"/>
              <a:gd name="connsiteY3" fmla="*/ 262866 h 660499"/>
              <a:gd name="connsiteX4" fmla="*/ 1128691 w 12192000"/>
              <a:gd name="connsiteY4" fmla="*/ 0 h 660499"/>
              <a:gd name="connsiteX5" fmla="*/ 1623082 w 12192000"/>
              <a:gd name="connsiteY5" fmla="*/ 262866 h 660499"/>
              <a:gd name="connsiteX6" fmla="*/ 1630341 w 12192000"/>
              <a:gd name="connsiteY6" fmla="*/ 276240 h 660499"/>
              <a:gd name="connsiteX7" fmla="*/ 1637601 w 12192000"/>
              <a:gd name="connsiteY7" fmla="*/ 262866 h 660499"/>
              <a:gd name="connsiteX8" fmla="*/ 2131992 w 12192000"/>
              <a:gd name="connsiteY8" fmla="*/ 0 h 660499"/>
              <a:gd name="connsiteX9" fmla="*/ 2626382 w 12192000"/>
              <a:gd name="connsiteY9" fmla="*/ 262866 h 660499"/>
              <a:gd name="connsiteX10" fmla="*/ 2633641 w 12192000"/>
              <a:gd name="connsiteY10" fmla="*/ 276240 h 660499"/>
              <a:gd name="connsiteX11" fmla="*/ 2640901 w 12192000"/>
              <a:gd name="connsiteY11" fmla="*/ 262866 h 660499"/>
              <a:gd name="connsiteX12" fmla="*/ 3135291 w 12192000"/>
              <a:gd name="connsiteY12" fmla="*/ 0 h 660499"/>
              <a:gd name="connsiteX13" fmla="*/ 3629682 w 12192000"/>
              <a:gd name="connsiteY13" fmla="*/ 262866 h 660499"/>
              <a:gd name="connsiteX14" fmla="*/ 3636942 w 12192000"/>
              <a:gd name="connsiteY14" fmla="*/ 276240 h 660499"/>
              <a:gd name="connsiteX15" fmla="*/ 3644202 w 12192000"/>
              <a:gd name="connsiteY15" fmla="*/ 262866 h 660499"/>
              <a:gd name="connsiteX16" fmla="*/ 4138591 w 12192000"/>
              <a:gd name="connsiteY16" fmla="*/ 0 h 660499"/>
              <a:gd name="connsiteX17" fmla="*/ 4632982 w 12192000"/>
              <a:gd name="connsiteY17" fmla="*/ 262866 h 660499"/>
              <a:gd name="connsiteX18" fmla="*/ 4640242 w 12192000"/>
              <a:gd name="connsiteY18" fmla="*/ 276240 h 660499"/>
              <a:gd name="connsiteX19" fmla="*/ 4647501 w 12192000"/>
              <a:gd name="connsiteY19" fmla="*/ 262866 h 660499"/>
              <a:gd name="connsiteX20" fmla="*/ 5141891 w 12192000"/>
              <a:gd name="connsiteY20" fmla="*/ 0 h 660499"/>
              <a:gd name="connsiteX21" fmla="*/ 5636283 w 12192000"/>
              <a:gd name="connsiteY21" fmla="*/ 262866 h 660499"/>
              <a:gd name="connsiteX22" fmla="*/ 5643542 w 12192000"/>
              <a:gd name="connsiteY22" fmla="*/ 276240 h 660499"/>
              <a:gd name="connsiteX23" fmla="*/ 5650800 w 12192000"/>
              <a:gd name="connsiteY23" fmla="*/ 262866 h 660499"/>
              <a:gd name="connsiteX24" fmla="*/ 6145192 w 12192000"/>
              <a:gd name="connsiteY24" fmla="*/ 0 h 660499"/>
              <a:gd name="connsiteX25" fmla="*/ 6566780 w 12192000"/>
              <a:gd name="connsiteY25" fmla="*/ 174628 h 660499"/>
              <a:gd name="connsiteX26" fmla="*/ 6616030 w 12192000"/>
              <a:gd name="connsiteY26" fmla="*/ 234320 h 660499"/>
              <a:gd name="connsiteX27" fmla="*/ 6665281 w 12192000"/>
              <a:gd name="connsiteY27" fmla="*/ 174628 h 660499"/>
              <a:gd name="connsiteX28" fmla="*/ 7086868 w 12192000"/>
              <a:gd name="connsiteY28" fmla="*/ 0 h 660499"/>
              <a:gd name="connsiteX29" fmla="*/ 7581259 w 12192000"/>
              <a:gd name="connsiteY29" fmla="*/ 262866 h 660499"/>
              <a:gd name="connsiteX30" fmla="*/ 7588518 w 12192000"/>
              <a:gd name="connsiteY30" fmla="*/ 276240 h 660499"/>
              <a:gd name="connsiteX31" fmla="*/ 7595777 w 12192000"/>
              <a:gd name="connsiteY31" fmla="*/ 262866 h 660499"/>
              <a:gd name="connsiteX32" fmla="*/ 8090168 w 12192000"/>
              <a:gd name="connsiteY32" fmla="*/ 0 h 660499"/>
              <a:gd name="connsiteX33" fmla="*/ 8584559 w 12192000"/>
              <a:gd name="connsiteY33" fmla="*/ 262866 h 660499"/>
              <a:gd name="connsiteX34" fmla="*/ 8591818 w 12192000"/>
              <a:gd name="connsiteY34" fmla="*/ 276240 h 660499"/>
              <a:gd name="connsiteX35" fmla="*/ 8599077 w 12192000"/>
              <a:gd name="connsiteY35" fmla="*/ 262866 h 660499"/>
              <a:gd name="connsiteX36" fmla="*/ 9093467 w 12192000"/>
              <a:gd name="connsiteY36" fmla="*/ 0 h 660499"/>
              <a:gd name="connsiteX37" fmla="*/ 9587858 w 12192000"/>
              <a:gd name="connsiteY37" fmla="*/ 262866 h 660499"/>
              <a:gd name="connsiteX38" fmla="*/ 9595118 w 12192000"/>
              <a:gd name="connsiteY38" fmla="*/ 276240 h 660499"/>
              <a:gd name="connsiteX39" fmla="*/ 9602377 w 12192000"/>
              <a:gd name="connsiteY39" fmla="*/ 262866 h 660499"/>
              <a:gd name="connsiteX40" fmla="*/ 10096767 w 12192000"/>
              <a:gd name="connsiteY40" fmla="*/ 0 h 660499"/>
              <a:gd name="connsiteX41" fmla="*/ 10591158 w 12192000"/>
              <a:gd name="connsiteY41" fmla="*/ 262866 h 660499"/>
              <a:gd name="connsiteX42" fmla="*/ 10598417 w 12192000"/>
              <a:gd name="connsiteY42" fmla="*/ 276240 h 660499"/>
              <a:gd name="connsiteX43" fmla="*/ 10605676 w 12192000"/>
              <a:gd name="connsiteY43" fmla="*/ 262866 h 660499"/>
              <a:gd name="connsiteX44" fmla="*/ 11100067 w 12192000"/>
              <a:gd name="connsiteY44" fmla="*/ 0 h 660499"/>
              <a:gd name="connsiteX45" fmla="*/ 11594458 w 12192000"/>
              <a:gd name="connsiteY45" fmla="*/ 262866 h 660499"/>
              <a:gd name="connsiteX46" fmla="*/ 11601717 w 12192000"/>
              <a:gd name="connsiteY46" fmla="*/ 276240 h 660499"/>
              <a:gd name="connsiteX47" fmla="*/ 11608977 w 12192000"/>
              <a:gd name="connsiteY47" fmla="*/ 262866 h 660499"/>
              <a:gd name="connsiteX48" fmla="*/ 12103367 w 12192000"/>
              <a:gd name="connsiteY48" fmla="*/ 0 h 660499"/>
              <a:gd name="connsiteX49" fmla="*/ 12179303 w 12192000"/>
              <a:gd name="connsiteY49" fmla="*/ 4790 h 660499"/>
              <a:gd name="connsiteX50" fmla="*/ 12192000 w 12192000"/>
              <a:gd name="connsiteY50" fmla="*/ 7220 h 660499"/>
              <a:gd name="connsiteX51" fmla="*/ 12192000 w 12192000"/>
              <a:gd name="connsiteY51" fmla="*/ 660499 h 660499"/>
              <a:gd name="connsiteX52" fmla="*/ 0 w 12192000"/>
              <a:gd name="connsiteY52" fmla="*/ 660499 h 660499"/>
              <a:gd name="connsiteX53" fmla="*/ 0 w 12192000"/>
              <a:gd name="connsiteY53" fmla="*/ 14253 h 660499"/>
              <a:gd name="connsiteX54" fmla="*/ 49456 w 12192000"/>
              <a:gd name="connsiteY54" fmla="*/ 4790 h 660499"/>
              <a:gd name="connsiteX55" fmla="*/ 125391 w 12192000"/>
              <a:gd name="connsiteY55" fmla="*/ 0 h 66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000" h="660499">
                <a:moveTo>
                  <a:pt x="125391" y="0"/>
                </a:moveTo>
                <a:cubicBezTo>
                  <a:pt x="331191" y="0"/>
                  <a:pt x="512638" y="104272"/>
                  <a:pt x="619782" y="262866"/>
                </a:cubicBezTo>
                <a:lnTo>
                  <a:pt x="627041" y="276240"/>
                </a:lnTo>
                <a:lnTo>
                  <a:pt x="634300" y="262866"/>
                </a:lnTo>
                <a:cubicBezTo>
                  <a:pt x="741445" y="104272"/>
                  <a:pt x="922891" y="0"/>
                  <a:pt x="1128691" y="0"/>
                </a:cubicBezTo>
                <a:cubicBezTo>
                  <a:pt x="1334491" y="0"/>
                  <a:pt x="1515938" y="104272"/>
                  <a:pt x="1623082" y="262866"/>
                </a:cubicBezTo>
                <a:lnTo>
                  <a:pt x="1630341" y="276240"/>
                </a:lnTo>
                <a:lnTo>
                  <a:pt x="1637601" y="262866"/>
                </a:lnTo>
                <a:cubicBezTo>
                  <a:pt x="1744745" y="104272"/>
                  <a:pt x="1926191" y="0"/>
                  <a:pt x="2131992" y="0"/>
                </a:cubicBezTo>
                <a:cubicBezTo>
                  <a:pt x="2337791" y="0"/>
                  <a:pt x="2519239" y="104272"/>
                  <a:pt x="2626382" y="262866"/>
                </a:cubicBezTo>
                <a:lnTo>
                  <a:pt x="2633641" y="276240"/>
                </a:lnTo>
                <a:lnTo>
                  <a:pt x="2640901" y="262866"/>
                </a:lnTo>
                <a:cubicBezTo>
                  <a:pt x="2748046" y="104272"/>
                  <a:pt x="2929491" y="0"/>
                  <a:pt x="3135291" y="0"/>
                </a:cubicBezTo>
                <a:cubicBezTo>
                  <a:pt x="3341091" y="0"/>
                  <a:pt x="3522538" y="104272"/>
                  <a:pt x="3629682" y="262866"/>
                </a:cubicBezTo>
                <a:lnTo>
                  <a:pt x="3636942" y="276240"/>
                </a:lnTo>
                <a:lnTo>
                  <a:pt x="3644202" y="262866"/>
                </a:lnTo>
                <a:cubicBezTo>
                  <a:pt x="3751345" y="104272"/>
                  <a:pt x="3932791" y="0"/>
                  <a:pt x="4138591" y="0"/>
                </a:cubicBezTo>
                <a:cubicBezTo>
                  <a:pt x="4344392" y="0"/>
                  <a:pt x="4525839" y="104272"/>
                  <a:pt x="4632982" y="262866"/>
                </a:cubicBezTo>
                <a:lnTo>
                  <a:pt x="4640242" y="276240"/>
                </a:lnTo>
                <a:lnTo>
                  <a:pt x="4647501" y="262866"/>
                </a:lnTo>
                <a:cubicBezTo>
                  <a:pt x="4754646" y="104272"/>
                  <a:pt x="4936091" y="0"/>
                  <a:pt x="5141891" y="0"/>
                </a:cubicBezTo>
                <a:cubicBezTo>
                  <a:pt x="5347691" y="0"/>
                  <a:pt x="5529138" y="104272"/>
                  <a:pt x="5636283" y="262866"/>
                </a:cubicBezTo>
                <a:lnTo>
                  <a:pt x="5643542" y="276240"/>
                </a:lnTo>
                <a:lnTo>
                  <a:pt x="5650800" y="262866"/>
                </a:lnTo>
                <a:cubicBezTo>
                  <a:pt x="5757945" y="104272"/>
                  <a:pt x="5939392" y="0"/>
                  <a:pt x="6145192" y="0"/>
                </a:cubicBezTo>
                <a:cubicBezTo>
                  <a:pt x="6309831" y="0"/>
                  <a:pt x="6458886" y="66734"/>
                  <a:pt x="6566780" y="174628"/>
                </a:cubicBezTo>
                <a:lnTo>
                  <a:pt x="6616030" y="234320"/>
                </a:lnTo>
                <a:lnTo>
                  <a:pt x="6665281" y="174628"/>
                </a:lnTo>
                <a:cubicBezTo>
                  <a:pt x="6773174" y="66734"/>
                  <a:pt x="6922228" y="0"/>
                  <a:pt x="7086868" y="0"/>
                </a:cubicBezTo>
                <a:cubicBezTo>
                  <a:pt x="7292668" y="0"/>
                  <a:pt x="7474115" y="104272"/>
                  <a:pt x="7581259" y="262866"/>
                </a:cubicBezTo>
                <a:lnTo>
                  <a:pt x="7588518" y="276240"/>
                </a:lnTo>
                <a:lnTo>
                  <a:pt x="7595777" y="262866"/>
                </a:lnTo>
                <a:cubicBezTo>
                  <a:pt x="7702922" y="104272"/>
                  <a:pt x="7884368" y="0"/>
                  <a:pt x="8090168" y="0"/>
                </a:cubicBezTo>
                <a:cubicBezTo>
                  <a:pt x="8295968" y="0"/>
                  <a:pt x="8477414" y="104272"/>
                  <a:pt x="8584559" y="262866"/>
                </a:cubicBezTo>
                <a:lnTo>
                  <a:pt x="8591818" y="276240"/>
                </a:lnTo>
                <a:lnTo>
                  <a:pt x="8599077" y="262866"/>
                </a:lnTo>
                <a:cubicBezTo>
                  <a:pt x="8706221" y="104272"/>
                  <a:pt x="8887668" y="0"/>
                  <a:pt x="9093467" y="0"/>
                </a:cubicBezTo>
                <a:cubicBezTo>
                  <a:pt x="9299268" y="0"/>
                  <a:pt x="9480714" y="104272"/>
                  <a:pt x="9587858" y="262866"/>
                </a:cubicBezTo>
                <a:lnTo>
                  <a:pt x="9595118" y="276240"/>
                </a:lnTo>
                <a:lnTo>
                  <a:pt x="9602377" y="262866"/>
                </a:lnTo>
                <a:cubicBezTo>
                  <a:pt x="9709521" y="104272"/>
                  <a:pt x="9890967" y="0"/>
                  <a:pt x="10096767" y="0"/>
                </a:cubicBezTo>
                <a:cubicBezTo>
                  <a:pt x="10302567" y="0"/>
                  <a:pt x="10484014" y="104272"/>
                  <a:pt x="10591158" y="262866"/>
                </a:cubicBezTo>
                <a:lnTo>
                  <a:pt x="10598417" y="276240"/>
                </a:lnTo>
                <a:lnTo>
                  <a:pt x="10605676" y="262866"/>
                </a:lnTo>
                <a:cubicBezTo>
                  <a:pt x="10712821" y="104272"/>
                  <a:pt x="10894267" y="0"/>
                  <a:pt x="11100067" y="0"/>
                </a:cubicBezTo>
                <a:cubicBezTo>
                  <a:pt x="11305867" y="0"/>
                  <a:pt x="11487314" y="104272"/>
                  <a:pt x="11594458" y="262866"/>
                </a:cubicBezTo>
                <a:lnTo>
                  <a:pt x="11601717" y="276240"/>
                </a:lnTo>
                <a:lnTo>
                  <a:pt x="11608977" y="262866"/>
                </a:lnTo>
                <a:cubicBezTo>
                  <a:pt x="11716121" y="104272"/>
                  <a:pt x="11897567" y="0"/>
                  <a:pt x="12103367" y="0"/>
                </a:cubicBezTo>
                <a:cubicBezTo>
                  <a:pt x="12129092" y="0"/>
                  <a:pt x="12154436" y="1630"/>
                  <a:pt x="12179303" y="4790"/>
                </a:cubicBezTo>
                <a:lnTo>
                  <a:pt x="12192000" y="7220"/>
                </a:lnTo>
                <a:lnTo>
                  <a:pt x="12192000" y="660499"/>
                </a:lnTo>
                <a:lnTo>
                  <a:pt x="0" y="660499"/>
                </a:lnTo>
                <a:lnTo>
                  <a:pt x="0" y="14253"/>
                </a:lnTo>
                <a:lnTo>
                  <a:pt x="49456" y="4790"/>
                </a:lnTo>
                <a:cubicBezTo>
                  <a:pt x="74322" y="1630"/>
                  <a:pt x="99666" y="0"/>
                  <a:pt x="125391" y="0"/>
                </a:cubicBezTo>
                <a:close/>
              </a:path>
            </a:pathLst>
          </a:custGeom>
          <a:solidFill>
            <a:srgbClr val="354DA1">
              <a:alpha val="33000"/>
            </a:srgbClr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63DF807-A208-29D4-2E10-39789AC8804F}"/>
              </a:ext>
            </a:extLst>
          </p:cNvPr>
          <p:cNvSpPr/>
          <p:nvPr/>
        </p:nvSpPr>
        <p:spPr>
          <a:xfrm>
            <a:off x="0" y="6464490"/>
            <a:ext cx="12192000" cy="393511"/>
          </a:xfrm>
          <a:custGeom>
            <a:avLst/>
            <a:gdLst>
              <a:gd name="connsiteX0" fmla="*/ 608662 w 12192000"/>
              <a:gd name="connsiteY0" fmla="*/ 0 h 393511"/>
              <a:gd name="connsiteX1" fmla="*/ 1103053 w 12192000"/>
              <a:gd name="connsiteY1" fmla="*/ 262866 h 393511"/>
              <a:gd name="connsiteX2" fmla="*/ 1110312 w 12192000"/>
              <a:gd name="connsiteY2" fmla="*/ 276240 h 393511"/>
              <a:gd name="connsiteX3" fmla="*/ 1117573 w 12192000"/>
              <a:gd name="connsiteY3" fmla="*/ 262866 h 393511"/>
              <a:gd name="connsiteX4" fmla="*/ 1611962 w 12192000"/>
              <a:gd name="connsiteY4" fmla="*/ 0 h 393511"/>
              <a:gd name="connsiteX5" fmla="*/ 2106353 w 12192000"/>
              <a:gd name="connsiteY5" fmla="*/ 262866 h 393511"/>
              <a:gd name="connsiteX6" fmla="*/ 2113612 w 12192000"/>
              <a:gd name="connsiteY6" fmla="*/ 276240 h 393511"/>
              <a:gd name="connsiteX7" fmla="*/ 2120872 w 12192000"/>
              <a:gd name="connsiteY7" fmla="*/ 262866 h 393511"/>
              <a:gd name="connsiteX8" fmla="*/ 2615262 w 12192000"/>
              <a:gd name="connsiteY8" fmla="*/ 0 h 393511"/>
              <a:gd name="connsiteX9" fmla="*/ 3109653 w 12192000"/>
              <a:gd name="connsiteY9" fmla="*/ 262866 h 393511"/>
              <a:gd name="connsiteX10" fmla="*/ 3116913 w 12192000"/>
              <a:gd name="connsiteY10" fmla="*/ 276240 h 393511"/>
              <a:gd name="connsiteX11" fmla="*/ 3124173 w 12192000"/>
              <a:gd name="connsiteY11" fmla="*/ 262866 h 393511"/>
              <a:gd name="connsiteX12" fmla="*/ 3618562 w 12192000"/>
              <a:gd name="connsiteY12" fmla="*/ 0 h 393511"/>
              <a:gd name="connsiteX13" fmla="*/ 4112953 w 12192000"/>
              <a:gd name="connsiteY13" fmla="*/ 262866 h 393511"/>
              <a:gd name="connsiteX14" fmla="*/ 4120212 w 12192000"/>
              <a:gd name="connsiteY14" fmla="*/ 276240 h 393511"/>
              <a:gd name="connsiteX15" fmla="*/ 4127471 w 12192000"/>
              <a:gd name="connsiteY15" fmla="*/ 262866 h 393511"/>
              <a:gd name="connsiteX16" fmla="*/ 4621862 w 12192000"/>
              <a:gd name="connsiteY16" fmla="*/ 0 h 393511"/>
              <a:gd name="connsiteX17" fmla="*/ 5116254 w 12192000"/>
              <a:gd name="connsiteY17" fmla="*/ 262866 h 393511"/>
              <a:gd name="connsiteX18" fmla="*/ 5123513 w 12192000"/>
              <a:gd name="connsiteY18" fmla="*/ 276240 h 393511"/>
              <a:gd name="connsiteX19" fmla="*/ 5130771 w 12192000"/>
              <a:gd name="connsiteY19" fmla="*/ 262866 h 393511"/>
              <a:gd name="connsiteX20" fmla="*/ 5625163 w 12192000"/>
              <a:gd name="connsiteY20" fmla="*/ 0 h 393511"/>
              <a:gd name="connsiteX21" fmla="*/ 6046751 w 12192000"/>
              <a:gd name="connsiteY21" fmla="*/ 174628 h 393511"/>
              <a:gd name="connsiteX22" fmla="*/ 6096001 w 12192000"/>
              <a:gd name="connsiteY22" fmla="*/ 234320 h 393511"/>
              <a:gd name="connsiteX23" fmla="*/ 6145252 w 12192000"/>
              <a:gd name="connsiteY23" fmla="*/ 174628 h 393511"/>
              <a:gd name="connsiteX24" fmla="*/ 6566839 w 12192000"/>
              <a:gd name="connsiteY24" fmla="*/ 0 h 393511"/>
              <a:gd name="connsiteX25" fmla="*/ 7061230 w 12192000"/>
              <a:gd name="connsiteY25" fmla="*/ 262866 h 393511"/>
              <a:gd name="connsiteX26" fmla="*/ 7068489 w 12192000"/>
              <a:gd name="connsiteY26" fmla="*/ 276240 h 393511"/>
              <a:gd name="connsiteX27" fmla="*/ 7075748 w 12192000"/>
              <a:gd name="connsiteY27" fmla="*/ 262866 h 393511"/>
              <a:gd name="connsiteX28" fmla="*/ 7570139 w 12192000"/>
              <a:gd name="connsiteY28" fmla="*/ 0 h 393511"/>
              <a:gd name="connsiteX29" fmla="*/ 8064530 w 12192000"/>
              <a:gd name="connsiteY29" fmla="*/ 262866 h 393511"/>
              <a:gd name="connsiteX30" fmla="*/ 8071789 w 12192000"/>
              <a:gd name="connsiteY30" fmla="*/ 276240 h 393511"/>
              <a:gd name="connsiteX31" fmla="*/ 8079048 w 12192000"/>
              <a:gd name="connsiteY31" fmla="*/ 262866 h 393511"/>
              <a:gd name="connsiteX32" fmla="*/ 8573438 w 12192000"/>
              <a:gd name="connsiteY32" fmla="*/ 0 h 393511"/>
              <a:gd name="connsiteX33" fmla="*/ 9067829 w 12192000"/>
              <a:gd name="connsiteY33" fmla="*/ 262866 h 393511"/>
              <a:gd name="connsiteX34" fmla="*/ 9075089 w 12192000"/>
              <a:gd name="connsiteY34" fmla="*/ 276240 h 393511"/>
              <a:gd name="connsiteX35" fmla="*/ 9082348 w 12192000"/>
              <a:gd name="connsiteY35" fmla="*/ 262866 h 393511"/>
              <a:gd name="connsiteX36" fmla="*/ 9576738 w 12192000"/>
              <a:gd name="connsiteY36" fmla="*/ 0 h 393511"/>
              <a:gd name="connsiteX37" fmla="*/ 10071129 w 12192000"/>
              <a:gd name="connsiteY37" fmla="*/ 262866 h 393511"/>
              <a:gd name="connsiteX38" fmla="*/ 10078388 w 12192000"/>
              <a:gd name="connsiteY38" fmla="*/ 276240 h 393511"/>
              <a:gd name="connsiteX39" fmla="*/ 10085647 w 12192000"/>
              <a:gd name="connsiteY39" fmla="*/ 262866 h 393511"/>
              <a:gd name="connsiteX40" fmla="*/ 10580038 w 12192000"/>
              <a:gd name="connsiteY40" fmla="*/ 0 h 393511"/>
              <a:gd name="connsiteX41" fmla="*/ 11074429 w 12192000"/>
              <a:gd name="connsiteY41" fmla="*/ 262866 h 393511"/>
              <a:gd name="connsiteX42" fmla="*/ 11081688 w 12192000"/>
              <a:gd name="connsiteY42" fmla="*/ 276240 h 393511"/>
              <a:gd name="connsiteX43" fmla="*/ 11088948 w 12192000"/>
              <a:gd name="connsiteY43" fmla="*/ 262866 h 393511"/>
              <a:gd name="connsiteX44" fmla="*/ 11583338 w 12192000"/>
              <a:gd name="connsiteY44" fmla="*/ 0 h 393511"/>
              <a:gd name="connsiteX45" fmla="*/ 12077729 w 12192000"/>
              <a:gd name="connsiteY45" fmla="*/ 262866 h 393511"/>
              <a:gd name="connsiteX46" fmla="*/ 12084988 w 12192000"/>
              <a:gd name="connsiteY46" fmla="*/ 276240 h 393511"/>
              <a:gd name="connsiteX47" fmla="*/ 12092248 w 12192000"/>
              <a:gd name="connsiteY47" fmla="*/ 262866 h 393511"/>
              <a:gd name="connsiteX48" fmla="*/ 12185757 w 12192000"/>
              <a:gd name="connsiteY48" fmla="*/ 154887 h 393511"/>
              <a:gd name="connsiteX49" fmla="*/ 12192000 w 12192000"/>
              <a:gd name="connsiteY49" fmla="*/ 150450 h 393511"/>
              <a:gd name="connsiteX50" fmla="*/ 12192000 w 12192000"/>
              <a:gd name="connsiteY50" fmla="*/ 393511 h 393511"/>
              <a:gd name="connsiteX51" fmla="*/ 0 w 12192000"/>
              <a:gd name="connsiteY51" fmla="*/ 393511 h 393511"/>
              <a:gd name="connsiteX52" fmla="*/ 0 w 12192000"/>
              <a:gd name="connsiteY52" fmla="*/ 150449 h 393511"/>
              <a:gd name="connsiteX53" fmla="*/ 6244 w 12192000"/>
              <a:gd name="connsiteY53" fmla="*/ 154887 h 393511"/>
              <a:gd name="connsiteX54" fmla="*/ 99753 w 12192000"/>
              <a:gd name="connsiteY54" fmla="*/ 262866 h 393511"/>
              <a:gd name="connsiteX55" fmla="*/ 107012 w 12192000"/>
              <a:gd name="connsiteY55" fmla="*/ 276240 h 393511"/>
              <a:gd name="connsiteX56" fmla="*/ 114271 w 12192000"/>
              <a:gd name="connsiteY56" fmla="*/ 262866 h 393511"/>
              <a:gd name="connsiteX57" fmla="*/ 608662 w 12192000"/>
              <a:gd name="connsiteY57" fmla="*/ 0 h 393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192000" h="393511">
                <a:moveTo>
                  <a:pt x="608662" y="0"/>
                </a:moveTo>
                <a:cubicBezTo>
                  <a:pt x="814462" y="0"/>
                  <a:pt x="995909" y="104272"/>
                  <a:pt x="1103053" y="262866"/>
                </a:cubicBezTo>
                <a:lnTo>
                  <a:pt x="1110312" y="276240"/>
                </a:lnTo>
                <a:lnTo>
                  <a:pt x="1117573" y="262866"/>
                </a:lnTo>
                <a:cubicBezTo>
                  <a:pt x="1224716" y="104272"/>
                  <a:pt x="1406162" y="0"/>
                  <a:pt x="1611962" y="0"/>
                </a:cubicBezTo>
                <a:cubicBezTo>
                  <a:pt x="1817762" y="0"/>
                  <a:pt x="1999209" y="104272"/>
                  <a:pt x="2106353" y="262866"/>
                </a:cubicBezTo>
                <a:lnTo>
                  <a:pt x="2113612" y="276240"/>
                </a:lnTo>
                <a:lnTo>
                  <a:pt x="2120872" y="262866"/>
                </a:lnTo>
                <a:cubicBezTo>
                  <a:pt x="2228017" y="104272"/>
                  <a:pt x="2409462" y="0"/>
                  <a:pt x="2615262" y="0"/>
                </a:cubicBezTo>
                <a:cubicBezTo>
                  <a:pt x="2821062" y="0"/>
                  <a:pt x="3002509" y="104272"/>
                  <a:pt x="3109653" y="262866"/>
                </a:cubicBezTo>
                <a:lnTo>
                  <a:pt x="3116913" y="276240"/>
                </a:lnTo>
                <a:lnTo>
                  <a:pt x="3124173" y="262866"/>
                </a:lnTo>
                <a:cubicBezTo>
                  <a:pt x="3231316" y="104272"/>
                  <a:pt x="3412762" y="0"/>
                  <a:pt x="3618562" y="0"/>
                </a:cubicBezTo>
                <a:cubicBezTo>
                  <a:pt x="3824362" y="0"/>
                  <a:pt x="4005809" y="104272"/>
                  <a:pt x="4112953" y="262866"/>
                </a:cubicBezTo>
                <a:lnTo>
                  <a:pt x="4120212" y="276240"/>
                </a:lnTo>
                <a:lnTo>
                  <a:pt x="4127471" y="262866"/>
                </a:lnTo>
                <a:cubicBezTo>
                  <a:pt x="4234617" y="104272"/>
                  <a:pt x="4416062" y="0"/>
                  <a:pt x="4621862" y="0"/>
                </a:cubicBezTo>
                <a:cubicBezTo>
                  <a:pt x="4827662" y="0"/>
                  <a:pt x="5009109" y="104272"/>
                  <a:pt x="5116254" y="262866"/>
                </a:cubicBezTo>
                <a:lnTo>
                  <a:pt x="5123513" y="276240"/>
                </a:lnTo>
                <a:lnTo>
                  <a:pt x="5130771" y="262866"/>
                </a:lnTo>
                <a:cubicBezTo>
                  <a:pt x="5237916" y="104272"/>
                  <a:pt x="5419363" y="0"/>
                  <a:pt x="5625163" y="0"/>
                </a:cubicBezTo>
                <a:cubicBezTo>
                  <a:pt x="5789802" y="0"/>
                  <a:pt x="5938857" y="66734"/>
                  <a:pt x="6046751" y="174628"/>
                </a:cubicBezTo>
                <a:lnTo>
                  <a:pt x="6096001" y="234320"/>
                </a:lnTo>
                <a:lnTo>
                  <a:pt x="6145252" y="174628"/>
                </a:lnTo>
                <a:cubicBezTo>
                  <a:pt x="6253145" y="66734"/>
                  <a:pt x="6402199" y="0"/>
                  <a:pt x="6566839" y="0"/>
                </a:cubicBezTo>
                <a:cubicBezTo>
                  <a:pt x="6772639" y="0"/>
                  <a:pt x="6954086" y="104272"/>
                  <a:pt x="7061230" y="262866"/>
                </a:cubicBezTo>
                <a:lnTo>
                  <a:pt x="7068489" y="276240"/>
                </a:lnTo>
                <a:lnTo>
                  <a:pt x="7075748" y="262866"/>
                </a:lnTo>
                <a:cubicBezTo>
                  <a:pt x="7182893" y="104272"/>
                  <a:pt x="7364339" y="0"/>
                  <a:pt x="7570139" y="0"/>
                </a:cubicBezTo>
                <a:cubicBezTo>
                  <a:pt x="7775939" y="0"/>
                  <a:pt x="7957385" y="104272"/>
                  <a:pt x="8064530" y="262866"/>
                </a:cubicBezTo>
                <a:lnTo>
                  <a:pt x="8071789" y="276240"/>
                </a:lnTo>
                <a:lnTo>
                  <a:pt x="8079048" y="262866"/>
                </a:lnTo>
                <a:cubicBezTo>
                  <a:pt x="8186192" y="104272"/>
                  <a:pt x="8367639" y="0"/>
                  <a:pt x="8573438" y="0"/>
                </a:cubicBezTo>
                <a:cubicBezTo>
                  <a:pt x="8779239" y="0"/>
                  <a:pt x="8960685" y="104272"/>
                  <a:pt x="9067829" y="262866"/>
                </a:cubicBezTo>
                <a:lnTo>
                  <a:pt x="9075089" y="276240"/>
                </a:lnTo>
                <a:lnTo>
                  <a:pt x="9082348" y="262866"/>
                </a:lnTo>
                <a:cubicBezTo>
                  <a:pt x="9189492" y="104272"/>
                  <a:pt x="9370938" y="0"/>
                  <a:pt x="9576738" y="0"/>
                </a:cubicBezTo>
                <a:cubicBezTo>
                  <a:pt x="9782538" y="0"/>
                  <a:pt x="9963985" y="104272"/>
                  <a:pt x="10071129" y="262866"/>
                </a:cubicBezTo>
                <a:lnTo>
                  <a:pt x="10078388" y="276240"/>
                </a:lnTo>
                <a:lnTo>
                  <a:pt x="10085647" y="262866"/>
                </a:lnTo>
                <a:cubicBezTo>
                  <a:pt x="10192792" y="104272"/>
                  <a:pt x="10374238" y="0"/>
                  <a:pt x="10580038" y="0"/>
                </a:cubicBezTo>
                <a:cubicBezTo>
                  <a:pt x="10785838" y="0"/>
                  <a:pt x="10967285" y="104272"/>
                  <a:pt x="11074429" y="262866"/>
                </a:cubicBezTo>
                <a:lnTo>
                  <a:pt x="11081688" y="276240"/>
                </a:lnTo>
                <a:lnTo>
                  <a:pt x="11088948" y="262866"/>
                </a:lnTo>
                <a:cubicBezTo>
                  <a:pt x="11196092" y="104272"/>
                  <a:pt x="11377538" y="0"/>
                  <a:pt x="11583338" y="0"/>
                </a:cubicBezTo>
                <a:cubicBezTo>
                  <a:pt x="11789138" y="0"/>
                  <a:pt x="11970585" y="104272"/>
                  <a:pt x="12077729" y="262866"/>
                </a:cubicBezTo>
                <a:lnTo>
                  <a:pt x="12084988" y="276240"/>
                </a:lnTo>
                <a:lnTo>
                  <a:pt x="12092248" y="262866"/>
                </a:lnTo>
                <a:cubicBezTo>
                  <a:pt x="12119034" y="223218"/>
                  <a:pt x="12150464" y="186964"/>
                  <a:pt x="12185757" y="154887"/>
                </a:cubicBezTo>
                <a:lnTo>
                  <a:pt x="12192000" y="150450"/>
                </a:lnTo>
                <a:lnTo>
                  <a:pt x="12192000" y="393511"/>
                </a:lnTo>
                <a:lnTo>
                  <a:pt x="0" y="393511"/>
                </a:lnTo>
                <a:lnTo>
                  <a:pt x="0" y="150449"/>
                </a:lnTo>
                <a:lnTo>
                  <a:pt x="6244" y="154887"/>
                </a:lnTo>
                <a:cubicBezTo>
                  <a:pt x="41537" y="186964"/>
                  <a:pt x="72967" y="223218"/>
                  <a:pt x="99753" y="262866"/>
                </a:cubicBezTo>
                <a:lnTo>
                  <a:pt x="107012" y="276240"/>
                </a:lnTo>
                <a:lnTo>
                  <a:pt x="114271" y="262866"/>
                </a:lnTo>
                <a:cubicBezTo>
                  <a:pt x="221416" y="104272"/>
                  <a:pt x="402862" y="0"/>
                  <a:pt x="608662" y="0"/>
                </a:cubicBezTo>
                <a:close/>
              </a:path>
            </a:pathLst>
          </a:custGeom>
          <a:solidFill>
            <a:srgbClr val="354DA1"/>
          </a:solidFill>
          <a:ln w="63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8C49A1E-6E0D-C2F8-CE3B-AF40F26ED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959" y="5962170"/>
            <a:ext cx="6902081" cy="117900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3BE56C-3D8E-D2EA-F043-12EF2E5D9EF6}"/>
              </a:ext>
            </a:extLst>
          </p:cNvPr>
          <p:cNvSpPr txBox="1"/>
          <p:nvPr/>
        </p:nvSpPr>
        <p:spPr>
          <a:xfrm>
            <a:off x="3820472" y="2230681"/>
            <a:ext cx="19565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AB2291-B6D9-92E6-4245-6D6B0C2D078F}"/>
              </a:ext>
            </a:extLst>
          </p:cNvPr>
          <p:cNvSpPr txBox="1"/>
          <p:nvPr/>
        </p:nvSpPr>
        <p:spPr>
          <a:xfrm>
            <a:off x="6376270" y="2230681"/>
            <a:ext cx="195650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谢</a:t>
            </a:r>
          </a:p>
        </p:txBody>
      </p:sp>
    </p:spTree>
    <p:extLst>
      <p:ext uri="{BB962C8B-B14F-4D97-AF65-F5344CB8AC3E}">
        <p14:creationId xmlns:p14="http://schemas.microsoft.com/office/powerpoint/2010/main" val="169621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15A9F-822B-24C6-E692-5E88B2E16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5FBCB976-20D2-EB06-4487-842A763CA3D4}"/>
              </a:ext>
            </a:extLst>
          </p:cNvPr>
          <p:cNvSpPr txBox="1"/>
          <p:nvPr/>
        </p:nvSpPr>
        <p:spPr>
          <a:xfrm>
            <a:off x="2025680" y="1191120"/>
            <a:ext cx="491702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rgbClr val="DC0902"/>
                </a:solidFill>
                <a:latin typeface="创客贴班马字类" pitchFamily="2" charset="-122"/>
                <a:ea typeface="创客贴班马字类" pitchFamily="2" charset="-122"/>
              </a:rPr>
              <a:t>01</a:t>
            </a:r>
            <a:endParaRPr lang="zh-CN" altLang="en-US" sz="23900" dirty="0">
              <a:solidFill>
                <a:srgbClr val="DC0902"/>
              </a:solidFill>
              <a:latin typeface="创客贴班马字类" pitchFamily="2" charset="-122"/>
              <a:ea typeface="创客贴班马字类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4A4C5A-61E9-EFC7-D2D1-99DAF19FC9EE}"/>
              </a:ext>
            </a:extLst>
          </p:cNvPr>
          <p:cNvGrpSpPr/>
          <p:nvPr/>
        </p:nvGrpSpPr>
        <p:grpSpPr>
          <a:xfrm>
            <a:off x="5763843" y="2240519"/>
            <a:ext cx="3634566" cy="729606"/>
            <a:chOff x="2178814" y="2240222"/>
            <a:chExt cx="3634566" cy="7296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14324E6-BC5F-7294-C25D-D65CACB45414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BBDD3AF-B6FC-DBB4-F27D-812DFC0D6A69}"/>
                </a:ext>
              </a:extLst>
            </p:cNvPr>
            <p:cNvSpPr txBox="1"/>
            <p:nvPr/>
          </p:nvSpPr>
          <p:spPr>
            <a:xfrm>
              <a:off x="2918951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EBF747D-ACA1-7ACE-E8C6-5F952B2E65BE}"/>
              </a:ext>
            </a:extLst>
          </p:cNvPr>
          <p:cNvSpPr txBox="1"/>
          <p:nvPr/>
        </p:nvSpPr>
        <p:spPr>
          <a:xfrm>
            <a:off x="5749329" y="3157114"/>
            <a:ext cx="52253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488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486D1-67DD-F024-3648-64883F97B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 8">
            <a:extLst>
              <a:ext uri="{FF2B5EF4-FFF2-40B4-BE49-F238E27FC236}">
                <a16:creationId xmlns:a16="http://schemas.microsoft.com/office/drawing/2014/main" id="{7F099CB6-A553-AC43-B633-BF89CCEB595F}"/>
              </a:ext>
            </a:extLst>
          </p:cNvPr>
          <p:cNvSpPr/>
          <p:nvPr/>
        </p:nvSpPr>
        <p:spPr>
          <a:xfrm>
            <a:off x="3819525" y="1236139"/>
            <a:ext cx="4552950" cy="4385722"/>
          </a:xfrm>
          <a:custGeom>
            <a:avLst/>
            <a:gdLst>
              <a:gd name="connsiteX0" fmla="*/ 3104236 w 7119498"/>
              <a:gd name="connsiteY0" fmla="*/ 6588067 h 6857999"/>
              <a:gd name="connsiteX1" fmla="*/ 3146413 w 7119498"/>
              <a:gd name="connsiteY1" fmla="*/ 6621808 h 6857999"/>
              <a:gd name="connsiteX2" fmla="*/ 3256074 w 7119498"/>
              <a:gd name="connsiteY2" fmla="*/ 6571196 h 6857999"/>
              <a:gd name="connsiteX3" fmla="*/ 3154849 w 7119498"/>
              <a:gd name="connsiteY3" fmla="*/ 6663985 h 6857999"/>
              <a:gd name="connsiteX4" fmla="*/ 3045188 w 7119498"/>
              <a:gd name="connsiteY4" fmla="*/ 6596502 h 6857999"/>
              <a:gd name="connsiteX5" fmla="*/ 3078930 w 7119498"/>
              <a:gd name="connsiteY5" fmla="*/ 6554325 h 6857999"/>
              <a:gd name="connsiteX6" fmla="*/ 3104236 w 7119498"/>
              <a:gd name="connsiteY6" fmla="*/ 6588067 h 6857999"/>
              <a:gd name="connsiteX7" fmla="*/ 4032133 w 7119498"/>
              <a:gd name="connsiteY7" fmla="*/ 6588067 h 6857999"/>
              <a:gd name="connsiteX8" fmla="*/ 3947779 w 7119498"/>
              <a:gd name="connsiteY8" fmla="*/ 6655550 h 6857999"/>
              <a:gd name="connsiteX9" fmla="*/ 3838118 w 7119498"/>
              <a:gd name="connsiteY9" fmla="*/ 6604938 h 6857999"/>
              <a:gd name="connsiteX10" fmla="*/ 3838118 w 7119498"/>
              <a:gd name="connsiteY10" fmla="*/ 6571196 h 6857999"/>
              <a:gd name="connsiteX11" fmla="*/ 3939343 w 7119498"/>
              <a:gd name="connsiteY11" fmla="*/ 6613373 h 6857999"/>
              <a:gd name="connsiteX12" fmla="*/ 3989956 w 7119498"/>
              <a:gd name="connsiteY12" fmla="*/ 6545890 h 6857999"/>
              <a:gd name="connsiteX13" fmla="*/ 4032133 w 7119498"/>
              <a:gd name="connsiteY13" fmla="*/ 6588067 h 6857999"/>
              <a:gd name="connsiteX14" fmla="*/ 4943159 w 7119498"/>
              <a:gd name="connsiteY14" fmla="*/ 6520583 h 6857999"/>
              <a:gd name="connsiteX15" fmla="*/ 4960030 w 7119498"/>
              <a:gd name="connsiteY15" fmla="*/ 6537454 h 6857999"/>
              <a:gd name="connsiteX16" fmla="*/ 4850369 w 7119498"/>
              <a:gd name="connsiteY16" fmla="*/ 6604938 h 6857999"/>
              <a:gd name="connsiteX17" fmla="*/ 4808192 w 7119498"/>
              <a:gd name="connsiteY17" fmla="*/ 6604938 h 6857999"/>
              <a:gd name="connsiteX18" fmla="*/ 4909417 w 7119498"/>
              <a:gd name="connsiteY18" fmla="*/ 6520583 h 6857999"/>
              <a:gd name="connsiteX19" fmla="*/ 4943159 w 7119498"/>
              <a:gd name="connsiteY19" fmla="*/ 6520583 h 6857999"/>
              <a:gd name="connsiteX20" fmla="*/ 2226952 w 7119498"/>
              <a:gd name="connsiteY20" fmla="*/ 6571196 h 6857999"/>
              <a:gd name="connsiteX21" fmla="*/ 2235388 w 7119498"/>
              <a:gd name="connsiteY21" fmla="*/ 6588067 h 6857999"/>
              <a:gd name="connsiteX22" fmla="*/ 2193210 w 7119498"/>
              <a:gd name="connsiteY22" fmla="*/ 6596502 h 6857999"/>
              <a:gd name="connsiteX23" fmla="*/ 2091985 w 7119498"/>
              <a:gd name="connsiteY23" fmla="*/ 6537454 h 6857999"/>
              <a:gd name="connsiteX24" fmla="*/ 2117292 w 7119498"/>
              <a:gd name="connsiteY24" fmla="*/ 6520583 h 6857999"/>
              <a:gd name="connsiteX25" fmla="*/ 2226952 w 7119498"/>
              <a:gd name="connsiteY25" fmla="*/ 6571196 h 6857999"/>
              <a:gd name="connsiteX26" fmla="*/ 3905602 w 7119498"/>
              <a:gd name="connsiteY26" fmla="*/ 6520583 h 6857999"/>
              <a:gd name="connsiteX27" fmla="*/ 3854989 w 7119498"/>
              <a:gd name="connsiteY27" fmla="*/ 6529019 h 6857999"/>
              <a:gd name="connsiteX28" fmla="*/ 3804376 w 7119498"/>
              <a:gd name="connsiteY28" fmla="*/ 6495277 h 6857999"/>
              <a:gd name="connsiteX29" fmla="*/ 3821247 w 7119498"/>
              <a:gd name="connsiteY29" fmla="*/ 6503712 h 6857999"/>
              <a:gd name="connsiteX30" fmla="*/ 3897166 w 7119498"/>
              <a:gd name="connsiteY30" fmla="*/ 6486842 h 6857999"/>
              <a:gd name="connsiteX31" fmla="*/ 3905602 w 7119498"/>
              <a:gd name="connsiteY31" fmla="*/ 6520583 h 6857999"/>
              <a:gd name="connsiteX32" fmla="*/ 4841934 w 7119498"/>
              <a:gd name="connsiteY32" fmla="*/ 6520583 h 6857999"/>
              <a:gd name="connsiteX33" fmla="*/ 4833498 w 7119498"/>
              <a:gd name="connsiteY33" fmla="*/ 6469971 h 6857999"/>
              <a:gd name="connsiteX34" fmla="*/ 4875675 w 7119498"/>
              <a:gd name="connsiteY34" fmla="*/ 6503712 h 6857999"/>
              <a:gd name="connsiteX35" fmla="*/ 4841934 w 7119498"/>
              <a:gd name="connsiteY35" fmla="*/ 6520583 h 6857999"/>
              <a:gd name="connsiteX36" fmla="*/ 4706967 w 7119498"/>
              <a:gd name="connsiteY36" fmla="*/ 6503712 h 6857999"/>
              <a:gd name="connsiteX37" fmla="*/ 4580436 w 7119498"/>
              <a:gd name="connsiteY37" fmla="*/ 6613373 h 6857999"/>
              <a:gd name="connsiteX38" fmla="*/ 4546694 w 7119498"/>
              <a:gd name="connsiteY38" fmla="*/ 6613373 h 6857999"/>
              <a:gd name="connsiteX39" fmla="*/ 4673225 w 7119498"/>
              <a:gd name="connsiteY39" fmla="*/ 6529019 h 6857999"/>
              <a:gd name="connsiteX40" fmla="*/ 4706967 w 7119498"/>
              <a:gd name="connsiteY40" fmla="*/ 6469971 h 6857999"/>
              <a:gd name="connsiteX41" fmla="*/ 4706967 w 7119498"/>
              <a:gd name="connsiteY41" fmla="*/ 6503712 h 6857999"/>
              <a:gd name="connsiteX42" fmla="*/ 3281380 w 7119498"/>
              <a:gd name="connsiteY42" fmla="*/ 6478406 h 6857999"/>
              <a:gd name="connsiteX43" fmla="*/ 3230768 w 7119498"/>
              <a:gd name="connsiteY43" fmla="*/ 6537454 h 6857999"/>
              <a:gd name="connsiteX44" fmla="*/ 3188590 w 7119498"/>
              <a:gd name="connsiteY44" fmla="*/ 6529019 h 6857999"/>
              <a:gd name="connsiteX45" fmla="*/ 3239203 w 7119498"/>
              <a:gd name="connsiteY45" fmla="*/ 6469971 h 6857999"/>
              <a:gd name="connsiteX46" fmla="*/ 3281380 w 7119498"/>
              <a:gd name="connsiteY46" fmla="*/ 6478406 h 6857999"/>
              <a:gd name="connsiteX47" fmla="*/ 2420967 w 7119498"/>
              <a:gd name="connsiteY47" fmla="*/ 6554325 h 6857999"/>
              <a:gd name="connsiteX48" fmla="*/ 2488450 w 7119498"/>
              <a:gd name="connsiteY48" fmla="*/ 6579631 h 6857999"/>
              <a:gd name="connsiteX49" fmla="*/ 2429402 w 7119498"/>
              <a:gd name="connsiteY49" fmla="*/ 6579631 h 6857999"/>
              <a:gd name="connsiteX50" fmla="*/ 2353483 w 7119498"/>
              <a:gd name="connsiteY50" fmla="*/ 6503712 h 6857999"/>
              <a:gd name="connsiteX51" fmla="*/ 2361919 w 7119498"/>
              <a:gd name="connsiteY51" fmla="*/ 6469971 h 6857999"/>
              <a:gd name="connsiteX52" fmla="*/ 2420967 w 7119498"/>
              <a:gd name="connsiteY52" fmla="*/ 6554325 h 6857999"/>
              <a:gd name="connsiteX53" fmla="*/ 2201646 w 7119498"/>
              <a:gd name="connsiteY53" fmla="*/ 6512148 h 6857999"/>
              <a:gd name="connsiteX54" fmla="*/ 2167904 w 7119498"/>
              <a:gd name="connsiteY54" fmla="*/ 6503712 h 6857999"/>
              <a:gd name="connsiteX55" fmla="*/ 2201646 w 7119498"/>
              <a:gd name="connsiteY55" fmla="*/ 6469971 h 6857999"/>
              <a:gd name="connsiteX56" fmla="*/ 2201646 w 7119498"/>
              <a:gd name="connsiteY56" fmla="*/ 6512148 h 6857999"/>
              <a:gd name="connsiteX57" fmla="*/ 3652539 w 7119498"/>
              <a:gd name="connsiteY57" fmla="*/ 6630244 h 6857999"/>
              <a:gd name="connsiteX58" fmla="*/ 3627233 w 7119498"/>
              <a:gd name="connsiteY58" fmla="*/ 6596502 h 6857999"/>
              <a:gd name="connsiteX59" fmla="*/ 3669410 w 7119498"/>
              <a:gd name="connsiteY59" fmla="*/ 6537454 h 6857999"/>
              <a:gd name="connsiteX60" fmla="*/ 3711587 w 7119498"/>
              <a:gd name="connsiteY60" fmla="*/ 6579631 h 6857999"/>
              <a:gd name="connsiteX61" fmla="*/ 3728458 w 7119498"/>
              <a:gd name="connsiteY61" fmla="*/ 6545890 h 6857999"/>
              <a:gd name="connsiteX62" fmla="*/ 3720022 w 7119498"/>
              <a:gd name="connsiteY62" fmla="*/ 6529019 h 6857999"/>
              <a:gd name="connsiteX63" fmla="*/ 3660974 w 7119498"/>
              <a:gd name="connsiteY63" fmla="*/ 6486842 h 6857999"/>
              <a:gd name="connsiteX64" fmla="*/ 3635668 w 7119498"/>
              <a:gd name="connsiteY64" fmla="*/ 6427794 h 6857999"/>
              <a:gd name="connsiteX65" fmla="*/ 3829683 w 7119498"/>
              <a:gd name="connsiteY65" fmla="*/ 6647115 h 6857999"/>
              <a:gd name="connsiteX66" fmla="*/ 3652539 w 7119498"/>
              <a:gd name="connsiteY66" fmla="*/ 6630244 h 6857999"/>
              <a:gd name="connsiteX67" fmla="*/ 3618797 w 7119498"/>
              <a:gd name="connsiteY67" fmla="*/ 6495277 h 6857999"/>
              <a:gd name="connsiteX68" fmla="*/ 3526007 w 7119498"/>
              <a:gd name="connsiteY68" fmla="*/ 6638679 h 6857999"/>
              <a:gd name="connsiteX69" fmla="*/ 3433218 w 7119498"/>
              <a:gd name="connsiteY69" fmla="*/ 6495277 h 6857999"/>
              <a:gd name="connsiteX70" fmla="*/ 3466959 w 7119498"/>
              <a:gd name="connsiteY70" fmla="*/ 6444664 h 6857999"/>
              <a:gd name="connsiteX71" fmla="*/ 3517572 w 7119498"/>
              <a:gd name="connsiteY71" fmla="*/ 6529019 h 6857999"/>
              <a:gd name="connsiteX72" fmla="*/ 3568185 w 7119498"/>
              <a:gd name="connsiteY72" fmla="*/ 6503712 h 6857999"/>
              <a:gd name="connsiteX73" fmla="*/ 3551314 w 7119498"/>
              <a:gd name="connsiteY73" fmla="*/ 6478406 h 6857999"/>
              <a:gd name="connsiteX74" fmla="*/ 3517572 w 7119498"/>
              <a:gd name="connsiteY74" fmla="*/ 6495277 h 6857999"/>
              <a:gd name="connsiteX75" fmla="*/ 3500701 w 7119498"/>
              <a:gd name="connsiteY75" fmla="*/ 6461535 h 6857999"/>
              <a:gd name="connsiteX76" fmla="*/ 3551314 w 7119498"/>
              <a:gd name="connsiteY76" fmla="*/ 6419358 h 6857999"/>
              <a:gd name="connsiteX77" fmla="*/ 3618797 w 7119498"/>
              <a:gd name="connsiteY77" fmla="*/ 6495277 h 6857999"/>
              <a:gd name="connsiteX78" fmla="*/ 3433218 w 7119498"/>
              <a:gd name="connsiteY78" fmla="*/ 6419358 h 6857999"/>
              <a:gd name="connsiteX79" fmla="*/ 3331993 w 7119498"/>
              <a:gd name="connsiteY79" fmla="*/ 6545890 h 6857999"/>
              <a:gd name="connsiteX80" fmla="*/ 3374170 w 7119498"/>
              <a:gd name="connsiteY80" fmla="*/ 6588067 h 6857999"/>
              <a:gd name="connsiteX81" fmla="*/ 3399476 w 7119498"/>
              <a:gd name="connsiteY81" fmla="*/ 6520583 h 6857999"/>
              <a:gd name="connsiteX82" fmla="*/ 3433218 w 7119498"/>
              <a:gd name="connsiteY82" fmla="*/ 6621808 h 6857999"/>
              <a:gd name="connsiteX83" fmla="*/ 3315122 w 7119498"/>
              <a:gd name="connsiteY83" fmla="*/ 6655550 h 6857999"/>
              <a:gd name="connsiteX84" fmla="*/ 3256074 w 7119498"/>
              <a:gd name="connsiteY84" fmla="*/ 6655550 h 6857999"/>
              <a:gd name="connsiteX85" fmla="*/ 3416347 w 7119498"/>
              <a:gd name="connsiteY85" fmla="*/ 6410923 h 6857999"/>
              <a:gd name="connsiteX86" fmla="*/ 3433218 w 7119498"/>
              <a:gd name="connsiteY86" fmla="*/ 6419358 h 6857999"/>
              <a:gd name="connsiteX87" fmla="*/ 2648723 w 7119498"/>
              <a:gd name="connsiteY87" fmla="*/ 6427794 h 6857999"/>
              <a:gd name="connsiteX88" fmla="*/ 2623417 w 7119498"/>
              <a:gd name="connsiteY88" fmla="*/ 6495277 h 6857999"/>
              <a:gd name="connsiteX89" fmla="*/ 2699336 w 7119498"/>
              <a:gd name="connsiteY89" fmla="*/ 6604938 h 6857999"/>
              <a:gd name="connsiteX90" fmla="*/ 3559749 w 7119498"/>
              <a:gd name="connsiteY90" fmla="*/ 6723033 h 6857999"/>
              <a:gd name="connsiteX91" fmla="*/ 4361115 w 7119498"/>
              <a:gd name="connsiteY91" fmla="*/ 6588067 h 6857999"/>
              <a:gd name="connsiteX92" fmla="*/ 4420163 w 7119498"/>
              <a:gd name="connsiteY92" fmla="*/ 6427794 h 6857999"/>
              <a:gd name="connsiteX93" fmla="*/ 4428598 w 7119498"/>
              <a:gd name="connsiteY93" fmla="*/ 6478406 h 6857999"/>
              <a:gd name="connsiteX94" fmla="*/ 4259889 w 7119498"/>
              <a:gd name="connsiteY94" fmla="*/ 6663985 h 6857999"/>
              <a:gd name="connsiteX95" fmla="*/ 3559749 w 7119498"/>
              <a:gd name="connsiteY95" fmla="*/ 6739904 h 6857999"/>
              <a:gd name="connsiteX96" fmla="*/ 2690900 w 7119498"/>
              <a:gd name="connsiteY96" fmla="*/ 6621808 h 6857999"/>
              <a:gd name="connsiteX97" fmla="*/ 2606546 w 7119498"/>
              <a:gd name="connsiteY97" fmla="*/ 6478406 h 6857999"/>
              <a:gd name="connsiteX98" fmla="*/ 2640288 w 7119498"/>
              <a:gd name="connsiteY98" fmla="*/ 6410923 h 6857999"/>
              <a:gd name="connsiteX99" fmla="*/ 2648723 w 7119498"/>
              <a:gd name="connsiteY99" fmla="*/ 6427794 h 6857999"/>
              <a:gd name="connsiteX100" fmla="*/ 5128738 w 7119498"/>
              <a:gd name="connsiteY100" fmla="*/ 6368746 h 6857999"/>
              <a:gd name="connsiteX101" fmla="*/ 5019078 w 7119498"/>
              <a:gd name="connsiteY101" fmla="*/ 6427794 h 6857999"/>
              <a:gd name="connsiteX102" fmla="*/ 4934723 w 7119498"/>
              <a:gd name="connsiteY102" fmla="*/ 6377181 h 6857999"/>
              <a:gd name="connsiteX103" fmla="*/ 5010642 w 7119498"/>
              <a:gd name="connsiteY103" fmla="*/ 6410923 h 6857999"/>
              <a:gd name="connsiteX104" fmla="*/ 5128738 w 7119498"/>
              <a:gd name="connsiteY104" fmla="*/ 6368746 h 6857999"/>
              <a:gd name="connsiteX105" fmla="*/ 2851173 w 7119498"/>
              <a:gd name="connsiteY105" fmla="*/ 6351875 h 6857999"/>
              <a:gd name="connsiteX106" fmla="*/ 2901786 w 7119498"/>
              <a:gd name="connsiteY106" fmla="*/ 6436229 h 6857999"/>
              <a:gd name="connsiteX107" fmla="*/ 2817432 w 7119498"/>
              <a:gd name="connsiteY107" fmla="*/ 6351875 h 6857999"/>
              <a:gd name="connsiteX108" fmla="*/ 2851173 w 7119498"/>
              <a:gd name="connsiteY108" fmla="*/ 6351875 h 6857999"/>
              <a:gd name="connsiteX109" fmla="*/ 1990760 w 7119498"/>
              <a:gd name="connsiteY109" fmla="*/ 6385616 h 6857999"/>
              <a:gd name="connsiteX110" fmla="*/ 2091985 w 7119498"/>
              <a:gd name="connsiteY110" fmla="*/ 6368746 h 6857999"/>
              <a:gd name="connsiteX111" fmla="*/ 1999196 w 7119498"/>
              <a:gd name="connsiteY111" fmla="*/ 6402487 h 6857999"/>
              <a:gd name="connsiteX112" fmla="*/ 1914841 w 7119498"/>
              <a:gd name="connsiteY112" fmla="*/ 6351875 h 6857999"/>
              <a:gd name="connsiteX113" fmla="*/ 1990760 w 7119498"/>
              <a:gd name="connsiteY113" fmla="*/ 6385616 h 6857999"/>
              <a:gd name="connsiteX114" fmla="*/ 4799757 w 7119498"/>
              <a:gd name="connsiteY114" fmla="*/ 6495277 h 6857999"/>
              <a:gd name="connsiteX115" fmla="*/ 4605742 w 7119498"/>
              <a:gd name="connsiteY115" fmla="*/ 6706163 h 6857999"/>
              <a:gd name="connsiteX116" fmla="*/ 4479210 w 7119498"/>
              <a:gd name="connsiteY116" fmla="*/ 6697727 h 6857999"/>
              <a:gd name="connsiteX117" fmla="*/ 4529823 w 7119498"/>
              <a:gd name="connsiteY117" fmla="*/ 6647115 h 6857999"/>
              <a:gd name="connsiteX118" fmla="*/ 4631048 w 7119498"/>
              <a:gd name="connsiteY118" fmla="*/ 6630244 h 6857999"/>
              <a:gd name="connsiteX119" fmla="*/ 4740709 w 7119498"/>
              <a:gd name="connsiteY119" fmla="*/ 6486842 h 6857999"/>
              <a:gd name="connsiteX120" fmla="*/ 4706967 w 7119498"/>
              <a:gd name="connsiteY120" fmla="*/ 6410923 h 6857999"/>
              <a:gd name="connsiteX121" fmla="*/ 4614177 w 7119498"/>
              <a:gd name="connsiteY121" fmla="*/ 6478406 h 6857999"/>
              <a:gd name="connsiteX122" fmla="*/ 4563565 w 7119498"/>
              <a:gd name="connsiteY122" fmla="*/ 6410923 h 6857999"/>
              <a:gd name="connsiteX123" fmla="*/ 4656354 w 7119498"/>
              <a:gd name="connsiteY123" fmla="*/ 6343439 h 6857999"/>
              <a:gd name="connsiteX124" fmla="*/ 4799757 w 7119498"/>
              <a:gd name="connsiteY124" fmla="*/ 6495277 h 6857999"/>
              <a:gd name="connsiteX125" fmla="*/ 4141793 w 7119498"/>
              <a:gd name="connsiteY125" fmla="*/ 6419358 h 6857999"/>
              <a:gd name="connsiteX126" fmla="*/ 4251454 w 7119498"/>
              <a:gd name="connsiteY126" fmla="*/ 6351875 h 6857999"/>
              <a:gd name="connsiteX127" fmla="*/ 4141793 w 7119498"/>
              <a:gd name="connsiteY127" fmla="*/ 6419358 h 6857999"/>
              <a:gd name="connsiteX128" fmla="*/ 2631852 w 7119498"/>
              <a:gd name="connsiteY128" fmla="*/ 6360310 h 6857999"/>
              <a:gd name="connsiteX129" fmla="*/ 2581240 w 7119498"/>
              <a:gd name="connsiteY129" fmla="*/ 6436229 h 6857999"/>
              <a:gd name="connsiteX130" fmla="*/ 2572804 w 7119498"/>
              <a:gd name="connsiteY130" fmla="*/ 6503712 h 6857999"/>
              <a:gd name="connsiteX131" fmla="*/ 3568185 w 7119498"/>
              <a:gd name="connsiteY131" fmla="*/ 6773646 h 6857999"/>
              <a:gd name="connsiteX132" fmla="*/ 4293631 w 7119498"/>
              <a:gd name="connsiteY132" fmla="*/ 6680856 h 6857999"/>
              <a:gd name="connsiteX133" fmla="*/ 4462340 w 7119498"/>
              <a:gd name="connsiteY133" fmla="*/ 6478406 h 6857999"/>
              <a:gd name="connsiteX134" fmla="*/ 4428598 w 7119498"/>
              <a:gd name="connsiteY134" fmla="*/ 6377181 h 6857999"/>
              <a:gd name="connsiteX135" fmla="*/ 4445469 w 7119498"/>
              <a:gd name="connsiteY135" fmla="*/ 6343439 h 6857999"/>
              <a:gd name="connsiteX136" fmla="*/ 4470775 w 7119498"/>
              <a:gd name="connsiteY136" fmla="*/ 6343439 h 6857999"/>
              <a:gd name="connsiteX137" fmla="*/ 4538258 w 7119498"/>
              <a:gd name="connsiteY137" fmla="*/ 6520583 h 6857999"/>
              <a:gd name="connsiteX138" fmla="*/ 4335808 w 7119498"/>
              <a:gd name="connsiteY138" fmla="*/ 6739904 h 6857999"/>
              <a:gd name="connsiteX139" fmla="*/ 3576620 w 7119498"/>
              <a:gd name="connsiteY139" fmla="*/ 6841129 h 6857999"/>
              <a:gd name="connsiteX140" fmla="*/ 3542878 w 7119498"/>
              <a:gd name="connsiteY140" fmla="*/ 6858000 h 6857999"/>
              <a:gd name="connsiteX141" fmla="*/ 3500701 w 7119498"/>
              <a:gd name="connsiteY141" fmla="*/ 6841129 h 6857999"/>
              <a:gd name="connsiteX142" fmla="*/ 2825867 w 7119498"/>
              <a:gd name="connsiteY142" fmla="*/ 6765211 h 6857999"/>
              <a:gd name="connsiteX143" fmla="*/ 2640288 w 7119498"/>
              <a:gd name="connsiteY143" fmla="*/ 6697727 h 6857999"/>
              <a:gd name="connsiteX144" fmla="*/ 2513757 w 7119498"/>
              <a:gd name="connsiteY144" fmla="*/ 6469971 h 6857999"/>
              <a:gd name="connsiteX145" fmla="*/ 2589675 w 7119498"/>
              <a:gd name="connsiteY145" fmla="*/ 6309698 h 6857999"/>
              <a:gd name="connsiteX146" fmla="*/ 2631852 w 7119498"/>
              <a:gd name="connsiteY146" fmla="*/ 6360310 h 6857999"/>
              <a:gd name="connsiteX147" fmla="*/ 2471579 w 7119498"/>
              <a:gd name="connsiteY147" fmla="*/ 6385616 h 6857999"/>
              <a:gd name="connsiteX148" fmla="*/ 2429402 w 7119498"/>
              <a:gd name="connsiteY148" fmla="*/ 6444664 h 6857999"/>
              <a:gd name="connsiteX149" fmla="*/ 2361919 w 7119498"/>
              <a:gd name="connsiteY149" fmla="*/ 6402487 h 6857999"/>
              <a:gd name="connsiteX150" fmla="*/ 2311306 w 7119498"/>
              <a:gd name="connsiteY150" fmla="*/ 6486842 h 6857999"/>
              <a:gd name="connsiteX151" fmla="*/ 2429402 w 7119498"/>
              <a:gd name="connsiteY151" fmla="*/ 6604938 h 6857999"/>
              <a:gd name="connsiteX152" fmla="*/ 2505321 w 7119498"/>
              <a:gd name="connsiteY152" fmla="*/ 6613373 h 6857999"/>
              <a:gd name="connsiteX153" fmla="*/ 2547498 w 7119498"/>
              <a:gd name="connsiteY153" fmla="*/ 6680856 h 6857999"/>
              <a:gd name="connsiteX154" fmla="*/ 2480015 w 7119498"/>
              <a:gd name="connsiteY154" fmla="*/ 6689292 h 6857999"/>
              <a:gd name="connsiteX155" fmla="*/ 2235388 w 7119498"/>
              <a:gd name="connsiteY155" fmla="*/ 6478406 h 6857999"/>
              <a:gd name="connsiteX156" fmla="*/ 2378790 w 7119498"/>
              <a:gd name="connsiteY156" fmla="*/ 6309698 h 6857999"/>
              <a:gd name="connsiteX157" fmla="*/ 2471579 w 7119498"/>
              <a:gd name="connsiteY157" fmla="*/ 6385616 h 6857999"/>
              <a:gd name="connsiteX158" fmla="*/ 4782886 w 7119498"/>
              <a:gd name="connsiteY158" fmla="*/ 6343439 h 6857999"/>
              <a:gd name="connsiteX159" fmla="*/ 4740709 w 7119498"/>
              <a:gd name="connsiteY159" fmla="*/ 6326569 h 6857999"/>
              <a:gd name="connsiteX160" fmla="*/ 4782886 w 7119498"/>
              <a:gd name="connsiteY160" fmla="*/ 6301262 h 6857999"/>
              <a:gd name="connsiteX161" fmla="*/ 4782886 w 7119498"/>
              <a:gd name="connsiteY161" fmla="*/ 6343439 h 6857999"/>
              <a:gd name="connsiteX162" fmla="*/ 3998391 w 7119498"/>
              <a:gd name="connsiteY162" fmla="*/ 6343439 h 6857999"/>
              <a:gd name="connsiteX163" fmla="*/ 3838118 w 7119498"/>
              <a:gd name="connsiteY163" fmla="*/ 6469971 h 6857999"/>
              <a:gd name="connsiteX164" fmla="*/ 3770635 w 7119498"/>
              <a:gd name="connsiteY164" fmla="*/ 6410923 h 6857999"/>
              <a:gd name="connsiteX165" fmla="*/ 3795941 w 7119498"/>
              <a:gd name="connsiteY165" fmla="*/ 6385616 h 6857999"/>
              <a:gd name="connsiteX166" fmla="*/ 3838118 w 7119498"/>
              <a:gd name="connsiteY166" fmla="*/ 6410923 h 6857999"/>
              <a:gd name="connsiteX167" fmla="*/ 3846554 w 7119498"/>
              <a:gd name="connsiteY167" fmla="*/ 6394052 h 6857999"/>
              <a:gd name="connsiteX168" fmla="*/ 3795941 w 7119498"/>
              <a:gd name="connsiteY168" fmla="*/ 6351875 h 6857999"/>
              <a:gd name="connsiteX169" fmla="*/ 3736893 w 7119498"/>
              <a:gd name="connsiteY169" fmla="*/ 6419358 h 6857999"/>
              <a:gd name="connsiteX170" fmla="*/ 3694716 w 7119498"/>
              <a:gd name="connsiteY170" fmla="*/ 6394052 h 6857999"/>
              <a:gd name="connsiteX171" fmla="*/ 3812812 w 7119498"/>
              <a:gd name="connsiteY171" fmla="*/ 6292827 h 6857999"/>
              <a:gd name="connsiteX172" fmla="*/ 3998391 w 7119498"/>
              <a:gd name="connsiteY172" fmla="*/ 6343439 h 6857999"/>
              <a:gd name="connsiteX173" fmla="*/ 3348864 w 7119498"/>
              <a:gd name="connsiteY173" fmla="*/ 6368746 h 6857999"/>
              <a:gd name="connsiteX174" fmla="*/ 3365734 w 7119498"/>
              <a:gd name="connsiteY174" fmla="*/ 6394052 h 6857999"/>
              <a:gd name="connsiteX175" fmla="*/ 3348864 w 7119498"/>
              <a:gd name="connsiteY175" fmla="*/ 6402487 h 6857999"/>
              <a:gd name="connsiteX176" fmla="*/ 3289816 w 7119498"/>
              <a:gd name="connsiteY176" fmla="*/ 6343439 h 6857999"/>
              <a:gd name="connsiteX177" fmla="*/ 3230768 w 7119498"/>
              <a:gd name="connsiteY177" fmla="*/ 6385616 h 6857999"/>
              <a:gd name="connsiteX178" fmla="*/ 3247638 w 7119498"/>
              <a:gd name="connsiteY178" fmla="*/ 6402487 h 6857999"/>
              <a:gd name="connsiteX179" fmla="*/ 3272945 w 7119498"/>
              <a:gd name="connsiteY179" fmla="*/ 6368746 h 6857999"/>
              <a:gd name="connsiteX180" fmla="*/ 3306686 w 7119498"/>
              <a:gd name="connsiteY180" fmla="*/ 6402487 h 6857999"/>
              <a:gd name="connsiteX181" fmla="*/ 3256074 w 7119498"/>
              <a:gd name="connsiteY181" fmla="*/ 6444664 h 6857999"/>
              <a:gd name="connsiteX182" fmla="*/ 3137978 w 7119498"/>
              <a:gd name="connsiteY182" fmla="*/ 6394052 h 6857999"/>
              <a:gd name="connsiteX183" fmla="*/ 3095801 w 7119498"/>
              <a:gd name="connsiteY183" fmla="*/ 6351875 h 6857999"/>
              <a:gd name="connsiteX184" fmla="*/ 3247638 w 7119498"/>
              <a:gd name="connsiteY184" fmla="*/ 6267521 h 6857999"/>
              <a:gd name="connsiteX185" fmla="*/ 3348864 w 7119498"/>
              <a:gd name="connsiteY185" fmla="*/ 6368746 h 6857999"/>
              <a:gd name="connsiteX186" fmla="*/ 4808192 w 7119498"/>
              <a:gd name="connsiteY186" fmla="*/ 6267521 h 6857999"/>
              <a:gd name="connsiteX187" fmla="*/ 4698532 w 7119498"/>
              <a:gd name="connsiteY187" fmla="*/ 6301262 h 6857999"/>
              <a:gd name="connsiteX188" fmla="*/ 4774450 w 7119498"/>
              <a:gd name="connsiteY188" fmla="*/ 6250650 h 6857999"/>
              <a:gd name="connsiteX189" fmla="*/ 4808192 w 7119498"/>
              <a:gd name="connsiteY189" fmla="*/ 6267521 h 6857999"/>
              <a:gd name="connsiteX190" fmla="*/ 2311306 w 7119498"/>
              <a:gd name="connsiteY190" fmla="*/ 6292827 h 6857999"/>
              <a:gd name="connsiteX191" fmla="*/ 2260694 w 7119498"/>
              <a:gd name="connsiteY191" fmla="*/ 6318133 h 6857999"/>
              <a:gd name="connsiteX192" fmla="*/ 2252258 w 7119498"/>
              <a:gd name="connsiteY192" fmla="*/ 6259085 h 6857999"/>
              <a:gd name="connsiteX193" fmla="*/ 2302871 w 7119498"/>
              <a:gd name="connsiteY193" fmla="*/ 6259085 h 6857999"/>
              <a:gd name="connsiteX194" fmla="*/ 2311306 w 7119498"/>
              <a:gd name="connsiteY194" fmla="*/ 6292827 h 6857999"/>
              <a:gd name="connsiteX195" fmla="*/ 4293631 w 7119498"/>
              <a:gd name="connsiteY195" fmla="*/ 6242214 h 6857999"/>
              <a:gd name="connsiteX196" fmla="*/ 4259889 w 7119498"/>
              <a:gd name="connsiteY196" fmla="*/ 6301262 h 6857999"/>
              <a:gd name="connsiteX197" fmla="*/ 4108052 w 7119498"/>
              <a:gd name="connsiteY197" fmla="*/ 6436229 h 6857999"/>
              <a:gd name="connsiteX198" fmla="*/ 4175535 w 7119498"/>
              <a:gd name="connsiteY198" fmla="*/ 6453100 h 6857999"/>
              <a:gd name="connsiteX199" fmla="*/ 4217712 w 7119498"/>
              <a:gd name="connsiteY199" fmla="*/ 6503712 h 6857999"/>
              <a:gd name="connsiteX200" fmla="*/ 4141793 w 7119498"/>
              <a:gd name="connsiteY200" fmla="*/ 6554325 h 6857999"/>
              <a:gd name="connsiteX201" fmla="*/ 4032133 w 7119498"/>
              <a:gd name="connsiteY201" fmla="*/ 6436229 h 6857999"/>
              <a:gd name="connsiteX202" fmla="*/ 4226148 w 7119498"/>
              <a:gd name="connsiteY202" fmla="*/ 6242214 h 6857999"/>
              <a:gd name="connsiteX203" fmla="*/ 4293631 w 7119498"/>
              <a:gd name="connsiteY203" fmla="*/ 6242214 h 6857999"/>
              <a:gd name="connsiteX204" fmla="*/ 3011447 w 7119498"/>
              <a:gd name="connsiteY204" fmla="*/ 6444664 h 6857999"/>
              <a:gd name="connsiteX205" fmla="*/ 2893351 w 7119498"/>
              <a:gd name="connsiteY205" fmla="*/ 6571196 h 6857999"/>
              <a:gd name="connsiteX206" fmla="*/ 2851173 w 7119498"/>
              <a:gd name="connsiteY206" fmla="*/ 6512148 h 6857999"/>
              <a:gd name="connsiteX207" fmla="*/ 2943963 w 7119498"/>
              <a:gd name="connsiteY207" fmla="*/ 6444664 h 6857999"/>
              <a:gd name="connsiteX208" fmla="*/ 2766819 w 7119498"/>
              <a:gd name="connsiteY208" fmla="*/ 6242214 h 6857999"/>
              <a:gd name="connsiteX209" fmla="*/ 2817432 w 7119498"/>
              <a:gd name="connsiteY209" fmla="*/ 6233779 h 6857999"/>
              <a:gd name="connsiteX210" fmla="*/ 3011447 w 7119498"/>
              <a:gd name="connsiteY210" fmla="*/ 6444664 h 6857999"/>
              <a:gd name="connsiteX211" fmla="*/ 4985336 w 7119498"/>
              <a:gd name="connsiteY211" fmla="*/ 6292827 h 6857999"/>
              <a:gd name="connsiteX212" fmla="*/ 4892546 w 7119498"/>
              <a:gd name="connsiteY212" fmla="*/ 6360310 h 6857999"/>
              <a:gd name="connsiteX213" fmla="*/ 5019078 w 7119498"/>
              <a:gd name="connsiteY213" fmla="*/ 6461535 h 6857999"/>
              <a:gd name="connsiteX214" fmla="*/ 5187786 w 7119498"/>
              <a:gd name="connsiteY214" fmla="*/ 6385616 h 6857999"/>
              <a:gd name="connsiteX215" fmla="*/ 5238399 w 7119498"/>
              <a:gd name="connsiteY215" fmla="*/ 6394052 h 6857999"/>
              <a:gd name="connsiteX216" fmla="*/ 5027513 w 7119498"/>
              <a:gd name="connsiteY216" fmla="*/ 6512148 h 6857999"/>
              <a:gd name="connsiteX217" fmla="*/ 4816627 w 7119498"/>
              <a:gd name="connsiteY217" fmla="*/ 6351875 h 6857999"/>
              <a:gd name="connsiteX218" fmla="*/ 4926288 w 7119498"/>
              <a:gd name="connsiteY218" fmla="*/ 6225343 h 6857999"/>
              <a:gd name="connsiteX219" fmla="*/ 4985336 w 7119498"/>
              <a:gd name="connsiteY219" fmla="*/ 6292827 h 6857999"/>
              <a:gd name="connsiteX220" fmla="*/ 2370354 w 7119498"/>
              <a:gd name="connsiteY220" fmla="*/ 6275956 h 6857999"/>
              <a:gd name="connsiteX221" fmla="*/ 2286000 w 7119498"/>
              <a:gd name="connsiteY221" fmla="*/ 6216908 h 6857999"/>
              <a:gd name="connsiteX222" fmla="*/ 2226952 w 7119498"/>
              <a:gd name="connsiteY222" fmla="*/ 6208473 h 6857999"/>
              <a:gd name="connsiteX223" fmla="*/ 2252258 w 7119498"/>
              <a:gd name="connsiteY223" fmla="*/ 6200037 h 6857999"/>
              <a:gd name="connsiteX224" fmla="*/ 2370354 w 7119498"/>
              <a:gd name="connsiteY224" fmla="*/ 6275956 h 6857999"/>
              <a:gd name="connsiteX225" fmla="*/ 3627233 w 7119498"/>
              <a:gd name="connsiteY225" fmla="*/ 6335004 h 6857999"/>
              <a:gd name="connsiteX226" fmla="*/ 3593491 w 7119498"/>
              <a:gd name="connsiteY226" fmla="*/ 6385616 h 6857999"/>
              <a:gd name="connsiteX227" fmla="*/ 3534443 w 7119498"/>
              <a:gd name="connsiteY227" fmla="*/ 6284391 h 6857999"/>
              <a:gd name="connsiteX228" fmla="*/ 3500701 w 7119498"/>
              <a:gd name="connsiteY228" fmla="*/ 6309698 h 6857999"/>
              <a:gd name="connsiteX229" fmla="*/ 3500701 w 7119498"/>
              <a:gd name="connsiteY229" fmla="*/ 6335004 h 6857999"/>
              <a:gd name="connsiteX230" fmla="*/ 3542878 w 7119498"/>
              <a:gd name="connsiteY230" fmla="*/ 6318133 h 6857999"/>
              <a:gd name="connsiteX231" fmla="*/ 3559749 w 7119498"/>
              <a:gd name="connsiteY231" fmla="*/ 6368746 h 6857999"/>
              <a:gd name="connsiteX232" fmla="*/ 3492266 w 7119498"/>
              <a:gd name="connsiteY232" fmla="*/ 6385616 h 6857999"/>
              <a:gd name="connsiteX233" fmla="*/ 3441653 w 7119498"/>
              <a:gd name="connsiteY233" fmla="*/ 6318133 h 6857999"/>
              <a:gd name="connsiteX234" fmla="*/ 3534443 w 7119498"/>
              <a:gd name="connsiteY234" fmla="*/ 6183166 h 6857999"/>
              <a:gd name="connsiteX235" fmla="*/ 3627233 w 7119498"/>
              <a:gd name="connsiteY235" fmla="*/ 6335004 h 6857999"/>
              <a:gd name="connsiteX236" fmla="*/ 2218517 w 7119498"/>
              <a:gd name="connsiteY236" fmla="*/ 6326569 h 6857999"/>
              <a:gd name="connsiteX237" fmla="*/ 2024502 w 7119498"/>
              <a:gd name="connsiteY237" fmla="*/ 6503712 h 6857999"/>
              <a:gd name="connsiteX238" fmla="*/ 1788310 w 7119498"/>
              <a:gd name="connsiteY238" fmla="*/ 6385616 h 6857999"/>
              <a:gd name="connsiteX239" fmla="*/ 1847358 w 7119498"/>
              <a:gd name="connsiteY239" fmla="*/ 6368746 h 6857999"/>
              <a:gd name="connsiteX240" fmla="*/ 2007631 w 7119498"/>
              <a:gd name="connsiteY240" fmla="*/ 6436229 h 6857999"/>
              <a:gd name="connsiteX241" fmla="*/ 2134162 w 7119498"/>
              <a:gd name="connsiteY241" fmla="*/ 6351875 h 6857999"/>
              <a:gd name="connsiteX242" fmla="*/ 2049808 w 7119498"/>
              <a:gd name="connsiteY242" fmla="*/ 6250650 h 6857999"/>
              <a:gd name="connsiteX243" fmla="*/ 2117292 w 7119498"/>
              <a:gd name="connsiteY243" fmla="*/ 6183166 h 6857999"/>
              <a:gd name="connsiteX244" fmla="*/ 2218517 w 7119498"/>
              <a:gd name="connsiteY244" fmla="*/ 6326569 h 6857999"/>
              <a:gd name="connsiteX245" fmla="*/ 3888731 w 7119498"/>
              <a:gd name="connsiteY245" fmla="*/ 6216908 h 6857999"/>
              <a:gd name="connsiteX246" fmla="*/ 3880295 w 7119498"/>
              <a:gd name="connsiteY246" fmla="*/ 6259085 h 6857999"/>
              <a:gd name="connsiteX247" fmla="*/ 3804376 w 7119498"/>
              <a:gd name="connsiteY247" fmla="*/ 6259085 h 6857999"/>
              <a:gd name="connsiteX248" fmla="*/ 3804376 w 7119498"/>
              <a:gd name="connsiteY248" fmla="*/ 6174731 h 6857999"/>
              <a:gd name="connsiteX249" fmla="*/ 3829683 w 7119498"/>
              <a:gd name="connsiteY249" fmla="*/ 6174731 h 6857999"/>
              <a:gd name="connsiteX250" fmla="*/ 3888731 w 7119498"/>
              <a:gd name="connsiteY250" fmla="*/ 6216908 h 6857999"/>
              <a:gd name="connsiteX251" fmla="*/ 3264509 w 7119498"/>
              <a:gd name="connsiteY251" fmla="*/ 6174731 h 6857999"/>
              <a:gd name="connsiteX252" fmla="*/ 3289816 w 7119498"/>
              <a:gd name="connsiteY252" fmla="*/ 6191602 h 6857999"/>
              <a:gd name="connsiteX253" fmla="*/ 3289816 w 7119498"/>
              <a:gd name="connsiteY253" fmla="*/ 6225343 h 6857999"/>
              <a:gd name="connsiteX254" fmla="*/ 3256074 w 7119498"/>
              <a:gd name="connsiteY254" fmla="*/ 6233779 h 6857999"/>
              <a:gd name="connsiteX255" fmla="*/ 3213897 w 7119498"/>
              <a:gd name="connsiteY255" fmla="*/ 6191602 h 6857999"/>
              <a:gd name="connsiteX256" fmla="*/ 3222332 w 7119498"/>
              <a:gd name="connsiteY256" fmla="*/ 6174731 h 6857999"/>
              <a:gd name="connsiteX257" fmla="*/ 3264509 w 7119498"/>
              <a:gd name="connsiteY257" fmla="*/ 6174731 h 6857999"/>
              <a:gd name="connsiteX258" fmla="*/ 4858805 w 7119498"/>
              <a:gd name="connsiteY258" fmla="*/ 6200037 h 6857999"/>
              <a:gd name="connsiteX259" fmla="*/ 4858805 w 7119498"/>
              <a:gd name="connsiteY259" fmla="*/ 6225343 h 6857999"/>
              <a:gd name="connsiteX260" fmla="*/ 4766015 w 7119498"/>
              <a:gd name="connsiteY260" fmla="*/ 6216908 h 6857999"/>
              <a:gd name="connsiteX261" fmla="*/ 4647919 w 7119498"/>
              <a:gd name="connsiteY261" fmla="*/ 6309698 h 6857999"/>
              <a:gd name="connsiteX262" fmla="*/ 4605742 w 7119498"/>
              <a:gd name="connsiteY262" fmla="*/ 6309698 h 6857999"/>
              <a:gd name="connsiteX263" fmla="*/ 4605742 w 7119498"/>
              <a:gd name="connsiteY263" fmla="*/ 6267521 h 6857999"/>
              <a:gd name="connsiteX264" fmla="*/ 4757579 w 7119498"/>
              <a:gd name="connsiteY264" fmla="*/ 6166295 h 6857999"/>
              <a:gd name="connsiteX265" fmla="*/ 4858805 w 7119498"/>
              <a:gd name="connsiteY265" fmla="*/ 6200037 h 6857999"/>
              <a:gd name="connsiteX266" fmla="*/ 2437838 w 7119498"/>
              <a:gd name="connsiteY266" fmla="*/ 6250650 h 6857999"/>
              <a:gd name="connsiteX267" fmla="*/ 2429402 w 7119498"/>
              <a:gd name="connsiteY267" fmla="*/ 6284391 h 6857999"/>
              <a:gd name="connsiteX268" fmla="*/ 2319742 w 7119498"/>
              <a:gd name="connsiteY268" fmla="*/ 6174731 h 6857999"/>
              <a:gd name="connsiteX269" fmla="*/ 2167904 w 7119498"/>
              <a:gd name="connsiteY269" fmla="*/ 6166295 h 6857999"/>
              <a:gd name="connsiteX270" fmla="*/ 2269129 w 7119498"/>
              <a:gd name="connsiteY270" fmla="*/ 6132554 h 6857999"/>
              <a:gd name="connsiteX271" fmla="*/ 2437838 w 7119498"/>
              <a:gd name="connsiteY271" fmla="*/ 6250650 h 6857999"/>
              <a:gd name="connsiteX272" fmla="*/ 3770635 w 7119498"/>
              <a:gd name="connsiteY272" fmla="*/ 6039764 h 6857999"/>
              <a:gd name="connsiteX273" fmla="*/ 3770635 w 7119498"/>
              <a:gd name="connsiteY273" fmla="*/ 6208473 h 6857999"/>
              <a:gd name="connsiteX274" fmla="*/ 3652539 w 7119498"/>
              <a:gd name="connsiteY274" fmla="*/ 6377181 h 6857999"/>
              <a:gd name="connsiteX275" fmla="*/ 3660974 w 7119498"/>
              <a:gd name="connsiteY275" fmla="*/ 6309698 h 6857999"/>
              <a:gd name="connsiteX276" fmla="*/ 3635668 w 7119498"/>
              <a:gd name="connsiteY276" fmla="*/ 6250650 h 6857999"/>
              <a:gd name="connsiteX277" fmla="*/ 3694716 w 7119498"/>
              <a:gd name="connsiteY277" fmla="*/ 6174731 h 6857999"/>
              <a:gd name="connsiteX278" fmla="*/ 3644103 w 7119498"/>
              <a:gd name="connsiteY278" fmla="*/ 6149425 h 6857999"/>
              <a:gd name="connsiteX279" fmla="*/ 3660974 w 7119498"/>
              <a:gd name="connsiteY279" fmla="*/ 6183166 h 6857999"/>
              <a:gd name="connsiteX280" fmla="*/ 3627233 w 7119498"/>
              <a:gd name="connsiteY280" fmla="*/ 6200037 h 6857999"/>
              <a:gd name="connsiteX281" fmla="*/ 3593491 w 7119498"/>
              <a:gd name="connsiteY281" fmla="*/ 6157860 h 6857999"/>
              <a:gd name="connsiteX282" fmla="*/ 3736893 w 7119498"/>
              <a:gd name="connsiteY282" fmla="*/ 6031329 h 6857999"/>
              <a:gd name="connsiteX283" fmla="*/ 3770635 w 7119498"/>
              <a:gd name="connsiteY283" fmla="*/ 6039764 h 6857999"/>
              <a:gd name="connsiteX284" fmla="*/ 3618797 w 7119498"/>
              <a:gd name="connsiteY284" fmla="*/ 6065070 h 6857999"/>
              <a:gd name="connsiteX285" fmla="*/ 3559749 w 7119498"/>
              <a:gd name="connsiteY285" fmla="*/ 6124118 h 6857999"/>
              <a:gd name="connsiteX286" fmla="*/ 3526007 w 7119498"/>
              <a:gd name="connsiteY286" fmla="*/ 6149425 h 6857999"/>
              <a:gd name="connsiteX287" fmla="*/ 3458524 w 7119498"/>
              <a:gd name="connsiteY287" fmla="*/ 6056635 h 6857999"/>
              <a:gd name="connsiteX288" fmla="*/ 3517572 w 7119498"/>
              <a:gd name="connsiteY288" fmla="*/ 6022893 h 6857999"/>
              <a:gd name="connsiteX289" fmla="*/ 3618797 w 7119498"/>
              <a:gd name="connsiteY289" fmla="*/ 6065070 h 6857999"/>
              <a:gd name="connsiteX290" fmla="*/ 3340428 w 7119498"/>
              <a:gd name="connsiteY290" fmla="*/ 6014458 h 6857999"/>
              <a:gd name="connsiteX291" fmla="*/ 3483830 w 7119498"/>
              <a:gd name="connsiteY291" fmla="*/ 6157860 h 6857999"/>
              <a:gd name="connsiteX292" fmla="*/ 3450089 w 7119498"/>
              <a:gd name="connsiteY292" fmla="*/ 6216908 h 6857999"/>
              <a:gd name="connsiteX293" fmla="*/ 3424782 w 7119498"/>
              <a:gd name="connsiteY293" fmla="*/ 6216908 h 6857999"/>
              <a:gd name="connsiteX294" fmla="*/ 3407911 w 7119498"/>
              <a:gd name="connsiteY294" fmla="*/ 6191602 h 6857999"/>
              <a:gd name="connsiteX295" fmla="*/ 3433218 w 7119498"/>
              <a:gd name="connsiteY295" fmla="*/ 6157860 h 6857999"/>
              <a:gd name="connsiteX296" fmla="*/ 3407911 w 7119498"/>
              <a:gd name="connsiteY296" fmla="*/ 6140989 h 6857999"/>
              <a:gd name="connsiteX297" fmla="*/ 3365734 w 7119498"/>
              <a:gd name="connsiteY297" fmla="*/ 6191602 h 6857999"/>
              <a:gd name="connsiteX298" fmla="*/ 3424782 w 7119498"/>
              <a:gd name="connsiteY298" fmla="*/ 6259085 h 6857999"/>
              <a:gd name="connsiteX299" fmla="*/ 3399476 w 7119498"/>
              <a:gd name="connsiteY299" fmla="*/ 6335004 h 6857999"/>
              <a:gd name="connsiteX300" fmla="*/ 3416347 w 7119498"/>
              <a:gd name="connsiteY300" fmla="*/ 6368746 h 6857999"/>
              <a:gd name="connsiteX301" fmla="*/ 3323557 w 7119498"/>
              <a:gd name="connsiteY301" fmla="*/ 6208473 h 6857999"/>
              <a:gd name="connsiteX302" fmla="*/ 3340428 w 7119498"/>
              <a:gd name="connsiteY302" fmla="*/ 6081941 h 6857999"/>
              <a:gd name="connsiteX303" fmla="*/ 3323557 w 7119498"/>
              <a:gd name="connsiteY303" fmla="*/ 6014458 h 6857999"/>
              <a:gd name="connsiteX304" fmla="*/ 3340428 w 7119498"/>
              <a:gd name="connsiteY304" fmla="*/ 6014458 h 6857999"/>
              <a:gd name="connsiteX305" fmla="*/ 4943159 w 7119498"/>
              <a:gd name="connsiteY305" fmla="*/ 6073506 h 6857999"/>
              <a:gd name="connsiteX306" fmla="*/ 5061255 w 7119498"/>
              <a:gd name="connsiteY306" fmla="*/ 6090377 h 6857999"/>
              <a:gd name="connsiteX307" fmla="*/ 5162480 w 7119498"/>
              <a:gd name="connsiteY307" fmla="*/ 6174731 h 6857999"/>
              <a:gd name="connsiteX308" fmla="*/ 5027513 w 7119498"/>
              <a:gd name="connsiteY308" fmla="*/ 6098812 h 6857999"/>
              <a:gd name="connsiteX309" fmla="*/ 4926288 w 7119498"/>
              <a:gd name="connsiteY309" fmla="*/ 6090377 h 6857999"/>
              <a:gd name="connsiteX310" fmla="*/ 4850369 w 7119498"/>
              <a:gd name="connsiteY310" fmla="*/ 6031329 h 6857999"/>
              <a:gd name="connsiteX311" fmla="*/ 4740709 w 7119498"/>
              <a:gd name="connsiteY311" fmla="*/ 6014458 h 6857999"/>
              <a:gd name="connsiteX312" fmla="*/ 4479210 w 7119498"/>
              <a:gd name="connsiteY312" fmla="*/ 6275956 h 6857999"/>
              <a:gd name="connsiteX313" fmla="*/ 4369550 w 7119498"/>
              <a:gd name="connsiteY313" fmla="*/ 6512148 h 6857999"/>
              <a:gd name="connsiteX314" fmla="*/ 4352679 w 7119498"/>
              <a:gd name="connsiteY314" fmla="*/ 6436229 h 6857999"/>
              <a:gd name="connsiteX315" fmla="*/ 4453904 w 7119498"/>
              <a:gd name="connsiteY315" fmla="*/ 6259085 h 6857999"/>
              <a:gd name="connsiteX316" fmla="*/ 4462340 w 7119498"/>
              <a:gd name="connsiteY316" fmla="*/ 6216908 h 6857999"/>
              <a:gd name="connsiteX317" fmla="*/ 4723838 w 7119498"/>
              <a:gd name="connsiteY317" fmla="*/ 5980716 h 6857999"/>
              <a:gd name="connsiteX318" fmla="*/ 4943159 w 7119498"/>
              <a:gd name="connsiteY318" fmla="*/ 6073506 h 6857999"/>
              <a:gd name="connsiteX319" fmla="*/ 5297447 w 7119498"/>
              <a:gd name="connsiteY319" fmla="*/ 5980716 h 6857999"/>
              <a:gd name="connsiteX320" fmla="*/ 5154044 w 7119498"/>
              <a:gd name="connsiteY320" fmla="*/ 6006022 h 6857999"/>
              <a:gd name="connsiteX321" fmla="*/ 5246834 w 7119498"/>
              <a:gd name="connsiteY321" fmla="*/ 5963845 h 6857999"/>
              <a:gd name="connsiteX322" fmla="*/ 5297447 w 7119498"/>
              <a:gd name="connsiteY322" fmla="*/ 5980716 h 6857999"/>
              <a:gd name="connsiteX323" fmla="*/ 2530627 w 7119498"/>
              <a:gd name="connsiteY323" fmla="*/ 6073506 h 6857999"/>
              <a:gd name="connsiteX324" fmla="*/ 2581240 w 7119498"/>
              <a:gd name="connsiteY324" fmla="*/ 6233779 h 6857999"/>
              <a:gd name="connsiteX325" fmla="*/ 2657159 w 7119498"/>
              <a:gd name="connsiteY325" fmla="*/ 6318133 h 6857999"/>
              <a:gd name="connsiteX326" fmla="*/ 2690900 w 7119498"/>
              <a:gd name="connsiteY326" fmla="*/ 6410923 h 6857999"/>
              <a:gd name="connsiteX327" fmla="*/ 2657159 w 7119498"/>
              <a:gd name="connsiteY327" fmla="*/ 6486842 h 6857999"/>
              <a:gd name="connsiteX328" fmla="*/ 2682465 w 7119498"/>
              <a:gd name="connsiteY328" fmla="*/ 6410923 h 6857999"/>
              <a:gd name="connsiteX329" fmla="*/ 2640288 w 7119498"/>
              <a:gd name="connsiteY329" fmla="*/ 6309698 h 6857999"/>
              <a:gd name="connsiteX330" fmla="*/ 2572804 w 7119498"/>
              <a:gd name="connsiteY330" fmla="*/ 6242214 h 6857999"/>
              <a:gd name="connsiteX331" fmla="*/ 2530627 w 7119498"/>
              <a:gd name="connsiteY331" fmla="*/ 6090377 h 6857999"/>
              <a:gd name="connsiteX332" fmla="*/ 2328177 w 7119498"/>
              <a:gd name="connsiteY332" fmla="*/ 5955410 h 6857999"/>
              <a:gd name="connsiteX333" fmla="*/ 2134162 w 7119498"/>
              <a:gd name="connsiteY333" fmla="*/ 6039764 h 6857999"/>
              <a:gd name="connsiteX334" fmla="*/ 1855793 w 7119498"/>
              <a:gd name="connsiteY334" fmla="*/ 6149425 h 6857999"/>
              <a:gd name="connsiteX335" fmla="*/ 2058244 w 7119498"/>
              <a:gd name="connsiteY335" fmla="*/ 6022893 h 6857999"/>
              <a:gd name="connsiteX336" fmla="*/ 2125727 w 7119498"/>
              <a:gd name="connsiteY336" fmla="*/ 6022893 h 6857999"/>
              <a:gd name="connsiteX337" fmla="*/ 2319742 w 7119498"/>
              <a:gd name="connsiteY337" fmla="*/ 5946974 h 6857999"/>
              <a:gd name="connsiteX338" fmla="*/ 2530627 w 7119498"/>
              <a:gd name="connsiteY338" fmla="*/ 6073506 h 6857999"/>
              <a:gd name="connsiteX339" fmla="*/ 1847358 w 7119498"/>
              <a:gd name="connsiteY339" fmla="*/ 5946974 h 6857999"/>
              <a:gd name="connsiteX340" fmla="*/ 1746133 w 7119498"/>
              <a:gd name="connsiteY340" fmla="*/ 5946974 h 6857999"/>
              <a:gd name="connsiteX341" fmla="*/ 1788310 w 7119498"/>
              <a:gd name="connsiteY341" fmla="*/ 5930104 h 6857999"/>
              <a:gd name="connsiteX342" fmla="*/ 1847358 w 7119498"/>
              <a:gd name="connsiteY342" fmla="*/ 5946974 h 6857999"/>
              <a:gd name="connsiteX343" fmla="*/ 2842738 w 7119498"/>
              <a:gd name="connsiteY343" fmla="*/ 5972281 h 6857999"/>
              <a:gd name="connsiteX344" fmla="*/ 2918657 w 7119498"/>
              <a:gd name="connsiteY344" fmla="*/ 5946974 h 6857999"/>
              <a:gd name="connsiteX345" fmla="*/ 2969269 w 7119498"/>
              <a:gd name="connsiteY345" fmla="*/ 5989152 h 6857999"/>
              <a:gd name="connsiteX346" fmla="*/ 2935528 w 7119498"/>
              <a:gd name="connsiteY346" fmla="*/ 6031329 h 6857999"/>
              <a:gd name="connsiteX347" fmla="*/ 2893351 w 7119498"/>
              <a:gd name="connsiteY347" fmla="*/ 5997587 h 6857999"/>
              <a:gd name="connsiteX348" fmla="*/ 2859609 w 7119498"/>
              <a:gd name="connsiteY348" fmla="*/ 6031329 h 6857999"/>
              <a:gd name="connsiteX349" fmla="*/ 2935528 w 7119498"/>
              <a:gd name="connsiteY349" fmla="*/ 6107247 h 6857999"/>
              <a:gd name="connsiteX350" fmla="*/ 3003011 w 7119498"/>
              <a:gd name="connsiteY350" fmla="*/ 6065070 h 6857999"/>
              <a:gd name="connsiteX351" fmla="*/ 3129542 w 7119498"/>
              <a:gd name="connsiteY351" fmla="*/ 6022893 h 6857999"/>
              <a:gd name="connsiteX352" fmla="*/ 3188590 w 7119498"/>
              <a:gd name="connsiteY352" fmla="*/ 5989152 h 6857999"/>
              <a:gd name="connsiteX353" fmla="*/ 3239203 w 7119498"/>
              <a:gd name="connsiteY353" fmla="*/ 6014458 h 6857999"/>
              <a:gd name="connsiteX354" fmla="*/ 3180155 w 7119498"/>
              <a:gd name="connsiteY354" fmla="*/ 6056635 h 6857999"/>
              <a:gd name="connsiteX355" fmla="*/ 3230768 w 7119498"/>
              <a:gd name="connsiteY355" fmla="*/ 6132554 h 6857999"/>
              <a:gd name="connsiteX356" fmla="*/ 3197026 w 7119498"/>
              <a:gd name="connsiteY356" fmla="*/ 6149425 h 6857999"/>
              <a:gd name="connsiteX357" fmla="*/ 3104236 w 7119498"/>
              <a:gd name="connsiteY357" fmla="*/ 6081941 h 6857999"/>
              <a:gd name="connsiteX358" fmla="*/ 2994576 w 7119498"/>
              <a:gd name="connsiteY358" fmla="*/ 6166295 h 6857999"/>
              <a:gd name="connsiteX359" fmla="*/ 3028317 w 7119498"/>
              <a:gd name="connsiteY359" fmla="*/ 6208473 h 6857999"/>
              <a:gd name="connsiteX360" fmla="*/ 3087365 w 7119498"/>
              <a:gd name="connsiteY360" fmla="*/ 6191602 h 6857999"/>
              <a:gd name="connsiteX361" fmla="*/ 3095801 w 7119498"/>
              <a:gd name="connsiteY361" fmla="*/ 6216908 h 6857999"/>
              <a:gd name="connsiteX362" fmla="*/ 3053624 w 7119498"/>
              <a:gd name="connsiteY362" fmla="*/ 6259085 h 6857999"/>
              <a:gd name="connsiteX363" fmla="*/ 2977705 w 7119498"/>
              <a:gd name="connsiteY363" fmla="*/ 6216908 h 6857999"/>
              <a:gd name="connsiteX364" fmla="*/ 2943963 w 7119498"/>
              <a:gd name="connsiteY364" fmla="*/ 6149425 h 6857999"/>
              <a:gd name="connsiteX365" fmla="*/ 2842738 w 7119498"/>
              <a:gd name="connsiteY365" fmla="*/ 6115683 h 6857999"/>
              <a:gd name="connsiteX366" fmla="*/ 2783690 w 7119498"/>
              <a:gd name="connsiteY366" fmla="*/ 6006022 h 6857999"/>
              <a:gd name="connsiteX367" fmla="*/ 2716207 w 7119498"/>
              <a:gd name="connsiteY367" fmla="*/ 5904797 h 6857999"/>
              <a:gd name="connsiteX368" fmla="*/ 2842738 w 7119498"/>
              <a:gd name="connsiteY368" fmla="*/ 5972281 h 6857999"/>
              <a:gd name="connsiteX369" fmla="*/ 4900982 w 7119498"/>
              <a:gd name="connsiteY369" fmla="*/ 5930104 h 6857999"/>
              <a:gd name="connsiteX370" fmla="*/ 4985336 w 7119498"/>
              <a:gd name="connsiteY370" fmla="*/ 5989152 h 6857999"/>
              <a:gd name="connsiteX371" fmla="*/ 5103432 w 7119498"/>
              <a:gd name="connsiteY371" fmla="*/ 6014458 h 6857999"/>
              <a:gd name="connsiteX372" fmla="*/ 5272140 w 7119498"/>
              <a:gd name="connsiteY372" fmla="*/ 6174731 h 6857999"/>
              <a:gd name="connsiteX373" fmla="*/ 5272140 w 7119498"/>
              <a:gd name="connsiteY373" fmla="*/ 6200037 h 6857999"/>
              <a:gd name="connsiteX374" fmla="*/ 5255270 w 7119498"/>
              <a:gd name="connsiteY374" fmla="*/ 6208473 h 6857999"/>
              <a:gd name="connsiteX375" fmla="*/ 5069690 w 7119498"/>
              <a:gd name="connsiteY375" fmla="*/ 6056635 h 6857999"/>
              <a:gd name="connsiteX376" fmla="*/ 4943159 w 7119498"/>
              <a:gd name="connsiteY376" fmla="*/ 6031329 h 6857999"/>
              <a:gd name="connsiteX377" fmla="*/ 4884111 w 7119498"/>
              <a:gd name="connsiteY377" fmla="*/ 5989152 h 6857999"/>
              <a:gd name="connsiteX378" fmla="*/ 4715402 w 7119498"/>
              <a:gd name="connsiteY378" fmla="*/ 5946974 h 6857999"/>
              <a:gd name="connsiteX379" fmla="*/ 4470775 w 7119498"/>
              <a:gd name="connsiteY379" fmla="*/ 6090377 h 6857999"/>
              <a:gd name="connsiteX380" fmla="*/ 4420163 w 7119498"/>
              <a:gd name="connsiteY380" fmla="*/ 6242214 h 6857999"/>
              <a:gd name="connsiteX381" fmla="*/ 4361115 w 7119498"/>
              <a:gd name="connsiteY381" fmla="*/ 6301262 h 6857999"/>
              <a:gd name="connsiteX382" fmla="*/ 4318937 w 7119498"/>
              <a:gd name="connsiteY382" fmla="*/ 6444664 h 6857999"/>
              <a:gd name="connsiteX383" fmla="*/ 4344244 w 7119498"/>
              <a:gd name="connsiteY383" fmla="*/ 6554325 h 6857999"/>
              <a:gd name="connsiteX384" fmla="*/ 4318937 w 7119498"/>
              <a:gd name="connsiteY384" fmla="*/ 6588067 h 6857999"/>
              <a:gd name="connsiteX385" fmla="*/ 4259889 w 7119498"/>
              <a:gd name="connsiteY385" fmla="*/ 6461535 h 6857999"/>
              <a:gd name="connsiteX386" fmla="*/ 4268325 w 7119498"/>
              <a:gd name="connsiteY386" fmla="*/ 6410923 h 6857999"/>
              <a:gd name="connsiteX387" fmla="*/ 4377985 w 7119498"/>
              <a:gd name="connsiteY387" fmla="*/ 6216908 h 6857999"/>
              <a:gd name="connsiteX388" fmla="*/ 4386421 w 7119498"/>
              <a:gd name="connsiteY388" fmla="*/ 6174731 h 6857999"/>
              <a:gd name="connsiteX389" fmla="*/ 4706967 w 7119498"/>
              <a:gd name="connsiteY389" fmla="*/ 5887926 h 6857999"/>
              <a:gd name="connsiteX390" fmla="*/ 4900982 w 7119498"/>
              <a:gd name="connsiteY390" fmla="*/ 5930104 h 6857999"/>
              <a:gd name="connsiteX391" fmla="*/ 5643299 w 7119498"/>
              <a:gd name="connsiteY391" fmla="*/ 5938539 h 6857999"/>
              <a:gd name="connsiteX392" fmla="*/ 5550509 w 7119498"/>
              <a:gd name="connsiteY392" fmla="*/ 6039764 h 6857999"/>
              <a:gd name="connsiteX393" fmla="*/ 5499897 w 7119498"/>
              <a:gd name="connsiteY393" fmla="*/ 5989152 h 6857999"/>
              <a:gd name="connsiteX394" fmla="*/ 5508332 w 7119498"/>
              <a:gd name="connsiteY394" fmla="*/ 5963845 h 6857999"/>
              <a:gd name="connsiteX395" fmla="*/ 5525203 w 7119498"/>
              <a:gd name="connsiteY395" fmla="*/ 5963845 h 6857999"/>
              <a:gd name="connsiteX396" fmla="*/ 5567380 w 7119498"/>
              <a:gd name="connsiteY396" fmla="*/ 5989152 h 6857999"/>
              <a:gd name="connsiteX397" fmla="*/ 5617993 w 7119498"/>
              <a:gd name="connsiteY397" fmla="*/ 5879491 h 6857999"/>
              <a:gd name="connsiteX398" fmla="*/ 5643299 w 7119498"/>
              <a:gd name="connsiteY398" fmla="*/ 5938539 h 6857999"/>
              <a:gd name="connsiteX399" fmla="*/ 5423978 w 7119498"/>
              <a:gd name="connsiteY399" fmla="*/ 6006022 h 6857999"/>
              <a:gd name="connsiteX400" fmla="*/ 5348059 w 7119498"/>
              <a:gd name="connsiteY400" fmla="*/ 6090377 h 6857999"/>
              <a:gd name="connsiteX401" fmla="*/ 5297447 w 7119498"/>
              <a:gd name="connsiteY401" fmla="*/ 6039764 h 6857999"/>
              <a:gd name="connsiteX402" fmla="*/ 5339624 w 7119498"/>
              <a:gd name="connsiteY402" fmla="*/ 5963845 h 6857999"/>
              <a:gd name="connsiteX403" fmla="*/ 5246834 w 7119498"/>
              <a:gd name="connsiteY403" fmla="*/ 5930104 h 6857999"/>
              <a:gd name="connsiteX404" fmla="*/ 5111867 w 7119498"/>
              <a:gd name="connsiteY404" fmla="*/ 5980716 h 6857999"/>
              <a:gd name="connsiteX405" fmla="*/ 5052819 w 7119498"/>
              <a:gd name="connsiteY405" fmla="*/ 5972281 h 6857999"/>
              <a:gd name="connsiteX406" fmla="*/ 5255270 w 7119498"/>
              <a:gd name="connsiteY406" fmla="*/ 5871056 h 6857999"/>
              <a:gd name="connsiteX407" fmla="*/ 5423978 w 7119498"/>
              <a:gd name="connsiteY407" fmla="*/ 6006022 h 6857999"/>
              <a:gd name="connsiteX408" fmla="*/ 2623417 w 7119498"/>
              <a:gd name="connsiteY408" fmla="*/ 6006022 h 6857999"/>
              <a:gd name="connsiteX409" fmla="*/ 2690900 w 7119498"/>
              <a:gd name="connsiteY409" fmla="*/ 6191602 h 6857999"/>
              <a:gd name="connsiteX410" fmla="*/ 2783690 w 7119498"/>
              <a:gd name="connsiteY410" fmla="*/ 6419358 h 6857999"/>
              <a:gd name="connsiteX411" fmla="*/ 2716207 w 7119498"/>
              <a:gd name="connsiteY411" fmla="*/ 6579631 h 6857999"/>
              <a:gd name="connsiteX412" fmla="*/ 2674030 w 7119498"/>
              <a:gd name="connsiteY412" fmla="*/ 6529019 h 6857999"/>
              <a:gd name="connsiteX413" fmla="*/ 2724642 w 7119498"/>
              <a:gd name="connsiteY413" fmla="*/ 6427794 h 6857999"/>
              <a:gd name="connsiteX414" fmla="*/ 2724642 w 7119498"/>
              <a:gd name="connsiteY414" fmla="*/ 6402487 h 6857999"/>
              <a:gd name="connsiteX415" fmla="*/ 2682465 w 7119498"/>
              <a:gd name="connsiteY415" fmla="*/ 6292827 h 6857999"/>
              <a:gd name="connsiteX416" fmla="*/ 2623417 w 7119498"/>
              <a:gd name="connsiteY416" fmla="*/ 6233779 h 6857999"/>
              <a:gd name="connsiteX417" fmla="*/ 2614982 w 7119498"/>
              <a:gd name="connsiteY417" fmla="*/ 6157860 h 6857999"/>
              <a:gd name="connsiteX418" fmla="*/ 2471579 w 7119498"/>
              <a:gd name="connsiteY418" fmla="*/ 5955410 h 6857999"/>
              <a:gd name="connsiteX419" fmla="*/ 2319742 w 7119498"/>
              <a:gd name="connsiteY419" fmla="*/ 5913233 h 6857999"/>
              <a:gd name="connsiteX420" fmla="*/ 2193210 w 7119498"/>
              <a:gd name="connsiteY420" fmla="*/ 5938539 h 6857999"/>
              <a:gd name="connsiteX421" fmla="*/ 2117292 w 7119498"/>
              <a:gd name="connsiteY421" fmla="*/ 5989152 h 6857999"/>
              <a:gd name="connsiteX422" fmla="*/ 1982325 w 7119498"/>
              <a:gd name="connsiteY422" fmla="*/ 5997587 h 6857999"/>
              <a:gd name="connsiteX423" fmla="*/ 1796745 w 7119498"/>
              <a:gd name="connsiteY423" fmla="*/ 6174731 h 6857999"/>
              <a:gd name="connsiteX424" fmla="*/ 1754568 w 7119498"/>
              <a:gd name="connsiteY424" fmla="*/ 6174731 h 6857999"/>
              <a:gd name="connsiteX425" fmla="*/ 1746133 w 7119498"/>
              <a:gd name="connsiteY425" fmla="*/ 6149425 h 6857999"/>
              <a:gd name="connsiteX426" fmla="*/ 1906406 w 7119498"/>
              <a:gd name="connsiteY426" fmla="*/ 5955410 h 6857999"/>
              <a:gd name="connsiteX427" fmla="*/ 2075114 w 7119498"/>
              <a:gd name="connsiteY427" fmla="*/ 5921668 h 6857999"/>
              <a:gd name="connsiteX428" fmla="*/ 2319742 w 7119498"/>
              <a:gd name="connsiteY428" fmla="*/ 5845749 h 6857999"/>
              <a:gd name="connsiteX429" fmla="*/ 2623417 w 7119498"/>
              <a:gd name="connsiteY429" fmla="*/ 6006022 h 6857999"/>
              <a:gd name="connsiteX430" fmla="*/ 1484635 w 7119498"/>
              <a:gd name="connsiteY430" fmla="*/ 5963845 h 6857999"/>
              <a:gd name="connsiteX431" fmla="*/ 1535247 w 7119498"/>
              <a:gd name="connsiteY431" fmla="*/ 5938539 h 6857999"/>
              <a:gd name="connsiteX432" fmla="*/ 1560554 w 7119498"/>
              <a:gd name="connsiteY432" fmla="*/ 5972281 h 6857999"/>
              <a:gd name="connsiteX433" fmla="*/ 1518376 w 7119498"/>
              <a:gd name="connsiteY433" fmla="*/ 6014458 h 6857999"/>
              <a:gd name="connsiteX434" fmla="*/ 1391845 w 7119498"/>
              <a:gd name="connsiteY434" fmla="*/ 5887926 h 6857999"/>
              <a:gd name="connsiteX435" fmla="*/ 1408716 w 7119498"/>
              <a:gd name="connsiteY435" fmla="*/ 5837314 h 6857999"/>
              <a:gd name="connsiteX436" fmla="*/ 1484635 w 7119498"/>
              <a:gd name="connsiteY436" fmla="*/ 5963845 h 6857999"/>
              <a:gd name="connsiteX437" fmla="*/ 1965454 w 7119498"/>
              <a:gd name="connsiteY437" fmla="*/ 5896362 h 6857999"/>
              <a:gd name="connsiteX438" fmla="*/ 1889535 w 7119498"/>
              <a:gd name="connsiteY438" fmla="*/ 5930104 h 6857999"/>
              <a:gd name="connsiteX439" fmla="*/ 1779875 w 7119498"/>
              <a:gd name="connsiteY439" fmla="*/ 5896362 h 6857999"/>
              <a:gd name="connsiteX440" fmla="*/ 1687085 w 7119498"/>
              <a:gd name="connsiteY440" fmla="*/ 5938539 h 6857999"/>
              <a:gd name="connsiteX441" fmla="*/ 1754568 w 7119498"/>
              <a:gd name="connsiteY441" fmla="*/ 6006022 h 6857999"/>
              <a:gd name="connsiteX442" fmla="*/ 1703956 w 7119498"/>
              <a:gd name="connsiteY442" fmla="*/ 6065070 h 6857999"/>
              <a:gd name="connsiteX443" fmla="*/ 1619602 w 7119498"/>
              <a:gd name="connsiteY443" fmla="*/ 5963845 h 6857999"/>
              <a:gd name="connsiteX444" fmla="*/ 1796745 w 7119498"/>
              <a:gd name="connsiteY444" fmla="*/ 5828878 h 6857999"/>
              <a:gd name="connsiteX445" fmla="*/ 1965454 w 7119498"/>
              <a:gd name="connsiteY445" fmla="*/ 5896362 h 6857999"/>
              <a:gd name="connsiteX446" fmla="*/ 5609557 w 7119498"/>
              <a:gd name="connsiteY446" fmla="*/ 5837314 h 6857999"/>
              <a:gd name="connsiteX447" fmla="*/ 5567380 w 7119498"/>
              <a:gd name="connsiteY447" fmla="*/ 5896362 h 6857999"/>
              <a:gd name="connsiteX448" fmla="*/ 5516768 w 7119498"/>
              <a:gd name="connsiteY448" fmla="*/ 5837314 h 6857999"/>
              <a:gd name="connsiteX449" fmla="*/ 5584251 w 7119498"/>
              <a:gd name="connsiteY449" fmla="*/ 5795137 h 6857999"/>
              <a:gd name="connsiteX450" fmla="*/ 5609557 w 7119498"/>
              <a:gd name="connsiteY450" fmla="*/ 5837314 h 6857999"/>
              <a:gd name="connsiteX451" fmla="*/ 1518376 w 7119498"/>
              <a:gd name="connsiteY451" fmla="*/ 5812008 h 6857999"/>
              <a:gd name="connsiteX452" fmla="*/ 1493070 w 7119498"/>
              <a:gd name="connsiteY452" fmla="*/ 5862620 h 6857999"/>
              <a:gd name="connsiteX453" fmla="*/ 1442458 w 7119498"/>
              <a:gd name="connsiteY453" fmla="*/ 5803572 h 6857999"/>
              <a:gd name="connsiteX454" fmla="*/ 1459328 w 7119498"/>
              <a:gd name="connsiteY454" fmla="*/ 5778266 h 6857999"/>
              <a:gd name="connsiteX455" fmla="*/ 1518376 w 7119498"/>
              <a:gd name="connsiteY455" fmla="*/ 5812008 h 6857999"/>
              <a:gd name="connsiteX456" fmla="*/ 5685476 w 7119498"/>
              <a:gd name="connsiteY456" fmla="*/ 5685476 h 6857999"/>
              <a:gd name="connsiteX457" fmla="*/ 5651734 w 7119498"/>
              <a:gd name="connsiteY457" fmla="*/ 5761395 h 6857999"/>
              <a:gd name="connsiteX458" fmla="*/ 5693912 w 7119498"/>
              <a:gd name="connsiteY458" fmla="*/ 5820443 h 6857999"/>
              <a:gd name="connsiteX459" fmla="*/ 5736089 w 7119498"/>
              <a:gd name="connsiteY459" fmla="*/ 5786701 h 6857999"/>
              <a:gd name="connsiteX460" fmla="*/ 5693912 w 7119498"/>
              <a:gd name="connsiteY460" fmla="*/ 5786701 h 6857999"/>
              <a:gd name="connsiteX461" fmla="*/ 5685476 w 7119498"/>
              <a:gd name="connsiteY461" fmla="*/ 5761395 h 6857999"/>
              <a:gd name="connsiteX462" fmla="*/ 5719218 w 7119498"/>
              <a:gd name="connsiteY462" fmla="*/ 5719218 h 6857999"/>
              <a:gd name="connsiteX463" fmla="*/ 5803572 w 7119498"/>
              <a:gd name="connsiteY463" fmla="*/ 5761395 h 6857999"/>
              <a:gd name="connsiteX464" fmla="*/ 5693912 w 7119498"/>
              <a:gd name="connsiteY464" fmla="*/ 5938539 h 6857999"/>
              <a:gd name="connsiteX465" fmla="*/ 5609557 w 7119498"/>
              <a:gd name="connsiteY465" fmla="*/ 5769831 h 6857999"/>
              <a:gd name="connsiteX466" fmla="*/ 5609557 w 7119498"/>
              <a:gd name="connsiteY466" fmla="*/ 5719218 h 6857999"/>
              <a:gd name="connsiteX467" fmla="*/ 5651734 w 7119498"/>
              <a:gd name="connsiteY467" fmla="*/ 5626428 h 6857999"/>
              <a:gd name="connsiteX468" fmla="*/ 5685476 w 7119498"/>
              <a:gd name="connsiteY468" fmla="*/ 5685476 h 6857999"/>
              <a:gd name="connsiteX469" fmla="*/ 5575816 w 7119498"/>
              <a:gd name="connsiteY469" fmla="*/ 5634864 h 6857999"/>
              <a:gd name="connsiteX470" fmla="*/ 5592686 w 7119498"/>
              <a:gd name="connsiteY470" fmla="*/ 5651735 h 6857999"/>
              <a:gd name="connsiteX471" fmla="*/ 5584251 w 7119498"/>
              <a:gd name="connsiteY471" fmla="*/ 5685476 h 6857999"/>
              <a:gd name="connsiteX472" fmla="*/ 5525203 w 7119498"/>
              <a:gd name="connsiteY472" fmla="*/ 5677041 h 6857999"/>
              <a:gd name="connsiteX473" fmla="*/ 5483026 w 7119498"/>
              <a:gd name="connsiteY473" fmla="*/ 5710783 h 6857999"/>
              <a:gd name="connsiteX474" fmla="*/ 5491461 w 7119498"/>
              <a:gd name="connsiteY474" fmla="*/ 5736089 h 6857999"/>
              <a:gd name="connsiteX475" fmla="*/ 5525203 w 7119498"/>
              <a:gd name="connsiteY475" fmla="*/ 5710783 h 6857999"/>
              <a:gd name="connsiteX476" fmla="*/ 5558945 w 7119498"/>
              <a:gd name="connsiteY476" fmla="*/ 5719218 h 6857999"/>
              <a:gd name="connsiteX477" fmla="*/ 5567380 w 7119498"/>
              <a:gd name="connsiteY477" fmla="*/ 5744524 h 6857999"/>
              <a:gd name="connsiteX478" fmla="*/ 5407107 w 7119498"/>
              <a:gd name="connsiteY478" fmla="*/ 5837314 h 6857999"/>
              <a:gd name="connsiteX479" fmla="*/ 5348059 w 7119498"/>
              <a:gd name="connsiteY479" fmla="*/ 5812008 h 6857999"/>
              <a:gd name="connsiteX480" fmla="*/ 5423978 w 7119498"/>
              <a:gd name="connsiteY480" fmla="*/ 5634864 h 6857999"/>
              <a:gd name="connsiteX481" fmla="*/ 5457720 w 7119498"/>
              <a:gd name="connsiteY481" fmla="*/ 5626428 h 6857999"/>
              <a:gd name="connsiteX482" fmla="*/ 5575816 w 7119498"/>
              <a:gd name="connsiteY482" fmla="*/ 5634864 h 6857999"/>
              <a:gd name="connsiteX483" fmla="*/ 5407107 w 7119498"/>
              <a:gd name="connsiteY483" fmla="*/ 5601122 h 6857999"/>
              <a:gd name="connsiteX484" fmla="*/ 5381801 w 7119498"/>
              <a:gd name="connsiteY484" fmla="*/ 5634864 h 6857999"/>
              <a:gd name="connsiteX485" fmla="*/ 5339624 w 7119498"/>
              <a:gd name="connsiteY485" fmla="*/ 5634864 h 6857999"/>
              <a:gd name="connsiteX486" fmla="*/ 5339624 w 7119498"/>
              <a:gd name="connsiteY486" fmla="*/ 5601122 h 6857999"/>
              <a:gd name="connsiteX487" fmla="*/ 5364930 w 7119498"/>
              <a:gd name="connsiteY487" fmla="*/ 5575816 h 6857999"/>
              <a:gd name="connsiteX488" fmla="*/ 5407107 w 7119498"/>
              <a:gd name="connsiteY488" fmla="*/ 5601122 h 6857999"/>
              <a:gd name="connsiteX489" fmla="*/ 1467764 w 7119498"/>
              <a:gd name="connsiteY489" fmla="*/ 5668605 h 6857999"/>
              <a:gd name="connsiteX490" fmla="*/ 1341233 w 7119498"/>
              <a:gd name="connsiteY490" fmla="*/ 5879491 h 6857999"/>
              <a:gd name="connsiteX491" fmla="*/ 1290620 w 7119498"/>
              <a:gd name="connsiteY491" fmla="*/ 5786701 h 6857999"/>
              <a:gd name="connsiteX492" fmla="*/ 1256878 w 7119498"/>
              <a:gd name="connsiteY492" fmla="*/ 5736089 h 6857999"/>
              <a:gd name="connsiteX493" fmla="*/ 1256878 w 7119498"/>
              <a:gd name="connsiteY493" fmla="*/ 5693912 h 6857999"/>
              <a:gd name="connsiteX494" fmla="*/ 1366539 w 7119498"/>
              <a:gd name="connsiteY494" fmla="*/ 5693912 h 6857999"/>
              <a:gd name="connsiteX495" fmla="*/ 1366539 w 7119498"/>
              <a:gd name="connsiteY495" fmla="*/ 5719218 h 6857999"/>
              <a:gd name="connsiteX496" fmla="*/ 1307491 w 7119498"/>
              <a:gd name="connsiteY496" fmla="*/ 5727653 h 6857999"/>
              <a:gd name="connsiteX497" fmla="*/ 1341233 w 7119498"/>
              <a:gd name="connsiteY497" fmla="*/ 5761395 h 6857999"/>
              <a:gd name="connsiteX498" fmla="*/ 1408716 w 7119498"/>
              <a:gd name="connsiteY498" fmla="*/ 5693912 h 6857999"/>
              <a:gd name="connsiteX499" fmla="*/ 1391845 w 7119498"/>
              <a:gd name="connsiteY499" fmla="*/ 5643299 h 6857999"/>
              <a:gd name="connsiteX500" fmla="*/ 1425587 w 7119498"/>
              <a:gd name="connsiteY500" fmla="*/ 5575816 h 6857999"/>
              <a:gd name="connsiteX501" fmla="*/ 1467764 w 7119498"/>
              <a:gd name="connsiteY501" fmla="*/ 5668605 h 6857999"/>
              <a:gd name="connsiteX502" fmla="*/ 1670214 w 7119498"/>
              <a:gd name="connsiteY502" fmla="*/ 5710783 h 6857999"/>
              <a:gd name="connsiteX503" fmla="*/ 1720827 w 7119498"/>
              <a:gd name="connsiteY503" fmla="*/ 5769831 h 6857999"/>
              <a:gd name="connsiteX504" fmla="*/ 1653343 w 7119498"/>
              <a:gd name="connsiteY504" fmla="*/ 5803572 h 6857999"/>
              <a:gd name="connsiteX505" fmla="*/ 1518376 w 7119498"/>
              <a:gd name="connsiteY505" fmla="*/ 5761395 h 6857999"/>
              <a:gd name="connsiteX506" fmla="*/ 1493070 w 7119498"/>
              <a:gd name="connsiteY506" fmla="*/ 5719218 h 6857999"/>
              <a:gd name="connsiteX507" fmla="*/ 1518376 w 7119498"/>
              <a:gd name="connsiteY507" fmla="*/ 5643299 h 6857999"/>
              <a:gd name="connsiteX508" fmla="*/ 1552118 w 7119498"/>
              <a:gd name="connsiteY508" fmla="*/ 5643299 h 6857999"/>
              <a:gd name="connsiteX509" fmla="*/ 1568989 w 7119498"/>
              <a:gd name="connsiteY509" fmla="*/ 5660170 h 6857999"/>
              <a:gd name="connsiteX510" fmla="*/ 1526812 w 7119498"/>
              <a:gd name="connsiteY510" fmla="*/ 5693912 h 6857999"/>
              <a:gd name="connsiteX511" fmla="*/ 1552118 w 7119498"/>
              <a:gd name="connsiteY511" fmla="*/ 5710783 h 6857999"/>
              <a:gd name="connsiteX512" fmla="*/ 1602731 w 7119498"/>
              <a:gd name="connsiteY512" fmla="*/ 5660170 h 6857999"/>
              <a:gd name="connsiteX513" fmla="*/ 1560554 w 7119498"/>
              <a:gd name="connsiteY513" fmla="*/ 5601122 h 6857999"/>
              <a:gd name="connsiteX514" fmla="*/ 1493070 w 7119498"/>
              <a:gd name="connsiteY514" fmla="*/ 5609557 h 6857999"/>
              <a:gd name="connsiteX515" fmla="*/ 1484635 w 7119498"/>
              <a:gd name="connsiteY515" fmla="*/ 5584251 h 6857999"/>
              <a:gd name="connsiteX516" fmla="*/ 1543683 w 7119498"/>
              <a:gd name="connsiteY516" fmla="*/ 5592687 h 6857999"/>
              <a:gd name="connsiteX517" fmla="*/ 1602731 w 7119498"/>
              <a:gd name="connsiteY517" fmla="*/ 5558945 h 6857999"/>
              <a:gd name="connsiteX518" fmla="*/ 1670214 w 7119498"/>
              <a:gd name="connsiteY518" fmla="*/ 5710783 h 6857999"/>
              <a:gd name="connsiteX519" fmla="*/ 5904797 w 7119498"/>
              <a:gd name="connsiteY519" fmla="*/ 5643299 h 6857999"/>
              <a:gd name="connsiteX520" fmla="*/ 5845749 w 7119498"/>
              <a:gd name="connsiteY520" fmla="*/ 5710783 h 6857999"/>
              <a:gd name="connsiteX521" fmla="*/ 5702347 w 7119498"/>
              <a:gd name="connsiteY521" fmla="*/ 5617993 h 6857999"/>
              <a:gd name="connsiteX522" fmla="*/ 5761395 w 7119498"/>
              <a:gd name="connsiteY522" fmla="*/ 5558945 h 6857999"/>
              <a:gd name="connsiteX523" fmla="*/ 5803572 w 7119498"/>
              <a:gd name="connsiteY523" fmla="*/ 5592687 h 6857999"/>
              <a:gd name="connsiteX524" fmla="*/ 5769830 w 7119498"/>
              <a:gd name="connsiteY524" fmla="*/ 5634864 h 6857999"/>
              <a:gd name="connsiteX525" fmla="*/ 5786701 w 7119498"/>
              <a:gd name="connsiteY525" fmla="*/ 5651735 h 6857999"/>
              <a:gd name="connsiteX526" fmla="*/ 5828878 w 7119498"/>
              <a:gd name="connsiteY526" fmla="*/ 5592687 h 6857999"/>
              <a:gd name="connsiteX527" fmla="*/ 5803572 w 7119498"/>
              <a:gd name="connsiteY527" fmla="*/ 5533639 h 6857999"/>
              <a:gd name="connsiteX528" fmla="*/ 5828878 w 7119498"/>
              <a:gd name="connsiteY528" fmla="*/ 5516768 h 6857999"/>
              <a:gd name="connsiteX529" fmla="*/ 5904797 w 7119498"/>
              <a:gd name="connsiteY529" fmla="*/ 5643299 h 6857999"/>
              <a:gd name="connsiteX530" fmla="*/ 1729262 w 7119498"/>
              <a:gd name="connsiteY530" fmla="*/ 5601122 h 6857999"/>
              <a:gd name="connsiteX531" fmla="*/ 1687085 w 7119498"/>
              <a:gd name="connsiteY531" fmla="*/ 5609557 h 6857999"/>
              <a:gd name="connsiteX532" fmla="*/ 1653343 w 7119498"/>
              <a:gd name="connsiteY532" fmla="*/ 5542074 h 6857999"/>
              <a:gd name="connsiteX533" fmla="*/ 1670214 w 7119498"/>
              <a:gd name="connsiteY533" fmla="*/ 5516768 h 6857999"/>
              <a:gd name="connsiteX534" fmla="*/ 1729262 w 7119498"/>
              <a:gd name="connsiteY534" fmla="*/ 5601122 h 6857999"/>
              <a:gd name="connsiteX535" fmla="*/ 1324362 w 7119498"/>
              <a:gd name="connsiteY535" fmla="*/ 5499897 h 6857999"/>
              <a:gd name="connsiteX536" fmla="*/ 1324362 w 7119498"/>
              <a:gd name="connsiteY536" fmla="*/ 5550509 h 6857999"/>
              <a:gd name="connsiteX537" fmla="*/ 1290620 w 7119498"/>
              <a:gd name="connsiteY537" fmla="*/ 5558945 h 6857999"/>
              <a:gd name="connsiteX538" fmla="*/ 1256878 w 7119498"/>
              <a:gd name="connsiteY538" fmla="*/ 5542074 h 6857999"/>
              <a:gd name="connsiteX539" fmla="*/ 1248443 w 7119498"/>
              <a:gd name="connsiteY539" fmla="*/ 5558945 h 6857999"/>
              <a:gd name="connsiteX540" fmla="*/ 1290620 w 7119498"/>
              <a:gd name="connsiteY540" fmla="*/ 5601122 h 6857999"/>
              <a:gd name="connsiteX541" fmla="*/ 1358103 w 7119498"/>
              <a:gd name="connsiteY541" fmla="*/ 5550509 h 6857999"/>
              <a:gd name="connsiteX542" fmla="*/ 1383410 w 7119498"/>
              <a:gd name="connsiteY542" fmla="*/ 5584251 h 6857999"/>
              <a:gd name="connsiteX543" fmla="*/ 1273749 w 7119498"/>
              <a:gd name="connsiteY543" fmla="*/ 5660170 h 6857999"/>
              <a:gd name="connsiteX544" fmla="*/ 1172524 w 7119498"/>
              <a:gd name="connsiteY544" fmla="*/ 5643299 h 6857999"/>
              <a:gd name="connsiteX545" fmla="*/ 1282185 w 7119498"/>
              <a:gd name="connsiteY545" fmla="*/ 5466155 h 6857999"/>
              <a:gd name="connsiteX546" fmla="*/ 1324362 w 7119498"/>
              <a:gd name="connsiteY546" fmla="*/ 5499897 h 6857999"/>
              <a:gd name="connsiteX547" fmla="*/ 6132554 w 7119498"/>
              <a:gd name="connsiteY547" fmla="*/ 5516768 h 6857999"/>
              <a:gd name="connsiteX548" fmla="*/ 5963845 w 7119498"/>
              <a:gd name="connsiteY548" fmla="*/ 5643299 h 6857999"/>
              <a:gd name="connsiteX549" fmla="*/ 5921668 w 7119498"/>
              <a:gd name="connsiteY549" fmla="*/ 5558945 h 6857999"/>
              <a:gd name="connsiteX550" fmla="*/ 5946974 w 7119498"/>
              <a:gd name="connsiteY550" fmla="*/ 5533639 h 6857999"/>
              <a:gd name="connsiteX551" fmla="*/ 5980716 w 7119498"/>
              <a:gd name="connsiteY551" fmla="*/ 5592687 h 6857999"/>
              <a:gd name="connsiteX552" fmla="*/ 6014458 w 7119498"/>
              <a:gd name="connsiteY552" fmla="*/ 5550509 h 6857999"/>
              <a:gd name="connsiteX553" fmla="*/ 5946974 w 7119498"/>
              <a:gd name="connsiteY553" fmla="*/ 5499897 h 6857999"/>
              <a:gd name="connsiteX554" fmla="*/ 5904797 w 7119498"/>
              <a:gd name="connsiteY554" fmla="*/ 5525203 h 6857999"/>
              <a:gd name="connsiteX555" fmla="*/ 5820443 w 7119498"/>
              <a:gd name="connsiteY555" fmla="*/ 5483026 h 6857999"/>
              <a:gd name="connsiteX556" fmla="*/ 5904797 w 7119498"/>
              <a:gd name="connsiteY556" fmla="*/ 5449284 h 6857999"/>
              <a:gd name="connsiteX557" fmla="*/ 6132554 w 7119498"/>
              <a:gd name="connsiteY557" fmla="*/ 5516768 h 6857999"/>
              <a:gd name="connsiteX558" fmla="*/ 1923277 w 7119498"/>
              <a:gd name="connsiteY558" fmla="*/ 5499897 h 6857999"/>
              <a:gd name="connsiteX559" fmla="*/ 1906406 w 7119498"/>
              <a:gd name="connsiteY559" fmla="*/ 5558945 h 6857999"/>
              <a:gd name="connsiteX560" fmla="*/ 1931712 w 7119498"/>
              <a:gd name="connsiteY560" fmla="*/ 5609557 h 6857999"/>
              <a:gd name="connsiteX561" fmla="*/ 2024502 w 7119498"/>
              <a:gd name="connsiteY561" fmla="*/ 5752960 h 6857999"/>
              <a:gd name="connsiteX562" fmla="*/ 2108856 w 7119498"/>
              <a:gd name="connsiteY562" fmla="*/ 5710783 h 6857999"/>
              <a:gd name="connsiteX563" fmla="*/ 2108856 w 7119498"/>
              <a:gd name="connsiteY563" fmla="*/ 5677041 h 6857999"/>
              <a:gd name="connsiteX564" fmla="*/ 2032937 w 7119498"/>
              <a:gd name="connsiteY564" fmla="*/ 5634864 h 6857999"/>
              <a:gd name="connsiteX565" fmla="*/ 2041373 w 7119498"/>
              <a:gd name="connsiteY565" fmla="*/ 5609557 h 6857999"/>
              <a:gd name="connsiteX566" fmla="*/ 2091985 w 7119498"/>
              <a:gd name="connsiteY566" fmla="*/ 5609557 h 6857999"/>
              <a:gd name="connsiteX567" fmla="*/ 2151033 w 7119498"/>
              <a:gd name="connsiteY567" fmla="*/ 5710783 h 6857999"/>
              <a:gd name="connsiteX568" fmla="*/ 2269129 w 7119498"/>
              <a:gd name="connsiteY568" fmla="*/ 5752960 h 6857999"/>
              <a:gd name="connsiteX569" fmla="*/ 2226952 w 7119498"/>
              <a:gd name="connsiteY569" fmla="*/ 5769831 h 6857999"/>
              <a:gd name="connsiteX570" fmla="*/ 2151033 w 7119498"/>
              <a:gd name="connsiteY570" fmla="*/ 5752960 h 6857999"/>
              <a:gd name="connsiteX571" fmla="*/ 2041373 w 7119498"/>
              <a:gd name="connsiteY571" fmla="*/ 5803572 h 6857999"/>
              <a:gd name="connsiteX572" fmla="*/ 1914841 w 7119498"/>
              <a:gd name="connsiteY572" fmla="*/ 5736089 h 6857999"/>
              <a:gd name="connsiteX573" fmla="*/ 1855793 w 7119498"/>
              <a:gd name="connsiteY573" fmla="*/ 5761395 h 6857999"/>
              <a:gd name="connsiteX574" fmla="*/ 1771439 w 7119498"/>
              <a:gd name="connsiteY574" fmla="*/ 5685476 h 6857999"/>
              <a:gd name="connsiteX575" fmla="*/ 1805181 w 7119498"/>
              <a:gd name="connsiteY575" fmla="*/ 5651735 h 6857999"/>
              <a:gd name="connsiteX576" fmla="*/ 1847358 w 7119498"/>
              <a:gd name="connsiteY576" fmla="*/ 5719218 h 6857999"/>
              <a:gd name="connsiteX577" fmla="*/ 1872664 w 7119498"/>
              <a:gd name="connsiteY577" fmla="*/ 5719218 h 6857999"/>
              <a:gd name="connsiteX578" fmla="*/ 1914841 w 7119498"/>
              <a:gd name="connsiteY578" fmla="*/ 5643299 h 6857999"/>
              <a:gd name="connsiteX579" fmla="*/ 1746133 w 7119498"/>
              <a:gd name="connsiteY579" fmla="*/ 5558945 h 6857999"/>
              <a:gd name="connsiteX580" fmla="*/ 1737697 w 7119498"/>
              <a:gd name="connsiteY580" fmla="*/ 5525203 h 6857999"/>
              <a:gd name="connsiteX581" fmla="*/ 1763004 w 7119498"/>
              <a:gd name="connsiteY581" fmla="*/ 5516768 h 6857999"/>
              <a:gd name="connsiteX582" fmla="*/ 1830487 w 7119498"/>
              <a:gd name="connsiteY582" fmla="*/ 5533639 h 6857999"/>
              <a:gd name="connsiteX583" fmla="*/ 1864229 w 7119498"/>
              <a:gd name="connsiteY583" fmla="*/ 5508332 h 6857999"/>
              <a:gd name="connsiteX584" fmla="*/ 1838923 w 7119498"/>
              <a:gd name="connsiteY584" fmla="*/ 5457720 h 6857999"/>
              <a:gd name="connsiteX585" fmla="*/ 1872664 w 7119498"/>
              <a:gd name="connsiteY585" fmla="*/ 5432414 h 6857999"/>
              <a:gd name="connsiteX586" fmla="*/ 1923277 w 7119498"/>
              <a:gd name="connsiteY586" fmla="*/ 5499897 h 6857999"/>
              <a:gd name="connsiteX587" fmla="*/ 5778266 w 7119498"/>
              <a:gd name="connsiteY587" fmla="*/ 5474591 h 6857999"/>
              <a:gd name="connsiteX588" fmla="*/ 5727653 w 7119498"/>
              <a:gd name="connsiteY588" fmla="*/ 5525203 h 6857999"/>
              <a:gd name="connsiteX589" fmla="*/ 5677041 w 7119498"/>
              <a:gd name="connsiteY589" fmla="*/ 5466155 h 6857999"/>
              <a:gd name="connsiteX590" fmla="*/ 5651734 w 7119498"/>
              <a:gd name="connsiteY590" fmla="*/ 5466155 h 6857999"/>
              <a:gd name="connsiteX591" fmla="*/ 5643299 w 7119498"/>
              <a:gd name="connsiteY591" fmla="*/ 5499897 h 6857999"/>
              <a:gd name="connsiteX592" fmla="*/ 5693912 w 7119498"/>
              <a:gd name="connsiteY592" fmla="*/ 5558945 h 6857999"/>
              <a:gd name="connsiteX593" fmla="*/ 5643299 w 7119498"/>
              <a:gd name="connsiteY593" fmla="*/ 5584251 h 6857999"/>
              <a:gd name="connsiteX594" fmla="*/ 5584251 w 7119498"/>
              <a:gd name="connsiteY594" fmla="*/ 5457720 h 6857999"/>
              <a:gd name="connsiteX595" fmla="*/ 5660170 w 7119498"/>
              <a:gd name="connsiteY595" fmla="*/ 5407107 h 6857999"/>
              <a:gd name="connsiteX596" fmla="*/ 5778266 w 7119498"/>
              <a:gd name="connsiteY596" fmla="*/ 5474591 h 6857999"/>
              <a:gd name="connsiteX597" fmla="*/ 6081941 w 7119498"/>
              <a:gd name="connsiteY597" fmla="*/ 5398672 h 6857999"/>
              <a:gd name="connsiteX598" fmla="*/ 6081941 w 7119498"/>
              <a:gd name="connsiteY598" fmla="*/ 5423978 h 6857999"/>
              <a:gd name="connsiteX599" fmla="*/ 6048199 w 7119498"/>
              <a:gd name="connsiteY599" fmla="*/ 5449284 h 6857999"/>
              <a:gd name="connsiteX600" fmla="*/ 6014458 w 7119498"/>
              <a:gd name="connsiteY600" fmla="*/ 5449284 h 6857999"/>
              <a:gd name="connsiteX601" fmla="*/ 5997587 w 7119498"/>
              <a:gd name="connsiteY601" fmla="*/ 5432414 h 6857999"/>
              <a:gd name="connsiteX602" fmla="*/ 6048199 w 7119498"/>
              <a:gd name="connsiteY602" fmla="*/ 5390236 h 6857999"/>
              <a:gd name="connsiteX603" fmla="*/ 6081941 w 7119498"/>
              <a:gd name="connsiteY603" fmla="*/ 5398672 h 6857999"/>
              <a:gd name="connsiteX604" fmla="*/ 5533639 w 7119498"/>
              <a:gd name="connsiteY604" fmla="*/ 5449284 h 6857999"/>
              <a:gd name="connsiteX605" fmla="*/ 5449284 w 7119498"/>
              <a:gd name="connsiteY605" fmla="*/ 5483026 h 6857999"/>
              <a:gd name="connsiteX606" fmla="*/ 5491461 w 7119498"/>
              <a:gd name="connsiteY606" fmla="*/ 5516768 h 6857999"/>
              <a:gd name="connsiteX607" fmla="*/ 5550509 w 7119498"/>
              <a:gd name="connsiteY607" fmla="*/ 5499897 h 6857999"/>
              <a:gd name="connsiteX608" fmla="*/ 5592686 w 7119498"/>
              <a:gd name="connsiteY608" fmla="*/ 5601122 h 6857999"/>
              <a:gd name="connsiteX609" fmla="*/ 5491461 w 7119498"/>
              <a:gd name="connsiteY609" fmla="*/ 5601122 h 6857999"/>
              <a:gd name="connsiteX610" fmla="*/ 5272140 w 7119498"/>
              <a:gd name="connsiteY610" fmla="*/ 5440849 h 6857999"/>
              <a:gd name="connsiteX611" fmla="*/ 5331188 w 7119498"/>
              <a:gd name="connsiteY611" fmla="*/ 5398672 h 6857999"/>
              <a:gd name="connsiteX612" fmla="*/ 5474591 w 7119498"/>
              <a:gd name="connsiteY612" fmla="*/ 5390236 h 6857999"/>
              <a:gd name="connsiteX613" fmla="*/ 5533639 w 7119498"/>
              <a:gd name="connsiteY613" fmla="*/ 5449284 h 6857999"/>
              <a:gd name="connsiteX614" fmla="*/ 1256878 w 7119498"/>
              <a:gd name="connsiteY614" fmla="*/ 5432414 h 6857999"/>
              <a:gd name="connsiteX615" fmla="*/ 1214701 w 7119498"/>
              <a:gd name="connsiteY615" fmla="*/ 5457720 h 6857999"/>
              <a:gd name="connsiteX616" fmla="*/ 1147218 w 7119498"/>
              <a:gd name="connsiteY616" fmla="*/ 5423978 h 6857999"/>
              <a:gd name="connsiteX617" fmla="*/ 1079734 w 7119498"/>
              <a:gd name="connsiteY617" fmla="*/ 5491462 h 6857999"/>
              <a:gd name="connsiteX618" fmla="*/ 1096605 w 7119498"/>
              <a:gd name="connsiteY618" fmla="*/ 5499897 h 6857999"/>
              <a:gd name="connsiteX619" fmla="*/ 1138782 w 7119498"/>
              <a:gd name="connsiteY619" fmla="*/ 5457720 h 6857999"/>
              <a:gd name="connsiteX620" fmla="*/ 1172524 w 7119498"/>
              <a:gd name="connsiteY620" fmla="*/ 5499897 h 6857999"/>
              <a:gd name="connsiteX621" fmla="*/ 1113476 w 7119498"/>
              <a:gd name="connsiteY621" fmla="*/ 5558945 h 6857999"/>
              <a:gd name="connsiteX622" fmla="*/ 944768 w 7119498"/>
              <a:gd name="connsiteY622" fmla="*/ 5466155 h 6857999"/>
              <a:gd name="connsiteX623" fmla="*/ 1155653 w 7119498"/>
              <a:gd name="connsiteY623" fmla="*/ 5373366 h 6857999"/>
              <a:gd name="connsiteX624" fmla="*/ 1256878 w 7119498"/>
              <a:gd name="connsiteY624" fmla="*/ 5432414 h 6857999"/>
              <a:gd name="connsiteX625" fmla="*/ 6250650 w 7119498"/>
              <a:gd name="connsiteY625" fmla="*/ 5364930 h 6857999"/>
              <a:gd name="connsiteX626" fmla="*/ 6124118 w 7119498"/>
              <a:gd name="connsiteY626" fmla="*/ 5483026 h 6857999"/>
              <a:gd name="connsiteX627" fmla="*/ 6081941 w 7119498"/>
              <a:gd name="connsiteY627" fmla="*/ 5474591 h 6857999"/>
              <a:gd name="connsiteX628" fmla="*/ 6200037 w 7119498"/>
              <a:gd name="connsiteY628" fmla="*/ 5390236 h 6857999"/>
              <a:gd name="connsiteX629" fmla="*/ 6174731 w 7119498"/>
              <a:gd name="connsiteY629" fmla="*/ 5364930 h 6857999"/>
              <a:gd name="connsiteX630" fmla="*/ 6174731 w 7119498"/>
              <a:gd name="connsiteY630" fmla="*/ 5339624 h 6857999"/>
              <a:gd name="connsiteX631" fmla="*/ 6200037 w 7119498"/>
              <a:gd name="connsiteY631" fmla="*/ 5331188 h 6857999"/>
              <a:gd name="connsiteX632" fmla="*/ 6250650 w 7119498"/>
              <a:gd name="connsiteY632" fmla="*/ 5364930 h 6857999"/>
              <a:gd name="connsiteX633" fmla="*/ 1788310 w 7119498"/>
              <a:gd name="connsiteY633" fmla="*/ 5398672 h 6857999"/>
              <a:gd name="connsiteX634" fmla="*/ 1560554 w 7119498"/>
              <a:gd name="connsiteY634" fmla="*/ 5542074 h 6857999"/>
              <a:gd name="connsiteX635" fmla="*/ 1484635 w 7119498"/>
              <a:gd name="connsiteY635" fmla="*/ 5542074 h 6857999"/>
              <a:gd name="connsiteX636" fmla="*/ 1619602 w 7119498"/>
              <a:gd name="connsiteY636" fmla="*/ 5415543 h 6857999"/>
              <a:gd name="connsiteX637" fmla="*/ 1585860 w 7119498"/>
              <a:gd name="connsiteY637" fmla="*/ 5381801 h 6857999"/>
              <a:gd name="connsiteX638" fmla="*/ 1585860 w 7119498"/>
              <a:gd name="connsiteY638" fmla="*/ 5432414 h 6857999"/>
              <a:gd name="connsiteX639" fmla="*/ 1552118 w 7119498"/>
              <a:gd name="connsiteY639" fmla="*/ 5440849 h 6857999"/>
              <a:gd name="connsiteX640" fmla="*/ 1535247 w 7119498"/>
              <a:gd name="connsiteY640" fmla="*/ 5398672 h 6857999"/>
              <a:gd name="connsiteX641" fmla="*/ 1611166 w 7119498"/>
              <a:gd name="connsiteY641" fmla="*/ 5331188 h 6857999"/>
              <a:gd name="connsiteX642" fmla="*/ 1788310 w 7119498"/>
              <a:gd name="connsiteY642" fmla="*/ 5398672 h 6857999"/>
              <a:gd name="connsiteX643" fmla="*/ 1518376 w 7119498"/>
              <a:gd name="connsiteY643" fmla="*/ 5322753 h 6857999"/>
              <a:gd name="connsiteX644" fmla="*/ 1417151 w 7119498"/>
              <a:gd name="connsiteY644" fmla="*/ 5525203 h 6857999"/>
              <a:gd name="connsiteX645" fmla="*/ 1341233 w 7119498"/>
              <a:gd name="connsiteY645" fmla="*/ 5457720 h 6857999"/>
              <a:gd name="connsiteX646" fmla="*/ 1383410 w 7119498"/>
              <a:gd name="connsiteY646" fmla="*/ 5423978 h 6857999"/>
              <a:gd name="connsiteX647" fmla="*/ 1434022 w 7119498"/>
              <a:gd name="connsiteY647" fmla="*/ 5449284 h 6857999"/>
              <a:gd name="connsiteX648" fmla="*/ 1442458 w 7119498"/>
              <a:gd name="connsiteY648" fmla="*/ 5432414 h 6857999"/>
              <a:gd name="connsiteX649" fmla="*/ 1383410 w 7119498"/>
              <a:gd name="connsiteY649" fmla="*/ 5381801 h 6857999"/>
              <a:gd name="connsiteX650" fmla="*/ 1315926 w 7119498"/>
              <a:gd name="connsiteY650" fmla="*/ 5423978 h 6857999"/>
              <a:gd name="connsiteX651" fmla="*/ 1307491 w 7119498"/>
              <a:gd name="connsiteY651" fmla="*/ 5398672 h 6857999"/>
              <a:gd name="connsiteX652" fmla="*/ 1408716 w 7119498"/>
              <a:gd name="connsiteY652" fmla="*/ 5314318 h 6857999"/>
              <a:gd name="connsiteX653" fmla="*/ 1518376 w 7119498"/>
              <a:gd name="connsiteY653" fmla="*/ 5322753 h 6857999"/>
              <a:gd name="connsiteX654" fmla="*/ 1071299 w 7119498"/>
              <a:gd name="connsiteY654" fmla="*/ 5364930 h 6857999"/>
              <a:gd name="connsiteX655" fmla="*/ 1020686 w 7119498"/>
              <a:gd name="connsiteY655" fmla="*/ 5364930 h 6857999"/>
              <a:gd name="connsiteX656" fmla="*/ 978509 w 7119498"/>
              <a:gd name="connsiteY656" fmla="*/ 5322753 h 6857999"/>
              <a:gd name="connsiteX657" fmla="*/ 1029122 w 7119498"/>
              <a:gd name="connsiteY657" fmla="*/ 5314318 h 6857999"/>
              <a:gd name="connsiteX658" fmla="*/ 1071299 w 7119498"/>
              <a:gd name="connsiteY658" fmla="*/ 5364930 h 6857999"/>
              <a:gd name="connsiteX659" fmla="*/ 5516768 w 7119498"/>
              <a:gd name="connsiteY659" fmla="*/ 5280576 h 6857999"/>
              <a:gd name="connsiteX660" fmla="*/ 5542074 w 7119498"/>
              <a:gd name="connsiteY660" fmla="*/ 5381801 h 6857999"/>
              <a:gd name="connsiteX661" fmla="*/ 5432413 w 7119498"/>
              <a:gd name="connsiteY661" fmla="*/ 5356495 h 6857999"/>
              <a:gd name="connsiteX662" fmla="*/ 5432413 w 7119498"/>
              <a:gd name="connsiteY662" fmla="*/ 5305882 h 6857999"/>
              <a:gd name="connsiteX663" fmla="*/ 5491461 w 7119498"/>
              <a:gd name="connsiteY663" fmla="*/ 5263705 h 6857999"/>
              <a:gd name="connsiteX664" fmla="*/ 5516768 w 7119498"/>
              <a:gd name="connsiteY664" fmla="*/ 5280576 h 6857999"/>
              <a:gd name="connsiteX665" fmla="*/ 902590 w 7119498"/>
              <a:gd name="connsiteY665" fmla="*/ 5272140 h 6857999"/>
              <a:gd name="connsiteX666" fmla="*/ 902590 w 7119498"/>
              <a:gd name="connsiteY666" fmla="*/ 5297447 h 6857999"/>
              <a:gd name="connsiteX667" fmla="*/ 877284 w 7119498"/>
              <a:gd name="connsiteY667" fmla="*/ 5322753 h 6857999"/>
              <a:gd name="connsiteX668" fmla="*/ 1012251 w 7119498"/>
              <a:gd name="connsiteY668" fmla="*/ 5390236 h 6857999"/>
              <a:gd name="connsiteX669" fmla="*/ 953203 w 7119498"/>
              <a:gd name="connsiteY669" fmla="*/ 5415543 h 6857999"/>
              <a:gd name="connsiteX670" fmla="*/ 835107 w 7119498"/>
              <a:gd name="connsiteY670" fmla="*/ 5297447 h 6857999"/>
              <a:gd name="connsiteX671" fmla="*/ 860413 w 7119498"/>
              <a:gd name="connsiteY671" fmla="*/ 5255270 h 6857999"/>
              <a:gd name="connsiteX672" fmla="*/ 902590 w 7119498"/>
              <a:gd name="connsiteY672" fmla="*/ 5272140 h 6857999"/>
              <a:gd name="connsiteX673" fmla="*/ 1636472 w 7119498"/>
              <a:gd name="connsiteY673" fmla="*/ 5255270 h 6857999"/>
              <a:gd name="connsiteX674" fmla="*/ 1636472 w 7119498"/>
              <a:gd name="connsiteY674" fmla="*/ 5297447 h 6857999"/>
              <a:gd name="connsiteX675" fmla="*/ 1568989 w 7119498"/>
              <a:gd name="connsiteY675" fmla="*/ 5297447 h 6857999"/>
              <a:gd name="connsiteX676" fmla="*/ 1543683 w 7119498"/>
              <a:gd name="connsiteY676" fmla="*/ 5280576 h 6857999"/>
              <a:gd name="connsiteX677" fmla="*/ 1552118 w 7119498"/>
              <a:gd name="connsiteY677" fmla="*/ 5196222 h 6857999"/>
              <a:gd name="connsiteX678" fmla="*/ 1636472 w 7119498"/>
              <a:gd name="connsiteY678" fmla="*/ 5255270 h 6857999"/>
              <a:gd name="connsiteX679" fmla="*/ 5845749 w 7119498"/>
              <a:gd name="connsiteY679" fmla="*/ 5221528 h 6857999"/>
              <a:gd name="connsiteX680" fmla="*/ 5778266 w 7119498"/>
              <a:gd name="connsiteY680" fmla="*/ 5255270 h 6857999"/>
              <a:gd name="connsiteX681" fmla="*/ 5761395 w 7119498"/>
              <a:gd name="connsiteY681" fmla="*/ 5221528 h 6857999"/>
              <a:gd name="connsiteX682" fmla="*/ 5837314 w 7119498"/>
              <a:gd name="connsiteY682" fmla="*/ 5187786 h 6857999"/>
              <a:gd name="connsiteX683" fmla="*/ 5845749 w 7119498"/>
              <a:gd name="connsiteY683" fmla="*/ 5221528 h 6857999"/>
              <a:gd name="connsiteX684" fmla="*/ 6039764 w 7119498"/>
              <a:gd name="connsiteY684" fmla="*/ 5229963 h 6857999"/>
              <a:gd name="connsiteX685" fmla="*/ 5997587 w 7119498"/>
              <a:gd name="connsiteY685" fmla="*/ 5381801 h 6857999"/>
              <a:gd name="connsiteX686" fmla="*/ 5921668 w 7119498"/>
              <a:gd name="connsiteY686" fmla="*/ 5415543 h 6857999"/>
              <a:gd name="connsiteX687" fmla="*/ 5879491 w 7119498"/>
              <a:gd name="connsiteY687" fmla="*/ 5364930 h 6857999"/>
              <a:gd name="connsiteX688" fmla="*/ 5938539 w 7119498"/>
              <a:gd name="connsiteY688" fmla="*/ 5331188 h 6857999"/>
              <a:gd name="connsiteX689" fmla="*/ 5904797 w 7119498"/>
              <a:gd name="connsiteY689" fmla="*/ 5314318 h 6857999"/>
              <a:gd name="connsiteX690" fmla="*/ 5845749 w 7119498"/>
              <a:gd name="connsiteY690" fmla="*/ 5373366 h 6857999"/>
              <a:gd name="connsiteX691" fmla="*/ 5862620 w 7119498"/>
              <a:gd name="connsiteY691" fmla="*/ 5415543 h 6857999"/>
              <a:gd name="connsiteX692" fmla="*/ 5845749 w 7119498"/>
              <a:gd name="connsiteY692" fmla="*/ 5423978 h 6857999"/>
              <a:gd name="connsiteX693" fmla="*/ 5812008 w 7119498"/>
              <a:gd name="connsiteY693" fmla="*/ 5289011 h 6857999"/>
              <a:gd name="connsiteX694" fmla="*/ 6014458 w 7119498"/>
              <a:gd name="connsiteY694" fmla="*/ 5170915 h 6857999"/>
              <a:gd name="connsiteX695" fmla="*/ 6039764 w 7119498"/>
              <a:gd name="connsiteY695" fmla="*/ 5229963 h 6857999"/>
              <a:gd name="connsiteX696" fmla="*/ 5803572 w 7119498"/>
              <a:gd name="connsiteY696" fmla="*/ 5364930 h 6857999"/>
              <a:gd name="connsiteX697" fmla="*/ 5803572 w 7119498"/>
              <a:gd name="connsiteY697" fmla="*/ 5440849 h 6857999"/>
              <a:gd name="connsiteX698" fmla="*/ 5702347 w 7119498"/>
              <a:gd name="connsiteY698" fmla="*/ 5373366 h 6857999"/>
              <a:gd name="connsiteX699" fmla="*/ 5710782 w 7119498"/>
              <a:gd name="connsiteY699" fmla="*/ 5331188 h 6857999"/>
              <a:gd name="connsiteX700" fmla="*/ 5651734 w 7119498"/>
              <a:gd name="connsiteY700" fmla="*/ 5272140 h 6857999"/>
              <a:gd name="connsiteX701" fmla="*/ 5601122 w 7119498"/>
              <a:gd name="connsiteY701" fmla="*/ 5305882 h 6857999"/>
              <a:gd name="connsiteX702" fmla="*/ 5617993 w 7119498"/>
              <a:gd name="connsiteY702" fmla="*/ 5339624 h 6857999"/>
              <a:gd name="connsiteX703" fmla="*/ 5643299 w 7119498"/>
              <a:gd name="connsiteY703" fmla="*/ 5305882 h 6857999"/>
              <a:gd name="connsiteX704" fmla="*/ 5677041 w 7119498"/>
              <a:gd name="connsiteY704" fmla="*/ 5331188 h 6857999"/>
              <a:gd name="connsiteX705" fmla="*/ 5617993 w 7119498"/>
              <a:gd name="connsiteY705" fmla="*/ 5381801 h 6857999"/>
              <a:gd name="connsiteX706" fmla="*/ 5558945 w 7119498"/>
              <a:gd name="connsiteY706" fmla="*/ 5305882 h 6857999"/>
              <a:gd name="connsiteX707" fmla="*/ 5567380 w 7119498"/>
              <a:gd name="connsiteY707" fmla="*/ 5204657 h 6857999"/>
              <a:gd name="connsiteX708" fmla="*/ 5601122 w 7119498"/>
              <a:gd name="connsiteY708" fmla="*/ 5111867 h 6857999"/>
              <a:gd name="connsiteX709" fmla="*/ 5803572 w 7119498"/>
              <a:gd name="connsiteY709" fmla="*/ 5364930 h 6857999"/>
              <a:gd name="connsiteX710" fmla="*/ 1096605 w 7119498"/>
              <a:gd name="connsiteY710" fmla="*/ 5103432 h 6857999"/>
              <a:gd name="connsiteX711" fmla="*/ 1273749 w 7119498"/>
              <a:gd name="connsiteY711" fmla="*/ 5229963 h 6857999"/>
              <a:gd name="connsiteX712" fmla="*/ 1256878 w 7119498"/>
              <a:gd name="connsiteY712" fmla="*/ 5373366 h 6857999"/>
              <a:gd name="connsiteX713" fmla="*/ 1197830 w 7119498"/>
              <a:gd name="connsiteY713" fmla="*/ 5348059 h 6857999"/>
              <a:gd name="connsiteX714" fmla="*/ 1147218 w 7119498"/>
              <a:gd name="connsiteY714" fmla="*/ 5246834 h 6857999"/>
              <a:gd name="connsiteX715" fmla="*/ 1121911 w 7119498"/>
              <a:gd name="connsiteY715" fmla="*/ 5263705 h 6857999"/>
              <a:gd name="connsiteX716" fmla="*/ 1164089 w 7119498"/>
              <a:gd name="connsiteY716" fmla="*/ 5305882 h 6857999"/>
              <a:gd name="connsiteX717" fmla="*/ 1121911 w 7119498"/>
              <a:gd name="connsiteY717" fmla="*/ 5339624 h 6857999"/>
              <a:gd name="connsiteX718" fmla="*/ 1045993 w 7119498"/>
              <a:gd name="connsiteY718" fmla="*/ 5179351 h 6857999"/>
              <a:gd name="connsiteX719" fmla="*/ 1071299 w 7119498"/>
              <a:gd name="connsiteY719" fmla="*/ 5103432 h 6857999"/>
              <a:gd name="connsiteX720" fmla="*/ 1096605 w 7119498"/>
              <a:gd name="connsiteY720" fmla="*/ 5103432 h 6857999"/>
              <a:gd name="connsiteX721" fmla="*/ 1324362 w 7119498"/>
              <a:gd name="connsiteY721" fmla="*/ 5170915 h 6857999"/>
              <a:gd name="connsiteX722" fmla="*/ 1290620 w 7119498"/>
              <a:gd name="connsiteY722" fmla="*/ 5179351 h 6857999"/>
              <a:gd name="connsiteX723" fmla="*/ 1240007 w 7119498"/>
              <a:gd name="connsiteY723" fmla="*/ 5120303 h 6857999"/>
              <a:gd name="connsiteX724" fmla="*/ 1256878 w 7119498"/>
              <a:gd name="connsiteY724" fmla="*/ 5094997 h 6857999"/>
              <a:gd name="connsiteX725" fmla="*/ 1324362 w 7119498"/>
              <a:gd name="connsiteY725" fmla="*/ 5170915 h 6857999"/>
              <a:gd name="connsiteX726" fmla="*/ 1501506 w 7119498"/>
              <a:gd name="connsiteY726" fmla="*/ 5179351 h 6857999"/>
              <a:gd name="connsiteX727" fmla="*/ 1518376 w 7119498"/>
              <a:gd name="connsiteY727" fmla="*/ 5229963 h 6857999"/>
              <a:gd name="connsiteX728" fmla="*/ 1484635 w 7119498"/>
              <a:gd name="connsiteY728" fmla="*/ 5280576 h 6857999"/>
              <a:gd name="connsiteX729" fmla="*/ 1425587 w 7119498"/>
              <a:gd name="connsiteY729" fmla="*/ 5280576 h 6857999"/>
              <a:gd name="connsiteX730" fmla="*/ 1417151 w 7119498"/>
              <a:gd name="connsiteY730" fmla="*/ 5255270 h 6857999"/>
              <a:gd name="connsiteX731" fmla="*/ 1459328 w 7119498"/>
              <a:gd name="connsiteY731" fmla="*/ 5221528 h 6857999"/>
              <a:gd name="connsiteX732" fmla="*/ 1425587 w 7119498"/>
              <a:gd name="connsiteY732" fmla="*/ 5204657 h 6857999"/>
              <a:gd name="connsiteX733" fmla="*/ 1374974 w 7119498"/>
              <a:gd name="connsiteY733" fmla="*/ 5263705 h 6857999"/>
              <a:gd name="connsiteX734" fmla="*/ 1282185 w 7119498"/>
              <a:gd name="connsiteY734" fmla="*/ 5314318 h 6857999"/>
              <a:gd name="connsiteX735" fmla="*/ 1467764 w 7119498"/>
              <a:gd name="connsiteY735" fmla="*/ 5061255 h 6857999"/>
              <a:gd name="connsiteX736" fmla="*/ 1501506 w 7119498"/>
              <a:gd name="connsiteY736" fmla="*/ 5179351 h 6857999"/>
              <a:gd name="connsiteX737" fmla="*/ 6200037 w 7119498"/>
              <a:gd name="connsiteY737" fmla="*/ 5145609 h 6857999"/>
              <a:gd name="connsiteX738" fmla="*/ 6174731 w 7119498"/>
              <a:gd name="connsiteY738" fmla="*/ 5069690 h 6857999"/>
              <a:gd name="connsiteX739" fmla="*/ 6191602 w 7119498"/>
              <a:gd name="connsiteY739" fmla="*/ 5019078 h 6857999"/>
              <a:gd name="connsiteX740" fmla="*/ 6200037 w 7119498"/>
              <a:gd name="connsiteY740" fmla="*/ 5145609 h 6857999"/>
              <a:gd name="connsiteX741" fmla="*/ 6385616 w 7119498"/>
              <a:gd name="connsiteY741" fmla="*/ 4968465 h 6857999"/>
              <a:gd name="connsiteX742" fmla="*/ 6469971 w 7119498"/>
              <a:gd name="connsiteY742" fmla="*/ 5103432 h 6857999"/>
              <a:gd name="connsiteX743" fmla="*/ 5719218 w 7119498"/>
              <a:gd name="connsiteY743" fmla="*/ 5989152 h 6857999"/>
              <a:gd name="connsiteX744" fmla="*/ 5238399 w 7119498"/>
              <a:gd name="connsiteY744" fmla="*/ 6259085 h 6857999"/>
              <a:gd name="connsiteX745" fmla="*/ 5103432 w 7119498"/>
              <a:gd name="connsiteY745" fmla="*/ 6174731 h 6857999"/>
              <a:gd name="connsiteX746" fmla="*/ 5272140 w 7119498"/>
              <a:gd name="connsiteY746" fmla="*/ 6242214 h 6857999"/>
              <a:gd name="connsiteX747" fmla="*/ 6453100 w 7119498"/>
              <a:gd name="connsiteY747" fmla="*/ 5103432 h 6857999"/>
              <a:gd name="connsiteX748" fmla="*/ 6368745 w 7119498"/>
              <a:gd name="connsiteY748" fmla="*/ 4968465 h 6857999"/>
              <a:gd name="connsiteX749" fmla="*/ 6385616 w 7119498"/>
              <a:gd name="connsiteY749" fmla="*/ 4968465 h 6857999"/>
              <a:gd name="connsiteX750" fmla="*/ 6174731 w 7119498"/>
              <a:gd name="connsiteY750" fmla="*/ 4968465 h 6857999"/>
              <a:gd name="connsiteX751" fmla="*/ 6140989 w 7119498"/>
              <a:gd name="connsiteY751" fmla="*/ 5078126 h 6857999"/>
              <a:gd name="connsiteX752" fmla="*/ 6191602 w 7119498"/>
              <a:gd name="connsiteY752" fmla="*/ 5179351 h 6857999"/>
              <a:gd name="connsiteX753" fmla="*/ 6259085 w 7119498"/>
              <a:gd name="connsiteY753" fmla="*/ 5145609 h 6857999"/>
              <a:gd name="connsiteX754" fmla="*/ 6309698 w 7119498"/>
              <a:gd name="connsiteY754" fmla="*/ 5196222 h 6857999"/>
              <a:gd name="connsiteX755" fmla="*/ 6216908 w 7119498"/>
              <a:gd name="connsiteY755" fmla="*/ 5272140 h 6857999"/>
              <a:gd name="connsiteX756" fmla="*/ 6073506 w 7119498"/>
              <a:gd name="connsiteY756" fmla="*/ 5086561 h 6857999"/>
              <a:gd name="connsiteX757" fmla="*/ 6149424 w 7119498"/>
              <a:gd name="connsiteY757" fmla="*/ 4926288 h 6857999"/>
              <a:gd name="connsiteX758" fmla="*/ 6174731 w 7119498"/>
              <a:gd name="connsiteY758" fmla="*/ 4968465 h 6857999"/>
              <a:gd name="connsiteX759" fmla="*/ 927897 w 7119498"/>
              <a:gd name="connsiteY759" fmla="*/ 4993771 h 6857999"/>
              <a:gd name="connsiteX760" fmla="*/ 894155 w 7119498"/>
              <a:gd name="connsiteY760" fmla="*/ 5052819 h 6857999"/>
              <a:gd name="connsiteX761" fmla="*/ 902590 w 7119498"/>
              <a:gd name="connsiteY761" fmla="*/ 4985336 h 6857999"/>
              <a:gd name="connsiteX762" fmla="*/ 885720 w 7119498"/>
              <a:gd name="connsiteY762" fmla="*/ 4917853 h 6857999"/>
              <a:gd name="connsiteX763" fmla="*/ 927897 w 7119498"/>
              <a:gd name="connsiteY763" fmla="*/ 4993771 h 6857999"/>
              <a:gd name="connsiteX764" fmla="*/ 6520583 w 7119498"/>
              <a:gd name="connsiteY764" fmla="*/ 4943159 h 6857999"/>
              <a:gd name="connsiteX765" fmla="*/ 6571196 w 7119498"/>
              <a:gd name="connsiteY765" fmla="*/ 5094997 h 6857999"/>
              <a:gd name="connsiteX766" fmla="*/ 5449284 w 7119498"/>
              <a:gd name="connsiteY766" fmla="*/ 6292827 h 6857999"/>
              <a:gd name="connsiteX767" fmla="*/ 5246834 w 7119498"/>
              <a:gd name="connsiteY767" fmla="*/ 6360310 h 6857999"/>
              <a:gd name="connsiteX768" fmla="*/ 5187786 w 7119498"/>
              <a:gd name="connsiteY768" fmla="*/ 6351875 h 6857999"/>
              <a:gd name="connsiteX769" fmla="*/ 4985336 w 7119498"/>
              <a:gd name="connsiteY769" fmla="*/ 6191602 h 6857999"/>
              <a:gd name="connsiteX770" fmla="*/ 4985336 w 7119498"/>
              <a:gd name="connsiteY770" fmla="*/ 6132554 h 6857999"/>
              <a:gd name="connsiteX771" fmla="*/ 5002207 w 7119498"/>
              <a:gd name="connsiteY771" fmla="*/ 6124118 h 6857999"/>
              <a:gd name="connsiteX772" fmla="*/ 5044384 w 7119498"/>
              <a:gd name="connsiteY772" fmla="*/ 6149425 h 6857999"/>
              <a:gd name="connsiteX773" fmla="*/ 5078126 w 7119498"/>
              <a:gd name="connsiteY773" fmla="*/ 6208473 h 6857999"/>
              <a:gd name="connsiteX774" fmla="*/ 5246834 w 7119498"/>
              <a:gd name="connsiteY774" fmla="*/ 6292827 h 6857999"/>
              <a:gd name="connsiteX775" fmla="*/ 5702347 w 7119498"/>
              <a:gd name="connsiteY775" fmla="*/ 6039764 h 6857999"/>
              <a:gd name="connsiteX776" fmla="*/ 6444664 w 7119498"/>
              <a:gd name="connsiteY776" fmla="*/ 5272140 h 6857999"/>
              <a:gd name="connsiteX777" fmla="*/ 6495277 w 7119498"/>
              <a:gd name="connsiteY777" fmla="*/ 5128738 h 6857999"/>
              <a:gd name="connsiteX778" fmla="*/ 6495277 w 7119498"/>
              <a:gd name="connsiteY778" fmla="*/ 5094997 h 6857999"/>
              <a:gd name="connsiteX779" fmla="*/ 6326568 w 7119498"/>
              <a:gd name="connsiteY779" fmla="*/ 4917853 h 6857999"/>
              <a:gd name="connsiteX780" fmla="*/ 6318133 w 7119498"/>
              <a:gd name="connsiteY780" fmla="*/ 4867240 h 6857999"/>
              <a:gd name="connsiteX781" fmla="*/ 6385616 w 7119498"/>
              <a:gd name="connsiteY781" fmla="*/ 4858805 h 6857999"/>
              <a:gd name="connsiteX782" fmla="*/ 6520583 w 7119498"/>
              <a:gd name="connsiteY782" fmla="*/ 4943159 h 6857999"/>
              <a:gd name="connsiteX783" fmla="*/ 607351 w 7119498"/>
              <a:gd name="connsiteY783" fmla="*/ 4951594 h 6857999"/>
              <a:gd name="connsiteX784" fmla="*/ 598915 w 7119498"/>
              <a:gd name="connsiteY784" fmla="*/ 5019078 h 6857999"/>
              <a:gd name="connsiteX785" fmla="*/ 759188 w 7119498"/>
              <a:gd name="connsiteY785" fmla="*/ 5305882 h 6857999"/>
              <a:gd name="connsiteX786" fmla="*/ 1788310 w 7119498"/>
              <a:gd name="connsiteY786" fmla="*/ 6208473 h 6857999"/>
              <a:gd name="connsiteX787" fmla="*/ 1889535 w 7119498"/>
              <a:gd name="connsiteY787" fmla="*/ 6166295 h 6857999"/>
              <a:gd name="connsiteX788" fmla="*/ 1931712 w 7119498"/>
              <a:gd name="connsiteY788" fmla="*/ 6115683 h 6857999"/>
              <a:gd name="connsiteX789" fmla="*/ 1788310 w 7119498"/>
              <a:gd name="connsiteY789" fmla="*/ 6216908 h 6857999"/>
              <a:gd name="connsiteX790" fmla="*/ 1450893 w 7119498"/>
              <a:gd name="connsiteY790" fmla="*/ 6039764 h 6857999"/>
              <a:gd name="connsiteX791" fmla="*/ 1037557 w 7119498"/>
              <a:gd name="connsiteY791" fmla="*/ 5677041 h 6857999"/>
              <a:gd name="connsiteX792" fmla="*/ 590480 w 7119498"/>
              <a:gd name="connsiteY792" fmla="*/ 5035949 h 6857999"/>
              <a:gd name="connsiteX793" fmla="*/ 700140 w 7119498"/>
              <a:gd name="connsiteY793" fmla="*/ 4841934 h 6857999"/>
              <a:gd name="connsiteX794" fmla="*/ 607351 w 7119498"/>
              <a:gd name="connsiteY794" fmla="*/ 4951594 h 6857999"/>
              <a:gd name="connsiteX795" fmla="*/ 6588067 w 7119498"/>
              <a:gd name="connsiteY795" fmla="*/ 4993771 h 6857999"/>
              <a:gd name="connsiteX796" fmla="*/ 6630244 w 7119498"/>
              <a:gd name="connsiteY796" fmla="*/ 4892546 h 6857999"/>
              <a:gd name="connsiteX797" fmla="*/ 6588067 w 7119498"/>
              <a:gd name="connsiteY797" fmla="*/ 4816628 h 6857999"/>
              <a:gd name="connsiteX798" fmla="*/ 6647114 w 7119498"/>
              <a:gd name="connsiteY798" fmla="*/ 4892546 h 6857999"/>
              <a:gd name="connsiteX799" fmla="*/ 6588067 w 7119498"/>
              <a:gd name="connsiteY799" fmla="*/ 4993771 h 6857999"/>
              <a:gd name="connsiteX800" fmla="*/ 1020686 w 7119498"/>
              <a:gd name="connsiteY800" fmla="*/ 5002207 h 6857999"/>
              <a:gd name="connsiteX801" fmla="*/ 868849 w 7119498"/>
              <a:gd name="connsiteY801" fmla="*/ 5179351 h 6857999"/>
              <a:gd name="connsiteX802" fmla="*/ 767624 w 7119498"/>
              <a:gd name="connsiteY802" fmla="*/ 5094997 h 6857999"/>
              <a:gd name="connsiteX803" fmla="*/ 826672 w 7119498"/>
              <a:gd name="connsiteY803" fmla="*/ 5044384 h 6857999"/>
              <a:gd name="connsiteX804" fmla="*/ 894155 w 7119498"/>
              <a:gd name="connsiteY804" fmla="*/ 5111867 h 6857999"/>
              <a:gd name="connsiteX805" fmla="*/ 953203 w 7119498"/>
              <a:gd name="connsiteY805" fmla="*/ 4985336 h 6857999"/>
              <a:gd name="connsiteX806" fmla="*/ 902590 w 7119498"/>
              <a:gd name="connsiteY806" fmla="*/ 4850369 h 6857999"/>
              <a:gd name="connsiteX807" fmla="*/ 911026 w 7119498"/>
              <a:gd name="connsiteY807" fmla="*/ 4799757 h 6857999"/>
              <a:gd name="connsiteX808" fmla="*/ 1020686 w 7119498"/>
              <a:gd name="connsiteY808" fmla="*/ 5002207 h 6857999"/>
              <a:gd name="connsiteX809" fmla="*/ 1003816 w 7119498"/>
              <a:gd name="connsiteY809" fmla="*/ 4825063 h 6857999"/>
              <a:gd name="connsiteX810" fmla="*/ 1012251 w 7119498"/>
              <a:gd name="connsiteY810" fmla="*/ 4791321 h 6857999"/>
              <a:gd name="connsiteX811" fmla="*/ 1003816 w 7119498"/>
              <a:gd name="connsiteY811" fmla="*/ 4825063 h 6857999"/>
              <a:gd name="connsiteX812" fmla="*/ 742317 w 7119498"/>
              <a:gd name="connsiteY812" fmla="*/ 4740709 h 6857999"/>
              <a:gd name="connsiteX813" fmla="*/ 742317 w 7119498"/>
              <a:gd name="connsiteY813" fmla="*/ 4791321 h 6857999"/>
              <a:gd name="connsiteX814" fmla="*/ 674834 w 7119498"/>
              <a:gd name="connsiteY814" fmla="*/ 4808192 h 6857999"/>
              <a:gd name="connsiteX815" fmla="*/ 556738 w 7119498"/>
              <a:gd name="connsiteY815" fmla="*/ 5019078 h 6857999"/>
              <a:gd name="connsiteX816" fmla="*/ 700140 w 7119498"/>
              <a:gd name="connsiteY816" fmla="*/ 5314318 h 6857999"/>
              <a:gd name="connsiteX817" fmla="*/ 1796745 w 7119498"/>
              <a:gd name="connsiteY817" fmla="*/ 6259085 h 6857999"/>
              <a:gd name="connsiteX818" fmla="*/ 1931712 w 7119498"/>
              <a:gd name="connsiteY818" fmla="*/ 6191602 h 6857999"/>
              <a:gd name="connsiteX819" fmla="*/ 1973889 w 7119498"/>
              <a:gd name="connsiteY819" fmla="*/ 6081941 h 6857999"/>
              <a:gd name="connsiteX820" fmla="*/ 2041373 w 7119498"/>
              <a:gd name="connsiteY820" fmla="*/ 6065070 h 6857999"/>
              <a:gd name="connsiteX821" fmla="*/ 2049808 w 7119498"/>
              <a:gd name="connsiteY821" fmla="*/ 6098812 h 6857999"/>
              <a:gd name="connsiteX822" fmla="*/ 1813616 w 7119498"/>
              <a:gd name="connsiteY822" fmla="*/ 6343439 h 6857999"/>
              <a:gd name="connsiteX823" fmla="*/ 1417151 w 7119498"/>
              <a:gd name="connsiteY823" fmla="*/ 6140989 h 6857999"/>
              <a:gd name="connsiteX824" fmla="*/ 877284 w 7119498"/>
              <a:gd name="connsiteY824" fmla="*/ 5660170 h 6857999"/>
              <a:gd name="connsiteX825" fmla="*/ 480819 w 7119498"/>
              <a:gd name="connsiteY825" fmla="*/ 5019078 h 6857999"/>
              <a:gd name="connsiteX826" fmla="*/ 674834 w 7119498"/>
              <a:gd name="connsiteY826" fmla="*/ 4740709 h 6857999"/>
              <a:gd name="connsiteX827" fmla="*/ 742317 w 7119498"/>
              <a:gd name="connsiteY827" fmla="*/ 4740709 h 6857999"/>
              <a:gd name="connsiteX828" fmla="*/ 6731469 w 7119498"/>
              <a:gd name="connsiteY828" fmla="*/ 4723838 h 6857999"/>
              <a:gd name="connsiteX829" fmla="*/ 6756775 w 7119498"/>
              <a:gd name="connsiteY829" fmla="*/ 4723838 h 6857999"/>
              <a:gd name="connsiteX830" fmla="*/ 6731469 w 7119498"/>
              <a:gd name="connsiteY830" fmla="*/ 4723838 h 6857999"/>
              <a:gd name="connsiteX831" fmla="*/ 6832694 w 7119498"/>
              <a:gd name="connsiteY831" fmla="*/ 4698532 h 6857999"/>
              <a:gd name="connsiteX832" fmla="*/ 6773646 w 7119498"/>
              <a:gd name="connsiteY832" fmla="*/ 4825063 h 6857999"/>
              <a:gd name="connsiteX833" fmla="*/ 6756775 w 7119498"/>
              <a:gd name="connsiteY833" fmla="*/ 4774450 h 6857999"/>
              <a:gd name="connsiteX834" fmla="*/ 6807388 w 7119498"/>
              <a:gd name="connsiteY834" fmla="*/ 4698532 h 6857999"/>
              <a:gd name="connsiteX835" fmla="*/ 6832694 w 7119498"/>
              <a:gd name="connsiteY835" fmla="*/ 4698532 h 6857999"/>
              <a:gd name="connsiteX836" fmla="*/ 472384 w 7119498"/>
              <a:gd name="connsiteY836" fmla="*/ 4766015 h 6857999"/>
              <a:gd name="connsiteX837" fmla="*/ 489255 w 7119498"/>
              <a:gd name="connsiteY837" fmla="*/ 4850369 h 6857999"/>
              <a:gd name="connsiteX838" fmla="*/ 438642 w 7119498"/>
              <a:gd name="connsiteY838" fmla="*/ 4766015 h 6857999"/>
              <a:gd name="connsiteX839" fmla="*/ 489255 w 7119498"/>
              <a:gd name="connsiteY839" fmla="*/ 4690096 h 6857999"/>
              <a:gd name="connsiteX840" fmla="*/ 506125 w 7119498"/>
              <a:gd name="connsiteY840" fmla="*/ 4698532 h 6857999"/>
              <a:gd name="connsiteX841" fmla="*/ 472384 w 7119498"/>
              <a:gd name="connsiteY841" fmla="*/ 4766015 h 6857999"/>
              <a:gd name="connsiteX842" fmla="*/ 6748340 w 7119498"/>
              <a:gd name="connsiteY842" fmla="*/ 4875676 h 6857999"/>
              <a:gd name="connsiteX843" fmla="*/ 6604937 w 7119498"/>
              <a:gd name="connsiteY843" fmla="*/ 5094997 h 6857999"/>
              <a:gd name="connsiteX844" fmla="*/ 6596502 w 7119498"/>
              <a:gd name="connsiteY844" fmla="*/ 5035949 h 6857999"/>
              <a:gd name="connsiteX845" fmla="*/ 6630244 w 7119498"/>
              <a:gd name="connsiteY845" fmla="*/ 5002207 h 6857999"/>
              <a:gd name="connsiteX846" fmla="*/ 6680856 w 7119498"/>
              <a:gd name="connsiteY846" fmla="*/ 4867240 h 6857999"/>
              <a:gd name="connsiteX847" fmla="*/ 6588067 w 7119498"/>
              <a:gd name="connsiteY847" fmla="*/ 4757580 h 6857999"/>
              <a:gd name="connsiteX848" fmla="*/ 6512148 w 7119498"/>
              <a:gd name="connsiteY848" fmla="*/ 4841934 h 6857999"/>
              <a:gd name="connsiteX849" fmla="*/ 6444664 w 7119498"/>
              <a:gd name="connsiteY849" fmla="*/ 4782886 h 6857999"/>
              <a:gd name="connsiteX850" fmla="*/ 6562760 w 7119498"/>
              <a:gd name="connsiteY850" fmla="*/ 4681661 h 6857999"/>
              <a:gd name="connsiteX851" fmla="*/ 6748340 w 7119498"/>
              <a:gd name="connsiteY851" fmla="*/ 4875676 h 6857999"/>
              <a:gd name="connsiteX852" fmla="*/ 6014458 w 7119498"/>
              <a:gd name="connsiteY852" fmla="*/ 4681661 h 6857999"/>
              <a:gd name="connsiteX853" fmla="*/ 5997587 w 7119498"/>
              <a:gd name="connsiteY853" fmla="*/ 4740709 h 6857999"/>
              <a:gd name="connsiteX854" fmla="*/ 6056635 w 7119498"/>
              <a:gd name="connsiteY854" fmla="*/ 4892546 h 6857999"/>
              <a:gd name="connsiteX855" fmla="*/ 6006022 w 7119498"/>
              <a:gd name="connsiteY855" fmla="*/ 4993771 h 6857999"/>
              <a:gd name="connsiteX856" fmla="*/ 6022893 w 7119498"/>
              <a:gd name="connsiteY856" fmla="*/ 5044384 h 6857999"/>
              <a:gd name="connsiteX857" fmla="*/ 5938539 w 7119498"/>
              <a:gd name="connsiteY857" fmla="*/ 5128738 h 6857999"/>
              <a:gd name="connsiteX858" fmla="*/ 5904797 w 7119498"/>
              <a:gd name="connsiteY858" fmla="*/ 5111867 h 6857999"/>
              <a:gd name="connsiteX859" fmla="*/ 5963845 w 7119498"/>
              <a:gd name="connsiteY859" fmla="*/ 5061255 h 6857999"/>
              <a:gd name="connsiteX860" fmla="*/ 5904797 w 7119498"/>
              <a:gd name="connsiteY860" fmla="*/ 5019078 h 6857999"/>
              <a:gd name="connsiteX861" fmla="*/ 5778266 w 7119498"/>
              <a:gd name="connsiteY861" fmla="*/ 5179351 h 6857999"/>
              <a:gd name="connsiteX862" fmla="*/ 5744524 w 7119498"/>
              <a:gd name="connsiteY862" fmla="*/ 5187786 h 6857999"/>
              <a:gd name="connsiteX863" fmla="*/ 5736089 w 7119498"/>
              <a:gd name="connsiteY863" fmla="*/ 5145609 h 6857999"/>
              <a:gd name="connsiteX864" fmla="*/ 5752960 w 7119498"/>
              <a:gd name="connsiteY864" fmla="*/ 5061255 h 6857999"/>
              <a:gd name="connsiteX865" fmla="*/ 5727653 w 7119498"/>
              <a:gd name="connsiteY865" fmla="*/ 5044384 h 6857999"/>
              <a:gd name="connsiteX866" fmla="*/ 5685476 w 7119498"/>
              <a:gd name="connsiteY866" fmla="*/ 5086561 h 6857999"/>
              <a:gd name="connsiteX867" fmla="*/ 5651734 w 7119498"/>
              <a:gd name="connsiteY867" fmla="*/ 5044384 h 6857999"/>
              <a:gd name="connsiteX868" fmla="*/ 5719218 w 7119498"/>
              <a:gd name="connsiteY868" fmla="*/ 4985336 h 6857999"/>
              <a:gd name="connsiteX869" fmla="*/ 5786701 w 7119498"/>
              <a:gd name="connsiteY869" fmla="*/ 5002207 h 6857999"/>
              <a:gd name="connsiteX870" fmla="*/ 5845749 w 7119498"/>
              <a:gd name="connsiteY870" fmla="*/ 4976901 h 6857999"/>
              <a:gd name="connsiteX871" fmla="*/ 5921668 w 7119498"/>
              <a:gd name="connsiteY871" fmla="*/ 4968465 h 6857999"/>
              <a:gd name="connsiteX872" fmla="*/ 6014458 w 7119498"/>
              <a:gd name="connsiteY872" fmla="*/ 4884111 h 6857999"/>
              <a:gd name="connsiteX873" fmla="*/ 5955410 w 7119498"/>
              <a:gd name="connsiteY873" fmla="*/ 4808192 h 6857999"/>
              <a:gd name="connsiteX874" fmla="*/ 5904797 w 7119498"/>
              <a:gd name="connsiteY874" fmla="*/ 4841934 h 6857999"/>
              <a:gd name="connsiteX875" fmla="*/ 5930103 w 7119498"/>
              <a:gd name="connsiteY875" fmla="*/ 4875676 h 6857999"/>
              <a:gd name="connsiteX876" fmla="*/ 5887926 w 7119498"/>
              <a:gd name="connsiteY876" fmla="*/ 4909417 h 6857999"/>
              <a:gd name="connsiteX877" fmla="*/ 5837314 w 7119498"/>
              <a:gd name="connsiteY877" fmla="*/ 4841934 h 6857999"/>
              <a:gd name="connsiteX878" fmla="*/ 5930103 w 7119498"/>
              <a:gd name="connsiteY878" fmla="*/ 4740709 h 6857999"/>
              <a:gd name="connsiteX879" fmla="*/ 6006022 w 7119498"/>
              <a:gd name="connsiteY879" fmla="*/ 4622613 h 6857999"/>
              <a:gd name="connsiteX880" fmla="*/ 6014458 w 7119498"/>
              <a:gd name="connsiteY880" fmla="*/ 4681661 h 6857999"/>
              <a:gd name="connsiteX881" fmla="*/ 6545889 w 7119498"/>
              <a:gd name="connsiteY881" fmla="*/ 4647919 h 6857999"/>
              <a:gd name="connsiteX882" fmla="*/ 6495277 w 7119498"/>
              <a:gd name="connsiteY882" fmla="*/ 4639484 h 6857999"/>
              <a:gd name="connsiteX883" fmla="*/ 6520583 w 7119498"/>
              <a:gd name="connsiteY883" fmla="*/ 4597307 h 6857999"/>
              <a:gd name="connsiteX884" fmla="*/ 6545889 w 7119498"/>
              <a:gd name="connsiteY884" fmla="*/ 4647919 h 6857999"/>
              <a:gd name="connsiteX885" fmla="*/ 388030 w 7119498"/>
              <a:gd name="connsiteY885" fmla="*/ 4597307 h 6857999"/>
              <a:gd name="connsiteX886" fmla="*/ 354288 w 7119498"/>
              <a:gd name="connsiteY886" fmla="*/ 4622613 h 6857999"/>
              <a:gd name="connsiteX887" fmla="*/ 354288 w 7119498"/>
              <a:gd name="connsiteY887" fmla="*/ 4588871 h 6857999"/>
              <a:gd name="connsiteX888" fmla="*/ 388030 w 7119498"/>
              <a:gd name="connsiteY888" fmla="*/ 4597307 h 6857999"/>
              <a:gd name="connsiteX889" fmla="*/ 632657 w 7119498"/>
              <a:gd name="connsiteY889" fmla="*/ 4681661 h 6857999"/>
              <a:gd name="connsiteX890" fmla="*/ 573609 w 7119498"/>
              <a:gd name="connsiteY890" fmla="*/ 4749144 h 6857999"/>
              <a:gd name="connsiteX891" fmla="*/ 514561 w 7119498"/>
              <a:gd name="connsiteY891" fmla="*/ 4647919 h 6857999"/>
              <a:gd name="connsiteX892" fmla="*/ 413336 w 7119498"/>
              <a:gd name="connsiteY892" fmla="*/ 4766015 h 6857999"/>
              <a:gd name="connsiteX893" fmla="*/ 463948 w 7119498"/>
              <a:gd name="connsiteY893" fmla="*/ 4900982 h 6857999"/>
              <a:gd name="connsiteX894" fmla="*/ 455513 w 7119498"/>
              <a:gd name="connsiteY894" fmla="*/ 4960030 h 6857999"/>
              <a:gd name="connsiteX895" fmla="*/ 430207 w 7119498"/>
              <a:gd name="connsiteY895" fmla="*/ 4968465 h 6857999"/>
              <a:gd name="connsiteX896" fmla="*/ 328982 w 7119498"/>
              <a:gd name="connsiteY896" fmla="*/ 4782886 h 6857999"/>
              <a:gd name="connsiteX897" fmla="*/ 506125 w 7119498"/>
              <a:gd name="connsiteY897" fmla="*/ 4572000 h 6857999"/>
              <a:gd name="connsiteX898" fmla="*/ 632657 w 7119498"/>
              <a:gd name="connsiteY898" fmla="*/ 4681661 h 6857999"/>
              <a:gd name="connsiteX899" fmla="*/ 328982 w 7119498"/>
              <a:gd name="connsiteY899" fmla="*/ 4656354 h 6857999"/>
              <a:gd name="connsiteX900" fmla="*/ 312111 w 7119498"/>
              <a:gd name="connsiteY900" fmla="*/ 4698532 h 6857999"/>
              <a:gd name="connsiteX901" fmla="*/ 236192 w 7119498"/>
              <a:gd name="connsiteY901" fmla="*/ 4580436 h 6857999"/>
              <a:gd name="connsiteX902" fmla="*/ 244627 w 7119498"/>
              <a:gd name="connsiteY902" fmla="*/ 4546694 h 6857999"/>
              <a:gd name="connsiteX903" fmla="*/ 328982 w 7119498"/>
              <a:gd name="connsiteY903" fmla="*/ 4656354 h 6857999"/>
              <a:gd name="connsiteX904" fmla="*/ 6520583 w 7119498"/>
              <a:gd name="connsiteY904" fmla="*/ 4555129 h 6857999"/>
              <a:gd name="connsiteX905" fmla="*/ 6461535 w 7119498"/>
              <a:gd name="connsiteY905" fmla="*/ 4622613 h 6857999"/>
              <a:gd name="connsiteX906" fmla="*/ 6461535 w 7119498"/>
              <a:gd name="connsiteY906" fmla="*/ 4690096 h 6857999"/>
              <a:gd name="connsiteX907" fmla="*/ 6436229 w 7119498"/>
              <a:gd name="connsiteY907" fmla="*/ 4639484 h 6857999"/>
              <a:gd name="connsiteX908" fmla="*/ 6512148 w 7119498"/>
              <a:gd name="connsiteY908" fmla="*/ 4538259 h 6857999"/>
              <a:gd name="connsiteX909" fmla="*/ 6520583 w 7119498"/>
              <a:gd name="connsiteY909" fmla="*/ 4555129 h 6857999"/>
              <a:gd name="connsiteX910" fmla="*/ 1130347 w 7119498"/>
              <a:gd name="connsiteY910" fmla="*/ 4563565 h 6857999"/>
              <a:gd name="connsiteX911" fmla="*/ 1130347 w 7119498"/>
              <a:gd name="connsiteY911" fmla="*/ 4656354 h 6857999"/>
              <a:gd name="connsiteX912" fmla="*/ 1256878 w 7119498"/>
              <a:gd name="connsiteY912" fmla="*/ 4749144 h 6857999"/>
              <a:gd name="connsiteX913" fmla="*/ 1214701 w 7119498"/>
              <a:gd name="connsiteY913" fmla="*/ 4791321 h 6857999"/>
              <a:gd name="connsiteX914" fmla="*/ 1189395 w 7119498"/>
              <a:gd name="connsiteY914" fmla="*/ 4723838 h 6857999"/>
              <a:gd name="connsiteX915" fmla="*/ 1164089 w 7119498"/>
              <a:gd name="connsiteY915" fmla="*/ 4715402 h 6857999"/>
              <a:gd name="connsiteX916" fmla="*/ 1105041 w 7119498"/>
              <a:gd name="connsiteY916" fmla="*/ 4782886 h 6857999"/>
              <a:gd name="connsiteX917" fmla="*/ 1240007 w 7119498"/>
              <a:gd name="connsiteY917" fmla="*/ 4858805 h 6857999"/>
              <a:gd name="connsiteX918" fmla="*/ 1299055 w 7119498"/>
              <a:gd name="connsiteY918" fmla="*/ 4892546 h 6857999"/>
              <a:gd name="connsiteX919" fmla="*/ 1366539 w 7119498"/>
              <a:gd name="connsiteY919" fmla="*/ 4892546 h 6857999"/>
              <a:gd name="connsiteX920" fmla="*/ 1425587 w 7119498"/>
              <a:gd name="connsiteY920" fmla="*/ 4951594 h 6857999"/>
              <a:gd name="connsiteX921" fmla="*/ 1417151 w 7119498"/>
              <a:gd name="connsiteY921" fmla="*/ 4976901 h 6857999"/>
              <a:gd name="connsiteX922" fmla="*/ 1391845 w 7119498"/>
              <a:gd name="connsiteY922" fmla="*/ 4985336 h 6857999"/>
              <a:gd name="connsiteX923" fmla="*/ 1358103 w 7119498"/>
              <a:gd name="connsiteY923" fmla="*/ 4951594 h 6857999"/>
              <a:gd name="connsiteX924" fmla="*/ 1307491 w 7119498"/>
              <a:gd name="connsiteY924" fmla="*/ 5086561 h 6857999"/>
              <a:gd name="connsiteX925" fmla="*/ 1282185 w 7119498"/>
              <a:gd name="connsiteY925" fmla="*/ 5086561 h 6857999"/>
              <a:gd name="connsiteX926" fmla="*/ 1273749 w 7119498"/>
              <a:gd name="connsiteY926" fmla="*/ 5069690 h 6857999"/>
              <a:gd name="connsiteX927" fmla="*/ 1290620 w 7119498"/>
              <a:gd name="connsiteY927" fmla="*/ 5002207 h 6857999"/>
              <a:gd name="connsiteX928" fmla="*/ 1189395 w 7119498"/>
              <a:gd name="connsiteY928" fmla="*/ 4909417 h 6857999"/>
              <a:gd name="connsiteX929" fmla="*/ 1130347 w 7119498"/>
              <a:gd name="connsiteY929" fmla="*/ 4951594 h 6857999"/>
              <a:gd name="connsiteX930" fmla="*/ 1189395 w 7119498"/>
              <a:gd name="connsiteY930" fmla="*/ 4993771 h 6857999"/>
              <a:gd name="connsiteX931" fmla="*/ 1155653 w 7119498"/>
              <a:gd name="connsiteY931" fmla="*/ 5035949 h 6857999"/>
              <a:gd name="connsiteX932" fmla="*/ 1079734 w 7119498"/>
              <a:gd name="connsiteY932" fmla="*/ 4951594 h 6857999"/>
              <a:gd name="connsiteX933" fmla="*/ 1105041 w 7119498"/>
              <a:gd name="connsiteY933" fmla="*/ 4892546 h 6857999"/>
              <a:gd name="connsiteX934" fmla="*/ 1054428 w 7119498"/>
              <a:gd name="connsiteY934" fmla="*/ 4791321 h 6857999"/>
              <a:gd name="connsiteX935" fmla="*/ 1105041 w 7119498"/>
              <a:gd name="connsiteY935" fmla="*/ 4673225 h 6857999"/>
              <a:gd name="connsiteX936" fmla="*/ 1088170 w 7119498"/>
              <a:gd name="connsiteY936" fmla="*/ 4588871 h 6857999"/>
              <a:gd name="connsiteX937" fmla="*/ 1121911 w 7119498"/>
              <a:gd name="connsiteY937" fmla="*/ 4504517 h 6857999"/>
              <a:gd name="connsiteX938" fmla="*/ 1130347 w 7119498"/>
              <a:gd name="connsiteY938" fmla="*/ 4563565 h 6857999"/>
              <a:gd name="connsiteX939" fmla="*/ 565173 w 7119498"/>
              <a:gd name="connsiteY939" fmla="*/ 4538259 h 6857999"/>
              <a:gd name="connsiteX940" fmla="*/ 522996 w 7119498"/>
              <a:gd name="connsiteY940" fmla="*/ 4546694 h 6857999"/>
              <a:gd name="connsiteX941" fmla="*/ 548303 w 7119498"/>
              <a:gd name="connsiteY941" fmla="*/ 4487646 h 6857999"/>
              <a:gd name="connsiteX942" fmla="*/ 565173 w 7119498"/>
              <a:gd name="connsiteY942" fmla="*/ 4538259 h 6857999"/>
              <a:gd name="connsiteX943" fmla="*/ 6545889 w 7119498"/>
              <a:gd name="connsiteY943" fmla="*/ 4470775 h 6857999"/>
              <a:gd name="connsiteX944" fmla="*/ 6402487 w 7119498"/>
              <a:gd name="connsiteY944" fmla="*/ 4631048 h 6857999"/>
              <a:gd name="connsiteX945" fmla="*/ 6436229 w 7119498"/>
              <a:gd name="connsiteY945" fmla="*/ 4723838 h 6857999"/>
              <a:gd name="connsiteX946" fmla="*/ 6419358 w 7119498"/>
              <a:gd name="connsiteY946" fmla="*/ 4749144 h 6857999"/>
              <a:gd name="connsiteX947" fmla="*/ 6343439 w 7119498"/>
              <a:gd name="connsiteY947" fmla="*/ 4622613 h 6857999"/>
              <a:gd name="connsiteX948" fmla="*/ 6495277 w 7119498"/>
              <a:gd name="connsiteY948" fmla="*/ 4470775 h 6857999"/>
              <a:gd name="connsiteX949" fmla="*/ 6545889 w 7119498"/>
              <a:gd name="connsiteY949" fmla="*/ 4470775 h 6857999"/>
              <a:gd name="connsiteX950" fmla="*/ 598915 w 7119498"/>
              <a:gd name="connsiteY950" fmla="*/ 4563565 h 6857999"/>
              <a:gd name="connsiteX951" fmla="*/ 598915 w 7119498"/>
              <a:gd name="connsiteY951" fmla="*/ 4529823 h 6857999"/>
              <a:gd name="connsiteX952" fmla="*/ 556738 w 7119498"/>
              <a:gd name="connsiteY952" fmla="*/ 4453904 h 6857999"/>
              <a:gd name="connsiteX953" fmla="*/ 607351 w 7119498"/>
              <a:gd name="connsiteY953" fmla="*/ 4512952 h 6857999"/>
              <a:gd name="connsiteX954" fmla="*/ 598915 w 7119498"/>
              <a:gd name="connsiteY954" fmla="*/ 4563565 h 6857999"/>
              <a:gd name="connsiteX955" fmla="*/ 6849565 w 7119498"/>
              <a:gd name="connsiteY955" fmla="*/ 4437033 h 6857999"/>
              <a:gd name="connsiteX956" fmla="*/ 6849565 w 7119498"/>
              <a:gd name="connsiteY956" fmla="*/ 4479211 h 6857999"/>
              <a:gd name="connsiteX957" fmla="*/ 6714598 w 7119498"/>
              <a:gd name="connsiteY957" fmla="*/ 4597307 h 6857999"/>
              <a:gd name="connsiteX958" fmla="*/ 6680856 w 7119498"/>
              <a:gd name="connsiteY958" fmla="*/ 4572000 h 6857999"/>
              <a:gd name="connsiteX959" fmla="*/ 6824258 w 7119498"/>
              <a:gd name="connsiteY959" fmla="*/ 4437033 h 6857999"/>
              <a:gd name="connsiteX960" fmla="*/ 6849565 w 7119498"/>
              <a:gd name="connsiteY960" fmla="*/ 4437033 h 6857999"/>
              <a:gd name="connsiteX961" fmla="*/ 6950790 w 7119498"/>
              <a:gd name="connsiteY961" fmla="*/ 4428598 h 6857999"/>
              <a:gd name="connsiteX962" fmla="*/ 6731469 w 7119498"/>
              <a:gd name="connsiteY962" fmla="*/ 4690096 h 6857999"/>
              <a:gd name="connsiteX963" fmla="*/ 6554325 w 7119498"/>
              <a:gd name="connsiteY963" fmla="*/ 4555129 h 6857999"/>
              <a:gd name="connsiteX964" fmla="*/ 6613373 w 7119498"/>
              <a:gd name="connsiteY964" fmla="*/ 4487646 h 6857999"/>
              <a:gd name="connsiteX965" fmla="*/ 6663985 w 7119498"/>
              <a:gd name="connsiteY965" fmla="*/ 4529823 h 6857999"/>
              <a:gd name="connsiteX966" fmla="*/ 6638679 w 7119498"/>
              <a:gd name="connsiteY966" fmla="*/ 4588871 h 6857999"/>
              <a:gd name="connsiteX967" fmla="*/ 6714598 w 7119498"/>
              <a:gd name="connsiteY967" fmla="*/ 4631048 h 6857999"/>
              <a:gd name="connsiteX968" fmla="*/ 6874871 w 7119498"/>
              <a:gd name="connsiteY968" fmla="*/ 4479211 h 6857999"/>
              <a:gd name="connsiteX969" fmla="*/ 6874871 w 7119498"/>
              <a:gd name="connsiteY969" fmla="*/ 4420163 h 6857999"/>
              <a:gd name="connsiteX970" fmla="*/ 6942354 w 7119498"/>
              <a:gd name="connsiteY970" fmla="*/ 4361115 h 6857999"/>
              <a:gd name="connsiteX971" fmla="*/ 6950790 w 7119498"/>
              <a:gd name="connsiteY971" fmla="*/ 4428598 h 6857999"/>
              <a:gd name="connsiteX972" fmla="*/ 582044 w 7119498"/>
              <a:gd name="connsiteY972" fmla="*/ 4361115 h 6857999"/>
              <a:gd name="connsiteX973" fmla="*/ 700140 w 7119498"/>
              <a:gd name="connsiteY973" fmla="*/ 4529823 h 6857999"/>
              <a:gd name="connsiteX974" fmla="*/ 666399 w 7119498"/>
              <a:gd name="connsiteY974" fmla="*/ 4639484 h 6857999"/>
              <a:gd name="connsiteX975" fmla="*/ 641092 w 7119498"/>
              <a:gd name="connsiteY975" fmla="*/ 4572000 h 6857999"/>
              <a:gd name="connsiteX976" fmla="*/ 641092 w 7119498"/>
              <a:gd name="connsiteY976" fmla="*/ 4529823 h 6857999"/>
              <a:gd name="connsiteX977" fmla="*/ 556738 w 7119498"/>
              <a:gd name="connsiteY977" fmla="*/ 4394856 h 6857999"/>
              <a:gd name="connsiteX978" fmla="*/ 556738 w 7119498"/>
              <a:gd name="connsiteY978" fmla="*/ 4361115 h 6857999"/>
              <a:gd name="connsiteX979" fmla="*/ 582044 w 7119498"/>
              <a:gd name="connsiteY979" fmla="*/ 4361115 h 6857999"/>
              <a:gd name="connsiteX980" fmla="*/ 337417 w 7119498"/>
              <a:gd name="connsiteY980" fmla="*/ 4420163 h 6857999"/>
              <a:gd name="connsiteX981" fmla="*/ 413336 w 7119498"/>
              <a:gd name="connsiteY981" fmla="*/ 4445469 h 6857999"/>
              <a:gd name="connsiteX982" fmla="*/ 371159 w 7119498"/>
              <a:gd name="connsiteY982" fmla="*/ 4453904 h 6857999"/>
              <a:gd name="connsiteX983" fmla="*/ 261498 w 7119498"/>
              <a:gd name="connsiteY983" fmla="*/ 4327373 h 6857999"/>
              <a:gd name="connsiteX984" fmla="*/ 269934 w 7119498"/>
              <a:gd name="connsiteY984" fmla="*/ 4310502 h 6857999"/>
              <a:gd name="connsiteX985" fmla="*/ 337417 w 7119498"/>
              <a:gd name="connsiteY985" fmla="*/ 4420163 h 6857999"/>
              <a:gd name="connsiteX986" fmla="*/ 6739904 w 7119498"/>
              <a:gd name="connsiteY986" fmla="*/ 4276760 h 6857999"/>
              <a:gd name="connsiteX987" fmla="*/ 6571196 w 7119498"/>
              <a:gd name="connsiteY987" fmla="*/ 4302067 h 6857999"/>
              <a:gd name="connsiteX988" fmla="*/ 6478406 w 7119498"/>
              <a:gd name="connsiteY988" fmla="*/ 4377985 h 6857999"/>
              <a:gd name="connsiteX989" fmla="*/ 6191602 w 7119498"/>
              <a:gd name="connsiteY989" fmla="*/ 4597307 h 6857999"/>
              <a:gd name="connsiteX990" fmla="*/ 6267520 w 7119498"/>
              <a:gd name="connsiteY990" fmla="*/ 4757580 h 6857999"/>
              <a:gd name="connsiteX991" fmla="*/ 6284391 w 7119498"/>
              <a:gd name="connsiteY991" fmla="*/ 4884111 h 6857999"/>
              <a:gd name="connsiteX992" fmla="*/ 6410923 w 7119498"/>
              <a:gd name="connsiteY992" fmla="*/ 5035949 h 6857999"/>
              <a:gd name="connsiteX993" fmla="*/ 6250650 w 7119498"/>
              <a:gd name="connsiteY993" fmla="*/ 4782886 h 6857999"/>
              <a:gd name="connsiteX994" fmla="*/ 6166295 w 7119498"/>
              <a:gd name="connsiteY994" fmla="*/ 4639484 h 6857999"/>
              <a:gd name="connsiteX995" fmla="*/ 6166295 w 7119498"/>
              <a:gd name="connsiteY995" fmla="*/ 4588871 h 6857999"/>
              <a:gd name="connsiteX996" fmla="*/ 6309698 w 7119498"/>
              <a:gd name="connsiteY996" fmla="*/ 4377985 h 6857999"/>
              <a:gd name="connsiteX997" fmla="*/ 6453100 w 7119498"/>
              <a:gd name="connsiteY997" fmla="*/ 4361115 h 6857999"/>
              <a:gd name="connsiteX998" fmla="*/ 6520583 w 7119498"/>
              <a:gd name="connsiteY998" fmla="*/ 4310502 h 6857999"/>
              <a:gd name="connsiteX999" fmla="*/ 6647114 w 7119498"/>
              <a:gd name="connsiteY999" fmla="*/ 4259890 h 6857999"/>
              <a:gd name="connsiteX1000" fmla="*/ 6739904 w 7119498"/>
              <a:gd name="connsiteY1000" fmla="*/ 4276760 h 6857999"/>
              <a:gd name="connsiteX1001" fmla="*/ 371159 w 7119498"/>
              <a:gd name="connsiteY1001" fmla="*/ 4487646 h 6857999"/>
              <a:gd name="connsiteX1002" fmla="*/ 455513 w 7119498"/>
              <a:gd name="connsiteY1002" fmla="*/ 4428598 h 6857999"/>
              <a:gd name="connsiteX1003" fmla="*/ 396465 w 7119498"/>
              <a:gd name="connsiteY1003" fmla="*/ 4377985 h 6857999"/>
              <a:gd name="connsiteX1004" fmla="*/ 463948 w 7119498"/>
              <a:gd name="connsiteY1004" fmla="*/ 4327373 h 6857999"/>
              <a:gd name="connsiteX1005" fmla="*/ 531432 w 7119498"/>
              <a:gd name="connsiteY1005" fmla="*/ 4403292 h 6857999"/>
              <a:gd name="connsiteX1006" fmla="*/ 371159 w 7119498"/>
              <a:gd name="connsiteY1006" fmla="*/ 4555129 h 6857999"/>
              <a:gd name="connsiteX1007" fmla="*/ 160273 w 7119498"/>
              <a:gd name="connsiteY1007" fmla="*/ 4369550 h 6857999"/>
              <a:gd name="connsiteX1008" fmla="*/ 168708 w 7119498"/>
              <a:gd name="connsiteY1008" fmla="*/ 4251454 h 6857999"/>
              <a:gd name="connsiteX1009" fmla="*/ 371159 w 7119498"/>
              <a:gd name="connsiteY1009" fmla="*/ 4487646 h 6857999"/>
              <a:gd name="connsiteX1010" fmla="*/ 6815823 w 7119498"/>
              <a:gd name="connsiteY1010" fmla="*/ 4217712 h 6857999"/>
              <a:gd name="connsiteX1011" fmla="*/ 6773646 w 7119498"/>
              <a:gd name="connsiteY1011" fmla="*/ 4251454 h 6857999"/>
              <a:gd name="connsiteX1012" fmla="*/ 6663985 w 7119498"/>
              <a:gd name="connsiteY1012" fmla="*/ 4226148 h 6857999"/>
              <a:gd name="connsiteX1013" fmla="*/ 6537454 w 7119498"/>
              <a:gd name="connsiteY1013" fmla="*/ 4259890 h 6857999"/>
              <a:gd name="connsiteX1014" fmla="*/ 6453100 w 7119498"/>
              <a:gd name="connsiteY1014" fmla="*/ 4327373 h 6857999"/>
              <a:gd name="connsiteX1015" fmla="*/ 6132554 w 7119498"/>
              <a:gd name="connsiteY1015" fmla="*/ 4588871 h 6857999"/>
              <a:gd name="connsiteX1016" fmla="*/ 6225343 w 7119498"/>
              <a:gd name="connsiteY1016" fmla="*/ 4808192 h 6857999"/>
              <a:gd name="connsiteX1017" fmla="*/ 6242214 w 7119498"/>
              <a:gd name="connsiteY1017" fmla="*/ 4917853 h 6857999"/>
              <a:gd name="connsiteX1018" fmla="*/ 6427793 w 7119498"/>
              <a:gd name="connsiteY1018" fmla="*/ 5086561 h 6857999"/>
              <a:gd name="connsiteX1019" fmla="*/ 6427793 w 7119498"/>
              <a:gd name="connsiteY1019" fmla="*/ 5120303 h 6857999"/>
              <a:gd name="connsiteX1020" fmla="*/ 6394052 w 7119498"/>
              <a:gd name="connsiteY1020" fmla="*/ 5128738 h 6857999"/>
              <a:gd name="connsiteX1021" fmla="*/ 6216908 w 7119498"/>
              <a:gd name="connsiteY1021" fmla="*/ 4993771 h 6857999"/>
              <a:gd name="connsiteX1022" fmla="*/ 6157860 w 7119498"/>
              <a:gd name="connsiteY1022" fmla="*/ 4808192 h 6857999"/>
              <a:gd name="connsiteX1023" fmla="*/ 6081941 w 7119498"/>
              <a:gd name="connsiteY1023" fmla="*/ 4588871 h 6857999"/>
              <a:gd name="connsiteX1024" fmla="*/ 6242214 w 7119498"/>
              <a:gd name="connsiteY1024" fmla="*/ 4310502 h 6857999"/>
              <a:gd name="connsiteX1025" fmla="*/ 6444664 w 7119498"/>
              <a:gd name="connsiteY1025" fmla="*/ 4268325 h 6857999"/>
              <a:gd name="connsiteX1026" fmla="*/ 6697727 w 7119498"/>
              <a:gd name="connsiteY1026" fmla="*/ 4183971 h 6857999"/>
              <a:gd name="connsiteX1027" fmla="*/ 6815823 w 7119498"/>
              <a:gd name="connsiteY1027" fmla="*/ 4217712 h 6857999"/>
              <a:gd name="connsiteX1028" fmla="*/ 615786 w 7119498"/>
              <a:gd name="connsiteY1028" fmla="*/ 4226148 h 6857999"/>
              <a:gd name="connsiteX1029" fmla="*/ 902590 w 7119498"/>
              <a:gd name="connsiteY1029" fmla="*/ 4470775 h 6857999"/>
              <a:gd name="connsiteX1030" fmla="*/ 860413 w 7119498"/>
              <a:gd name="connsiteY1030" fmla="*/ 4605742 h 6857999"/>
              <a:gd name="connsiteX1031" fmla="*/ 792930 w 7119498"/>
              <a:gd name="connsiteY1031" fmla="*/ 4690096 h 6857999"/>
              <a:gd name="connsiteX1032" fmla="*/ 784494 w 7119498"/>
              <a:gd name="connsiteY1032" fmla="*/ 4791321 h 6857999"/>
              <a:gd name="connsiteX1033" fmla="*/ 666399 w 7119498"/>
              <a:gd name="connsiteY1033" fmla="*/ 4926288 h 6857999"/>
              <a:gd name="connsiteX1034" fmla="*/ 750753 w 7119498"/>
              <a:gd name="connsiteY1034" fmla="*/ 4850369 h 6857999"/>
              <a:gd name="connsiteX1035" fmla="*/ 784494 w 7119498"/>
              <a:gd name="connsiteY1035" fmla="*/ 4749144 h 6857999"/>
              <a:gd name="connsiteX1036" fmla="*/ 767624 w 7119498"/>
              <a:gd name="connsiteY1036" fmla="*/ 4681661 h 6857999"/>
              <a:gd name="connsiteX1037" fmla="*/ 885720 w 7119498"/>
              <a:gd name="connsiteY1037" fmla="*/ 4470775 h 6857999"/>
              <a:gd name="connsiteX1038" fmla="*/ 615786 w 7119498"/>
              <a:gd name="connsiteY1038" fmla="*/ 4251454 h 6857999"/>
              <a:gd name="connsiteX1039" fmla="*/ 430207 w 7119498"/>
              <a:gd name="connsiteY1039" fmla="*/ 4150229 h 6857999"/>
              <a:gd name="connsiteX1040" fmla="*/ 404900 w 7119498"/>
              <a:gd name="connsiteY1040" fmla="*/ 4150229 h 6857999"/>
              <a:gd name="connsiteX1041" fmla="*/ 455513 w 7119498"/>
              <a:gd name="connsiteY1041" fmla="*/ 4133358 h 6857999"/>
              <a:gd name="connsiteX1042" fmla="*/ 615786 w 7119498"/>
              <a:gd name="connsiteY1042" fmla="*/ 4226148 h 6857999"/>
              <a:gd name="connsiteX1043" fmla="*/ 6596502 w 7119498"/>
              <a:gd name="connsiteY1043" fmla="*/ 4158664 h 6857999"/>
              <a:gd name="connsiteX1044" fmla="*/ 6579631 w 7119498"/>
              <a:gd name="connsiteY1044" fmla="*/ 4167100 h 6857999"/>
              <a:gd name="connsiteX1045" fmla="*/ 6680856 w 7119498"/>
              <a:gd name="connsiteY1045" fmla="*/ 4049004 h 6857999"/>
              <a:gd name="connsiteX1046" fmla="*/ 6596502 w 7119498"/>
              <a:gd name="connsiteY1046" fmla="*/ 4158664 h 6857999"/>
              <a:gd name="connsiteX1047" fmla="*/ 615786 w 7119498"/>
              <a:gd name="connsiteY1047" fmla="*/ 4065875 h 6857999"/>
              <a:gd name="connsiteX1048" fmla="*/ 683269 w 7119498"/>
              <a:gd name="connsiteY1048" fmla="*/ 4124923 h 6857999"/>
              <a:gd name="connsiteX1049" fmla="*/ 885720 w 7119498"/>
              <a:gd name="connsiteY1049" fmla="*/ 4200842 h 6857999"/>
              <a:gd name="connsiteX1050" fmla="*/ 1012251 w 7119498"/>
              <a:gd name="connsiteY1050" fmla="*/ 4462340 h 6857999"/>
              <a:gd name="connsiteX1051" fmla="*/ 953203 w 7119498"/>
              <a:gd name="connsiteY1051" fmla="*/ 4656354 h 6857999"/>
              <a:gd name="connsiteX1052" fmla="*/ 877284 w 7119498"/>
              <a:gd name="connsiteY1052" fmla="*/ 4766015 h 6857999"/>
              <a:gd name="connsiteX1053" fmla="*/ 860413 w 7119498"/>
              <a:gd name="connsiteY1053" fmla="*/ 4875676 h 6857999"/>
              <a:gd name="connsiteX1054" fmla="*/ 691705 w 7119498"/>
              <a:gd name="connsiteY1054" fmla="*/ 5035949 h 6857999"/>
              <a:gd name="connsiteX1055" fmla="*/ 641092 w 7119498"/>
              <a:gd name="connsiteY1055" fmla="*/ 5035949 h 6857999"/>
              <a:gd name="connsiteX1056" fmla="*/ 632657 w 7119498"/>
              <a:gd name="connsiteY1056" fmla="*/ 5010642 h 6857999"/>
              <a:gd name="connsiteX1057" fmla="*/ 649528 w 7119498"/>
              <a:gd name="connsiteY1057" fmla="*/ 4968465 h 6857999"/>
              <a:gd name="connsiteX1058" fmla="*/ 717011 w 7119498"/>
              <a:gd name="connsiteY1058" fmla="*/ 4934723 h 6857999"/>
              <a:gd name="connsiteX1059" fmla="*/ 826672 w 7119498"/>
              <a:gd name="connsiteY1059" fmla="*/ 4799757 h 6857999"/>
              <a:gd name="connsiteX1060" fmla="*/ 826672 w 7119498"/>
              <a:gd name="connsiteY1060" fmla="*/ 4749144 h 6857999"/>
              <a:gd name="connsiteX1061" fmla="*/ 826672 w 7119498"/>
              <a:gd name="connsiteY1061" fmla="*/ 4706967 h 6857999"/>
              <a:gd name="connsiteX1062" fmla="*/ 936332 w 7119498"/>
              <a:gd name="connsiteY1062" fmla="*/ 4521388 h 6857999"/>
              <a:gd name="connsiteX1063" fmla="*/ 936332 w 7119498"/>
              <a:gd name="connsiteY1063" fmla="*/ 4470775 h 6857999"/>
              <a:gd name="connsiteX1064" fmla="*/ 649528 w 7119498"/>
              <a:gd name="connsiteY1064" fmla="*/ 4192406 h 6857999"/>
              <a:gd name="connsiteX1065" fmla="*/ 573609 w 7119498"/>
              <a:gd name="connsiteY1065" fmla="*/ 4133358 h 6857999"/>
              <a:gd name="connsiteX1066" fmla="*/ 455513 w 7119498"/>
              <a:gd name="connsiteY1066" fmla="*/ 4091181 h 6857999"/>
              <a:gd name="connsiteX1067" fmla="*/ 337417 w 7119498"/>
              <a:gd name="connsiteY1067" fmla="*/ 4124923 h 6857999"/>
              <a:gd name="connsiteX1068" fmla="*/ 278369 w 7119498"/>
              <a:gd name="connsiteY1068" fmla="*/ 4082746 h 6857999"/>
              <a:gd name="connsiteX1069" fmla="*/ 455513 w 7119498"/>
              <a:gd name="connsiteY1069" fmla="*/ 4023698 h 6857999"/>
              <a:gd name="connsiteX1070" fmla="*/ 615786 w 7119498"/>
              <a:gd name="connsiteY1070" fmla="*/ 4065875 h 6857999"/>
              <a:gd name="connsiteX1071" fmla="*/ 6824258 w 7119498"/>
              <a:gd name="connsiteY1071" fmla="*/ 4032133 h 6857999"/>
              <a:gd name="connsiteX1072" fmla="*/ 6756775 w 7119498"/>
              <a:gd name="connsiteY1072" fmla="*/ 4108052 h 6857999"/>
              <a:gd name="connsiteX1073" fmla="*/ 6706162 w 7119498"/>
              <a:gd name="connsiteY1073" fmla="*/ 4057439 h 6857999"/>
              <a:gd name="connsiteX1074" fmla="*/ 6723033 w 7119498"/>
              <a:gd name="connsiteY1074" fmla="*/ 4032133 h 6857999"/>
              <a:gd name="connsiteX1075" fmla="*/ 6680856 w 7119498"/>
              <a:gd name="connsiteY1075" fmla="*/ 4006827 h 6857999"/>
              <a:gd name="connsiteX1076" fmla="*/ 6478406 w 7119498"/>
              <a:gd name="connsiteY1076" fmla="*/ 4209277 h 6857999"/>
              <a:gd name="connsiteX1077" fmla="*/ 6478406 w 7119498"/>
              <a:gd name="connsiteY1077" fmla="*/ 4158664 h 6857999"/>
              <a:gd name="connsiteX1078" fmla="*/ 6697727 w 7119498"/>
              <a:gd name="connsiteY1078" fmla="*/ 3947779 h 6857999"/>
              <a:gd name="connsiteX1079" fmla="*/ 6824258 w 7119498"/>
              <a:gd name="connsiteY1079" fmla="*/ 4032133 h 6857999"/>
              <a:gd name="connsiteX1080" fmla="*/ 514561 w 7119498"/>
              <a:gd name="connsiteY1080" fmla="*/ 3998391 h 6857999"/>
              <a:gd name="connsiteX1081" fmla="*/ 455513 w 7119498"/>
              <a:gd name="connsiteY1081" fmla="*/ 3930908 h 6857999"/>
              <a:gd name="connsiteX1082" fmla="*/ 514561 w 7119498"/>
              <a:gd name="connsiteY1082" fmla="*/ 3998391 h 6857999"/>
              <a:gd name="connsiteX1083" fmla="*/ 894155 w 7119498"/>
              <a:gd name="connsiteY1083" fmla="*/ 3905602 h 6857999"/>
              <a:gd name="connsiteX1084" fmla="*/ 919461 w 7119498"/>
              <a:gd name="connsiteY1084" fmla="*/ 4032133 h 6857999"/>
              <a:gd name="connsiteX1085" fmla="*/ 970074 w 7119498"/>
              <a:gd name="connsiteY1085" fmla="*/ 4158664 h 6857999"/>
              <a:gd name="connsiteX1086" fmla="*/ 835107 w 7119498"/>
              <a:gd name="connsiteY1086" fmla="*/ 4049004 h 6857999"/>
              <a:gd name="connsiteX1087" fmla="*/ 885720 w 7119498"/>
              <a:gd name="connsiteY1087" fmla="*/ 3981520 h 6857999"/>
              <a:gd name="connsiteX1088" fmla="*/ 851978 w 7119498"/>
              <a:gd name="connsiteY1088" fmla="*/ 3930908 h 6857999"/>
              <a:gd name="connsiteX1089" fmla="*/ 860413 w 7119498"/>
              <a:gd name="connsiteY1089" fmla="*/ 3905602 h 6857999"/>
              <a:gd name="connsiteX1090" fmla="*/ 894155 w 7119498"/>
              <a:gd name="connsiteY1090" fmla="*/ 3905602 h 6857999"/>
              <a:gd name="connsiteX1091" fmla="*/ 573609 w 7119498"/>
              <a:gd name="connsiteY1091" fmla="*/ 3880295 h 6857999"/>
              <a:gd name="connsiteX1092" fmla="*/ 624221 w 7119498"/>
              <a:gd name="connsiteY1092" fmla="*/ 3964650 h 6857999"/>
              <a:gd name="connsiteX1093" fmla="*/ 624221 w 7119498"/>
              <a:gd name="connsiteY1093" fmla="*/ 4032133 h 6857999"/>
              <a:gd name="connsiteX1094" fmla="*/ 438642 w 7119498"/>
              <a:gd name="connsiteY1094" fmla="*/ 3888731 h 6857999"/>
              <a:gd name="connsiteX1095" fmla="*/ 354288 w 7119498"/>
              <a:gd name="connsiteY1095" fmla="*/ 3964650 h 6857999"/>
              <a:gd name="connsiteX1096" fmla="*/ 312111 w 7119498"/>
              <a:gd name="connsiteY1096" fmla="*/ 3914037 h 6857999"/>
              <a:gd name="connsiteX1097" fmla="*/ 438642 w 7119498"/>
              <a:gd name="connsiteY1097" fmla="*/ 3812812 h 6857999"/>
              <a:gd name="connsiteX1098" fmla="*/ 573609 w 7119498"/>
              <a:gd name="connsiteY1098" fmla="*/ 3880295 h 6857999"/>
              <a:gd name="connsiteX1099" fmla="*/ 6419358 w 7119498"/>
              <a:gd name="connsiteY1099" fmla="*/ 3762199 h 6857999"/>
              <a:gd name="connsiteX1100" fmla="*/ 6335004 w 7119498"/>
              <a:gd name="connsiteY1100" fmla="*/ 3880295 h 6857999"/>
              <a:gd name="connsiteX1101" fmla="*/ 6410923 w 7119498"/>
              <a:gd name="connsiteY1101" fmla="*/ 3964650 h 6857999"/>
              <a:gd name="connsiteX1102" fmla="*/ 6453100 w 7119498"/>
              <a:gd name="connsiteY1102" fmla="*/ 3930908 h 6857999"/>
              <a:gd name="connsiteX1103" fmla="*/ 6436229 w 7119498"/>
              <a:gd name="connsiteY1103" fmla="*/ 3880295 h 6857999"/>
              <a:gd name="connsiteX1104" fmla="*/ 6469971 w 7119498"/>
              <a:gd name="connsiteY1104" fmla="*/ 3871860 h 6857999"/>
              <a:gd name="connsiteX1105" fmla="*/ 6520583 w 7119498"/>
              <a:gd name="connsiteY1105" fmla="*/ 3930908 h 6857999"/>
              <a:gd name="connsiteX1106" fmla="*/ 6419358 w 7119498"/>
              <a:gd name="connsiteY1106" fmla="*/ 4040568 h 6857999"/>
              <a:gd name="connsiteX1107" fmla="*/ 6427793 w 7119498"/>
              <a:gd name="connsiteY1107" fmla="*/ 4057439 h 6857999"/>
              <a:gd name="connsiteX1108" fmla="*/ 6377181 w 7119498"/>
              <a:gd name="connsiteY1108" fmla="*/ 4150229 h 6857999"/>
              <a:gd name="connsiteX1109" fmla="*/ 6259085 w 7119498"/>
              <a:gd name="connsiteY1109" fmla="*/ 4183971 h 6857999"/>
              <a:gd name="connsiteX1110" fmla="*/ 6166295 w 7119498"/>
              <a:gd name="connsiteY1110" fmla="*/ 4268325 h 6857999"/>
              <a:gd name="connsiteX1111" fmla="*/ 6140989 w 7119498"/>
              <a:gd name="connsiteY1111" fmla="*/ 4285196 h 6857999"/>
              <a:gd name="connsiteX1112" fmla="*/ 6208472 w 7119498"/>
              <a:gd name="connsiteY1112" fmla="*/ 4141793 h 6857999"/>
              <a:gd name="connsiteX1113" fmla="*/ 6191602 w 7119498"/>
              <a:gd name="connsiteY1113" fmla="*/ 4057439 h 6857999"/>
              <a:gd name="connsiteX1114" fmla="*/ 6242214 w 7119498"/>
              <a:gd name="connsiteY1114" fmla="*/ 3998391 h 6857999"/>
              <a:gd name="connsiteX1115" fmla="*/ 6275956 w 7119498"/>
              <a:gd name="connsiteY1115" fmla="*/ 4040568 h 6857999"/>
              <a:gd name="connsiteX1116" fmla="*/ 6242214 w 7119498"/>
              <a:gd name="connsiteY1116" fmla="*/ 4082746 h 6857999"/>
              <a:gd name="connsiteX1117" fmla="*/ 6301262 w 7119498"/>
              <a:gd name="connsiteY1117" fmla="*/ 4133358 h 6857999"/>
              <a:gd name="connsiteX1118" fmla="*/ 6377181 w 7119498"/>
              <a:gd name="connsiteY1118" fmla="*/ 4049004 h 6857999"/>
              <a:gd name="connsiteX1119" fmla="*/ 6284391 w 7119498"/>
              <a:gd name="connsiteY1119" fmla="*/ 3880295 h 6857999"/>
              <a:gd name="connsiteX1120" fmla="*/ 6216908 w 7119498"/>
              <a:gd name="connsiteY1120" fmla="*/ 3795941 h 6857999"/>
              <a:gd name="connsiteX1121" fmla="*/ 6242214 w 7119498"/>
              <a:gd name="connsiteY1121" fmla="*/ 3745329 h 6857999"/>
              <a:gd name="connsiteX1122" fmla="*/ 6275956 w 7119498"/>
              <a:gd name="connsiteY1122" fmla="*/ 3753764 h 6857999"/>
              <a:gd name="connsiteX1123" fmla="*/ 6275956 w 7119498"/>
              <a:gd name="connsiteY1123" fmla="*/ 3804377 h 6857999"/>
              <a:gd name="connsiteX1124" fmla="*/ 6292827 w 7119498"/>
              <a:gd name="connsiteY1124" fmla="*/ 3821247 h 6857999"/>
              <a:gd name="connsiteX1125" fmla="*/ 6402487 w 7119498"/>
              <a:gd name="connsiteY1125" fmla="*/ 3736893 h 6857999"/>
              <a:gd name="connsiteX1126" fmla="*/ 6419358 w 7119498"/>
              <a:gd name="connsiteY1126" fmla="*/ 3762199 h 6857999"/>
              <a:gd name="connsiteX1127" fmla="*/ 6917048 w 7119498"/>
              <a:gd name="connsiteY1127" fmla="*/ 3829683 h 6857999"/>
              <a:gd name="connsiteX1128" fmla="*/ 6874871 w 7119498"/>
              <a:gd name="connsiteY1128" fmla="*/ 3922472 h 6857999"/>
              <a:gd name="connsiteX1129" fmla="*/ 6849565 w 7119498"/>
              <a:gd name="connsiteY1129" fmla="*/ 3922472 h 6857999"/>
              <a:gd name="connsiteX1130" fmla="*/ 6832694 w 7119498"/>
              <a:gd name="connsiteY1130" fmla="*/ 3897166 h 6857999"/>
              <a:gd name="connsiteX1131" fmla="*/ 6874871 w 7119498"/>
              <a:gd name="connsiteY1131" fmla="*/ 3829683 h 6857999"/>
              <a:gd name="connsiteX1132" fmla="*/ 6841129 w 7119498"/>
              <a:gd name="connsiteY1132" fmla="*/ 3728458 h 6857999"/>
              <a:gd name="connsiteX1133" fmla="*/ 6917048 w 7119498"/>
              <a:gd name="connsiteY1133" fmla="*/ 3829683 h 6857999"/>
              <a:gd name="connsiteX1134" fmla="*/ 6815823 w 7119498"/>
              <a:gd name="connsiteY1134" fmla="*/ 3745329 h 6857999"/>
              <a:gd name="connsiteX1135" fmla="*/ 6815823 w 7119498"/>
              <a:gd name="connsiteY1135" fmla="*/ 3779070 h 6857999"/>
              <a:gd name="connsiteX1136" fmla="*/ 6765210 w 7119498"/>
              <a:gd name="connsiteY1136" fmla="*/ 3762199 h 6857999"/>
              <a:gd name="connsiteX1137" fmla="*/ 6773646 w 7119498"/>
              <a:gd name="connsiteY1137" fmla="*/ 3703151 h 6857999"/>
              <a:gd name="connsiteX1138" fmla="*/ 6815823 w 7119498"/>
              <a:gd name="connsiteY1138" fmla="*/ 3745329 h 6857999"/>
              <a:gd name="connsiteX1139" fmla="*/ 6512148 w 7119498"/>
              <a:gd name="connsiteY1139" fmla="*/ 3660974 h 6857999"/>
              <a:gd name="connsiteX1140" fmla="*/ 6512148 w 7119498"/>
              <a:gd name="connsiteY1140" fmla="*/ 3720022 h 6857999"/>
              <a:gd name="connsiteX1141" fmla="*/ 6444664 w 7119498"/>
              <a:gd name="connsiteY1141" fmla="*/ 3762199 h 6857999"/>
              <a:gd name="connsiteX1142" fmla="*/ 6444664 w 7119498"/>
              <a:gd name="connsiteY1142" fmla="*/ 3660974 h 6857999"/>
              <a:gd name="connsiteX1143" fmla="*/ 6512148 w 7119498"/>
              <a:gd name="connsiteY1143" fmla="*/ 3660974 h 6857999"/>
              <a:gd name="connsiteX1144" fmla="*/ 295240 w 7119498"/>
              <a:gd name="connsiteY1144" fmla="*/ 3652539 h 6857999"/>
              <a:gd name="connsiteX1145" fmla="*/ 253063 w 7119498"/>
              <a:gd name="connsiteY1145" fmla="*/ 3720022 h 6857999"/>
              <a:gd name="connsiteX1146" fmla="*/ 295240 w 7119498"/>
              <a:gd name="connsiteY1146" fmla="*/ 3779070 h 6857999"/>
              <a:gd name="connsiteX1147" fmla="*/ 253063 w 7119498"/>
              <a:gd name="connsiteY1147" fmla="*/ 3821247 h 6857999"/>
              <a:gd name="connsiteX1148" fmla="*/ 202450 w 7119498"/>
              <a:gd name="connsiteY1148" fmla="*/ 3728458 h 6857999"/>
              <a:gd name="connsiteX1149" fmla="*/ 286804 w 7119498"/>
              <a:gd name="connsiteY1149" fmla="*/ 3635668 h 6857999"/>
              <a:gd name="connsiteX1150" fmla="*/ 295240 w 7119498"/>
              <a:gd name="connsiteY1150" fmla="*/ 3652539 h 6857999"/>
              <a:gd name="connsiteX1151" fmla="*/ 851978 w 7119498"/>
              <a:gd name="connsiteY1151" fmla="*/ 3728458 h 6857999"/>
              <a:gd name="connsiteX1152" fmla="*/ 885720 w 7119498"/>
              <a:gd name="connsiteY1152" fmla="*/ 3703151 h 6857999"/>
              <a:gd name="connsiteX1153" fmla="*/ 860413 w 7119498"/>
              <a:gd name="connsiteY1153" fmla="*/ 3677845 h 6857999"/>
              <a:gd name="connsiteX1154" fmla="*/ 860413 w 7119498"/>
              <a:gd name="connsiteY1154" fmla="*/ 3652539 h 6857999"/>
              <a:gd name="connsiteX1155" fmla="*/ 885720 w 7119498"/>
              <a:gd name="connsiteY1155" fmla="*/ 3644103 h 6857999"/>
              <a:gd name="connsiteX1156" fmla="*/ 927897 w 7119498"/>
              <a:gd name="connsiteY1156" fmla="*/ 3703151 h 6857999"/>
              <a:gd name="connsiteX1157" fmla="*/ 843542 w 7119498"/>
              <a:gd name="connsiteY1157" fmla="*/ 3779070 h 6857999"/>
              <a:gd name="connsiteX1158" fmla="*/ 759188 w 7119498"/>
              <a:gd name="connsiteY1158" fmla="*/ 3947779 h 6857999"/>
              <a:gd name="connsiteX1159" fmla="*/ 809801 w 7119498"/>
              <a:gd name="connsiteY1159" fmla="*/ 4015262 h 6857999"/>
              <a:gd name="connsiteX1160" fmla="*/ 792930 w 7119498"/>
              <a:gd name="connsiteY1160" fmla="*/ 4049004 h 6857999"/>
              <a:gd name="connsiteX1161" fmla="*/ 708576 w 7119498"/>
              <a:gd name="connsiteY1161" fmla="*/ 3914037 h 6857999"/>
              <a:gd name="connsiteX1162" fmla="*/ 632657 w 7119498"/>
              <a:gd name="connsiteY1162" fmla="*/ 3846554 h 6857999"/>
              <a:gd name="connsiteX1163" fmla="*/ 632657 w 7119498"/>
              <a:gd name="connsiteY1163" fmla="*/ 3804377 h 6857999"/>
              <a:gd name="connsiteX1164" fmla="*/ 674834 w 7119498"/>
              <a:gd name="connsiteY1164" fmla="*/ 3795941 h 6857999"/>
              <a:gd name="connsiteX1165" fmla="*/ 683269 w 7119498"/>
              <a:gd name="connsiteY1165" fmla="*/ 3838118 h 6857999"/>
              <a:gd name="connsiteX1166" fmla="*/ 717011 w 7119498"/>
              <a:gd name="connsiteY1166" fmla="*/ 3863424 h 6857999"/>
              <a:gd name="connsiteX1167" fmla="*/ 792930 w 7119498"/>
              <a:gd name="connsiteY1167" fmla="*/ 3770635 h 6857999"/>
              <a:gd name="connsiteX1168" fmla="*/ 717011 w 7119498"/>
              <a:gd name="connsiteY1168" fmla="*/ 3652539 h 6857999"/>
              <a:gd name="connsiteX1169" fmla="*/ 725447 w 7119498"/>
              <a:gd name="connsiteY1169" fmla="*/ 3627233 h 6857999"/>
              <a:gd name="connsiteX1170" fmla="*/ 851978 w 7119498"/>
              <a:gd name="connsiteY1170" fmla="*/ 3728458 h 6857999"/>
              <a:gd name="connsiteX1171" fmla="*/ 388030 w 7119498"/>
              <a:gd name="connsiteY1171" fmla="*/ 3669410 h 6857999"/>
              <a:gd name="connsiteX1172" fmla="*/ 328982 w 7119498"/>
              <a:gd name="connsiteY1172" fmla="*/ 3694716 h 6857999"/>
              <a:gd name="connsiteX1173" fmla="*/ 328982 w 7119498"/>
              <a:gd name="connsiteY1173" fmla="*/ 3627233 h 6857999"/>
              <a:gd name="connsiteX1174" fmla="*/ 388030 w 7119498"/>
              <a:gd name="connsiteY1174" fmla="*/ 3593491 h 6857999"/>
              <a:gd name="connsiteX1175" fmla="*/ 388030 w 7119498"/>
              <a:gd name="connsiteY1175" fmla="*/ 3669410 h 6857999"/>
              <a:gd name="connsiteX1176" fmla="*/ 6663985 w 7119498"/>
              <a:gd name="connsiteY1176" fmla="*/ 3610362 h 6857999"/>
              <a:gd name="connsiteX1177" fmla="*/ 6588067 w 7119498"/>
              <a:gd name="connsiteY1177" fmla="*/ 3686281 h 6857999"/>
              <a:gd name="connsiteX1178" fmla="*/ 6638679 w 7119498"/>
              <a:gd name="connsiteY1178" fmla="*/ 3753764 h 6857999"/>
              <a:gd name="connsiteX1179" fmla="*/ 6663985 w 7119498"/>
              <a:gd name="connsiteY1179" fmla="*/ 3753764 h 6857999"/>
              <a:gd name="connsiteX1180" fmla="*/ 6680856 w 7119498"/>
              <a:gd name="connsiteY1180" fmla="*/ 3736893 h 6857999"/>
              <a:gd name="connsiteX1181" fmla="*/ 6630244 w 7119498"/>
              <a:gd name="connsiteY1181" fmla="*/ 3686281 h 6857999"/>
              <a:gd name="connsiteX1182" fmla="*/ 6672421 w 7119498"/>
              <a:gd name="connsiteY1182" fmla="*/ 3652539 h 6857999"/>
              <a:gd name="connsiteX1183" fmla="*/ 6731469 w 7119498"/>
              <a:gd name="connsiteY1183" fmla="*/ 3720022 h 6857999"/>
              <a:gd name="connsiteX1184" fmla="*/ 6663985 w 7119498"/>
              <a:gd name="connsiteY1184" fmla="*/ 3804377 h 6857999"/>
              <a:gd name="connsiteX1185" fmla="*/ 6630244 w 7119498"/>
              <a:gd name="connsiteY1185" fmla="*/ 3871860 h 6857999"/>
              <a:gd name="connsiteX1186" fmla="*/ 6588067 w 7119498"/>
              <a:gd name="connsiteY1186" fmla="*/ 3888731 h 6857999"/>
              <a:gd name="connsiteX1187" fmla="*/ 6545889 w 7119498"/>
              <a:gd name="connsiteY1187" fmla="*/ 3720022 h 6857999"/>
              <a:gd name="connsiteX1188" fmla="*/ 6647114 w 7119498"/>
              <a:gd name="connsiteY1188" fmla="*/ 3576620 h 6857999"/>
              <a:gd name="connsiteX1189" fmla="*/ 6663985 w 7119498"/>
              <a:gd name="connsiteY1189" fmla="*/ 3610362 h 6857999"/>
              <a:gd name="connsiteX1190" fmla="*/ 700140 w 7119498"/>
              <a:gd name="connsiteY1190" fmla="*/ 3568185 h 6857999"/>
              <a:gd name="connsiteX1191" fmla="*/ 683269 w 7119498"/>
              <a:gd name="connsiteY1191" fmla="*/ 3652539 h 6857999"/>
              <a:gd name="connsiteX1192" fmla="*/ 641092 w 7119498"/>
              <a:gd name="connsiteY1192" fmla="*/ 3627233 h 6857999"/>
              <a:gd name="connsiteX1193" fmla="*/ 649528 w 7119498"/>
              <a:gd name="connsiteY1193" fmla="*/ 3568185 h 6857999"/>
              <a:gd name="connsiteX1194" fmla="*/ 700140 w 7119498"/>
              <a:gd name="connsiteY1194" fmla="*/ 3568185 h 6857999"/>
              <a:gd name="connsiteX1195" fmla="*/ 6883306 w 7119498"/>
              <a:gd name="connsiteY1195" fmla="*/ 3542878 h 6857999"/>
              <a:gd name="connsiteX1196" fmla="*/ 6933919 w 7119498"/>
              <a:gd name="connsiteY1196" fmla="*/ 3652539 h 6857999"/>
              <a:gd name="connsiteX1197" fmla="*/ 6933919 w 7119498"/>
              <a:gd name="connsiteY1197" fmla="*/ 3711587 h 6857999"/>
              <a:gd name="connsiteX1198" fmla="*/ 6917048 w 7119498"/>
              <a:gd name="connsiteY1198" fmla="*/ 3720022 h 6857999"/>
              <a:gd name="connsiteX1199" fmla="*/ 6731469 w 7119498"/>
              <a:gd name="connsiteY1199" fmla="*/ 3635668 h 6857999"/>
              <a:gd name="connsiteX1200" fmla="*/ 6680856 w 7119498"/>
              <a:gd name="connsiteY1200" fmla="*/ 3576620 h 6857999"/>
              <a:gd name="connsiteX1201" fmla="*/ 6680856 w 7119498"/>
              <a:gd name="connsiteY1201" fmla="*/ 3542878 h 6857999"/>
              <a:gd name="connsiteX1202" fmla="*/ 6765210 w 7119498"/>
              <a:gd name="connsiteY1202" fmla="*/ 3568185 h 6857999"/>
              <a:gd name="connsiteX1203" fmla="*/ 6841129 w 7119498"/>
              <a:gd name="connsiteY1203" fmla="*/ 3652539 h 6857999"/>
              <a:gd name="connsiteX1204" fmla="*/ 6858000 w 7119498"/>
              <a:gd name="connsiteY1204" fmla="*/ 3635668 h 6857999"/>
              <a:gd name="connsiteX1205" fmla="*/ 6815823 w 7119498"/>
              <a:gd name="connsiteY1205" fmla="*/ 3576620 h 6857999"/>
              <a:gd name="connsiteX1206" fmla="*/ 6866436 w 7119498"/>
              <a:gd name="connsiteY1206" fmla="*/ 3534443 h 6857999"/>
              <a:gd name="connsiteX1207" fmla="*/ 6883306 w 7119498"/>
              <a:gd name="connsiteY1207" fmla="*/ 3542878 h 6857999"/>
              <a:gd name="connsiteX1208" fmla="*/ 598915 w 7119498"/>
              <a:gd name="connsiteY1208" fmla="*/ 3559749 h 6857999"/>
              <a:gd name="connsiteX1209" fmla="*/ 607351 w 7119498"/>
              <a:gd name="connsiteY1209" fmla="*/ 3585055 h 6857999"/>
              <a:gd name="connsiteX1210" fmla="*/ 539867 w 7119498"/>
              <a:gd name="connsiteY1210" fmla="*/ 3762199 h 6857999"/>
              <a:gd name="connsiteX1211" fmla="*/ 514561 w 7119498"/>
              <a:gd name="connsiteY1211" fmla="*/ 3762199 h 6857999"/>
              <a:gd name="connsiteX1212" fmla="*/ 472384 w 7119498"/>
              <a:gd name="connsiteY1212" fmla="*/ 3736893 h 6857999"/>
              <a:gd name="connsiteX1213" fmla="*/ 413336 w 7119498"/>
              <a:gd name="connsiteY1213" fmla="*/ 3593491 h 6857999"/>
              <a:gd name="connsiteX1214" fmla="*/ 463948 w 7119498"/>
              <a:gd name="connsiteY1214" fmla="*/ 3542878 h 6857999"/>
              <a:gd name="connsiteX1215" fmla="*/ 489255 w 7119498"/>
              <a:gd name="connsiteY1215" fmla="*/ 3551314 h 6857999"/>
              <a:gd name="connsiteX1216" fmla="*/ 497690 w 7119498"/>
              <a:gd name="connsiteY1216" fmla="*/ 3627233 h 6857999"/>
              <a:gd name="connsiteX1217" fmla="*/ 531432 w 7119498"/>
              <a:gd name="connsiteY1217" fmla="*/ 3576620 h 6857999"/>
              <a:gd name="connsiteX1218" fmla="*/ 472384 w 7119498"/>
              <a:gd name="connsiteY1218" fmla="*/ 3492266 h 6857999"/>
              <a:gd name="connsiteX1219" fmla="*/ 480819 w 7119498"/>
              <a:gd name="connsiteY1219" fmla="*/ 3466960 h 6857999"/>
              <a:gd name="connsiteX1220" fmla="*/ 598915 w 7119498"/>
              <a:gd name="connsiteY1220" fmla="*/ 3559749 h 6857999"/>
              <a:gd name="connsiteX1221" fmla="*/ 6461535 w 7119498"/>
              <a:gd name="connsiteY1221" fmla="*/ 3492266 h 6857999"/>
              <a:gd name="connsiteX1222" fmla="*/ 6461535 w 7119498"/>
              <a:gd name="connsiteY1222" fmla="*/ 3526008 h 6857999"/>
              <a:gd name="connsiteX1223" fmla="*/ 6436229 w 7119498"/>
              <a:gd name="connsiteY1223" fmla="*/ 3542878 h 6857999"/>
              <a:gd name="connsiteX1224" fmla="*/ 6402487 w 7119498"/>
              <a:gd name="connsiteY1224" fmla="*/ 3534443 h 6857999"/>
              <a:gd name="connsiteX1225" fmla="*/ 6444664 w 7119498"/>
              <a:gd name="connsiteY1225" fmla="*/ 3576620 h 6857999"/>
              <a:gd name="connsiteX1226" fmla="*/ 6512148 w 7119498"/>
              <a:gd name="connsiteY1226" fmla="*/ 3526008 h 6857999"/>
              <a:gd name="connsiteX1227" fmla="*/ 6621808 w 7119498"/>
              <a:gd name="connsiteY1227" fmla="*/ 3551314 h 6857999"/>
              <a:gd name="connsiteX1228" fmla="*/ 6486841 w 7119498"/>
              <a:gd name="connsiteY1228" fmla="*/ 3627233 h 6857999"/>
              <a:gd name="connsiteX1229" fmla="*/ 6292827 w 7119498"/>
              <a:gd name="connsiteY1229" fmla="*/ 3618797 h 6857999"/>
              <a:gd name="connsiteX1230" fmla="*/ 6292827 w 7119498"/>
              <a:gd name="connsiteY1230" fmla="*/ 3585055 h 6857999"/>
              <a:gd name="connsiteX1231" fmla="*/ 6343439 w 7119498"/>
              <a:gd name="connsiteY1231" fmla="*/ 3534443 h 6857999"/>
              <a:gd name="connsiteX1232" fmla="*/ 6351875 w 7119498"/>
              <a:gd name="connsiteY1232" fmla="*/ 3500701 h 6857999"/>
              <a:gd name="connsiteX1233" fmla="*/ 6394052 w 7119498"/>
              <a:gd name="connsiteY1233" fmla="*/ 3458524 h 6857999"/>
              <a:gd name="connsiteX1234" fmla="*/ 6461535 w 7119498"/>
              <a:gd name="connsiteY1234" fmla="*/ 3492266 h 6857999"/>
              <a:gd name="connsiteX1235" fmla="*/ 6360310 w 7119498"/>
              <a:gd name="connsiteY1235" fmla="*/ 3441653 h 6857999"/>
              <a:gd name="connsiteX1236" fmla="*/ 6326568 w 7119498"/>
              <a:gd name="connsiteY1236" fmla="*/ 3500701 h 6857999"/>
              <a:gd name="connsiteX1237" fmla="*/ 6267520 w 7119498"/>
              <a:gd name="connsiteY1237" fmla="*/ 3424782 h 6857999"/>
              <a:gd name="connsiteX1238" fmla="*/ 6326568 w 7119498"/>
              <a:gd name="connsiteY1238" fmla="*/ 3357299 h 6857999"/>
              <a:gd name="connsiteX1239" fmla="*/ 6360310 w 7119498"/>
              <a:gd name="connsiteY1239" fmla="*/ 3441653 h 6857999"/>
              <a:gd name="connsiteX1240" fmla="*/ 6655550 w 7119498"/>
              <a:gd name="connsiteY1240" fmla="*/ 3391041 h 6857999"/>
              <a:gd name="connsiteX1241" fmla="*/ 6621808 w 7119498"/>
              <a:gd name="connsiteY1241" fmla="*/ 3391041 h 6857999"/>
              <a:gd name="connsiteX1242" fmla="*/ 6596502 w 7119498"/>
              <a:gd name="connsiteY1242" fmla="*/ 3374170 h 6857999"/>
              <a:gd name="connsiteX1243" fmla="*/ 6554325 w 7119498"/>
              <a:gd name="connsiteY1243" fmla="*/ 3433218 h 6857999"/>
              <a:gd name="connsiteX1244" fmla="*/ 6588067 w 7119498"/>
              <a:gd name="connsiteY1244" fmla="*/ 3483830 h 6857999"/>
              <a:gd name="connsiteX1245" fmla="*/ 6613373 w 7119498"/>
              <a:gd name="connsiteY1245" fmla="*/ 3475395 h 6857999"/>
              <a:gd name="connsiteX1246" fmla="*/ 6588067 w 7119498"/>
              <a:gd name="connsiteY1246" fmla="*/ 3441653 h 6857999"/>
              <a:gd name="connsiteX1247" fmla="*/ 6588067 w 7119498"/>
              <a:gd name="connsiteY1247" fmla="*/ 3416347 h 6857999"/>
              <a:gd name="connsiteX1248" fmla="*/ 6621808 w 7119498"/>
              <a:gd name="connsiteY1248" fmla="*/ 3407912 h 6857999"/>
              <a:gd name="connsiteX1249" fmla="*/ 6655550 w 7119498"/>
              <a:gd name="connsiteY1249" fmla="*/ 3458524 h 6857999"/>
              <a:gd name="connsiteX1250" fmla="*/ 6596502 w 7119498"/>
              <a:gd name="connsiteY1250" fmla="*/ 3517572 h 6857999"/>
              <a:gd name="connsiteX1251" fmla="*/ 6461535 w 7119498"/>
              <a:gd name="connsiteY1251" fmla="*/ 3441653 h 6857999"/>
              <a:gd name="connsiteX1252" fmla="*/ 6596502 w 7119498"/>
              <a:gd name="connsiteY1252" fmla="*/ 3340428 h 6857999"/>
              <a:gd name="connsiteX1253" fmla="*/ 6655550 w 7119498"/>
              <a:gd name="connsiteY1253" fmla="*/ 3391041 h 6857999"/>
              <a:gd name="connsiteX1254" fmla="*/ 6874871 w 7119498"/>
              <a:gd name="connsiteY1254" fmla="*/ 3382605 h 6857999"/>
              <a:gd name="connsiteX1255" fmla="*/ 6858000 w 7119498"/>
              <a:gd name="connsiteY1255" fmla="*/ 3399476 h 6857999"/>
              <a:gd name="connsiteX1256" fmla="*/ 6891742 w 7119498"/>
              <a:gd name="connsiteY1256" fmla="*/ 3441653 h 6857999"/>
              <a:gd name="connsiteX1257" fmla="*/ 6756775 w 7119498"/>
              <a:gd name="connsiteY1257" fmla="*/ 3534443 h 6857999"/>
              <a:gd name="connsiteX1258" fmla="*/ 6689292 w 7119498"/>
              <a:gd name="connsiteY1258" fmla="*/ 3492266 h 6857999"/>
              <a:gd name="connsiteX1259" fmla="*/ 6782081 w 7119498"/>
              <a:gd name="connsiteY1259" fmla="*/ 3433218 h 6857999"/>
              <a:gd name="connsiteX1260" fmla="*/ 6739904 w 7119498"/>
              <a:gd name="connsiteY1260" fmla="*/ 3466960 h 6857999"/>
              <a:gd name="connsiteX1261" fmla="*/ 6697727 w 7119498"/>
              <a:gd name="connsiteY1261" fmla="*/ 3433218 h 6857999"/>
              <a:gd name="connsiteX1262" fmla="*/ 6697727 w 7119498"/>
              <a:gd name="connsiteY1262" fmla="*/ 3399476 h 6857999"/>
              <a:gd name="connsiteX1263" fmla="*/ 6782081 w 7119498"/>
              <a:gd name="connsiteY1263" fmla="*/ 3391041 h 6857999"/>
              <a:gd name="connsiteX1264" fmla="*/ 6689292 w 7119498"/>
              <a:gd name="connsiteY1264" fmla="*/ 3365734 h 6857999"/>
              <a:gd name="connsiteX1265" fmla="*/ 6756775 w 7119498"/>
              <a:gd name="connsiteY1265" fmla="*/ 3331993 h 6857999"/>
              <a:gd name="connsiteX1266" fmla="*/ 6874871 w 7119498"/>
              <a:gd name="connsiteY1266" fmla="*/ 3382605 h 6857999"/>
              <a:gd name="connsiteX1267" fmla="*/ 868849 w 7119498"/>
              <a:gd name="connsiteY1267" fmla="*/ 3340428 h 6857999"/>
              <a:gd name="connsiteX1268" fmla="*/ 818236 w 7119498"/>
              <a:gd name="connsiteY1268" fmla="*/ 3382605 h 6857999"/>
              <a:gd name="connsiteX1269" fmla="*/ 809801 w 7119498"/>
              <a:gd name="connsiteY1269" fmla="*/ 3399476 h 6857999"/>
              <a:gd name="connsiteX1270" fmla="*/ 868849 w 7119498"/>
              <a:gd name="connsiteY1270" fmla="*/ 3509137 h 6857999"/>
              <a:gd name="connsiteX1271" fmla="*/ 851978 w 7119498"/>
              <a:gd name="connsiteY1271" fmla="*/ 3559749 h 6857999"/>
              <a:gd name="connsiteX1272" fmla="*/ 792930 w 7119498"/>
              <a:gd name="connsiteY1272" fmla="*/ 3534443 h 6857999"/>
              <a:gd name="connsiteX1273" fmla="*/ 624221 w 7119498"/>
              <a:gd name="connsiteY1273" fmla="*/ 3534443 h 6857999"/>
              <a:gd name="connsiteX1274" fmla="*/ 506125 w 7119498"/>
              <a:gd name="connsiteY1274" fmla="*/ 3424782 h 6857999"/>
              <a:gd name="connsiteX1275" fmla="*/ 556738 w 7119498"/>
              <a:gd name="connsiteY1275" fmla="*/ 3433218 h 6857999"/>
              <a:gd name="connsiteX1276" fmla="*/ 632657 w 7119498"/>
              <a:gd name="connsiteY1276" fmla="*/ 3416347 h 6857999"/>
              <a:gd name="connsiteX1277" fmla="*/ 708576 w 7119498"/>
              <a:gd name="connsiteY1277" fmla="*/ 3475395 h 6857999"/>
              <a:gd name="connsiteX1278" fmla="*/ 759188 w 7119498"/>
              <a:gd name="connsiteY1278" fmla="*/ 3441653 h 6857999"/>
              <a:gd name="connsiteX1279" fmla="*/ 742317 w 7119498"/>
              <a:gd name="connsiteY1279" fmla="*/ 3407912 h 6857999"/>
              <a:gd name="connsiteX1280" fmla="*/ 708576 w 7119498"/>
              <a:gd name="connsiteY1280" fmla="*/ 3433218 h 6857999"/>
              <a:gd name="connsiteX1281" fmla="*/ 632657 w 7119498"/>
              <a:gd name="connsiteY1281" fmla="*/ 3382605 h 6857999"/>
              <a:gd name="connsiteX1282" fmla="*/ 573609 w 7119498"/>
              <a:gd name="connsiteY1282" fmla="*/ 3399476 h 6857999"/>
              <a:gd name="connsiteX1283" fmla="*/ 522996 w 7119498"/>
              <a:gd name="connsiteY1283" fmla="*/ 3399476 h 6857999"/>
              <a:gd name="connsiteX1284" fmla="*/ 632657 w 7119498"/>
              <a:gd name="connsiteY1284" fmla="*/ 3323557 h 6857999"/>
              <a:gd name="connsiteX1285" fmla="*/ 801365 w 7119498"/>
              <a:gd name="connsiteY1285" fmla="*/ 3323557 h 6857999"/>
              <a:gd name="connsiteX1286" fmla="*/ 843542 w 7119498"/>
              <a:gd name="connsiteY1286" fmla="*/ 3298251 h 6857999"/>
              <a:gd name="connsiteX1287" fmla="*/ 868849 w 7119498"/>
              <a:gd name="connsiteY1287" fmla="*/ 3340428 h 6857999"/>
              <a:gd name="connsiteX1288" fmla="*/ 6621808 w 7119498"/>
              <a:gd name="connsiteY1288" fmla="*/ 3306686 h 6857999"/>
              <a:gd name="connsiteX1289" fmla="*/ 6503712 w 7119498"/>
              <a:gd name="connsiteY1289" fmla="*/ 3340428 h 6857999"/>
              <a:gd name="connsiteX1290" fmla="*/ 6444664 w 7119498"/>
              <a:gd name="connsiteY1290" fmla="*/ 3289816 h 6857999"/>
              <a:gd name="connsiteX1291" fmla="*/ 6402487 w 7119498"/>
              <a:gd name="connsiteY1291" fmla="*/ 3323557 h 6857999"/>
              <a:gd name="connsiteX1292" fmla="*/ 6453100 w 7119498"/>
              <a:gd name="connsiteY1292" fmla="*/ 3323557 h 6857999"/>
              <a:gd name="connsiteX1293" fmla="*/ 6461535 w 7119498"/>
              <a:gd name="connsiteY1293" fmla="*/ 3348864 h 6857999"/>
              <a:gd name="connsiteX1294" fmla="*/ 6410923 w 7119498"/>
              <a:gd name="connsiteY1294" fmla="*/ 3407912 h 6857999"/>
              <a:gd name="connsiteX1295" fmla="*/ 6343439 w 7119498"/>
              <a:gd name="connsiteY1295" fmla="*/ 3323557 h 6857999"/>
              <a:gd name="connsiteX1296" fmla="*/ 6292827 w 7119498"/>
              <a:gd name="connsiteY1296" fmla="*/ 3272945 h 6857999"/>
              <a:gd name="connsiteX1297" fmla="*/ 6292827 w 7119498"/>
              <a:gd name="connsiteY1297" fmla="*/ 3239203 h 6857999"/>
              <a:gd name="connsiteX1298" fmla="*/ 6343439 w 7119498"/>
              <a:gd name="connsiteY1298" fmla="*/ 3247639 h 6857999"/>
              <a:gd name="connsiteX1299" fmla="*/ 6486841 w 7119498"/>
              <a:gd name="connsiteY1299" fmla="*/ 3230768 h 6857999"/>
              <a:gd name="connsiteX1300" fmla="*/ 6621808 w 7119498"/>
              <a:gd name="connsiteY1300" fmla="*/ 3306686 h 6857999"/>
              <a:gd name="connsiteX1301" fmla="*/ 455513 w 7119498"/>
              <a:gd name="connsiteY1301" fmla="*/ 3416347 h 6857999"/>
              <a:gd name="connsiteX1302" fmla="*/ 227756 w 7119498"/>
              <a:gd name="connsiteY1302" fmla="*/ 3627233 h 6857999"/>
              <a:gd name="connsiteX1303" fmla="*/ 194015 w 7119498"/>
              <a:gd name="connsiteY1303" fmla="*/ 3576620 h 6857999"/>
              <a:gd name="connsiteX1304" fmla="*/ 219321 w 7119498"/>
              <a:gd name="connsiteY1304" fmla="*/ 3483830 h 6857999"/>
              <a:gd name="connsiteX1305" fmla="*/ 286804 w 7119498"/>
              <a:gd name="connsiteY1305" fmla="*/ 3416347 h 6857999"/>
              <a:gd name="connsiteX1306" fmla="*/ 345852 w 7119498"/>
              <a:gd name="connsiteY1306" fmla="*/ 3450089 h 6857999"/>
              <a:gd name="connsiteX1307" fmla="*/ 345852 w 7119498"/>
              <a:gd name="connsiteY1307" fmla="*/ 3492266 h 6857999"/>
              <a:gd name="connsiteX1308" fmla="*/ 320546 w 7119498"/>
              <a:gd name="connsiteY1308" fmla="*/ 3500701 h 6857999"/>
              <a:gd name="connsiteX1309" fmla="*/ 286804 w 7119498"/>
              <a:gd name="connsiteY1309" fmla="*/ 3466960 h 6857999"/>
              <a:gd name="connsiteX1310" fmla="*/ 269934 w 7119498"/>
              <a:gd name="connsiteY1310" fmla="*/ 3483830 h 6857999"/>
              <a:gd name="connsiteX1311" fmla="*/ 320546 w 7119498"/>
              <a:gd name="connsiteY1311" fmla="*/ 3526008 h 6857999"/>
              <a:gd name="connsiteX1312" fmla="*/ 371159 w 7119498"/>
              <a:gd name="connsiteY1312" fmla="*/ 3492266 h 6857999"/>
              <a:gd name="connsiteX1313" fmla="*/ 379594 w 7119498"/>
              <a:gd name="connsiteY1313" fmla="*/ 3458524 h 6857999"/>
              <a:gd name="connsiteX1314" fmla="*/ 447077 w 7119498"/>
              <a:gd name="connsiteY1314" fmla="*/ 3399476 h 6857999"/>
              <a:gd name="connsiteX1315" fmla="*/ 421771 w 7119498"/>
              <a:gd name="connsiteY1315" fmla="*/ 3382605 h 6857999"/>
              <a:gd name="connsiteX1316" fmla="*/ 371159 w 7119498"/>
              <a:gd name="connsiteY1316" fmla="*/ 3399476 h 6857999"/>
              <a:gd name="connsiteX1317" fmla="*/ 303675 w 7119498"/>
              <a:gd name="connsiteY1317" fmla="*/ 3391041 h 6857999"/>
              <a:gd name="connsiteX1318" fmla="*/ 303675 w 7119498"/>
              <a:gd name="connsiteY1318" fmla="*/ 3365734 h 6857999"/>
              <a:gd name="connsiteX1319" fmla="*/ 320546 w 7119498"/>
              <a:gd name="connsiteY1319" fmla="*/ 3357299 h 6857999"/>
              <a:gd name="connsiteX1320" fmla="*/ 371159 w 7119498"/>
              <a:gd name="connsiteY1320" fmla="*/ 3399476 h 6857999"/>
              <a:gd name="connsiteX1321" fmla="*/ 379594 w 7119498"/>
              <a:gd name="connsiteY1321" fmla="*/ 3374170 h 6857999"/>
              <a:gd name="connsiteX1322" fmla="*/ 320546 w 7119498"/>
              <a:gd name="connsiteY1322" fmla="*/ 3331993 h 6857999"/>
              <a:gd name="connsiteX1323" fmla="*/ 269934 w 7119498"/>
              <a:gd name="connsiteY1323" fmla="*/ 3391041 h 6857999"/>
              <a:gd name="connsiteX1324" fmla="*/ 227756 w 7119498"/>
              <a:gd name="connsiteY1324" fmla="*/ 3391041 h 6857999"/>
              <a:gd name="connsiteX1325" fmla="*/ 194015 w 7119498"/>
              <a:gd name="connsiteY1325" fmla="*/ 3281380 h 6857999"/>
              <a:gd name="connsiteX1326" fmla="*/ 219321 w 7119498"/>
              <a:gd name="connsiteY1326" fmla="*/ 3230768 h 6857999"/>
              <a:gd name="connsiteX1327" fmla="*/ 455513 w 7119498"/>
              <a:gd name="connsiteY1327" fmla="*/ 3416347 h 6857999"/>
              <a:gd name="connsiteX1328" fmla="*/ 700140 w 7119498"/>
              <a:gd name="connsiteY1328" fmla="*/ 3281380 h 6857999"/>
              <a:gd name="connsiteX1329" fmla="*/ 641092 w 7119498"/>
              <a:gd name="connsiteY1329" fmla="*/ 3289816 h 6857999"/>
              <a:gd name="connsiteX1330" fmla="*/ 641092 w 7119498"/>
              <a:gd name="connsiteY1330" fmla="*/ 3230768 h 6857999"/>
              <a:gd name="connsiteX1331" fmla="*/ 683269 w 7119498"/>
              <a:gd name="connsiteY1331" fmla="*/ 3205461 h 6857999"/>
              <a:gd name="connsiteX1332" fmla="*/ 700140 w 7119498"/>
              <a:gd name="connsiteY1332" fmla="*/ 3281380 h 6857999"/>
              <a:gd name="connsiteX1333" fmla="*/ 388030 w 7119498"/>
              <a:gd name="connsiteY1333" fmla="*/ 3188591 h 6857999"/>
              <a:gd name="connsiteX1334" fmla="*/ 388030 w 7119498"/>
              <a:gd name="connsiteY1334" fmla="*/ 3264509 h 6857999"/>
              <a:gd name="connsiteX1335" fmla="*/ 328982 w 7119498"/>
              <a:gd name="connsiteY1335" fmla="*/ 3230768 h 6857999"/>
              <a:gd name="connsiteX1336" fmla="*/ 328982 w 7119498"/>
              <a:gd name="connsiteY1336" fmla="*/ 3163284 h 6857999"/>
              <a:gd name="connsiteX1337" fmla="*/ 388030 w 7119498"/>
              <a:gd name="connsiteY1337" fmla="*/ 3188591 h 6857999"/>
              <a:gd name="connsiteX1338" fmla="*/ 6933919 w 7119498"/>
              <a:gd name="connsiteY1338" fmla="*/ 3171720 h 6857999"/>
              <a:gd name="connsiteX1339" fmla="*/ 6900177 w 7119498"/>
              <a:gd name="connsiteY1339" fmla="*/ 3239203 h 6857999"/>
              <a:gd name="connsiteX1340" fmla="*/ 6891742 w 7119498"/>
              <a:gd name="connsiteY1340" fmla="*/ 3306686 h 6857999"/>
              <a:gd name="connsiteX1341" fmla="*/ 6866436 w 7119498"/>
              <a:gd name="connsiteY1341" fmla="*/ 3331993 h 6857999"/>
              <a:gd name="connsiteX1342" fmla="*/ 6815823 w 7119498"/>
              <a:gd name="connsiteY1342" fmla="*/ 3281380 h 6857999"/>
              <a:gd name="connsiteX1343" fmla="*/ 6858000 w 7119498"/>
              <a:gd name="connsiteY1343" fmla="*/ 3222332 h 6857999"/>
              <a:gd name="connsiteX1344" fmla="*/ 6832694 w 7119498"/>
              <a:gd name="connsiteY1344" fmla="*/ 3205461 h 6857999"/>
              <a:gd name="connsiteX1345" fmla="*/ 6765210 w 7119498"/>
              <a:gd name="connsiteY1345" fmla="*/ 3281380 h 6857999"/>
              <a:gd name="connsiteX1346" fmla="*/ 6680856 w 7119498"/>
              <a:gd name="connsiteY1346" fmla="*/ 3315122 h 6857999"/>
              <a:gd name="connsiteX1347" fmla="*/ 6680856 w 7119498"/>
              <a:gd name="connsiteY1347" fmla="*/ 3289816 h 6857999"/>
              <a:gd name="connsiteX1348" fmla="*/ 6925483 w 7119498"/>
              <a:gd name="connsiteY1348" fmla="*/ 3137978 h 6857999"/>
              <a:gd name="connsiteX1349" fmla="*/ 6933919 w 7119498"/>
              <a:gd name="connsiteY1349" fmla="*/ 3171720 h 6857999"/>
              <a:gd name="connsiteX1350" fmla="*/ 6512148 w 7119498"/>
              <a:gd name="connsiteY1350" fmla="*/ 3137978 h 6857999"/>
              <a:gd name="connsiteX1351" fmla="*/ 6512148 w 7119498"/>
              <a:gd name="connsiteY1351" fmla="*/ 3197026 h 6857999"/>
              <a:gd name="connsiteX1352" fmla="*/ 6444664 w 7119498"/>
              <a:gd name="connsiteY1352" fmla="*/ 3197026 h 6857999"/>
              <a:gd name="connsiteX1353" fmla="*/ 6453100 w 7119498"/>
              <a:gd name="connsiteY1353" fmla="*/ 3095801 h 6857999"/>
              <a:gd name="connsiteX1354" fmla="*/ 6512148 w 7119498"/>
              <a:gd name="connsiteY1354" fmla="*/ 3137978 h 6857999"/>
              <a:gd name="connsiteX1355" fmla="*/ 539867 w 7119498"/>
              <a:gd name="connsiteY1355" fmla="*/ 3095801 h 6857999"/>
              <a:gd name="connsiteX1356" fmla="*/ 607351 w 7119498"/>
              <a:gd name="connsiteY1356" fmla="*/ 3272945 h 6857999"/>
              <a:gd name="connsiteX1357" fmla="*/ 480819 w 7119498"/>
              <a:gd name="connsiteY1357" fmla="*/ 3391041 h 6857999"/>
              <a:gd name="connsiteX1358" fmla="*/ 472384 w 7119498"/>
              <a:gd name="connsiteY1358" fmla="*/ 3365734 h 6857999"/>
              <a:gd name="connsiteX1359" fmla="*/ 531432 w 7119498"/>
              <a:gd name="connsiteY1359" fmla="*/ 3281380 h 6857999"/>
              <a:gd name="connsiteX1360" fmla="*/ 497690 w 7119498"/>
              <a:gd name="connsiteY1360" fmla="*/ 3230768 h 6857999"/>
              <a:gd name="connsiteX1361" fmla="*/ 463948 w 7119498"/>
              <a:gd name="connsiteY1361" fmla="*/ 3315122 h 6857999"/>
              <a:gd name="connsiteX1362" fmla="*/ 413336 w 7119498"/>
              <a:gd name="connsiteY1362" fmla="*/ 3264509 h 6857999"/>
              <a:gd name="connsiteX1363" fmla="*/ 514561 w 7119498"/>
              <a:gd name="connsiteY1363" fmla="*/ 3095801 h 6857999"/>
              <a:gd name="connsiteX1364" fmla="*/ 539867 w 7119498"/>
              <a:gd name="connsiteY1364" fmla="*/ 3095801 h 6857999"/>
              <a:gd name="connsiteX1365" fmla="*/ 6815823 w 7119498"/>
              <a:gd name="connsiteY1365" fmla="*/ 3121107 h 6857999"/>
              <a:gd name="connsiteX1366" fmla="*/ 6765210 w 7119498"/>
              <a:gd name="connsiteY1366" fmla="*/ 3154849 h 6857999"/>
              <a:gd name="connsiteX1367" fmla="*/ 6765210 w 7119498"/>
              <a:gd name="connsiteY1367" fmla="*/ 3095801 h 6857999"/>
              <a:gd name="connsiteX1368" fmla="*/ 6815823 w 7119498"/>
              <a:gd name="connsiteY1368" fmla="*/ 3078930 h 6857999"/>
              <a:gd name="connsiteX1369" fmla="*/ 6815823 w 7119498"/>
              <a:gd name="connsiteY1369" fmla="*/ 3121107 h 6857999"/>
              <a:gd name="connsiteX1370" fmla="*/ 295240 w 7119498"/>
              <a:gd name="connsiteY1370" fmla="*/ 3078930 h 6857999"/>
              <a:gd name="connsiteX1371" fmla="*/ 253063 w 7119498"/>
              <a:gd name="connsiteY1371" fmla="*/ 3137978 h 6857999"/>
              <a:gd name="connsiteX1372" fmla="*/ 278369 w 7119498"/>
              <a:gd name="connsiteY1372" fmla="*/ 3222332 h 6857999"/>
              <a:gd name="connsiteX1373" fmla="*/ 202450 w 7119498"/>
              <a:gd name="connsiteY1373" fmla="*/ 3121107 h 6857999"/>
              <a:gd name="connsiteX1374" fmla="*/ 253063 w 7119498"/>
              <a:gd name="connsiteY1374" fmla="*/ 3036753 h 6857999"/>
              <a:gd name="connsiteX1375" fmla="*/ 295240 w 7119498"/>
              <a:gd name="connsiteY1375" fmla="*/ 3078930 h 6857999"/>
              <a:gd name="connsiteX1376" fmla="*/ 6630244 w 7119498"/>
              <a:gd name="connsiteY1376" fmla="*/ 2986140 h 6857999"/>
              <a:gd name="connsiteX1377" fmla="*/ 6731469 w 7119498"/>
              <a:gd name="connsiteY1377" fmla="*/ 3129543 h 6857999"/>
              <a:gd name="connsiteX1378" fmla="*/ 6672421 w 7119498"/>
              <a:gd name="connsiteY1378" fmla="*/ 3205461 h 6857999"/>
              <a:gd name="connsiteX1379" fmla="*/ 6630244 w 7119498"/>
              <a:gd name="connsiteY1379" fmla="*/ 3180155 h 6857999"/>
              <a:gd name="connsiteX1380" fmla="*/ 6630244 w 7119498"/>
              <a:gd name="connsiteY1380" fmla="*/ 3154849 h 6857999"/>
              <a:gd name="connsiteX1381" fmla="*/ 6680856 w 7119498"/>
              <a:gd name="connsiteY1381" fmla="*/ 3112672 h 6857999"/>
              <a:gd name="connsiteX1382" fmla="*/ 6655550 w 7119498"/>
              <a:gd name="connsiteY1382" fmla="*/ 3104236 h 6857999"/>
              <a:gd name="connsiteX1383" fmla="*/ 6588067 w 7119498"/>
              <a:gd name="connsiteY1383" fmla="*/ 3171720 h 6857999"/>
              <a:gd name="connsiteX1384" fmla="*/ 6663985 w 7119498"/>
              <a:gd name="connsiteY1384" fmla="*/ 3239203 h 6857999"/>
              <a:gd name="connsiteX1385" fmla="*/ 6663985 w 7119498"/>
              <a:gd name="connsiteY1385" fmla="*/ 3264509 h 6857999"/>
              <a:gd name="connsiteX1386" fmla="*/ 6647114 w 7119498"/>
              <a:gd name="connsiteY1386" fmla="*/ 3281380 h 6857999"/>
              <a:gd name="connsiteX1387" fmla="*/ 6545889 w 7119498"/>
              <a:gd name="connsiteY1387" fmla="*/ 3137978 h 6857999"/>
              <a:gd name="connsiteX1388" fmla="*/ 6596502 w 7119498"/>
              <a:gd name="connsiteY1388" fmla="*/ 2969269 h 6857999"/>
              <a:gd name="connsiteX1389" fmla="*/ 6630244 w 7119498"/>
              <a:gd name="connsiteY1389" fmla="*/ 2986140 h 6857999"/>
              <a:gd name="connsiteX1390" fmla="*/ 6917048 w 7119498"/>
              <a:gd name="connsiteY1390" fmla="*/ 3028317 h 6857999"/>
              <a:gd name="connsiteX1391" fmla="*/ 6866436 w 7119498"/>
              <a:gd name="connsiteY1391" fmla="*/ 3129543 h 6857999"/>
              <a:gd name="connsiteX1392" fmla="*/ 6841129 w 7119498"/>
              <a:gd name="connsiteY1392" fmla="*/ 3129543 h 6857999"/>
              <a:gd name="connsiteX1393" fmla="*/ 6874871 w 7119498"/>
              <a:gd name="connsiteY1393" fmla="*/ 3028317 h 6857999"/>
              <a:gd name="connsiteX1394" fmla="*/ 6832694 w 7119498"/>
              <a:gd name="connsiteY1394" fmla="*/ 2960834 h 6857999"/>
              <a:gd name="connsiteX1395" fmla="*/ 6866436 w 7119498"/>
              <a:gd name="connsiteY1395" fmla="*/ 2935528 h 6857999"/>
              <a:gd name="connsiteX1396" fmla="*/ 6917048 w 7119498"/>
              <a:gd name="connsiteY1396" fmla="*/ 3028317 h 6857999"/>
              <a:gd name="connsiteX1397" fmla="*/ 455513 w 7119498"/>
              <a:gd name="connsiteY1397" fmla="*/ 2935528 h 6857999"/>
              <a:gd name="connsiteX1398" fmla="*/ 514561 w 7119498"/>
              <a:gd name="connsiteY1398" fmla="*/ 2859609 h 6857999"/>
              <a:gd name="connsiteX1399" fmla="*/ 455513 w 7119498"/>
              <a:gd name="connsiteY1399" fmla="*/ 2935528 h 6857999"/>
              <a:gd name="connsiteX1400" fmla="*/ 624221 w 7119498"/>
              <a:gd name="connsiteY1400" fmla="*/ 2859609 h 6857999"/>
              <a:gd name="connsiteX1401" fmla="*/ 438642 w 7119498"/>
              <a:gd name="connsiteY1401" fmla="*/ 3045188 h 6857999"/>
              <a:gd name="connsiteX1402" fmla="*/ 312111 w 7119498"/>
              <a:gd name="connsiteY1402" fmla="*/ 2943963 h 6857999"/>
              <a:gd name="connsiteX1403" fmla="*/ 354288 w 7119498"/>
              <a:gd name="connsiteY1403" fmla="*/ 2893351 h 6857999"/>
              <a:gd name="connsiteX1404" fmla="*/ 413336 w 7119498"/>
              <a:gd name="connsiteY1404" fmla="*/ 2969269 h 6857999"/>
              <a:gd name="connsiteX1405" fmla="*/ 447077 w 7119498"/>
              <a:gd name="connsiteY1405" fmla="*/ 2969269 h 6857999"/>
              <a:gd name="connsiteX1406" fmla="*/ 615786 w 7119498"/>
              <a:gd name="connsiteY1406" fmla="*/ 2825867 h 6857999"/>
              <a:gd name="connsiteX1407" fmla="*/ 624221 w 7119498"/>
              <a:gd name="connsiteY1407" fmla="*/ 2859609 h 6857999"/>
              <a:gd name="connsiteX1408" fmla="*/ 809801 w 7119498"/>
              <a:gd name="connsiteY1408" fmla="*/ 2834303 h 6857999"/>
              <a:gd name="connsiteX1409" fmla="*/ 759188 w 7119498"/>
              <a:gd name="connsiteY1409" fmla="*/ 2910222 h 6857999"/>
              <a:gd name="connsiteX1410" fmla="*/ 767624 w 7119498"/>
              <a:gd name="connsiteY1410" fmla="*/ 2943963 h 6857999"/>
              <a:gd name="connsiteX1411" fmla="*/ 843542 w 7119498"/>
              <a:gd name="connsiteY1411" fmla="*/ 3078930 h 6857999"/>
              <a:gd name="connsiteX1412" fmla="*/ 894155 w 7119498"/>
              <a:gd name="connsiteY1412" fmla="*/ 3095801 h 6857999"/>
              <a:gd name="connsiteX1413" fmla="*/ 927897 w 7119498"/>
              <a:gd name="connsiteY1413" fmla="*/ 3154849 h 6857999"/>
              <a:gd name="connsiteX1414" fmla="*/ 894155 w 7119498"/>
              <a:gd name="connsiteY1414" fmla="*/ 3213897 h 6857999"/>
              <a:gd name="connsiteX1415" fmla="*/ 868849 w 7119498"/>
              <a:gd name="connsiteY1415" fmla="*/ 3213897 h 6857999"/>
              <a:gd name="connsiteX1416" fmla="*/ 860413 w 7119498"/>
              <a:gd name="connsiteY1416" fmla="*/ 3188591 h 6857999"/>
              <a:gd name="connsiteX1417" fmla="*/ 885720 w 7119498"/>
              <a:gd name="connsiteY1417" fmla="*/ 3163284 h 6857999"/>
              <a:gd name="connsiteX1418" fmla="*/ 851978 w 7119498"/>
              <a:gd name="connsiteY1418" fmla="*/ 3137978 h 6857999"/>
              <a:gd name="connsiteX1419" fmla="*/ 733882 w 7119498"/>
              <a:gd name="connsiteY1419" fmla="*/ 3239203 h 6857999"/>
              <a:gd name="connsiteX1420" fmla="*/ 717011 w 7119498"/>
              <a:gd name="connsiteY1420" fmla="*/ 3205461 h 6857999"/>
              <a:gd name="connsiteX1421" fmla="*/ 792930 w 7119498"/>
              <a:gd name="connsiteY1421" fmla="*/ 3112672 h 6857999"/>
              <a:gd name="connsiteX1422" fmla="*/ 792930 w 7119498"/>
              <a:gd name="connsiteY1422" fmla="*/ 3087365 h 6857999"/>
              <a:gd name="connsiteX1423" fmla="*/ 725447 w 7119498"/>
              <a:gd name="connsiteY1423" fmla="*/ 2994576 h 6857999"/>
              <a:gd name="connsiteX1424" fmla="*/ 691705 w 7119498"/>
              <a:gd name="connsiteY1424" fmla="*/ 3053624 h 6857999"/>
              <a:gd name="connsiteX1425" fmla="*/ 666399 w 7119498"/>
              <a:gd name="connsiteY1425" fmla="*/ 3062059 h 6857999"/>
              <a:gd name="connsiteX1426" fmla="*/ 632657 w 7119498"/>
              <a:gd name="connsiteY1426" fmla="*/ 3028317 h 6857999"/>
              <a:gd name="connsiteX1427" fmla="*/ 717011 w 7119498"/>
              <a:gd name="connsiteY1427" fmla="*/ 2901786 h 6857999"/>
              <a:gd name="connsiteX1428" fmla="*/ 792930 w 7119498"/>
              <a:gd name="connsiteY1428" fmla="*/ 2808996 h 6857999"/>
              <a:gd name="connsiteX1429" fmla="*/ 809801 w 7119498"/>
              <a:gd name="connsiteY1429" fmla="*/ 2834303 h 6857999"/>
              <a:gd name="connsiteX1430" fmla="*/ 919461 w 7119498"/>
              <a:gd name="connsiteY1430" fmla="*/ 2800561 h 6857999"/>
              <a:gd name="connsiteX1431" fmla="*/ 927897 w 7119498"/>
              <a:gd name="connsiteY1431" fmla="*/ 2884915 h 6857999"/>
              <a:gd name="connsiteX1432" fmla="*/ 877284 w 7119498"/>
              <a:gd name="connsiteY1432" fmla="*/ 2960834 h 6857999"/>
              <a:gd name="connsiteX1433" fmla="*/ 851978 w 7119498"/>
              <a:gd name="connsiteY1433" fmla="*/ 2927092 h 6857999"/>
              <a:gd name="connsiteX1434" fmla="*/ 885720 w 7119498"/>
              <a:gd name="connsiteY1434" fmla="*/ 2893351 h 6857999"/>
              <a:gd name="connsiteX1435" fmla="*/ 835107 w 7119498"/>
              <a:gd name="connsiteY1435" fmla="*/ 2817432 h 6857999"/>
              <a:gd name="connsiteX1436" fmla="*/ 970074 w 7119498"/>
              <a:gd name="connsiteY1436" fmla="*/ 2707771 h 6857999"/>
              <a:gd name="connsiteX1437" fmla="*/ 919461 w 7119498"/>
              <a:gd name="connsiteY1437" fmla="*/ 2800561 h 6857999"/>
              <a:gd name="connsiteX1438" fmla="*/ 6579631 w 7119498"/>
              <a:gd name="connsiteY1438" fmla="*/ 2699336 h 6857999"/>
              <a:gd name="connsiteX1439" fmla="*/ 6588067 w 7119498"/>
              <a:gd name="connsiteY1439" fmla="*/ 2690900 h 6857999"/>
              <a:gd name="connsiteX1440" fmla="*/ 6663985 w 7119498"/>
              <a:gd name="connsiteY1440" fmla="*/ 2817432 h 6857999"/>
              <a:gd name="connsiteX1441" fmla="*/ 6579631 w 7119498"/>
              <a:gd name="connsiteY1441" fmla="*/ 2699336 h 6857999"/>
              <a:gd name="connsiteX1442" fmla="*/ 447077 w 7119498"/>
              <a:gd name="connsiteY1442" fmla="*/ 2682465 h 6857999"/>
              <a:gd name="connsiteX1443" fmla="*/ 421771 w 7119498"/>
              <a:gd name="connsiteY1443" fmla="*/ 2674030 h 6857999"/>
              <a:gd name="connsiteX1444" fmla="*/ 202450 w 7119498"/>
              <a:gd name="connsiteY1444" fmla="*/ 2834303 h 6857999"/>
              <a:gd name="connsiteX1445" fmla="*/ 134967 w 7119498"/>
              <a:gd name="connsiteY1445" fmla="*/ 3424782 h 6857999"/>
              <a:gd name="connsiteX1446" fmla="*/ 185579 w 7119498"/>
              <a:gd name="connsiteY1446" fmla="*/ 3973085 h 6857999"/>
              <a:gd name="connsiteX1447" fmla="*/ 447077 w 7119498"/>
              <a:gd name="connsiteY1447" fmla="*/ 4183971 h 6857999"/>
              <a:gd name="connsiteX1448" fmla="*/ 396465 w 7119498"/>
              <a:gd name="connsiteY1448" fmla="*/ 4192406 h 6857999"/>
              <a:gd name="connsiteX1449" fmla="*/ 134967 w 7119498"/>
              <a:gd name="connsiteY1449" fmla="*/ 3795941 h 6857999"/>
              <a:gd name="connsiteX1450" fmla="*/ 118096 w 7119498"/>
              <a:gd name="connsiteY1450" fmla="*/ 3618797 h 6857999"/>
              <a:gd name="connsiteX1451" fmla="*/ 118096 w 7119498"/>
              <a:gd name="connsiteY1451" fmla="*/ 3230768 h 6857999"/>
              <a:gd name="connsiteX1452" fmla="*/ 396465 w 7119498"/>
              <a:gd name="connsiteY1452" fmla="*/ 2665594 h 6857999"/>
              <a:gd name="connsiteX1453" fmla="*/ 447077 w 7119498"/>
              <a:gd name="connsiteY1453" fmla="*/ 2682465 h 6857999"/>
              <a:gd name="connsiteX1454" fmla="*/ 6537454 w 7119498"/>
              <a:gd name="connsiteY1454" fmla="*/ 2682465 h 6857999"/>
              <a:gd name="connsiteX1455" fmla="*/ 6571196 w 7119498"/>
              <a:gd name="connsiteY1455" fmla="*/ 2775255 h 6857999"/>
              <a:gd name="connsiteX1456" fmla="*/ 6672421 w 7119498"/>
              <a:gd name="connsiteY1456" fmla="*/ 2851174 h 6857999"/>
              <a:gd name="connsiteX1457" fmla="*/ 6723033 w 7119498"/>
              <a:gd name="connsiteY1457" fmla="*/ 2825867 h 6857999"/>
              <a:gd name="connsiteX1458" fmla="*/ 6706162 w 7119498"/>
              <a:gd name="connsiteY1458" fmla="*/ 2800561 h 6857999"/>
              <a:gd name="connsiteX1459" fmla="*/ 6756775 w 7119498"/>
              <a:gd name="connsiteY1459" fmla="*/ 2749948 h 6857999"/>
              <a:gd name="connsiteX1460" fmla="*/ 6824258 w 7119498"/>
              <a:gd name="connsiteY1460" fmla="*/ 2825867 h 6857999"/>
              <a:gd name="connsiteX1461" fmla="*/ 6697727 w 7119498"/>
              <a:gd name="connsiteY1461" fmla="*/ 2910222 h 6857999"/>
              <a:gd name="connsiteX1462" fmla="*/ 6478406 w 7119498"/>
              <a:gd name="connsiteY1462" fmla="*/ 2699336 h 6857999"/>
              <a:gd name="connsiteX1463" fmla="*/ 6478406 w 7119498"/>
              <a:gd name="connsiteY1463" fmla="*/ 2648723 h 6857999"/>
              <a:gd name="connsiteX1464" fmla="*/ 6537454 w 7119498"/>
              <a:gd name="connsiteY1464" fmla="*/ 2682465 h 6857999"/>
              <a:gd name="connsiteX1465" fmla="*/ 6157860 w 7119498"/>
              <a:gd name="connsiteY1465" fmla="*/ 2581240 h 6857999"/>
              <a:gd name="connsiteX1466" fmla="*/ 6259085 w 7119498"/>
              <a:gd name="connsiteY1466" fmla="*/ 2665594 h 6857999"/>
              <a:gd name="connsiteX1467" fmla="*/ 6360310 w 7119498"/>
              <a:gd name="connsiteY1467" fmla="*/ 2690900 h 6857999"/>
              <a:gd name="connsiteX1468" fmla="*/ 6419358 w 7119498"/>
              <a:gd name="connsiteY1468" fmla="*/ 2817432 h 6857999"/>
              <a:gd name="connsiteX1469" fmla="*/ 6444664 w 7119498"/>
              <a:gd name="connsiteY1469" fmla="*/ 2834303 h 6857999"/>
              <a:gd name="connsiteX1470" fmla="*/ 6520583 w 7119498"/>
              <a:gd name="connsiteY1470" fmla="*/ 2918657 h 6857999"/>
              <a:gd name="connsiteX1471" fmla="*/ 6486841 w 7119498"/>
              <a:gd name="connsiteY1471" fmla="*/ 2986140 h 6857999"/>
              <a:gd name="connsiteX1472" fmla="*/ 6444664 w 7119498"/>
              <a:gd name="connsiteY1472" fmla="*/ 2986140 h 6857999"/>
              <a:gd name="connsiteX1473" fmla="*/ 6436229 w 7119498"/>
              <a:gd name="connsiteY1473" fmla="*/ 2960834 h 6857999"/>
              <a:gd name="connsiteX1474" fmla="*/ 6453100 w 7119498"/>
              <a:gd name="connsiteY1474" fmla="*/ 2927092 h 6857999"/>
              <a:gd name="connsiteX1475" fmla="*/ 6444664 w 7119498"/>
              <a:gd name="connsiteY1475" fmla="*/ 2901786 h 6857999"/>
              <a:gd name="connsiteX1476" fmla="*/ 6410923 w 7119498"/>
              <a:gd name="connsiteY1476" fmla="*/ 2893351 h 6857999"/>
              <a:gd name="connsiteX1477" fmla="*/ 6335004 w 7119498"/>
              <a:gd name="connsiteY1477" fmla="*/ 2969269 h 6857999"/>
              <a:gd name="connsiteX1478" fmla="*/ 6419358 w 7119498"/>
              <a:gd name="connsiteY1478" fmla="*/ 3087365 h 6857999"/>
              <a:gd name="connsiteX1479" fmla="*/ 6410923 w 7119498"/>
              <a:gd name="connsiteY1479" fmla="*/ 3121107 h 6857999"/>
              <a:gd name="connsiteX1480" fmla="*/ 6309698 w 7119498"/>
              <a:gd name="connsiteY1480" fmla="*/ 3045188 h 6857999"/>
              <a:gd name="connsiteX1481" fmla="*/ 6275956 w 7119498"/>
              <a:gd name="connsiteY1481" fmla="*/ 3045188 h 6857999"/>
              <a:gd name="connsiteX1482" fmla="*/ 6275956 w 7119498"/>
              <a:gd name="connsiteY1482" fmla="*/ 3104236 h 6857999"/>
              <a:gd name="connsiteX1483" fmla="*/ 6233779 w 7119498"/>
              <a:gd name="connsiteY1483" fmla="*/ 3112672 h 6857999"/>
              <a:gd name="connsiteX1484" fmla="*/ 6216908 w 7119498"/>
              <a:gd name="connsiteY1484" fmla="*/ 3062059 h 6857999"/>
              <a:gd name="connsiteX1485" fmla="*/ 6284391 w 7119498"/>
              <a:gd name="connsiteY1485" fmla="*/ 2977705 h 6857999"/>
              <a:gd name="connsiteX1486" fmla="*/ 6377181 w 7119498"/>
              <a:gd name="connsiteY1486" fmla="*/ 2800561 h 6857999"/>
              <a:gd name="connsiteX1487" fmla="*/ 6301262 w 7119498"/>
              <a:gd name="connsiteY1487" fmla="*/ 2733078 h 6857999"/>
              <a:gd name="connsiteX1488" fmla="*/ 6242214 w 7119498"/>
              <a:gd name="connsiteY1488" fmla="*/ 2766819 h 6857999"/>
              <a:gd name="connsiteX1489" fmla="*/ 6275956 w 7119498"/>
              <a:gd name="connsiteY1489" fmla="*/ 2817432 h 6857999"/>
              <a:gd name="connsiteX1490" fmla="*/ 6233779 w 7119498"/>
              <a:gd name="connsiteY1490" fmla="*/ 2859609 h 6857999"/>
              <a:gd name="connsiteX1491" fmla="*/ 6191602 w 7119498"/>
              <a:gd name="connsiteY1491" fmla="*/ 2800561 h 6857999"/>
              <a:gd name="connsiteX1492" fmla="*/ 6208472 w 7119498"/>
              <a:gd name="connsiteY1492" fmla="*/ 2716207 h 6857999"/>
              <a:gd name="connsiteX1493" fmla="*/ 6140989 w 7119498"/>
              <a:gd name="connsiteY1493" fmla="*/ 2581240 h 6857999"/>
              <a:gd name="connsiteX1494" fmla="*/ 6157860 w 7119498"/>
              <a:gd name="connsiteY1494" fmla="*/ 2581240 h 6857999"/>
              <a:gd name="connsiteX1495" fmla="*/ 548303 w 7119498"/>
              <a:gd name="connsiteY1495" fmla="*/ 2631853 h 6857999"/>
              <a:gd name="connsiteX1496" fmla="*/ 506125 w 7119498"/>
              <a:gd name="connsiteY1496" fmla="*/ 2674030 h 6857999"/>
              <a:gd name="connsiteX1497" fmla="*/ 404900 w 7119498"/>
              <a:gd name="connsiteY1497" fmla="*/ 2623417 h 6857999"/>
              <a:gd name="connsiteX1498" fmla="*/ 295240 w 7119498"/>
              <a:gd name="connsiteY1498" fmla="*/ 2657159 h 6857999"/>
              <a:gd name="connsiteX1499" fmla="*/ 92790 w 7119498"/>
              <a:gd name="connsiteY1499" fmla="*/ 3180155 h 6857999"/>
              <a:gd name="connsiteX1500" fmla="*/ 75919 w 7119498"/>
              <a:gd name="connsiteY1500" fmla="*/ 3399476 h 6857999"/>
              <a:gd name="connsiteX1501" fmla="*/ 84354 w 7119498"/>
              <a:gd name="connsiteY1501" fmla="*/ 3551314 h 6857999"/>
              <a:gd name="connsiteX1502" fmla="*/ 194015 w 7119498"/>
              <a:gd name="connsiteY1502" fmla="*/ 4108052 h 6857999"/>
              <a:gd name="connsiteX1503" fmla="*/ 396465 w 7119498"/>
              <a:gd name="connsiteY1503" fmla="*/ 4234583 h 6857999"/>
              <a:gd name="connsiteX1504" fmla="*/ 506125 w 7119498"/>
              <a:gd name="connsiteY1504" fmla="*/ 4192406 h 6857999"/>
              <a:gd name="connsiteX1505" fmla="*/ 548303 w 7119498"/>
              <a:gd name="connsiteY1505" fmla="*/ 4217712 h 6857999"/>
              <a:gd name="connsiteX1506" fmla="*/ 362723 w 7119498"/>
              <a:gd name="connsiteY1506" fmla="*/ 4302067 h 6857999"/>
              <a:gd name="connsiteX1507" fmla="*/ 84354 w 7119498"/>
              <a:gd name="connsiteY1507" fmla="*/ 4074310 h 6857999"/>
              <a:gd name="connsiteX1508" fmla="*/ 8435 w 7119498"/>
              <a:gd name="connsiteY1508" fmla="*/ 3585055 h 6857999"/>
              <a:gd name="connsiteX1509" fmla="*/ 0 w 7119498"/>
              <a:gd name="connsiteY1509" fmla="*/ 3424782 h 6857999"/>
              <a:gd name="connsiteX1510" fmla="*/ 8435 w 7119498"/>
              <a:gd name="connsiteY1510" fmla="*/ 3272945 h 6857999"/>
              <a:gd name="connsiteX1511" fmla="*/ 33742 w 7119498"/>
              <a:gd name="connsiteY1511" fmla="*/ 3036753 h 6857999"/>
              <a:gd name="connsiteX1512" fmla="*/ 379594 w 7119498"/>
              <a:gd name="connsiteY1512" fmla="*/ 2564369 h 6857999"/>
              <a:gd name="connsiteX1513" fmla="*/ 548303 w 7119498"/>
              <a:gd name="connsiteY1513" fmla="*/ 2631853 h 6857999"/>
              <a:gd name="connsiteX1514" fmla="*/ 7077321 w 7119498"/>
              <a:gd name="connsiteY1514" fmla="*/ 3011447 h 6857999"/>
              <a:gd name="connsiteX1515" fmla="*/ 7094192 w 7119498"/>
              <a:gd name="connsiteY1515" fmla="*/ 3213897 h 6857999"/>
              <a:gd name="connsiteX1516" fmla="*/ 7119498 w 7119498"/>
              <a:gd name="connsiteY1516" fmla="*/ 3374170 h 6857999"/>
              <a:gd name="connsiteX1517" fmla="*/ 7085757 w 7119498"/>
              <a:gd name="connsiteY1517" fmla="*/ 3391041 h 6857999"/>
              <a:gd name="connsiteX1518" fmla="*/ 7119498 w 7119498"/>
              <a:gd name="connsiteY1518" fmla="*/ 3416347 h 6857999"/>
              <a:gd name="connsiteX1519" fmla="*/ 7085757 w 7119498"/>
              <a:gd name="connsiteY1519" fmla="*/ 3450089 h 6857999"/>
              <a:gd name="connsiteX1520" fmla="*/ 7119498 w 7119498"/>
              <a:gd name="connsiteY1520" fmla="*/ 3492266 h 6857999"/>
              <a:gd name="connsiteX1521" fmla="*/ 7085757 w 7119498"/>
              <a:gd name="connsiteY1521" fmla="*/ 3745329 h 6857999"/>
              <a:gd name="connsiteX1522" fmla="*/ 7077321 w 7119498"/>
              <a:gd name="connsiteY1522" fmla="*/ 3888731 h 6857999"/>
              <a:gd name="connsiteX1523" fmla="*/ 7060450 w 7119498"/>
              <a:gd name="connsiteY1523" fmla="*/ 3930908 h 6857999"/>
              <a:gd name="connsiteX1524" fmla="*/ 6697727 w 7119498"/>
              <a:gd name="connsiteY1524" fmla="*/ 4445469 h 6857999"/>
              <a:gd name="connsiteX1525" fmla="*/ 6545889 w 7119498"/>
              <a:gd name="connsiteY1525" fmla="*/ 4361115 h 6857999"/>
              <a:gd name="connsiteX1526" fmla="*/ 6588067 w 7119498"/>
              <a:gd name="connsiteY1526" fmla="*/ 4327373 h 6857999"/>
              <a:gd name="connsiteX1527" fmla="*/ 6714598 w 7119498"/>
              <a:gd name="connsiteY1527" fmla="*/ 4369550 h 6857999"/>
              <a:gd name="connsiteX1528" fmla="*/ 7018273 w 7119498"/>
              <a:gd name="connsiteY1528" fmla="*/ 3787506 h 6857999"/>
              <a:gd name="connsiteX1529" fmla="*/ 7035144 w 7119498"/>
              <a:gd name="connsiteY1529" fmla="*/ 3635668 h 6857999"/>
              <a:gd name="connsiteX1530" fmla="*/ 7035144 w 7119498"/>
              <a:gd name="connsiteY1530" fmla="*/ 3475395 h 6857999"/>
              <a:gd name="connsiteX1531" fmla="*/ 7001402 w 7119498"/>
              <a:gd name="connsiteY1531" fmla="*/ 3458524 h 6857999"/>
              <a:gd name="connsiteX1532" fmla="*/ 7001402 w 7119498"/>
              <a:gd name="connsiteY1532" fmla="*/ 3660974 h 6857999"/>
              <a:gd name="connsiteX1533" fmla="*/ 6976096 w 7119498"/>
              <a:gd name="connsiteY1533" fmla="*/ 3711587 h 6857999"/>
              <a:gd name="connsiteX1534" fmla="*/ 6992967 w 7119498"/>
              <a:gd name="connsiteY1534" fmla="*/ 3736893 h 6857999"/>
              <a:gd name="connsiteX1535" fmla="*/ 6976096 w 7119498"/>
              <a:gd name="connsiteY1535" fmla="*/ 3812812 h 6857999"/>
              <a:gd name="connsiteX1536" fmla="*/ 6714598 w 7119498"/>
              <a:gd name="connsiteY1536" fmla="*/ 4335808 h 6857999"/>
              <a:gd name="connsiteX1537" fmla="*/ 6655550 w 7119498"/>
              <a:gd name="connsiteY1537" fmla="*/ 4310502 h 6857999"/>
              <a:gd name="connsiteX1538" fmla="*/ 6706162 w 7119498"/>
              <a:gd name="connsiteY1538" fmla="*/ 4327373 h 6857999"/>
              <a:gd name="connsiteX1539" fmla="*/ 6883306 w 7119498"/>
              <a:gd name="connsiteY1539" fmla="*/ 4167100 h 6857999"/>
              <a:gd name="connsiteX1540" fmla="*/ 6933919 w 7119498"/>
              <a:gd name="connsiteY1540" fmla="*/ 3964650 h 6857999"/>
              <a:gd name="connsiteX1541" fmla="*/ 6959225 w 7119498"/>
              <a:gd name="connsiteY1541" fmla="*/ 3812812 h 6857999"/>
              <a:gd name="connsiteX1542" fmla="*/ 6976096 w 7119498"/>
              <a:gd name="connsiteY1542" fmla="*/ 3652539 h 6857999"/>
              <a:gd name="connsiteX1543" fmla="*/ 6984531 w 7119498"/>
              <a:gd name="connsiteY1543" fmla="*/ 3500701 h 6857999"/>
              <a:gd name="connsiteX1544" fmla="*/ 7018273 w 7119498"/>
              <a:gd name="connsiteY1544" fmla="*/ 3450089 h 6857999"/>
              <a:gd name="connsiteX1545" fmla="*/ 6984531 w 7119498"/>
              <a:gd name="connsiteY1545" fmla="*/ 3391041 h 6857999"/>
              <a:gd name="connsiteX1546" fmla="*/ 6976096 w 7119498"/>
              <a:gd name="connsiteY1546" fmla="*/ 3256074 h 6857999"/>
              <a:gd name="connsiteX1547" fmla="*/ 6731469 w 7119498"/>
              <a:gd name="connsiteY1547" fmla="*/ 2539063 h 6857999"/>
              <a:gd name="connsiteX1548" fmla="*/ 6672421 w 7119498"/>
              <a:gd name="connsiteY1548" fmla="*/ 2547498 h 6857999"/>
              <a:gd name="connsiteX1549" fmla="*/ 6655550 w 7119498"/>
              <a:gd name="connsiteY1549" fmla="*/ 2547498 h 6857999"/>
              <a:gd name="connsiteX1550" fmla="*/ 6706162 w 7119498"/>
              <a:gd name="connsiteY1550" fmla="*/ 2522192 h 6857999"/>
              <a:gd name="connsiteX1551" fmla="*/ 6976096 w 7119498"/>
              <a:gd name="connsiteY1551" fmla="*/ 3045188 h 6857999"/>
              <a:gd name="connsiteX1552" fmla="*/ 6992967 w 7119498"/>
              <a:gd name="connsiteY1552" fmla="*/ 3112672 h 6857999"/>
              <a:gd name="connsiteX1553" fmla="*/ 6976096 w 7119498"/>
              <a:gd name="connsiteY1553" fmla="*/ 3146413 h 6857999"/>
              <a:gd name="connsiteX1554" fmla="*/ 7001402 w 7119498"/>
              <a:gd name="connsiteY1554" fmla="*/ 3197026 h 6857999"/>
              <a:gd name="connsiteX1555" fmla="*/ 7001402 w 7119498"/>
              <a:gd name="connsiteY1555" fmla="*/ 3382605 h 6857999"/>
              <a:gd name="connsiteX1556" fmla="*/ 7035144 w 7119498"/>
              <a:gd name="connsiteY1556" fmla="*/ 3399476 h 6857999"/>
              <a:gd name="connsiteX1557" fmla="*/ 7035144 w 7119498"/>
              <a:gd name="connsiteY1557" fmla="*/ 3213897 h 6857999"/>
              <a:gd name="connsiteX1558" fmla="*/ 6714598 w 7119498"/>
              <a:gd name="connsiteY1558" fmla="*/ 2488450 h 6857999"/>
              <a:gd name="connsiteX1559" fmla="*/ 6588067 w 7119498"/>
              <a:gd name="connsiteY1559" fmla="*/ 2530627 h 6857999"/>
              <a:gd name="connsiteX1560" fmla="*/ 6545889 w 7119498"/>
              <a:gd name="connsiteY1560" fmla="*/ 2505321 h 6857999"/>
              <a:gd name="connsiteX1561" fmla="*/ 6697727 w 7119498"/>
              <a:gd name="connsiteY1561" fmla="*/ 2412531 h 6857999"/>
              <a:gd name="connsiteX1562" fmla="*/ 7077321 w 7119498"/>
              <a:gd name="connsiteY1562" fmla="*/ 3011447 h 6857999"/>
              <a:gd name="connsiteX1563" fmla="*/ 413336 w 7119498"/>
              <a:gd name="connsiteY1563" fmla="*/ 2420967 h 6857999"/>
              <a:gd name="connsiteX1564" fmla="*/ 269934 w 7119498"/>
              <a:gd name="connsiteY1564" fmla="*/ 2547498 h 6857999"/>
              <a:gd name="connsiteX1565" fmla="*/ 261498 w 7119498"/>
              <a:gd name="connsiteY1565" fmla="*/ 2530627 h 6857999"/>
              <a:gd name="connsiteX1566" fmla="*/ 371159 w 7119498"/>
              <a:gd name="connsiteY1566" fmla="*/ 2404096 h 6857999"/>
              <a:gd name="connsiteX1567" fmla="*/ 413336 w 7119498"/>
              <a:gd name="connsiteY1567" fmla="*/ 2420967 h 6857999"/>
              <a:gd name="connsiteX1568" fmla="*/ 565173 w 7119498"/>
              <a:gd name="connsiteY1568" fmla="*/ 2353484 h 6857999"/>
              <a:gd name="connsiteX1569" fmla="*/ 548303 w 7119498"/>
              <a:gd name="connsiteY1569" fmla="*/ 2370354 h 6857999"/>
              <a:gd name="connsiteX1570" fmla="*/ 514561 w 7119498"/>
              <a:gd name="connsiteY1570" fmla="*/ 2328177 h 6857999"/>
              <a:gd name="connsiteX1571" fmla="*/ 556738 w 7119498"/>
              <a:gd name="connsiteY1571" fmla="*/ 2311306 h 6857999"/>
              <a:gd name="connsiteX1572" fmla="*/ 565173 w 7119498"/>
              <a:gd name="connsiteY1572" fmla="*/ 2353484 h 6857999"/>
              <a:gd name="connsiteX1573" fmla="*/ 531432 w 7119498"/>
              <a:gd name="connsiteY1573" fmla="*/ 2446273 h 6857999"/>
              <a:gd name="connsiteX1574" fmla="*/ 480819 w 7119498"/>
              <a:gd name="connsiteY1574" fmla="*/ 2539063 h 6857999"/>
              <a:gd name="connsiteX1575" fmla="*/ 430207 w 7119498"/>
              <a:gd name="connsiteY1575" fmla="*/ 2522192 h 6857999"/>
              <a:gd name="connsiteX1576" fmla="*/ 396465 w 7119498"/>
              <a:gd name="connsiteY1576" fmla="*/ 2480015 h 6857999"/>
              <a:gd name="connsiteX1577" fmla="*/ 455513 w 7119498"/>
              <a:gd name="connsiteY1577" fmla="*/ 2446273 h 6857999"/>
              <a:gd name="connsiteX1578" fmla="*/ 455513 w 7119498"/>
              <a:gd name="connsiteY1578" fmla="*/ 2412531 h 6857999"/>
              <a:gd name="connsiteX1579" fmla="*/ 371159 w 7119498"/>
              <a:gd name="connsiteY1579" fmla="*/ 2370354 h 6857999"/>
              <a:gd name="connsiteX1580" fmla="*/ 219321 w 7119498"/>
              <a:gd name="connsiteY1580" fmla="*/ 2564369 h 6857999"/>
              <a:gd name="connsiteX1581" fmla="*/ 160273 w 7119498"/>
              <a:gd name="connsiteY1581" fmla="*/ 2606546 h 6857999"/>
              <a:gd name="connsiteX1582" fmla="*/ 160273 w 7119498"/>
              <a:gd name="connsiteY1582" fmla="*/ 2488450 h 6857999"/>
              <a:gd name="connsiteX1583" fmla="*/ 371159 w 7119498"/>
              <a:gd name="connsiteY1583" fmla="*/ 2302871 h 6857999"/>
              <a:gd name="connsiteX1584" fmla="*/ 531432 w 7119498"/>
              <a:gd name="connsiteY1584" fmla="*/ 2446273 h 6857999"/>
              <a:gd name="connsiteX1585" fmla="*/ 607351 w 7119498"/>
              <a:gd name="connsiteY1585" fmla="*/ 2336613 h 6857999"/>
              <a:gd name="connsiteX1586" fmla="*/ 556738 w 7119498"/>
              <a:gd name="connsiteY1586" fmla="*/ 2404096 h 6857999"/>
              <a:gd name="connsiteX1587" fmla="*/ 607351 w 7119498"/>
              <a:gd name="connsiteY1587" fmla="*/ 2294436 h 6857999"/>
              <a:gd name="connsiteX1588" fmla="*/ 607351 w 7119498"/>
              <a:gd name="connsiteY1588" fmla="*/ 2336613 h 6857999"/>
              <a:gd name="connsiteX1589" fmla="*/ 6731469 w 7119498"/>
              <a:gd name="connsiteY1589" fmla="*/ 2260694 h 6857999"/>
              <a:gd name="connsiteX1590" fmla="*/ 6849565 w 7119498"/>
              <a:gd name="connsiteY1590" fmla="*/ 2387225 h 6857999"/>
              <a:gd name="connsiteX1591" fmla="*/ 6841129 w 7119498"/>
              <a:gd name="connsiteY1591" fmla="*/ 2420967 h 6857999"/>
              <a:gd name="connsiteX1592" fmla="*/ 6815823 w 7119498"/>
              <a:gd name="connsiteY1592" fmla="*/ 2420967 h 6857999"/>
              <a:gd name="connsiteX1593" fmla="*/ 6756775 w 7119498"/>
              <a:gd name="connsiteY1593" fmla="*/ 2302871 h 6857999"/>
              <a:gd name="connsiteX1594" fmla="*/ 6689292 w 7119498"/>
              <a:gd name="connsiteY1594" fmla="*/ 2277565 h 6857999"/>
              <a:gd name="connsiteX1595" fmla="*/ 6689292 w 7119498"/>
              <a:gd name="connsiteY1595" fmla="*/ 2260694 h 6857999"/>
              <a:gd name="connsiteX1596" fmla="*/ 6731469 w 7119498"/>
              <a:gd name="connsiteY1596" fmla="*/ 2260694 h 6857999"/>
              <a:gd name="connsiteX1597" fmla="*/ 388030 w 7119498"/>
              <a:gd name="connsiteY1597" fmla="*/ 2269129 h 6857999"/>
              <a:gd name="connsiteX1598" fmla="*/ 345852 w 7119498"/>
              <a:gd name="connsiteY1598" fmla="*/ 2269129 h 6857999"/>
              <a:gd name="connsiteX1599" fmla="*/ 362723 w 7119498"/>
              <a:gd name="connsiteY1599" fmla="*/ 2235388 h 6857999"/>
              <a:gd name="connsiteX1600" fmla="*/ 388030 w 7119498"/>
              <a:gd name="connsiteY1600" fmla="*/ 2269129 h 6857999"/>
              <a:gd name="connsiteX1601" fmla="*/ 700140 w 7119498"/>
              <a:gd name="connsiteY1601" fmla="*/ 2319742 h 6857999"/>
              <a:gd name="connsiteX1602" fmla="*/ 565173 w 7119498"/>
              <a:gd name="connsiteY1602" fmla="*/ 2505321 h 6857999"/>
              <a:gd name="connsiteX1603" fmla="*/ 556738 w 7119498"/>
              <a:gd name="connsiteY1603" fmla="*/ 2480015 h 6857999"/>
              <a:gd name="connsiteX1604" fmla="*/ 641092 w 7119498"/>
              <a:gd name="connsiteY1604" fmla="*/ 2336613 h 6857999"/>
              <a:gd name="connsiteX1605" fmla="*/ 641092 w 7119498"/>
              <a:gd name="connsiteY1605" fmla="*/ 2286000 h 6857999"/>
              <a:gd name="connsiteX1606" fmla="*/ 657963 w 7119498"/>
              <a:gd name="connsiteY1606" fmla="*/ 2226952 h 6857999"/>
              <a:gd name="connsiteX1607" fmla="*/ 700140 w 7119498"/>
              <a:gd name="connsiteY1607" fmla="*/ 2319742 h 6857999"/>
              <a:gd name="connsiteX1608" fmla="*/ 6529019 w 7119498"/>
              <a:gd name="connsiteY1608" fmla="*/ 2260694 h 6857999"/>
              <a:gd name="connsiteX1609" fmla="*/ 6495277 w 7119498"/>
              <a:gd name="connsiteY1609" fmla="*/ 2210081 h 6857999"/>
              <a:gd name="connsiteX1610" fmla="*/ 6545889 w 7119498"/>
              <a:gd name="connsiteY1610" fmla="*/ 2210081 h 6857999"/>
              <a:gd name="connsiteX1611" fmla="*/ 6529019 w 7119498"/>
              <a:gd name="connsiteY1611" fmla="*/ 2260694 h 6857999"/>
              <a:gd name="connsiteX1612" fmla="*/ 6950790 w 7119498"/>
              <a:gd name="connsiteY1612" fmla="*/ 2370354 h 6857999"/>
              <a:gd name="connsiteX1613" fmla="*/ 6942354 w 7119498"/>
              <a:gd name="connsiteY1613" fmla="*/ 2496886 h 6857999"/>
              <a:gd name="connsiteX1614" fmla="*/ 6874871 w 7119498"/>
              <a:gd name="connsiteY1614" fmla="*/ 2446273 h 6857999"/>
              <a:gd name="connsiteX1615" fmla="*/ 6714598 w 7119498"/>
              <a:gd name="connsiteY1615" fmla="*/ 2226952 h 6857999"/>
              <a:gd name="connsiteX1616" fmla="*/ 6638679 w 7119498"/>
              <a:gd name="connsiteY1616" fmla="*/ 2269129 h 6857999"/>
              <a:gd name="connsiteX1617" fmla="*/ 6663985 w 7119498"/>
              <a:gd name="connsiteY1617" fmla="*/ 2328177 h 6857999"/>
              <a:gd name="connsiteX1618" fmla="*/ 6613373 w 7119498"/>
              <a:gd name="connsiteY1618" fmla="*/ 2370354 h 6857999"/>
              <a:gd name="connsiteX1619" fmla="*/ 6554325 w 7119498"/>
              <a:gd name="connsiteY1619" fmla="*/ 2302871 h 6857999"/>
              <a:gd name="connsiteX1620" fmla="*/ 6731469 w 7119498"/>
              <a:gd name="connsiteY1620" fmla="*/ 2176340 h 6857999"/>
              <a:gd name="connsiteX1621" fmla="*/ 6950790 w 7119498"/>
              <a:gd name="connsiteY1621" fmla="*/ 2370354 h 6857999"/>
              <a:gd name="connsiteX1622" fmla="*/ 6461535 w 7119498"/>
              <a:gd name="connsiteY1622" fmla="*/ 2235388 h 6857999"/>
              <a:gd name="connsiteX1623" fmla="*/ 6503712 w 7119498"/>
              <a:gd name="connsiteY1623" fmla="*/ 2319742 h 6857999"/>
              <a:gd name="connsiteX1624" fmla="*/ 6436229 w 7119498"/>
              <a:gd name="connsiteY1624" fmla="*/ 2218517 h 6857999"/>
              <a:gd name="connsiteX1625" fmla="*/ 6461535 w 7119498"/>
              <a:gd name="connsiteY1625" fmla="*/ 2167904 h 6857999"/>
              <a:gd name="connsiteX1626" fmla="*/ 6461535 w 7119498"/>
              <a:gd name="connsiteY1626" fmla="*/ 2235388 h 6857999"/>
              <a:gd name="connsiteX1627" fmla="*/ 328982 w 7119498"/>
              <a:gd name="connsiteY1627" fmla="*/ 2193210 h 6857999"/>
              <a:gd name="connsiteX1628" fmla="*/ 244627 w 7119498"/>
              <a:gd name="connsiteY1628" fmla="*/ 2311306 h 6857999"/>
              <a:gd name="connsiteX1629" fmla="*/ 236192 w 7119498"/>
              <a:gd name="connsiteY1629" fmla="*/ 2286000 h 6857999"/>
              <a:gd name="connsiteX1630" fmla="*/ 320546 w 7119498"/>
              <a:gd name="connsiteY1630" fmla="*/ 2167904 h 6857999"/>
              <a:gd name="connsiteX1631" fmla="*/ 328982 w 7119498"/>
              <a:gd name="connsiteY1631" fmla="*/ 2193210 h 6857999"/>
              <a:gd name="connsiteX1632" fmla="*/ 6756775 w 7119498"/>
              <a:gd name="connsiteY1632" fmla="*/ 2134162 h 6857999"/>
              <a:gd name="connsiteX1633" fmla="*/ 6731469 w 7119498"/>
              <a:gd name="connsiteY1633" fmla="*/ 2134162 h 6857999"/>
              <a:gd name="connsiteX1634" fmla="*/ 6748340 w 7119498"/>
              <a:gd name="connsiteY1634" fmla="*/ 2117292 h 6857999"/>
              <a:gd name="connsiteX1635" fmla="*/ 6756775 w 7119498"/>
              <a:gd name="connsiteY1635" fmla="*/ 2134162 h 6857999"/>
              <a:gd name="connsiteX1636" fmla="*/ 6436229 w 7119498"/>
              <a:gd name="connsiteY1636" fmla="*/ 2134162 h 6857999"/>
              <a:gd name="connsiteX1637" fmla="*/ 6402487 w 7119498"/>
              <a:gd name="connsiteY1637" fmla="*/ 2218517 h 6857999"/>
              <a:gd name="connsiteX1638" fmla="*/ 6529019 w 7119498"/>
              <a:gd name="connsiteY1638" fmla="*/ 2353484 h 6857999"/>
              <a:gd name="connsiteX1639" fmla="*/ 6545889 w 7119498"/>
              <a:gd name="connsiteY1639" fmla="*/ 2387225 h 6857999"/>
              <a:gd name="connsiteX1640" fmla="*/ 6486841 w 7119498"/>
              <a:gd name="connsiteY1640" fmla="*/ 2387225 h 6857999"/>
              <a:gd name="connsiteX1641" fmla="*/ 6343439 w 7119498"/>
              <a:gd name="connsiteY1641" fmla="*/ 2235388 h 6857999"/>
              <a:gd name="connsiteX1642" fmla="*/ 6427793 w 7119498"/>
              <a:gd name="connsiteY1642" fmla="*/ 2108856 h 6857999"/>
              <a:gd name="connsiteX1643" fmla="*/ 6436229 w 7119498"/>
              <a:gd name="connsiteY1643" fmla="*/ 2134162 h 6857999"/>
              <a:gd name="connsiteX1644" fmla="*/ 6832694 w 7119498"/>
              <a:gd name="connsiteY1644" fmla="*/ 2159469 h 6857999"/>
              <a:gd name="connsiteX1645" fmla="*/ 6798952 w 7119498"/>
              <a:gd name="connsiteY1645" fmla="*/ 2159469 h 6857999"/>
              <a:gd name="connsiteX1646" fmla="*/ 6756775 w 7119498"/>
              <a:gd name="connsiteY1646" fmla="*/ 2075114 h 6857999"/>
              <a:gd name="connsiteX1647" fmla="*/ 6773646 w 7119498"/>
              <a:gd name="connsiteY1647" fmla="*/ 2032937 h 6857999"/>
              <a:gd name="connsiteX1648" fmla="*/ 6832694 w 7119498"/>
              <a:gd name="connsiteY1648" fmla="*/ 2159469 h 6857999"/>
              <a:gd name="connsiteX1649" fmla="*/ 995380 w 7119498"/>
              <a:gd name="connsiteY1649" fmla="*/ 2066679 h 6857999"/>
              <a:gd name="connsiteX1650" fmla="*/ 1020686 w 7119498"/>
              <a:gd name="connsiteY1650" fmla="*/ 2032937 h 6857999"/>
              <a:gd name="connsiteX1651" fmla="*/ 995380 w 7119498"/>
              <a:gd name="connsiteY1651" fmla="*/ 2066679 h 6857999"/>
              <a:gd name="connsiteX1652" fmla="*/ 472384 w 7119498"/>
              <a:gd name="connsiteY1652" fmla="*/ 2083550 h 6857999"/>
              <a:gd name="connsiteX1653" fmla="*/ 497690 w 7119498"/>
              <a:gd name="connsiteY1653" fmla="*/ 2151033 h 6857999"/>
              <a:gd name="connsiteX1654" fmla="*/ 489255 w 7119498"/>
              <a:gd name="connsiteY1654" fmla="*/ 2167904 h 6857999"/>
              <a:gd name="connsiteX1655" fmla="*/ 438642 w 7119498"/>
              <a:gd name="connsiteY1655" fmla="*/ 2091985 h 6857999"/>
              <a:gd name="connsiteX1656" fmla="*/ 489255 w 7119498"/>
              <a:gd name="connsiteY1656" fmla="*/ 2007631 h 6857999"/>
              <a:gd name="connsiteX1657" fmla="*/ 472384 w 7119498"/>
              <a:gd name="connsiteY1657" fmla="*/ 2083550 h 6857999"/>
              <a:gd name="connsiteX1658" fmla="*/ 784494 w 7119498"/>
              <a:gd name="connsiteY1658" fmla="*/ 2066679 h 6857999"/>
              <a:gd name="connsiteX1659" fmla="*/ 792930 w 7119498"/>
              <a:gd name="connsiteY1659" fmla="*/ 2167904 h 6857999"/>
              <a:gd name="connsiteX1660" fmla="*/ 843542 w 7119498"/>
              <a:gd name="connsiteY1660" fmla="*/ 2226952 h 6857999"/>
              <a:gd name="connsiteX1661" fmla="*/ 902590 w 7119498"/>
              <a:gd name="connsiteY1661" fmla="*/ 2378790 h 6857999"/>
              <a:gd name="connsiteX1662" fmla="*/ 615786 w 7119498"/>
              <a:gd name="connsiteY1662" fmla="*/ 2623417 h 6857999"/>
              <a:gd name="connsiteX1663" fmla="*/ 455513 w 7119498"/>
              <a:gd name="connsiteY1663" fmla="*/ 2724642 h 6857999"/>
              <a:gd name="connsiteX1664" fmla="*/ 404900 w 7119498"/>
              <a:gd name="connsiteY1664" fmla="*/ 2707771 h 6857999"/>
              <a:gd name="connsiteX1665" fmla="*/ 447077 w 7119498"/>
              <a:gd name="connsiteY1665" fmla="*/ 2716207 h 6857999"/>
              <a:gd name="connsiteX1666" fmla="*/ 590480 w 7119498"/>
              <a:gd name="connsiteY1666" fmla="*/ 2640288 h 6857999"/>
              <a:gd name="connsiteX1667" fmla="*/ 615786 w 7119498"/>
              <a:gd name="connsiteY1667" fmla="*/ 2598111 h 6857999"/>
              <a:gd name="connsiteX1668" fmla="*/ 885720 w 7119498"/>
              <a:gd name="connsiteY1668" fmla="*/ 2387225 h 6857999"/>
              <a:gd name="connsiteX1669" fmla="*/ 767624 w 7119498"/>
              <a:gd name="connsiteY1669" fmla="*/ 2176340 h 6857999"/>
              <a:gd name="connsiteX1670" fmla="*/ 784494 w 7119498"/>
              <a:gd name="connsiteY1670" fmla="*/ 2108856 h 6857999"/>
              <a:gd name="connsiteX1671" fmla="*/ 691705 w 7119498"/>
              <a:gd name="connsiteY1671" fmla="*/ 1957019 h 6857999"/>
              <a:gd name="connsiteX1672" fmla="*/ 666399 w 7119498"/>
              <a:gd name="connsiteY1672" fmla="*/ 1931712 h 6857999"/>
              <a:gd name="connsiteX1673" fmla="*/ 784494 w 7119498"/>
              <a:gd name="connsiteY1673" fmla="*/ 2066679 h 6857999"/>
              <a:gd name="connsiteX1674" fmla="*/ 463948 w 7119498"/>
              <a:gd name="connsiteY1674" fmla="*/ 1957019 h 6857999"/>
              <a:gd name="connsiteX1675" fmla="*/ 413336 w 7119498"/>
              <a:gd name="connsiteY1675" fmla="*/ 2091985 h 6857999"/>
              <a:gd name="connsiteX1676" fmla="*/ 506125 w 7119498"/>
              <a:gd name="connsiteY1676" fmla="*/ 2210081 h 6857999"/>
              <a:gd name="connsiteX1677" fmla="*/ 539867 w 7119498"/>
              <a:gd name="connsiteY1677" fmla="*/ 2210081 h 6857999"/>
              <a:gd name="connsiteX1678" fmla="*/ 573609 w 7119498"/>
              <a:gd name="connsiteY1678" fmla="*/ 2108856 h 6857999"/>
              <a:gd name="connsiteX1679" fmla="*/ 632657 w 7119498"/>
              <a:gd name="connsiteY1679" fmla="*/ 2176340 h 6857999"/>
              <a:gd name="connsiteX1680" fmla="*/ 506125 w 7119498"/>
              <a:gd name="connsiteY1680" fmla="*/ 2286000 h 6857999"/>
              <a:gd name="connsiteX1681" fmla="*/ 328982 w 7119498"/>
              <a:gd name="connsiteY1681" fmla="*/ 2066679 h 6857999"/>
              <a:gd name="connsiteX1682" fmla="*/ 438642 w 7119498"/>
              <a:gd name="connsiteY1682" fmla="*/ 1889535 h 6857999"/>
              <a:gd name="connsiteX1683" fmla="*/ 463948 w 7119498"/>
              <a:gd name="connsiteY1683" fmla="*/ 1957019 h 6857999"/>
              <a:gd name="connsiteX1684" fmla="*/ 6647114 w 7119498"/>
              <a:gd name="connsiteY1684" fmla="*/ 1965454 h 6857999"/>
              <a:gd name="connsiteX1685" fmla="*/ 6604937 w 7119498"/>
              <a:gd name="connsiteY1685" fmla="*/ 2058244 h 6857999"/>
              <a:gd name="connsiteX1686" fmla="*/ 6588067 w 7119498"/>
              <a:gd name="connsiteY1686" fmla="*/ 2041373 h 6857999"/>
              <a:gd name="connsiteX1687" fmla="*/ 6630244 w 7119498"/>
              <a:gd name="connsiteY1687" fmla="*/ 1965454 h 6857999"/>
              <a:gd name="connsiteX1688" fmla="*/ 6588067 w 7119498"/>
              <a:gd name="connsiteY1688" fmla="*/ 1864229 h 6857999"/>
              <a:gd name="connsiteX1689" fmla="*/ 6647114 w 7119498"/>
              <a:gd name="connsiteY1689" fmla="*/ 1965454 h 6857999"/>
              <a:gd name="connsiteX1690" fmla="*/ 6301262 w 7119498"/>
              <a:gd name="connsiteY1690" fmla="*/ 1931712 h 6857999"/>
              <a:gd name="connsiteX1691" fmla="*/ 6267520 w 7119498"/>
              <a:gd name="connsiteY1691" fmla="*/ 2100421 h 6857999"/>
              <a:gd name="connsiteX1692" fmla="*/ 6191602 w 7119498"/>
              <a:gd name="connsiteY1692" fmla="*/ 2260694 h 6857999"/>
              <a:gd name="connsiteX1693" fmla="*/ 6385616 w 7119498"/>
              <a:gd name="connsiteY1693" fmla="*/ 2471579 h 6857999"/>
              <a:gd name="connsiteX1694" fmla="*/ 6478406 w 7119498"/>
              <a:gd name="connsiteY1694" fmla="*/ 2471579 h 6857999"/>
              <a:gd name="connsiteX1695" fmla="*/ 6739904 w 7119498"/>
              <a:gd name="connsiteY1695" fmla="*/ 2581240 h 6857999"/>
              <a:gd name="connsiteX1696" fmla="*/ 6655550 w 7119498"/>
              <a:gd name="connsiteY1696" fmla="*/ 2598111 h 6857999"/>
              <a:gd name="connsiteX1697" fmla="*/ 6461535 w 7119498"/>
              <a:gd name="connsiteY1697" fmla="*/ 2496886 h 6857999"/>
              <a:gd name="connsiteX1698" fmla="*/ 6326568 w 7119498"/>
              <a:gd name="connsiteY1698" fmla="*/ 2480015 h 6857999"/>
              <a:gd name="connsiteX1699" fmla="*/ 6166295 w 7119498"/>
              <a:gd name="connsiteY1699" fmla="*/ 2269129 h 6857999"/>
              <a:gd name="connsiteX1700" fmla="*/ 6267520 w 7119498"/>
              <a:gd name="connsiteY1700" fmla="*/ 1982325 h 6857999"/>
              <a:gd name="connsiteX1701" fmla="*/ 6402487 w 7119498"/>
              <a:gd name="connsiteY1701" fmla="*/ 1822052 h 6857999"/>
              <a:gd name="connsiteX1702" fmla="*/ 6301262 w 7119498"/>
              <a:gd name="connsiteY1702" fmla="*/ 1931712 h 6857999"/>
              <a:gd name="connsiteX1703" fmla="*/ 851978 w 7119498"/>
              <a:gd name="connsiteY1703" fmla="*/ 1965454 h 6857999"/>
              <a:gd name="connsiteX1704" fmla="*/ 877284 w 7119498"/>
              <a:gd name="connsiteY1704" fmla="*/ 2091985 h 6857999"/>
              <a:gd name="connsiteX1705" fmla="*/ 953203 w 7119498"/>
              <a:gd name="connsiteY1705" fmla="*/ 2201646 h 6857999"/>
              <a:gd name="connsiteX1706" fmla="*/ 1012251 w 7119498"/>
              <a:gd name="connsiteY1706" fmla="*/ 2387225 h 6857999"/>
              <a:gd name="connsiteX1707" fmla="*/ 851978 w 7119498"/>
              <a:gd name="connsiteY1707" fmla="*/ 2674030 h 6857999"/>
              <a:gd name="connsiteX1708" fmla="*/ 683269 w 7119498"/>
              <a:gd name="connsiteY1708" fmla="*/ 2724642 h 6857999"/>
              <a:gd name="connsiteX1709" fmla="*/ 615786 w 7119498"/>
              <a:gd name="connsiteY1709" fmla="*/ 2783690 h 6857999"/>
              <a:gd name="connsiteX1710" fmla="*/ 455513 w 7119498"/>
              <a:gd name="connsiteY1710" fmla="*/ 2834303 h 6857999"/>
              <a:gd name="connsiteX1711" fmla="*/ 278369 w 7119498"/>
              <a:gd name="connsiteY1711" fmla="*/ 2783690 h 6857999"/>
              <a:gd name="connsiteX1712" fmla="*/ 337417 w 7119498"/>
              <a:gd name="connsiteY1712" fmla="*/ 2733078 h 6857999"/>
              <a:gd name="connsiteX1713" fmla="*/ 455513 w 7119498"/>
              <a:gd name="connsiteY1713" fmla="*/ 2766819 h 6857999"/>
              <a:gd name="connsiteX1714" fmla="*/ 632657 w 7119498"/>
              <a:gd name="connsiteY1714" fmla="*/ 2665594 h 6857999"/>
              <a:gd name="connsiteX1715" fmla="*/ 733882 w 7119498"/>
              <a:gd name="connsiteY1715" fmla="*/ 2648723 h 6857999"/>
              <a:gd name="connsiteX1716" fmla="*/ 936332 w 7119498"/>
              <a:gd name="connsiteY1716" fmla="*/ 2387225 h 6857999"/>
              <a:gd name="connsiteX1717" fmla="*/ 902590 w 7119498"/>
              <a:gd name="connsiteY1717" fmla="*/ 2252258 h 6857999"/>
              <a:gd name="connsiteX1718" fmla="*/ 826672 w 7119498"/>
              <a:gd name="connsiteY1718" fmla="*/ 2151033 h 6857999"/>
              <a:gd name="connsiteX1719" fmla="*/ 818236 w 7119498"/>
              <a:gd name="connsiteY1719" fmla="*/ 2049808 h 6857999"/>
              <a:gd name="connsiteX1720" fmla="*/ 717011 w 7119498"/>
              <a:gd name="connsiteY1720" fmla="*/ 1914841 h 6857999"/>
              <a:gd name="connsiteX1721" fmla="*/ 657963 w 7119498"/>
              <a:gd name="connsiteY1721" fmla="*/ 1889535 h 6857999"/>
              <a:gd name="connsiteX1722" fmla="*/ 632657 w 7119498"/>
              <a:gd name="connsiteY1722" fmla="*/ 1847358 h 6857999"/>
              <a:gd name="connsiteX1723" fmla="*/ 666399 w 7119498"/>
              <a:gd name="connsiteY1723" fmla="*/ 1822052 h 6857999"/>
              <a:gd name="connsiteX1724" fmla="*/ 851978 w 7119498"/>
              <a:gd name="connsiteY1724" fmla="*/ 1965454 h 6857999"/>
              <a:gd name="connsiteX1725" fmla="*/ 927897 w 7119498"/>
              <a:gd name="connsiteY1725" fmla="*/ 1864229 h 6857999"/>
              <a:gd name="connsiteX1726" fmla="*/ 885720 w 7119498"/>
              <a:gd name="connsiteY1726" fmla="*/ 1940148 h 6857999"/>
              <a:gd name="connsiteX1727" fmla="*/ 902590 w 7119498"/>
              <a:gd name="connsiteY1727" fmla="*/ 1805181 h 6857999"/>
              <a:gd name="connsiteX1728" fmla="*/ 927897 w 7119498"/>
              <a:gd name="connsiteY1728" fmla="*/ 1864229 h 6857999"/>
              <a:gd name="connsiteX1729" fmla="*/ 1349668 w 7119498"/>
              <a:gd name="connsiteY1729" fmla="*/ 1914841 h 6857999"/>
              <a:gd name="connsiteX1730" fmla="*/ 1383410 w 7119498"/>
              <a:gd name="connsiteY1730" fmla="*/ 1872664 h 6857999"/>
              <a:gd name="connsiteX1731" fmla="*/ 1425587 w 7119498"/>
              <a:gd name="connsiteY1731" fmla="*/ 1897971 h 6857999"/>
              <a:gd name="connsiteX1732" fmla="*/ 1307491 w 7119498"/>
              <a:gd name="connsiteY1732" fmla="*/ 1957019 h 6857999"/>
              <a:gd name="connsiteX1733" fmla="*/ 1248443 w 7119498"/>
              <a:gd name="connsiteY1733" fmla="*/ 1990760 h 6857999"/>
              <a:gd name="connsiteX1734" fmla="*/ 1105041 w 7119498"/>
              <a:gd name="connsiteY1734" fmla="*/ 2066679 h 6857999"/>
              <a:gd name="connsiteX1735" fmla="*/ 1155653 w 7119498"/>
              <a:gd name="connsiteY1735" fmla="*/ 2142598 h 6857999"/>
              <a:gd name="connsiteX1736" fmla="*/ 1180959 w 7119498"/>
              <a:gd name="connsiteY1736" fmla="*/ 2142598 h 6857999"/>
              <a:gd name="connsiteX1737" fmla="*/ 1189395 w 7119498"/>
              <a:gd name="connsiteY1737" fmla="*/ 2075114 h 6857999"/>
              <a:gd name="connsiteX1738" fmla="*/ 1214701 w 7119498"/>
              <a:gd name="connsiteY1738" fmla="*/ 2066679 h 6857999"/>
              <a:gd name="connsiteX1739" fmla="*/ 1256878 w 7119498"/>
              <a:gd name="connsiteY1739" fmla="*/ 2108856 h 6857999"/>
              <a:gd name="connsiteX1740" fmla="*/ 1240007 w 7119498"/>
              <a:gd name="connsiteY1740" fmla="*/ 2151033 h 6857999"/>
              <a:gd name="connsiteX1741" fmla="*/ 1130347 w 7119498"/>
              <a:gd name="connsiteY1741" fmla="*/ 2201646 h 6857999"/>
              <a:gd name="connsiteX1742" fmla="*/ 1121911 w 7119498"/>
              <a:gd name="connsiteY1742" fmla="*/ 2328177 h 6857999"/>
              <a:gd name="connsiteX1743" fmla="*/ 1121911 w 7119498"/>
              <a:gd name="connsiteY1743" fmla="*/ 2353484 h 6857999"/>
              <a:gd name="connsiteX1744" fmla="*/ 1088170 w 7119498"/>
              <a:gd name="connsiteY1744" fmla="*/ 2269129 h 6857999"/>
              <a:gd name="connsiteX1745" fmla="*/ 1105041 w 7119498"/>
              <a:gd name="connsiteY1745" fmla="*/ 2184775 h 6857999"/>
              <a:gd name="connsiteX1746" fmla="*/ 1054428 w 7119498"/>
              <a:gd name="connsiteY1746" fmla="*/ 2066679 h 6857999"/>
              <a:gd name="connsiteX1747" fmla="*/ 1105041 w 7119498"/>
              <a:gd name="connsiteY1747" fmla="*/ 1965454 h 6857999"/>
              <a:gd name="connsiteX1748" fmla="*/ 1079734 w 7119498"/>
              <a:gd name="connsiteY1748" fmla="*/ 1906406 h 6857999"/>
              <a:gd name="connsiteX1749" fmla="*/ 1121911 w 7119498"/>
              <a:gd name="connsiteY1749" fmla="*/ 1830487 h 6857999"/>
              <a:gd name="connsiteX1750" fmla="*/ 1180959 w 7119498"/>
              <a:gd name="connsiteY1750" fmla="*/ 1830487 h 6857999"/>
              <a:gd name="connsiteX1751" fmla="*/ 1189395 w 7119498"/>
              <a:gd name="connsiteY1751" fmla="*/ 1855793 h 6857999"/>
              <a:gd name="connsiteX1752" fmla="*/ 1130347 w 7119498"/>
              <a:gd name="connsiteY1752" fmla="*/ 1906406 h 6857999"/>
              <a:gd name="connsiteX1753" fmla="*/ 1189395 w 7119498"/>
              <a:gd name="connsiteY1753" fmla="*/ 1948583 h 6857999"/>
              <a:gd name="connsiteX1754" fmla="*/ 1290620 w 7119498"/>
              <a:gd name="connsiteY1754" fmla="*/ 1855793 h 6857999"/>
              <a:gd name="connsiteX1755" fmla="*/ 1273749 w 7119498"/>
              <a:gd name="connsiteY1755" fmla="*/ 1788310 h 6857999"/>
              <a:gd name="connsiteX1756" fmla="*/ 1299055 w 7119498"/>
              <a:gd name="connsiteY1756" fmla="*/ 1771439 h 6857999"/>
              <a:gd name="connsiteX1757" fmla="*/ 1349668 w 7119498"/>
              <a:gd name="connsiteY1757" fmla="*/ 1914841 h 6857999"/>
              <a:gd name="connsiteX1758" fmla="*/ 6748340 w 7119498"/>
              <a:gd name="connsiteY1758" fmla="*/ 1982325 h 6857999"/>
              <a:gd name="connsiteX1759" fmla="*/ 6562760 w 7119498"/>
              <a:gd name="connsiteY1759" fmla="*/ 2176340 h 6857999"/>
              <a:gd name="connsiteX1760" fmla="*/ 6444664 w 7119498"/>
              <a:gd name="connsiteY1760" fmla="*/ 2083550 h 6857999"/>
              <a:gd name="connsiteX1761" fmla="*/ 6512148 w 7119498"/>
              <a:gd name="connsiteY1761" fmla="*/ 2024502 h 6857999"/>
              <a:gd name="connsiteX1762" fmla="*/ 6562760 w 7119498"/>
              <a:gd name="connsiteY1762" fmla="*/ 2091985 h 6857999"/>
              <a:gd name="connsiteX1763" fmla="*/ 6579631 w 7119498"/>
              <a:gd name="connsiteY1763" fmla="*/ 2100421 h 6857999"/>
              <a:gd name="connsiteX1764" fmla="*/ 6680856 w 7119498"/>
              <a:gd name="connsiteY1764" fmla="*/ 1982325 h 6857999"/>
              <a:gd name="connsiteX1765" fmla="*/ 6596502 w 7119498"/>
              <a:gd name="connsiteY1765" fmla="*/ 1822052 h 6857999"/>
              <a:gd name="connsiteX1766" fmla="*/ 6613373 w 7119498"/>
              <a:gd name="connsiteY1766" fmla="*/ 1763004 h 6857999"/>
              <a:gd name="connsiteX1767" fmla="*/ 6748340 w 7119498"/>
              <a:gd name="connsiteY1767" fmla="*/ 1982325 h 6857999"/>
              <a:gd name="connsiteX1768" fmla="*/ 6419358 w 7119498"/>
              <a:gd name="connsiteY1768" fmla="*/ 1729262 h 6857999"/>
              <a:gd name="connsiteX1769" fmla="*/ 6427793 w 7119498"/>
              <a:gd name="connsiteY1769" fmla="*/ 1754568 h 6857999"/>
              <a:gd name="connsiteX1770" fmla="*/ 6402487 w 7119498"/>
              <a:gd name="connsiteY1770" fmla="*/ 1788310 h 6857999"/>
              <a:gd name="connsiteX1771" fmla="*/ 6335004 w 7119498"/>
              <a:gd name="connsiteY1771" fmla="*/ 1822052 h 6857999"/>
              <a:gd name="connsiteX1772" fmla="*/ 6250650 w 7119498"/>
              <a:gd name="connsiteY1772" fmla="*/ 1923277 h 6857999"/>
              <a:gd name="connsiteX1773" fmla="*/ 6225343 w 7119498"/>
              <a:gd name="connsiteY1773" fmla="*/ 2058244 h 6857999"/>
              <a:gd name="connsiteX1774" fmla="*/ 6132554 w 7119498"/>
              <a:gd name="connsiteY1774" fmla="*/ 2269129 h 6857999"/>
              <a:gd name="connsiteX1775" fmla="*/ 6444664 w 7119498"/>
              <a:gd name="connsiteY1775" fmla="*/ 2522192 h 6857999"/>
              <a:gd name="connsiteX1776" fmla="*/ 6663985 w 7119498"/>
              <a:gd name="connsiteY1776" fmla="*/ 2631853 h 6857999"/>
              <a:gd name="connsiteX1777" fmla="*/ 6773646 w 7119498"/>
              <a:gd name="connsiteY1777" fmla="*/ 2606546 h 6857999"/>
              <a:gd name="connsiteX1778" fmla="*/ 6807388 w 7119498"/>
              <a:gd name="connsiteY1778" fmla="*/ 2614982 h 6857999"/>
              <a:gd name="connsiteX1779" fmla="*/ 6815823 w 7119498"/>
              <a:gd name="connsiteY1779" fmla="*/ 2648723 h 6857999"/>
              <a:gd name="connsiteX1780" fmla="*/ 6697727 w 7119498"/>
              <a:gd name="connsiteY1780" fmla="*/ 2674030 h 6857999"/>
              <a:gd name="connsiteX1781" fmla="*/ 6436229 w 7119498"/>
              <a:gd name="connsiteY1781" fmla="*/ 2581240 h 6857999"/>
              <a:gd name="connsiteX1782" fmla="*/ 6301262 w 7119498"/>
              <a:gd name="connsiteY1782" fmla="*/ 2564369 h 6857999"/>
              <a:gd name="connsiteX1783" fmla="*/ 6140989 w 7119498"/>
              <a:gd name="connsiteY1783" fmla="*/ 2463144 h 6857999"/>
              <a:gd name="connsiteX1784" fmla="*/ 6081941 w 7119498"/>
              <a:gd name="connsiteY1784" fmla="*/ 2269129 h 6857999"/>
              <a:gd name="connsiteX1785" fmla="*/ 6090377 w 7119498"/>
              <a:gd name="connsiteY1785" fmla="*/ 2193210 h 6857999"/>
              <a:gd name="connsiteX1786" fmla="*/ 6157860 w 7119498"/>
              <a:gd name="connsiteY1786" fmla="*/ 2049808 h 6857999"/>
              <a:gd name="connsiteX1787" fmla="*/ 6225343 w 7119498"/>
              <a:gd name="connsiteY1787" fmla="*/ 1855793 h 6857999"/>
              <a:gd name="connsiteX1788" fmla="*/ 6385616 w 7119498"/>
              <a:gd name="connsiteY1788" fmla="*/ 1729262 h 6857999"/>
              <a:gd name="connsiteX1789" fmla="*/ 6419358 w 7119498"/>
              <a:gd name="connsiteY1789" fmla="*/ 1729262 h 6857999"/>
              <a:gd name="connsiteX1790" fmla="*/ 6191602 w 7119498"/>
              <a:gd name="connsiteY1790" fmla="*/ 1847358 h 6857999"/>
              <a:gd name="connsiteX1791" fmla="*/ 6174731 w 7119498"/>
              <a:gd name="connsiteY1791" fmla="*/ 1779875 h 6857999"/>
              <a:gd name="connsiteX1792" fmla="*/ 6200037 w 7119498"/>
              <a:gd name="connsiteY1792" fmla="*/ 1712391 h 6857999"/>
              <a:gd name="connsiteX1793" fmla="*/ 6191602 w 7119498"/>
              <a:gd name="connsiteY1793" fmla="*/ 1847358 h 6857999"/>
              <a:gd name="connsiteX1794" fmla="*/ 5761395 w 7119498"/>
              <a:gd name="connsiteY1794" fmla="*/ 1678650 h 6857999"/>
              <a:gd name="connsiteX1795" fmla="*/ 5795137 w 7119498"/>
              <a:gd name="connsiteY1795" fmla="*/ 1771439 h 6857999"/>
              <a:gd name="connsiteX1796" fmla="*/ 5913233 w 7119498"/>
              <a:gd name="connsiteY1796" fmla="*/ 1838923 h 6857999"/>
              <a:gd name="connsiteX1797" fmla="*/ 5963845 w 7119498"/>
              <a:gd name="connsiteY1797" fmla="*/ 1813616 h 6857999"/>
              <a:gd name="connsiteX1798" fmla="*/ 5904797 w 7119498"/>
              <a:gd name="connsiteY1798" fmla="*/ 1763004 h 6857999"/>
              <a:gd name="connsiteX1799" fmla="*/ 5904797 w 7119498"/>
              <a:gd name="connsiteY1799" fmla="*/ 1737697 h 6857999"/>
              <a:gd name="connsiteX1800" fmla="*/ 5946974 w 7119498"/>
              <a:gd name="connsiteY1800" fmla="*/ 1729262 h 6857999"/>
              <a:gd name="connsiteX1801" fmla="*/ 6022893 w 7119498"/>
              <a:gd name="connsiteY1801" fmla="*/ 1813616 h 6857999"/>
              <a:gd name="connsiteX1802" fmla="*/ 6006022 w 7119498"/>
              <a:gd name="connsiteY1802" fmla="*/ 1864229 h 6857999"/>
              <a:gd name="connsiteX1803" fmla="*/ 6056635 w 7119498"/>
              <a:gd name="connsiteY1803" fmla="*/ 1965454 h 6857999"/>
              <a:gd name="connsiteX1804" fmla="*/ 5997587 w 7119498"/>
              <a:gd name="connsiteY1804" fmla="*/ 2108856 h 6857999"/>
              <a:gd name="connsiteX1805" fmla="*/ 6014458 w 7119498"/>
              <a:gd name="connsiteY1805" fmla="*/ 2176340 h 6857999"/>
              <a:gd name="connsiteX1806" fmla="*/ 6006022 w 7119498"/>
              <a:gd name="connsiteY1806" fmla="*/ 2235388 h 6857999"/>
              <a:gd name="connsiteX1807" fmla="*/ 5930103 w 7119498"/>
              <a:gd name="connsiteY1807" fmla="*/ 2117292 h 6857999"/>
              <a:gd name="connsiteX1808" fmla="*/ 5837314 w 7119498"/>
              <a:gd name="connsiteY1808" fmla="*/ 2016066 h 6857999"/>
              <a:gd name="connsiteX1809" fmla="*/ 5879491 w 7119498"/>
              <a:gd name="connsiteY1809" fmla="*/ 1948583 h 6857999"/>
              <a:gd name="connsiteX1810" fmla="*/ 5930103 w 7119498"/>
              <a:gd name="connsiteY1810" fmla="*/ 1982325 h 6857999"/>
              <a:gd name="connsiteX1811" fmla="*/ 5904797 w 7119498"/>
              <a:gd name="connsiteY1811" fmla="*/ 2016066 h 6857999"/>
              <a:gd name="connsiteX1812" fmla="*/ 5955410 w 7119498"/>
              <a:gd name="connsiteY1812" fmla="*/ 2049808 h 6857999"/>
              <a:gd name="connsiteX1813" fmla="*/ 6014458 w 7119498"/>
              <a:gd name="connsiteY1813" fmla="*/ 1973889 h 6857999"/>
              <a:gd name="connsiteX1814" fmla="*/ 5921668 w 7119498"/>
              <a:gd name="connsiteY1814" fmla="*/ 1881100 h 6857999"/>
              <a:gd name="connsiteX1815" fmla="*/ 5871055 w 7119498"/>
              <a:gd name="connsiteY1815" fmla="*/ 1881100 h 6857999"/>
              <a:gd name="connsiteX1816" fmla="*/ 5786701 w 7119498"/>
              <a:gd name="connsiteY1816" fmla="*/ 1855793 h 6857999"/>
              <a:gd name="connsiteX1817" fmla="*/ 5719218 w 7119498"/>
              <a:gd name="connsiteY1817" fmla="*/ 1872664 h 6857999"/>
              <a:gd name="connsiteX1818" fmla="*/ 5651734 w 7119498"/>
              <a:gd name="connsiteY1818" fmla="*/ 1830487 h 6857999"/>
              <a:gd name="connsiteX1819" fmla="*/ 5651734 w 7119498"/>
              <a:gd name="connsiteY1819" fmla="*/ 1779875 h 6857999"/>
              <a:gd name="connsiteX1820" fmla="*/ 5677041 w 7119498"/>
              <a:gd name="connsiteY1820" fmla="*/ 1771439 h 6857999"/>
              <a:gd name="connsiteX1821" fmla="*/ 5727653 w 7119498"/>
              <a:gd name="connsiteY1821" fmla="*/ 1822052 h 6857999"/>
              <a:gd name="connsiteX1822" fmla="*/ 5752960 w 7119498"/>
              <a:gd name="connsiteY1822" fmla="*/ 1788310 h 6857999"/>
              <a:gd name="connsiteX1823" fmla="*/ 5736089 w 7119498"/>
              <a:gd name="connsiteY1823" fmla="*/ 1746133 h 6857999"/>
              <a:gd name="connsiteX1824" fmla="*/ 5736089 w 7119498"/>
              <a:gd name="connsiteY1824" fmla="*/ 1678650 h 6857999"/>
              <a:gd name="connsiteX1825" fmla="*/ 5761395 w 7119498"/>
              <a:gd name="connsiteY1825" fmla="*/ 1678650 h 6857999"/>
              <a:gd name="connsiteX1826" fmla="*/ 1324362 w 7119498"/>
              <a:gd name="connsiteY1826" fmla="*/ 1695520 h 6857999"/>
              <a:gd name="connsiteX1827" fmla="*/ 1248443 w 7119498"/>
              <a:gd name="connsiteY1827" fmla="*/ 1763004 h 6857999"/>
              <a:gd name="connsiteX1828" fmla="*/ 1240007 w 7119498"/>
              <a:gd name="connsiteY1828" fmla="*/ 1737697 h 6857999"/>
              <a:gd name="connsiteX1829" fmla="*/ 1290620 w 7119498"/>
              <a:gd name="connsiteY1829" fmla="*/ 1678650 h 6857999"/>
              <a:gd name="connsiteX1830" fmla="*/ 1324362 w 7119498"/>
              <a:gd name="connsiteY1830" fmla="*/ 1695520 h 6857999"/>
              <a:gd name="connsiteX1831" fmla="*/ 1020686 w 7119498"/>
              <a:gd name="connsiteY1831" fmla="*/ 1864229 h 6857999"/>
              <a:gd name="connsiteX1832" fmla="*/ 911026 w 7119498"/>
              <a:gd name="connsiteY1832" fmla="*/ 2058244 h 6857999"/>
              <a:gd name="connsiteX1833" fmla="*/ 902590 w 7119498"/>
              <a:gd name="connsiteY1833" fmla="*/ 2007631 h 6857999"/>
              <a:gd name="connsiteX1834" fmla="*/ 953203 w 7119498"/>
              <a:gd name="connsiteY1834" fmla="*/ 1872664 h 6857999"/>
              <a:gd name="connsiteX1835" fmla="*/ 902590 w 7119498"/>
              <a:gd name="connsiteY1835" fmla="*/ 1754568 h 6857999"/>
              <a:gd name="connsiteX1836" fmla="*/ 818236 w 7119498"/>
              <a:gd name="connsiteY1836" fmla="*/ 1822052 h 6857999"/>
              <a:gd name="connsiteX1837" fmla="*/ 767624 w 7119498"/>
              <a:gd name="connsiteY1837" fmla="*/ 1763004 h 6857999"/>
              <a:gd name="connsiteX1838" fmla="*/ 860413 w 7119498"/>
              <a:gd name="connsiteY1838" fmla="*/ 1678650 h 6857999"/>
              <a:gd name="connsiteX1839" fmla="*/ 1020686 w 7119498"/>
              <a:gd name="connsiteY1839" fmla="*/ 1864229 h 6857999"/>
              <a:gd name="connsiteX1840" fmla="*/ 5845749 w 7119498"/>
              <a:gd name="connsiteY1840" fmla="*/ 1636472 h 6857999"/>
              <a:gd name="connsiteX1841" fmla="*/ 5820443 w 7119498"/>
              <a:gd name="connsiteY1841" fmla="*/ 1670214 h 6857999"/>
              <a:gd name="connsiteX1842" fmla="*/ 5761395 w 7119498"/>
              <a:gd name="connsiteY1842" fmla="*/ 1636472 h 6857999"/>
              <a:gd name="connsiteX1843" fmla="*/ 5786701 w 7119498"/>
              <a:gd name="connsiteY1843" fmla="*/ 1602731 h 6857999"/>
              <a:gd name="connsiteX1844" fmla="*/ 5845749 w 7119498"/>
              <a:gd name="connsiteY1844" fmla="*/ 1636472 h 6857999"/>
              <a:gd name="connsiteX1845" fmla="*/ 6309698 w 7119498"/>
              <a:gd name="connsiteY1845" fmla="*/ 1661779 h 6857999"/>
              <a:gd name="connsiteX1846" fmla="*/ 6259085 w 7119498"/>
              <a:gd name="connsiteY1846" fmla="*/ 1712391 h 6857999"/>
              <a:gd name="connsiteX1847" fmla="*/ 6191602 w 7119498"/>
              <a:gd name="connsiteY1847" fmla="*/ 1678650 h 6857999"/>
              <a:gd name="connsiteX1848" fmla="*/ 6140989 w 7119498"/>
              <a:gd name="connsiteY1848" fmla="*/ 1779875 h 6857999"/>
              <a:gd name="connsiteX1849" fmla="*/ 6174731 w 7119498"/>
              <a:gd name="connsiteY1849" fmla="*/ 1881100 h 6857999"/>
              <a:gd name="connsiteX1850" fmla="*/ 6157860 w 7119498"/>
              <a:gd name="connsiteY1850" fmla="*/ 1931712 h 6857999"/>
              <a:gd name="connsiteX1851" fmla="*/ 6073506 w 7119498"/>
              <a:gd name="connsiteY1851" fmla="*/ 1771439 h 6857999"/>
              <a:gd name="connsiteX1852" fmla="*/ 6225343 w 7119498"/>
              <a:gd name="connsiteY1852" fmla="*/ 1585860 h 6857999"/>
              <a:gd name="connsiteX1853" fmla="*/ 6309698 w 7119498"/>
              <a:gd name="connsiteY1853" fmla="*/ 1661779 h 6857999"/>
              <a:gd name="connsiteX1854" fmla="*/ 1636472 w 7119498"/>
              <a:gd name="connsiteY1854" fmla="*/ 1560554 h 6857999"/>
              <a:gd name="connsiteX1855" fmla="*/ 1636472 w 7119498"/>
              <a:gd name="connsiteY1855" fmla="*/ 1594295 h 6857999"/>
              <a:gd name="connsiteX1856" fmla="*/ 1552118 w 7119498"/>
              <a:gd name="connsiteY1856" fmla="*/ 1661779 h 6857999"/>
              <a:gd name="connsiteX1857" fmla="*/ 1543683 w 7119498"/>
              <a:gd name="connsiteY1857" fmla="*/ 1577424 h 6857999"/>
              <a:gd name="connsiteX1858" fmla="*/ 1577424 w 7119498"/>
              <a:gd name="connsiteY1858" fmla="*/ 1560554 h 6857999"/>
              <a:gd name="connsiteX1859" fmla="*/ 1636472 w 7119498"/>
              <a:gd name="connsiteY1859" fmla="*/ 1560554 h 6857999"/>
              <a:gd name="connsiteX1860" fmla="*/ 1374974 w 7119498"/>
              <a:gd name="connsiteY1860" fmla="*/ 1585860 h 6857999"/>
              <a:gd name="connsiteX1861" fmla="*/ 1408716 w 7119498"/>
              <a:gd name="connsiteY1861" fmla="*/ 1653343 h 6857999"/>
              <a:gd name="connsiteX1862" fmla="*/ 1442458 w 7119498"/>
              <a:gd name="connsiteY1862" fmla="*/ 1653343 h 6857999"/>
              <a:gd name="connsiteX1863" fmla="*/ 1459328 w 7119498"/>
              <a:gd name="connsiteY1863" fmla="*/ 1636472 h 6857999"/>
              <a:gd name="connsiteX1864" fmla="*/ 1417151 w 7119498"/>
              <a:gd name="connsiteY1864" fmla="*/ 1611166 h 6857999"/>
              <a:gd name="connsiteX1865" fmla="*/ 1459328 w 7119498"/>
              <a:gd name="connsiteY1865" fmla="*/ 1577424 h 6857999"/>
              <a:gd name="connsiteX1866" fmla="*/ 1518376 w 7119498"/>
              <a:gd name="connsiteY1866" fmla="*/ 1628037 h 6857999"/>
              <a:gd name="connsiteX1867" fmla="*/ 1501506 w 7119498"/>
              <a:gd name="connsiteY1867" fmla="*/ 1678650 h 6857999"/>
              <a:gd name="connsiteX1868" fmla="*/ 1509941 w 7119498"/>
              <a:gd name="connsiteY1868" fmla="*/ 1729262 h 6857999"/>
              <a:gd name="connsiteX1869" fmla="*/ 1476199 w 7119498"/>
              <a:gd name="connsiteY1869" fmla="*/ 1805181 h 6857999"/>
              <a:gd name="connsiteX1870" fmla="*/ 1282185 w 7119498"/>
              <a:gd name="connsiteY1870" fmla="*/ 1535247 h 6857999"/>
              <a:gd name="connsiteX1871" fmla="*/ 1374974 w 7119498"/>
              <a:gd name="connsiteY1871" fmla="*/ 1585860 h 6857999"/>
              <a:gd name="connsiteX1872" fmla="*/ 1062864 w 7119498"/>
              <a:gd name="connsiteY1872" fmla="*/ 1493070 h 6857999"/>
              <a:gd name="connsiteX1873" fmla="*/ 1071299 w 7119498"/>
              <a:gd name="connsiteY1873" fmla="*/ 1509941 h 6857999"/>
              <a:gd name="connsiteX1874" fmla="*/ 1054428 w 7119498"/>
              <a:gd name="connsiteY1874" fmla="*/ 1543683 h 6857999"/>
              <a:gd name="connsiteX1875" fmla="*/ 978509 w 7119498"/>
              <a:gd name="connsiteY1875" fmla="*/ 1535247 h 6857999"/>
              <a:gd name="connsiteX1876" fmla="*/ 1020686 w 7119498"/>
              <a:gd name="connsiteY1876" fmla="*/ 1493070 h 6857999"/>
              <a:gd name="connsiteX1877" fmla="*/ 1062864 w 7119498"/>
              <a:gd name="connsiteY1877" fmla="*/ 1493070 h 6857999"/>
              <a:gd name="connsiteX1878" fmla="*/ 1273749 w 7119498"/>
              <a:gd name="connsiteY1878" fmla="*/ 1619602 h 6857999"/>
              <a:gd name="connsiteX1879" fmla="*/ 1240007 w 7119498"/>
              <a:gd name="connsiteY1879" fmla="*/ 1670214 h 6857999"/>
              <a:gd name="connsiteX1880" fmla="*/ 1088170 w 7119498"/>
              <a:gd name="connsiteY1880" fmla="*/ 1763004 h 6857999"/>
              <a:gd name="connsiteX1881" fmla="*/ 1045993 w 7119498"/>
              <a:gd name="connsiteY1881" fmla="*/ 1678650 h 6857999"/>
              <a:gd name="connsiteX1882" fmla="*/ 1071299 w 7119498"/>
              <a:gd name="connsiteY1882" fmla="*/ 1585860 h 6857999"/>
              <a:gd name="connsiteX1883" fmla="*/ 1113476 w 7119498"/>
              <a:gd name="connsiteY1883" fmla="*/ 1518376 h 6857999"/>
              <a:gd name="connsiteX1884" fmla="*/ 1155653 w 7119498"/>
              <a:gd name="connsiteY1884" fmla="*/ 1518376 h 6857999"/>
              <a:gd name="connsiteX1885" fmla="*/ 1164089 w 7119498"/>
              <a:gd name="connsiteY1885" fmla="*/ 1552118 h 6857999"/>
              <a:gd name="connsiteX1886" fmla="*/ 1121911 w 7119498"/>
              <a:gd name="connsiteY1886" fmla="*/ 1585860 h 6857999"/>
              <a:gd name="connsiteX1887" fmla="*/ 1147218 w 7119498"/>
              <a:gd name="connsiteY1887" fmla="*/ 1611166 h 6857999"/>
              <a:gd name="connsiteX1888" fmla="*/ 1197830 w 7119498"/>
              <a:gd name="connsiteY1888" fmla="*/ 1509941 h 6857999"/>
              <a:gd name="connsiteX1889" fmla="*/ 1256878 w 7119498"/>
              <a:gd name="connsiteY1889" fmla="*/ 1484635 h 6857999"/>
              <a:gd name="connsiteX1890" fmla="*/ 1273749 w 7119498"/>
              <a:gd name="connsiteY1890" fmla="*/ 1619602 h 6857999"/>
              <a:gd name="connsiteX1891" fmla="*/ 5516768 w 7119498"/>
              <a:gd name="connsiteY1891" fmla="*/ 1585860 h 6857999"/>
              <a:gd name="connsiteX1892" fmla="*/ 5491461 w 7119498"/>
              <a:gd name="connsiteY1892" fmla="*/ 1594295 h 6857999"/>
              <a:gd name="connsiteX1893" fmla="*/ 5432413 w 7119498"/>
              <a:gd name="connsiteY1893" fmla="*/ 1552118 h 6857999"/>
              <a:gd name="connsiteX1894" fmla="*/ 5432413 w 7119498"/>
              <a:gd name="connsiteY1894" fmla="*/ 1501506 h 6857999"/>
              <a:gd name="connsiteX1895" fmla="*/ 5542074 w 7119498"/>
              <a:gd name="connsiteY1895" fmla="*/ 1476199 h 6857999"/>
              <a:gd name="connsiteX1896" fmla="*/ 5516768 w 7119498"/>
              <a:gd name="connsiteY1896" fmla="*/ 1585860 h 6857999"/>
              <a:gd name="connsiteX1897" fmla="*/ 1012251 w 7119498"/>
              <a:gd name="connsiteY1897" fmla="*/ 1459328 h 6857999"/>
              <a:gd name="connsiteX1898" fmla="*/ 877284 w 7119498"/>
              <a:gd name="connsiteY1898" fmla="*/ 1535247 h 6857999"/>
              <a:gd name="connsiteX1899" fmla="*/ 902590 w 7119498"/>
              <a:gd name="connsiteY1899" fmla="*/ 1568989 h 6857999"/>
              <a:gd name="connsiteX1900" fmla="*/ 860413 w 7119498"/>
              <a:gd name="connsiteY1900" fmla="*/ 1602731 h 6857999"/>
              <a:gd name="connsiteX1901" fmla="*/ 835107 w 7119498"/>
              <a:gd name="connsiteY1901" fmla="*/ 1560554 h 6857999"/>
              <a:gd name="connsiteX1902" fmla="*/ 953203 w 7119498"/>
              <a:gd name="connsiteY1902" fmla="*/ 1442458 h 6857999"/>
              <a:gd name="connsiteX1903" fmla="*/ 1012251 w 7119498"/>
              <a:gd name="connsiteY1903" fmla="*/ 1459328 h 6857999"/>
              <a:gd name="connsiteX1904" fmla="*/ 5845749 w 7119498"/>
              <a:gd name="connsiteY1904" fmla="*/ 1476199 h 6857999"/>
              <a:gd name="connsiteX1905" fmla="*/ 5904797 w 7119498"/>
              <a:gd name="connsiteY1905" fmla="*/ 1552118 h 6857999"/>
              <a:gd name="connsiteX1906" fmla="*/ 5930103 w 7119498"/>
              <a:gd name="connsiteY1906" fmla="*/ 1535247 h 6857999"/>
              <a:gd name="connsiteX1907" fmla="*/ 5887926 w 7119498"/>
              <a:gd name="connsiteY1907" fmla="*/ 1484635 h 6857999"/>
              <a:gd name="connsiteX1908" fmla="*/ 5921668 w 7119498"/>
              <a:gd name="connsiteY1908" fmla="*/ 1442458 h 6857999"/>
              <a:gd name="connsiteX1909" fmla="*/ 6006022 w 7119498"/>
              <a:gd name="connsiteY1909" fmla="*/ 1493070 h 6857999"/>
              <a:gd name="connsiteX1910" fmla="*/ 6039764 w 7119498"/>
              <a:gd name="connsiteY1910" fmla="*/ 1619602 h 6857999"/>
              <a:gd name="connsiteX1911" fmla="*/ 6031329 w 7119498"/>
              <a:gd name="connsiteY1911" fmla="*/ 1670214 h 6857999"/>
              <a:gd name="connsiteX1912" fmla="*/ 6014458 w 7119498"/>
              <a:gd name="connsiteY1912" fmla="*/ 1687085 h 6857999"/>
              <a:gd name="connsiteX1913" fmla="*/ 5812008 w 7119498"/>
              <a:gd name="connsiteY1913" fmla="*/ 1577424 h 6857999"/>
              <a:gd name="connsiteX1914" fmla="*/ 5845749 w 7119498"/>
              <a:gd name="connsiteY1914" fmla="*/ 1434022 h 6857999"/>
              <a:gd name="connsiteX1915" fmla="*/ 5862620 w 7119498"/>
              <a:gd name="connsiteY1915" fmla="*/ 1442458 h 6857999"/>
              <a:gd name="connsiteX1916" fmla="*/ 5845749 w 7119498"/>
              <a:gd name="connsiteY1916" fmla="*/ 1476199 h 6857999"/>
              <a:gd name="connsiteX1917" fmla="*/ 5609557 w 7119498"/>
              <a:gd name="connsiteY1917" fmla="*/ 1746133 h 6857999"/>
              <a:gd name="connsiteX1918" fmla="*/ 5567380 w 7119498"/>
              <a:gd name="connsiteY1918" fmla="*/ 1636472 h 6857999"/>
              <a:gd name="connsiteX1919" fmla="*/ 5558945 w 7119498"/>
              <a:gd name="connsiteY1919" fmla="*/ 1552118 h 6857999"/>
              <a:gd name="connsiteX1920" fmla="*/ 5617993 w 7119498"/>
              <a:gd name="connsiteY1920" fmla="*/ 1484635 h 6857999"/>
              <a:gd name="connsiteX1921" fmla="*/ 5677041 w 7119498"/>
              <a:gd name="connsiteY1921" fmla="*/ 1518376 h 6857999"/>
              <a:gd name="connsiteX1922" fmla="*/ 5668605 w 7119498"/>
              <a:gd name="connsiteY1922" fmla="*/ 1552118 h 6857999"/>
              <a:gd name="connsiteX1923" fmla="*/ 5643299 w 7119498"/>
              <a:gd name="connsiteY1923" fmla="*/ 1552118 h 6857999"/>
              <a:gd name="connsiteX1924" fmla="*/ 5609557 w 7119498"/>
              <a:gd name="connsiteY1924" fmla="*/ 1526812 h 6857999"/>
              <a:gd name="connsiteX1925" fmla="*/ 5601122 w 7119498"/>
              <a:gd name="connsiteY1925" fmla="*/ 1543683 h 6857999"/>
              <a:gd name="connsiteX1926" fmla="*/ 5651734 w 7119498"/>
              <a:gd name="connsiteY1926" fmla="*/ 1585860 h 6857999"/>
              <a:gd name="connsiteX1927" fmla="*/ 5702347 w 7119498"/>
              <a:gd name="connsiteY1927" fmla="*/ 1493070 h 6857999"/>
              <a:gd name="connsiteX1928" fmla="*/ 5803572 w 7119498"/>
              <a:gd name="connsiteY1928" fmla="*/ 1417151 h 6857999"/>
              <a:gd name="connsiteX1929" fmla="*/ 5609557 w 7119498"/>
              <a:gd name="connsiteY1929" fmla="*/ 1746133 h 6857999"/>
              <a:gd name="connsiteX1930" fmla="*/ 6081941 w 7119498"/>
              <a:gd name="connsiteY1930" fmla="*/ 1442458 h 6857999"/>
              <a:gd name="connsiteX1931" fmla="*/ 6048199 w 7119498"/>
              <a:gd name="connsiteY1931" fmla="*/ 1467764 h 6857999"/>
              <a:gd name="connsiteX1932" fmla="*/ 5997587 w 7119498"/>
              <a:gd name="connsiteY1932" fmla="*/ 1434022 h 6857999"/>
              <a:gd name="connsiteX1933" fmla="*/ 6031329 w 7119498"/>
              <a:gd name="connsiteY1933" fmla="*/ 1408716 h 6857999"/>
              <a:gd name="connsiteX1934" fmla="*/ 6081941 w 7119498"/>
              <a:gd name="connsiteY1934" fmla="*/ 1442458 h 6857999"/>
              <a:gd name="connsiteX1935" fmla="*/ 6250650 w 7119498"/>
              <a:gd name="connsiteY1935" fmla="*/ 1484635 h 6857999"/>
              <a:gd name="connsiteX1936" fmla="*/ 6225343 w 7119498"/>
              <a:gd name="connsiteY1936" fmla="*/ 1526812 h 6857999"/>
              <a:gd name="connsiteX1937" fmla="*/ 6183166 w 7119498"/>
              <a:gd name="connsiteY1937" fmla="*/ 1526812 h 6857999"/>
              <a:gd name="connsiteX1938" fmla="*/ 6174731 w 7119498"/>
              <a:gd name="connsiteY1938" fmla="*/ 1501506 h 6857999"/>
              <a:gd name="connsiteX1939" fmla="*/ 6200037 w 7119498"/>
              <a:gd name="connsiteY1939" fmla="*/ 1476199 h 6857999"/>
              <a:gd name="connsiteX1940" fmla="*/ 6081941 w 7119498"/>
              <a:gd name="connsiteY1940" fmla="*/ 1391845 h 6857999"/>
              <a:gd name="connsiteX1941" fmla="*/ 6124118 w 7119498"/>
              <a:gd name="connsiteY1941" fmla="*/ 1374974 h 6857999"/>
              <a:gd name="connsiteX1942" fmla="*/ 6250650 w 7119498"/>
              <a:gd name="connsiteY1942" fmla="*/ 1484635 h 6857999"/>
              <a:gd name="connsiteX1943" fmla="*/ 1476199 w 7119498"/>
              <a:gd name="connsiteY1943" fmla="*/ 1374974 h 6857999"/>
              <a:gd name="connsiteX1944" fmla="*/ 1518376 w 7119498"/>
              <a:gd name="connsiteY1944" fmla="*/ 1535247 h 6857999"/>
              <a:gd name="connsiteX1945" fmla="*/ 1408716 w 7119498"/>
              <a:gd name="connsiteY1945" fmla="*/ 1543683 h 6857999"/>
              <a:gd name="connsiteX1946" fmla="*/ 1307491 w 7119498"/>
              <a:gd name="connsiteY1946" fmla="*/ 1476199 h 6857999"/>
              <a:gd name="connsiteX1947" fmla="*/ 1315926 w 7119498"/>
              <a:gd name="connsiteY1947" fmla="*/ 1434022 h 6857999"/>
              <a:gd name="connsiteX1948" fmla="*/ 1383410 w 7119498"/>
              <a:gd name="connsiteY1948" fmla="*/ 1476199 h 6857999"/>
              <a:gd name="connsiteX1949" fmla="*/ 1442458 w 7119498"/>
              <a:gd name="connsiteY1949" fmla="*/ 1434022 h 6857999"/>
              <a:gd name="connsiteX1950" fmla="*/ 1434022 w 7119498"/>
              <a:gd name="connsiteY1950" fmla="*/ 1408716 h 6857999"/>
              <a:gd name="connsiteX1951" fmla="*/ 1383410 w 7119498"/>
              <a:gd name="connsiteY1951" fmla="*/ 1434022 h 6857999"/>
              <a:gd name="connsiteX1952" fmla="*/ 1341233 w 7119498"/>
              <a:gd name="connsiteY1952" fmla="*/ 1400281 h 6857999"/>
              <a:gd name="connsiteX1953" fmla="*/ 1417151 w 7119498"/>
              <a:gd name="connsiteY1953" fmla="*/ 1332797 h 6857999"/>
              <a:gd name="connsiteX1954" fmla="*/ 1476199 w 7119498"/>
              <a:gd name="connsiteY1954" fmla="*/ 1374974 h 6857999"/>
              <a:gd name="connsiteX1955" fmla="*/ 1560554 w 7119498"/>
              <a:gd name="connsiteY1955" fmla="*/ 1315926 h 6857999"/>
              <a:gd name="connsiteX1956" fmla="*/ 1788310 w 7119498"/>
              <a:gd name="connsiteY1956" fmla="*/ 1459328 h 6857999"/>
              <a:gd name="connsiteX1957" fmla="*/ 1602731 w 7119498"/>
              <a:gd name="connsiteY1957" fmla="*/ 1526812 h 6857999"/>
              <a:gd name="connsiteX1958" fmla="*/ 1535247 w 7119498"/>
              <a:gd name="connsiteY1958" fmla="*/ 1459328 h 6857999"/>
              <a:gd name="connsiteX1959" fmla="*/ 1552118 w 7119498"/>
              <a:gd name="connsiteY1959" fmla="*/ 1417151 h 6857999"/>
              <a:gd name="connsiteX1960" fmla="*/ 1585860 w 7119498"/>
              <a:gd name="connsiteY1960" fmla="*/ 1425587 h 6857999"/>
              <a:gd name="connsiteX1961" fmla="*/ 1585860 w 7119498"/>
              <a:gd name="connsiteY1961" fmla="*/ 1476199 h 6857999"/>
              <a:gd name="connsiteX1962" fmla="*/ 1619602 w 7119498"/>
              <a:gd name="connsiteY1962" fmla="*/ 1434022 h 6857999"/>
              <a:gd name="connsiteX1963" fmla="*/ 1484635 w 7119498"/>
              <a:gd name="connsiteY1963" fmla="*/ 1315926 h 6857999"/>
              <a:gd name="connsiteX1964" fmla="*/ 1560554 w 7119498"/>
              <a:gd name="connsiteY1964" fmla="*/ 1315926 h 6857999"/>
              <a:gd name="connsiteX1965" fmla="*/ 1172524 w 7119498"/>
              <a:gd name="connsiteY1965" fmla="*/ 1358103 h 6857999"/>
              <a:gd name="connsiteX1966" fmla="*/ 1164089 w 7119498"/>
              <a:gd name="connsiteY1966" fmla="*/ 1391845 h 6857999"/>
              <a:gd name="connsiteX1967" fmla="*/ 1138782 w 7119498"/>
              <a:gd name="connsiteY1967" fmla="*/ 1400281 h 6857999"/>
              <a:gd name="connsiteX1968" fmla="*/ 1088170 w 7119498"/>
              <a:gd name="connsiteY1968" fmla="*/ 1358103 h 6857999"/>
              <a:gd name="connsiteX1969" fmla="*/ 1079734 w 7119498"/>
              <a:gd name="connsiteY1969" fmla="*/ 1374974 h 6857999"/>
              <a:gd name="connsiteX1970" fmla="*/ 1138782 w 7119498"/>
              <a:gd name="connsiteY1970" fmla="*/ 1434022 h 6857999"/>
              <a:gd name="connsiteX1971" fmla="*/ 1214701 w 7119498"/>
              <a:gd name="connsiteY1971" fmla="*/ 1400281 h 6857999"/>
              <a:gd name="connsiteX1972" fmla="*/ 1256878 w 7119498"/>
              <a:gd name="connsiteY1972" fmla="*/ 1425587 h 6857999"/>
              <a:gd name="connsiteX1973" fmla="*/ 1155653 w 7119498"/>
              <a:gd name="connsiteY1973" fmla="*/ 1484635 h 6857999"/>
              <a:gd name="connsiteX1974" fmla="*/ 944768 w 7119498"/>
              <a:gd name="connsiteY1974" fmla="*/ 1400281 h 6857999"/>
              <a:gd name="connsiteX1975" fmla="*/ 1113476 w 7119498"/>
              <a:gd name="connsiteY1975" fmla="*/ 1299055 h 6857999"/>
              <a:gd name="connsiteX1976" fmla="*/ 1172524 w 7119498"/>
              <a:gd name="connsiteY1976" fmla="*/ 1358103 h 6857999"/>
              <a:gd name="connsiteX1977" fmla="*/ 5693912 w 7119498"/>
              <a:gd name="connsiteY1977" fmla="*/ 1290620 h 6857999"/>
              <a:gd name="connsiteX1978" fmla="*/ 5643299 w 7119498"/>
              <a:gd name="connsiteY1978" fmla="*/ 1349668 h 6857999"/>
              <a:gd name="connsiteX1979" fmla="*/ 5660170 w 7119498"/>
              <a:gd name="connsiteY1979" fmla="*/ 1391845 h 6857999"/>
              <a:gd name="connsiteX1980" fmla="*/ 5685476 w 7119498"/>
              <a:gd name="connsiteY1980" fmla="*/ 1391845 h 6857999"/>
              <a:gd name="connsiteX1981" fmla="*/ 5719218 w 7119498"/>
              <a:gd name="connsiteY1981" fmla="*/ 1332797 h 6857999"/>
              <a:gd name="connsiteX1982" fmla="*/ 5778266 w 7119498"/>
              <a:gd name="connsiteY1982" fmla="*/ 1383410 h 6857999"/>
              <a:gd name="connsiteX1983" fmla="*/ 5702347 w 7119498"/>
              <a:gd name="connsiteY1983" fmla="*/ 1450893 h 6857999"/>
              <a:gd name="connsiteX1984" fmla="*/ 5584251 w 7119498"/>
              <a:gd name="connsiteY1984" fmla="*/ 1450893 h 6857999"/>
              <a:gd name="connsiteX1985" fmla="*/ 5584251 w 7119498"/>
              <a:gd name="connsiteY1985" fmla="*/ 1349668 h 6857999"/>
              <a:gd name="connsiteX1986" fmla="*/ 5643299 w 7119498"/>
              <a:gd name="connsiteY1986" fmla="*/ 1273749 h 6857999"/>
              <a:gd name="connsiteX1987" fmla="*/ 5693912 w 7119498"/>
              <a:gd name="connsiteY1987" fmla="*/ 1290620 h 6857999"/>
              <a:gd name="connsiteX1988" fmla="*/ 5592686 w 7119498"/>
              <a:gd name="connsiteY1988" fmla="*/ 1256878 h 6857999"/>
              <a:gd name="connsiteX1989" fmla="*/ 5550509 w 7119498"/>
              <a:gd name="connsiteY1989" fmla="*/ 1358103 h 6857999"/>
              <a:gd name="connsiteX1990" fmla="*/ 5491461 w 7119498"/>
              <a:gd name="connsiteY1990" fmla="*/ 1341233 h 6857999"/>
              <a:gd name="connsiteX1991" fmla="*/ 5457720 w 7119498"/>
              <a:gd name="connsiteY1991" fmla="*/ 1391845 h 6857999"/>
              <a:gd name="connsiteX1992" fmla="*/ 5499897 w 7119498"/>
              <a:gd name="connsiteY1992" fmla="*/ 1374974 h 6857999"/>
              <a:gd name="connsiteX1993" fmla="*/ 5533639 w 7119498"/>
              <a:gd name="connsiteY1993" fmla="*/ 1383410 h 6857999"/>
              <a:gd name="connsiteX1994" fmla="*/ 5533639 w 7119498"/>
              <a:gd name="connsiteY1994" fmla="*/ 1425587 h 6857999"/>
              <a:gd name="connsiteX1995" fmla="*/ 5474591 w 7119498"/>
              <a:gd name="connsiteY1995" fmla="*/ 1467764 h 6857999"/>
              <a:gd name="connsiteX1996" fmla="*/ 5331188 w 7119498"/>
              <a:gd name="connsiteY1996" fmla="*/ 1450893 h 6857999"/>
              <a:gd name="connsiteX1997" fmla="*/ 5272140 w 7119498"/>
              <a:gd name="connsiteY1997" fmla="*/ 1425587 h 6857999"/>
              <a:gd name="connsiteX1998" fmla="*/ 5499897 w 7119498"/>
              <a:gd name="connsiteY1998" fmla="*/ 1256878 h 6857999"/>
              <a:gd name="connsiteX1999" fmla="*/ 5592686 w 7119498"/>
              <a:gd name="connsiteY1999" fmla="*/ 1256878 h 6857999"/>
              <a:gd name="connsiteX2000" fmla="*/ 1729262 w 7119498"/>
              <a:gd name="connsiteY2000" fmla="*/ 1256878 h 6857999"/>
              <a:gd name="connsiteX2001" fmla="*/ 1687085 w 7119498"/>
              <a:gd name="connsiteY2001" fmla="*/ 1341233 h 6857999"/>
              <a:gd name="connsiteX2002" fmla="*/ 1661779 w 7119498"/>
              <a:gd name="connsiteY2002" fmla="*/ 1341233 h 6857999"/>
              <a:gd name="connsiteX2003" fmla="*/ 1653343 w 7119498"/>
              <a:gd name="connsiteY2003" fmla="*/ 1315926 h 6857999"/>
              <a:gd name="connsiteX2004" fmla="*/ 1695520 w 7119498"/>
              <a:gd name="connsiteY2004" fmla="*/ 1248443 h 6857999"/>
              <a:gd name="connsiteX2005" fmla="*/ 1729262 w 7119498"/>
              <a:gd name="connsiteY2005" fmla="*/ 1256878 h 6857999"/>
              <a:gd name="connsiteX2006" fmla="*/ 6132554 w 7119498"/>
              <a:gd name="connsiteY2006" fmla="*/ 1349668 h 6857999"/>
              <a:gd name="connsiteX2007" fmla="*/ 5904797 w 7119498"/>
              <a:gd name="connsiteY2007" fmla="*/ 1408716 h 6857999"/>
              <a:gd name="connsiteX2008" fmla="*/ 5820443 w 7119498"/>
              <a:gd name="connsiteY2008" fmla="*/ 1383410 h 6857999"/>
              <a:gd name="connsiteX2009" fmla="*/ 5904797 w 7119498"/>
              <a:gd name="connsiteY2009" fmla="*/ 1341233 h 6857999"/>
              <a:gd name="connsiteX2010" fmla="*/ 5955410 w 7119498"/>
              <a:gd name="connsiteY2010" fmla="*/ 1358103 h 6857999"/>
              <a:gd name="connsiteX2011" fmla="*/ 6014458 w 7119498"/>
              <a:gd name="connsiteY2011" fmla="*/ 1299055 h 6857999"/>
              <a:gd name="connsiteX2012" fmla="*/ 5989151 w 7119498"/>
              <a:gd name="connsiteY2012" fmla="*/ 1265314 h 6857999"/>
              <a:gd name="connsiteX2013" fmla="*/ 5963845 w 7119498"/>
              <a:gd name="connsiteY2013" fmla="*/ 1324362 h 6857999"/>
              <a:gd name="connsiteX2014" fmla="*/ 5930103 w 7119498"/>
              <a:gd name="connsiteY2014" fmla="*/ 1324362 h 6857999"/>
              <a:gd name="connsiteX2015" fmla="*/ 5921668 w 7119498"/>
              <a:gd name="connsiteY2015" fmla="*/ 1299055 h 6857999"/>
              <a:gd name="connsiteX2016" fmla="*/ 5972281 w 7119498"/>
              <a:gd name="connsiteY2016" fmla="*/ 1223137 h 6857999"/>
              <a:gd name="connsiteX2017" fmla="*/ 6132554 w 7119498"/>
              <a:gd name="connsiteY2017" fmla="*/ 1349668 h 6857999"/>
              <a:gd name="connsiteX2018" fmla="*/ 5373365 w 7119498"/>
              <a:gd name="connsiteY2018" fmla="*/ 1290620 h 6857999"/>
              <a:gd name="connsiteX2019" fmla="*/ 5339624 w 7119498"/>
              <a:gd name="connsiteY2019" fmla="*/ 1223137 h 6857999"/>
              <a:gd name="connsiteX2020" fmla="*/ 5407107 w 7119498"/>
              <a:gd name="connsiteY2020" fmla="*/ 1240007 h 6857999"/>
              <a:gd name="connsiteX2021" fmla="*/ 5373365 w 7119498"/>
              <a:gd name="connsiteY2021" fmla="*/ 1290620 h 6857999"/>
              <a:gd name="connsiteX2022" fmla="*/ 1383410 w 7119498"/>
              <a:gd name="connsiteY2022" fmla="*/ 1256878 h 6857999"/>
              <a:gd name="connsiteX2023" fmla="*/ 1374974 w 7119498"/>
              <a:gd name="connsiteY2023" fmla="*/ 1307491 h 6857999"/>
              <a:gd name="connsiteX2024" fmla="*/ 1290620 w 7119498"/>
              <a:gd name="connsiteY2024" fmla="*/ 1265314 h 6857999"/>
              <a:gd name="connsiteX2025" fmla="*/ 1248443 w 7119498"/>
              <a:gd name="connsiteY2025" fmla="*/ 1290620 h 6857999"/>
              <a:gd name="connsiteX2026" fmla="*/ 1256878 w 7119498"/>
              <a:gd name="connsiteY2026" fmla="*/ 1324362 h 6857999"/>
              <a:gd name="connsiteX2027" fmla="*/ 1290620 w 7119498"/>
              <a:gd name="connsiteY2027" fmla="*/ 1299055 h 6857999"/>
              <a:gd name="connsiteX2028" fmla="*/ 1324362 w 7119498"/>
              <a:gd name="connsiteY2028" fmla="*/ 1332797 h 6857999"/>
              <a:gd name="connsiteX2029" fmla="*/ 1273749 w 7119498"/>
              <a:gd name="connsiteY2029" fmla="*/ 1391845 h 6857999"/>
              <a:gd name="connsiteX2030" fmla="*/ 1172524 w 7119498"/>
              <a:gd name="connsiteY2030" fmla="*/ 1214701 h 6857999"/>
              <a:gd name="connsiteX2031" fmla="*/ 1282185 w 7119498"/>
              <a:gd name="connsiteY2031" fmla="*/ 1197830 h 6857999"/>
              <a:gd name="connsiteX2032" fmla="*/ 1383410 w 7119498"/>
              <a:gd name="connsiteY2032" fmla="*/ 1256878 h 6857999"/>
              <a:gd name="connsiteX2033" fmla="*/ 5904797 w 7119498"/>
              <a:gd name="connsiteY2033" fmla="*/ 1214701 h 6857999"/>
              <a:gd name="connsiteX2034" fmla="*/ 5837314 w 7119498"/>
              <a:gd name="connsiteY2034" fmla="*/ 1341233 h 6857999"/>
              <a:gd name="connsiteX2035" fmla="*/ 5803572 w 7119498"/>
              <a:gd name="connsiteY2035" fmla="*/ 1341233 h 6857999"/>
              <a:gd name="connsiteX2036" fmla="*/ 5828878 w 7119498"/>
              <a:gd name="connsiteY2036" fmla="*/ 1265314 h 6857999"/>
              <a:gd name="connsiteX2037" fmla="*/ 5795137 w 7119498"/>
              <a:gd name="connsiteY2037" fmla="*/ 1206266 h 6857999"/>
              <a:gd name="connsiteX2038" fmla="*/ 5769830 w 7119498"/>
              <a:gd name="connsiteY2038" fmla="*/ 1223137 h 6857999"/>
              <a:gd name="connsiteX2039" fmla="*/ 5803572 w 7119498"/>
              <a:gd name="connsiteY2039" fmla="*/ 1265314 h 6857999"/>
              <a:gd name="connsiteX2040" fmla="*/ 5761395 w 7119498"/>
              <a:gd name="connsiteY2040" fmla="*/ 1299055 h 6857999"/>
              <a:gd name="connsiteX2041" fmla="*/ 5702347 w 7119498"/>
              <a:gd name="connsiteY2041" fmla="*/ 1240007 h 6857999"/>
              <a:gd name="connsiteX2042" fmla="*/ 5845749 w 7119498"/>
              <a:gd name="connsiteY2042" fmla="*/ 1147218 h 6857999"/>
              <a:gd name="connsiteX2043" fmla="*/ 5904797 w 7119498"/>
              <a:gd name="connsiteY2043" fmla="*/ 1214701 h 6857999"/>
              <a:gd name="connsiteX2044" fmla="*/ 1720827 w 7119498"/>
              <a:gd name="connsiteY2044" fmla="*/ 1079734 h 6857999"/>
              <a:gd name="connsiteX2045" fmla="*/ 1670214 w 7119498"/>
              <a:gd name="connsiteY2045" fmla="*/ 1155653 h 6857999"/>
              <a:gd name="connsiteX2046" fmla="*/ 1602731 w 7119498"/>
              <a:gd name="connsiteY2046" fmla="*/ 1299055 h 6857999"/>
              <a:gd name="connsiteX2047" fmla="*/ 1552118 w 7119498"/>
              <a:gd name="connsiteY2047" fmla="*/ 1265314 h 6857999"/>
              <a:gd name="connsiteX2048" fmla="*/ 1484635 w 7119498"/>
              <a:gd name="connsiteY2048" fmla="*/ 1265314 h 6857999"/>
              <a:gd name="connsiteX2049" fmla="*/ 1493070 w 7119498"/>
              <a:gd name="connsiteY2049" fmla="*/ 1248443 h 6857999"/>
              <a:gd name="connsiteX2050" fmla="*/ 1543683 w 7119498"/>
              <a:gd name="connsiteY2050" fmla="*/ 1265314 h 6857999"/>
              <a:gd name="connsiteX2051" fmla="*/ 1602731 w 7119498"/>
              <a:gd name="connsiteY2051" fmla="*/ 1197830 h 6857999"/>
              <a:gd name="connsiteX2052" fmla="*/ 1568989 w 7119498"/>
              <a:gd name="connsiteY2052" fmla="*/ 1155653 h 6857999"/>
              <a:gd name="connsiteX2053" fmla="*/ 1526812 w 7119498"/>
              <a:gd name="connsiteY2053" fmla="*/ 1164089 h 6857999"/>
              <a:gd name="connsiteX2054" fmla="*/ 1560554 w 7119498"/>
              <a:gd name="connsiteY2054" fmla="*/ 1189395 h 6857999"/>
              <a:gd name="connsiteX2055" fmla="*/ 1560554 w 7119498"/>
              <a:gd name="connsiteY2055" fmla="*/ 1214701 h 6857999"/>
              <a:gd name="connsiteX2056" fmla="*/ 1509941 w 7119498"/>
              <a:gd name="connsiteY2056" fmla="*/ 1214701 h 6857999"/>
              <a:gd name="connsiteX2057" fmla="*/ 1493070 w 7119498"/>
              <a:gd name="connsiteY2057" fmla="*/ 1138782 h 6857999"/>
              <a:gd name="connsiteX2058" fmla="*/ 1518376 w 7119498"/>
              <a:gd name="connsiteY2058" fmla="*/ 1088170 h 6857999"/>
              <a:gd name="connsiteX2059" fmla="*/ 1653343 w 7119498"/>
              <a:gd name="connsiteY2059" fmla="*/ 1062864 h 6857999"/>
              <a:gd name="connsiteX2060" fmla="*/ 1720827 w 7119498"/>
              <a:gd name="connsiteY2060" fmla="*/ 1079734 h 6857999"/>
              <a:gd name="connsiteX2061" fmla="*/ 2151033 w 7119498"/>
              <a:gd name="connsiteY2061" fmla="*/ 1113476 h 6857999"/>
              <a:gd name="connsiteX2062" fmla="*/ 2226952 w 7119498"/>
              <a:gd name="connsiteY2062" fmla="*/ 1096605 h 6857999"/>
              <a:gd name="connsiteX2063" fmla="*/ 2269129 w 7119498"/>
              <a:gd name="connsiteY2063" fmla="*/ 1105041 h 6857999"/>
              <a:gd name="connsiteX2064" fmla="*/ 2210081 w 7119498"/>
              <a:gd name="connsiteY2064" fmla="*/ 1138782 h 6857999"/>
              <a:gd name="connsiteX2065" fmla="*/ 2167904 w 7119498"/>
              <a:gd name="connsiteY2065" fmla="*/ 1147218 h 6857999"/>
              <a:gd name="connsiteX2066" fmla="*/ 2108856 w 7119498"/>
              <a:gd name="connsiteY2066" fmla="*/ 1248443 h 6857999"/>
              <a:gd name="connsiteX2067" fmla="*/ 2041373 w 7119498"/>
              <a:gd name="connsiteY2067" fmla="*/ 1248443 h 6857999"/>
              <a:gd name="connsiteX2068" fmla="*/ 2032937 w 7119498"/>
              <a:gd name="connsiteY2068" fmla="*/ 1223137 h 6857999"/>
              <a:gd name="connsiteX2069" fmla="*/ 2091985 w 7119498"/>
              <a:gd name="connsiteY2069" fmla="*/ 1189395 h 6857999"/>
              <a:gd name="connsiteX2070" fmla="*/ 2108856 w 7119498"/>
              <a:gd name="connsiteY2070" fmla="*/ 1164089 h 6857999"/>
              <a:gd name="connsiteX2071" fmla="*/ 2041373 w 7119498"/>
              <a:gd name="connsiteY2071" fmla="*/ 1113476 h 6857999"/>
              <a:gd name="connsiteX2072" fmla="*/ 1931712 w 7119498"/>
              <a:gd name="connsiteY2072" fmla="*/ 1256878 h 6857999"/>
              <a:gd name="connsiteX2073" fmla="*/ 1906406 w 7119498"/>
              <a:gd name="connsiteY2073" fmla="*/ 1299055 h 6857999"/>
              <a:gd name="connsiteX2074" fmla="*/ 1923277 w 7119498"/>
              <a:gd name="connsiteY2074" fmla="*/ 1358103 h 6857999"/>
              <a:gd name="connsiteX2075" fmla="*/ 1881100 w 7119498"/>
              <a:gd name="connsiteY2075" fmla="*/ 1425587 h 6857999"/>
              <a:gd name="connsiteX2076" fmla="*/ 1847358 w 7119498"/>
              <a:gd name="connsiteY2076" fmla="*/ 1425587 h 6857999"/>
              <a:gd name="connsiteX2077" fmla="*/ 1838923 w 7119498"/>
              <a:gd name="connsiteY2077" fmla="*/ 1391845 h 6857999"/>
              <a:gd name="connsiteX2078" fmla="*/ 1864229 w 7119498"/>
              <a:gd name="connsiteY2078" fmla="*/ 1349668 h 6857999"/>
              <a:gd name="connsiteX2079" fmla="*/ 1830487 w 7119498"/>
              <a:gd name="connsiteY2079" fmla="*/ 1324362 h 6857999"/>
              <a:gd name="connsiteX2080" fmla="*/ 1746133 w 7119498"/>
              <a:gd name="connsiteY2080" fmla="*/ 1341233 h 6857999"/>
              <a:gd name="connsiteX2081" fmla="*/ 1737697 w 7119498"/>
              <a:gd name="connsiteY2081" fmla="*/ 1324362 h 6857999"/>
              <a:gd name="connsiteX2082" fmla="*/ 1914841 w 7119498"/>
              <a:gd name="connsiteY2082" fmla="*/ 1206266 h 6857999"/>
              <a:gd name="connsiteX2083" fmla="*/ 1872664 w 7119498"/>
              <a:gd name="connsiteY2083" fmla="*/ 1138782 h 6857999"/>
              <a:gd name="connsiteX2084" fmla="*/ 1847358 w 7119498"/>
              <a:gd name="connsiteY2084" fmla="*/ 1138782 h 6857999"/>
              <a:gd name="connsiteX2085" fmla="*/ 1838923 w 7119498"/>
              <a:gd name="connsiteY2085" fmla="*/ 1180959 h 6857999"/>
              <a:gd name="connsiteX2086" fmla="*/ 1805181 w 7119498"/>
              <a:gd name="connsiteY2086" fmla="*/ 1214701 h 6857999"/>
              <a:gd name="connsiteX2087" fmla="*/ 1771439 w 7119498"/>
              <a:gd name="connsiteY2087" fmla="*/ 1172524 h 6857999"/>
              <a:gd name="connsiteX2088" fmla="*/ 1855793 w 7119498"/>
              <a:gd name="connsiteY2088" fmla="*/ 1096605 h 6857999"/>
              <a:gd name="connsiteX2089" fmla="*/ 1923277 w 7119498"/>
              <a:gd name="connsiteY2089" fmla="*/ 1121912 h 6857999"/>
              <a:gd name="connsiteX2090" fmla="*/ 2049808 w 7119498"/>
              <a:gd name="connsiteY2090" fmla="*/ 1054428 h 6857999"/>
              <a:gd name="connsiteX2091" fmla="*/ 2151033 w 7119498"/>
              <a:gd name="connsiteY2091" fmla="*/ 1113476 h 6857999"/>
              <a:gd name="connsiteX2092" fmla="*/ 5567380 w 7119498"/>
              <a:gd name="connsiteY2092" fmla="*/ 1105041 h 6857999"/>
              <a:gd name="connsiteX2093" fmla="*/ 5525203 w 7119498"/>
              <a:gd name="connsiteY2093" fmla="*/ 1147218 h 6857999"/>
              <a:gd name="connsiteX2094" fmla="*/ 5483026 w 7119498"/>
              <a:gd name="connsiteY2094" fmla="*/ 1138782 h 6857999"/>
              <a:gd name="connsiteX2095" fmla="*/ 5550509 w 7119498"/>
              <a:gd name="connsiteY2095" fmla="*/ 1172524 h 6857999"/>
              <a:gd name="connsiteX2096" fmla="*/ 5584251 w 7119498"/>
              <a:gd name="connsiteY2096" fmla="*/ 1172524 h 6857999"/>
              <a:gd name="connsiteX2097" fmla="*/ 5592686 w 7119498"/>
              <a:gd name="connsiteY2097" fmla="*/ 1214701 h 6857999"/>
              <a:gd name="connsiteX2098" fmla="*/ 5542074 w 7119498"/>
              <a:gd name="connsiteY2098" fmla="*/ 1214701 h 6857999"/>
              <a:gd name="connsiteX2099" fmla="*/ 5457720 w 7119498"/>
              <a:gd name="connsiteY2099" fmla="*/ 1240007 h 6857999"/>
              <a:gd name="connsiteX2100" fmla="*/ 5415543 w 7119498"/>
              <a:gd name="connsiteY2100" fmla="*/ 1214701 h 6857999"/>
              <a:gd name="connsiteX2101" fmla="*/ 5348059 w 7119498"/>
              <a:gd name="connsiteY2101" fmla="*/ 1062864 h 6857999"/>
              <a:gd name="connsiteX2102" fmla="*/ 5407107 w 7119498"/>
              <a:gd name="connsiteY2102" fmla="*/ 1020686 h 6857999"/>
              <a:gd name="connsiteX2103" fmla="*/ 5567380 w 7119498"/>
              <a:gd name="connsiteY2103" fmla="*/ 1105041 h 6857999"/>
              <a:gd name="connsiteX2104" fmla="*/ 5128738 w 7119498"/>
              <a:gd name="connsiteY2104" fmla="*/ 1054428 h 6857999"/>
              <a:gd name="connsiteX2105" fmla="*/ 5187786 w 7119498"/>
              <a:gd name="connsiteY2105" fmla="*/ 1037557 h 6857999"/>
              <a:gd name="connsiteX2106" fmla="*/ 5255270 w 7119498"/>
              <a:gd name="connsiteY2106" fmla="*/ 1071299 h 6857999"/>
              <a:gd name="connsiteX2107" fmla="*/ 5255270 w 7119498"/>
              <a:gd name="connsiteY2107" fmla="*/ 1121912 h 6857999"/>
              <a:gd name="connsiteX2108" fmla="*/ 5229963 w 7119498"/>
              <a:gd name="connsiteY2108" fmla="*/ 1130347 h 6857999"/>
              <a:gd name="connsiteX2109" fmla="*/ 5179351 w 7119498"/>
              <a:gd name="connsiteY2109" fmla="*/ 1088170 h 6857999"/>
              <a:gd name="connsiteX2110" fmla="*/ 5145609 w 7119498"/>
              <a:gd name="connsiteY2110" fmla="*/ 1138782 h 6857999"/>
              <a:gd name="connsiteX2111" fmla="*/ 5314317 w 7119498"/>
              <a:gd name="connsiteY2111" fmla="*/ 1256878 h 6857999"/>
              <a:gd name="connsiteX2112" fmla="*/ 5314317 w 7119498"/>
              <a:gd name="connsiteY2112" fmla="*/ 1282185 h 6857999"/>
              <a:gd name="connsiteX2113" fmla="*/ 5213092 w 7119498"/>
              <a:gd name="connsiteY2113" fmla="*/ 1273749 h 6857999"/>
              <a:gd name="connsiteX2114" fmla="*/ 5170915 w 7119498"/>
              <a:gd name="connsiteY2114" fmla="*/ 1299055 h 6857999"/>
              <a:gd name="connsiteX2115" fmla="*/ 5170915 w 7119498"/>
              <a:gd name="connsiteY2115" fmla="*/ 1324362 h 6857999"/>
              <a:gd name="connsiteX2116" fmla="*/ 5238399 w 7119498"/>
              <a:gd name="connsiteY2116" fmla="*/ 1349668 h 6857999"/>
              <a:gd name="connsiteX2117" fmla="*/ 5187786 w 7119498"/>
              <a:gd name="connsiteY2117" fmla="*/ 1383410 h 6857999"/>
              <a:gd name="connsiteX2118" fmla="*/ 5137174 w 7119498"/>
              <a:gd name="connsiteY2118" fmla="*/ 1240007 h 6857999"/>
              <a:gd name="connsiteX2119" fmla="*/ 5086561 w 7119498"/>
              <a:gd name="connsiteY2119" fmla="*/ 1096605 h 6857999"/>
              <a:gd name="connsiteX2120" fmla="*/ 5035948 w 7119498"/>
              <a:gd name="connsiteY2120" fmla="*/ 1062864 h 6857999"/>
              <a:gd name="connsiteX2121" fmla="*/ 4951594 w 7119498"/>
              <a:gd name="connsiteY2121" fmla="*/ 1105041 h 6857999"/>
              <a:gd name="connsiteX2122" fmla="*/ 4951594 w 7119498"/>
              <a:gd name="connsiteY2122" fmla="*/ 1130347 h 6857999"/>
              <a:gd name="connsiteX2123" fmla="*/ 5027513 w 7119498"/>
              <a:gd name="connsiteY2123" fmla="*/ 1138782 h 6857999"/>
              <a:gd name="connsiteX2124" fmla="*/ 5035948 w 7119498"/>
              <a:gd name="connsiteY2124" fmla="*/ 1164089 h 6857999"/>
              <a:gd name="connsiteX2125" fmla="*/ 4993771 w 7119498"/>
              <a:gd name="connsiteY2125" fmla="*/ 1206266 h 6857999"/>
              <a:gd name="connsiteX2126" fmla="*/ 4900982 w 7119498"/>
              <a:gd name="connsiteY2126" fmla="*/ 1113476 h 6857999"/>
              <a:gd name="connsiteX2127" fmla="*/ 4740709 w 7119498"/>
              <a:gd name="connsiteY2127" fmla="*/ 1037557 h 6857999"/>
              <a:gd name="connsiteX2128" fmla="*/ 4884111 w 7119498"/>
              <a:gd name="connsiteY2128" fmla="*/ 1037557 h 6857999"/>
              <a:gd name="connsiteX2129" fmla="*/ 4917853 w 7119498"/>
              <a:gd name="connsiteY2129" fmla="*/ 1054428 h 6857999"/>
              <a:gd name="connsiteX2130" fmla="*/ 5027513 w 7119498"/>
              <a:gd name="connsiteY2130" fmla="*/ 1020686 h 6857999"/>
              <a:gd name="connsiteX2131" fmla="*/ 5128738 w 7119498"/>
              <a:gd name="connsiteY2131" fmla="*/ 1054428 h 6857999"/>
              <a:gd name="connsiteX2132" fmla="*/ 1509941 w 7119498"/>
              <a:gd name="connsiteY2132" fmla="*/ 1003816 h 6857999"/>
              <a:gd name="connsiteX2133" fmla="*/ 1518376 w 7119498"/>
              <a:gd name="connsiteY2133" fmla="*/ 1037557 h 6857999"/>
              <a:gd name="connsiteX2134" fmla="*/ 1459328 w 7119498"/>
              <a:gd name="connsiteY2134" fmla="*/ 1079734 h 6857999"/>
              <a:gd name="connsiteX2135" fmla="*/ 1442458 w 7119498"/>
              <a:gd name="connsiteY2135" fmla="*/ 1054428 h 6857999"/>
              <a:gd name="connsiteX2136" fmla="*/ 1484635 w 7119498"/>
              <a:gd name="connsiteY2136" fmla="*/ 1003816 h 6857999"/>
              <a:gd name="connsiteX2137" fmla="*/ 1509941 w 7119498"/>
              <a:gd name="connsiteY2137" fmla="*/ 1003816 h 6857999"/>
              <a:gd name="connsiteX2138" fmla="*/ 1467764 w 7119498"/>
              <a:gd name="connsiteY2138" fmla="*/ 1189395 h 6857999"/>
              <a:gd name="connsiteX2139" fmla="*/ 1425587 w 7119498"/>
              <a:gd name="connsiteY2139" fmla="*/ 1282185 h 6857999"/>
              <a:gd name="connsiteX2140" fmla="*/ 1391845 w 7119498"/>
              <a:gd name="connsiteY2140" fmla="*/ 1206266 h 6857999"/>
              <a:gd name="connsiteX2141" fmla="*/ 1408716 w 7119498"/>
              <a:gd name="connsiteY2141" fmla="*/ 1164089 h 6857999"/>
              <a:gd name="connsiteX2142" fmla="*/ 1341233 w 7119498"/>
              <a:gd name="connsiteY2142" fmla="*/ 1096605 h 6857999"/>
              <a:gd name="connsiteX2143" fmla="*/ 1307491 w 7119498"/>
              <a:gd name="connsiteY2143" fmla="*/ 1130347 h 6857999"/>
              <a:gd name="connsiteX2144" fmla="*/ 1366539 w 7119498"/>
              <a:gd name="connsiteY2144" fmla="*/ 1147218 h 6857999"/>
              <a:gd name="connsiteX2145" fmla="*/ 1366539 w 7119498"/>
              <a:gd name="connsiteY2145" fmla="*/ 1164089 h 6857999"/>
              <a:gd name="connsiteX2146" fmla="*/ 1256878 w 7119498"/>
              <a:gd name="connsiteY2146" fmla="*/ 1164089 h 6857999"/>
              <a:gd name="connsiteX2147" fmla="*/ 1256878 w 7119498"/>
              <a:gd name="connsiteY2147" fmla="*/ 1121912 h 6857999"/>
              <a:gd name="connsiteX2148" fmla="*/ 1299055 w 7119498"/>
              <a:gd name="connsiteY2148" fmla="*/ 1029122 h 6857999"/>
              <a:gd name="connsiteX2149" fmla="*/ 1332797 w 7119498"/>
              <a:gd name="connsiteY2149" fmla="*/ 978509 h 6857999"/>
              <a:gd name="connsiteX2150" fmla="*/ 1467764 w 7119498"/>
              <a:gd name="connsiteY2150" fmla="*/ 1189395 h 6857999"/>
              <a:gd name="connsiteX2151" fmla="*/ 5609557 w 7119498"/>
              <a:gd name="connsiteY2151" fmla="*/ 1012251 h 6857999"/>
              <a:gd name="connsiteX2152" fmla="*/ 5601122 w 7119498"/>
              <a:gd name="connsiteY2152" fmla="*/ 1054428 h 6857999"/>
              <a:gd name="connsiteX2153" fmla="*/ 5575816 w 7119498"/>
              <a:gd name="connsiteY2153" fmla="*/ 1062864 h 6857999"/>
              <a:gd name="connsiteX2154" fmla="*/ 5516768 w 7119498"/>
              <a:gd name="connsiteY2154" fmla="*/ 1029122 h 6857999"/>
              <a:gd name="connsiteX2155" fmla="*/ 5567380 w 7119498"/>
              <a:gd name="connsiteY2155" fmla="*/ 961638 h 6857999"/>
              <a:gd name="connsiteX2156" fmla="*/ 5609557 w 7119498"/>
              <a:gd name="connsiteY2156" fmla="*/ 1012251 h 6857999"/>
              <a:gd name="connsiteX2157" fmla="*/ 6107247 w 7119498"/>
              <a:gd name="connsiteY2157" fmla="*/ 3441653 h 6857999"/>
              <a:gd name="connsiteX2158" fmla="*/ 3753764 w 7119498"/>
              <a:gd name="connsiteY2158" fmla="*/ 5921668 h 6857999"/>
              <a:gd name="connsiteX2159" fmla="*/ 3391041 w 7119498"/>
              <a:gd name="connsiteY2159" fmla="*/ 5921668 h 6857999"/>
              <a:gd name="connsiteX2160" fmla="*/ 1442458 w 7119498"/>
              <a:gd name="connsiteY2160" fmla="*/ 4791321 h 6857999"/>
              <a:gd name="connsiteX2161" fmla="*/ 1248443 w 7119498"/>
              <a:gd name="connsiteY2161" fmla="*/ 4437033 h 6857999"/>
              <a:gd name="connsiteX2162" fmla="*/ 1105041 w 7119498"/>
              <a:gd name="connsiteY2162" fmla="*/ 4023698 h 6857999"/>
              <a:gd name="connsiteX2163" fmla="*/ 1037557 w 7119498"/>
              <a:gd name="connsiteY2163" fmla="*/ 3585055 h 6857999"/>
              <a:gd name="connsiteX2164" fmla="*/ 1037557 w 7119498"/>
              <a:gd name="connsiteY2164" fmla="*/ 3298251 h 6857999"/>
              <a:gd name="connsiteX2165" fmla="*/ 3576620 w 7119498"/>
              <a:gd name="connsiteY2165" fmla="*/ 953203 h 6857999"/>
              <a:gd name="connsiteX2166" fmla="*/ 6107247 w 7119498"/>
              <a:gd name="connsiteY2166" fmla="*/ 3441653 h 6857999"/>
              <a:gd name="connsiteX2167" fmla="*/ 5803572 w 7119498"/>
              <a:gd name="connsiteY2167" fmla="*/ 1088170 h 6857999"/>
              <a:gd name="connsiteX2168" fmla="*/ 5719218 w 7119498"/>
              <a:gd name="connsiteY2168" fmla="*/ 1147218 h 6857999"/>
              <a:gd name="connsiteX2169" fmla="*/ 5685476 w 7119498"/>
              <a:gd name="connsiteY2169" fmla="*/ 1113476 h 6857999"/>
              <a:gd name="connsiteX2170" fmla="*/ 5685476 w 7119498"/>
              <a:gd name="connsiteY2170" fmla="*/ 1071299 h 6857999"/>
              <a:gd name="connsiteX2171" fmla="*/ 5736089 w 7119498"/>
              <a:gd name="connsiteY2171" fmla="*/ 1071299 h 6857999"/>
              <a:gd name="connsiteX2172" fmla="*/ 5693912 w 7119498"/>
              <a:gd name="connsiteY2172" fmla="*/ 1037557 h 6857999"/>
              <a:gd name="connsiteX2173" fmla="*/ 5651734 w 7119498"/>
              <a:gd name="connsiteY2173" fmla="*/ 1096605 h 6857999"/>
              <a:gd name="connsiteX2174" fmla="*/ 5685476 w 7119498"/>
              <a:gd name="connsiteY2174" fmla="*/ 1172524 h 6857999"/>
              <a:gd name="connsiteX2175" fmla="*/ 5660170 w 7119498"/>
              <a:gd name="connsiteY2175" fmla="*/ 1231572 h 6857999"/>
              <a:gd name="connsiteX2176" fmla="*/ 5609557 w 7119498"/>
              <a:gd name="connsiteY2176" fmla="*/ 1130347 h 6857999"/>
              <a:gd name="connsiteX2177" fmla="*/ 5677041 w 7119498"/>
              <a:gd name="connsiteY2177" fmla="*/ 919461 h 6857999"/>
              <a:gd name="connsiteX2178" fmla="*/ 5803572 w 7119498"/>
              <a:gd name="connsiteY2178" fmla="*/ 1088170 h 6857999"/>
              <a:gd name="connsiteX2179" fmla="*/ 1847358 w 7119498"/>
              <a:gd name="connsiteY2179" fmla="*/ 911026 h 6857999"/>
              <a:gd name="connsiteX2180" fmla="*/ 1788310 w 7119498"/>
              <a:gd name="connsiteY2180" fmla="*/ 927897 h 6857999"/>
              <a:gd name="connsiteX2181" fmla="*/ 1746133 w 7119498"/>
              <a:gd name="connsiteY2181" fmla="*/ 919461 h 6857999"/>
              <a:gd name="connsiteX2182" fmla="*/ 1763004 w 7119498"/>
              <a:gd name="connsiteY2182" fmla="*/ 902590 h 6857999"/>
              <a:gd name="connsiteX2183" fmla="*/ 1847358 w 7119498"/>
              <a:gd name="connsiteY2183" fmla="*/ 911026 h 6857999"/>
              <a:gd name="connsiteX2184" fmla="*/ 6174731 w 7119498"/>
              <a:gd name="connsiteY2184" fmla="*/ 3441653 h 6857999"/>
              <a:gd name="connsiteX2185" fmla="*/ 5162480 w 7119498"/>
              <a:gd name="connsiteY2185" fmla="*/ 5466155 h 6857999"/>
              <a:gd name="connsiteX2186" fmla="*/ 5229963 w 7119498"/>
              <a:gd name="connsiteY2186" fmla="*/ 5474591 h 6857999"/>
              <a:gd name="connsiteX2187" fmla="*/ 5238399 w 7119498"/>
              <a:gd name="connsiteY2187" fmla="*/ 5499897 h 6857999"/>
              <a:gd name="connsiteX2188" fmla="*/ 5179351 w 7119498"/>
              <a:gd name="connsiteY2188" fmla="*/ 5525203 h 6857999"/>
              <a:gd name="connsiteX2189" fmla="*/ 5170915 w 7119498"/>
              <a:gd name="connsiteY2189" fmla="*/ 5542074 h 6857999"/>
              <a:gd name="connsiteX2190" fmla="*/ 5314317 w 7119498"/>
              <a:gd name="connsiteY2190" fmla="*/ 5584251 h 6857999"/>
              <a:gd name="connsiteX2191" fmla="*/ 5314317 w 7119498"/>
              <a:gd name="connsiteY2191" fmla="*/ 5609557 h 6857999"/>
              <a:gd name="connsiteX2192" fmla="*/ 5229963 w 7119498"/>
              <a:gd name="connsiteY2192" fmla="*/ 5617993 h 6857999"/>
              <a:gd name="connsiteX2193" fmla="*/ 5145609 w 7119498"/>
              <a:gd name="connsiteY2193" fmla="*/ 5719218 h 6857999"/>
              <a:gd name="connsiteX2194" fmla="*/ 5179351 w 7119498"/>
              <a:gd name="connsiteY2194" fmla="*/ 5778266 h 6857999"/>
              <a:gd name="connsiteX2195" fmla="*/ 5221528 w 7119498"/>
              <a:gd name="connsiteY2195" fmla="*/ 5727653 h 6857999"/>
              <a:gd name="connsiteX2196" fmla="*/ 5255270 w 7119498"/>
              <a:gd name="connsiteY2196" fmla="*/ 5761395 h 6857999"/>
              <a:gd name="connsiteX2197" fmla="*/ 5187786 w 7119498"/>
              <a:gd name="connsiteY2197" fmla="*/ 5820443 h 6857999"/>
              <a:gd name="connsiteX2198" fmla="*/ 5137174 w 7119498"/>
              <a:gd name="connsiteY2198" fmla="*/ 5803572 h 6857999"/>
              <a:gd name="connsiteX2199" fmla="*/ 5027513 w 7119498"/>
              <a:gd name="connsiteY2199" fmla="*/ 5837314 h 6857999"/>
              <a:gd name="connsiteX2200" fmla="*/ 4917853 w 7119498"/>
              <a:gd name="connsiteY2200" fmla="*/ 5803572 h 6857999"/>
              <a:gd name="connsiteX2201" fmla="*/ 4884111 w 7119498"/>
              <a:gd name="connsiteY2201" fmla="*/ 5820443 h 6857999"/>
              <a:gd name="connsiteX2202" fmla="*/ 4740709 w 7119498"/>
              <a:gd name="connsiteY2202" fmla="*/ 5820443 h 6857999"/>
              <a:gd name="connsiteX2203" fmla="*/ 4892546 w 7119498"/>
              <a:gd name="connsiteY2203" fmla="*/ 5761395 h 6857999"/>
              <a:gd name="connsiteX2204" fmla="*/ 4917853 w 7119498"/>
              <a:gd name="connsiteY2204" fmla="*/ 5702347 h 6857999"/>
              <a:gd name="connsiteX2205" fmla="*/ 4993771 w 7119498"/>
              <a:gd name="connsiteY2205" fmla="*/ 5651735 h 6857999"/>
              <a:gd name="connsiteX2206" fmla="*/ 5035948 w 7119498"/>
              <a:gd name="connsiteY2206" fmla="*/ 5693912 h 6857999"/>
              <a:gd name="connsiteX2207" fmla="*/ 4960030 w 7119498"/>
              <a:gd name="connsiteY2207" fmla="*/ 5719218 h 6857999"/>
              <a:gd name="connsiteX2208" fmla="*/ 4951594 w 7119498"/>
              <a:gd name="connsiteY2208" fmla="*/ 5744524 h 6857999"/>
              <a:gd name="connsiteX2209" fmla="*/ 5027513 w 7119498"/>
              <a:gd name="connsiteY2209" fmla="*/ 5795137 h 6857999"/>
              <a:gd name="connsiteX2210" fmla="*/ 5078126 w 7119498"/>
              <a:gd name="connsiteY2210" fmla="*/ 5778266 h 6857999"/>
              <a:gd name="connsiteX2211" fmla="*/ 5111867 w 7119498"/>
              <a:gd name="connsiteY2211" fmla="*/ 5668605 h 6857999"/>
              <a:gd name="connsiteX2212" fmla="*/ 5145609 w 7119498"/>
              <a:gd name="connsiteY2212" fmla="*/ 5626428 h 6857999"/>
              <a:gd name="connsiteX2213" fmla="*/ 5128738 w 7119498"/>
              <a:gd name="connsiteY2213" fmla="*/ 5550509 h 6857999"/>
              <a:gd name="connsiteX2214" fmla="*/ 5137174 w 7119498"/>
              <a:gd name="connsiteY2214" fmla="*/ 5483026 h 6857999"/>
              <a:gd name="connsiteX2215" fmla="*/ 3930908 w 7119498"/>
              <a:gd name="connsiteY2215" fmla="*/ 5972281 h 6857999"/>
              <a:gd name="connsiteX2216" fmla="*/ 3998391 w 7119498"/>
              <a:gd name="connsiteY2216" fmla="*/ 6039764 h 6857999"/>
              <a:gd name="connsiteX2217" fmla="*/ 4158664 w 7119498"/>
              <a:gd name="connsiteY2217" fmla="*/ 6115683 h 6857999"/>
              <a:gd name="connsiteX2218" fmla="*/ 4243019 w 7119498"/>
              <a:gd name="connsiteY2218" fmla="*/ 6031329 h 6857999"/>
              <a:gd name="connsiteX2219" fmla="*/ 4217712 w 7119498"/>
              <a:gd name="connsiteY2219" fmla="*/ 6014458 h 6857999"/>
              <a:gd name="connsiteX2220" fmla="*/ 4175535 w 7119498"/>
              <a:gd name="connsiteY2220" fmla="*/ 6039764 h 6857999"/>
              <a:gd name="connsiteX2221" fmla="*/ 4150229 w 7119498"/>
              <a:gd name="connsiteY2221" fmla="*/ 5997587 h 6857999"/>
              <a:gd name="connsiteX2222" fmla="*/ 4183971 w 7119498"/>
              <a:gd name="connsiteY2222" fmla="*/ 5963845 h 6857999"/>
              <a:gd name="connsiteX2223" fmla="*/ 4386421 w 7119498"/>
              <a:gd name="connsiteY2223" fmla="*/ 5955410 h 6857999"/>
              <a:gd name="connsiteX2224" fmla="*/ 4285196 w 7119498"/>
              <a:gd name="connsiteY2224" fmla="*/ 6056635 h 6857999"/>
              <a:gd name="connsiteX2225" fmla="*/ 4268325 w 7119498"/>
              <a:gd name="connsiteY2225" fmla="*/ 6098812 h 6857999"/>
              <a:gd name="connsiteX2226" fmla="*/ 4133358 w 7119498"/>
              <a:gd name="connsiteY2226" fmla="*/ 6166295 h 6857999"/>
              <a:gd name="connsiteX2227" fmla="*/ 4065875 w 7119498"/>
              <a:gd name="connsiteY2227" fmla="*/ 6242214 h 6857999"/>
              <a:gd name="connsiteX2228" fmla="*/ 4040568 w 7119498"/>
              <a:gd name="connsiteY2228" fmla="*/ 6250650 h 6857999"/>
              <a:gd name="connsiteX2229" fmla="*/ 3998391 w 7119498"/>
              <a:gd name="connsiteY2229" fmla="*/ 6225343 h 6857999"/>
              <a:gd name="connsiteX2230" fmla="*/ 3998391 w 7119498"/>
              <a:gd name="connsiteY2230" fmla="*/ 6200037 h 6857999"/>
              <a:gd name="connsiteX2231" fmla="*/ 4057439 w 7119498"/>
              <a:gd name="connsiteY2231" fmla="*/ 6191602 h 6857999"/>
              <a:gd name="connsiteX2232" fmla="*/ 4082745 w 7119498"/>
              <a:gd name="connsiteY2232" fmla="*/ 6149425 h 6857999"/>
              <a:gd name="connsiteX2233" fmla="*/ 4006827 w 7119498"/>
              <a:gd name="connsiteY2233" fmla="*/ 6098812 h 6857999"/>
              <a:gd name="connsiteX2234" fmla="*/ 3897166 w 7119498"/>
              <a:gd name="connsiteY2234" fmla="*/ 6166295 h 6857999"/>
              <a:gd name="connsiteX2235" fmla="*/ 3863424 w 7119498"/>
              <a:gd name="connsiteY2235" fmla="*/ 6149425 h 6857999"/>
              <a:gd name="connsiteX2236" fmla="*/ 3939343 w 7119498"/>
              <a:gd name="connsiteY2236" fmla="*/ 6065070 h 6857999"/>
              <a:gd name="connsiteX2237" fmla="*/ 3939343 w 7119498"/>
              <a:gd name="connsiteY2237" fmla="*/ 6039764 h 6857999"/>
              <a:gd name="connsiteX2238" fmla="*/ 3922472 w 7119498"/>
              <a:gd name="connsiteY2238" fmla="*/ 6022893 h 6857999"/>
              <a:gd name="connsiteX2239" fmla="*/ 3871860 w 7119498"/>
              <a:gd name="connsiteY2239" fmla="*/ 6048200 h 6857999"/>
              <a:gd name="connsiteX2240" fmla="*/ 3854989 w 7119498"/>
              <a:gd name="connsiteY2240" fmla="*/ 6014458 h 6857999"/>
              <a:gd name="connsiteX2241" fmla="*/ 3880295 w 7119498"/>
              <a:gd name="connsiteY2241" fmla="*/ 5980716 h 6857999"/>
              <a:gd name="connsiteX2242" fmla="*/ 3863424 w 7119498"/>
              <a:gd name="connsiteY2242" fmla="*/ 5972281 h 6857999"/>
              <a:gd name="connsiteX2243" fmla="*/ 3568185 w 7119498"/>
              <a:gd name="connsiteY2243" fmla="*/ 5989152 h 6857999"/>
              <a:gd name="connsiteX2244" fmla="*/ 1045993 w 7119498"/>
              <a:gd name="connsiteY2244" fmla="*/ 4074310 h 6857999"/>
              <a:gd name="connsiteX2245" fmla="*/ 970074 w 7119498"/>
              <a:gd name="connsiteY2245" fmla="*/ 3551314 h 6857999"/>
              <a:gd name="connsiteX2246" fmla="*/ 970074 w 7119498"/>
              <a:gd name="connsiteY2246" fmla="*/ 3323557 h 6857999"/>
              <a:gd name="connsiteX2247" fmla="*/ 3568185 w 7119498"/>
              <a:gd name="connsiteY2247" fmla="*/ 885720 h 6857999"/>
              <a:gd name="connsiteX2248" fmla="*/ 6174731 w 7119498"/>
              <a:gd name="connsiteY2248" fmla="*/ 3441653 h 6857999"/>
              <a:gd name="connsiteX2249" fmla="*/ 5238399 w 7119498"/>
              <a:gd name="connsiteY2249" fmla="*/ 894155 h 6857999"/>
              <a:gd name="connsiteX2250" fmla="*/ 5154044 w 7119498"/>
              <a:gd name="connsiteY2250" fmla="*/ 860413 h 6857999"/>
              <a:gd name="connsiteX2251" fmla="*/ 5297447 w 7119498"/>
              <a:gd name="connsiteY2251" fmla="*/ 885720 h 6857999"/>
              <a:gd name="connsiteX2252" fmla="*/ 5238399 w 7119498"/>
              <a:gd name="connsiteY2252" fmla="*/ 894155 h 6857999"/>
              <a:gd name="connsiteX2253" fmla="*/ 1552118 w 7119498"/>
              <a:gd name="connsiteY2253" fmla="*/ 851978 h 6857999"/>
              <a:gd name="connsiteX2254" fmla="*/ 1560554 w 7119498"/>
              <a:gd name="connsiteY2254" fmla="*/ 877284 h 6857999"/>
              <a:gd name="connsiteX2255" fmla="*/ 1526812 w 7119498"/>
              <a:gd name="connsiteY2255" fmla="*/ 919461 h 6857999"/>
              <a:gd name="connsiteX2256" fmla="*/ 1484635 w 7119498"/>
              <a:gd name="connsiteY2256" fmla="*/ 894155 h 6857999"/>
              <a:gd name="connsiteX2257" fmla="*/ 1425587 w 7119498"/>
              <a:gd name="connsiteY2257" fmla="*/ 1012251 h 6857999"/>
              <a:gd name="connsiteX2258" fmla="*/ 1408716 w 7119498"/>
              <a:gd name="connsiteY2258" fmla="*/ 1020686 h 6857999"/>
              <a:gd name="connsiteX2259" fmla="*/ 1391845 w 7119498"/>
              <a:gd name="connsiteY2259" fmla="*/ 970074 h 6857999"/>
              <a:gd name="connsiteX2260" fmla="*/ 1484635 w 7119498"/>
              <a:gd name="connsiteY2260" fmla="*/ 851978 h 6857999"/>
              <a:gd name="connsiteX2261" fmla="*/ 1552118 w 7119498"/>
              <a:gd name="connsiteY2261" fmla="*/ 851978 h 6857999"/>
              <a:gd name="connsiteX2262" fmla="*/ 5643299 w 7119498"/>
              <a:gd name="connsiteY2262" fmla="*/ 911026 h 6857999"/>
              <a:gd name="connsiteX2263" fmla="*/ 5617993 w 7119498"/>
              <a:gd name="connsiteY2263" fmla="*/ 978509 h 6857999"/>
              <a:gd name="connsiteX2264" fmla="*/ 5567380 w 7119498"/>
              <a:gd name="connsiteY2264" fmla="*/ 868849 h 6857999"/>
              <a:gd name="connsiteX2265" fmla="*/ 5525203 w 7119498"/>
              <a:gd name="connsiteY2265" fmla="*/ 902590 h 6857999"/>
              <a:gd name="connsiteX2266" fmla="*/ 5499897 w 7119498"/>
              <a:gd name="connsiteY2266" fmla="*/ 868849 h 6857999"/>
              <a:gd name="connsiteX2267" fmla="*/ 5550509 w 7119498"/>
              <a:gd name="connsiteY2267" fmla="*/ 826672 h 6857999"/>
              <a:gd name="connsiteX2268" fmla="*/ 5643299 w 7119498"/>
              <a:gd name="connsiteY2268" fmla="*/ 911026 h 6857999"/>
              <a:gd name="connsiteX2269" fmla="*/ 1754568 w 7119498"/>
              <a:gd name="connsiteY2269" fmla="*/ 851978 h 6857999"/>
              <a:gd name="connsiteX2270" fmla="*/ 1687085 w 7119498"/>
              <a:gd name="connsiteY2270" fmla="*/ 911026 h 6857999"/>
              <a:gd name="connsiteX2271" fmla="*/ 1771439 w 7119498"/>
              <a:gd name="connsiteY2271" fmla="*/ 961638 h 6857999"/>
              <a:gd name="connsiteX2272" fmla="*/ 1889535 w 7119498"/>
              <a:gd name="connsiteY2272" fmla="*/ 936332 h 6857999"/>
              <a:gd name="connsiteX2273" fmla="*/ 1965454 w 7119498"/>
              <a:gd name="connsiteY2273" fmla="*/ 961638 h 6857999"/>
              <a:gd name="connsiteX2274" fmla="*/ 1788310 w 7119498"/>
              <a:gd name="connsiteY2274" fmla="*/ 1037557 h 6857999"/>
              <a:gd name="connsiteX2275" fmla="*/ 1619602 w 7119498"/>
              <a:gd name="connsiteY2275" fmla="*/ 894155 h 6857999"/>
              <a:gd name="connsiteX2276" fmla="*/ 1695520 w 7119498"/>
              <a:gd name="connsiteY2276" fmla="*/ 801365 h 6857999"/>
              <a:gd name="connsiteX2277" fmla="*/ 1754568 w 7119498"/>
              <a:gd name="connsiteY2277" fmla="*/ 851978 h 6857999"/>
              <a:gd name="connsiteX2278" fmla="*/ 5423978 w 7119498"/>
              <a:gd name="connsiteY2278" fmla="*/ 851978 h 6857999"/>
              <a:gd name="connsiteX2279" fmla="*/ 5263705 w 7119498"/>
              <a:gd name="connsiteY2279" fmla="*/ 995380 h 6857999"/>
              <a:gd name="connsiteX2280" fmla="*/ 5052819 w 7119498"/>
              <a:gd name="connsiteY2280" fmla="*/ 894155 h 6857999"/>
              <a:gd name="connsiteX2281" fmla="*/ 5086561 w 7119498"/>
              <a:gd name="connsiteY2281" fmla="*/ 877284 h 6857999"/>
              <a:gd name="connsiteX2282" fmla="*/ 5246834 w 7119498"/>
              <a:gd name="connsiteY2282" fmla="*/ 936332 h 6857999"/>
              <a:gd name="connsiteX2283" fmla="*/ 5339624 w 7119498"/>
              <a:gd name="connsiteY2283" fmla="*/ 894155 h 6857999"/>
              <a:gd name="connsiteX2284" fmla="*/ 5297447 w 7119498"/>
              <a:gd name="connsiteY2284" fmla="*/ 818236 h 6857999"/>
              <a:gd name="connsiteX2285" fmla="*/ 5348059 w 7119498"/>
              <a:gd name="connsiteY2285" fmla="*/ 767624 h 6857999"/>
              <a:gd name="connsiteX2286" fmla="*/ 5423978 w 7119498"/>
              <a:gd name="connsiteY2286" fmla="*/ 851978 h 6857999"/>
              <a:gd name="connsiteX2287" fmla="*/ 3559749 w 7119498"/>
              <a:gd name="connsiteY2287" fmla="*/ 725447 h 6857999"/>
              <a:gd name="connsiteX2288" fmla="*/ 3618797 w 7119498"/>
              <a:gd name="connsiteY2288" fmla="*/ 784494 h 6857999"/>
              <a:gd name="connsiteX2289" fmla="*/ 3526007 w 7119498"/>
              <a:gd name="connsiteY2289" fmla="*/ 835107 h 6857999"/>
              <a:gd name="connsiteX2290" fmla="*/ 3458524 w 7119498"/>
              <a:gd name="connsiteY2290" fmla="*/ 809801 h 6857999"/>
              <a:gd name="connsiteX2291" fmla="*/ 3526007 w 7119498"/>
              <a:gd name="connsiteY2291" fmla="*/ 708576 h 6857999"/>
              <a:gd name="connsiteX2292" fmla="*/ 3549880 w 7119498"/>
              <a:gd name="connsiteY2292" fmla="*/ 729496 h 6857999"/>
              <a:gd name="connsiteX2293" fmla="*/ 3559749 w 7119498"/>
              <a:gd name="connsiteY2293" fmla="*/ 725447 h 6857999"/>
              <a:gd name="connsiteX2294" fmla="*/ 1931712 w 7119498"/>
              <a:gd name="connsiteY2294" fmla="*/ 742317 h 6857999"/>
              <a:gd name="connsiteX2295" fmla="*/ 1838923 w 7119498"/>
              <a:gd name="connsiteY2295" fmla="*/ 649528 h 6857999"/>
              <a:gd name="connsiteX2296" fmla="*/ 1788310 w 7119498"/>
              <a:gd name="connsiteY2296" fmla="*/ 649528 h 6857999"/>
              <a:gd name="connsiteX2297" fmla="*/ 1518376 w 7119498"/>
              <a:gd name="connsiteY2297" fmla="*/ 784494 h 6857999"/>
              <a:gd name="connsiteX2298" fmla="*/ 995380 w 7119498"/>
              <a:gd name="connsiteY2298" fmla="*/ 1256878 h 6857999"/>
              <a:gd name="connsiteX2299" fmla="*/ 598915 w 7119498"/>
              <a:gd name="connsiteY2299" fmla="*/ 1830487 h 6857999"/>
              <a:gd name="connsiteX2300" fmla="*/ 708576 w 7119498"/>
              <a:gd name="connsiteY2300" fmla="*/ 2016066 h 6857999"/>
              <a:gd name="connsiteX2301" fmla="*/ 683269 w 7119498"/>
              <a:gd name="connsiteY2301" fmla="*/ 2016066 h 6857999"/>
              <a:gd name="connsiteX2302" fmla="*/ 590480 w 7119498"/>
              <a:gd name="connsiteY2302" fmla="*/ 1822052 h 6857999"/>
              <a:gd name="connsiteX2303" fmla="*/ 717011 w 7119498"/>
              <a:gd name="connsiteY2303" fmla="*/ 1577424 h 6857999"/>
              <a:gd name="connsiteX2304" fmla="*/ 1796745 w 7119498"/>
              <a:gd name="connsiteY2304" fmla="*/ 641092 h 6857999"/>
              <a:gd name="connsiteX2305" fmla="*/ 1931712 w 7119498"/>
              <a:gd name="connsiteY2305" fmla="*/ 742317 h 6857999"/>
              <a:gd name="connsiteX2306" fmla="*/ 3289816 w 7119498"/>
              <a:gd name="connsiteY2306" fmla="*/ 649528 h 6857999"/>
              <a:gd name="connsiteX2307" fmla="*/ 3272945 w 7119498"/>
              <a:gd name="connsiteY2307" fmla="*/ 683269 h 6857999"/>
              <a:gd name="connsiteX2308" fmla="*/ 3222332 w 7119498"/>
              <a:gd name="connsiteY2308" fmla="*/ 683269 h 6857999"/>
              <a:gd name="connsiteX2309" fmla="*/ 3213897 w 7119498"/>
              <a:gd name="connsiteY2309" fmla="*/ 666399 h 6857999"/>
              <a:gd name="connsiteX2310" fmla="*/ 3281380 w 7119498"/>
              <a:gd name="connsiteY2310" fmla="*/ 624221 h 6857999"/>
              <a:gd name="connsiteX2311" fmla="*/ 3289816 w 7119498"/>
              <a:gd name="connsiteY2311" fmla="*/ 649528 h 6857999"/>
              <a:gd name="connsiteX2312" fmla="*/ 4133358 w 7119498"/>
              <a:gd name="connsiteY2312" fmla="*/ 683269 h 6857999"/>
              <a:gd name="connsiteX2313" fmla="*/ 4285196 w 7119498"/>
              <a:gd name="connsiteY2313" fmla="*/ 801365 h 6857999"/>
              <a:gd name="connsiteX2314" fmla="*/ 4377985 w 7119498"/>
              <a:gd name="connsiteY2314" fmla="*/ 911026 h 6857999"/>
              <a:gd name="connsiteX2315" fmla="*/ 4302067 w 7119498"/>
              <a:gd name="connsiteY2315" fmla="*/ 885720 h 6857999"/>
              <a:gd name="connsiteX2316" fmla="*/ 4217712 w 7119498"/>
              <a:gd name="connsiteY2316" fmla="*/ 902590 h 6857999"/>
              <a:gd name="connsiteX2317" fmla="*/ 4150229 w 7119498"/>
              <a:gd name="connsiteY2317" fmla="*/ 851978 h 6857999"/>
              <a:gd name="connsiteX2318" fmla="*/ 4175535 w 7119498"/>
              <a:gd name="connsiteY2318" fmla="*/ 818236 h 6857999"/>
              <a:gd name="connsiteX2319" fmla="*/ 4209277 w 7119498"/>
              <a:gd name="connsiteY2319" fmla="*/ 843542 h 6857999"/>
              <a:gd name="connsiteX2320" fmla="*/ 4234583 w 7119498"/>
              <a:gd name="connsiteY2320" fmla="*/ 843542 h 6857999"/>
              <a:gd name="connsiteX2321" fmla="*/ 4243019 w 7119498"/>
              <a:gd name="connsiteY2321" fmla="*/ 818236 h 6857999"/>
              <a:gd name="connsiteX2322" fmla="*/ 4158664 w 7119498"/>
              <a:gd name="connsiteY2322" fmla="*/ 742317 h 6857999"/>
              <a:gd name="connsiteX2323" fmla="*/ 4065875 w 7119498"/>
              <a:gd name="connsiteY2323" fmla="*/ 792930 h 6857999"/>
              <a:gd name="connsiteX2324" fmla="*/ 3998391 w 7119498"/>
              <a:gd name="connsiteY2324" fmla="*/ 809801 h 6857999"/>
              <a:gd name="connsiteX2325" fmla="*/ 3914037 w 7119498"/>
              <a:gd name="connsiteY2325" fmla="*/ 885720 h 6857999"/>
              <a:gd name="connsiteX2326" fmla="*/ 3854989 w 7119498"/>
              <a:gd name="connsiteY2326" fmla="*/ 860413 h 6857999"/>
              <a:gd name="connsiteX2327" fmla="*/ 3854989 w 7119498"/>
              <a:gd name="connsiteY2327" fmla="*/ 826672 h 6857999"/>
              <a:gd name="connsiteX2328" fmla="*/ 3880295 w 7119498"/>
              <a:gd name="connsiteY2328" fmla="*/ 809801 h 6857999"/>
              <a:gd name="connsiteX2329" fmla="*/ 3905602 w 7119498"/>
              <a:gd name="connsiteY2329" fmla="*/ 835107 h 6857999"/>
              <a:gd name="connsiteX2330" fmla="*/ 3930908 w 7119498"/>
              <a:gd name="connsiteY2330" fmla="*/ 835107 h 6857999"/>
              <a:gd name="connsiteX2331" fmla="*/ 3939343 w 7119498"/>
              <a:gd name="connsiteY2331" fmla="*/ 801365 h 6857999"/>
              <a:gd name="connsiteX2332" fmla="*/ 3863424 w 7119498"/>
              <a:gd name="connsiteY2332" fmla="*/ 725447 h 6857999"/>
              <a:gd name="connsiteX2333" fmla="*/ 3888731 w 7119498"/>
              <a:gd name="connsiteY2333" fmla="*/ 691705 h 6857999"/>
              <a:gd name="connsiteX2334" fmla="*/ 4006827 w 7119498"/>
              <a:gd name="connsiteY2334" fmla="*/ 759188 h 6857999"/>
              <a:gd name="connsiteX2335" fmla="*/ 4082745 w 7119498"/>
              <a:gd name="connsiteY2335" fmla="*/ 708576 h 6857999"/>
              <a:gd name="connsiteX2336" fmla="*/ 4015262 w 7119498"/>
              <a:gd name="connsiteY2336" fmla="*/ 666399 h 6857999"/>
              <a:gd name="connsiteX2337" fmla="*/ 3998391 w 7119498"/>
              <a:gd name="connsiteY2337" fmla="*/ 641092 h 6857999"/>
              <a:gd name="connsiteX2338" fmla="*/ 4040568 w 7119498"/>
              <a:gd name="connsiteY2338" fmla="*/ 607351 h 6857999"/>
              <a:gd name="connsiteX2339" fmla="*/ 4133358 w 7119498"/>
              <a:gd name="connsiteY2339" fmla="*/ 683269 h 6857999"/>
              <a:gd name="connsiteX2340" fmla="*/ 5499897 w 7119498"/>
              <a:gd name="connsiteY2340" fmla="*/ 708576 h 6857999"/>
              <a:gd name="connsiteX2341" fmla="*/ 5930103 w 7119498"/>
              <a:gd name="connsiteY2341" fmla="*/ 1037557 h 6857999"/>
              <a:gd name="connsiteX2342" fmla="*/ 6469971 w 7119498"/>
              <a:gd name="connsiteY2342" fmla="*/ 1746133 h 6857999"/>
              <a:gd name="connsiteX2343" fmla="*/ 6368745 w 7119498"/>
              <a:gd name="connsiteY2343" fmla="*/ 1897971 h 6857999"/>
              <a:gd name="connsiteX2344" fmla="*/ 6453100 w 7119498"/>
              <a:gd name="connsiteY2344" fmla="*/ 1754568 h 6857999"/>
              <a:gd name="connsiteX2345" fmla="*/ 5272140 w 7119498"/>
              <a:gd name="connsiteY2345" fmla="*/ 615786 h 6857999"/>
              <a:gd name="connsiteX2346" fmla="*/ 5170915 w 7119498"/>
              <a:gd name="connsiteY2346" fmla="*/ 632657 h 6857999"/>
              <a:gd name="connsiteX2347" fmla="*/ 5103432 w 7119498"/>
              <a:gd name="connsiteY2347" fmla="*/ 683269 h 6857999"/>
              <a:gd name="connsiteX2348" fmla="*/ 5238399 w 7119498"/>
              <a:gd name="connsiteY2348" fmla="*/ 598915 h 6857999"/>
              <a:gd name="connsiteX2349" fmla="*/ 5499897 w 7119498"/>
              <a:gd name="connsiteY2349" fmla="*/ 708576 h 6857999"/>
              <a:gd name="connsiteX2350" fmla="*/ 3880295 w 7119498"/>
              <a:gd name="connsiteY2350" fmla="*/ 598915 h 6857999"/>
              <a:gd name="connsiteX2351" fmla="*/ 3888731 w 7119498"/>
              <a:gd name="connsiteY2351" fmla="*/ 657963 h 6857999"/>
              <a:gd name="connsiteX2352" fmla="*/ 3821247 w 7119498"/>
              <a:gd name="connsiteY2352" fmla="*/ 691705 h 6857999"/>
              <a:gd name="connsiteX2353" fmla="*/ 3795941 w 7119498"/>
              <a:gd name="connsiteY2353" fmla="*/ 615786 h 6857999"/>
              <a:gd name="connsiteX2354" fmla="*/ 3812812 w 7119498"/>
              <a:gd name="connsiteY2354" fmla="*/ 598915 h 6857999"/>
              <a:gd name="connsiteX2355" fmla="*/ 3880295 w 7119498"/>
              <a:gd name="connsiteY2355" fmla="*/ 598915 h 6857999"/>
              <a:gd name="connsiteX2356" fmla="*/ 3095801 w 7119498"/>
              <a:gd name="connsiteY2356" fmla="*/ 624221 h 6857999"/>
              <a:gd name="connsiteX2357" fmla="*/ 3095801 w 7119498"/>
              <a:gd name="connsiteY2357" fmla="*/ 657963 h 6857999"/>
              <a:gd name="connsiteX2358" fmla="*/ 3078930 w 7119498"/>
              <a:gd name="connsiteY2358" fmla="*/ 674834 h 6857999"/>
              <a:gd name="connsiteX2359" fmla="*/ 3036753 w 7119498"/>
              <a:gd name="connsiteY2359" fmla="*/ 657963 h 6857999"/>
              <a:gd name="connsiteX2360" fmla="*/ 2994576 w 7119498"/>
              <a:gd name="connsiteY2360" fmla="*/ 691705 h 6857999"/>
              <a:gd name="connsiteX2361" fmla="*/ 3095801 w 7119498"/>
              <a:gd name="connsiteY2361" fmla="*/ 776059 h 6857999"/>
              <a:gd name="connsiteX2362" fmla="*/ 3188590 w 7119498"/>
              <a:gd name="connsiteY2362" fmla="*/ 717011 h 6857999"/>
              <a:gd name="connsiteX2363" fmla="*/ 3230768 w 7119498"/>
              <a:gd name="connsiteY2363" fmla="*/ 725447 h 6857999"/>
              <a:gd name="connsiteX2364" fmla="*/ 3180155 w 7119498"/>
              <a:gd name="connsiteY2364" fmla="*/ 801365 h 6857999"/>
              <a:gd name="connsiteX2365" fmla="*/ 3230768 w 7119498"/>
              <a:gd name="connsiteY2365" fmla="*/ 809801 h 6857999"/>
              <a:gd name="connsiteX2366" fmla="*/ 3239203 w 7119498"/>
              <a:gd name="connsiteY2366" fmla="*/ 835107 h 6857999"/>
              <a:gd name="connsiteX2367" fmla="*/ 3188590 w 7119498"/>
              <a:gd name="connsiteY2367" fmla="*/ 868849 h 6857999"/>
              <a:gd name="connsiteX2368" fmla="*/ 3129542 w 7119498"/>
              <a:gd name="connsiteY2368" fmla="*/ 826672 h 6857999"/>
              <a:gd name="connsiteX2369" fmla="*/ 3062059 w 7119498"/>
              <a:gd name="connsiteY2369" fmla="*/ 818236 h 6857999"/>
              <a:gd name="connsiteX2370" fmla="*/ 2935528 w 7119498"/>
              <a:gd name="connsiteY2370" fmla="*/ 750753 h 6857999"/>
              <a:gd name="connsiteX2371" fmla="*/ 2859609 w 7119498"/>
              <a:gd name="connsiteY2371" fmla="*/ 818236 h 6857999"/>
              <a:gd name="connsiteX2372" fmla="*/ 2893351 w 7119498"/>
              <a:gd name="connsiteY2372" fmla="*/ 860413 h 6857999"/>
              <a:gd name="connsiteX2373" fmla="*/ 2935528 w 7119498"/>
              <a:gd name="connsiteY2373" fmla="*/ 835107 h 6857999"/>
              <a:gd name="connsiteX2374" fmla="*/ 2969269 w 7119498"/>
              <a:gd name="connsiteY2374" fmla="*/ 860413 h 6857999"/>
              <a:gd name="connsiteX2375" fmla="*/ 2918657 w 7119498"/>
              <a:gd name="connsiteY2375" fmla="*/ 911026 h 6857999"/>
              <a:gd name="connsiteX2376" fmla="*/ 2842738 w 7119498"/>
              <a:gd name="connsiteY2376" fmla="*/ 885720 h 6857999"/>
              <a:gd name="connsiteX2377" fmla="*/ 2716207 w 7119498"/>
              <a:gd name="connsiteY2377" fmla="*/ 953203 h 6857999"/>
              <a:gd name="connsiteX2378" fmla="*/ 2792126 w 7119498"/>
              <a:gd name="connsiteY2378" fmla="*/ 843542 h 6857999"/>
              <a:gd name="connsiteX2379" fmla="*/ 2859609 w 7119498"/>
              <a:gd name="connsiteY2379" fmla="*/ 725447 h 6857999"/>
              <a:gd name="connsiteX2380" fmla="*/ 2943963 w 7119498"/>
              <a:gd name="connsiteY2380" fmla="*/ 700140 h 6857999"/>
              <a:gd name="connsiteX2381" fmla="*/ 3053624 w 7119498"/>
              <a:gd name="connsiteY2381" fmla="*/ 598915 h 6857999"/>
              <a:gd name="connsiteX2382" fmla="*/ 3095801 w 7119498"/>
              <a:gd name="connsiteY2382" fmla="*/ 624221 h 6857999"/>
              <a:gd name="connsiteX2383" fmla="*/ 2437838 w 7119498"/>
              <a:gd name="connsiteY2383" fmla="*/ 607351 h 6857999"/>
              <a:gd name="connsiteX2384" fmla="*/ 2269129 w 7119498"/>
              <a:gd name="connsiteY2384" fmla="*/ 725447 h 6857999"/>
              <a:gd name="connsiteX2385" fmla="*/ 2167904 w 7119498"/>
              <a:gd name="connsiteY2385" fmla="*/ 691705 h 6857999"/>
              <a:gd name="connsiteX2386" fmla="*/ 2201646 w 7119498"/>
              <a:gd name="connsiteY2386" fmla="*/ 674834 h 6857999"/>
              <a:gd name="connsiteX2387" fmla="*/ 2269129 w 7119498"/>
              <a:gd name="connsiteY2387" fmla="*/ 691705 h 6857999"/>
              <a:gd name="connsiteX2388" fmla="*/ 2437838 w 7119498"/>
              <a:gd name="connsiteY2388" fmla="*/ 582044 h 6857999"/>
              <a:gd name="connsiteX2389" fmla="*/ 2437838 w 7119498"/>
              <a:gd name="connsiteY2389" fmla="*/ 607351 h 6857999"/>
              <a:gd name="connsiteX2390" fmla="*/ 2252258 w 7119498"/>
              <a:gd name="connsiteY2390" fmla="*/ 657963 h 6857999"/>
              <a:gd name="connsiteX2391" fmla="*/ 2226952 w 7119498"/>
              <a:gd name="connsiteY2391" fmla="*/ 649528 h 6857999"/>
              <a:gd name="connsiteX2392" fmla="*/ 2286000 w 7119498"/>
              <a:gd name="connsiteY2392" fmla="*/ 632657 h 6857999"/>
              <a:gd name="connsiteX2393" fmla="*/ 2370354 w 7119498"/>
              <a:gd name="connsiteY2393" fmla="*/ 582044 h 6857999"/>
              <a:gd name="connsiteX2394" fmla="*/ 2252258 w 7119498"/>
              <a:gd name="connsiteY2394" fmla="*/ 657963 h 6857999"/>
              <a:gd name="connsiteX2395" fmla="*/ 4808192 w 7119498"/>
              <a:gd name="connsiteY2395" fmla="*/ 607351 h 6857999"/>
              <a:gd name="connsiteX2396" fmla="*/ 4757579 w 7119498"/>
              <a:gd name="connsiteY2396" fmla="*/ 607351 h 6857999"/>
              <a:gd name="connsiteX2397" fmla="*/ 4698532 w 7119498"/>
              <a:gd name="connsiteY2397" fmla="*/ 556738 h 6857999"/>
              <a:gd name="connsiteX2398" fmla="*/ 4808192 w 7119498"/>
              <a:gd name="connsiteY2398" fmla="*/ 607351 h 6857999"/>
              <a:gd name="connsiteX2399" fmla="*/ 4631048 w 7119498"/>
              <a:gd name="connsiteY2399" fmla="*/ 548303 h 6857999"/>
              <a:gd name="connsiteX2400" fmla="*/ 4715402 w 7119498"/>
              <a:gd name="connsiteY2400" fmla="*/ 615786 h 6857999"/>
              <a:gd name="connsiteX2401" fmla="*/ 4850369 w 7119498"/>
              <a:gd name="connsiteY2401" fmla="*/ 632657 h 6857999"/>
              <a:gd name="connsiteX2402" fmla="*/ 4867240 w 7119498"/>
              <a:gd name="connsiteY2402" fmla="*/ 649528 h 6857999"/>
              <a:gd name="connsiteX2403" fmla="*/ 4757579 w 7119498"/>
              <a:gd name="connsiteY2403" fmla="*/ 691705 h 6857999"/>
              <a:gd name="connsiteX2404" fmla="*/ 4605742 w 7119498"/>
              <a:gd name="connsiteY2404" fmla="*/ 590480 h 6857999"/>
              <a:gd name="connsiteX2405" fmla="*/ 4605742 w 7119498"/>
              <a:gd name="connsiteY2405" fmla="*/ 548303 h 6857999"/>
              <a:gd name="connsiteX2406" fmla="*/ 4631048 w 7119498"/>
              <a:gd name="connsiteY2406" fmla="*/ 548303 h 6857999"/>
              <a:gd name="connsiteX2407" fmla="*/ 2260694 w 7119498"/>
              <a:gd name="connsiteY2407" fmla="*/ 607351 h 6857999"/>
              <a:gd name="connsiteX2408" fmla="*/ 2260694 w 7119498"/>
              <a:gd name="connsiteY2408" fmla="*/ 539867 h 6857999"/>
              <a:gd name="connsiteX2409" fmla="*/ 2311306 w 7119498"/>
              <a:gd name="connsiteY2409" fmla="*/ 573609 h 6857999"/>
              <a:gd name="connsiteX2410" fmla="*/ 2260694 w 7119498"/>
              <a:gd name="connsiteY2410" fmla="*/ 607351 h 6857999"/>
              <a:gd name="connsiteX2411" fmla="*/ 2049808 w 7119498"/>
              <a:gd name="connsiteY2411" fmla="*/ 759188 h 6857999"/>
              <a:gd name="connsiteX2412" fmla="*/ 2041373 w 7119498"/>
              <a:gd name="connsiteY2412" fmla="*/ 792930 h 6857999"/>
              <a:gd name="connsiteX2413" fmla="*/ 2016066 w 7119498"/>
              <a:gd name="connsiteY2413" fmla="*/ 792930 h 6857999"/>
              <a:gd name="connsiteX2414" fmla="*/ 1965454 w 7119498"/>
              <a:gd name="connsiteY2414" fmla="*/ 767624 h 6857999"/>
              <a:gd name="connsiteX2415" fmla="*/ 1788310 w 7119498"/>
              <a:gd name="connsiteY2415" fmla="*/ 607351 h 6857999"/>
              <a:gd name="connsiteX2416" fmla="*/ 1434022 w 7119498"/>
              <a:gd name="connsiteY2416" fmla="*/ 784494 h 6857999"/>
              <a:gd name="connsiteX2417" fmla="*/ 556738 w 7119498"/>
              <a:gd name="connsiteY2417" fmla="*/ 1838923 h 6857999"/>
              <a:gd name="connsiteX2418" fmla="*/ 674834 w 7119498"/>
              <a:gd name="connsiteY2418" fmla="*/ 2041373 h 6857999"/>
              <a:gd name="connsiteX2419" fmla="*/ 742317 w 7119498"/>
              <a:gd name="connsiteY2419" fmla="*/ 2066679 h 6857999"/>
              <a:gd name="connsiteX2420" fmla="*/ 742317 w 7119498"/>
              <a:gd name="connsiteY2420" fmla="*/ 2117292 h 6857999"/>
              <a:gd name="connsiteX2421" fmla="*/ 674834 w 7119498"/>
              <a:gd name="connsiteY2421" fmla="*/ 2117292 h 6857999"/>
              <a:gd name="connsiteX2422" fmla="*/ 480819 w 7119498"/>
              <a:gd name="connsiteY2422" fmla="*/ 1838923 h 6857999"/>
              <a:gd name="connsiteX2423" fmla="*/ 657963 w 7119498"/>
              <a:gd name="connsiteY2423" fmla="*/ 1476199 h 6857999"/>
              <a:gd name="connsiteX2424" fmla="*/ 1644908 w 7119498"/>
              <a:gd name="connsiteY2424" fmla="*/ 556738 h 6857999"/>
              <a:gd name="connsiteX2425" fmla="*/ 1796745 w 7119498"/>
              <a:gd name="connsiteY2425" fmla="*/ 522996 h 6857999"/>
              <a:gd name="connsiteX2426" fmla="*/ 2049808 w 7119498"/>
              <a:gd name="connsiteY2426" fmla="*/ 759188 h 6857999"/>
              <a:gd name="connsiteX2427" fmla="*/ 4791321 w 7119498"/>
              <a:gd name="connsiteY2427" fmla="*/ 548303 h 6857999"/>
              <a:gd name="connsiteX2428" fmla="*/ 4774450 w 7119498"/>
              <a:gd name="connsiteY2428" fmla="*/ 556738 h 6857999"/>
              <a:gd name="connsiteX2429" fmla="*/ 4740709 w 7119498"/>
              <a:gd name="connsiteY2429" fmla="*/ 539867 h 6857999"/>
              <a:gd name="connsiteX2430" fmla="*/ 4774450 w 7119498"/>
              <a:gd name="connsiteY2430" fmla="*/ 514561 h 6857999"/>
              <a:gd name="connsiteX2431" fmla="*/ 4791321 w 7119498"/>
              <a:gd name="connsiteY2431" fmla="*/ 548303 h 6857999"/>
              <a:gd name="connsiteX2432" fmla="*/ 5617993 w 7119498"/>
              <a:gd name="connsiteY2432" fmla="*/ 666399 h 6857999"/>
              <a:gd name="connsiteX2433" fmla="*/ 6571196 w 7119498"/>
              <a:gd name="connsiteY2433" fmla="*/ 1754568 h 6857999"/>
              <a:gd name="connsiteX2434" fmla="*/ 6377181 w 7119498"/>
              <a:gd name="connsiteY2434" fmla="*/ 1999196 h 6857999"/>
              <a:gd name="connsiteX2435" fmla="*/ 6318133 w 7119498"/>
              <a:gd name="connsiteY2435" fmla="*/ 1990760 h 6857999"/>
              <a:gd name="connsiteX2436" fmla="*/ 6495277 w 7119498"/>
              <a:gd name="connsiteY2436" fmla="*/ 1805181 h 6857999"/>
              <a:gd name="connsiteX2437" fmla="*/ 6503712 w 7119498"/>
              <a:gd name="connsiteY2437" fmla="*/ 1746133 h 6857999"/>
              <a:gd name="connsiteX2438" fmla="*/ 5710782 w 7119498"/>
              <a:gd name="connsiteY2438" fmla="*/ 818236 h 6857999"/>
              <a:gd name="connsiteX2439" fmla="*/ 5255270 w 7119498"/>
              <a:gd name="connsiteY2439" fmla="*/ 565173 h 6857999"/>
              <a:gd name="connsiteX2440" fmla="*/ 5044384 w 7119498"/>
              <a:gd name="connsiteY2440" fmla="*/ 708576 h 6857999"/>
              <a:gd name="connsiteX2441" fmla="*/ 4993771 w 7119498"/>
              <a:gd name="connsiteY2441" fmla="*/ 733882 h 6857999"/>
              <a:gd name="connsiteX2442" fmla="*/ 4985336 w 7119498"/>
              <a:gd name="connsiteY2442" fmla="*/ 691705 h 6857999"/>
              <a:gd name="connsiteX2443" fmla="*/ 5246834 w 7119498"/>
              <a:gd name="connsiteY2443" fmla="*/ 497690 h 6857999"/>
              <a:gd name="connsiteX2444" fmla="*/ 5617993 w 7119498"/>
              <a:gd name="connsiteY2444" fmla="*/ 666399 h 6857999"/>
              <a:gd name="connsiteX2445" fmla="*/ 3770635 w 7119498"/>
              <a:gd name="connsiteY2445" fmla="*/ 641092 h 6857999"/>
              <a:gd name="connsiteX2446" fmla="*/ 3770635 w 7119498"/>
              <a:gd name="connsiteY2446" fmla="*/ 826672 h 6857999"/>
              <a:gd name="connsiteX2447" fmla="*/ 3728458 w 7119498"/>
              <a:gd name="connsiteY2447" fmla="*/ 826672 h 6857999"/>
              <a:gd name="connsiteX2448" fmla="*/ 3593491 w 7119498"/>
              <a:gd name="connsiteY2448" fmla="*/ 700140 h 6857999"/>
              <a:gd name="connsiteX2449" fmla="*/ 3618797 w 7119498"/>
              <a:gd name="connsiteY2449" fmla="*/ 657963 h 6857999"/>
              <a:gd name="connsiteX2450" fmla="*/ 3644103 w 7119498"/>
              <a:gd name="connsiteY2450" fmla="*/ 657963 h 6857999"/>
              <a:gd name="connsiteX2451" fmla="*/ 3660974 w 7119498"/>
              <a:gd name="connsiteY2451" fmla="*/ 674834 h 6857999"/>
              <a:gd name="connsiteX2452" fmla="*/ 3635668 w 7119498"/>
              <a:gd name="connsiteY2452" fmla="*/ 708576 h 6857999"/>
              <a:gd name="connsiteX2453" fmla="*/ 3652539 w 7119498"/>
              <a:gd name="connsiteY2453" fmla="*/ 717011 h 6857999"/>
              <a:gd name="connsiteX2454" fmla="*/ 3694716 w 7119498"/>
              <a:gd name="connsiteY2454" fmla="*/ 674834 h 6857999"/>
              <a:gd name="connsiteX2455" fmla="*/ 3635668 w 7119498"/>
              <a:gd name="connsiteY2455" fmla="*/ 615786 h 6857999"/>
              <a:gd name="connsiteX2456" fmla="*/ 3652539 w 7119498"/>
              <a:gd name="connsiteY2456" fmla="*/ 489255 h 6857999"/>
              <a:gd name="connsiteX2457" fmla="*/ 3770635 w 7119498"/>
              <a:gd name="connsiteY2457" fmla="*/ 641092 h 6857999"/>
              <a:gd name="connsiteX2458" fmla="*/ 3399476 w 7119498"/>
              <a:gd name="connsiteY2458" fmla="*/ 522996 h 6857999"/>
              <a:gd name="connsiteX2459" fmla="*/ 3424782 w 7119498"/>
              <a:gd name="connsiteY2459" fmla="*/ 590480 h 6857999"/>
              <a:gd name="connsiteX2460" fmla="*/ 3365734 w 7119498"/>
              <a:gd name="connsiteY2460" fmla="*/ 666399 h 6857999"/>
              <a:gd name="connsiteX2461" fmla="*/ 3416347 w 7119498"/>
              <a:gd name="connsiteY2461" fmla="*/ 717011 h 6857999"/>
              <a:gd name="connsiteX2462" fmla="*/ 3433218 w 7119498"/>
              <a:gd name="connsiteY2462" fmla="*/ 700140 h 6857999"/>
              <a:gd name="connsiteX2463" fmla="*/ 3407911 w 7119498"/>
              <a:gd name="connsiteY2463" fmla="*/ 674834 h 6857999"/>
              <a:gd name="connsiteX2464" fmla="*/ 3433218 w 7119498"/>
              <a:gd name="connsiteY2464" fmla="*/ 641092 h 6857999"/>
              <a:gd name="connsiteX2465" fmla="*/ 3483830 w 7119498"/>
              <a:gd name="connsiteY2465" fmla="*/ 691705 h 6857999"/>
              <a:gd name="connsiteX2466" fmla="*/ 3348864 w 7119498"/>
              <a:gd name="connsiteY2466" fmla="*/ 843542 h 6857999"/>
              <a:gd name="connsiteX2467" fmla="*/ 3323557 w 7119498"/>
              <a:gd name="connsiteY2467" fmla="*/ 843542 h 6857999"/>
              <a:gd name="connsiteX2468" fmla="*/ 3340428 w 7119498"/>
              <a:gd name="connsiteY2468" fmla="*/ 776059 h 6857999"/>
              <a:gd name="connsiteX2469" fmla="*/ 3323557 w 7119498"/>
              <a:gd name="connsiteY2469" fmla="*/ 649528 h 6857999"/>
              <a:gd name="connsiteX2470" fmla="*/ 3416347 w 7119498"/>
              <a:gd name="connsiteY2470" fmla="*/ 489255 h 6857999"/>
              <a:gd name="connsiteX2471" fmla="*/ 3399476 w 7119498"/>
              <a:gd name="connsiteY2471" fmla="*/ 522996 h 6857999"/>
              <a:gd name="connsiteX2472" fmla="*/ 3559749 w 7119498"/>
              <a:gd name="connsiteY2472" fmla="*/ 480819 h 6857999"/>
              <a:gd name="connsiteX2473" fmla="*/ 3559749 w 7119498"/>
              <a:gd name="connsiteY2473" fmla="*/ 531432 h 6857999"/>
              <a:gd name="connsiteX2474" fmla="*/ 3534443 w 7119498"/>
              <a:gd name="connsiteY2474" fmla="*/ 539867 h 6857999"/>
              <a:gd name="connsiteX2475" fmla="*/ 3492266 w 7119498"/>
              <a:gd name="connsiteY2475" fmla="*/ 531432 h 6857999"/>
              <a:gd name="connsiteX2476" fmla="*/ 3534443 w 7119498"/>
              <a:gd name="connsiteY2476" fmla="*/ 573609 h 6857999"/>
              <a:gd name="connsiteX2477" fmla="*/ 3593491 w 7119498"/>
              <a:gd name="connsiteY2477" fmla="*/ 472384 h 6857999"/>
              <a:gd name="connsiteX2478" fmla="*/ 3627233 w 7119498"/>
              <a:gd name="connsiteY2478" fmla="*/ 522996 h 6857999"/>
              <a:gd name="connsiteX2479" fmla="*/ 3542878 w 7119498"/>
              <a:gd name="connsiteY2479" fmla="*/ 674834 h 6857999"/>
              <a:gd name="connsiteX2480" fmla="*/ 3441653 w 7119498"/>
              <a:gd name="connsiteY2480" fmla="*/ 539867 h 6857999"/>
              <a:gd name="connsiteX2481" fmla="*/ 3492266 w 7119498"/>
              <a:gd name="connsiteY2481" fmla="*/ 472384 h 6857999"/>
              <a:gd name="connsiteX2482" fmla="*/ 3559749 w 7119498"/>
              <a:gd name="connsiteY2482" fmla="*/ 480819 h 6857999"/>
              <a:gd name="connsiteX2483" fmla="*/ 2075114 w 7119498"/>
              <a:gd name="connsiteY2483" fmla="*/ 497690 h 6857999"/>
              <a:gd name="connsiteX2484" fmla="*/ 1990760 w 7119498"/>
              <a:gd name="connsiteY2484" fmla="*/ 472384 h 6857999"/>
              <a:gd name="connsiteX2485" fmla="*/ 1914841 w 7119498"/>
              <a:gd name="connsiteY2485" fmla="*/ 506125 h 6857999"/>
              <a:gd name="connsiteX2486" fmla="*/ 1999196 w 7119498"/>
              <a:gd name="connsiteY2486" fmla="*/ 455513 h 6857999"/>
              <a:gd name="connsiteX2487" fmla="*/ 2075114 w 7119498"/>
              <a:gd name="connsiteY2487" fmla="*/ 497690 h 6857999"/>
              <a:gd name="connsiteX2488" fmla="*/ 4251454 w 7119498"/>
              <a:gd name="connsiteY2488" fmla="*/ 514561 h 6857999"/>
              <a:gd name="connsiteX2489" fmla="*/ 4226148 w 7119498"/>
              <a:gd name="connsiteY2489" fmla="*/ 514561 h 6857999"/>
              <a:gd name="connsiteX2490" fmla="*/ 4141793 w 7119498"/>
              <a:gd name="connsiteY2490" fmla="*/ 438642 h 6857999"/>
              <a:gd name="connsiteX2491" fmla="*/ 4251454 w 7119498"/>
              <a:gd name="connsiteY2491" fmla="*/ 514561 h 6857999"/>
              <a:gd name="connsiteX2492" fmla="*/ 5128738 w 7119498"/>
              <a:gd name="connsiteY2492" fmla="*/ 489255 h 6857999"/>
              <a:gd name="connsiteX2493" fmla="*/ 5010642 w 7119498"/>
              <a:gd name="connsiteY2493" fmla="*/ 455513 h 6857999"/>
              <a:gd name="connsiteX2494" fmla="*/ 4934723 w 7119498"/>
              <a:gd name="connsiteY2494" fmla="*/ 489255 h 6857999"/>
              <a:gd name="connsiteX2495" fmla="*/ 5019078 w 7119498"/>
              <a:gd name="connsiteY2495" fmla="*/ 430207 h 6857999"/>
              <a:gd name="connsiteX2496" fmla="*/ 5128738 w 7119498"/>
              <a:gd name="connsiteY2496" fmla="*/ 489255 h 6857999"/>
              <a:gd name="connsiteX2497" fmla="*/ 2851173 w 7119498"/>
              <a:gd name="connsiteY2497" fmla="*/ 506125 h 6857999"/>
              <a:gd name="connsiteX2498" fmla="*/ 2817432 w 7119498"/>
              <a:gd name="connsiteY2498" fmla="*/ 506125 h 6857999"/>
              <a:gd name="connsiteX2499" fmla="*/ 2893351 w 7119498"/>
              <a:gd name="connsiteY2499" fmla="*/ 430207 h 6857999"/>
              <a:gd name="connsiteX2500" fmla="*/ 2910221 w 7119498"/>
              <a:gd name="connsiteY2500" fmla="*/ 438642 h 6857999"/>
              <a:gd name="connsiteX2501" fmla="*/ 2851173 w 7119498"/>
              <a:gd name="connsiteY2501" fmla="*/ 506125 h 6857999"/>
              <a:gd name="connsiteX2502" fmla="*/ 3306686 w 7119498"/>
              <a:gd name="connsiteY2502" fmla="*/ 438642 h 6857999"/>
              <a:gd name="connsiteX2503" fmla="*/ 3306686 w 7119498"/>
              <a:gd name="connsiteY2503" fmla="*/ 480819 h 6857999"/>
              <a:gd name="connsiteX2504" fmla="*/ 3281380 w 7119498"/>
              <a:gd name="connsiteY2504" fmla="*/ 489255 h 6857999"/>
              <a:gd name="connsiteX2505" fmla="*/ 3256074 w 7119498"/>
              <a:gd name="connsiteY2505" fmla="*/ 463948 h 6857999"/>
              <a:gd name="connsiteX2506" fmla="*/ 3230768 w 7119498"/>
              <a:gd name="connsiteY2506" fmla="*/ 472384 h 6857999"/>
              <a:gd name="connsiteX2507" fmla="*/ 3289816 w 7119498"/>
              <a:gd name="connsiteY2507" fmla="*/ 514561 h 6857999"/>
              <a:gd name="connsiteX2508" fmla="*/ 3348864 w 7119498"/>
              <a:gd name="connsiteY2508" fmla="*/ 455513 h 6857999"/>
              <a:gd name="connsiteX2509" fmla="*/ 3365734 w 7119498"/>
              <a:gd name="connsiteY2509" fmla="*/ 463948 h 6857999"/>
              <a:gd name="connsiteX2510" fmla="*/ 3247638 w 7119498"/>
              <a:gd name="connsiteY2510" fmla="*/ 590480 h 6857999"/>
              <a:gd name="connsiteX2511" fmla="*/ 3095801 w 7119498"/>
              <a:gd name="connsiteY2511" fmla="*/ 514561 h 6857999"/>
              <a:gd name="connsiteX2512" fmla="*/ 3129542 w 7119498"/>
              <a:gd name="connsiteY2512" fmla="*/ 463948 h 6857999"/>
              <a:gd name="connsiteX2513" fmla="*/ 3256074 w 7119498"/>
              <a:gd name="connsiteY2513" fmla="*/ 413336 h 6857999"/>
              <a:gd name="connsiteX2514" fmla="*/ 3306686 w 7119498"/>
              <a:gd name="connsiteY2514" fmla="*/ 438642 h 6857999"/>
              <a:gd name="connsiteX2515" fmla="*/ 3956214 w 7119498"/>
              <a:gd name="connsiteY2515" fmla="*/ 455513 h 6857999"/>
              <a:gd name="connsiteX2516" fmla="*/ 3998391 w 7119498"/>
              <a:gd name="connsiteY2516" fmla="*/ 514561 h 6857999"/>
              <a:gd name="connsiteX2517" fmla="*/ 3812812 w 7119498"/>
              <a:gd name="connsiteY2517" fmla="*/ 565173 h 6857999"/>
              <a:gd name="connsiteX2518" fmla="*/ 3694716 w 7119498"/>
              <a:gd name="connsiteY2518" fmla="*/ 463948 h 6857999"/>
              <a:gd name="connsiteX2519" fmla="*/ 3728458 w 7119498"/>
              <a:gd name="connsiteY2519" fmla="*/ 438642 h 6857999"/>
              <a:gd name="connsiteX2520" fmla="*/ 3795941 w 7119498"/>
              <a:gd name="connsiteY2520" fmla="*/ 506125 h 6857999"/>
              <a:gd name="connsiteX2521" fmla="*/ 3846554 w 7119498"/>
              <a:gd name="connsiteY2521" fmla="*/ 480819 h 6857999"/>
              <a:gd name="connsiteX2522" fmla="*/ 3838118 w 7119498"/>
              <a:gd name="connsiteY2522" fmla="*/ 447078 h 6857999"/>
              <a:gd name="connsiteX2523" fmla="*/ 3804376 w 7119498"/>
              <a:gd name="connsiteY2523" fmla="*/ 472384 h 6857999"/>
              <a:gd name="connsiteX2524" fmla="*/ 3779070 w 7119498"/>
              <a:gd name="connsiteY2524" fmla="*/ 472384 h 6857999"/>
              <a:gd name="connsiteX2525" fmla="*/ 3770635 w 7119498"/>
              <a:gd name="connsiteY2525" fmla="*/ 438642 h 6857999"/>
              <a:gd name="connsiteX2526" fmla="*/ 3829683 w 7119498"/>
              <a:gd name="connsiteY2526" fmla="*/ 396465 h 6857999"/>
              <a:gd name="connsiteX2527" fmla="*/ 3956214 w 7119498"/>
              <a:gd name="connsiteY2527" fmla="*/ 455513 h 6857999"/>
              <a:gd name="connsiteX2528" fmla="*/ 2581240 w 7119498"/>
              <a:gd name="connsiteY2528" fmla="*/ 624221 h 6857999"/>
              <a:gd name="connsiteX2529" fmla="*/ 2547498 w 7119498"/>
              <a:gd name="connsiteY2529" fmla="*/ 750753 h 6857999"/>
              <a:gd name="connsiteX2530" fmla="*/ 2319742 w 7119498"/>
              <a:gd name="connsiteY2530" fmla="*/ 911026 h 6857999"/>
              <a:gd name="connsiteX2531" fmla="*/ 2176340 w 7119498"/>
              <a:gd name="connsiteY2531" fmla="*/ 860413 h 6857999"/>
              <a:gd name="connsiteX2532" fmla="*/ 2117292 w 7119498"/>
              <a:gd name="connsiteY2532" fmla="*/ 826672 h 6857999"/>
              <a:gd name="connsiteX2533" fmla="*/ 1855793 w 7119498"/>
              <a:gd name="connsiteY2533" fmla="*/ 708576 h 6857999"/>
              <a:gd name="connsiteX2534" fmla="*/ 2041373 w 7119498"/>
              <a:gd name="connsiteY2534" fmla="*/ 826672 h 6857999"/>
              <a:gd name="connsiteX2535" fmla="*/ 2117292 w 7119498"/>
              <a:gd name="connsiteY2535" fmla="*/ 809801 h 6857999"/>
              <a:gd name="connsiteX2536" fmla="*/ 2193210 w 7119498"/>
              <a:gd name="connsiteY2536" fmla="*/ 860413 h 6857999"/>
              <a:gd name="connsiteX2537" fmla="*/ 2328177 w 7119498"/>
              <a:gd name="connsiteY2537" fmla="*/ 902590 h 6857999"/>
              <a:gd name="connsiteX2538" fmla="*/ 2564369 w 7119498"/>
              <a:gd name="connsiteY2538" fmla="*/ 657963 h 6857999"/>
              <a:gd name="connsiteX2539" fmla="*/ 2682465 w 7119498"/>
              <a:gd name="connsiteY2539" fmla="*/ 447078 h 6857999"/>
              <a:gd name="connsiteX2540" fmla="*/ 2657159 w 7119498"/>
              <a:gd name="connsiteY2540" fmla="*/ 379594 h 6857999"/>
              <a:gd name="connsiteX2541" fmla="*/ 2690900 w 7119498"/>
              <a:gd name="connsiteY2541" fmla="*/ 447078 h 6857999"/>
              <a:gd name="connsiteX2542" fmla="*/ 2581240 w 7119498"/>
              <a:gd name="connsiteY2542" fmla="*/ 624221 h 6857999"/>
              <a:gd name="connsiteX2543" fmla="*/ 2218517 w 7119498"/>
              <a:gd name="connsiteY2543" fmla="*/ 531432 h 6857999"/>
              <a:gd name="connsiteX2544" fmla="*/ 2117292 w 7119498"/>
              <a:gd name="connsiteY2544" fmla="*/ 674834 h 6857999"/>
              <a:gd name="connsiteX2545" fmla="*/ 2049808 w 7119498"/>
              <a:gd name="connsiteY2545" fmla="*/ 615786 h 6857999"/>
              <a:gd name="connsiteX2546" fmla="*/ 2134162 w 7119498"/>
              <a:gd name="connsiteY2546" fmla="*/ 497690 h 6857999"/>
              <a:gd name="connsiteX2547" fmla="*/ 2007631 w 7119498"/>
              <a:gd name="connsiteY2547" fmla="*/ 421771 h 6857999"/>
              <a:gd name="connsiteX2548" fmla="*/ 1838923 w 7119498"/>
              <a:gd name="connsiteY2548" fmla="*/ 489255 h 6857999"/>
              <a:gd name="connsiteX2549" fmla="*/ 1788310 w 7119498"/>
              <a:gd name="connsiteY2549" fmla="*/ 480819 h 6857999"/>
              <a:gd name="connsiteX2550" fmla="*/ 2024502 w 7119498"/>
              <a:gd name="connsiteY2550" fmla="*/ 354288 h 6857999"/>
              <a:gd name="connsiteX2551" fmla="*/ 2218517 w 7119498"/>
              <a:gd name="connsiteY2551" fmla="*/ 531432 h 6857999"/>
              <a:gd name="connsiteX2552" fmla="*/ 5238399 w 7119498"/>
              <a:gd name="connsiteY2552" fmla="*/ 463948 h 6857999"/>
              <a:gd name="connsiteX2553" fmla="*/ 5196222 w 7119498"/>
              <a:gd name="connsiteY2553" fmla="*/ 472384 h 6857999"/>
              <a:gd name="connsiteX2554" fmla="*/ 5019078 w 7119498"/>
              <a:gd name="connsiteY2554" fmla="*/ 396465 h 6857999"/>
              <a:gd name="connsiteX2555" fmla="*/ 4892546 w 7119498"/>
              <a:gd name="connsiteY2555" fmla="*/ 480819 h 6857999"/>
              <a:gd name="connsiteX2556" fmla="*/ 4892546 w 7119498"/>
              <a:gd name="connsiteY2556" fmla="*/ 522996 h 6857999"/>
              <a:gd name="connsiteX2557" fmla="*/ 4985336 w 7119498"/>
              <a:gd name="connsiteY2557" fmla="*/ 556738 h 6857999"/>
              <a:gd name="connsiteX2558" fmla="*/ 4926288 w 7119498"/>
              <a:gd name="connsiteY2558" fmla="*/ 632657 h 6857999"/>
              <a:gd name="connsiteX2559" fmla="*/ 4816627 w 7119498"/>
              <a:gd name="connsiteY2559" fmla="*/ 506125 h 6857999"/>
              <a:gd name="connsiteX2560" fmla="*/ 5035948 w 7119498"/>
              <a:gd name="connsiteY2560" fmla="*/ 345852 h 6857999"/>
              <a:gd name="connsiteX2561" fmla="*/ 5238399 w 7119498"/>
              <a:gd name="connsiteY2561" fmla="*/ 463948 h 6857999"/>
              <a:gd name="connsiteX2562" fmla="*/ 4841934 w 7119498"/>
              <a:gd name="connsiteY2562" fmla="*/ 388030 h 6857999"/>
              <a:gd name="connsiteX2563" fmla="*/ 4833498 w 7119498"/>
              <a:gd name="connsiteY2563" fmla="*/ 345852 h 6857999"/>
              <a:gd name="connsiteX2564" fmla="*/ 4875675 w 7119498"/>
              <a:gd name="connsiteY2564" fmla="*/ 354288 h 6857999"/>
              <a:gd name="connsiteX2565" fmla="*/ 4841934 w 7119498"/>
              <a:gd name="connsiteY2565" fmla="*/ 388030 h 6857999"/>
              <a:gd name="connsiteX2566" fmla="*/ 4377985 w 7119498"/>
              <a:gd name="connsiteY2566" fmla="*/ 455513 h 6857999"/>
              <a:gd name="connsiteX2567" fmla="*/ 4479210 w 7119498"/>
              <a:gd name="connsiteY2567" fmla="*/ 582044 h 6857999"/>
              <a:gd name="connsiteX2568" fmla="*/ 4740709 w 7119498"/>
              <a:gd name="connsiteY2568" fmla="*/ 843542 h 6857999"/>
              <a:gd name="connsiteX2569" fmla="*/ 4926288 w 7119498"/>
              <a:gd name="connsiteY2569" fmla="*/ 759188 h 6857999"/>
              <a:gd name="connsiteX2570" fmla="*/ 5162480 w 7119498"/>
              <a:gd name="connsiteY2570" fmla="*/ 683269 h 6857999"/>
              <a:gd name="connsiteX2571" fmla="*/ 5027513 w 7119498"/>
              <a:gd name="connsiteY2571" fmla="*/ 767624 h 6857999"/>
              <a:gd name="connsiteX2572" fmla="*/ 4943159 w 7119498"/>
              <a:gd name="connsiteY2572" fmla="*/ 776059 h 6857999"/>
              <a:gd name="connsiteX2573" fmla="*/ 4867240 w 7119498"/>
              <a:gd name="connsiteY2573" fmla="*/ 835107 h 6857999"/>
              <a:gd name="connsiteX2574" fmla="*/ 4723838 w 7119498"/>
              <a:gd name="connsiteY2574" fmla="*/ 877284 h 6857999"/>
              <a:gd name="connsiteX2575" fmla="*/ 4504517 w 7119498"/>
              <a:gd name="connsiteY2575" fmla="*/ 759188 h 6857999"/>
              <a:gd name="connsiteX2576" fmla="*/ 4445469 w 7119498"/>
              <a:gd name="connsiteY2576" fmla="*/ 590480 h 6857999"/>
              <a:gd name="connsiteX2577" fmla="*/ 4352679 w 7119498"/>
              <a:gd name="connsiteY2577" fmla="*/ 421771 h 6857999"/>
              <a:gd name="connsiteX2578" fmla="*/ 4369550 w 7119498"/>
              <a:gd name="connsiteY2578" fmla="*/ 345852 h 6857999"/>
              <a:gd name="connsiteX2579" fmla="*/ 4377985 w 7119498"/>
              <a:gd name="connsiteY2579" fmla="*/ 455513 h 6857999"/>
              <a:gd name="connsiteX2580" fmla="*/ 2201646 w 7119498"/>
              <a:gd name="connsiteY2580" fmla="*/ 388030 h 6857999"/>
              <a:gd name="connsiteX2581" fmla="*/ 2167904 w 7119498"/>
              <a:gd name="connsiteY2581" fmla="*/ 362723 h 6857999"/>
              <a:gd name="connsiteX2582" fmla="*/ 2201646 w 7119498"/>
              <a:gd name="connsiteY2582" fmla="*/ 345852 h 6857999"/>
              <a:gd name="connsiteX2583" fmla="*/ 2201646 w 7119498"/>
              <a:gd name="connsiteY2583" fmla="*/ 388030 h 6857999"/>
              <a:gd name="connsiteX2584" fmla="*/ 3905602 w 7119498"/>
              <a:gd name="connsiteY2584" fmla="*/ 337417 h 6857999"/>
              <a:gd name="connsiteX2585" fmla="*/ 3871860 w 7119498"/>
              <a:gd name="connsiteY2585" fmla="*/ 371159 h 6857999"/>
              <a:gd name="connsiteX2586" fmla="*/ 3804376 w 7119498"/>
              <a:gd name="connsiteY2586" fmla="*/ 362723 h 6857999"/>
              <a:gd name="connsiteX2587" fmla="*/ 3821247 w 7119498"/>
              <a:gd name="connsiteY2587" fmla="*/ 328982 h 6857999"/>
              <a:gd name="connsiteX2588" fmla="*/ 3905602 w 7119498"/>
              <a:gd name="connsiteY2588" fmla="*/ 337417 h 6857999"/>
              <a:gd name="connsiteX2589" fmla="*/ 3256074 w 7119498"/>
              <a:gd name="connsiteY2589" fmla="*/ 328982 h 6857999"/>
              <a:gd name="connsiteX2590" fmla="*/ 3281380 w 7119498"/>
              <a:gd name="connsiteY2590" fmla="*/ 379594 h 6857999"/>
              <a:gd name="connsiteX2591" fmla="*/ 3239203 w 7119498"/>
              <a:gd name="connsiteY2591" fmla="*/ 388030 h 6857999"/>
              <a:gd name="connsiteX2592" fmla="*/ 3188590 w 7119498"/>
              <a:gd name="connsiteY2592" fmla="*/ 328982 h 6857999"/>
              <a:gd name="connsiteX2593" fmla="*/ 3256074 w 7119498"/>
              <a:gd name="connsiteY2593" fmla="*/ 328982 h 6857999"/>
              <a:gd name="connsiteX2594" fmla="*/ 4217712 w 7119498"/>
              <a:gd name="connsiteY2594" fmla="*/ 354288 h 6857999"/>
              <a:gd name="connsiteX2595" fmla="*/ 4175535 w 7119498"/>
              <a:gd name="connsiteY2595" fmla="*/ 413336 h 6857999"/>
              <a:gd name="connsiteX2596" fmla="*/ 4133358 w 7119498"/>
              <a:gd name="connsiteY2596" fmla="*/ 396465 h 6857999"/>
              <a:gd name="connsiteX2597" fmla="*/ 4108052 w 7119498"/>
              <a:gd name="connsiteY2597" fmla="*/ 421771 h 6857999"/>
              <a:gd name="connsiteX2598" fmla="*/ 4302067 w 7119498"/>
              <a:gd name="connsiteY2598" fmla="*/ 607351 h 6857999"/>
              <a:gd name="connsiteX2599" fmla="*/ 4259889 w 7119498"/>
              <a:gd name="connsiteY2599" fmla="*/ 615786 h 6857999"/>
              <a:gd name="connsiteX2600" fmla="*/ 4032133 w 7119498"/>
              <a:gd name="connsiteY2600" fmla="*/ 421771 h 6857999"/>
              <a:gd name="connsiteX2601" fmla="*/ 4150229 w 7119498"/>
              <a:gd name="connsiteY2601" fmla="*/ 303675 h 6857999"/>
              <a:gd name="connsiteX2602" fmla="*/ 4217712 w 7119498"/>
              <a:gd name="connsiteY2602" fmla="*/ 354288 h 6857999"/>
              <a:gd name="connsiteX2603" fmla="*/ 3011447 w 7119498"/>
              <a:gd name="connsiteY2603" fmla="*/ 413336 h 6857999"/>
              <a:gd name="connsiteX2604" fmla="*/ 2783690 w 7119498"/>
              <a:gd name="connsiteY2604" fmla="*/ 632657 h 6857999"/>
              <a:gd name="connsiteX2605" fmla="*/ 2766819 w 7119498"/>
              <a:gd name="connsiteY2605" fmla="*/ 615786 h 6857999"/>
              <a:gd name="connsiteX2606" fmla="*/ 2800561 w 7119498"/>
              <a:gd name="connsiteY2606" fmla="*/ 556738 h 6857999"/>
              <a:gd name="connsiteX2607" fmla="*/ 2868044 w 7119498"/>
              <a:gd name="connsiteY2607" fmla="*/ 522996 h 6857999"/>
              <a:gd name="connsiteX2608" fmla="*/ 2943963 w 7119498"/>
              <a:gd name="connsiteY2608" fmla="*/ 404900 h 6857999"/>
              <a:gd name="connsiteX2609" fmla="*/ 2884915 w 7119498"/>
              <a:gd name="connsiteY2609" fmla="*/ 388030 h 6857999"/>
              <a:gd name="connsiteX2610" fmla="*/ 2851173 w 7119498"/>
              <a:gd name="connsiteY2610" fmla="*/ 345852 h 6857999"/>
              <a:gd name="connsiteX2611" fmla="*/ 2893351 w 7119498"/>
              <a:gd name="connsiteY2611" fmla="*/ 286804 h 6857999"/>
              <a:gd name="connsiteX2612" fmla="*/ 3011447 w 7119498"/>
              <a:gd name="connsiteY2612" fmla="*/ 413336 h 6857999"/>
              <a:gd name="connsiteX2613" fmla="*/ 2783690 w 7119498"/>
              <a:gd name="connsiteY2613" fmla="*/ 430207 h 6857999"/>
              <a:gd name="connsiteX2614" fmla="*/ 2741513 w 7119498"/>
              <a:gd name="connsiteY2614" fmla="*/ 590480 h 6857999"/>
              <a:gd name="connsiteX2615" fmla="*/ 2690900 w 7119498"/>
              <a:gd name="connsiteY2615" fmla="*/ 666399 h 6857999"/>
              <a:gd name="connsiteX2616" fmla="*/ 2665594 w 7119498"/>
              <a:gd name="connsiteY2616" fmla="*/ 767624 h 6857999"/>
              <a:gd name="connsiteX2617" fmla="*/ 2319742 w 7119498"/>
              <a:gd name="connsiteY2617" fmla="*/ 1012251 h 6857999"/>
              <a:gd name="connsiteX2618" fmla="*/ 2159469 w 7119498"/>
              <a:gd name="connsiteY2618" fmla="*/ 978509 h 6857999"/>
              <a:gd name="connsiteX2619" fmla="*/ 2066679 w 7119498"/>
              <a:gd name="connsiteY2619" fmla="*/ 927897 h 6857999"/>
              <a:gd name="connsiteX2620" fmla="*/ 1923277 w 7119498"/>
              <a:gd name="connsiteY2620" fmla="*/ 902590 h 6857999"/>
              <a:gd name="connsiteX2621" fmla="*/ 1746133 w 7119498"/>
              <a:gd name="connsiteY2621" fmla="*/ 708576 h 6857999"/>
              <a:gd name="connsiteX2622" fmla="*/ 1779875 w 7119498"/>
              <a:gd name="connsiteY2622" fmla="*/ 683269 h 6857999"/>
              <a:gd name="connsiteX2623" fmla="*/ 1805181 w 7119498"/>
              <a:gd name="connsiteY2623" fmla="*/ 700140 h 6857999"/>
              <a:gd name="connsiteX2624" fmla="*/ 2032937 w 7119498"/>
              <a:gd name="connsiteY2624" fmla="*/ 860413 h 6857999"/>
              <a:gd name="connsiteX2625" fmla="*/ 2117292 w 7119498"/>
              <a:gd name="connsiteY2625" fmla="*/ 860413 h 6857999"/>
              <a:gd name="connsiteX2626" fmla="*/ 2176340 w 7119498"/>
              <a:gd name="connsiteY2626" fmla="*/ 902590 h 6857999"/>
              <a:gd name="connsiteX2627" fmla="*/ 2319742 w 7119498"/>
              <a:gd name="connsiteY2627" fmla="*/ 944768 h 6857999"/>
              <a:gd name="connsiteX2628" fmla="*/ 2606546 w 7119498"/>
              <a:gd name="connsiteY2628" fmla="*/ 708576 h 6857999"/>
              <a:gd name="connsiteX2629" fmla="*/ 2623417 w 7119498"/>
              <a:gd name="connsiteY2629" fmla="*/ 624221 h 6857999"/>
              <a:gd name="connsiteX2630" fmla="*/ 2724642 w 7119498"/>
              <a:gd name="connsiteY2630" fmla="*/ 455513 h 6857999"/>
              <a:gd name="connsiteX2631" fmla="*/ 2674030 w 7119498"/>
              <a:gd name="connsiteY2631" fmla="*/ 320546 h 6857999"/>
              <a:gd name="connsiteX2632" fmla="*/ 2716207 w 7119498"/>
              <a:gd name="connsiteY2632" fmla="*/ 278369 h 6857999"/>
              <a:gd name="connsiteX2633" fmla="*/ 2783690 w 7119498"/>
              <a:gd name="connsiteY2633" fmla="*/ 430207 h 6857999"/>
              <a:gd name="connsiteX2634" fmla="*/ 2488450 w 7119498"/>
              <a:gd name="connsiteY2634" fmla="*/ 286804 h 6857999"/>
              <a:gd name="connsiteX2635" fmla="*/ 2437838 w 7119498"/>
              <a:gd name="connsiteY2635" fmla="*/ 286804 h 6857999"/>
              <a:gd name="connsiteX2636" fmla="*/ 2353483 w 7119498"/>
              <a:gd name="connsiteY2636" fmla="*/ 388030 h 6857999"/>
              <a:gd name="connsiteX2637" fmla="*/ 2353483 w 7119498"/>
              <a:gd name="connsiteY2637" fmla="*/ 354288 h 6857999"/>
              <a:gd name="connsiteX2638" fmla="*/ 2437838 w 7119498"/>
              <a:gd name="connsiteY2638" fmla="*/ 278369 h 6857999"/>
              <a:gd name="connsiteX2639" fmla="*/ 2488450 w 7119498"/>
              <a:gd name="connsiteY2639" fmla="*/ 286804 h 6857999"/>
              <a:gd name="connsiteX2640" fmla="*/ 4344244 w 7119498"/>
              <a:gd name="connsiteY2640" fmla="*/ 303675 h 6857999"/>
              <a:gd name="connsiteX2641" fmla="*/ 4318937 w 7119498"/>
              <a:gd name="connsiteY2641" fmla="*/ 413336 h 6857999"/>
              <a:gd name="connsiteX2642" fmla="*/ 4361115 w 7119498"/>
              <a:gd name="connsiteY2642" fmla="*/ 556738 h 6857999"/>
              <a:gd name="connsiteX2643" fmla="*/ 4420163 w 7119498"/>
              <a:gd name="connsiteY2643" fmla="*/ 615786 h 6857999"/>
              <a:gd name="connsiteX2644" fmla="*/ 4715402 w 7119498"/>
              <a:gd name="connsiteY2644" fmla="*/ 911026 h 6857999"/>
              <a:gd name="connsiteX2645" fmla="*/ 4926288 w 7119498"/>
              <a:gd name="connsiteY2645" fmla="*/ 826672 h 6857999"/>
              <a:gd name="connsiteX2646" fmla="*/ 5094996 w 7119498"/>
              <a:gd name="connsiteY2646" fmla="*/ 784494 h 6857999"/>
              <a:gd name="connsiteX2647" fmla="*/ 5221528 w 7119498"/>
              <a:gd name="connsiteY2647" fmla="*/ 657963 h 6857999"/>
              <a:gd name="connsiteX2648" fmla="*/ 5272140 w 7119498"/>
              <a:gd name="connsiteY2648" fmla="*/ 657963 h 6857999"/>
              <a:gd name="connsiteX2649" fmla="*/ 5272140 w 7119498"/>
              <a:gd name="connsiteY2649" fmla="*/ 674834 h 6857999"/>
              <a:gd name="connsiteX2650" fmla="*/ 5128738 w 7119498"/>
              <a:gd name="connsiteY2650" fmla="*/ 826672 h 6857999"/>
              <a:gd name="connsiteX2651" fmla="*/ 4993771 w 7119498"/>
              <a:gd name="connsiteY2651" fmla="*/ 860413 h 6857999"/>
              <a:gd name="connsiteX2652" fmla="*/ 4917853 w 7119498"/>
              <a:gd name="connsiteY2652" fmla="*/ 911026 h 6857999"/>
              <a:gd name="connsiteX2653" fmla="*/ 4698532 w 7119498"/>
              <a:gd name="connsiteY2653" fmla="*/ 970074 h 6857999"/>
              <a:gd name="connsiteX2654" fmla="*/ 4437033 w 7119498"/>
              <a:gd name="connsiteY2654" fmla="*/ 826672 h 6857999"/>
              <a:gd name="connsiteX2655" fmla="*/ 4386421 w 7119498"/>
              <a:gd name="connsiteY2655" fmla="*/ 708576 h 6857999"/>
              <a:gd name="connsiteX2656" fmla="*/ 4377985 w 7119498"/>
              <a:gd name="connsiteY2656" fmla="*/ 641092 h 6857999"/>
              <a:gd name="connsiteX2657" fmla="*/ 4318937 w 7119498"/>
              <a:gd name="connsiteY2657" fmla="*/ 582044 h 6857999"/>
              <a:gd name="connsiteX2658" fmla="*/ 4259889 w 7119498"/>
              <a:gd name="connsiteY2658" fmla="*/ 396465 h 6857999"/>
              <a:gd name="connsiteX2659" fmla="*/ 4310502 w 7119498"/>
              <a:gd name="connsiteY2659" fmla="*/ 269934 h 6857999"/>
              <a:gd name="connsiteX2660" fmla="*/ 4344244 w 7119498"/>
              <a:gd name="connsiteY2660" fmla="*/ 303675 h 6857999"/>
              <a:gd name="connsiteX2661" fmla="*/ 2235388 w 7119498"/>
              <a:gd name="connsiteY2661" fmla="*/ 269934 h 6857999"/>
              <a:gd name="connsiteX2662" fmla="*/ 2134162 w 7119498"/>
              <a:gd name="connsiteY2662" fmla="*/ 337417 h 6857999"/>
              <a:gd name="connsiteX2663" fmla="*/ 2091985 w 7119498"/>
              <a:gd name="connsiteY2663" fmla="*/ 328982 h 6857999"/>
              <a:gd name="connsiteX2664" fmla="*/ 2201646 w 7119498"/>
              <a:gd name="connsiteY2664" fmla="*/ 261498 h 6857999"/>
              <a:gd name="connsiteX2665" fmla="*/ 2235388 w 7119498"/>
              <a:gd name="connsiteY2665" fmla="*/ 269934 h 6857999"/>
              <a:gd name="connsiteX2666" fmla="*/ 4960030 w 7119498"/>
              <a:gd name="connsiteY2666" fmla="*/ 320546 h 6857999"/>
              <a:gd name="connsiteX2667" fmla="*/ 4926288 w 7119498"/>
              <a:gd name="connsiteY2667" fmla="*/ 337417 h 6857999"/>
              <a:gd name="connsiteX2668" fmla="*/ 4816627 w 7119498"/>
              <a:gd name="connsiteY2668" fmla="*/ 295240 h 6857999"/>
              <a:gd name="connsiteX2669" fmla="*/ 4816627 w 7119498"/>
              <a:gd name="connsiteY2669" fmla="*/ 253063 h 6857999"/>
              <a:gd name="connsiteX2670" fmla="*/ 4833498 w 7119498"/>
              <a:gd name="connsiteY2670" fmla="*/ 253063 h 6857999"/>
              <a:gd name="connsiteX2671" fmla="*/ 4960030 w 7119498"/>
              <a:gd name="connsiteY2671" fmla="*/ 320546 h 6857999"/>
              <a:gd name="connsiteX2672" fmla="*/ 4572000 w 7119498"/>
              <a:gd name="connsiteY2672" fmla="*/ 244627 h 6857999"/>
              <a:gd name="connsiteX2673" fmla="*/ 4647919 w 7119498"/>
              <a:gd name="connsiteY2673" fmla="*/ 261498 h 6857999"/>
              <a:gd name="connsiteX2674" fmla="*/ 4706967 w 7119498"/>
              <a:gd name="connsiteY2674" fmla="*/ 362723 h 6857999"/>
              <a:gd name="connsiteX2675" fmla="*/ 4698532 w 7119498"/>
              <a:gd name="connsiteY2675" fmla="*/ 396465 h 6857999"/>
              <a:gd name="connsiteX2676" fmla="*/ 4673225 w 7119498"/>
              <a:gd name="connsiteY2676" fmla="*/ 328982 h 6857999"/>
              <a:gd name="connsiteX2677" fmla="*/ 4546694 w 7119498"/>
              <a:gd name="connsiteY2677" fmla="*/ 244627 h 6857999"/>
              <a:gd name="connsiteX2678" fmla="*/ 4572000 w 7119498"/>
              <a:gd name="connsiteY2678" fmla="*/ 244627 h 6857999"/>
              <a:gd name="connsiteX2679" fmla="*/ 3618797 w 7119498"/>
              <a:gd name="connsiteY2679" fmla="*/ 362723 h 6857999"/>
              <a:gd name="connsiteX2680" fmla="*/ 3551314 w 7119498"/>
              <a:gd name="connsiteY2680" fmla="*/ 438642 h 6857999"/>
              <a:gd name="connsiteX2681" fmla="*/ 3500701 w 7119498"/>
              <a:gd name="connsiteY2681" fmla="*/ 388030 h 6857999"/>
              <a:gd name="connsiteX2682" fmla="*/ 3526007 w 7119498"/>
              <a:gd name="connsiteY2682" fmla="*/ 362723 h 6857999"/>
              <a:gd name="connsiteX2683" fmla="*/ 3559749 w 7119498"/>
              <a:gd name="connsiteY2683" fmla="*/ 379594 h 6857999"/>
              <a:gd name="connsiteX2684" fmla="*/ 3568185 w 7119498"/>
              <a:gd name="connsiteY2684" fmla="*/ 362723 h 6857999"/>
              <a:gd name="connsiteX2685" fmla="*/ 3526007 w 7119498"/>
              <a:gd name="connsiteY2685" fmla="*/ 337417 h 6857999"/>
              <a:gd name="connsiteX2686" fmla="*/ 3466959 w 7119498"/>
              <a:gd name="connsiteY2686" fmla="*/ 421771 h 6857999"/>
              <a:gd name="connsiteX2687" fmla="*/ 3433218 w 7119498"/>
              <a:gd name="connsiteY2687" fmla="*/ 354288 h 6857999"/>
              <a:gd name="connsiteX2688" fmla="*/ 3526007 w 7119498"/>
              <a:gd name="connsiteY2688" fmla="*/ 219321 h 6857999"/>
              <a:gd name="connsiteX2689" fmla="*/ 3618797 w 7119498"/>
              <a:gd name="connsiteY2689" fmla="*/ 362723 h 6857999"/>
              <a:gd name="connsiteX2690" fmla="*/ 3829683 w 7119498"/>
              <a:gd name="connsiteY2690" fmla="*/ 219321 h 6857999"/>
              <a:gd name="connsiteX2691" fmla="*/ 3635668 w 7119498"/>
              <a:gd name="connsiteY2691" fmla="*/ 430207 h 6857999"/>
              <a:gd name="connsiteX2692" fmla="*/ 3660974 w 7119498"/>
              <a:gd name="connsiteY2692" fmla="*/ 362723 h 6857999"/>
              <a:gd name="connsiteX2693" fmla="*/ 3728458 w 7119498"/>
              <a:gd name="connsiteY2693" fmla="*/ 328982 h 6857999"/>
              <a:gd name="connsiteX2694" fmla="*/ 3728458 w 7119498"/>
              <a:gd name="connsiteY2694" fmla="*/ 295240 h 6857999"/>
              <a:gd name="connsiteX2695" fmla="*/ 3711587 w 7119498"/>
              <a:gd name="connsiteY2695" fmla="*/ 278369 h 6857999"/>
              <a:gd name="connsiteX2696" fmla="*/ 3669410 w 7119498"/>
              <a:gd name="connsiteY2696" fmla="*/ 328982 h 6857999"/>
              <a:gd name="connsiteX2697" fmla="*/ 3627233 w 7119498"/>
              <a:gd name="connsiteY2697" fmla="*/ 261498 h 6857999"/>
              <a:gd name="connsiteX2698" fmla="*/ 3644103 w 7119498"/>
              <a:gd name="connsiteY2698" fmla="*/ 227756 h 6857999"/>
              <a:gd name="connsiteX2699" fmla="*/ 3779070 w 7119498"/>
              <a:gd name="connsiteY2699" fmla="*/ 210886 h 6857999"/>
              <a:gd name="connsiteX2700" fmla="*/ 3829683 w 7119498"/>
              <a:gd name="connsiteY2700" fmla="*/ 219321 h 6857999"/>
              <a:gd name="connsiteX2701" fmla="*/ 4032133 w 7119498"/>
              <a:gd name="connsiteY2701" fmla="*/ 261498 h 6857999"/>
              <a:gd name="connsiteX2702" fmla="*/ 3981520 w 7119498"/>
              <a:gd name="connsiteY2702" fmla="*/ 312111 h 6857999"/>
              <a:gd name="connsiteX2703" fmla="*/ 3930908 w 7119498"/>
              <a:gd name="connsiteY2703" fmla="*/ 244627 h 6857999"/>
              <a:gd name="connsiteX2704" fmla="*/ 3838118 w 7119498"/>
              <a:gd name="connsiteY2704" fmla="*/ 286804 h 6857999"/>
              <a:gd name="connsiteX2705" fmla="*/ 3838118 w 7119498"/>
              <a:gd name="connsiteY2705" fmla="*/ 253063 h 6857999"/>
              <a:gd name="connsiteX2706" fmla="*/ 3939343 w 7119498"/>
              <a:gd name="connsiteY2706" fmla="*/ 202450 h 6857999"/>
              <a:gd name="connsiteX2707" fmla="*/ 4032133 w 7119498"/>
              <a:gd name="connsiteY2707" fmla="*/ 261498 h 6857999"/>
              <a:gd name="connsiteX2708" fmla="*/ 3365734 w 7119498"/>
              <a:gd name="connsiteY2708" fmla="*/ 227756 h 6857999"/>
              <a:gd name="connsiteX2709" fmla="*/ 3433218 w 7119498"/>
              <a:gd name="connsiteY2709" fmla="*/ 236192 h 6857999"/>
              <a:gd name="connsiteX2710" fmla="*/ 3382605 w 7119498"/>
              <a:gd name="connsiteY2710" fmla="*/ 337417 h 6857999"/>
              <a:gd name="connsiteX2711" fmla="*/ 3382605 w 7119498"/>
              <a:gd name="connsiteY2711" fmla="*/ 286804 h 6857999"/>
              <a:gd name="connsiteX2712" fmla="*/ 3365734 w 7119498"/>
              <a:gd name="connsiteY2712" fmla="*/ 269934 h 6857999"/>
              <a:gd name="connsiteX2713" fmla="*/ 3331993 w 7119498"/>
              <a:gd name="connsiteY2713" fmla="*/ 312111 h 6857999"/>
              <a:gd name="connsiteX2714" fmla="*/ 3382605 w 7119498"/>
              <a:gd name="connsiteY2714" fmla="*/ 371159 h 6857999"/>
              <a:gd name="connsiteX2715" fmla="*/ 3433218 w 7119498"/>
              <a:gd name="connsiteY2715" fmla="*/ 438642 h 6857999"/>
              <a:gd name="connsiteX2716" fmla="*/ 3407911 w 7119498"/>
              <a:gd name="connsiteY2716" fmla="*/ 447078 h 6857999"/>
              <a:gd name="connsiteX2717" fmla="*/ 3365734 w 7119498"/>
              <a:gd name="connsiteY2717" fmla="*/ 430207 h 6857999"/>
              <a:gd name="connsiteX2718" fmla="*/ 3289816 w 7119498"/>
              <a:gd name="connsiteY2718" fmla="*/ 303675 h 6857999"/>
              <a:gd name="connsiteX2719" fmla="*/ 3264509 w 7119498"/>
              <a:gd name="connsiteY2719" fmla="*/ 202450 h 6857999"/>
              <a:gd name="connsiteX2720" fmla="*/ 3306686 w 7119498"/>
              <a:gd name="connsiteY2720" fmla="*/ 202450 h 6857999"/>
              <a:gd name="connsiteX2721" fmla="*/ 3365734 w 7119498"/>
              <a:gd name="connsiteY2721" fmla="*/ 227756 h 6857999"/>
              <a:gd name="connsiteX2722" fmla="*/ 3256074 w 7119498"/>
              <a:gd name="connsiteY2722" fmla="*/ 286804 h 6857999"/>
              <a:gd name="connsiteX2723" fmla="*/ 3239203 w 7119498"/>
              <a:gd name="connsiteY2723" fmla="*/ 295240 h 6857999"/>
              <a:gd name="connsiteX2724" fmla="*/ 3137978 w 7119498"/>
              <a:gd name="connsiteY2724" fmla="*/ 236192 h 6857999"/>
              <a:gd name="connsiteX2725" fmla="*/ 3078930 w 7119498"/>
              <a:gd name="connsiteY2725" fmla="*/ 303675 h 6857999"/>
              <a:gd name="connsiteX2726" fmla="*/ 3045188 w 7119498"/>
              <a:gd name="connsiteY2726" fmla="*/ 261498 h 6857999"/>
              <a:gd name="connsiteX2727" fmla="*/ 3154849 w 7119498"/>
              <a:gd name="connsiteY2727" fmla="*/ 194015 h 6857999"/>
              <a:gd name="connsiteX2728" fmla="*/ 3256074 w 7119498"/>
              <a:gd name="connsiteY2728" fmla="*/ 286804 h 6857999"/>
              <a:gd name="connsiteX2729" fmla="*/ 2547498 w 7119498"/>
              <a:gd name="connsiteY2729" fmla="*/ 177144 h 6857999"/>
              <a:gd name="connsiteX2730" fmla="*/ 2505321 w 7119498"/>
              <a:gd name="connsiteY2730" fmla="*/ 236192 h 6857999"/>
              <a:gd name="connsiteX2731" fmla="*/ 2311306 w 7119498"/>
              <a:gd name="connsiteY2731" fmla="*/ 362723 h 6857999"/>
              <a:gd name="connsiteX2732" fmla="*/ 2361919 w 7119498"/>
              <a:gd name="connsiteY2732" fmla="*/ 455513 h 6857999"/>
              <a:gd name="connsiteX2733" fmla="*/ 2420967 w 7119498"/>
              <a:gd name="connsiteY2733" fmla="*/ 413336 h 6857999"/>
              <a:gd name="connsiteX2734" fmla="*/ 2471579 w 7119498"/>
              <a:gd name="connsiteY2734" fmla="*/ 472384 h 6857999"/>
              <a:gd name="connsiteX2735" fmla="*/ 2387225 w 7119498"/>
              <a:gd name="connsiteY2735" fmla="*/ 548303 h 6857999"/>
              <a:gd name="connsiteX2736" fmla="*/ 2235388 w 7119498"/>
              <a:gd name="connsiteY2736" fmla="*/ 379594 h 6857999"/>
              <a:gd name="connsiteX2737" fmla="*/ 2420967 w 7119498"/>
              <a:gd name="connsiteY2737" fmla="*/ 177144 h 6857999"/>
              <a:gd name="connsiteX2738" fmla="*/ 2547498 w 7119498"/>
              <a:gd name="connsiteY2738" fmla="*/ 177144 h 6857999"/>
              <a:gd name="connsiteX2739" fmla="*/ 4799757 w 7119498"/>
              <a:gd name="connsiteY2739" fmla="*/ 362723 h 6857999"/>
              <a:gd name="connsiteX2740" fmla="*/ 4647919 w 7119498"/>
              <a:gd name="connsiteY2740" fmla="*/ 522996 h 6857999"/>
              <a:gd name="connsiteX2741" fmla="*/ 4563565 w 7119498"/>
              <a:gd name="connsiteY2741" fmla="*/ 447078 h 6857999"/>
              <a:gd name="connsiteX2742" fmla="*/ 4614177 w 7119498"/>
              <a:gd name="connsiteY2742" fmla="*/ 388030 h 6857999"/>
              <a:gd name="connsiteX2743" fmla="*/ 4681661 w 7119498"/>
              <a:gd name="connsiteY2743" fmla="*/ 447078 h 6857999"/>
              <a:gd name="connsiteX2744" fmla="*/ 4706967 w 7119498"/>
              <a:gd name="connsiteY2744" fmla="*/ 447078 h 6857999"/>
              <a:gd name="connsiteX2745" fmla="*/ 4740709 w 7119498"/>
              <a:gd name="connsiteY2745" fmla="*/ 371159 h 6857999"/>
              <a:gd name="connsiteX2746" fmla="*/ 4631048 w 7119498"/>
              <a:gd name="connsiteY2746" fmla="*/ 219321 h 6857999"/>
              <a:gd name="connsiteX2747" fmla="*/ 4521388 w 7119498"/>
              <a:gd name="connsiteY2747" fmla="*/ 202450 h 6857999"/>
              <a:gd name="connsiteX2748" fmla="*/ 4479210 w 7119498"/>
              <a:gd name="connsiteY2748" fmla="*/ 160273 h 6857999"/>
              <a:gd name="connsiteX2749" fmla="*/ 4546694 w 7119498"/>
              <a:gd name="connsiteY2749" fmla="*/ 151838 h 6857999"/>
              <a:gd name="connsiteX2750" fmla="*/ 4799757 w 7119498"/>
              <a:gd name="connsiteY2750" fmla="*/ 362723 h 6857999"/>
              <a:gd name="connsiteX2751" fmla="*/ 4276760 w 7119498"/>
              <a:gd name="connsiteY2751" fmla="*/ 194015 h 6857999"/>
              <a:gd name="connsiteX2752" fmla="*/ 4428598 w 7119498"/>
              <a:gd name="connsiteY2752" fmla="*/ 371159 h 6857999"/>
              <a:gd name="connsiteX2753" fmla="*/ 4411727 w 7119498"/>
              <a:gd name="connsiteY2753" fmla="*/ 438642 h 6857999"/>
              <a:gd name="connsiteX2754" fmla="*/ 4394856 w 7119498"/>
              <a:gd name="connsiteY2754" fmla="*/ 320546 h 6857999"/>
              <a:gd name="connsiteX2755" fmla="*/ 4234583 w 7119498"/>
              <a:gd name="connsiteY2755" fmla="*/ 202450 h 6857999"/>
              <a:gd name="connsiteX2756" fmla="*/ 3551314 w 7119498"/>
              <a:gd name="connsiteY2756" fmla="*/ 134967 h 6857999"/>
              <a:gd name="connsiteX2757" fmla="*/ 2707771 w 7119498"/>
              <a:gd name="connsiteY2757" fmla="*/ 244627 h 6857999"/>
              <a:gd name="connsiteX2758" fmla="*/ 2623417 w 7119498"/>
              <a:gd name="connsiteY2758" fmla="*/ 354288 h 6857999"/>
              <a:gd name="connsiteX2759" fmla="*/ 2648723 w 7119498"/>
              <a:gd name="connsiteY2759" fmla="*/ 430207 h 6857999"/>
              <a:gd name="connsiteX2760" fmla="*/ 2640288 w 7119498"/>
              <a:gd name="connsiteY2760" fmla="*/ 447078 h 6857999"/>
              <a:gd name="connsiteX2761" fmla="*/ 2606546 w 7119498"/>
              <a:gd name="connsiteY2761" fmla="*/ 371159 h 6857999"/>
              <a:gd name="connsiteX2762" fmla="*/ 2682465 w 7119498"/>
              <a:gd name="connsiteY2762" fmla="*/ 236192 h 6857999"/>
              <a:gd name="connsiteX2763" fmla="*/ 3559749 w 7119498"/>
              <a:gd name="connsiteY2763" fmla="*/ 118096 h 6857999"/>
              <a:gd name="connsiteX2764" fmla="*/ 4276760 w 7119498"/>
              <a:gd name="connsiteY2764" fmla="*/ 194015 h 6857999"/>
              <a:gd name="connsiteX2765" fmla="*/ 3585055 w 7119498"/>
              <a:gd name="connsiteY2765" fmla="*/ 16871 h 6857999"/>
              <a:gd name="connsiteX2766" fmla="*/ 3812812 w 7119498"/>
              <a:gd name="connsiteY2766" fmla="*/ 25306 h 6857999"/>
              <a:gd name="connsiteX2767" fmla="*/ 3989956 w 7119498"/>
              <a:gd name="connsiteY2767" fmla="*/ 42177 h 6857999"/>
              <a:gd name="connsiteX2768" fmla="*/ 4538258 w 7119498"/>
              <a:gd name="connsiteY2768" fmla="*/ 345852 h 6857999"/>
              <a:gd name="connsiteX2769" fmla="*/ 4462340 w 7119498"/>
              <a:gd name="connsiteY2769" fmla="*/ 522996 h 6857999"/>
              <a:gd name="connsiteX2770" fmla="*/ 4428598 w 7119498"/>
              <a:gd name="connsiteY2770" fmla="*/ 472384 h 6857999"/>
              <a:gd name="connsiteX2771" fmla="*/ 4462340 w 7119498"/>
              <a:gd name="connsiteY2771" fmla="*/ 371159 h 6857999"/>
              <a:gd name="connsiteX2772" fmla="*/ 3551314 w 7119498"/>
              <a:gd name="connsiteY2772" fmla="*/ 84354 h 6857999"/>
              <a:gd name="connsiteX2773" fmla="*/ 2572804 w 7119498"/>
              <a:gd name="connsiteY2773" fmla="*/ 345852 h 6857999"/>
              <a:gd name="connsiteX2774" fmla="*/ 2589675 w 7119498"/>
              <a:gd name="connsiteY2774" fmla="*/ 447078 h 6857999"/>
              <a:gd name="connsiteX2775" fmla="*/ 2631852 w 7119498"/>
              <a:gd name="connsiteY2775" fmla="*/ 497690 h 6857999"/>
              <a:gd name="connsiteX2776" fmla="*/ 2606546 w 7119498"/>
              <a:gd name="connsiteY2776" fmla="*/ 548303 h 6857999"/>
              <a:gd name="connsiteX2777" fmla="*/ 2513757 w 7119498"/>
              <a:gd name="connsiteY2777" fmla="*/ 379594 h 6857999"/>
              <a:gd name="connsiteX2778" fmla="*/ 2657159 w 7119498"/>
              <a:gd name="connsiteY2778" fmla="*/ 143402 h 6857999"/>
              <a:gd name="connsiteX2779" fmla="*/ 2876480 w 7119498"/>
              <a:gd name="connsiteY2779" fmla="*/ 75919 h 6857999"/>
              <a:gd name="connsiteX2780" fmla="*/ 3517572 w 7119498"/>
              <a:gd name="connsiteY2780" fmla="*/ 8435 h 6857999"/>
              <a:gd name="connsiteX2781" fmla="*/ 3542878 w 7119498"/>
              <a:gd name="connsiteY2781" fmla="*/ 0 h 6857999"/>
              <a:gd name="connsiteX2782" fmla="*/ 3585055 w 7119498"/>
              <a:gd name="connsiteY2782" fmla="*/ 1687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</a:cxnLst>
            <a:rect l="l" t="t" r="r" b="b"/>
            <a:pathLst>
              <a:path w="7119498" h="6857999">
                <a:moveTo>
                  <a:pt x="3104236" y="6588067"/>
                </a:moveTo>
                <a:cubicBezTo>
                  <a:pt x="3104236" y="6613373"/>
                  <a:pt x="3121107" y="6621808"/>
                  <a:pt x="3146413" y="6621808"/>
                </a:cubicBezTo>
                <a:cubicBezTo>
                  <a:pt x="3197026" y="6621808"/>
                  <a:pt x="3154849" y="6562760"/>
                  <a:pt x="3256074" y="6571196"/>
                </a:cubicBezTo>
                <a:cubicBezTo>
                  <a:pt x="3256074" y="6621808"/>
                  <a:pt x="3180155" y="6663985"/>
                  <a:pt x="3154849" y="6663985"/>
                </a:cubicBezTo>
                <a:cubicBezTo>
                  <a:pt x="3112672" y="6663985"/>
                  <a:pt x="3045188" y="6630244"/>
                  <a:pt x="3045188" y="6596502"/>
                </a:cubicBezTo>
                <a:cubicBezTo>
                  <a:pt x="3045188" y="6579631"/>
                  <a:pt x="3053624" y="6554325"/>
                  <a:pt x="3078930" y="6554325"/>
                </a:cubicBezTo>
                <a:cubicBezTo>
                  <a:pt x="3112672" y="6554325"/>
                  <a:pt x="3104236" y="6579631"/>
                  <a:pt x="3104236" y="6588067"/>
                </a:cubicBezTo>
                <a:close/>
                <a:moveTo>
                  <a:pt x="4032133" y="6588067"/>
                </a:moveTo>
                <a:cubicBezTo>
                  <a:pt x="4032133" y="6647115"/>
                  <a:pt x="3964649" y="6655550"/>
                  <a:pt x="3947779" y="6655550"/>
                </a:cubicBezTo>
                <a:cubicBezTo>
                  <a:pt x="3905602" y="6655550"/>
                  <a:pt x="3880295" y="6647115"/>
                  <a:pt x="3838118" y="6604938"/>
                </a:cubicBezTo>
                <a:lnTo>
                  <a:pt x="3838118" y="6571196"/>
                </a:lnTo>
                <a:cubicBezTo>
                  <a:pt x="3871860" y="6588067"/>
                  <a:pt x="3914037" y="6613373"/>
                  <a:pt x="3939343" y="6613373"/>
                </a:cubicBezTo>
                <a:cubicBezTo>
                  <a:pt x="3956214" y="6613373"/>
                  <a:pt x="3973085" y="6545890"/>
                  <a:pt x="3989956" y="6545890"/>
                </a:cubicBezTo>
                <a:cubicBezTo>
                  <a:pt x="4032133" y="6545890"/>
                  <a:pt x="4032133" y="6588067"/>
                  <a:pt x="4032133" y="6588067"/>
                </a:cubicBezTo>
                <a:close/>
                <a:moveTo>
                  <a:pt x="4943159" y="6520583"/>
                </a:moveTo>
                <a:cubicBezTo>
                  <a:pt x="4943159" y="6529019"/>
                  <a:pt x="4951594" y="6529019"/>
                  <a:pt x="4960030" y="6537454"/>
                </a:cubicBezTo>
                <a:cubicBezTo>
                  <a:pt x="4926288" y="6571196"/>
                  <a:pt x="4875675" y="6604938"/>
                  <a:pt x="4850369" y="6604938"/>
                </a:cubicBezTo>
                <a:lnTo>
                  <a:pt x="4808192" y="6604938"/>
                </a:lnTo>
                <a:cubicBezTo>
                  <a:pt x="4816627" y="6537454"/>
                  <a:pt x="4875675" y="6537454"/>
                  <a:pt x="4909417" y="6520583"/>
                </a:cubicBezTo>
                <a:lnTo>
                  <a:pt x="4943159" y="6520583"/>
                </a:lnTo>
                <a:close/>
                <a:moveTo>
                  <a:pt x="2226952" y="6571196"/>
                </a:moveTo>
                <a:cubicBezTo>
                  <a:pt x="2226952" y="6571196"/>
                  <a:pt x="2226952" y="6579631"/>
                  <a:pt x="2235388" y="6588067"/>
                </a:cubicBezTo>
                <a:cubicBezTo>
                  <a:pt x="2226952" y="6596502"/>
                  <a:pt x="2218517" y="6596502"/>
                  <a:pt x="2193210" y="6596502"/>
                </a:cubicBezTo>
                <a:cubicBezTo>
                  <a:pt x="2151033" y="6596502"/>
                  <a:pt x="2125727" y="6571196"/>
                  <a:pt x="2091985" y="6537454"/>
                </a:cubicBezTo>
                <a:cubicBezTo>
                  <a:pt x="2091985" y="6529019"/>
                  <a:pt x="2100421" y="6520583"/>
                  <a:pt x="2117292" y="6520583"/>
                </a:cubicBezTo>
                <a:cubicBezTo>
                  <a:pt x="2142598" y="6520583"/>
                  <a:pt x="2193210" y="6554325"/>
                  <a:pt x="2226952" y="6571196"/>
                </a:cubicBezTo>
                <a:close/>
                <a:moveTo>
                  <a:pt x="3905602" y="6520583"/>
                </a:moveTo>
                <a:cubicBezTo>
                  <a:pt x="3888731" y="6529019"/>
                  <a:pt x="3871860" y="6529019"/>
                  <a:pt x="3854989" y="6529019"/>
                </a:cubicBezTo>
                <a:cubicBezTo>
                  <a:pt x="3838118" y="6529019"/>
                  <a:pt x="3821247" y="6529019"/>
                  <a:pt x="3804376" y="6495277"/>
                </a:cubicBezTo>
                <a:cubicBezTo>
                  <a:pt x="3804376" y="6495277"/>
                  <a:pt x="3795941" y="6503712"/>
                  <a:pt x="3821247" y="6503712"/>
                </a:cubicBezTo>
                <a:cubicBezTo>
                  <a:pt x="3838118" y="6503712"/>
                  <a:pt x="3854989" y="6495277"/>
                  <a:pt x="3897166" y="6486842"/>
                </a:cubicBezTo>
                <a:cubicBezTo>
                  <a:pt x="3897166" y="6495277"/>
                  <a:pt x="3905602" y="6512148"/>
                  <a:pt x="3905602" y="6520583"/>
                </a:cubicBezTo>
                <a:close/>
                <a:moveTo>
                  <a:pt x="4841934" y="6520583"/>
                </a:moveTo>
                <a:lnTo>
                  <a:pt x="4833498" y="6469971"/>
                </a:lnTo>
                <a:cubicBezTo>
                  <a:pt x="4841934" y="6469971"/>
                  <a:pt x="4858805" y="6486842"/>
                  <a:pt x="4875675" y="6503712"/>
                </a:cubicBezTo>
                <a:cubicBezTo>
                  <a:pt x="4867240" y="6512148"/>
                  <a:pt x="4850369" y="6520583"/>
                  <a:pt x="4841934" y="6520583"/>
                </a:cubicBezTo>
                <a:close/>
                <a:moveTo>
                  <a:pt x="4706967" y="6503712"/>
                </a:moveTo>
                <a:cubicBezTo>
                  <a:pt x="4690096" y="6562760"/>
                  <a:pt x="4639484" y="6613373"/>
                  <a:pt x="4580436" y="6613373"/>
                </a:cubicBezTo>
                <a:lnTo>
                  <a:pt x="4546694" y="6613373"/>
                </a:lnTo>
                <a:cubicBezTo>
                  <a:pt x="4563565" y="6579631"/>
                  <a:pt x="4639484" y="6596502"/>
                  <a:pt x="4673225" y="6529019"/>
                </a:cubicBezTo>
                <a:cubicBezTo>
                  <a:pt x="4681661" y="6512148"/>
                  <a:pt x="4690096" y="6486842"/>
                  <a:pt x="4706967" y="6469971"/>
                </a:cubicBezTo>
                <a:lnTo>
                  <a:pt x="4706967" y="6503712"/>
                </a:lnTo>
                <a:close/>
                <a:moveTo>
                  <a:pt x="3281380" y="6478406"/>
                </a:moveTo>
                <a:cubicBezTo>
                  <a:pt x="3272945" y="6495277"/>
                  <a:pt x="3247638" y="6520583"/>
                  <a:pt x="3230768" y="6537454"/>
                </a:cubicBezTo>
                <a:cubicBezTo>
                  <a:pt x="3197026" y="6537454"/>
                  <a:pt x="3197026" y="6529019"/>
                  <a:pt x="3188590" y="6529019"/>
                </a:cubicBezTo>
                <a:cubicBezTo>
                  <a:pt x="3197026" y="6512148"/>
                  <a:pt x="3213897" y="6469971"/>
                  <a:pt x="3239203" y="6469971"/>
                </a:cubicBezTo>
                <a:cubicBezTo>
                  <a:pt x="3256074" y="6469971"/>
                  <a:pt x="3264509" y="6478406"/>
                  <a:pt x="3281380" y="6478406"/>
                </a:cubicBezTo>
                <a:close/>
                <a:moveTo>
                  <a:pt x="2420967" y="6554325"/>
                </a:moveTo>
                <a:cubicBezTo>
                  <a:pt x="2437838" y="6571196"/>
                  <a:pt x="2471579" y="6571196"/>
                  <a:pt x="2488450" y="6579631"/>
                </a:cubicBezTo>
                <a:lnTo>
                  <a:pt x="2429402" y="6579631"/>
                </a:lnTo>
                <a:cubicBezTo>
                  <a:pt x="2404096" y="6562760"/>
                  <a:pt x="2370354" y="6537454"/>
                  <a:pt x="2353483" y="6503712"/>
                </a:cubicBezTo>
                <a:lnTo>
                  <a:pt x="2361919" y="6469971"/>
                </a:lnTo>
                <a:cubicBezTo>
                  <a:pt x="2353483" y="6486842"/>
                  <a:pt x="2378790" y="6537454"/>
                  <a:pt x="2420967" y="6554325"/>
                </a:cubicBezTo>
                <a:close/>
                <a:moveTo>
                  <a:pt x="2201646" y="6512148"/>
                </a:moveTo>
                <a:cubicBezTo>
                  <a:pt x="2193210" y="6512148"/>
                  <a:pt x="2176340" y="6503712"/>
                  <a:pt x="2167904" y="6503712"/>
                </a:cubicBezTo>
                <a:cubicBezTo>
                  <a:pt x="2167904" y="6495277"/>
                  <a:pt x="2184775" y="6478406"/>
                  <a:pt x="2201646" y="6469971"/>
                </a:cubicBezTo>
                <a:lnTo>
                  <a:pt x="2201646" y="6512148"/>
                </a:lnTo>
                <a:close/>
                <a:moveTo>
                  <a:pt x="3652539" y="6630244"/>
                </a:moveTo>
                <a:cubicBezTo>
                  <a:pt x="3644103" y="6630244"/>
                  <a:pt x="3627233" y="6613373"/>
                  <a:pt x="3627233" y="6596502"/>
                </a:cubicBezTo>
                <a:cubicBezTo>
                  <a:pt x="3627233" y="6562760"/>
                  <a:pt x="3652539" y="6537454"/>
                  <a:pt x="3669410" y="6537454"/>
                </a:cubicBezTo>
                <a:cubicBezTo>
                  <a:pt x="3694716" y="6537454"/>
                  <a:pt x="3694716" y="6562760"/>
                  <a:pt x="3711587" y="6579631"/>
                </a:cubicBezTo>
                <a:cubicBezTo>
                  <a:pt x="3720022" y="6571196"/>
                  <a:pt x="3728458" y="6562760"/>
                  <a:pt x="3728458" y="6545890"/>
                </a:cubicBezTo>
                <a:cubicBezTo>
                  <a:pt x="3728458" y="6520583"/>
                  <a:pt x="3728458" y="6537454"/>
                  <a:pt x="3720022" y="6529019"/>
                </a:cubicBezTo>
                <a:cubicBezTo>
                  <a:pt x="3711587" y="6512148"/>
                  <a:pt x="3686280" y="6495277"/>
                  <a:pt x="3660974" y="6486842"/>
                </a:cubicBezTo>
                <a:cubicBezTo>
                  <a:pt x="3660974" y="6478406"/>
                  <a:pt x="3652539" y="6453100"/>
                  <a:pt x="3635668" y="6427794"/>
                </a:cubicBezTo>
                <a:cubicBezTo>
                  <a:pt x="3753764" y="6410923"/>
                  <a:pt x="3779070" y="6571196"/>
                  <a:pt x="3829683" y="6647115"/>
                </a:cubicBezTo>
                <a:cubicBezTo>
                  <a:pt x="3736893" y="6630244"/>
                  <a:pt x="3694716" y="6638679"/>
                  <a:pt x="3652539" y="6630244"/>
                </a:cubicBezTo>
                <a:close/>
                <a:moveTo>
                  <a:pt x="3618797" y="6495277"/>
                </a:moveTo>
                <a:cubicBezTo>
                  <a:pt x="3618797" y="6529019"/>
                  <a:pt x="3585055" y="6638679"/>
                  <a:pt x="3526007" y="6638679"/>
                </a:cubicBezTo>
                <a:cubicBezTo>
                  <a:pt x="3466959" y="6638679"/>
                  <a:pt x="3433218" y="6503712"/>
                  <a:pt x="3433218" y="6495277"/>
                </a:cubicBezTo>
                <a:cubicBezTo>
                  <a:pt x="3433218" y="6486842"/>
                  <a:pt x="3441653" y="6461535"/>
                  <a:pt x="3466959" y="6444664"/>
                </a:cubicBezTo>
                <a:cubicBezTo>
                  <a:pt x="3466959" y="6469971"/>
                  <a:pt x="3492266" y="6529019"/>
                  <a:pt x="3517572" y="6529019"/>
                </a:cubicBezTo>
                <a:cubicBezTo>
                  <a:pt x="3542878" y="6529019"/>
                  <a:pt x="3551314" y="6512148"/>
                  <a:pt x="3568185" y="6503712"/>
                </a:cubicBezTo>
                <a:cubicBezTo>
                  <a:pt x="3568185" y="6495277"/>
                  <a:pt x="3576620" y="6478406"/>
                  <a:pt x="3551314" y="6478406"/>
                </a:cubicBezTo>
                <a:cubicBezTo>
                  <a:pt x="3534443" y="6478406"/>
                  <a:pt x="3526007" y="6495277"/>
                  <a:pt x="3517572" y="6495277"/>
                </a:cubicBezTo>
                <a:cubicBezTo>
                  <a:pt x="3509137" y="6486842"/>
                  <a:pt x="3500701" y="6478406"/>
                  <a:pt x="3500701" y="6461535"/>
                </a:cubicBezTo>
                <a:cubicBezTo>
                  <a:pt x="3500701" y="6436229"/>
                  <a:pt x="3534443" y="6419358"/>
                  <a:pt x="3551314" y="6419358"/>
                </a:cubicBezTo>
                <a:cubicBezTo>
                  <a:pt x="3601926" y="6419358"/>
                  <a:pt x="3618797" y="6461535"/>
                  <a:pt x="3618797" y="6495277"/>
                </a:cubicBezTo>
                <a:close/>
                <a:moveTo>
                  <a:pt x="3433218" y="6419358"/>
                </a:moveTo>
                <a:cubicBezTo>
                  <a:pt x="3407911" y="6461535"/>
                  <a:pt x="3331993" y="6520583"/>
                  <a:pt x="3331993" y="6545890"/>
                </a:cubicBezTo>
                <a:cubicBezTo>
                  <a:pt x="3331993" y="6562760"/>
                  <a:pt x="3340428" y="6571196"/>
                  <a:pt x="3374170" y="6588067"/>
                </a:cubicBezTo>
                <a:cubicBezTo>
                  <a:pt x="3391041" y="6554325"/>
                  <a:pt x="3340428" y="6545890"/>
                  <a:pt x="3399476" y="6520583"/>
                </a:cubicBezTo>
                <a:cubicBezTo>
                  <a:pt x="3407911" y="6545890"/>
                  <a:pt x="3416347" y="6579631"/>
                  <a:pt x="3433218" y="6621808"/>
                </a:cubicBezTo>
                <a:cubicBezTo>
                  <a:pt x="3340428" y="6621808"/>
                  <a:pt x="3348864" y="6655550"/>
                  <a:pt x="3315122" y="6655550"/>
                </a:cubicBezTo>
                <a:lnTo>
                  <a:pt x="3256074" y="6655550"/>
                </a:lnTo>
                <a:cubicBezTo>
                  <a:pt x="3315122" y="6562760"/>
                  <a:pt x="3289816" y="6402487"/>
                  <a:pt x="3416347" y="6410923"/>
                </a:cubicBezTo>
                <a:cubicBezTo>
                  <a:pt x="3416347" y="6410923"/>
                  <a:pt x="3424782" y="6419358"/>
                  <a:pt x="3433218" y="6419358"/>
                </a:cubicBezTo>
                <a:close/>
                <a:moveTo>
                  <a:pt x="2648723" y="6427794"/>
                </a:moveTo>
                <a:cubicBezTo>
                  <a:pt x="2648723" y="6444664"/>
                  <a:pt x="2623417" y="6478406"/>
                  <a:pt x="2623417" y="6495277"/>
                </a:cubicBezTo>
                <a:cubicBezTo>
                  <a:pt x="2623417" y="6529019"/>
                  <a:pt x="2657159" y="6596502"/>
                  <a:pt x="2699336" y="6604938"/>
                </a:cubicBezTo>
                <a:cubicBezTo>
                  <a:pt x="2977705" y="6706163"/>
                  <a:pt x="3272945" y="6723033"/>
                  <a:pt x="3559749" y="6723033"/>
                </a:cubicBezTo>
                <a:cubicBezTo>
                  <a:pt x="3770635" y="6723033"/>
                  <a:pt x="4276760" y="6672421"/>
                  <a:pt x="4361115" y="6588067"/>
                </a:cubicBezTo>
                <a:cubicBezTo>
                  <a:pt x="4411727" y="6537454"/>
                  <a:pt x="4403292" y="6469971"/>
                  <a:pt x="4420163" y="6427794"/>
                </a:cubicBezTo>
                <a:cubicBezTo>
                  <a:pt x="4420163" y="6444664"/>
                  <a:pt x="4428598" y="6461535"/>
                  <a:pt x="4428598" y="6478406"/>
                </a:cubicBezTo>
                <a:cubicBezTo>
                  <a:pt x="4428598" y="6545890"/>
                  <a:pt x="4352679" y="6638679"/>
                  <a:pt x="4259889" y="6663985"/>
                </a:cubicBezTo>
                <a:cubicBezTo>
                  <a:pt x="4091181" y="6714598"/>
                  <a:pt x="3762199" y="6739904"/>
                  <a:pt x="3559749" y="6739904"/>
                </a:cubicBezTo>
                <a:cubicBezTo>
                  <a:pt x="3281380" y="6739904"/>
                  <a:pt x="2960834" y="6731469"/>
                  <a:pt x="2690900" y="6621808"/>
                </a:cubicBezTo>
                <a:cubicBezTo>
                  <a:pt x="2623417" y="6596502"/>
                  <a:pt x="2606546" y="6520583"/>
                  <a:pt x="2606546" y="6478406"/>
                </a:cubicBezTo>
                <a:cubicBezTo>
                  <a:pt x="2606546" y="6461535"/>
                  <a:pt x="2623417" y="6427794"/>
                  <a:pt x="2640288" y="6410923"/>
                </a:cubicBezTo>
                <a:cubicBezTo>
                  <a:pt x="2640288" y="6410923"/>
                  <a:pt x="2648723" y="6402487"/>
                  <a:pt x="2648723" y="6427794"/>
                </a:cubicBezTo>
                <a:close/>
                <a:moveTo>
                  <a:pt x="5128738" y="6368746"/>
                </a:moveTo>
                <a:cubicBezTo>
                  <a:pt x="5086561" y="6419358"/>
                  <a:pt x="5061255" y="6427794"/>
                  <a:pt x="5019078" y="6427794"/>
                </a:cubicBezTo>
                <a:cubicBezTo>
                  <a:pt x="4993771" y="6427794"/>
                  <a:pt x="4934723" y="6410923"/>
                  <a:pt x="4934723" y="6377181"/>
                </a:cubicBezTo>
                <a:cubicBezTo>
                  <a:pt x="4934723" y="6402487"/>
                  <a:pt x="4985336" y="6410923"/>
                  <a:pt x="5010642" y="6410923"/>
                </a:cubicBezTo>
                <a:cubicBezTo>
                  <a:pt x="5027513" y="6410923"/>
                  <a:pt x="5086561" y="6385616"/>
                  <a:pt x="5128738" y="6368746"/>
                </a:cubicBezTo>
                <a:close/>
                <a:moveTo>
                  <a:pt x="2851173" y="6351875"/>
                </a:moveTo>
                <a:cubicBezTo>
                  <a:pt x="2868044" y="6377181"/>
                  <a:pt x="2910221" y="6394052"/>
                  <a:pt x="2901786" y="6436229"/>
                </a:cubicBezTo>
                <a:cubicBezTo>
                  <a:pt x="2884915" y="6410923"/>
                  <a:pt x="2842738" y="6377181"/>
                  <a:pt x="2817432" y="6351875"/>
                </a:cubicBezTo>
                <a:lnTo>
                  <a:pt x="2851173" y="6351875"/>
                </a:lnTo>
                <a:close/>
                <a:moveTo>
                  <a:pt x="1990760" y="6385616"/>
                </a:moveTo>
                <a:cubicBezTo>
                  <a:pt x="2016066" y="6385616"/>
                  <a:pt x="2058244" y="6368746"/>
                  <a:pt x="2091985" y="6368746"/>
                </a:cubicBezTo>
                <a:cubicBezTo>
                  <a:pt x="2066679" y="6385616"/>
                  <a:pt x="2016066" y="6402487"/>
                  <a:pt x="1999196" y="6402487"/>
                </a:cubicBezTo>
                <a:cubicBezTo>
                  <a:pt x="1957018" y="6402487"/>
                  <a:pt x="1940148" y="6394052"/>
                  <a:pt x="1914841" y="6351875"/>
                </a:cubicBezTo>
                <a:cubicBezTo>
                  <a:pt x="1940148" y="6368746"/>
                  <a:pt x="1973889" y="6385616"/>
                  <a:pt x="1990760" y="6385616"/>
                </a:cubicBezTo>
                <a:close/>
                <a:moveTo>
                  <a:pt x="4799757" y="6495277"/>
                </a:moveTo>
                <a:cubicBezTo>
                  <a:pt x="4799757" y="6571196"/>
                  <a:pt x="4740709" y="6672421"/>
                  <a:pt x="4605742" y="6706163"/>
                </a:cubicBezTo>
                <a:lnTo>
                  <a:pt x="4479210" y="6697727"/>
                </a:lnTo>
                <a:cubicBezTo>
                  <a:pt x="4496081" y="6680856"/>
                  <a:pt x="4504517" y="6647115"/>
                  <a:pt x="4529823" y="6647115"/>
                </a:cubicBezTo>
                <a:cubicBezTo>
                  <a:pt x="4563565" y="6638679"/>
                  <a:pt x="4597306" y="6647115"/>
                  <a:pt x="4631048" y="6630244"/>
                </a:cubicBezTo>
                <a:cubicBezTo>
                  <a:pt x="4690096" y="6604938"/>
                  <a:pt x="4740709" y="6545890"/>
                  <a:pt x="4740709" y="6486842"/>
                </a:cubicBezTo>
                <a:cubicBezTo>
                  <a:pt x="4740709" y="6469971"/>
                  <a:pt x="4723838" y="6436229"/>
                  <a:pt x="4706967" y="6410923"/>
                </a:cubicBezTo>
                <a:cubicBezTo>
                  <a:pt x="4673225" y="6427794"/>
                  <a:pt x="4631048" y="6478406"/>
                  <a:pt x="4614177" y="6478406"/>
                </a:cubicBezTo>
                <a:cubicBezTo>
                  <a:pt x="4580436" y="6478406"/>
                  <a:pt x="4563565" y="6427794"/>
                  <a:pt x="4563565" y="6410923"/>
                </a:cubicBezTo>
                <a:cubicBezTo>
                  <a:pt x="4563565" y="6343439"/>
                  <a:pt x="4614177" y="6343439"/>
                  <a:pt x="4656354" y="6343439"/>
                </a:cubicBezTo>
                <a:cubicBezTo>
                  <a:pt x="4757579" y="6343439"/>
                  <a:pt x="4799757" y="6427794"/>
                  <a:pt x="4799757" y="6495277"/>
                </a:cubicBezTo>
                <a:close/>
                <a:moveTo>
                  <a:pt x="4141793" y="6419358"/>
                </a:moveTo>
                <a:cubicBezTo>
                  <a:pt x="4141793" y="6385616"/>
                  <a:pt x="4192406" y="6326569"/>
                  <a:pt x="4251454" y="6351875"/>
                </a:cubicBezTo>
                <a:cubicBezTo>
                  <a:pt x="4217712" y="6368746"/>
                  <a:pt x="4175535" y="6394052"/>
                  <a:pt x="4141793" y="6419358"/>
                </a:cubicBezTo>
                <a:close/>
                <a:moveTo>
                  <a:pt x="2631852" y="6360310"/>
                </a:moveTo>
                <a:cubicBezTo>
                  <a:pt x="2631852" y="6377181"/>
                  <a:pt x="2589675" y="6402487"/>
                  <a:pt x="2581240" y="6436229"/>
                </a:cubicBezTo>
                <a:cubicBezTo>
                  <a:pt x="2572804" y="6453100"/>
                  <a:pt x="2572804" y="6486842"/>
                  <a:pt x="2572804" y="6503712"/>
                </a:cubicBezTo>
                <a:cubicBezTo>
                  <a:pt x="2572804" y="6765211"/>
                  <a:pt x="3517572" y="6773646"/>
                  <a:pt x="3568185" y="6773646"/>
                </a:cubicBezTo>
                <a:cubicBezTo>
                  <a:pt x="3804376" y="6773646"/>
                  <a:pt x="4065875" y="6765211"/>
                  <a:pt x="4293631" y="6680856"/>
                </a:cubicBezTo>
                <a:cubicBezTo>
                  <a:pt x="4386421" y="6647115"/>
                  <a:pt x="4462340" y="6562760"/>
                  <a:pt x="4462340" y="6478406"/>
                </a:cubicBezTo>
                <a:cubicBezTo>
                  <a:pt x="4462340" y="6461535"/>
                  <a:pt x="4428598" y="6402487"/>
                  <a:pt x="4428598" y="6377181"/>
                </a:cubicBezTo>
                <a:cubicBezTo>
                  <a:pt x="4428598" y="6360310"/>
                  <a:pt x="4445469" y="6351875"/>
                  <a:pt x="4445469" y="6343439"/>
                </a:cubicBezTo>
                <a:lnTo>
                  <a:pt x="4470775" y="6343439"/>
                </a:lnTo>
                <a:cubicBezTo>
                  <a:pt x="4512952" y="6427794"/>
                  <a:pt x="4538258" y="6461535"/>
                  <a:pt x="4538258" y="6520583"/>
                </a:cubicBezTo>
                <a:cubicBezTo>
                  <a:pt x="4538258" y="6613373"/>
                  <a:pt x="4445469" y="6706163"/>
                  <a:pt x="4335808" y="6739904"/>
                </a:cubicBezTo>
                <a:cubicBezTo>
                  <a:pt x="4082745" y="6815823"/>
                  <a:pt x="3829683" y="6841129"/>
                  <a:pt x="3576620" y="6841129"/>
                </a:cubicBezTo>
                <a:cubicBezTo>
                  <a:pt x="3568185" y="6849565"/>
                  <a:pt x="3568185" y="6858000"/>
                  <a:pt x="3542878" y="6858000"/>
                </a:cubicBezTo>
                <a:cubicBezTo>
                  <a:pt x="3526007" y="6858000"/>
                  <a:pt x="3517572" y="6841129"/>
                  <a:pt x="3500701" y="6841129"/>
                </a:cubicBezTo>
                <a:cubicBezTo>
                  <a:pt x="3281380" y="6832694"/>
                  <a:pt x="3045188" y="6807388"/>
                  <a:pt x="2825867" y="6765211"/>
                </a:cubicBezTo>
                <a:cubicBezTo>
                  <a:pt x="2766819" y="6756775"/>
                  <a:pt x="2690900" y="6731469"/>
                  <a:pt x="2640288" y="6697727"/>
                </a:cubicBezTo>
                <a:cubicBezTo>
                  <a:pt x="2522192" y="6630244"/>
                  <a:pt x="2513757" y="6554325"/>
                  <a:pt x="2513757" y="6469971"/>
                </a:cubicBezTo>
                <a:cubicBezTo>
                  <a:pt x="2513757" y="6436229"/>
                  <a:pt x="2539063" y="6326569"/>
                  <a:pt x="2589675" y="6309698"/>
                </a:cubicBezTo>
                <a:cubicBezTo>
                  <a:pt x="2606546" y="6318133"/>
                  <a:pt x="2631852" y="6335004"/>
                  <a:pt x="2631852" y="6360310"/>
                </a:cubicBezTo>
                <a:close/>
                <a:moveTo>
                  <a:pt x="2471579" y="6385616"/>
                </a:moveTo>
                <a:cubicBezTo>
                  <a:pt x="2471579" y="6419358"/>
                  <a:pt x="2454709" y="6444664"/>
                  <a:pt x="2429402" y="6444664"/>
                </a:cubicBezTo>
                <a:cubicBezTo>
                  <a:pt x="2404096" y="6444664"/>
                  <a:pt x="2387225" y="6427794"/>
                  <a:pt x="2361919" y="6402487"/>
                </a:cubicBezTo>
                <a:cubicBezTo>
                  <a:pt x="2336613" y="6427794"/>
                  <a:pt x="2311306" y="6469971"/>
                  <a:pt x="2311306" y="6486842"/>
                </a:cubicBezTo>
                <a:cubicBezTo>
                  <a:pt x="2311306" y="6545890"/>
                  <a:pt x="2387225" y="6596502"/>
                  <a:pt x="2429402" y="6604938"/>
                </a:cubicBezTo>
                <a:cubicBezTo>
                  <a:pt x="2446273" y="6613373"/>
                  <a:pt x="2480015" y="6613373"/>
                  <a:pt x="2505321" y="6613373"/>
                </a:cubicBezTo>
                <a:cubicBezTo>
                  <a:pt x="2513757" y="6630244"/>
                  <a:pt x="2530627" y="6655550"/>
                  <a:pt x="2547498" y="6680856"/>
                </a:cubicBezTo>
                <a:cubicBezTo>
                  <a:pt x="2530627" y="6680856"/>
                  <a:pt x="2505321" y="6689292"/>
                  <a:pt x="2480015" y="6689292"/>
                </a:cubicBezTo>
                <a:cubicBezTo>
                  <a:pt x="2370354" y="6689292"/>
                  <a:pt x="2235388" y="6604938"/>
                  <a:pt x="2235388" y="6478406"/>
                </a:cubicBezTo>
                <a:cubicBezTo>
                  <a:pt x="2235388" y="6402487"/>
                  <a:pt x="2286000" y="6309698"/>
                  <a:pt x="2378790" y="6309698"/>
                </a:cubicBezTo>
                <a:cubicBezTo>
                  <a:pt x="2429402" y="6309698"/>
                  <a:pt x="2471579" y="6335004"/>
                  <a:pt x="2471579" y="6385616"/>
                </a:cubicBezTo>
                <a:close/>
                <a:moveTo>
                  <a:pt x="4782886" y="6343439"/>
                </a:moveTo>
                <a:cubicBezTo>
                  <a:pt x="4774450" y="6343439"/>
                  <a:pt x="4757579" y="6335004"/>
                  <a:pt x="4740709" y="6326569"/>
                </a:cubicBezTo>
                <a:cubicBezTo>
                  <a:pt x="4749144" y="6318133"/>
                  <a:pt x="4766015" y="6309698"/>
                  <a:pt x="4782886" y="6301262"/>
                </a:cubicBezTo>
                <a:cubicBezTo>
                  <a:pt x="4791321" y="6309698"/>
                  <a:pt x="4782886" y="6326569"/>
                  <a:pt x="4782886" y="6343439"/>
                </a:cubicBezTo>
                <a:close/>
                <a:moveTo>
                  <a:pt x="3998391" y="6343439"/>
                </a:moveTo>
                <a:cubicBezTo>
                  <a:pt x="3973085" y="6394052"/>
                  <a:pt x="3846554" y="6469971"/>
                  <a:pt x="3838118" y="6469971"/>
                </a:cubicBezTo>
                <a:cubicBezTo>
                  <a:pt x="3812812" y="6469971"/>
                  <a:pt x="3770635" y="6436229"/>
                  <a:pt x="3770635" y="6410923"/>
                </a:cubicBezTo>
                <a:cubicBezTo>
                  <a:pt x="3770635" y="6394052"/>
                  <a:pt x="3779070" y="6385616"/>
                  <a:pt x="3795941" y="6385616"/>
                </a:cubicBezTo>
                <a:cubicBezTo>
                  <a:pt x="3812812" y="6385616"/>
                  <a:pt x="3821247" y="6402487"/>
                  <a:pt x="3838118" y="6410923"/>
                </a:cubicBezTo>
                <a:cubicBezTo>
                  <a:pt x="3838118" y="6410923"/>
                  <a:pt x="3846554" y="6410923"/>
                  <a:pt x="3846554" y="6394052"/>
                </a:cubicBezTo>
                <a:cubicBezTo>
                  <a:pt x="3846554" y="6368746"/>
                  <a:pt x="3821247" y="6351875"/>
                  <a:pt x="3795941" y="6351875"/>
                </a:cubicBezTo>
                <a:cubicBezTo>
                  <a:pt x="3779070" y="6351875"/>
                  <a:pt x="3745328" y="6394052"/>
                  <a:pt x="3736893" y="6419358"/>
                </a:cubicBezTo>
                <a:cubicBezTo>
                  <a:pt x="3728458" y="6419358"/>
                  <a:pt x="3711587" y="6410923"/>
                  <a:pt x="3694716" y="6394052"/>
                </a:cubicBezTo>
                <a:cubicBezTo>
                  <a:pt x="3753764" y="6335004"/>
                  <a:pt x="3762199" y="6292827"/>
                  <a:pt x="3812812" y="6292827"/>
                </a:cubicBezTo>
                <a:cubicBezTo>
                  <a:pt x="3829683" y="6292827"/>
                  <a:pt x="3939343" y="6335004"/>
                  <a:pt x="3998391" y="6343439"/>
                </a:cubicBezTo>
                <a:close/>
                <a:moveTo>
                  <a:pt x="3348864" y="6368746"/>
                </a:moveTo>
                <a:cubicBezTo>
                  <a:pt x="3357299" y="6377181"/>
                  <a:pt x="3365734" y="6385616"/>
                  <a:pt x="3365734" y="6394052"/>
                </a:cubicBezTo>
                <a:cubicBezTo>
                  <a:pt x="3365734" y="6394052"/>
                  <a:pt x="3357299" y="6394052"/>
                  <a:pt x="3348864" y="6402487"/>
                </a:cubicBezTo>
                <a:cubicBezTo>
                  <a:pt x="3306686" y="6351875"/>
                  <a:pt x="3315122" y="6343439"/>
                  <a:pt x="3289816" y="6343439"/>
                </a:cubicBezTo>
                <a:cubicBezTo>
                  <a:pt x="3281380" y="6343439"/>
                  <a:pt x="3230768" y="6335004"/>
                  <a:pt x="3230768" y="6385616"/>
                </a:cubicBezTo>
                <a:lnTo>
                  <a:pt x="3247638" y="6402487"/>
                </a:lnTo>
                <a:cubicBezTo>
                  <a:pt x="3256074" y="6394052"/>
                  <a:pt x="3264509" y="6377181"/>
                  <a:pt x="3272945" y="6368746"/>
                </a:cubicBezTo>
                <a:cubicBezTo>
                  <a:pt x="3289816" y="6368746"/>
                  <a:pt x="3306686" y="6377181"/>
                  <a:pt x="3306686" y="6402487"/>
                </a:cubicBezTo>
                <a:cubicBezTo>
                  <a:pt x="3306686" y="6427794"/>
                  <a:pt x="3272945" y="6444664"/>
                  <a:pt x="3256074" y="6444664"/>
                </a:cubicBezTo>
                <a:cubicBezTo>
                  <a:pt x="3239203" y="6444664"/>
                  <a:pt x="3171720" y="6410923"/>
                  <a:pt x="3137978" y="6394052"/>
                </a:cubicBezTo>
                <a:cubicBezTo>
                  <a:pt x="3112672" y="6385616"/>
                  <a:pt x="3112672" y="6368746"/>
                  <a:pt x="3095801" y="6351875"/>
                </a:cubicBezTo>
                <a:cubicBezTo>
                  <a:pt x="3146413" y="6309698"/>
                  <a:pt x="3188590" y="6267521"/>
                  <a:pt x="3247638" y="6267521"/>
                </a:cubicBezTo>
                <a:cubicBezTo>
                  <a:pt x="3315122" y="6267521"/>
                  <a:pt x="3306686" y="6309698"/>
                  <a:pt x="3348864" y="6368746"/>
                </a:cubicBezTo>
                <a:close/>
                <a:moveTo>
                  <a:pt x="4808192" y="6267521"/>
                </a:moveTo>
                <a:cubicBezTo>
                  <a:pt x="4774450" y="6267521"/>
                  <a:pt x="4715402" y="6292827"/>
                  <a:pt x="4698532" y="6301262"/>
                </a:cubicBezTo>
                <a:cubicBezTo>
                  <a:pt x="4698532" y="6275956"/>
                  <a:pt x="4757579" y="6250650"/>
                  <a:pt x="4774450" y="6250650"/>
                </a:cubicBezTo>
                <a:cubicBezTo>
                  <a:pt x="4799757" y="6250650"/>
                  <a:pt x="4808192" y="6259085"/>
                  <a:pt x="4808192" y="6267521"/>
                </a:cubicBezTo>
                <a:close/>
                <a:moveTo>
                  <a:pt x="2311306" y="6292827"/>
                </a:moveTo>
                <a:lnTo>
                  <a:pt x="2260694" y="6318133"/>
                </a:lnTo>
                <a:cubicBezTo>
                  <a:pt x="2260694" y="6301262"/>
                  <a:pt x="2252258" y="6275956"/>
                  <a:pt x="2252258" y="6259085"/>
                </a:cubicBezTo>
                <a:lnTo>
                  <a:pt x="2302871" y="6259085"/>
                </a:lnTo>
                <a:cubicBezTo>
                  <a:pt x="2302871" y="6267521"/>
                  <a:pt x="2311306" y="6284391"/>
                  <a:pt x="2311306" y="6292827"/>
                </a:cubicBezTo>
                <a:close/>
                <a:moveTo>
                  <a:pt x="4293631" y="6242214"/>
                </a:moveTo>
                <a:cubicBezTo>
                  <a:pt x="4285196" y="6275956"/>
                  <a:pt x="4276760" y="6292827"/>
                  <a:pt x="4259889" y="6301262"/>
                </a:cubicBezTo>
                <a:cubicBezTo>
                  <a:pt x="4200841" y="6284391"/>
                  <a:pt x="4108052" y="6360310"/>
                  <a:pt x="4108052" y="6436229"/>
                </a:cubicBezTo>
                <a:cubicBezTo>
                  <a:pt x="4108052" y="6478406"/>
                  <a:pt x="4175535" y="6453100"/>
                  <a:pt x="4175535" y="6453100"/>
                </a:cubicBezTo>
                <a:cubicBezTo>
                  <a:pt x="4200841" y="6453100"/>
                  <a:pt x="4217712" y="6478406"/>
                  <a:pt x="4217712" y="6503712"/>
                </a:cubicBezTo>
                <a:cubicBezTo>
                  <a:pt x="4217712" y="6545890"/>
                  <a:pt x="4175535" y="6554325"/>
                  <a:pt x="4141793" y="6554325"/>
                </a:cubicBezTo>
                <a:cubicBezTo>
                  <a:pt x="4057439" y="6554325"/>
                  <a:pt x="4032133" y="6503712"/>
                  <a:pt x="4032133" y="6436229"/>
                </a:cubicBezTo>
                <a:cubicBezTo>
                  <a:pt x="4032133" y="6343439"/>
                  <a:pt x="4108052" y="6267521"/>
                  <a:pt x="4226148" y="6242214"/>
                </a:cubicBezTo>
                <a:lnTo>
                  <a:pt x="4293631" y="6242214"/>
                </a:lnTo>
                <a:close/>
                <a:moveTo>
                  <a:pt x="3011447" y="6444664"/>
                </a:moveTo>
                <a:cubicBezTo>
                  <a:pt x="3011447" y="6520583"/>
                  <a:pt x="2935528" y="6571196"/>
                  <a:pt x="2893351" y="6571196"/>
                </a:cubicBezTo>
                <a:cubicBezTo>
                  <a:pt x="2851173" y="6571196"/>
                  <a:pt x="2851173" y="6520583"/>
                  <a:pt x="2851173" y="6512148"/>
                </a:cubicBezTo>
                <a:cubicBezTo>
                  <a:pt x="2851173" y="6419358"/>
                  <a:pt x="2943963" y="6503712"/>
                  <a:pt x="2943963" y="6444664"/>
                </a:cubicBezTo>
                <a:cubicBezTo>
                  <a:pt x="2943963" y="6301262"/>
                  <a:pt x="2783690" y="6343439"/>
                  <a:pt x="2766819" y="6242214"/>
                </a:cubicBezTo>
                <a:lnTo>
                  <a:pt x="2817432" y="6233779"/>
                </a:lnTo>
                <a:cubicBezTo>
                  <a:pt x="2935528" y="6242214"/>
                  <a:pt x="3011447" y="6368746"/>
                  <a:pt x="3011447" y="6444664"/>
                </a:cubicBezTo>
                <a:close/>
                <a:moveTo>
                  <a:pt x="4985336" y="6292827"/>
                </a:moveTo>
                <a:cubicBezTo>
                  <a:pt x="4985336" y="6360310"/>
                  <a:pt x="4892546" y="6284391"/>
                  <a:pt x="4892546" y="6360310"/>
                </a:cubicBezTo>
                <a:cubicBezTo>
                  <a:pt x="4892546" y="6444664"/>
                  <a:pt x="5002207" y="6461535"/>
                  <a:pt x="5019078" y="6461535"/>
                </a:cubicBezTo>
                <a:cubicBezTo>
                  <a:pt x="5094996" y="6461535"/>
                  <a:pt x="5162480" y="6385616"/>
                  <a:pt x="5187786" y="6385616"/>
                </a:cubicBezTo>
                <a:cubicBezTo>
                  <a:pt x="5213092" y="6385616"/>
                  <a:pt x="5221528" y="6394052"/>
                  <a:pt x="5238399" y="6394052"/>
                </a:cubicBezTo>
                <a:cubicBezTo>
                  <a:pt x="5187786" y="6461535"/>
                  <a:pt x="5086561" y="6512148"/>
                  <a:pt x="5027513" y="6512148"/>
                </a:cubicBezTo>
                <a:cubicBezTo>
                  <a:pt x="4943159" y="6512148"/>
                  <a:pt x="4816627" y="6436229"/>
                  <a:pt x="4816627" y="6351875"/>
                </a:cubicBezTo>
                <a:cubicBezTo>
                  <a:pt x="4816627" y="6309698"/>
                  <a:pt x="4841934" y="6225343"/>
                  <a:pt x="4926288" y="6225343"/>
                </a:cubicBezTo>
                <a:cubicBezTo>
                  <a:pt x="4960030" y="6225343"/>
                  <a:pt x="4985336" y="6284391"/>
                  <a:pt x="4985336" y="6292827"/>
                </a:cubicBezTo>
                <a:close/>
                <a:moveTo>
                  <a:pt x="2370354" y="6275956"/>
                </a:moveTo>
                <a:cubicBezTo>
                  <a:pt x="2345048" y="6259085"/>
                  <a:pt x="2311306" y="6225343"/>
                  <a:pt x="2286000" y="6216908"/>
                </a:cubicBezTo>
                <a:cubicBezTo>
                  <a:pt x="2277565" y="6216908"/>
                  <a:pt x="2243823" y="6216908"/>
                  <a:pt x="2226952" y="6208473"/>
                </a:cubicBezTo>
                <a:cubicBezTo>
                  <a:pt x="2235388" y="6208473"/>
                  <a:pt x="2226952" y="6200037"/>
                  <a:pt x="2252258" y="6200037"/>
                </a:cubicBezTo>
                <a:cubicBezTo>
                  <a:pt x="2277565" y="6200037"/>
                  <a:pt x="2361919" y="6233779"/>
                  <a:pt x="2370354" y="6275956"/>
                </a:cubicBezTo>
                <a:close/>
                <a:moveTo>
                  <a:pt x="3627233" y="6335004"/>
                </a:moveTo>
                <a:cubicBezTo>
                  <a:pt x="3627233" y="6351875"/>
                  <a:pt x="3610362" y="6377181"/>
                  <a:pt x="3593491" y="6385616"/>
                </a:cubicBezTo>
                <a:cubicBezTo>
                  <a:pt x="3593491" y="6377181"/>
                  <a:pt x="3585055" y="6284391"/>
                  <a:pt x="3534443" y="6284391"/>
                </a:cubicBezTo>
                <a:cubicBezTo>
                  <a:pt x="3517572" y="6284391"/>
                  <a:pt x="3509137" y="6301262"/>
                  <a:pt x="3500701" y="6309698"/>
                </a:cubicBezTo>
                <a:cubicBezTo>
                  <a:pt x="3500701" y="6309698"/>
                  <a:pt x="3492266" y="6318133"/>
                  <a:pt x="3500701" y="6335004"/>
                </a:cubicBezTo>
                <a:cubicBezTo>
                  <a:pt x="3517572" y="6326569"/>
                  <a:pt x="3534443" y="6318133"/>
                  <a:pt x="3542878" y="6318133"/>
                </a:cubicBezTo>
                <a:cubicBezTo>
                  <a:pt x="3551314" y="6326569"/>
                  <a:pt x="3559749" y="6343439"/>
                  <a:pt x="3559749" y="6368746"/>
                </a:cubicBezTo>
                <a:cubicBezTo>
                  <a:pt x="3542878" y="6377181"/>
                  <a:pt x="3517572" y="6385616"/>
                  <a:pt x="3492266" y="6385616"/>
                </a:cubicBezTo>
                <a:cubicBezTo>
                  <a:pt x="3450089" y="6385616"/>
                  <a:pt x="3441653" y="6318133"/>
                  <a:pt x="3441653" y="6318133"/>
                </a:cubicBezTo>
                <a:cubicBezTo>
                  <a:pt x="3441653" y="6292827"/>
                  <a:pt x="3500701" y="6225343"/>
                  <a:pt x="3534443" y="6183166"/>
                </a:cubicBezTo>
                <a:cubicBezTo>
                  <a:pt x="3576620" y="6208473"/>
                  <a:pt x="3627233" y="6292827"/>
                  <a:pt x="3627233" y="6335004"/>
                </a:cubicBezTo>
                <a:close/>
                <a:moveTo>
                  <a:pt x="2218517" y="6326569"/>
                </a:moveTo>
                <a:cubicBezTo>
                  <a:pt x="2218517" y="6444664"/>
                  <a:pt x="2100421" y="6503712"/>
                  <a:pt x="2024502" y="6503712"/>
                </a:cubicBezTo>
                <a:cubicBezTo>
                  <a:pt x="1940148" y="6503712"/>
                  <a:pt x="1872664" y="6478406"/>
                  <a:pt x="1788310" y="6385616"/>
                </a:cubicBezTo>
                <a:cubicBezTo>
                  <a:pt x="1805181" y="6377181"/>
                  <a:pt x="1830487" y="6368746"/>
                  <a:pt x="1847358" y="6368746"/>
                </a:cubicBezTo>
                <a:cubicBezTo>
                  <a:pt x="1872664" y="6368746"/>
                  <a:pt x="1948583" y="6436229"/>
                  <a:pt x="2007631" y="6436229"/>
                </a:cubicBezTo>
                <a:cubicBezTo>
                  <a:pt x="2032937" y="6436229"/>
                  <a:pt x="2134162" y="6402487"/>
                  <a:pt x="2134162" y="6351875"/>
                </a:cubicBezTo>
                <a:cubicBezTo>
                  <a:pt x="2134162" y="6309698"/>
                  <a:pt x="2049808" y="6318133"/>
                  <a:pt x="2049808" y="6250650"/>
                </a:cubicBezTo>
                <a:cubicBezTo>
                  <a:pt x="2049808" y="6208473"/>
                  <a:pt x="2091985" y="6183166"/>
                  <a:pt x="2117292" y="6183166"/>
                </a:cubicBezTo>
                <a:cubicBezTo>
                  <a:pt x="2201646" y="6183166"/>
                  <a:pt x="2218517" y="6292827"/>
                  <a:pt x="2218517" y="6326569"/>
                </a:cubicBezTo>
                <a:close/>
                <a:moveTo>
                  <a:pt x="3888731" y="6216908"/>
                </a:moveTo>
                <a:cubicBezTo>
                  <a:pt x="3888731" y="6233779"/>
                  <a:pt x="3880295" y="6242214"/>
                  <a:pt x="3880295" y="6259085"/>
                </a:cubicBezTo>
                <a:lnTo>
                  <a:pt x="3804376" y="6259085"/>
                </a:lnTo>
                <a:lnTo>
                  <a:pt x="3804376" y="6174731"/>
                </a:lnTo>
                <a:lnTo>
                  <a:pt x="3829683" y="6174731"/>
                </a:lnTo>
                <a:cubicBezTo>
                  <a:pt x="3854989" y="6174731"/>
                  <a:pt x="3888731" y="6191602"/>
                  <a:pt x="3888731" y="6216908"/>
                </a:cubicBezTo>
                <a:close/>
                <a:moveTo>
                  <a:pt x="3264509" y="6174731"/>
                </a:moveTo>
                <a:cubicBezTo>
                  <a:pt x="3272945" y="6183166"/>
                  <a:pt x="3281380" y="6183166"/>
                  <a:pt x="3289816" y="6191602"/>
                </a:cubicBezTo>
                <a:lnTo>
                  <a:pt x="3289816" y="6225343"/>
                </a:lnTo>
                <a:cubicBezTo>
                  <a:pt x="3281380" y="6233779"/>
                  <a:pt x="3281380" y="6233779"/>
                  <a:pt x="3256074" y="6233779"/>
                </a:cubicBezTo>
                <a:cubicBezTo>
                  <a:pt x="3222332" y="6233779"/>
                  <a:pt x="3213897" y="6200037"/>
                  <a:pt x="3213897" y="6191602"/>
                </a:cubicBezTo>
                <a:cubicBezTo>
                  <a:pt x="3213897" y="6166295"/>
                  <a:pt x="3213897" y="6183166"/>
                  <a:pt x="3222332" y="6174731"/>
                </a:cubicBezTo>
                <a:lnTo>
                  <a:pt x="3264509" y="6174731"/>
                </a:lnTo>
                <a:close/>
                <a:moveTo>
                  <a:pt x="4858805" y="6200037"/>
                </a:moveTo>
                <a:lnTo>
                  <a:pt x="4858805" y="6225343"/>
                </a:lnTo>
                <a:cubicBezTo>
                  <a:pt x="4833498" y="6225343"/>
                  <a:pt x="4782886" y="6216908"/>
                  <a:pt x="4766015" y="6216908"/>
                </a:cubicBezTo>
                <a:cubicBezTo>
                  <a:pt x="4723838" y="6216908"/>
                  <a:pt x="4681661" y="6267521"/>
                  <a:pt x="4647919" y="6309698"/>
                </a:cubicBezTo>
                <a:lnTo>
                  <a:pt x="4605742" y="6309698"/>
                </a:lnTo>
                <a:lnTo>
                  <a:pt x="4605742" y="6267521"/>
                </a:lnTo>
                <a:cubicBezTo>
                  <a:pt x="4639484" y="6191602"/>
                  <a:pt x="4690096" y="6166295"/>
                  <a:pt x="4757579" y="6166295"/>
                </a:cubicBezTo>
                <a:cubicBezTo>
                  <a:pt x="4774450" y="6166295"/>
                  <a:pt x="4825063" y="6183166"/>
                  <a:pt x="4858805" y="6200037"/>
                </a:cubicBezTo>
                <a:close/>
                <a:moveTo>
                  <a:pt x="2437838" y="6250650"/>
                </a:moveTo>
                <a:lnTo>
                  <a:pt x="2429402" y="6284391"/>
                </a:lnTo>
                <a:cubicBezTo>
                  <a:pt x="2387225" y="6242214"/>
                  <a:pt x="2361919" y="6183166"/>
                  <a:pt x="2319742" y="6174731"/>
                </a:cubicBezTo>
                <a:cubicBezTo>
                  <a:pt x="2260694" y="6166295"/>
                  <a:pt x="2218517" y="6191602"/>
                  <a:pt x="2167904" y="6166295"/>
                </a:cubicBezTo>
                <a:cubicBezTo>
                  <a:pt x="2201646" y="6149425"/>
                  <a:pt x="2243823" y="6132554"/>
                  <a:pt x="2269129" y="6132554"/>
                </a:cubicBezTo>
                <a:cubicBezTo>
                  <a:pt x="2311306" y="6132554"/>
                  <a:pt x="2412531" y="6157860"/>
                  <a:pt x="2437838" y="6250650"/>
                </a:cubicBezTo>
                <a:close/>
                <a:moveTo>
                  <a:pt x="3770635" y="6039764"/>
                </a:moveTo>
                <a:lnTo>
                  <a:pt x="3770635" y="6208473"/>
                </a:lnTo>
                <a:cubicBezTo>
                  <a:pt x="3753764" y="6250650"/>
                  <a:pt x="3720022" y="6368746"/>
                  <a:pt x="3652539" y="6377181"/>
                </a:cubicBezTo>
                <a:cubicBezTo>
                  <a:pt x="3652539" y="6360310"/>
                  <a:pt x="3660974" y="6335004"/>
                  <a:pt x="3660974" y="6309698"/>
                </a:cubicBezTo>
                <a:cubicBezTo>
                  <a:pt x="3660974" y="6292827"/>
                  <a:pt x="3644103" y="6267521"/>
                  <a:pt x="3635668" y="6250650"/>
                </a:cubicBezTo>
                <a:cubicBezTo>
                  <a:pt x="3652539" y="6233779"/>
                  <a:pt x="3694716" y="6200037"/>
                  <a:pt x="3694716" y="6174731"/>
                </a:cubicBezTo>
                <a:cubicBezTo>
                  <a:pt x="3694716" y="6174731"/>
                  <a:pt x="3644103" y="6124118"/>
                  <a:pt x="3644103" y="6149425"/>
                </a:cubicBezTo>
                <a:cubicBezTo>
                  <a:pt x="3644103" y="6174731"/>
                  <a:pt x="3652539" y="6174731"/>
                  <a:pt x="3660974" y="6183166"/>
                </a:cubicBezTo>
                <a:cubicBezTo>
                  <a:pt x="3652539" y="6191602"/>
                  <a:pt x="3652539" y="6200037"/>
                  <a:pt x="3627233" y="6200037"/>
                </a:cubicBezTo>
                <a:cubicBezTo>
                  <a:pt x="3610362" y="6200037"/>
                  <a:pt x="3593491" y="6174731"/>
                  <a:pt x="3593491" y="6157860"/>
                </a:cubicBezTo>
                <a:cubicBezTo>
                  <a:pt x="3593491" y="6115683"/>
                  <a:pt x="3720022" y="6031329"/>
                  <a:pt x="3736893" y="6031329"/>
                </a:cubicBezTo>
                <a:lnTo>
                  <a:pt x="3770635" y="6039764"/>
                </a:lnTo>
                <a:close/>
                <a:moveTo>
                  <a:pt x="3618797" y="6065070"/>
                </a:moveTo>
                <a:cubicBezTo>
                  <a:pt x="3601926" y="6081941"/>
                  <a:pt x="3585055" y="6107247"/>
                  <a:pt x="3559749" y="6124118"/>
                </a:cubicBezTo>
                <a:cubicBezTo>
                  <a:pt x="3551314" y="6124118"/>
                  <a:pt x="3534443" y="6132554"/>
                  <a:pt x="3526007" y="6149425"/>
                </a:cubicBezTo>
                <a:cubicBezTo>
                  <a:pt x="3509137" y="6124118"/>
                  <a:pt x="3483830" y="6090377"/>
                  <a:pt x="3458524" y="6056635"/>
                </a:cubicBezTo>
                <a:cubicBezTo>
                  <a:pt x="3475395" y="6039764"/>
                  <a:pt x="3500701" y="6022893"/>
                  <a:pt x="3517572" y="6022893"/>
                </a:cubicBezTo>
                <a:cubicBezTo>
                  <a:pt x="3542878" y="6022893"/>
                  <a:pt x="3585055" y="6039764"/>
                  <a:pt x="3618797" y="6065070"/>
                </a:cubicBezTo>
                <a:close/>
                <a:moveTo>
                  <a:pt x="3340428" y="6014458"/>
                </a:moveTo>
                <a:cubicBezTo>
                  <a:pt x="3357299" y="6014458"/>
                  <a:pt x="3483830" y="6132554"/>
                  <a:pt x="3483830" y="6157860"/>
                </a:cubicBezTo>
                <a:cubicBezTo>
                  <a:pt x="3483830" y="6183166"/>
                  <a:pt x="3466959" y="6200037"/>
                  <a:pt x="3450089" y="6216908"/>
                </a:cubicBezTo>
                <a:lnTo>
                  <a:pt x="3424782" y="6216908"/>
                </a:lnTo>
                <a:cubicBezTo>
                  <a:pt x="3424782" y="6208473"/>
                  <a:pt x="3407911" y="6208473"/>
                  <a:pt x="3407911" y="6191602"/>
                </a:cubicBezTo>
                <a:cubicBezTo>
                  <a:pt x="3407911" y="6166295"/>
                  <a:pt x="3424782" y="6166295"/>
                  <a:pt x="3433218" y="6157860"/>
                </a:cubicBezTo>
                <a:cubicBezTo>
                  <a:pt x="3424782" y="6149425"/>
                  <a:pt x="3433218" y="6140989"/>
                  <a:pt x="3407911" y="6140989"/>
                </a:cubicBezTo>
                <a:cubicBezTo>
                  <a:pt x="3391041" y="6140989"/>
                  <a:pt x="3365734" y="6174731"/>
                  <a:pt x="3365734" y="6191602"/>
                </a:cubicBezTo>
                <a:cubicBezTo>
                  <a:pt x="3365734" y="6216908"/>
                  <a:pt x="3399476" y="6242214"/>
                  <a:pt x="3424782" y="6259085"/>
                </a:cubicBezTo>
                <a:cubicBezTo>
                  <a:pt x="3416347" y="6284391"/>
                  <a:pt x="3399476" y="6318133"/>
                  <a:pt x="3399476" y="6335004"/>
                </a:cubicBezTo>
                <a:cubicBezTo>
                  <a:pt x="3399476" y="6360310"/>
                  <a:pt x="3407911" y="6360310"/>
                  <a:pt x="3416347" y="6368746"/>
                </a:cubicBezTo>
                <a:cubicBezTo>
                  <a:pt x="3340428" y="6335004"/>
                  <a:pt x="3323557" y="6259085"/>
                  <a:pt x="3323557" y="6208473"/>
                </a:cubicBezTo>
                <a:cubicBezTo>
                  <a:pt x="3323557" y="6191602"/>
                  <a:pt x="3340428" y="6098812"/>
                  <a:pt x="3340428" y="6081941"/>
                </a:cubicBezTo>
                <a:cubicBezTo>
                  <a:pt x="3340428" y="6056635"/>
                  <a:pt x="3331993" y="6039764"/>
                  <a:pt x="3323557" y="6014458"/>
                </a:cubicBezTo>
                <a:lnTo>
                  <a:pt x="3340428" y="6014458"/>
                </a:lnTo>
                <a:close/>
                <a:moveTo>
                  <a:pt x="4943159" y="6073506"/>
                </a:moveTo>
                <a:cubicBezTo>
                  <a:pt x="4968465" y="6090377"/>
                  <a:pt x="5019078" y="6073506"/>
                  <a:pt x="5061255" y="6090377"/>
                </a:cubicBezTo>
                <a:cubicBezTo>
                  <a:pt x="5078126" y="6098812"/>
                  <a:pt x="5154044" y="6124118"/>
                  <a:pt x="5162480" y="6174731"/>
                </a:cubicBezTo>
                <a:cubicBezTo>
                  <a:pt x="5128738" y="6149425"/>
                  <a:pt x="5078126" y="6115683"/>
                  <a:pt x="5027513" y="6098812"/>
                </a:cubicBezTo>
                <a:cubicBezTo>
                  <a:pt x="4993771" y="6090377"/>
                  <a:pt x="4951594" y="6098812"/>
                  <a:pt x="4926288" y="6090377"/>
                </a:cubicBezTo>
                <a:cubicBezTo>
                  <a:pt x="4892546" y="6081941"/>
                  <a:pt x="4875675" y="6048200"/>
                  <a:pt x="4850369" y="6031329"/>
                </a:cubicBezTo>
                <a:cubicBezTo>
                  <a:pt x="4816627" y="6014458"/>
                  <a:pt x="4766015" y="6014458"/>
                  <a:pt x="4740709" y="6014458"/>
                </a:cubicBezTo>
                <a:cubicBezTo>
                  <a:pt x="4614177" y="6014458"/>
                  <a:pt x="4496081" y="6065070"/>
                  <a:pt x="4479210" y="6275956"/>
                </a:cubicBezTo>
                <a:cubicBezTo>
                  <a:pt x="4386421" y="6326569"/>
                  <a:pt x="4361115" y="6427794"/>
                  <a:pt x="4369550" y="6512148"/>
                </a:cubicBezTo>
                <a:cubicBezTo>
                  <a:pt x="4369550" y="6486842"/>
                  <a:pt x="4352679" y="6453100"/>
                  <a:pt x="4352679" y="6436229"/>
                </a:cubicBezTo>
                <a:cubicBezTo>
                  <a:pt x="4352679" y="6360310"/>
                  <a:pt x="4386421" y="6343439"/>
                  <a:pt x="4453904" y="6259085"/>
                </a:cubicBezTo>
                <a:cubicBezTo>
                  <a:pt x="4462340" y="6250650"/>
                  <a:pt x="4462340" y="6233779"/>
                  <a:pt x="4462340" y="6216908"/>
                </a:cubicBezTo>
                <a:cubicBezTo>
                  <a:pt x="4496081" y="6039764"/>
                  <a:pt x="4605742" y="5980716"/>
                  <a:pt x="4723838" y="5980716"/>
                </a:cubicBezTo>
                <a:cubicBezTo>
                  <a:pt x="4808192" y="5980716"/>
                  <a:pt x="4841934" y="6014458"/>
                  <a:pt x="4943159" y="6073506"/>
                </a:cubicBezTo>
                <a:close/>
                <a:moveTo>
                  <a:pt x="5297447" y="5980716"/>
                </a:moveTo>
                <a:cubicBezTo>
                  <a:pt x="5246834" y="5980716"/>
                  <a:pt x="5229963" y="5989152"/>
                  <a:pt x="5154044" y="6006022"/>
                </a:cubicBezTo>
                <a:cubicBezTo>
                  <a:pt x="5162480" y="5980716"/>
                  <a:pt x="5221528" y="5963845"/>
                  <a:pt x="5246834" y="5963845"/>
                </a:cubicBezTo>
                <a:cubicBezTo>
                  <a:pt x="5263705" y="5963845"/>
                  <a:pt x="5289011" y="5972281"/>
                  <a:pt x="5297447" y="5980716"/>
                </a:cubicBezTo>
                <a:close/>
                <a:moveTo>
                  <a:pt x="2530627" y="6073506"/>
                </a:moveTo>
                <a:cubicBezTo>
                  <a:pt x="2564369" y="6107247"/>
                  <a:pt x="2564369" y="6191602"/>
                  <a:pt x="2581240" y="6233779"/>
                </a:cubicBezTo>
                <a:cubicBezTo>
                  <a:pt x="2589675" y="6259085"/>
                  <a:pt x="2640288" y="6284391"/>
                  <a:pt x="2657159" y="6318133"/>
                </a:cubicBezTo>
                <a:cubicBezTo>
                  <a:pt x="2674030" y="6335004"/>
                  <a:pt x="2690900" y="6385616"/>
                  <a:pt x="2690900" y="6410923"/>
                </a:cubicBezTo>
                <a:cubicBezTo>
                  <a:pt x="2690900" y="6427794"/>
                  <a:pt x="2674030" y="6469971"/>
                  <a:pt x="2657159" y="6486842"/>
                </a:cubicBezTo>
                <a:cubicBezTo>
                  <a:pt x="2665594" y="6461535"/>
                  <a:pt x="2682465" y="6427794"/>
                  <a:pt x="2682465" y="6410923"/>
                </a:cubicBezTo>
                <a:cubicBezTo>
                  <a:pt x="2682465" y="6385616"/>
                  <a:pt x="2665594" y="6335004"/>
                  <a:pt x="2640288" y="6309698"/>
                </a:cubicBezTo>
                <a:cubicBezTo>
                  <a:pt x="2623417" y="6275956"/>
                  <a:pt x="2581240" y="6267521"/>
                  <a:pt x="2572804" y="6242214"/>
                </a:cubicBezTo>
                <a:cubicBezTo>
                  <a:pt x="2547498" y="6191602"/>
                  <a:pt x="2555934" y="6132554"/>
                  <a:pt x="2530627" y="6090377"/>
                </a:cubicBezTo>
                <a:cubicBezTo>
                  <a:pt x="2496886" y="6014458"/>
                  <a:pt x="2387225" y="5955410"/>
                  <a:pt x="2328177" y="5955410"/>
                </a:cubicBezTo>
                <a:cubicBezTo>
                  <a:pt x="2243823" y="5955410"/>
                  <a:pt x="2176340" y="5997587"/>
                  <a:pt x="2134162" y="6039764"/>
                </a:cubicBezTo>
                <a:cubicBezTo>
                  <a:pt x="2049808" y="6039764"/>
                  <a:pt x="1923277" y="6006022"/>
                  <a:pt x="1855793" y="6149425"/>
                </a:cubicBezTo>
                <a:cubicBezTo>
                  <a:pt x="1855793" y="6065070"/>
                  <a:pt x="1999196" y="6014458"/>
                  <a:pt x="2058244" y="6022893"/>
                </a:cubicBezTo>
                <a:cubicBezTo>
                  <a:pt x="2066679" y="6031329"/>
                  <a:pt x="2100421" y="6039764"/>
                  <a:pt x="2125727" y="6022893"/>
                </a:cubicBezTo>
                <a:cubicBezTo>
                  <a:pt x="2193210" y="5980716"/>
                  <a:pt x="2260694" y="5946974"/>
                  <a:pt x="2319742" y="5946974"/>
                </a:cubicBezTo>
                <a:cubicBezTo>
                  <a:pt x="2395661" y="5946974"/>
                  <a:pt x="2454709" y="5972281"/>
                  <a:pt x="2530627" y="6073506"/>
                </a:cubicBezTo>
                <a:close/>
                <a:moveTo>
                  <a:pt x="1847358" y="5946974"/>
                </a:moveTo>
                <a:cubicBezTo>
                  <a:pt x="1813616" y="5946974"/>
                  <a:pt x="1779875" y="5955410"/>
                  <a:pt x="1746133" y="5946974"/>
                </a:cubicBezTo>
                <a:cubicBezTo>
                  <a:pt x="1754568" y="5938539"/>
                  <a:pt x="1763004" y="5930104"/>
                  <a:pt x="1788310" y="5930104"/>
                </a:cubicBezTo>
                <a:cubicBezTo>
                  <a:pt x="1805181" y="5930104"/>
                  <a:pt x="1830487" y="5938539"/>
                  <a:pt x="1847358" y="5946974"/>
                </a:cubicBezTo>
                <a:close/>
                <a:moveTo>
                  <a:pt x="2842738" y="5972281"/>
                </a:moveTo>
                <a:cubicBezTo>
                  <a:pt x="2859609" y="5972281"/>
                  <a:pt x="2893351" y="5946974"/>
                  <a:pt x="2918657" y="5946974"/>
                </a:cubicBezTo>
                <a:cubicBezTo>
                  <a:pt x="2952399" y="5946974"/>
                  <a:pt x="2969269" y="5972281"/>
                  <a:pt x="2969269" y="5989152"/>
                </a:cubicBezTo>
                <a:cubicBezTo>
                  <a:pt x="2969269" y="6014458"/>
                  <a:pt x="2952399" y="6031329"/>
                  <a:pt x="2935528" y="6031329"/>
                </a:cubicBezTo>
                <a:cubicBezTo>
                  <a:pt x="2910221" y="6031329"/>
                  <a:pt x="2910221" y="6014458"/>
                  <a:pt x="2893351" y="5997587"/>
                </a:cubicBezTo>
                <a:cubicBezTo>
                  <a:pt x="2884915" y="6006022"/>
                  <a:pt x="2859609" y="6014458"/>
                  <a:pt x="2859609" y="6031329"/>
                </a:cubicBezTo>
                <a:cubicBezTo>
                  <a:pt x="2859609" y="6073506"/>
                  <a:pt x="2918657" y="6107247"/>
                  <a:pt x="2935528" y="6107247"/>
                </a:cubicBezTo>
                <a:cubicBezTo>
                  <a:pt x="2960834" y="6107247"/>
                  <a:pt x="2977705" y="6073506"/>
                  <a:pt x="3003011" y="6065070"/>
                </a:cubicBezTo>
                <a:cubicBezTo>
                  <a:pt x="3036753" y="6039764"/>
                  <a:pt x="3087365" y="6039764"/>
                  <a:pt x="3129542" y="6022893"/>
                </a:cubicBezTo>
                <a:cubicBezTo>
                  <a:pt x="3146413" y="6014458"/>
                  <a:pt x="3163284" y="5989152"/>
                  <a:pt x="3188590" y="5989152"/>
                </a:cubicBezTo>
                <a:cubicBezTo>
                  <a:pt x="3205461" y="5989152"/>
                  <a:pt x="3222332" y="5997587"/>
                  <a:pt x="3239203" y="6014458"/>
                </a:cubicBezTo>
                <a:cubicBezTo>
                  <a:pt x="3213897" y="6048200"/>
                  <a:pt x="3197026" y="6039764"/>
                  <a:pt x="3180155" y="6056635"/>
                </a:cubicBezTo>
                <a:lnTo>
                  <a:pt x="3230768" y="6132554"/>
                </a:lnTo>
                <a:cubicBezTo>
                  <a:pt x="3222332" y="6140989"/>
                  <a:pt x="3205461" y="6140989"/>
                  <a:pt x="3197026" y="6149425"/>
                </a:cubicBezTo>
                <a:cubicBezTo>
                  <a:pt x="3163284" y="6115683"/>
                  <a:pt x="3129542" y="6081941"/>
                  <a:pt x="3104236" y="6081941"/>
                </a:cubicBezTo>
                <a:cubicBezTo>
                  <a:pt x="3070495" y="6081941"/>
                  <a:pt x="2994576" y="6115683"/>
                  <a:pt x="2994576" y="6166295"/>
                </a:cubicBezTo>
                <a:cubicBezTo>
                  <a:pt x="2994576" y="6183166"/>
                  <a:pt x="3011447" y="6208473"/>
                  <a:pt x="3028317" y="6208473"/>
                </a:cubicBezTo>
                <a:cubicBezTo>
                  <a:pt x="3053624" y="6208473"/>
                  <a:pt x="3062059" y="6191602"/>
                  <a:pt x="3087365" y="6191602"/>
                </a:cubicBezTo>
                <a:cubicBezTo>
                  <a:pt x="3095801" y="6200037"/>
                  <a:pt x="3095801" y="6191602"/>
                  <a:pt x="3095801" y="6216908"/>
                </a:cubicBezTo>
                <a:cubicBezTo>
                  <a:pt x="3095801" y="6242214"/>
                  <a:pt x="3078930" y="6259085"/>
                  <a:pt x="3053624" y="6259085"/>
                </a:cubicBezTo>
                <a:cubicBezTo>
                  <a:pt x="3028317" y="6259085"/>
                  <a:pt x="2994576" y="6242214"/>
                  <a:pt x="2977705" y="6216908"/>
                </a:cubicBezTo>
                <a:cubicBezTo>
                  <a:pt x="2960834" y="6200037"/>
                  <a:pt x="2969269" y="6157860"/>
                  <a:pt x="2943963" y="6149425"/>
                </a:cubicBezTo>
                <a:cubicBezTo>
                  <a:pt x="2910221" y="6132554"/>
                  <a:pt x="2868044" y="6140989"/>
                  <a:pt x="2842738" y="6115683"/>
                </a:cubicBezTo>
                <a:cubicBezTo>
                  <a:pt x="2808996" y="6090377"/>
                  <a:pt x="2808996" y="6039764"/>
                  <a:pt x="2783690" y="6006022"/>
                </a:cubicBezTo>
                <a:cubicBezTo>
                  <a:pt x="2766819" y="5963845"/>
                  <a:pt x="2707771" y="5938539"/>
                  <a:pt x="2716207" y="5904797"/>
                </a:cubicBezTo>
                <a:cubicBezTo>
                  <a:pt x="2758384" y="5921668"/>
                  <a:pt x="2817432" y="5972281"/>
                  <a:pt x="2842738" y="5972281"/>
                </a:cubicBezTo>
                <a:close/>
                <a:moveTo>
                  <a:pt x="4900982" y="5930104"/>
                </a:moveTo>
                <a:cubicBezTo>
                  <a:pt x="4917853" y="5946974"/>
                  <a:pt x="4951594" y="5980716"/>
                  <a:pt x="4985336" y="5989152"/>
                </a:cubicBezTo>
                <a:cubicBezTo>
                  <a:pt x="5010642" y="6006022"/>
                  <a:pt x="5061255" y="5997587"/>
                  <a:pt x="5103432" y="6014458"/>
                </a:cubicBezTo>
                <a:cubicBezTo>
                  <a:pt x="5154044" y="6031329"/>
                  <a:pt x="5263705" y="6098812"/>
                  <a:pt x="5272140" y="6174731"/>
                </a:cubicBezTo>
                <a:lnTo>
                  <a:pt x="5272140" y="6200037"/>
                </a:lnTo>
                <a:cubicBezTo>
                  <a:pt x="5272140" y="6200037"/>
                  <a:pt x="5272140" y="6208473"/>
                  <a:pt x="5255270" y="6208473"/>
                </a:cubicBezTo>
                <a:cubicBezTo>
                  <a:pt x="5229963" y="6208473"/>
                  <a:pt x="5120303" y="6065070"/>
                  <a:pt x="5069690" y="6056635"/>
                </a:cubicBezTo>
                <a:cubicBezTo>
                  <a:pt x="5027513" y="6048200"/>
                  <a:pt x="4976901" y="6048200"/>
                  <a:pt x="4943159" y="6031329"/>
                </a:cubicBezTo>
                <a:cubicBezTo>
                  <a:pt x="4926288" y="6031329"/>
                  <a:pt x="4900982" y="5997587"/>
                  <a:pt x="4884111" y="5989152"/>
                </a:cubicBezTo>
                <a:cubicBezTo>
                  <a:pt x="4867240" y="5972281"/>
                  <a:pt x="4749144" y="5946974"/>
                  <a:pt x="4715402" y="5946974"/>
                </a:cubicBezTo>
                <a:cubicBezTo>
                  <a:pt x="4631048" y="5946974"/>
                  <a:pt x="4563565" y="5955410"/>
                  <a:pt x="4470775" y="6090377"/>
                </a:cubicBezTo>
                <a:cubicBezTo>
                  <a:pt x="4437033" y="6132554"/>
                  <a:pt x="4437033" y="6191602"/>
                  <a:pt x="4420163" y="6242214"/>
                </a:cubicBezTo>
                <a:cubicBezTo>
                  <a:pt x="4411727" y="6259085"/>
                  <a:pt x="4377985" y="6267521"/>
                  <a:pt x="4361115" y="6301262"/>
                </a:cubicBezTo>
                <a:cubicBezTo>
                  <a:pt x="4335808" y="6335004"/>
                  <a:pt x="4318937" y="6419358"/>
                  <a:pt x="4318937" y="6444664"/>
                </a:cubicBezTo>
                <a:cubicBezTo>
                  <a:pt x="4318937" y="6461535"/>
                  <a:pt x="4344244" y="6529019"/>
                  <a:pt x="4344244" y="6554325"/>
                </a:cubicBezTo>
                <a:cubicBezTo>
                  <a:pt x="4344244" y="6571196"/>
                  <a:pt x="4327373" y="6579631"/>
                  <a:pt x="4318937" y="6588067"/>
                </a:cubicBezTo>
                <a:cubicBezTo>
                  <a:pt x="4276760" y="6562760"/>
                  <a:pt x="4259889" y="6461535"/>
                  <a:pt x="4259889" y="6461535"/>
                </a:cubicBezTo>
                <a:cubicBezTo>
                  <a:pt x="4259889" y="6444664"/>
                  <a:pt x="4268325" y="6427794"/>
                  <a:pt x="4268325" y="6410923"/>
                </a:cubicBezTo>
                <a:cubicBezTo>
                  <a:pt x="4285196" y="6351875"/>
                  <a:pt x="4293631" y="6275956"/>
                  <a:pt x="4377985" y="6216908"/>
                </a:cubicBezTo>
                <a:cubicBezTo>
                  <a:pt x="4386421" y="6208473"/>
                  <a:pt x="4386421" y="6191602"/>
                  <a:pt x="4386421" y="6174731"/>
                </a:cubicBezTo>
                <a:cubicBezTo>
                  <a:pt x="4428598" y="5972281"/>
                  <a:pt x="4546694" y="5887926"/>
                  <a:pt x="4706967" y="5887926"/>
                </a:cubicBezTo>
                <a:cubicBezTo>
                  <a:pt x="4757579" y="5887926"/>
                  <a:pt x="4833498" y="5887926"/>
                  <a:pt x="4900982" y="5930104"/>
                </a:cubicBezTo>
                <a:close/>
                <a:moveTo>
                  <a:pt x="5643299" y="5938539"/>
                </a:moveTo>
                <a:cubicBezTo>
                  <a:pt x="5643299" y="6006022"/>
                  <a:pt x="5584251" y="6039764"/>
                  <a:pt x="5550509" y="6039764"/>
                </a:cubicBezTo>
                <a:cubicBezTo>
                  <a:pt x="5525203" y="6039764"/>
                  <a:pt x="5499897" y="6014458"/>
                  <a:pt x="5499897" y="5989152"/>
                </a:cubicBezTo>
                <a:cubicBezTo>
                  <a:pt x="5499897" y="5972281"/>
                  <a:pt x="5508332" y="5972281"/>
                  <a:pt x="5508332" y="5963845"/>
                </a:cubicBezTo>
                <a:lnTo>
                  <a:pt x="5525203" y="5963845"/>
                </a:lnTo>
                <a:cubicBezTo>
                  <a:pt x="5542074" y="5972281"/>
                  <a:pt x="5542074" y="5989152"/>
                  <a:pt x="5567380" y="5989152"/>
                </a:cubicBezTo>
                <a:cubicBezTo>
                  <a:pt x="5626428" y="5989152"/>
                  <a:pt x="5609557" y="5896362"/>
                  <a:pt x="5617993" y="5879491"/>
                </a:cubicBezTo>
                <a:cubicBezTo>
                  <a:pt x="5634864" y="5896362"/>
                  <a:pt x="5643299" y="5921668"/>
                  <a:pt x="5643299" y="5938539"/>
                </a:cubicBezTo>
                <a:close/>
                <a:moveTo>
                  <a:pt x="5423978" y="6006022"/>
                </a:moveTo>
                <a:cubicBezTo>
                  <a:pt x="5423978" y="6048200"/>
                  <a:pt x="5381801" y="6090377"/>
                  <a:pt x="5348059" y="6090377"/>
                </a:cubicBezTo>
                <a:cubicBezTo>
                  <a:pt x="5322753" y="6090377"/>
                  <a:pt x="5297447" y="6056635"/>
                  <a:pt x="5297447" y="6039764"/>
                </a:cubicBezTo>
                <a:cubicBezTo>
                  <a:pt x="5297447" y="6014458"/>
                  <a:pt x="5331188" y="5989152"/>
                  <a:pt x="5339624" y="5963845"/>
                </a:cubicBezTo>
                <a:cubicBezTo>
                  <a:pt x="5314317" y="5946974"/>
                  <a:pt x="5263705" y="5930104"/>
                  <a:pt x="5246834" y="5930104"/>
                </a:cubicBezTo>
                <a:cubicBezTo>
                  <a:pt x="5213092" y="5930104"/>
                  <a:pt x="5137174" y="5938539"/>
                  <a:pt x="5111867" y="5980716"/>
                </a:cubicBezTo>
                <a:cubicBezTo>
                  <a:pt x="5061255" y="5980716"/>
                  <a:pt x="5061255" y="5972281"/>
                  <a:pt x="5052819" y="5972281"/>
                </a:cubicBezTo>
                <a:cubicBezTo>
                  <a:pt x="5052819" y="5913233"/>
                  <a:pt x="5196222" y="5871056"/>
                  <a:pt x="5255270" y="5871056"/>
                </a:cubicBezTo>
                <a:cubicBezTo>
                  <a:pt x="5339624" y="5871056"/>
                  <a:pt x="5423978" y="5904797"/>
                  <a:pt x="5423978" y="6006022"/>
                </a:cubicBezTo>
                <a:close/>
                <a:moveTo>
                  <a:pt x="2623417" y="6006022"/>
                </a:moveTo>
                <a:cubicBezTo>
                  <a:pt x="2657159" y="6056635"/>
                  <a:pt x="2657159" y="6149425"/>
                  <a:pt x="2690900" y="6191602"/>
                </a:cubicBezTo>
                <a:cubicBezTo>
                  <a:pt x="2758384" y="6284391"/>
                  <a:pt x="2783690" y="6351875"/>
                  <a:pt x="2783690" y="6419358"/>
                </a:cubicBezTo>
                <a:cubicBezTo>
                  <a:pt x="2783690" y="6444664"/>
                  <a:pt x="2775255" y="6579631"/>
                  <a:pt x="2716207" y="6579631"/>
                </a:cubicBezTo>
                <a:cubicBezTo>
                  <a:pt x="2682465" y="6579631"/>
                  <a:pt x="2674030" y="6545890"/>
                  <a:pt x="2674030" y="6529019"/>
                </a:cubicBezTo>
                <a:cubicBezTo>
                  <a:pt x="2674030" y="6512148"/>
                  <a:pt x="2716207" y="6461535"/>
                  <a:pt x="2724642" y="6427794"/>
                </a:cubicBezTo>
                <a:lnTo>
                  <a:pt x="2724642" y="6402487"/>
                </a:lnTo>
                <a:cubicBezTo>
                  <a:pt x="2724642" y="6385616"/>
                  <a:pt x="2707771" y="6318133"/>
                  <a:pt x="2682465" y="6292827"/>
                </a:cubicBezTo>
                <a:cubicBezTo>
                  <a:pt x="2674030" y="6275956"/>
                  <a:pt x="2640288" y="6250650"/>
                  <a:pt x="2623417" y="6233779"/>
                </a:cubicBezTo>
                <a:cubicBezTo>
                  <a:pt x="2606546" y="6208473"/>
                  <a:pt x="2614982" y="6183166"/>
                  <a:pt x="2614982" y="6157860"/>
                </a:cubicBezTo>
                <a:cubicBezTo>
                  <a:pt x="2614982" y="6107247"/>
                  <a:pt x="2505321" y="5980716"/>
                  <a:pt x="2471579" y="5955410"/>
                </a:cubicBezTo>
                <a:cubicBezTo>
                  <a:pt x="2446273" y="5938539"/>
                  <a:pt x="2353483" y="5913233"/>
                  <a:pt x="2319742" y="5913233"/>
                </a:cubicBezTo>
                <a:cubicBezTo>
                  <a:pt x="2294435" y="5913233"/>
                  <a:pt x="2226952" y="5921668"/>
                  <a:pt x="2193210" y="5938539"/>
                </a:cubicBezTo>
                <a:cubicBezTo>
                  <a:pt x="2159469" y="5946974"/>
                  <a:pt x="2142598" y="5980716"/>
                  <a:pt x="2117292" y="5989152"/>
                </a:cubicBezTo>
                <a:cubicBezTo>
                  <a:pt x="2075114" y="6006022"/>
                  <a:pt x="2024502" y="5989152"/>
                  <a:pt x="1982325" y="5997587"/>
                </a:cubicBezTo>
                <a:cubicBezTo>
                  <a:pt x="1906406" y="6006022"/>
                  <a:pt x="1813616" y="6098812"/>
                  <a:pt x="1796745" y="6174731"/>
                </a:cubicBezTo>
                <a:lnTo>
                  <a:pt x="1754568" y="6174731"/>
                </a:lnTo>
                <a:cubicBezTo>
                  <a:pt x="1746133" y="6166295"/>
                  <a:pt x="1746133" y="6166295"/>
                  <a:pt x="1746133" y="6149425"/>
                </a:cubicBezTo>
                <a:cubicBezTo>
                  <a:pt x="1746133" y="6090377"/>
                  <a:pt x="1822052" y="5989152"/>
                  <a:pt x="1906406" y="5955410"/>
                </a:cubicBezTo>
                <a:cubicBezTo>
                  <a:pt x="1948583" y="5938539"/>
                  <a:pt x="2024502" y="5955410"/>
                  <a:pt x="2075114" y="5921668"/>
                </a:cubicBezTo>
                <a:cubicBezTo>
                  <a:pt x="2193210" y="5854185"/>
                  <a:pt x="2243823" y="5845749"/>
                  <a:pt x="2319742" y="5845749"/>
                </a:cubicBezTo>
                <a:cubicBezTo>
                  <a:pt x="2412531" y="5845749"/>
                  <a:pt x="2555934" y="5896362"/>
                  <a:pt x="2623417" y="6006022"/>
                </a:cubicBezTo>
                <a:close/>
                <a:moveTo>
                  <a:pt x="1484635" y="5963845"/>
                </a:moveTo>
                <a:cubicBezTo>
                  <a:pt x="1509941" y="5963845"/>
                  <a:pt x="1518376" y="5938539"/>
                  <a:pt x="1535247" y="5938539"/>
                </a:cubicBezTo>
                <a:cubicBezTo>
                  <a:pt x="1543683" y="5946974"/>
                  <a:pt x="1560554" y="5955410"/>
                  <a:pt x="1560554" y="5972281"/>
                </a:cubicBezTo>
                <a:cubicBezTo>
                  <a:pt x="1560554" y="5997587"/>
                  <a:pt x="1535247" y="6014458"/>
                  <a:pt x="1518376" y="6014458"/>
                </a:cubicBezTo>
                <a:cubicBezTo>
                  <a:pt x="1434022" y="6014458"/>
                  <a:pt x="1391845" y="5938539"/>
                  <a:pt x="1391845" y="5887926"/>
                </a:cubicBezTo>
                <a:cubicBezTo>
                  <a:pt x="1391845" y="5862620"/>
                  <a:pt x="1391845" y="5854185"/>
                  <a:pt x="1408716" y="5837314"/>
                </a:cubicBezTo>
                <a:cubicBezTo>
                  <a:pt x="1434022" y="5854185"/>
                  <a:pt x="1434022" y="5963845"/>
                  <a:pt x="1484635" y="5963845"/>
                </a:cubicBezTo>
                <a:close/>
                <a:moveTo>
                  <a:pt x="1965454" y="5896362"/>
                </a:moveTo>
                <a:cubicBezTo>
                  <a:pt x="1940148" y="5904797"/>
                  <a:pt x="1906406" y="5930104"/>
                  <a:pt x="1889535" y="5930104"/>
                </a:cubicBezTo>
                <a:cubicBezTo>
                  <a:pt x="1864229" y="5930104"/>
                  <a:pt x="1796745" y="5896362"/>
                  <a:pt x="1779875" y="5896362"/>
                </a:cubicBezTo>
                <a:cubicBezTo>
                  <a:pt x="1754568" y="5896362"/>
                  <a:pt x="1712391" y="5896362"/>
                  <a:pt x="1687085" y="5938539"/>
                </a:cubicBezTo>
                <a:cubicBezTo>
                  <a:pt x="1703956" y="5963845"/>
                  <a:pt x="1754568" y="5989152"/>
                  <a:pt x="1754568" y="6006022"/>
                </a:cubicBezTo>
                <a:cubicBezTo>
                  <a:pt x="1754568" y="6031329"/>
                  <a:pt x="1729262" y="6065070"/>
                  <a:pt x="1703956" y="6065070"/>
                </a:cubicBezTo>
                <a:cubicBezTo>
                  <a:pt x="1636472" y="6065070"/>
                  <a:pt x="1619602" y="6006022"/>
                  <a:pt x="1619602" y="5963845"/>
                </a:cubicBezTo>
                <a:cubicBezTo>
                  <a:pt x="1619602" y="5854185"/>
                  <a:pt x="1737697" y="5828878"/>
                  <a:pt x="1796745" y="5828878"/>
                </a:cubicBezTo>
                <a:cubicBezTo>
                  <a:pt x="1864229" y="5828878"/>
                  <a:pt x="1855793" y="5820443"/>
                  <a:pt x="1965454" y="5896362"/>
                </a:cubicBezTo>
                <a:close/>
                <a:moveTo>
                  <a:pt x="5609557" y="5837314"/>
                </a:moveTo>
                <a:cubicBezTo>
                  <a:pt x="5609557" y="5862620"/>
                  <a:pt x="5584251" y="5879491"/>
                  <a:pt x="5567380" y="5896362"/>
                </a:cubicBezTo>
                <a:cubicBezTo>
                  <a:pt x="5558945" y="5887926"/>
                  <a:pt x="5533639" y="5862620"/>
                  <a:pt x="5516768" y="5837314"/>
                </a:cubicBezTo>
                <a:cubicBezTo>
                  <a:pt x="5533639" y="5820443"/>
                  <a:pt x="5558945" y="5803572"/>
                  <a:pt x="5584251" y="5795137"/>
                </a:cubicBezTo>
                <a:cubicBezTo>
                  <a:pt x="5601122" y="5812008"/>
                  <a:pt x="5609557" y="5820443"/>
                  <a:pt x="5609557" y="5837314"/>
                </a:cubicBezTo>
                <a:close/>
                <a:moveTo>
                  <a:pt x="1518376" y="5812008"/>
                </a:moveTo>
                <a:cubicBezTo>
                  <a:pt x="1518376" y="5837314"/>
                  <a:pt x="1518376" y="5862620"/>
                  <a:pt x="1493070" y="5862620"/>
                </a:cubicBezTo>
                <a:cubicBezTo>
                  <a:pt x="1476199" y="5862620"/>
                  <a:pt x="1442458" y="5820443"/>
                  <a:pt x="1442458" y="5803572"/>
                </a:cubicBezTo>
                <a:cubicBezTo>
                  <a:pt x="1442458" y="5778266"/>
                  <a:pt x="1450893" y="5778266"/>
                  <a:pt x="1459328" y="5778266"/>
                </a:cubicBezTo>
                <a:cubicBezTo>
                  <a:pt x="1484635" y="5786701"/>
                  <a:pt x="1518376" y="5795137"/>
                  <a:pt x="1518376" y="5812008"/>
                </a:cubicBezTo>
                <a:close/>
                <a:moveTo>
                  <a:pt x="5685476" y="5685476"/>
                </a:moveTo>
                <a:cubicBezTo>
                  <a:pt x="5685476" y="5702347"/>
                  <a:pt x="5651734" y="5736089"/>
                  <a:pt x="5651734" y="5761395"/>
                </a:cubicBezTo>
                <a:cubicBezTo>
                  <a:pt x="5651734" y="5795137"/>
                  <a:pt x="5677041" y="5820443"/>
                  <a:pt x="5693912" y="5820443"/>
                </a:cubicBezTo>
                <a:cubicBezTo>
                  <a:pt x="5719218" y="5820443"/>
                  <a:pt x="5727653" y="5803572"/>
                  <a:pt x="5736089" y="5786701"/>
                </a:cubicBezTo>
                <a:cubicBezTo>
                  <a:pt x="5727653" y="5778266"/>
                  <a:pt x="5710782" y="5786701"/>
                  <a:pt x="5693912" y="5786701"/>
                </a:cubicBezTo>
                <a:cubicBezTo>
                  <a:pt x="5685476" y="5778266"/>
                  <a:pt x="5685476" y="5778266"/>
                  <a:pt x="5685476" y="5761395"/>
                </a:cubicBezTo>
                <a:cubicBezTo>
                  <a:pt x="5685476" y="5727653"/>
                  <a:pt x="5702347" y="5719218"/>
                  <a:pt x="5719218" y="5719218"/>
                </a:cubicBezTo>
                <a:cubicBezTo>
                  <a:pt x="5736089" y="5719218"/>
                  <a:pt x="5803572" y="5744524"/>
                  <a:pt x="5803572" y="5761395"/>
                </a:cubicBezTo>
                <a:cubicBezTo>
                  <a:pt x="5803572" y="5786701"/>
                  <a:pt x="5719218" y="5913233"/>
                  <a:pt x="5693912" y="5938539"/>
                </a:cubicBezTo>
                <a:cubicBezTo>
                  <a:pt x="5668605" y="5887926"/>
                  <a:pt x="5634864" y="5828878"/>
                  <a:pt x="5609557" y="5769831"/>
                </a:cubicBezTo>
                <a:cubicBezTo>
                  <a:pt x="5601122" y="5752960"/>
                  <a:pt x="5609557" y="5744524"/>
                  <a:pt x="5609557" y="5719218"/>
                </a:cubicBezTo>
                <a:cubicBezTo>
                  <a:pt x="5609557" y="5677041"/>
                  <a:pt x="5601122" y="5677041"/>
                  <a:pt x="5651734" y="5626428"/>
                </a:cubicBezTo>
                <a:cubicBezTo>
                  <a:pt x="5660170" y="5634864"/>
                  <a:pt x="5685476" y="5660170"/>
                  <a:pt x="5685476" y="5685476"/>
                </a:cubicBezTo>
                <a:close/>
                <a:moveTo>
                  <a:pt x="5575816" y="5634864"/>
                </a:moveTo>
                <a:lnTo>
                  <a:pt x="5592686" y="5651735"/>
                </a:lnTo>
                <a:cubicBezTo>
                  <a:pt x="5584251" y="5660170"/>
                  <a:pt x="5584251" y="5668605"/>
                  <a:pt x="5584251" y="5685476"/>
                </a:cubicBezTo>
                <a:cubicBezTo>
                  <a:pt x="5567380" y="5685476"/>
                  <a:pt x="5542074" y="5677041"/>
                  <a:pt x="5525203" y="5677041"/>
                </a:cubicBezTo>
                <a:cubicBezTo>
                  <a:pt x="5499897" y="5677041"/>
                  <a:pt x="5499897" y="5693912"/>
                  <a:pt x="5483026" y="5710783"/>
                </a:cubicBezTo>
                <a:cubicBezTo>
                  <a:pt x="5483026" y="5719218"/>
                  <a:pt x="5483026" y="5727653"/>
                  <a:pt x="5491461" y="5736089"/>
                </a:cubicBezTo>
                <a:cubicBezTo>
                  <a:pt x="5499897" y="5727653"/>
                  <a:pt x="5508332" y="5710783"/>
                  <a:pt x="5525203" y="5710783"/>
                </a:cubicBezTo>
                <a:cubicBezTo>
                  <a:pt x="5550509" y="5710783"/>
                  <a:pt x="5542074" y="5719218"/>
                  <a:pt x="5558945" y="5719218"/>
                </a:cubicBezTo>
                <a:cubicBezTo>
                  <a:pt x="5558945" y="5727653"/>
                  <a:pt x="5567380" y="5727653"/>
                  <a:pt x="5567380" y="5744524"/>
                </a:cubicBezTo>
                <a:cubicBezTo>
                  <a:pt x="5567380" y="5752960"/>
                  <a:pt x="5415543" y="5837314"/>
                  <a:pt x="5407107" y="5837314"/>
                </a:cubicBezTo>
                <a:cubicBezTo>
                  <a:pt x="5381801" y="5837314"/>
                  <a:pt x="5364930" y="5820443"/>
                  <a:pt x="5348059" y="5812008"/>
                </a:cubicBezTo>
                <a:cubicBezTo>
                  <a:pt x="5381801" y="5761395"/>
                  <a:pt x="5390236" y="5685476"/>
                  <a:pt x="5423978" y="5634864"/>
                </a:cubicBezTo>
                <a:cubicBezTo>
                  <a:pt x="5423978" y="5617993"/>
                  <a:pt x="5440849" y="5626428"/>
                  <a:pt x="5457720" y="5626428"/>
                </a:cubicBezTo>
                <a:cubicBezTo>
                  <a:pt x="5483026" y="5626428"/>
                  <a:pt x="5542074" y="5643299"/>
                  <a:pt x="5575816" y="5634864"/>
                </a:cubicBezTo>
                <a:close/>
                <a:moveTo>
                  <a:pt x="5407107" y="5601122"/>
                </a:moveTo>
                <a:cubicBezTo>
                  <a:pt x="5407107" y="5609557"/>
                  <a:pt x="5398672" y="5626428"/>
                  <a:pt x="5381801" y="5634864"/>
                </a:cubicBezTo>
                <a:lnTo>
                  <a:pt x="5339624" y="5634864"/>
                </a:lnTo>
                <a:lnTo>
                  <a:pt x="5339624" y="5601122"/>
                </a:lnTo>
                <a:cubicBezTo>
                  <a:pt x="5348059" y="5592687"/>
                  <a:pt x="5348059" y="5575816"/>
                  <a:pt x="5364930" y="5575816"/>
                </a:cubicBezTo>
                <a:cubicBezTo>
                  <a:pt x="5390236" y="5575816"/>
                  <a:pt x="5398672" y="5592687"/>
                  <a:pt x="5407107" y="5601122"/>
                </a:cubicBezTo>
                <a:close/>
                <a:moveTo>
                  <a:pt x="1467764" y="5668605"/>
                </a:moveTo>
                <a:cubicBezTo>
                  <a:pt x="1467764" y="5761395"/>
                  <a:pt x="1358103" y="5820443"/>
                  <a:pt x="1341233" y="5879491"/>
                </a:cubicBezTo>
                <a:cubicBezTo>
                  <a:pt x="1299055" y="5854185"/>
                  <a:pt x="1307491" y="5812008"/>
                  <a:pt x="1290620" y="5786701"/>
                </a:cubicBezTo>
                <a:cubicBezTo>
                  <a:pt x="1282185" y="5761395"/>
                  <a:pt x="1265314" y="5752960"/>
                  <a:pt x="1256878" y="5736089"/>
                </a:cubicBezTo>
                <a:lnTo>
                  <a:pt x="1256878" y="5693912"/>
                </a:lnTo>
                <a:lnTo>
                  <a:pt x="1366539" y="5693912"/>
                </a:lnTo>
                <a:lnTo>
                  <a:pt x="1366539" y="5719218"/>
                </a:lnTo>
                <a:cubicBezTo>
                  <a:pt x="1349668" y="5727653"/>
                  <a:pt x="1324362" y="5719218"/>
                  <a:pt x="1307491" y="5727653"/>
                </a:cubicBezTo>
                <a:cubicBezTo>
                  <a:pt x="1315926" y="5736089"/>
                  <a:pt x="1315926" y="5761395"/>
                  <a:pt x="1341233" y="5761395"/>
                </a:cubicBezTo>
                <a:cubicBezTo>
                  <a:pt x="1374974" y="5761395"/>
                  <a:pt x="1408716" y="5710783"/>
                  <a:pt x="1408716" y="5693912"/>
                </a:cubicBezTo>
                <a:cubicBezTo>
                  <a:pt x="1408716" y="5677041"/>
                  <a:pt x="1391845" y="5668605"/>
                  <a:pt x="1391845" y="5643299"/>
                </a:cubicBezTo>
                <a:cubicBezTo>
                  <a:pt x="1391845" y="5626428"/>
                  <a:pt x="1417151" y="5601122"/>
                  <a:pt x="1425587" y="5575816"/>
                </a:cubicBezTo>
                <a:cubicBezTo>
                  <a:pt x="1434022" y="5584251"/>
                  <a:pt x="1467764" y="5643299"/>
                  <a:pt x="1467764" y="5668605"/>
                </a:cubicBezTo>
                <a:close/>
                <a:moveTo>
                  <a:pt x="1670214" y="5710783"/>
                </a:moveTo>
                <a:cubicBezTo>
                  <a:pt x="1678649" y="5727653"/>
                  <a:pt x="1712391" y="5752960"/>
                  <a:pt x="1720827" y="5769831"/>
                </a:cubicBezTo>
                <a:cubicBezTo>
                  <a:pt x="1703956" y="5786701"/>
                  <a:pt x="1670214" y="5803572"/>
                  <a:pt x="1653343" y="5803572"/>
                </a:cubicBezTo>
                <a:cubicBezTo>
                  <a:pt x="1628037" y="5803572"/>
                  <a:pt x="1552118" y="5778266"/>
                  <a:pt x="1518376" y="5761395"/>
                </a:cubicBezTo>
                <a:cubicBezTo>
                  <a:pt x="1493070" y="5761395"/>
                  <a:pt x="1493070" y="5736089"/>
                  <a:pt x="1493070" y="5719218"/>
                </a:cubicBezTo>
                <a:cubicBezTo>
                  <a:pt x="1493070" y="5693912"/>
                  <a:pt x="1501506" y="5668605"/>
                  <a:pt x="1518376" y="5643299"/>
                </a:cubicBezTo>
                <a:lnTo>
                  <a:pt x="1552118" y="5643299"/>
                </a:lnTo>
                <a:lnTo>
                  <a:pt x="1568989" y="5660170"/>
                </a:lnTo>
                <a:cubicBezTo>
                  <a:pt x="1560554" y="5668605"/>
                  <a:pt x="1543683" y="5677041"/>
                  <a:pt x="1526812" y="5693912"/>
                </a:cubicBezTo>
                <a:cubicBezTo>
                  <a:pt x="1535247" y="5702347"/>
                  <a:pt x="1526812" y="5710783"/>
                  <a:pt x="1552118" y="5710783"/>
                </a:cubicBezTo>
                <a:cubicBezTo>
                  <a:pt x="1568989" y="5710783"/>
                  <a:pt x="1602731" y="5677041"/>
                  <a:pt x="1602731" y="5660170"/>
                </a:cubicBezTo>
                <a:cubicBezTo>
                  <a:pt x="1602731" y="5634864"/>
                  <a:pt x="1577424" y="5609557"/>
                  <a:pt x="1560554" y="5601122"/>
                </a:cubicBezTo>
                <a:cubicBezTo>
                  <a:pt x="1543683" y="5592687"/>
                  <a:pt x="1518376" y="5601122"/>
                  <a:pt x="1493070" y="5609557"/>
                </a:cubicBezTo>
                <a:cubicBezTo>
                  <a:pt x="1493070" y="5609557"/>
                  <a:pt x="1484635" y="5601122"/>
                  <a:pt x="1484635" y="5584251"/>
                </a:cubicBezTo>
                <a:cubicBezTo>
                  <a:pt x="1501506" y="5584251"/>
                  <a:pt x="1526812" y="5592687"/>
                  <a:pt x="1543683" y="5592687"/>
                </a:cubicBezTo>
                <a:cubicBezTo>
                  <a:pt x="1568989" y="5592687"/>
                  <a:pt x="1577424" y="5558945"/>
                  <a:pt x="1602731" y="5558945"/>
                </a:cubicBezTo>
                <a:cubicBezTo>
                  <a:pt x="1670214" y="5558945"/>
                  <a:pt x="1661779" y="5685476"/>
                  <a:pt x="1670214" y="5710783"/>
                </a:cubicBezTo>
                <a:close/>
                <a:moveTo>
                  <a:pt x="5904797" y="5643299"/>
                </a:moveTo>
                <a:cubicBezTo>
                  <a:pt x="5904797" y="5719218"/>
                  <a:pt x="5887926" y="5710783"/>
                  <a:pt x="5845749" y="5710783"/>
                </a:cubicBezTo>
                <a:cubicBezTo>
                  <a:pt x="5786701" y="5710783"/>
                  <a:pt x="5702347" y="5693912"/>
                  <a:pt x="5702347" y="5617993"/>
                </a:cubicBezTo>
                <a:cubicBezTo>
                  <a:pt x="5702347" y="5575816"/>
                  <a:pt x="5744524" y="5558945"/>
                  <a:pt x="5761395" y="5558945"/>
                </a:cubicBezTo>
                <a:cubicBezTo>
                  <a:pt x="5786701" y="5558945"/>
                  <a:pt x="5795137" y="5575816"/>
                  <a:pt x="5803572" y="5592687"/>
                </a:cubicBezTo>
                <a:cubicBezTo>
                  <a:pt x="5795137" y="5609557"/>
                  <a:pt x="5778266" y="5617993"/>
                  <a:pt x="5769830" y="5634864"/>
                </a:cubicBezTo>
                <a:lnTo>
                  <a:pt x="5786701" y="5651735"/>
                </a:lnTo>
                <a:cubicBezTo>
                  <a:pt x="5812008" y="5626428"/>
                  <a:pt x="5828878" y="5609557"/>
                  <a:pt x="5828878" y="5592687"/>
                </a:cubicBezTo>
                <a:cubicBezTo>
                  <a:pt x="5828878" y="5567380"/>
                  <a:pt x="5812008" y="5550509"/>
                  <a:pt x="5803572" y="5533639"/>
                </a:cubicBezTo>
                <a:cubicBezTo>
                  <a:pt x="5803572" y="5525203"/>
                  <a:pt x="5803572" y="5516768"/>
                  <a:pt x="5828878" y="5516768"/>
                </a:cubicBezTo>
                <a:cubicBezTo>
                  <a:pt x="5896362" y="5516768"/>
                  <a:pt x="5904797" y="5626428"/>
                  <a:pt x="5904797" y="5643299"/>
                </a:cubicBezTo>
                <a:close/>
                <a:moveTo>
                  <a:pt x="1729262" y="5601122"/>
                </a:moveTo>
                <a:cubicBezTo>
                  <a:pt x="1720827" y="5601122"/>
                  <a:pt x="1712391" y="5609557"/>
                  <a:pt x="1687085" y="5609557"/>
                </a:cubicBezTo>
                <a:cubicBezTo>
                  <a:pt x="1687085" y="5592687"/>
                  <a:pt x="1653343" y="5558945"/>
                  <a:pt x="1653343" y="5542074"/>
                </a:cubicBezTo>
                <a:cubicBezTo>
                  <a:pt x="1653343" y="5516768"/>
                  <a:pt x="1661779" y="5516768"/>
                  <a:pt x="1670214" y="5516768"/>
                </a:cubicBezTo>
                <a:cubicBezTo>
                  <a:pt x="1687085" y="5516768"/>
                  <a:pt x="1712391" y="5567380"/>
                  <a:pt x="1729262" y="5601122"/>
                </a:cubicBezTo>
                <a:close/>
                <a:moveTo>
                  <a:pt x="1324362" y="5499897"/>
                </a:moveTo>
                <a:lnTo>
                  <a:pt x="1324362" y="5550509"/>
                </a:lnTo>
                <a:cubicBezTo>
                  <a:pt x="1315926" y="5550509"/>
                  <a:pt x="1315926" y="5558945"/>
                  <a:pt x="1290620" y="5558945"/>
                </a:cubicBezTo>
                <a:cubicBezTo>
                  <a:pt x="1273749" y="5558945"/>
                  <a:pt x="1265314" y="5542074"/>
                  <a:pt x="1256878" y="5542074"/>
                </a:cubicBezTo>
                <a:cubicBezTo>
                  <a:pt x="1248443" y="5550509"/>
                  <a:pt x="1248443" y="5542074"/>
                  <a:pt x="1248443" y="5558945"/>
                </a:cubicBezTo>
                <a:cubicBezTo>
                  <a:pt x="1248443" y="5584251"/>
                  <a:pt x="1265314" y="5601122"/>
                  <a:pt x="1290620" y="5601122"/>
                </a:cubicBezTo>
                <a:cubicBezTo>
                  <a:pt x="1307491" y="5601122"/>
                  <a:pt x="1341233" y="5567380"/>
                  <a:pt x="1358103" y="5550509"/>
                </a:cubicBezTo>
                <a:cubicBezTo>
                  <a:pt x="1366539" y="5550509"/>
                  <a:pt x="1383410" y="5558945"/>
                  <a:pt x="1383410" y="5584251"/>
                </a:cubicBezTo>
                <a:cubicBezTo>
                  <a:pt x="1383410" y="5634864"/>
                  <a:pt x="1299055" y="5660170"/>
                  <a:pt x="1273749" y="5660170"/>
                </a:cubicBezTo>
                <a:cubicBezTo>
                  <a:pt x="1256878" y="5660170"/>
                  <a:pt x="1206266" y="5651735"/>
                  <a:pt x="1172524" y="5643299"/>
                </a:cubicBezTo>
                <a:cubicBezTo>
                  <a:pt x="1189395" y="5584251"/>
                  <a:pt x="1197830" y="5466155"/>
                  <a:pt x="1282185" y="5466155"/>
                </a:cubicBezTo>
                <a:cubicBezTo>
                  <a:pt x="1299055" y="5466155"/>
                  <a:pt x="1307491" y="5483026"/>
                  <a:pt x="1324362" y="5499897"/>
                </a:cubicBezTo>
                <a:close/>
                <a:moveTo>
                  <a:pt x="6132554" y="5516768"/>
                </a:moveTo>
                <a:cubicBezTo>
                  <a:pt x="6124118" y="5516768"/>
                  <a:pt x="6014458" y="5643299"/>
                  <a:pt x="5963845" y="5643299"/>
                </a:cubicBezTo>
                <a:cubicBezTo>
                  <a:pt x="5930103" y="5643299"/>
                  <a:pt x="5921668" y="5558945"/>
                  <a:pt x="5921668" y="5558945"/>
                </a:cubicBezTo>
                <a:cubicBezTo>
                  <a:pt x="5921668" y="5533639"/>
                  <a:pt x="5930103" y="5533639"/>
                  <a:pt x="5946974" y="5533639"/>
                </a:cubicBezTo>
                <a:cubicBezTo>
                  <a:pt x="5963845" y="5533639"/>
                  <a:pt x="5963845" y="5567380"/>
                  <a:pt x="5980716" y="5592687"/>
                </a:cubicBezTo>
                <a:cubicBezTo>
                  <a:pt x="5997587" y="5584251"/>
                  <a:pt x="6014458" y="5575816"/>
                  <a:pt x="6014458" y="5550509"/>
                </a:cubicBezTo>
                <a:cubicBezTo>
                  <a:pt x="6014458" y="5508332"/>
                  <a:pt x="5946974" y="5499897"/>
                  <a:pt x="5946974" y="5499897"/>
                </a:cubicBezTo>
                <a:cubicBezTo>
                  <a:pt x="5930103" y="5499897"/>
                  <a:pt x="5921668" y="5525203"/>
                  <a:pt x="5904797" y="5525203"/>
                </a:cubicBezTo>
                <a:cubicBezTo>
                  <a:pt x="5879491" y="5525203"/>
                  <a:pt x="5845749" y="5491462"/>
                  <a:pt x="5820443" y="5483026"/>
                </a:cubicBezTo>
                <a:cubicBezTo>
                  <a:pt x="5837314" y="5457720"/>
                  <a:pt x="5887926" y="5449284"/>
                  <a:pt x="5904797" y="5449284"/>
                </a:cubicBezTo>
                <a:cubicBezTo>
                  <a:pt x="5921668" y="5449284"/>
                  <a:pt x="6056635" y="5491462"/>
                  <a:pt x="6132554" y="5516768"/>
                </a:cubicBezTo>
                <a:close/>
                <a:moveTo>
                  <a:pt x="1923277" y="5499897"/>
                </a:moveTo>
                <a:cubicBezTo>
                  <a:pt x="1923277" y="5516768"/>
                  <a:pt x="1906406" y="5533639"/>
                  <a:pt x="1906406" y="5558945"/>
                </a:cubicBezTo>
                <a:cubicBezTo>
                  <a:pt x="1906406" y="5575816"/>
                  <a:pt x="1923277" y="5592687"/>
                  <a:pt x="1931712" y="5609557"/>
                </a:cubicBezTo>
                <a:cubicBezTo>
                  <a:pt x="1940148" y="5626428"/>
                  <a:pt x="1948583" y="5752960"/>
                  <a:pt x="2024502" y="5752960"/>
                </a:cubicBezTo>
                <a:cubicBezTo>
                  <a:pt x="2058244" y="5752960"/>
                  <a:pt x="2075114" y="5719218"/>
                  <a:pt x="2108856" y="5710783"/>
                </a:cubicBezTo>
                <a:lnTo>
                  <a:pt x="2108856" y="5677041"/>
                </a:lnTo>
                <a:cubicBezTo>
                  <a:pt x="2091985" y="5668605"/>
                  <a:pt x="2032937" y="5685476"/>
                  <a:pt x="2032937" y="5634864"/>
                </a:cubicBezTo>
                <a:cubicBezTo>
                  <a:pt x="2032937" y="5609557"/>
                  <a:pt x="2041373" y="5626428"/>
                  <a:pt x="2041373" y="5609557"/>
                </a:cubicBezTo>
                <a:lnTo>
                  <a:pt x="2091985" y="5609557"/>
                </a:lnTo>
                <a:cubicBezTo>
                  <a:pt x="2142598" y="5626428"/>
                  <a:pt x="2151033" y="5660170"/>
                  <a:pt x="2151033" y="5710783"/>
                </a:cubicBezTo>
                <a:cubicBezTo>
                  <a:pt x="2176340" y="5702347"/>
                  <a:pt x="2226952" y="5710783"/>
                  <a:pt x="2269129" y="5752960"/>
                </a:cubicBezTo>
                <a:cubicBezTo>
                  <a:pt x="2260694" y="5761395"/>
                  <a:pt x="2243823" y="5769831"/>
                  <a:pt x="2226952" y="5769831"/>
                </a:cubicBezTo>
                <a:cubicBezTo>
                  <a:pt x="2201646" y="5769831"/>
                  <a:pt x="2176340" y="5752960"/>
                  <a:pt x="2151033" y="5752960"/>
                </a:cubicBezTo>
                <a:cubicBezTo>
                  <a:pt x="2134162" y="5752960"/>
                  <a:pt x="2066679" y="5803572"/>
                  <a:pt x="2041373" y="5803572"/>
                </a:cubicBezTo>
                <a:cubicBezTo>
                  <a:pt x="2024502" y="5803572"/>
                  <a:pt x="1940148" y="5736089"/>
                  <a:pt x="1914841" y="5736089"/>
                </a:cubicBezTo>
                <a:cubicBezTo>
                  <a:pt x="1897971" y="5736089"/>
                  <a:pt x="1872664" y="5761395"/>
                  <a:pt x="1855793" y="5761395"/>
                </a:cubicBezTo>
                <a:cubicBezTo>
                  <a:pt x="1805181" y="5761395"/>
                  <a:pt x="1771439" y="5719218"/>
                  <a:pt x="1771439" y="5685476"/>
                </a:cubicBezTo>
                <a:cubicBezTo>
                  <a:pt x="1771439" y="5660170"/>
                  <a:pt x="1788310" y="5651735"/>
                  <a:pt x="1805181" y="5651735"/>
                </a:cubicBezTo>
                <a:cubicBezTo>
                  <a:pt x="1838923" y="5651735"/>
                  <a:pt x="1813616" y="5677041"/>
                  <a:pt x="1847358" y="5719218"/>
                </a:cubicBezTo>
                <a:lnTo>
                  <a:pt x="1872664" y="5719218"/>
                </a:lnTo>
                <a:cubicBezTo>
                  <a:pt x="1897971" y="5693912"/>
                  <a:pt x="1914841" y="5668605"/>
                  <a:pt x="1914841" y="5643299"/>
                </a:cubicBezTo>
                <a:cubicBezTo>
                  <a:pt x="1914841" y="5558945"/>
                  <a:pt x="1754568" y="5558945"/>
                  <a:pt x="1746133" y="5558945"/>
                </a:cubicBezTo>
                <a:cubicBezTo>
                  <a:pt x="1746133" y="5550509"/>
                  <a:pt x="1737697" y="5533639"/>
                  <a:pt x="1737697" y="5525203"/>
                </a:cubicBezTo>
                <a:cubicBezTo>
                  <a:pt x="1746133" y="5516768"/>
                  <a:pt x="1737697" y="5516768"/>
                  <a:pt x="1763004" y="5516768"/>
                </a:cubicBezTo>
                <a:cubicBezTo>
                  <a:pt x="1779875" y="5516768"/>
                  <a:pt x="1805181" y="5533639"/>
                  <a:pt x="1830487" y="5533639"/>
                </a:cubicBezTo>
                <a:cubicBezTo>
                  <a:pt x="1847358" y="5533639"/>
                  <a:pt x="1855793" y="5516768"/>
                  <a:pt x="1864229" y="5508332"/>
                </a:cubicBezTo>
                <a:cubicBezTo>
                  <a:pt x="1855793" y="5491462"/>
                  <a:pt x="1838923" y="5483026"/>
                  <a:pt x="1838923" y="5457720"/>
                </a:cubicBezTo>
                <a:cubicBezTo>
                  <a:pt x="1838923" y="5440849"/>
                  <a:pt x="1847358" y="5432414"/>
                  <a:pt x="1872664" y="5432414"/>
                </a:cubicBezTo>
                <a:cubicBezTo>
                  <a:pt x="1906406" y="5432414"/>
                  <a:pt x="1923277" y="5491462"/>
                  <a:pt x="1923277" y="5499897"/>
                </a:cubicBezTo>
                <a:close/>
                <a:moveTo>
                  <a:pt x="5778266" y="5474591"/>
                </a:moveTo>
                <a:cubicBezTo>
                  <a:pt x="5778266" y="5516768"/>
                  <a:pt x="5744524" y="5525203"/>
                  <a:pt x="5727653" y="5525203"/>
                </a:cubicBezTo>
                <a:cubicBezTo>
                  <a:pt x="5677041" y="5525203"/>
                  <a:pt x="5702347" y="5499897"/>
                  <a:pt x="5677041" y="5466155"/>
                </a:cubicBezTo>
                <a:lnTo>
                  <a:pt x="5651734" y="5466155"/>
                </a:lnTo>
                <a:cubicBezTo>
                  <a:pt x="5651734" y="5474591"/>
                  <a:pt x="5643299" y="5483026"/>
                  <a:pt x="5643299" y="5499897"/>
                </a:cubicBezTo>
                <a:cubicBezTo>
                  <a:pt x="5643299" y="5525203"/>
                  <a:pt x="5677041" y="5550509"/>
                  <a:pt x="5693912" y="5558945"/>
                </a:cubicBezTo>
                <a:cubicBezTo>
                  <a:pt x="5685476" y="5575816"/>
                  <a:pt x="5668605" y="5584251"/>
                  <a:pt x="5643299" y="5584251"/>
                </a:cubicBezTo>
                <a:cubicBezTo>
                  <a:pt x="5584251" y="5584251"/>
                  <a:pt x="5584251" y="5466155"/>
                  <a:pt x="5584251" y="5457720"/>
                </a:cubicBezTo>
                <a:cubicBezTo>
                  <a:pt x="5584251" y="5398672"/>
                  <a:pt x="5601122" y="5407107"/>
                  <a:pt x="5660170" y="5407107"/>
                </a:cubicBezTo>
                <a:cubicBezTo>
                  <a:pt x="5702347" y="5407107"/>
                  <a:pt x="5778266" y="5415543"/>
                  <a:pt x="5778266" y="5474591"/>
                </a:cubicBezTo>
                <a:close/>
                <a:moveTo>
                  <a:pt x="6081941" y="5398672"/>
                </a:moveTo>
                <a:lnTo>
                  <a:pt x="6081941" y="5423978"/>
                </a:lnTo>
                <a:cubicBezTo>
                  <a:pt x="6073506" y="5432414"/>
                  <a:pt x="6056635" y="5440849"/>
                  <a:pt x="6048199" y="5449284"/>
                </a:cubicBezTo>
                <a:lnTo>
                  <a:pt x="6014458" y="5449284"/>
                </a:lnTo>
                <a:lnTo>
                  <a:pt x="5997587" y="5432414"/>
                </a:lnTo>
                <a:cubicBezTo>
                  <a:pt x="6006022" y="5423978"/>
                  <a:pt x="6022893" y="5390236"/>
                  <a:pt x="6048199" y="5390236"/>
                </a:cubicBezTo>
                <a:cubicBezTo>
                  <a:pt x="6065070" y="5390236"/>
                  <a:pt x="6073506" y="5398672"/>
                  <a:pt x="6081941" y="5398672"/>
                </a:cubicBezTo>
                <a:close/>
                <a:moveTo>
                  <a:pt x="5533639" y="5449284"/>
                </a:moveTo>
                <a:cubicBezTo>
                  <a:pt x="5533639" y="5508332"/>
                  <a:pt x="5483026" y="5466155"/>
                  <a:pt x="5449284" y="5483026"/>
                </a:cubicBezTo>
                <a:cubicBezTo>
                  <a:pt x="5457720" y="5499897"/>
                  <a:pt x="5466155" y="5516768"/>
                  <a:pt x="5491461" y="5516768"/>
                </a:cubicBezTo>
                <a:cubicBezTo>
                  <a:pt x="5508332" y="5516768"/>
                  <a:pt x="5533639" y="5499897"/>
                  <a:pt x="5550509" y="5499897"/>
                </a:cubicBezTo>
                <a:cubicBezTo>
                  <a:pt x="5558945" y="5533639"/>
                  <a:pt x="5575816" y="5567380"/>
                  <a:pt x="5592686" y="5601122"/>
                </a:cubicBezTo>
                <a:lnTo>
                  <a:pt x="5491461" y="5601122"/>
                </a:lnTo>
                <a:cubicBezTo>
                  <a:pt x="5432413" y="5575816"/>
                  <a:pt x="5339624" y="5474591"/>
                  <a:pt x="5272140" y="5440849"/>
                </a:cubicBezTo>
                <a:cubicBezTo>
                  <a:pt x="5280576" y="5423978"/>
                  <a:pt x="5297447" y="5407107"/>
                  <a:pt x="5331188" y="5398672"/>
                </a:cubicBezTo>
                <a:cubicBezTo>
                  <a:pt x="5364930" y="5390236"/>
                  <a:pt x="5449284" y="5390236"/>
                  <a:pt x="5474591" y="5390236"/>
                </a:cubicBezTo>
                <a:cubicBezTo>
                  <a:pt x="5516768" y="5390236"/>
                  <a:pt x="5533639" y="5415543"/>
                  <a:pt x="5533639" y="5449284"/>
                </a:cubicBezTo>
                <a:close/>
                <a:moveTo>
                  <a:pt x="1256878" y="5432414"/>
                </a:moveTo>
                <a:cubicBezTo>
                  <a:pt x="1248443" y="5440849"/>
                  <a:pt x="1231572" y="5457720"/>
                  <a:pt x="1214701" y="5457720"/>
                </a:cubicBezTo>
                <a:cubicBezTo>
                  <a:pt x="1189395" y="5457720"/>
                  <a:pt x="1164089" y="5423978"/>
                  <a:pt x="1147218" y="5423978"/>
                </a:cubicBezTo>
                <a:cubicBezTo>
                  <a:pt x="1138782" y="5423978"/>
                  <a:pt x="1088170" y="5449284"/>
                  <a:pt x="1079734" y="5491462"/>
                </a:cubicBezTo>
                <a:cubicBezTo>
                  <a:pt x="1079734" y="5491462"/>
                  <a:pt x="1071299" y="5499897"/>
                  <a:pt x="1096605" y="5499897"/>
                </a:cubicBezTo>
                <a:cubicBezTo>
                  <a:pt x="1113476" y="5499897"/>
                  <a:pt x="1121911" y="5474591"/>
                  <a:pt x="1138782" y="5457720"/>
                </a:cubicBezTo>
                <a:cubicBezTo>
                  <a:pt x="1155653" y="5466155"/>
                  <a:pt x="1172524" y="5474591"/>
                  <a:pt x="1172524" y="5499897"/>
                </a:cubicBezTo>
                <a:cubicBezTo>
                  <a:pt x="1172524" y="5533639"/>
                  <a:pt x="1138782" y="5558945"/>
                  <a:pt x="1113476" y="5558945"/>
                </a:cubicBezTo>
                <a:cubicBezTo>
                  <a:pt x="1071299" y="5558945"/>
                  <a:pt x="953203" y="5474591"/>
                  <a:pt x="944768" y="5466155"/>
                </a:cubicBezTo>
                <a:cubicBezTo>
                  <a:pt x="1003816" y="5440849"/>
                  <a:pt x="1130347" y="5373366"/>
                  <a:pt x="1155653" y="5373366"/>
                </a:cubicBezTo>
                <a:cubicBezTo>
                  <a:pt x="1172524" y="5373366"/>
                  <a:pt x="1231572" y="5407107"/>
                  <a:pt x="1256878" y="5432414"/>
                </a:cubicBezTo>
                <a:close/>
                <a:moveTo>
                  <a:pt x="6250650" y="5364930"/>
                </a:moveTo>
                <a:cubicBezTo>
                  <a:pt x="6250650" y="5432414"/>
                  <a:pt x="6149424" y="5483026"/>
                  <a:pt x="6124118" y="5483026"/>
                </a:cubicBezTo>
                <a:cubicBezTo>
                  <a:pt x="6107247" y="5483026"/>
                  <a:pt x="6098812" y="5474591"/>
                  <a:pt x="6081941" y="5474591"/>
                </a:cubicBezTo>
                <a:cubicBezTo>
                  <a:pt x="6090377" y="5407107"/>
                  <a:pt x="6157860" y="5440849"/>
                  <a:pt x="6200037" y="5390236"/>
                </a:cubicBezTo>
                <a:cubicBezTo>
                  <a:pt x="6200037" y="5381801"/>
                  <a:pt x="6183166" y="5373366"/>
                  <a:pt x="6174731" y="5364930"/>
                </a:cubicBezTo>
                <a:lnTo>
                  <a:pt x="6174731" y="5339624"/>
                </a:lnTo>
                <a:cubicBezTo>
                  <a:pt x="6183166" y="5331188"/>
                  <a:pt x="6174731" y="5331188"/>
                  <a:pt x="6200037" y="5331188"/>
                </a:cubicBezTo>
                <a:cubicBezTo>
                  <a:pt x="6216908" y="5331188"/>
                  <a:pt x="6250650" y="5339624"/>
                  <a:pt x="6250650" y="5364930"/>
                </a:cubicBezTo>
                <a:close/>
                <a:moveTo>
                  <a:pt x="1788310" y="5398672"/>
                </a:moveTo>
                <a:cubicBezTo>
                  <a:pt x="1737697" y="5398672"/>
                  <a:pt x="1611166" y="5542074"/>
                  <a:pt x="1560554" y="5542074"/>
                </a:cubicBezTo>
                <a:lnTo>
                  <a:pt x="1484635" y="5542074"/>
                </a:lnTo>
                <a:cubicBezTo>
                  <a:pt x="1484635" y="5449284"/>
                  <a:pt x="1619602" y="5516768"/>
                  <a:pt x="1619602" y="5415543"/>
                </a:cubicBezTo>
                <a:cubicBezTo>
                  <a:pt x="1619602" y="5398672"/>
                  <a:pt x="1602731" y="5390236"/>
                  <a:pt x="1585860" y="5381801"/>
                </a:cubicBezTo>
                <a:cubicBezTo>
                  <a:pt x="1577424" y="5398672"/>
                  <a:pt x="1585860" y="5415543"/>
                  <a:pt x="1585860" y="5432414"/>
                </a:cubicBezTo>
                <a:cubicBezTo>
                  <a:pt x="1577424" y="5432414"/>
                  <a:pt x="1560554" y="5440849"/>
                  <a:pt x="1552118" y="5440849"/>
                </a:cubicBezTo>
                <a:cubicBezTo>
                  <a:pt x="1543683" y="5432414"/>
                  <a:pt x="1535247" y="5415543"/>
                  <a:pt x="1535247" y="5398672"/>
                </a:cubicBezTo>
                <a:cubicBezTo>
                  <a:pt x="1535247" y="5348059"/>
                  <a:pt x="1552118" y="5331188"/>
                  <a:pt x="1611166" y="5331188"/>
                </a:cubicBezTo>
                <a:cubicBezTo>
                  <a:pt x="1619602" y="5331188"/>
                  <a:pt x="1763004" y="5364930"/>
                  <a:pt x="1788310" y="5398672"/>
                </a:cubicBezTo>
                <a:close/>
                <a:moveTo>
                  <a:pt x="1518376" y="5322753"/>
                </a:moveTo>
                <a:cubicBezTo>
                  <a:pt x="1501506" y="5373366"/>
                  <a:pt x="1509941" y="5525203"/>
                  <a:pt x="1417151" y="5525203"/>
                </a:cubicBezTo>
                <a:cubicBezTo>
                  <a:pt x="1374974" y="5525203"/>
                  <a:pt x="1341233" y="5474591"/>
                  <a:pt x="1341233" y="5457720"/>
                </a:cubicBezTo>
                <a:cubicBezTo>
                  <a:pt x="1341233" y="5432414"/>
                  <a:pt x="1366539" y="5423978"/>
                  <a:pt x="1383410" y="5423978"/>
                </a:cubicBezTo>
                <a:cubicBezTo>
                  <a:pt x="1408716" y="5423978"/>
                  <a:pt x="1417151" y="5440849"/>
                  <a:pt x="1434022" y="5449284"/>
                </a:cubicBezTo>
                <a:cubicBezTo>
                  <a:pt x="1434022" y="5449284"/>
                  <a:pt x="1442458" y="5449284"/>
                  <a:pt x="1442458" y="5432414"/>
                </a:cubicBezTo>
                <a:cubicBezTo>
                  <a:pt x="1442458" y="5390236"/>
                  <a:pt x="1391845" y="5381801"/>
                  <a:pt x="1383410" y="5381801"/>
                </a:cubicBezTo>
                <a:cubicBezTo>
                  <a:pt x="1358103" y="5381801"/>
                  <a:pt x="1341233" y="5398672"/>
                  <a:pt x="1315926" y="5423978"/>
                </a:cubicBezTo>
                <a:cubicBezTo>
                  <a:pt x="1307491" y="5415543"/>
                  <a:pt x="1307491" y="5415543"/>
                  <a:pt x="1307491" y="5398672"/>
                </a:cubicBezTo>
                <a:cubicBezTo>
                  <a:pt x="1307491" y="5322753"/>
                  <a:pt x="1341233" y="5314318"/>
                  <a:pt x="1408716" y="5314318"/>
                </a:cubicBezTo>
                <a:cubicBezTo>
                  <a:pt x="1434022" y="5314318"/>
                  <a:pt x="1484635" y="5322753"/>
                  <a:pt x="1518376" y="5322753"/>
                </a:cubicBezTo>
                <a:close/>
                <a:moveTo>
                  <a:pt x="1071299" y="5364930"/>
                </a:moveTo>
                <a:lnTo>
                  <a:pt x="1020686" y="5364930"/>
                </a:lnTo>
                <a:cubicBezTo>
                  <a:pt x="1003816" y="5356495"/>
                  <a:pt x="986945" y="5339624"/>
                  <a:pt x="978509" y="5322753"/>
                </a:cubicBezTo>
                <a:cubicBezTo>
                  <a:pt x="995380" y="5322753"/>
                  <a:pt x="1012251" y="5314318"/>
                  <a:pt x="1029122" y="5314318"/>
                </a:cubicBezTo>
                <a:cubicBezTo>
                  <a:pt x="1054428" y="5314318"/>
                  <a:pt x="1062864" y="5314318"/>
                  <a:pt x="1071299" y="5364930"/>
                </a:cubicBezTo>
                <a:close/>
                <a:moveTo>
                  <a:pt x="5516768" y="5280576"/>
                </a:moveTo>
                <a:lnTo>
                  <a:pt x="5542074" y="5381801"/>
                </a:lnTo>
                <a:cubicBezTo>
                  <a:pt x="5440849" y="5339624"/>
                  <a:pt x="5449284" y="5356495"/>
                  <a:pt x="5432413" y="5356495"/>
                </a:cubicBezTo>
                <a:lnTo>
                  <a:pt x="5432413" y="5305882"/>
                </a:lnTo>
                <a:cubicBezTo>
                  <a:pt x="5449284" y="5280576"/>
                  <a:pt x="5474591" y="5263705"/>
                  <a:pt x="5491461" y="5263705"/>
                </a:cubicBezTo>
                <a:cubicBezTo>
                  <a:pt x="5516768" y="5263705"/>
                  <a:pt x="5516768" y="5272140"/>
                  <a:pt x="5516768" y="5280576"/>
                </a:cubicBezTo>
                <a:close/>
                <a:moveTo>
                  <a:pt x="902590" y="5272140"/>
                </a:moveTo>
                <a:lnTo>
                  <a:pt x="902590" y="5297447"/>
                </a:lnTo>
                <a:cubicBezTo>
                  <a:pt x="894155" y="5305882"/>
                  <a:pt x="877284" y="5297447"/>
                  <a:pt x="877284" y="5322753"/>
                </a:cubicBezTo>
                <a:cubicBezTo>
                  <a:pt x="877284" y="5373366"/>
                  <a:pt x="1003816" y="5381801"/>
                  <a:pt x="1012251" y="5390236"/>
                </a:cubicBezTo>
                <a:cubicBezTo>
                  <a:pt x="1003816" y="5407107"/>
                  <a:pt x="978509" y="5415543"/>
                  <a:pt x="953203" y="5415543"/>
                </a:cubicBezTo>
                <a:cubicBezTo>
                  <a:pt x="877284" y="5415543"/>
                  <a:pt x="835107" y="5339624"/>
                  <a:pt x="835107" y="5297447"/>
                </a:cubicBezTo>
                <a:cubicBezTo>
                  <a:pt x="835107" y="5280576"/>
                  <a:pt x="826672" y="5255270"/>
                  <a:pt x="860413" y="5255270"/>
                </a:cubicBezTo>
                <a:cubicBezTo>
                  <a:pt x="885720" y="5255270"/>
                  <a:pt x="894155" y="5263705"/>
                  <a:pt x="902590" y="5272140"/>
                </a:cubicBezTo>
                <a:close/>
                <a:moveTo>
                  <a:pt x="1636472" y="5255270"/>
                </a:moveTo>
                <a:lnTo>
                  <a:pt x="1636472" y="5297447"/>
                </a:lnTo>
                <a:lnTo>
                  <a:pt x="1568989" y="5297447"/>
                </a:lnTo>
                <a:cubicBezTo>
                  <a:pt x="1560554" y="5289011"/>
                  <a:pt x="1552118" y="5289011"/>
                  <a:pt x="1543683" y="5280576"/>
                </a:cubicBezTo>
                <a:cubicBezTo>
                  <a:pt x="1552118" y="5255270"/>
                  <a:pt x="1552118" y="5221528"/>
                  <a:pt x="1552118" y="5196222"/>
                </a:cubicBezTo>
                <a:cubicBezTo>
                  <a:pt x="1568989" y="5196222"/>
                  <a:pt x="1636472" y="5213093"/>
                  <a:pt x="1636472" y="5255270"/>
                </a:cubicBezTo>
                <a:close/>
                <a:moveTo>
                  <a:pt x="5845749" y="5221528"/>
                </a:moveTo>
                <a:cubicBezTo>
                  <a:pt x="5845749" y="5238399"/>
                  <a:pt x="5803572" y="5246834"/>
                  <a:pt x="5778266" y="5255270"/>
                </a:cubicBezTo>
                <a:cubicBezTo>
                  <a:pt x="5769830" y="5246834"/>
                  <a:pt x="5761395" y="5229963"/>
                  <a:pt x="5761395" y="5221528"/>
                </a:cubicBezTo>
                <a:cubicBezTo>
                  <a:pt x="5778266" y="5213093"/>
                  <a:pt x="5803572" y="5196222"/>
                  <a:pt x="5837314" y="5187786"/>
                </a:cubicBezTo>
                <a:cubicBezTo>
                  <a:pt x="5837314" y="5196222"/>
                  <a:pt x="5845749" y="5196222"/>
                  <a:pt x="5845749" y="5221528"/>
                </a:cubicBezTo>
                <a:close/>
                <a:moveTo>
                  <a:pt x="6039764" y="5229963"/>
                </a:moveTo>
                <a:cubicBezTo>
                  <a:pt x="6039764" y="5255270"/>
                  <a:pt x="6022893" y="5331188"/>
                  <a:pt x="5997587" y="5381801"/>
                </a:cubicBezTo>
                <a:cubicBezTo>
                  <a:pt x="5989151" y="5398672"/>
                  <a:pt x="5946974" y="5415543"/>
                  <a:pt x="5921668" y="5415543"/>
                </a:cubicBezTo>
                <a:cubicBezTo>
                  <a:pt x="5887926" y="5415543"/>
                  <a:pt x="5879491" y="5381801"/>
                  <a:pt x="5879491" y="5364930"/>
                </a:cubicBezTo>
                <a:cubicBezTo>
                  <a:pt x="5879491" y="5339624"/>
                  <a:pt x="5921668" y="5339624"/>
                  <a:pt x="5938539" y="5331188"/>
                </a:cubicBezTo>
                <a:cubicBezTo>
                  <a:pt x="5930103" y="5322753"/>
                  <a:pt x="5921668" y="5314318"/>
                  <a:pt x="5904797" y="5314318"/>
                </a:cubicBezTo>
                <a:cubicBezTo>
                  <a:pt x="5871055" y="5314318"/>
                  <a:pt x="5845749" y="5356495"/>
                  <a:pt x="5845749" y="5373366"/>
                </a:cubicBezTo>
                <a:cubicBezTo>
                  <a:pt x="5845749" y="5398672"/>
                  <a:pt x="5854185" y="5407107"/>
                  <a:pt x="5862620" y="5415543"/>
                </a:cubicBezTo>
                <a:cubicBezTo>
                  <a:pt x="5862620" y="5415543"/>
                  <a:pt x="5854185" y="5423978"/>
                  <a:pt x="5845749" y="5423978"/>
                </a:cubicBezTo>
                <a:cubicBezTo>
                  <a:pt x="5837314" y="5381801"/>
                  <a:pt x="5828878" y="5331188"/>
                  <a:pt x="5812008" y="5289011"/>
                </a:cubicBezTo>
                <a:cubicBezTo>
                  <a:pt x="5871055" y="5246834"/>
                  <a:pt x="5972281" y="5272140"/>
                  <a:pt x="6014458" y="5170915"/>
                </a:cubicBezTo>
                <a:cubicBezTo>
                  <a:pt x="6031329" y="5187786"/>
                  <a:pt x="6039764" y="5213093"/>
                  <a:pt x="6039764" y="5229963"/>
                </a:cubicBezTo>
                <a:close/>
                <a:moveTo>
                  <a:pt x="5803572" y="5364930"/>
                </a:moveTo>
                <a:lnTo>
                  <a:pt x="5803572" y="5440849"/>
                </a:lnTo>
                <a:cubicBezTo>
                  <a:pt x="5795137" y="5398672"/>
                  <a:pt x="5719218" y="5373366"/>
                  <a:pt x="5702347" y="5373366"/>
                </a:cubicBezTo>
                <a:cubicBezTo>
                  <a:pt x="5702347" y="5364930"/>
                  <a:pt x="5710782" y="5356495"/>
                  <a:pt x="5710782" y="5331188"/>
                </a:cubicBezTo>
                <a:cubicBezTo>
                  <a:pt x="5710782" y="5289011"/>
                  <a:pt x="5685476" y="5272140"/>
                  <a:pt x="5651734" y="5272140"/>
                </a:cubicBezTo>
                <a:cubicBezTo>
                  <a:pt x="5626428" y="5272140"/>
                  <a:pt x="5617993" y="5289011"/>
                  <a:pt x="5601122" y="5305882"/>
                </a:cubicBezTo>
                <a:cubicBezTo>
                  <a:pt x="5601122" y="5314318"/>
                  <a:pt x="5609557" y="5331188"/>
                  <a:pt x="5617993" y="5339624"/>
                </a:cubicBezTo>
                <a:cubicBezTo>
                  <a:pt x="5626428" y="5331188"/>
                  <a:pt x="5634864" y="5314318"/>
                  <a:pt x="5643299" y="5305882"/>
                </a:cubicBezTo>
                <a:cubicBezTo>
                  <a:pt x="5660170" y="5305882"/>
                  <a:pt x="5677041" y="5314318"/>
                  <a:pt x="5677041" y="5331188"/>
                </a:cubicBezTo>
                <a:cubicBezTo>
                  <a:pt x="5677041" y="5373366"/>
                  <a:pt x="5626428" y="5381801"/>
                  <a:pt x="5617993" y="5381801"/>
                </a:cubicBezTo>
                <a:cubicBezTo>
                  <a:pt x="5567380" y="5381801"/>
                  <a:pt x="5558945" y="5339624"/>
                  <a:pt x="5558945" y="5305882"/>
                </a:cubicBezTo>
                <a:cubicBezTo>
                  <a:pt x="5558945" y="5289011"/>
                  <a:pt x="5567380" y="5229963"/>
                  <a:pt x="5567380" y="5204657"/>
                </a:cubicBezTo>
                <a:cubicBezTo>
                  <a:pt x="5567380" y="5187786"/>
                  <a:pt x="5584251" y="5145609"/>
                  <a:pt x="5601122" y="5111867"/>
                </a:cubicBezTo>
                <a:cubicBezTo>
                  <a:pt x="5626428" y="5145609"/>
                  <a:pt x="5803572" y="5280576"/>
                  <a:pt x="5803572" y="5364930"/>
                </a:cubicBezTo>
                <a:close/>
                <a:moveTo>
                  <a:pt x="1096605" y="5103432"/>
                </a:moveTo>
                <a:cubicBezTo>
                  <a:pt x="1113476" y="5154045"/>
                  <a:pt x="1273749" y="5162480"/>
                  <a:pt x="1273749" y="5229963"/>
                </a:cubicBezTo>
                <a:cubicBezTo>
                  <a:pt x="1273749" y="5272140"/>
                  <a:pt x="1231572" y="5297447"/>
                  <a:pt x="1256878" y="5373366"/>
                </a:cubicBezTo>
                <a:cubicBezTo>
                  <a:pt x="1240007" y="5364930"/>
                  <a:pt x="1214701" y="5356495"/>
                  <a:pt x="1197830" y="5348059"/>
                </a:cubicBezTo>
                <a:cubicBezTo>
                  <a:pt x="1197830" y="5314318"/>
                  <a:pt x="1197830" y="5255270"/>
                  <a:pt x="1147218" y="5246834"/>
                </a:cubicBezTo>
                <a:cubicBezTo>
                  <a:pt x="1138782" y="5246834"/>
                  <a:pt x="1130347" y="5255270"/>
                  <a:pt x="1121911" y="5263705"/>
                </a:cubicBezTo>
                <a:cubicBezTo>
                  <a:pt x="1130347" y="5280576"/>
                  <a:pt x="1164089" y="5289011"/>
                  <a:pt x="1164089" y="5305882"/>
                </a:cubicBezTo>
                <a:cubicBezTo>
                  <a:pt x="1164089" y="5339624"/>
                  <a:pt x="1130347" y="5339624"/>
                  <a:pt x="1121911" y="5339624"/>
                </a:cubicBezTo>
                <a:cubicBezTo>
                  <a:pt x="1088170" y="5339624"/>
                  <a:pt x="1045993" y="5187786"/>
                  <a:pt x="1045993" y="5179351"/>
                </a:cubicBezTo>
                <a:cubicBezTo>
                  <a:pt x="1045993" y="5154045"/>
                  <a:pt x="1062864" y="5128738"/>
                  <a:pt x="1071299" y="5103432"/>
                </a:cubicBezTo>
                <a:lnTo>
                  <a:pt x="1096605" y="5103432"/>
                </a:lnTo>
                <a:close/>
                <a:moveTo>
                  <a:pt x="1324362" y="5170915"/>
                </a:moveTo>
                <a:cubicBezTo>
                  <a:pt x="1315926" y="5170915"/>
                  <a:pt x="1307491" y="5179351"/>
                  <a:pt x="1290620" y="5179351"/>
                </a:cubicBezTo>
                <a:cubicBezTo>
                  <a:pt x="1265314" y="5179351"/>
                  <a:pt x="1240007" y="5137174"/>
                  <a:pt x="1240007" y="5120303"/>
                </a:cubicBezTo>
                <a:cubicBezTo>
                  <a:pt x="1240007" y="5094997"/>
                  <a:pt x="1248443" y="5103432"/>
                  <a:pt x="1256878" y="5094997"/>
                </a:cubicBezTo>
                <a:cubicBezTo>
                  <a:pt x="1273749" y="5111867"/>
                  <a:pt x="1324362" y="5128738"/>
                  <a:pt x="1324362" y="5170915"/>
                </a:cubicBezTo>
                <a:close/>
                <a:moveTo>
                  <a:pt x="1501506" y="5179351"/>
                </a:moveTo>
                <a:cubicBezTo>
                  <a:pt x="1501506" y="5196222"/>
                  <a:pt x="1518376" y="5204657"/>
                  <a:pt x="1518376" y="5229963"/>
                </a:cubicBezTo>
                <a:cubicBezTo>
                  <a:pt x="1518376" y="5246834"/>
                  <a:pt x="1501506" y="5272140"/>
                  <a:pt x="1484635" y="5280576"/>
                </a:cubicBezTo>
                <a:lnTo>
                  <a:pt x="1425587" y="5280576"/>
                </a:lnTo>
                <a:cubicBezTo>
                  <a:pt x="1425587" y="5272140"/>
                  <a:pt x="1417151" y="5272140"/>
                  <a:pt x="1417151" y="5255270"/>
                </a:cubicBezTo>
                <a:cubicBezTo>
                  <a:pt x="1417151" y="5229963"/>
                  <a:pt x="1442458" y="5238399"/>
                  <a:pt x="1459328" y="5221528"/>
                </a:cubicBezTo>
                <a:cubicBezTo>
                  <a:pt x="1450893" y="5213093"/>
                  <a:pt x="1450893" y="5204657"/>
                  <a:pt x="1425587" y="5204657"/>
                </a:cubicBezTo>
                <a:cubicBezTo>
                  <a:pt x="1400280" y="5204657"/>
                  <a:pt x="1349668" y="5238399"/>
                  <a:pt x="1374974" y="5263705"/>
                </a:cubicBezTo>
                <a:cubicBezTo>
                  <a:pt x="1349668" y="5280576"/>
                  <a:pt x="1282185" y="5297447"/>
                  <a:pt x="1282185" y="5314318"/>
                </a:cubicBezTo>
                <a:cubicBezTo>
                  <a:pt x="1282185" y="5196222"/>
                  <a:pt x="1374974" y="5196222"/>
                  <a:pt x="1467764" y="5061255"/>
                </a:cubicBezTo>
                <a:cubicBezTo>
                  <a:pt x="1501506" y="5086561"/>
                  <a:pt x="1493070" y="5154045"/>
                  <a:pt x="1501506" y="5179351"/>
                </a:cubicBezTo>
                <a:close/>
                <a:moveTo>
                  <a:pt x="6200037" y="5145609"/>
                </a:moveTo>
                <a:cubicBezTo>
                  <a:pt x="6174731" y="5120303"/>
                  <a:pt x="6174731" y="5078126"/>
                  <a:pt x="6174731" y="5069690"/>
                </a:cubicBezTo>
                <a:cubicBezTo>
                  <a:pt x="6174731" y="5052819"/>
                  <a:pt x="6183166" y="5027513"/>
                  <a:pt x="6191602" y="5019078"/>
                </a:cubicBezTo>
                <a:lnTo>
                  <a:pt x="6200037" y="5145609"/>
                </a:lnTo>
                <a:close/>
                <a:moveTo>
                  <a:pt x="6385616" y="4968465"/>
                </a:moveTo>
                <a:cubicBezTo>
                  <a:pt x="6453100" y="5002207"/>
                  <a:pt x="6469971" y="5061255"/>
                  <a:pt x="6469971" y="5103432"/>
                </a:cubicBezTo>
                <a:cubicBezTo>
                  <a:pt x="6469971" y="5314318"/>
                  <a:pt x="5845749" y="5913233"/>
                  <a:pt x="5719218" y="5989152"/>
                </a:cubicBezTo>
                <a:cubicBezTo>
                  <a:pt x="5558945" y="6081941"/>
                  <a:pt x="5390236" y="6259085"/>
                  <a:pt x="5238399" y="6259085"/>
                </a:cubicBezTo>
                <a:cubicBezTo>
                  <a:pt x="5187786" y="6259085"/>
                  <a:pt x="5120303" y="6242214"/>
                  <a:pt x="5103432" y="6174731"/>
                </a:cubicBezTo>
                <a:cubicBezTo>
                  <a:pt x="5120303" y="6208473"/>
                  <a:pt x="5221528" y="6242214"/>
                  <a:pt x="5272140" y="6242214"/>
                </a:cubicBezTo>
                <a:cubicBezTo>
                  <a:pt x="5491461" y="6242214"/>
                  <a:pt x="6453100" y="5339624"/>
                  <a:pt x="6453100" y="5103432"/>
                </a:cubicBezTo>
                <a:cubicBezTo>
                  <a:pt x="6453100" y="5052819"/>
                  <a:pt x="6436229" y="4985336"/>
                  <a:pt x="6368745" y="4968465"/>
                </a:cubicBezTo>
                <a:lnTo>
                  <a:pt x="6385616" y="4968465"/>
                </a:lnTo>
                <a:close/>
                <a:moveTo>
                  <a:pt x="6174731" y="4968465"/>
                </a:moveTo>
                <a:cubicBezTo>
                  <a:pt x="6174731" y="4993771"/>
                  <a:pt x="6140989" y="5052819"/>
                  <a:pt x="6140989" y="5078126"/>
                </a:cubicBezTo>
                <a:cubicBezTo>
                  <a:pt x="6140989" y="5094997"/>
                  <a:pt x="6149424" y="5179351"/>
                  <a:pt x="6191602" y="5179351"/>
                </a:cubicBezTo>
                <a:cubicBezTo>
                  <a:pt x="6208472" y="5179351"/>
                  <a:pt x="6233779" y="5145609"/>
                  <a:pt x="6259085" y="5145609"/>
                </a:cubicBezTo>
                <a:cubicBezTo>
                  <a:pt x="6292827" y="5145609"/>
                  <a:pt x="6309698" y="5187786"/>
                  <a:pt x="6309698" y="5196222"/>
                </a:cubicBezTo>
                <a:cubicBezTo>
                  <a:pt x="6309698" y="5255270"/>
                  <a:pt x="6225343" y="5272140"/>
                  <a:pt x="6216908" y="5272140"/>
                </a:cubicBezTo>
                <a:cubicBezTo>
                  <a:pt x="6115683" y="5272140"/>
                  <a:pt x="6073506" y="5154045"/>
                  <a:pt x="6073506" y="5086561"/>
                </a:cubicBezTo>
                <a:cubicBezTo>
                  <a:pt x="6073506" y="5019078"/>
                  <a:pt x="6081941" y="5010642"/>
                  <a:pt x="6149424" y="4926288"/>
                </a:cubicBezTo>
                <a:cubicBezTo>
                  <a:pt x="6166295" y="4934723"/>
                  <a:pt x="6174731" y="4951594"/>
                  <a:pt x="6174731" y="4968465"/>
                </a:cubicBezTo>
                <a:close/>
                <a:moveTo>
                  <a:pt x="927897" y="4993771"/>
                </a:moveTo>
                <a:cubicBezTo>
                  <a:pt x="927897" y="5002207"/>
                  <a:pt x="902590" y="5044384"/>
                  <a:pt x="894155" y="5052819"/>
                </a:cubicBezTo>
                <a:cubicBezTo>
                  <a:pt x="894155" y="5035949"/>
                  <a:pt x="902590" y="5010642"/>
                  <a:pt x="902590" y="4985336"/>
                </a:cubicBezTo>
                <a:cubicBezTo>
                  <a:pt x="902590" y="4968465"/>
                  <a:pt x="894155" y="4951594"/>
                  <a:pt x="885720" y="4917853"/>
                </a:cubicBezTo>
                <a:cubicBezTo>
                  <a:pt x="902590" y="4926288"/>
                  <a:pt x="927897" y="4985336"/>
                  <a:pt x="927897" y="4993771"/>
                </a:cubicBezTo>
                <a:close/>
                <a:moveTo>
                  <a:pt x="6520583" y="4943159"/>
                </a:moveTo>
                <a:cubicBezTo>
                  <a:pt x="6562760" y="5002207"/>
                  <a:pt x="6571196" y="5052819"/>
                  <a:pt x="6571196" y="5094997"/>
                </a:cubicBezTo>
                <a:cubicBezTo>
                  <a:pt x="6571196" y="5440849"/>
                  <a:pt x="5609557" y="6233779"/>
                  <a:pt x="5449284" y="6292827"/>
                </a:cubicBezTo>
                <a:cubicBezTo>
                  <a:pt x="5322753" y="6343439"/>
                  <a:pt x="5331188" y="6360310"/>
                  <a:pt x="5246834" y="6360310"/>
                </a:cubicBezTo>
                <a:cubicBezTo>
                  <a:pt x="5229963" y="6360310"/>
                  <a:pt x="5196222" y="6360310"/>
                  <a:pt x="5187786" y="6351875"/>
                </a:cubicBezTo>
                <a:cubicBezTo>
                  <a:pt x="5137174" y="6343439"/>
                  <a:pt x="4985336" y="6259085"/>
                  <a:pt x="4985336" y="6191602"/>
                </a:cubicBezTo>
                <a:lnTo>
                  <a:pt x="4985336" y="6132554"/>
                </a:lnTo>
                <a:cubicBezTo>
                  <a:pt x="4985336" y="6132554"/>
                  <a:pt x="4976901" y="6124118"/>
                  <a:pt x="5002207" y="6124118"/>
                </a:cubicBezTo>
                <a:cubicBezTo>
                  <a:pt x="5019078" y="6124118"/>
                  <a:pt x="5035948" y="6132554"/>
                  <a:pt x="5044384" y="6149425"/>
                </a:cubicBezTo>
                <a:cubicBezTo>
                  <a:pt x="5061255" y="6157860"/>
                  <a:pt x="5069690" y="6191602"/>
                  <a:pt x="5078126" y="6208473"/>
                </a:cubicBezTo>
                <a:cubicBezTo>
                  <a:pt x="5128738" y="6275956"/>
                  <a:pt x="5196222" y="6292827"/>
                  <a:pt x="5246834" y="6292827"/>
                </a:cubicBezTo>
                <a:cubicBezTo>
                  <a:pt x="5407107" y="6292827"/>
                  <a:pt x="5533639" y="6157860"/>
                  <a:pt x="5702347" y="6039764"/>
                </a:cubicBezTo>
                <a:cubicBezTo>
                  <a:pt x="5963845" y="5845749"/>
                  <a:pt x="6267520" y="5525203"/>
                  <a:pt x="6444664" y="5272140"/>
                </a:cubicBezTo>
                <a:cubicBezTo>
                  <a:pt x="6469971" y="5229963"/>
                  <a:pt x="6486841" y="5179351"/>
                  <a:pt x="6495277" y="5128738"/>
                </a:cubicBezTo>
                <a:lnTo>
                  <a:pt x="6495277" y="5094997"/>
                </a:lnTo>
                <a:cubicBezTo>
                  <a:pt x="6495277" y="5002207"/>
                  <a:pt x="6469971" y="4951594"/>
                  <a:pt x="6326568" y="4917853"/>
                </a:cubicBezTo>
                <a:cubicBezTo>
                  <a:pt x="6326568" y="4900982"/>
                  <a:pt x="6318133" y="4884111"/>
                  <a:pt x="6318133" y="4867240"/>
                </a:cubicBezTo>
                <a:cubicBezTo>
                  <a:pt x="6335004" y="4867240"/>
                  <a:pt x="6360310" y="4858805"/>
                  <a:pt x="6385616" y="4858805"/>
                </a:cubicBezTo>
                <a:cubicBezTo>
                  <a:pt x="6419358" y="4858805"/>
                  <a:pt x="6486841" y="4884111"/>
                  <a:pt x="6520583" y="4943159"/>
                </a:cubicBezTo>
                <a:close/>
                <a:moveTo>
                  <a:pt x="607351" y="4951594"/>
                </a:moveTo>
                <a:cubicBezTo>
                  <a:pt x="598915" y="4968465"/>
                  <a:pt x="598915" y="5002207"/>
                  <a:pt x="598915" y="5019078"/>
                </a:cubicBezTo>
                <a:cubicBezTo>
                  <a:pt x="598915" y="5094997"/>
                  <a:pt x="733882" y="5255270"/>
                  <a:pt x="759188" y="5305882"/>
                </a:cubicBezTo>
                <a:cubicBezTo>
                  <a:pt x="911026" y="5542074"/>
                  <a:pt x="1568989" y="6208473"/>
                  <a:pt x="1788310" y="6208473"/>
                </a:cubicBezTo>
                <a:cubicBezTo>
                  <a:pt x="1838923" y="6208473"/>
                  <a:pt x="1838923" y="6216908"/>
                  <a:pt x="1889535" y="6166295"/>
                </a:cubicBezTo>
                <a:cubicBezTo>
                  <a:pt x="1906406" y="6149425"/>
                  <a:pt x="1914841" y="6124118"/>
                  <a:pt x="1931712" y="6115683"/>
                </a:cubicBezTo>
                <a:cubicBezTo>
                  <a:pt x="1881100" y="6216908"/>
                  <a:pt x="1855793" y="6216908"/>
                  <a:pt x="1788310" y="6216908"/>
                </a:cubicBezTo>
                <a:cubicBezTo>
                  <a:pt x="1653343" y="6216908"/>
                  <a:pt x="1594295" y="6140989"/>
                  <a:pt x="1450893" y="6039764"/>
                </a:cubicBezTo>
                <a:cubicBezTo>
                  <a:pt x="1315926" y="5946974"/>
                  <a:pt x="1155653" y="5812008"/>
                  <a:pt x="1037557" y="5677041"/>
                </a:cubicBezTo>
                <a:cubicBezTo>
                  <a:pt x="1012251" y="5643299"/>
                  <a:pt x="590480" y="5162480"/>
                  <a:pt x="590480" y="5035949"/>
                </a:cubicBezTo>
                <a:cubicBezTo>
                  <a:pt x="590480" y="4985336"/>
                  <a:pt x="607351" y="4841934"/>
                  <a:pt x="700140" y="4841934"/>
                </a:cubicBezTo>
                <a:cubicBezTo>
                  <a:pt x="683269" y="4867240"/>
                  <a:pt x="624221" y="4900982"/>
                  <a:pt x="607351" y="4951594"/>
                </a:cubicBezTo>
                <a:close/>
                <a:moveTo>
                  <a:pt x="6588067" y="4993771"/>
                </a:moveTo>
                <a:cubicBezTo>
                  <a:pt x="6604937" y="4960030"/>
                  <a:pt x="6630244" y="4917853"/>
                  <a:pt x="6630244" y="4892546"/>
                </a:cubicBezTo>
                <a:cubicBezTo>
                  <a:pt x="6630244" y="4858805"/>
                  <a:pt x="6596502" y="4841934"/>
                  <a:pt x="6588067" y="4816628"/>
                </a:cubicBezTo>
                <a:cubicBezTo>
                  <a:pt x="6638679" y="4799757"/>
                  <a:pt x="6647114" y="4867240"/>
                  <a:pt x="6647114" y="4892546"/>
                </a:cubicBezTo>
                <a:cubicBezTo>
                  <a:pt x="6647114" y="4909417"/>
                  <a:pt x="6638679" y="4985336"/>
                  <a:pt x="6588067" y="4993771"/>
                </a:cubicBezTo>
                <a:close/>
                <a:moveTo>
                  <a:pt x="1020686" y="5002207"/>
                </a:moveTo>
                <a:cubicBezTo>
                  <a:pt x="1020686" y="5103432"/>
                  <a:pt x="961638" y="5179351"/>
                  <a:pt x="868849" y="5179351"/>
                </a:cubicBezTo>
                <a:cubicBezTo>
                  <a:pt x="818236" y="5179351"/>
                  <a:pt x="767624" y="5145609"/>
                  <a:pt x="767624" y="5094997"/>
                </a:cubicBezTo>
                <a:cubicBezTo>
                  <a:pt x="767624" y="5044384"/>
                  <a:pt x="809801" y="5044384"/>
                  <a:pt x="826672" y="5044384"/>
                </a:cubicBezTo>
                <a:cubicBezTo>
                  <a:pt x="860413" y="5044384"/>
                  <a:pt x="835107" y="5052819"/>
                  <a:pt x="894155" y="5111867"/>
                </a:cubicBezTo>
                <a:cubicBezTo>
                  <a:pt x="944768" y="5069690"/>
                  <a:pt x="953203" y="5027513"/>
                  <a:pt x="953203" y="4985336"/>
                </a:cubicBezTo>
                <a:cubicBezTo>
                  <a:pt x="953203" y="4934723"/>
                  <a:pt x="902590" y="4867240"/>
                  <a:pt x="902590" y="4850369"/>
                </a:cubicBezTo>
                <a:cubicBezTo>
                  <a:pt x="902590" y="4825063"/>
                  <a:pt x="911026" y="4816628"/>
                  <a:pt x="911026" y="4799757"/>
                </a:cubicBezTo>
                <a:cubicBezTo>
                  <a:pt x="970074" y="4825063"/>
                  <a:pt x="1020686" y="4934723"/>
                  <a:pt x="1020686" y="5002207"/>
                </a:cubicBezTo>
                <a:close/>
                <a:moveTo>
                  <a:pt x="1003816" y="4825063"/>
                </a:moveTo>
                <a:cubicBezTo>
                  <a:pt x="1003816" y="4816628"/>
                  <a:pt x="970074" y="4782886"/>
                  <a:pt x="1012251" y="4791321"/>
                </a:cubicBezTo>
                <a:cubicBezTo>
                  <a:pt x="1012251" y="4799757"/>
                  <a:pt x="1020686" y="4816628"/>
                  <a:pt x="1003816" y="4825063"/>
                </a:cubicBezTo>
                <a:close/>
                <a:moveTo>
                  <a:pt x="742317" y="4740709"/>
                </a:moveTo>
                <a:lnTo>
                  <a:pt x="742317" y="4791321"/>
                </a:lnTo>
                <a:cubicBezTo>
                  <a:pt x="725447" y="4808192"/>
                  <a:pt x="691705" y="4799757"/>
                  <a:pt x="674834" y="4808192"/>
                </a:cubicBezTo>
                <a:cubicBezTo>
                  <a:pt x="590480" y="4841934"/>
                  <a:pt x="556738" y="4943159"/>
                  <a:pt x="556738" y="5019078"/>
                </a:cubicBezTo>
                <a:cubicBezTo>
                  <a:pt x="556738" y="5111867"/>
                  <a:pt x="624221" y="5179351"/>
                  <a:pt x="700140" y="5314318"/>
                </a:cubicBezTo>
                <a:cubicBezTo>
                  <a:pt x="860413" y="5584251"/>
                  <a:pt x="1552118" y="6259085"/>
                  <a:pt x="1796745" y="6259085"/>
                </a:cubicBezTo>
                <a:cubicBezTo>
                  <a:pt x="1822052" y="6259085"/>
                  <a:pt x="1923277" y="6216908"/>
                  <a:pt x="1931712" y="6191602"/>
                </a:cubicBezTo>
                <a:cubicBezTo>
                  <a:pt x="1948583" y="6149425"/>
                  <a:pt x="1965454" y="6115683"/>
                  <a:pt x="1973889" y="6081941"/>
                </a:cubicBezTo>
                <a:cubicBezTo>
                  <a:pt x="1990760" y="6073506"/>
                  <a:pt x="2016066" y="6073506"/>
                  <a:pt x="2041373" y="6065070"/>
                </a:cubicBezTo>
                <a:cubicBezTo>
                  <a:pt x="2041373" y="6073506"/>
                  <a:pt x="2049808" y="6073506"/>
                  <a:pt x="2049808" y="6098812"/>
                </a:cubicBezTo>
                <a:cubicBezTo>
                  <a:pt x="2049808" y="6216908"/>
                  <a:pt x="1940148" y="6343439"/>
                  <a:pt x="1813616" y="6343439"/>
                </a:cubicBezTo>
                <a:cubicBezTo>
                  <a:pt x="1687085" y="6343439"/>
                  <a:pt x="1543683" y="6242214"/>
                  <a:pt x="1417151" y="6140989"/>
                </a:cubicBezTo>
                <a:cubicBezTo>
                  <a:pt x="1248443" y="6006022"/>
                  <a:pt x="1029122" y="5854185"/>
                  <a:pt x="877284" y="5660170"/>
                </a:cubicBezTo>
                <a:cubicBezTo>
                  <a:pt x="742317" y="5491462"/>
                  <a:pt x="480819" y="5204657"/>
                  <a:pt x="480819" y="5019078"/>
                </a:cubicBezTo>
                <a:cubicBezTo>
                  <a:pt x="480819" y="4926288"/>
                  <a:pt x="548303" y="4757580"/>
                  <a:pt x="674834" y="4740709"/>
                </a:cubicBezTo>
                <a:lnTo>
                  <a:pt x="742317" y="4740709"/>
                </a:lnTo>
                <a:close/>
                <a:moveTo>
                  <a:pt x="6731469" y="4723838"/>
                </a:moveTo>
                <a:lnTo>
                  <a:pt x="6756775" y="4723838"/>
                </a:lnTo>
                <a:cubicBezTo>
                  <a:pt x="6756775" y="4723838"/>
                  <a:pt x="6756775" y="4732273"/>
                  <a:pt x="6731469" y="4723838"/>
                </a:cubicBezTo>
                <a:close/>
                <a:moveTo>
                  <a:pt x="6832694" y="4698532"/>
                </a:moveTo>
                <a:cubicBezTo>
                  <a:pt x="6815823" y="4723838"/>
                  <a:pt x="6815823" y="4808192"/>
                  <a:pt x="6773646" y="4825063"/>
                </a:cubicBezTo>
                <a:cubicBezTo>
                  <a:pt x="6765210" y="4808192"/>
                  <a:pt x="6756775" y="4799757"/>
                  <a:pt x="6756775" y="4774450"/>
                </a:cubicBezTo>
                <a:cubicBezTo>
                  <a:pt x="6756775" y="4757580"/>
                  <a:pt x="6782081" y="4723838"/>
                  <a:pt x="6807388" y="4698532"/>
                </a:cubicBezTo>
                <a:lnTo>
                  <a:pt x="6832694" y="4698532"/>
                </a:lnTo>
                <a:close/>
                <a:moveTo>
                  <a:pt x="472384" y="4766015"/>
                </a:moveTo>
                <a:cubicBezTo>
                  <a:pt x="472384" y="4791321"/>
                  <a:pt x="480819" y="4825063"/>
                  <a:pt x="489255" y="4850369"/>
                </a:cubicBezTo>
                <a:cubicBezTo>
                  <a:pt x="463948" y="4841934"/>
                  <a:pt x="438642" y="4782886"/>
                  <a:pt x="438642" y="4766015"/>
                </a:cubicBezTo>
                <a:cubicBezTo>
                  <a:pt x="438642" y="4740709"/>
                  <a:pt x="463948" y="4715402"/>
                  <a:pt x="489255" y="4690096"/>
                </a:cubicBezTo>
                <a:lnTo>
                  <a:pt x="506125" y="4698532"/>
                </a:lnTo>
                <a:cubicBezTo>
                  <a:pt x="489255" y="4715402"/>
                  <a:pt x="472384" y="4749144"/>
                  <a:pt x="472384" y="4766015"/>
                </a:cubicBezTo>
                <a:close/>
                <a:moveTo>
                  <a:pt x="6748340" y="4875676"/>
                </a:moveTo>
                <a:cubicBezTo>
                  <a:pt x="6748340" y="4917853"/>
                  <a:pt x="6680856" y="5086561"/>
                  <a:pt x="6604937" y="5094997"/>
                </a:cubicBezTo>
                <a:cubicBezTo>
                  <a:pt x="6604937" y="5078126"/>
                  <a:pt x="6596502" y="5052819"/>
                  <a:pt x="6596502" y="5035949"/>
                </a:cubicBezTo>
                <a:cubicBezTo>
                  <a:pt x="6596502" y="5010642"/>
                  <a:pt x="6621808" y="5010642"/>
                  <a:pt x="6630244" y="5002207"/>
                </a:cubicBezTo>
                <a:cubicBezTo>
                  <a:pt x="6638679" y="4985336"/>
                  <a:pt x="6680856" y="4892546"/>
                  <a:pt x="6680856" y="4867240"/>
                </a:cubicBezTo>
                <a:cubicBezTo>
                  <a:pt x="6680856" y="4833498"/>
                  <a:pt x="6604937" y="4766015"/>
                  <a:pt x="6588067" y="4757580"/>
                </a:cubicBezTo>
                <a:cubicBezTo>
                  <a:pt x="6545889" y="4774450"/>
                  <a:pt x="6562760" y="4841934"/>
                  <a:pt x="6512148" y="4841934"/>
                </a:cubicBezTo>
                <a:cubicBezTo>
                  <a:pt x="6486841" y="4841934"/>
                  <a:pt x="6444664" y="4799757"/>
                  <a:pt x="6444664" y="4782886"/>
                </a:cubicBezTo>
                <a:cubicBezTo>
                  <a:pt x="6444664" y="4715402"/>
                  <a:pt x="6537454" y="4681661"/>
                  <a:pt x="6562760" y="4681661"/>
                </a:cubicBezTo>
                <a:cubicBezTo>
                  <a:pt x="6680856" y="4681661"/>
                  <a:pt x="6748340" y="4791321"/>
                  <a:pt x="6748340" y="4875676"/>
                </a:cubicBezTo>
                <a:close/>
                <a:moveTo>
                  <a:pt x="6014458" y="4681661"/>
                </a:moveTo>
                <a:cubicBezTo>
                  <a:pt x="6014458" y="4698532"/>
                  <a:pt x="5997587" y="4723838"/>
                  <a:pt x="5997587" y="4740709"/>
                </a:cubicBezTo>
                <a:cubicBezTo>
                  <a:pt x="5997587" y="4757580"/>
                  <a:pt x="6056635" y="4850369"/>
                  <a:pt x="6056635" y="4892546"/>
                </a:cubicBezTo>
                <a:cubicBezTo>
                  <a:pt x="6056635" y="4934723"/>
                  <a:pt x="6006022" y="4968465"/>
                  <a:pt x="6006022" y="4993771"/>
                </a:cubicBezTo>
                <a:cubicBezTo>
                  <a:pt x="6006022" y="5010642"/>
                  <a:pt x="6022893" y="5019078"/>
                  <a:pt x="6022893" y="5044384"/>
                </a:cubicBezTo>
                <a:cubicBezTo>
                  <a:pt x="6022893" y="5086561"/>
                  <a:pt x="5955410" y="5128738"/>
                  <a:pt x="5938539" y="5128738"/>
                </a:cubicBezTo>
                <a:cubicBezTo>
                  <a:pt x="5921668" y="5128738"/>
                  <a:pt x="5913233" y="5120303"/>
                  <a:pt x="5904797" y="5111867"/>
                </a:cubicBezTo>
                <a:cubicBezTo>
                  <a:pt x="5921668" y="5069690"/>
                  <a:pt x="5938539" y="5086561"/>
                  <a:pt x="5963845" y="5061255"/>
                </a:cubicBezTo>
                <a:cubicBezTo>
                  <a:pt x="5938539" y="5019078"/>
                  <a:pt x="5913233" y="5019078"/>
                  <a:pt x="5904797" y="5019078"/>
                </a:cubicBezTo>
                <a:cubicBezTo>
                  <a:pt x="5854185" y="5019078"/>
                  <a:pt x="5744524" y="5103432"/>
                  <a:pt x="5778266" y="5179351"/>
                </a:cubicBezTo>
                <a:cubicBezTo>
                  <a:pt x="5769830" y="5179351"/>
                  <a:pt x="5752960" y="5179351"/>
                  <a:pt x="5744524" y="5187786"/>
                </a:cubicBezTo>
                <a:cubicBezTo>
                  <a:pt x="5736089" y="5179351"/>
                  <a:pt x="5736089" y="5162480"/>
                  <a:pt x="5736089" y="5145609"/>
                </a:cubicBezTo>
                <a:cubicBezTo>
                  <a:pt x="5736089" y="5120303"/>
                  <a:pt x="5744524" y="5086561"/>
                  <a:pt x="5752960" y="5061255"/>
                </a:cubicBezTo>
                <a:cubicBezTo>
                  <a:pt x="5744524" y="5052819"/>
                  <a:pt x="5744524" y="5044384"/>
                  <a:pt x="5727653" y="5044384"/>
                </a:cubicBezTo>
                <a:cubicBezTo>
                  <a:pt x="5702347" y="5044384"/>
                  <a:pt x="5702347" y="5069690"/>
                  <a:pt x="5685476" y="5086561"/>
                </a:cubicBezTo>
                <a:cubicBezTo>
                  <a:pt x="5651734" y="5061255"/>
                  <a:pt x="5651734" y="5052819"/>
                  <a:pt x="5651734" y="5044384"/>
                </a:cubicBezTo>
                <a:cubicBezTo>
                  <a:pt x="5651734" y="5002207"/>
                  <a:pt x="5693912" y="4985336"/>
                  <a:pt x="5719218" y="4985336"/>
                </a:cubicBezTo>
                <a:cubicBezTo>
                  <a:pt x="5736089" y="4985336"/>
                  <a:pt x="5769830" y="5002207"/>
                  <a:pt x="5786701" y="5002207"/>
                </a:cubicBezTo>
                <a:cubicBezTo>
                  <a:pt x="5812008" y="5002207"/>
                  <a:pt x="5820443" y="4976901"/>
                  <a:pt x="5845749" y="4976901"/>
                </a:cubicBezTo>
                <a:cubicBezTo>
                  <a:pt x="5871055" y="4968465"/>
                  <a:pt x="5904797" y="4976901"/>
                  <a:pt x="5921668" y="4968465"/>
                </a:cubicBezTo>
                <a:cubicBezTo>
                  <a:pt x="5963845" y="4951594"/>
                  <a:pt x="6014458" y="4900982"/>
                  <a:pt x="6014458" y="4884111"/>
                </a:cubicBezTo>
                <a:cubicBezTo>
                  <a:pt x="6014458" y="4858805"/>
                  <a:pt x="5980716" y="4808192"/>
                  <a:pt x="5955410" y="4808192"/>
                </a:cubicBezTo>
                <a:cubicBezTo>
                  <a:pt x="5938539" y="4808192"/>
                  <a:pt x="5921668" y="4825063"/>
                  <a:pt x="5904797" y="4841934"/>
                </a:cubicBezTo>
                <a:cubicBezTo>
                  <a:pt x="5913233" y="4850369"/>
                  <a:pt x="5921668" y="4867240"/>
                  <a:pt x="5930103" y="4875676"/>
                </a:cubicBezTo>
                <a:cubicBezTo>
                  <a:pt x="5921668" y="4884111"/>
                  <a:pt x="5904797" y="4909417"/>
                  <a:pt x="5887926" y="4909417"/>
                </a:cubicBezTo>
                <a:cubicBezTo>
                  <a:pt x="5862620" y="4909417"/>
                  <a:pt x="5837314" y="4858805"/>
                  <a:pt x="5837314" y="4841934"/>
                </a:cubicBezTo>
                <a:cubicBezTo>
                  <a:pt x="5837314" y="4782886"/>
                  <a:pt x="5896362" y="4782886"/>
                  <a:pt x="5930103" y="4740709"/>
                </a:cubicBezTo>
                <a:cubicBezTo>
                  <a:pt x="5955410" y="4698532"/>
                  <a:pt x="5963845" y="4647919"/>
                  <a:pt x="6006022" y="4622613"/>
                </a:cubicBezTo>
                <a:cubicBezTo>
                  <a:pt x="6006022" y="4639484"/>
                  <a:pt x="6014458" y="4656354"/>
                  <a:pt x="6014458" y="4681661"/>
                </a:cubicBezTo>
                <a:close/>
                <a:moveTo>
                  <a:pt x="6545889" y="4647919"/>
                </a:moveTo>
                <a:cubicBezTo>
                  <a:pt x="6537454" y="4647919"/>
                  <a:pt x="6495277" y="4664790"/>
                  <a:pt x="6495277" y="4639484"/>
                </a:cubicBezTo>
                <a:cubicBezTo>
                  <a:pt x="6495277" y="4622613"/>
                  <a:pt x="6503712" y="4614177"/>
                  <a:pt x="6520583" y="4597307"/>
                </a:cubicBezTo>
                <a:cubicBezTo>
                  <a:pt x="6537454" y="4614177"/>
                  <a:pt x="6545889" y="4631048"/>
                  <a:pt x="6545889" y="4647919"/>
                </a:cubicBezTo>
                <a:close/>
                <a:moveTo>
                  <a:pt x="388030" y="4597307"/>
                </a:moveTo>
                <a:cubicBezTo>
                  <a:pt x="388030" y="4605742"/>
                  <a:pt x="371159" y="4614177"/>
                  <a:pt x="354288" y="4622613"/>
                </a:cubicBezTo>
                <a:cubicBezTo>
                  <a:pt x="354288" y="4614177"/>
                  <a:pt x="345852" y="4597307"/>
                  <a:pt x="354288" y="4588871"/>
                </a:cubicBezTo>
                <a:cubicBezTo>
                  <a:pt x="362723" y="4588871"/>
                  <a:pt x="379594" y="4597307"/>
                  <a:pt x="388030" y="4597307"/>
                </a:cubicBezTo>
                <a:close/>
                <a:moveTo>
                  <a:pt x="632657" y="4681661"/>
                </a:moveTo>
                <a:cubicBezTo>
                  <a:pt x="632657" y="4723838"/>
                  <a:pt x="598915" y="4749144"/>
                  <a:pt x="573609" y="4749144"/>
                </a:cubicBezTo>
                <a:cubicBezTo>
                  <a:pt x="480819" y="4749144"/>
                  <a:pt x="590480" y="4647919"/>
                  <a:pt x="514561" y="4647919"/>
                </a:cubicBezTo>
                <a:cubicBezTo>
                  <a:pt x="421771" y="4647919"/>
                  <a:pt x="413336" y="4740709"/>
                  <a:pt x="413336" y="4766015"/>
                </a:cubicBezTo>
                <a:cubicBezTo>
                  <a:pt x="413336" y="4791321"/>
                  <a:pt x="463948" y="4875676"/>
                  <a:pt x="463948" y="4900982"/>
                </a:cubicBezTo>
                <a:cubicBezTo>
                  <a:pt x="463948" y="4917853"/>
                  <a:pt x="455513" y="4934723"/>
                  <a:pt x="455513" y="4960030"/>
                </a:cubicBezTo>
                <a:cubicBezTo>
                  <a:pt x="447077" y="4960030"/>
                  <a:pt x="455513" y="4968465"/>
                  <a:pt x="430207" y="4968465"/>
                </a:cubicBezTo>
                <a:cubicBezTo>
                  <a:pt x="362723" y="4968465"/>
                  <a:pt x="328982" y="4782886"/>
                  <a:pt x="328982" y="4782886"/>
                </a:cubicBezTo>
                <a:cubicBezTo>
                  <a:pt x="328982" y="4723838"/>
                  <a:pt x="396465" y="4572000"/>
                  <a:pt x="506125" y="4572000"/>
                </a:cubicBezTo>
                <a:cubicBezTo>
                  <a:pt x="582044" y="4572000"/>
                  <a:pt x="632657" y="4622613"/>
                  <a:pt x="632657" y="4681661"/>
                </a:cubicBezTo>
                <a:close/>
                <a:moveTo>
                  <a:pt x="328982" y="4656354"/>
                </a:moveTo>
                <a:cubicBezTo>
                  <a:pt x="328982" y="4681661"/>
                  <a:pt x="320546" y="4690096"/>
                  <a:pt x="312111" y="4698532"/>
                </a:cubicBezTo>
                <a:cubicBezTo>
                  <a:pt x="269934" y="4673225"/>
                  <a:pt x="236192" y="4614177"/>
                  <a:pt x="236192" y="4580436"/>
                </a:cubicBezTo>
                <a:cubicBezTo>
                  <a:pt x="236192" y="4563565"/>
                  <a:pt x="244627" y="4546694"/>
                  <a:pt x="244627" y="4546694"/>
                </a:cubicBezTo>
                <a:cubicBezTo>
                  <a:pt x="286804" y="4555129"/>
                  <a:pt x="328982" y="4639484"/>
                  <a:pt x="328982" y="4656354"/>
                </a:cubicBezTo>
                <a:close/>
                <a:moveTo>
                  <a:pt x="6520583" y="4555129"/>
                </a:moveTo>
                <a:cubicBezTo>
                  <a:pt x="6520583" y="4572000"/>
                  <a:pt x="6486841" y="4597307"/>
                  <a:pt x="6461535" y="4622613"/>
                </a:cubicBezTo>
                <a:cubicBezTo>
                  <a:pt x="6461535" y="4639484"/>
                  <a:pt x="6469971" y="4664790"/>
                  <a:pt x="6461535" y="4690096"/>
                </a:cubicBezTo>
                <a:cubicBezTo>
                  <a:pt x="6453100" y="4681661"/>
                  <a:pt x="6436229" y="4656354"/>
                  <a:pt x="6436229" y="4639484"/>
                </a:cubicBezTo>
                <a:cubicBezTo>
                  <a:pt x="6436229" y="4605742"/>
                  <a:pt x="6444664" y="4572000"/>
                  <a:pt x="6512148" y="4538259"/>
                </a:cubicBezTo>
                <a:cubicBezTo>
                  <a:pt x="6512148" y="4538259"/>
                  <a:pt x="6520583" y="4529823"/>
                  <a:pt x="6520583" y="4555129"/>
                </a:cubicBezTo>
                <a:close/>
                <a:moveTo>
                  <a:pt x="1130347" y="4563565"/>
                </a:moveTo>
                <a:cubicBezTo>
                  <a:pt x="1138782" y="4588871"/>
                  <a:pt x="1138782" y="4622613"/>
                  <a:pt x="1130347" y="4656354"/>
                </a:cubicBezTo>
                <a:cubicBezTo>
                  <a:pt x="1180959" y="4698532"/>
                  <a:pt x="1256878" y="4664790"/>
                  <a:pt x="1256878" y="4749144"/>
                </a:cubicBezTo>
                <a:cubicBezTo>
                  <a:pt x="1256878" y="4766015"/>
                  <a:pt x="1231572" y="4791321"/>
                  <a:pt x="1214701" y="4791321"/>
                </a:cubicBezTo>
                <a:cubicBezTo>
                  <a:pt x="1180959" y="4791321"/>
                  <a:pt x="1189395" y="4740709"/>
                  <a:pt x="1189395" y="4723838"/>
                </a:cubicBezTo>
                <a:cubicBezTo>
                  <a:pt x="1180959" y="4715402"/>
                  <a:pt x="1189395" y="4715402"/>
                  <a:pt x="1164089" y="4715402"/>
                </a:cubicBezTo>
                <a:cubicBezTo>
                  <a:pt x="1121911" y="4715402"/>
                  <a:pt x="1105041" y="4774450"/>
                  <a:pt x="1105041" y="4782886"/>
                </a:cubicBezTo>
                <a:cubicBezTo>
                  <a:pt x="1105041" y="4867240"/>
                  <a:pt x="1189395" y="4850369"/>
                  <a:pt x="1240007" y="4858805"/>
                </a:cubicBezTo>
                <a:cubicBezTo>
                  <a:pt x="1256878" y="4858805"/>
                  <a:pt x="1282185" y="4884111"/>
                  <a:pt x="1299055" y="4892546"/>
                </a:cubicBezTo>
                <a:cubicBezTo>
                  <a:pt x="1315926" y="4900982"/>
                  <a:pt x="1341233" y="4884111"/>
                  <a:pt x="1366539" y="4892546"/>
                </a:cubicBezTo>
                <a:cubicBezTo>
                  <a:pt x="1383410" y="4892546"/>
                  <a:pt x="1425587" y="4934723"/>
                  <a:pt x="1425587" y="4951594"/>
                </a:cubicBezTo>
                <a:lnTo>
                  <a:pt x="1417151" y="4976901"/>
                </a:lnTo>
                <a:cubicBezTo>
                  <a:pt x="1408716" y="4976901"/>
                  <a:pt x="1408716" y="4985336"/>
                  <a:pt x="1391845" y="4985336"/>
                </a:cubicBezTo>
                <a:cubicBezTo>
                  <a:pt x="1366539" y="4985336"/>
                  <a:pt x="1374974" y="4968465"/>
                  <a:pt x="1358103" y="4951594"/>
                </a:cubicBezTo>
                <a:cubicBezTo>
                  <a:pt x="1307491" y="4968465"/>
                  <a:pt x="1358103" y="5035949"/>
                  <a:pt x="1307491" y="5086561"/>
                </a:cubicBezTo>
                <a:lnTo>
                  <a:pt x="1282185" y="5086561"/>
                </a:lnTo>
                <a:cubicBezTo>
                  <a:pt x="1282185" y="5086561"/>
                  <a:pt x="1273749" y="5086561"/>
                  <a:pt x="1273749" y="5069690"/>
                </a:cubicBezTo>
                <a:cubicBezTo>
                  <a:pt x="1273749" y="5044384"/>
                  <a:pt x="1290620" y="5027513"/>
                  <a:pt x="1290620" y="5002207"/>
                </a:cubicBezTo>
                <a:cubicBezTo>
                  <a:pt x="1290620" y="4943159"/>
                  <a:pt x="1206266" y="4909417"/>
                  <a:pt x="1189395" y="4909417"/>
                </a:cubicBezTo>
                <a:cubicBezTo>
                  <a:pt x="1172524" y="4909417"/>
                  <a:pt x="1138782" y="4909417"/>
                  <a:pt x="1130347" y="4951594"/>
                </a:cubicBezTo>
                <a:cubicBezTo>
                  <a:pt x="1147218" y="4968465"/>
                  <a:pt x="1172524" y="4976901"/>
                  <a:pt x="1189395" y="4993771"/>
                </a:cubicBezTo>
                <a:cubicBezTo>
                  <a:pt x="1189395" y="5010642"/>
                  <a:pt x="1172524" y="5035949"/>
                  <a:pt x="1155653" y="5035949"/>
                </a:cubicBezTo>
                <a:cubicBezTo>
                  <a:pt x="1105041" y="5035949"/>
                  <a:pt x="1079734" y="4968465"/>
                  <a:pt x="1079734" y="4951594"/>
                </a:cubicBezTo>
                <a:cubicBezTo>
                  <a:pt x="1079734" y="4934723"/>
                  <a:pt x="1105041" y="4909417"/>
                  <a:pt x="1105041" y="4892546"/>
                </a:cubicBezTo>
                <a:cubicBezTo>
                  <a:pt x="1105041" y="4867240"/>
                  <a:pt x="1054428" y="4816628"/>
                  <a:pt x="1054428" y="4791321"/>
                </a:cubicBezTo>
                <a:cubicBezTo>
                  <a:pt x="1054428" y="4774450"/>
                  <a:pt x="1105041" y="4681661"/>
                  <a:pt x="1105041" y="4673225"/>
                </a:cubicBezTo>
                <a:cubicBezTo>
                  <a:pt x="1105041" y="4647919"/>
                  <a:pt x="1088170" y="4605742"/>
                  <a:pt x="1088170" y="4588871"/>
                </a:cubicBezTo>
                <a:cubicBezTo>
                  <a:pt x="1088170" y="4555129"/>
                  <a:pt x="1079734" y="4538259"/>
                  <a:pt x="1121911" y="4504517"/>
                </a:cubicBezTo>
                <a:cubicBezTo>
                  <a:pt x="1121911" y="4521388"/>
                  <a:pt x="1130347" y="4546694"/>
                  <a:pt x="1130347" y="4563565"/>
                </a:cubicBezTo>
                <a:close/>
                <a:moveTo>
                  <a:pt x="565173" y="4538259"/>
                </a:moveTo>
                <a:lnTo>
                  <a:pt x="522996" y="4546694"/>
                </a:lnTo>
                <a:cubicBezTo>
                  <a:pt x="522996" y="4521388"/>
                  <a:pt x="531432" y="4504517"/>
                  <a:pt x="548303" y="4487646"/>
                </a:cubicBezTo>
                <a:cubicBezTo>
                  <a:pt x="556738" y="4496081"/>
                  <a:pt x="565173" y="4512952"/>
                  <a:pt x="565173" y="4538259"/>
                </a:cubicBezTo>
                <a:close/>
                <a:moveTo>
                  <a:pt x="6545889" y="4470775"/>
                </a:moveTo>
                <a:cubicBezTo>
                  <a:pt x="6478406" y="4546694"/>
                  <a:pt x="6402487" y="4546694"/>
                  <a:pt x="6402487" y="4631048"/>
                </a:cubicBezTo>
                <a:cubicBezTo>
                  <a:pt x="6402487" y="4656354"/>
                  <a:pt x="6419358" y="4698532"/>
                  <a:pt x="6436229" y="4723838"/>
                </a:cubicBezTo>
                <a:cubicBezTo>
                  <a:pt x="6427793" y="4732273"/>
                  <a:pt x="6427793" y="4740709"/>
                  <a:pt x="6419358" y="4749144"/>
                </a:cubicBezTo>
                <a:cubicBezTo>
                  <a:pt x="6368745" y="4732273"/>
                  <a:pt x="6343439" y="4647919"/>
                  <a:pt x="6343439" y="4622613"/>
                </a:cubicBezTo>
                <a:cubicBezTo>
                  <a:pt x="6343439" y="4529823"/>
                  <a:pt x="6377181" y="4521388"/>
                  <a:pt x="6495277" y="4470775"/>
                </a:cubicBezTo>
                <a:lnTo>
                  <a:pt x="6545889" y="4470775"/>
                </a:lnTo>
                <a:close/>
                <a:moveTo>
                  <a:pt x="598915" y="4563565"/>
                </a:moveTo>
                <a:cubicBezTo>
                  <a:pt x="590480" y="4555129"/>
                  <a:pt x="598915" y="4546694"/>
                  <a:pt x="598915" y="4529823"/>
                </a:cubicBezTo>
                <a:cubicBezTo>
                  <a:pt x="598915" y="4504517"/>
                  <a:pt x="573609" y="4479211"/>
                  <a:pt x="556738" y="4453904"/>
                </a:cubicBezTo>
                <a:cubicBezTo>
                  <a:pt x="582044" y="4462340"/>
                  <a:pt x="590480" y="4487646"/>
                  <a:pt x="607351" y="4512952"/>
                </a:cubicBezTo>
                <a:lnTo>
                  <a:pt x="598915" y="4563565"/>
                </a:lnTo>
                <a:close/>
                <a:moveTo>
                  <a:pt x="6849565" y="4437033"/>
                </a:moveTo>
                <a:lnTo>
                  <a:pt x="6849565" y="4479211"/>
                </a:lnTo>
                <a:cubicBezTo>
                  <a:pt x="6824258" y="4563565"/>
                  <a:pt x="6748340" y="4597307"/>
                  <a:pt x="6714598" y="4597307"/>
                </a:cubicBezTo>
                <a:cubicBezTo>
                  <a:pt x="6697727" y="4597307"/>
                  <a:pt x="6689292" y="4597307"/>
                  <a:pt x="6680856" y="4572000"/>
                </a:cubicBezTo>
                <a:cubicBezTo>
                  <a:pt x="6748340" y="4588871"/>
                  <a:pt x="6815823" y="4496081"/>
                  <a:pt x="6824258" y="4437033"/>
                </a:cubicBezTo>
                <a:lnTo>
                  <a:pt x="6849565" y="4437033"/>
                </a:lnTo>
                <a:close/>
                <a:moveTo>
                  <a:pt x="6950790" y="4428598"/>
                </a:moveTo>
                <a:cubicBezTo>
                  <a:pt x="6950790" y="4546694"/>
                  <a:pt x="6866436" y="4690096"/>
                  <a:pt x="6731469" y="4690096"/>
                </a:cubicBezTo>
                <a:cubicBezTo>
                  <a:pt x="6672421" y="4690096"/>
                  <a:pt x="6554325" y="4631048"/>
                  <a:pt x="6554325" y="4555129"/>
                </a:cubicBezTo>
                <a:cubicBezTo>
                  <a:pt x="6554325" y="4504517"/>
                  <a:pt x="6596502" y="4487646"/>
                  <a:pt x="6613373" y="4487646"/>
                </a:cubicBezTo>
                <a:cubicBezTo>
                  <a:pt x="6647114" y="4487646"/>
                  <a:pt x="6663985" y="4512952"/>
                  <a:pt x="6663985" y="4529823"/>
                </a:cubicBezTo>
                <a:cubicBezTo>
                  <a:pt x="6663985" y="4546694"/>
                  <a:pt x="6638679" y="4563565"/>
                  <a:pt x="6638679" y="4588871"/>
                </a:cubicBezTo>
                <a:cubicBezTo>
                  <a:pt x="6638679" y="4622613"/>
                  <a:pt x="6714598" y="4631048"/>
                  <a:pt x="6714598" y="4631048"/>
                </a:cubicBezTo>
                <a:cubicBezTo>
                  <a:pt x="6790517" y="4631048"/>
                  <a:pt x="6866436" y="4563565"/>
                  <a:pt x="6874871" y="4479211"/>
                </a:cubicBezTo>
                <a:lnTo>
                  <a:pt x="6874871" y="4420163"/>
                </a:lnTo>
                <a:cubicBezTo>
                  <a:pt x="6874871" y="4403292"/>
                  <a:pt x="6917048" y="4377985"/>
                  <a:pt x="6942354" y="4361115"/>
                </a:cubicBezTo>
                <a:cubicBezTo>
                  <a:pt x="6950790" y="4386421"/>
                  <a:pt x="6950790" y="4411727"/>
                  <a:pt x="6950790" y="4428598"/>
                </a:cubicBezTo>
                <a:close/>
                <a:moveTo>
                  <a:pt x="582044" y="4361115"/>
                </a:moveTo>
                <a:cubicBezTo>
                  <a:pt x="674834" y="4403292"/>
                  <a:pt x="700140" y="4462340"/>
                  <a:pt x="700140" y="4529823"/>
                </a:cubicBezTo>
                <a:cubicBezTo>
                  <a:pt x="700140" y="4572000"/>
                  <a:pt x="691705" y="4605742"/>
                  <a:pt x="666399" y="4639484"/>
                </a:cubicBezTo>
                <a:cubicBezTo>
                  <a:pt x="657963" y="4631048"/>
                  <a:pt x="624221" y="4664790"/>
                  <a:pt x="641092" y="4572000"/>
                </a:cubicBezTo>
                <a:lnTo>
                  <a:pt x="641092" y="4529823"/>
                </a:lnTo>
                <a:cubicBezTo>
                  <a:pt x="641092" y="4462340"/>
                  <a:pt x="641092" y="4479211"/>
                  <a:pt x="556738" y="4394856"/>
                </a:cubicBezTo>
                <a:lnTo>
                  <a:pt x="556738" y="4361115"/>
                </a:lnTo>
                <a:lnTo>
                  <a:pt x="582044" y="4361115"/>
                </a:lnTo>
                <a:close/>
                <a:moveTo>
                  <a:pt x="337417" y="4420163"/>
                </a:moveTo>
                <a:cubicBezTo>
                  <a:pt x="354288" y="4437033"/>
                  <a:pt x="396465" y="4437033"/>
                  <a:pt x="413336" y="4445469"/>
                </a:cubicBezTo>
                <a:cubicBezTo>
                  <a:pt x="404900" y="4445469"/>
                  <a:pt x="388030" y="4453904"/>
                  <a:pt x="371159" y="4453904"/>
                </a:cubicBezTo>
                <a:cubicBezTo>
                  <a:pt x="295240" y="4453904"/>
                  <a:pt x="261498" y="4361115"/>
                  <a:pt x="261498" y="4327373"/>
                </a:cubicBezTo>
                <a:cubicBezTo>
                  <a:pt x="261498" y="4302067"/>
                  <a:pt x="261498" y="4318938"/>
                  <a:pt x="269934" y="4310502"/>
                </a:cubicBezTo>
                <a:cubicBezTo>
                  <a:pt x="278369" y="4327373"/>
                  <a:pt x="278369" y="4386421"/>
                  <a:pt x="337417" y="4420163"/>
                </a:cubicBezTo>
                <a:close/>
                <a:moveTo>
                  <a:pt x="6739904" y="4276760"/>
                </a:moveTo>
                <a:cubicBezTo>
                  <a:pt x="6689292" y="4285196"/>
                  <a:pt x="6621808" y="4276760"/>
                  <a:pt x="6571196" y="4302067"/>
                </a:cubicBezTo>
                <a:cubicBezTo>
                  <a:pt x="6529019" y="4318938"/>
                  <a:pt x="6503712" y="4352679"/>
                  <a:pt x="6478406" y="4377985"/>
                </a:cubicBezTo>
                <a:cubicBezTo>
                  <a:pt x="6326568" y="4344244"/>
                  <a:pt x="6191602" y="4470775"/>
                  <a:pt x="6191602" y="4597307"/>
                </a:cubicBezTo>
                <a:cubicBezTo>
                  <a:pt x="6191602" y="4673225"/>
                  <a:pt x="6259085" y="4706967"/>
                  <a:pt x="6267520" y="4757580"/>
                </a:cubicBezTo>
                <a:cubicBezTo>
                  <a:pt x="6275956" y="4791321"/>
                  <a:pt x="6275956" y="4841934"/>
                  <a:pt x="6284391" y="4884111"/>
                </a:cubicBezTo>
                <a:cubicBezTo>
                  <a:pt x="6292827" y="4934723"/>
                  <a:pt x="6360310" y="4985336"/>
                  <a:pt x="6410923" y="5035949"/>
                </a:cubicBezTo>
                <a:cubicBezTo>
                  <a:pt x="6275956" y="5010642"/>
                  <a:pt x="6275956" y="4867240"/>
                  <a:pt x="6250650" y="4782886"/>
                </a:cubicBezTo>
                <a:cubicBezTo>
                  <a:pt x="6233779" y="4732273"/>
                  <a:pt x="6183166" y="4690096"/>
                  <a:pt x="6166295" y="4639484"/>
                </a:cubicBezTo>
                <a:cubicBezTo>
                  <a:pt x="6157860" y="4622613"/>
                  <a:pt x="6166295" y="4605742"/>
                  <a:pt x="6166295" y="4588871"/>
                </a:cubicBezTo>
                <a:cubicBezTo>
                  <a:pt x="6166295" y="4504517"/>
                  <a:pt x="6183166" y="4437033"/>
                  <a:pt x="6309698" y="4377985"/>
                </a:cubicBezTo>
                <a:cubicBezTo>
                  <a:pt x="6343439" y="4361115"/>
                  <a:pt x="6402487" y="4369550"/>
                  <a:pt x="6453100" y="4361115"/>
                </a:cubicBezTo>
                <a:cubicBezTo>
                  <a:pt x="6469971" y="4361115"/>
                  <a:pt x="6486841" y="4327373"/>
                  <a:pt x="6520583" y="4310502"/>
                </a:cubicBezTo>
                <a:cubicBezTo>
                  <a:pt x="6554325" y="4276760"/>
                  <a:pt x="6630244" y="4259890"/>
                  <a:pt x="6647114" y="4259890"/>
                </a:cubicBezTo>
                <a:cubicBezTo>
                  <a:pt x="6672421" y="4259890"/>
                  <a:pt x="6714598" y="4268325"/>
                  <a:pt x="6739904" y="4276760"/>
                </a:cubicBezTo>
                <a:close/>
                <a:moveTo>
                  <a:pt x="371159" y="4487646"/>
                </a:moveTo>
                <a:cubicBezTo>
                  <a:pt x="388030" y="4487646"/>
                  <a:pt x="455513" y="4470775"/>
                  <a:pt x="455513" y="4428598"/>
                </a:cubicBezTo>
                <a:cubicBezTo>
                  <a:pt x="455513" y="4411727"/>
                  <a:pt x="421771" y="4394856"/>
                  <a:pt x="396465" y="4377985"/>
                </a:cubicBezTo>
                <a:cubicBezTo>
                  <a:pt x="404900" y="4318938"/>
                  <a:pt x="438642" y="4327373"/>
                  <a:pt x="463948" y="4327373"/>
                </a:cubicBezTo>
                <a:cubicBezTo>
                  <a:pt x="514561" y="4327373"/>
                  <a:pt x="531432" y="4361115"/>
                  <a:pt x="531432" y="4403292"/>
                </a:cubicBezTo>
                <a:cubicBezTo>
                  <a:pt x="531432" y="4504517"/>
                  <a:pt x="447077" y="4555129"/>
                  <a:pt x="371159" y="4555129"/>
                </a:cubicBezTo>
                <a:cubicBezTo>
                  <a:pt x="278369" y="4555129"/>
                  <a:pt x="194015" y="4496081"/>
                  <a:pt x="160273" y="4369550"/>
                </a:cubicBezTo>
                <a:lnTo>
                  <a:pt x="168708" y="4251454"/>
                </a:lnTo>
                <a:cubicBezTo>
                  <a:pt x="261498" y="4259890"/>
                  <a:pt x="210886" y="4487646"/>
                  <a:pt x="371159" y="4487646"/>
                </a:cubicBezTo>
                <a:close/>
                <a:moveTo>
                  <a:pt x="6815823" y="4217712"/>
                </a:moveTo>
                <a:cubicBezTo>
                  <a:pt x="6807388" y="4234583"/>
                  <a:pt x="6798952" y="4251454"/>
                  <a:pt x="6773646" y="4251454"/>
                </a:cubicBezTo>
                <a:cubicBezTo>
                  <a:pt x="6756775" y="4251454"/>
                  <a:pt x="6689292" y="4226148"/>
                  <a:pt x="6663985" y="4226148"/>
                </a:cubicBezTo>
                <a:cubicBezTo>
                  <a:pt x="6647114" y="4226148"/>
                  <a:pt x="6571196" y="4234583"/>
                  <a:pt x="6537454" y="4259890"/>
                </a:cubicBezTo>
                <a:cubicBezTo>
                  <a:pt x="6512148" y="4268325"/>
                  <a:pt x="6478406" y="4310502"/>
                  <a:pt x="6453100" y="4327373"/>
                </a:cubicBezTo>
                <a:cubicBezTo>
                  <a:pt x="6275956" y="4302067"/>
                  <a:pt x="6132554" y="4428598"/>
                  <a:pt x="6132554" y="4588871"/>
                </a:cubicBezTo>
                <a:cubicBezTo>
                  <a:pt x="6132554" y="4673225"/>
                  <a:pt x="6216908" y="4749144"/>
                  <a:pt x="6225343" y="4808192"/>
                </a:cubicBezTo>
                <a:cubicBezTo>
                  <a:pt x="6233779" y="4833498"/>
                  <a:pt x="6233779" y="4884111"/>
                  <a:pt x="6242214" y="4917853"/>
                </a:cubicBezTo>
                <a:cubicBezTo>
                  <a:pt x="6267520" y="5002207"/>
                  <a:pt x="6368745" y="5044384"/>
                  <a:pt x="6427793" y="5086561"/>
                </a:cubicBezTo>
                <a:lnTo>
                  <a:pt x="6427793" y="5120303"/>
                </a:lnTo>
                <a:cubicBezTo>
                  <a:pt x="6419358" y="5128738"/>
                  <a:pt x="6419358" y="5128738"/>
                  <a:pt x="6394052" y="5128738"/>
                </a:cubicBezTo>
                <a:cubicBezTo>
                  <a:pt x="6343439" y="5128738"/>
                  <a:pt x="6242214" y="5044384"/>
                  <a:pt x="6216908" y="4993771"/>
                </a:cubicBezTo>
                <a:cubicBezTo>
                  <a:pt x="6191602" y="4934723"/>
                  <a:pt x="6183166" y="4858805"/>
                  <a:pt x="6157860" y="4808192"/>
                </a:cubicBezTo>
                <a:cubicBezTo>
                  <a:pt x="6124118" y="4740709"/>
                  <a:pt x="6081941" y="4656354"/>
                  <a:pt x="6081941" y="4588871"/>
                </a:cubicBezTo>
                <a:cubicBezTo>
                  <a:pt x="6081941" y="4521388"/>
                  <a:pt x="6132554" y="4352679"/>
                  <a:pt x="6242214" y="4310502"/>
                </a:cubicBezTo>
                <a:cubicBezTo>
                  <a:pt x="6309698" y="4276760"/>
                  <a:pt x="6377181" y="4293631"/>
                  <a:pt x="6444664" y="4268325"/>
                </a:cubicBezTo>
                <a:cubicBezTo>
                  <a:pt x="6554325" y="4226148"/>
                  <a:pt x="6596502" y="4183971"/>
                  <a:pt x="6697727" y="4183971"/>
                </a:cubicBezTo>
                <a:cubicBezTo>
                  <a:pt x="6723033" y="4183971"/>
                  <a:pt x="6773646" y="4175535"/>
                  <a:pt x="6815823" y="4217712"/>
                </a:cubicBezTo>
                <a:close/>
                <a:moveTo>
                  <a:pt x="615786" y="4226148"/>
                </a:moveTo>
                <a:cubicBezTo>
                  <a:pt x="792930" y="4200842"/>
                  <a:pt x="902590" y="4335808"/>
                  <a:pt x="902590" y="4470775"/>
                </a:cubicBezTo>
                <a:cubicBezTo>
                  <a:pt x="902590" y="4496081"/>
                  <a:pt x="885720" y="4563565"/>
                  <a:pt x="860413" y="4605742"/>
                </a:cubicBezTo>
                <a:cubicBezTo>
                  <a:pt x="851978" y="4631048"/>
                  <a:pt x="809801" y="4647919"/>
                  <a:pt x="792930" y="4690096"/>
                </a:cubicBezTo>
                <a:cubicBezTo>
                  <a:pt x="776059" y="4715402"/>
                  <a:pt x="792930" y="4757580"/>
                  <a:pt x="784494" y="4791321"/>
                </a:cubicBezTo>
                <a:cubicBezTo>
                  <a:pt x="784494" y="4816628"/>
                  <a:pt x="725447" y="4926288"/>
                  <a:pt x="666399" y="4926288"/>
                </a:cubicBezTo>
                <a:cubicBezTo>
                  <a:pt x="691705" y="4900982"/>
                  <a:pt x="725447" y="4884111"/>
                  <a:pt x="750753" y="4850369"/>
                </a:cubicBezTo>
                <a:cubicBezTo>
                  <a:pt x="776059" y="4816628"/>
                  <a:pt x="784494" y="4766015"/>
                  <a:pt x="784494" y="4749144"/>
                </a:cubicBezTo>
                <a:cubicBezTo>
                  <a:pt x="784494" y="4723838"/>
                  <a:pt x="767624" y="4698532"/>
                  <a:pt x="767624" y="4681661"/>
                </a:cubicBezTo>
                <a:cubicBezTo>
                  <a:pt x="767624" y="4656354"/>
                  <a:pt x="885720" y="4563565"/>
                  <a:pt x="885720" y="4470775"/>
                </a:cubicBezTo>
                <a:cubicBezTo>
                  <a:pt x="885720" y="4335808"/>
                  <a:pt x="784494" y="4243019"/>
                  <a:pt x="615786" y="4251454"/>
                </a:cubicBezTo>
                <a:cubicBezTo>
                  <a:pt x="565173" y="4167100"/>
                  <a:pt x="506125" y="4150229"/>
                  <a:pt x="430207" y="4150229"/>
                </a:cubicBezTo>
                <a:lnTo>
                  <a:pt x="404900" y="4150229"/>
                </a:lnTo>
                <a:cubicBezTo>
                  <a:pt x="413336" y="4141793"/>
                  <a:pt x="430207" y="4133358"/>
                  <a:pt x="455513" y="4133358"/>
                </a:cubicBezTo>
                <a:cubicBezTo>
                  <a:pt x="539867" y="4133358"/>
                  <a:pt x="548303" y="4158664"/>
                  <a:pt x="615786" y="4226148"/>
                </a:cubicBezTo>
                <a:close/>
                <a:moveTo>
                  <a:pt x="6596502" y="4158664"/>
                </a:moveTo>
                <a:cubicBezTo>
                  <a:pt x="6596502" y="4167100"/>
                  <a:pt x="6588067" y="4167100"/>
                  <a:pt x="6579631" y="4167100"/>
                </a:cubicBezTo>
                <a:cubicBezTo>
                  <a:pt x="6579631" y="4133358"/>
                  <a:pt x="6604937" y="4049004"/>
                  <a:pt x="6680856" y="4049004"/>
                </a:cubicBezTo>
                <a:cubicBezTo>
                  <a:pt x="6663985" y="4057439"/>
                  <a:pt x="6613373" y="4124923"/>
                  <a:pt x="6596502" y="4158664"/>
                </a:cubicBezTo>
                <a:close/>
                <a:moveTo>
                  <a:pt x="615786" y="4065875"/>
                </a:moveTo>
                <a:cubicBezTo>
                  <a:pt x="632657" y="4082746"/>
                  <a:pt x="649528" y="4116487"/>
                  <a:pt x="683269" y="4124923"/>
                </a:cubicBezTo>
                <a:cubicBezTo>
                  <a:pt x="742317" y="4141793"/>
                  <a:pt x="809801" y="4141793"/>
                  <a:pt x="885720" y="4200842"/>
                </a:cubicBezTo>
                <a:cubicBezTo>
                  <a:pt x="953203" y="4251454"/>
                  <a:pt x="1012251" y="4394856"/>
                  <a:pt x="1012251" y="4462340"/>
                </a:cubicBezTo>
                <a:cubicBezTo>
                  <a:pt x="1012251" y="4496081"/>
                  <a:pt x="961638" y="4647919"/>
                  <a:pt x="953203" y="4656354"/>
                </a:cubicBezTo>
                <a:cubicBezTo>
                  <a:pt x="936332" y="4690096"/>
                  <a:pt x="885720" y="4723838"/>
                  <a:pt x="877284" y="4766015"/>
                </a:cubicBezTo>
                <a:cubicBezTo>
                  <a:pt x="860413" y="4791321"/>
                  <a:pt x="877284" y="4841934"/>
                  <a:pt x="860413" y="4875676"/>
                </a:cubicBezTo>
                <a:cubicBezTo>
                  <a:pt x="851978" y="4892546"/>
                  <a:pt x="742317" y="5035949"/>
                  <a:pt x="691705" y="5035949"/>
                </a:cubicBezTo>
                <a:lnTo>
                  <a:pt x="641092" y="5035949"/>
                </a:lnTo>
                <a:cubicBezTo>
                  <a:pt x="641092" y="5027513"/>
                  <a:pt x="632657" y="5027513"/>
                  <a:pt x="632657" y="5010642"/>
                </a:cubicBezTo>
                <a:cubicBezTo>
                  <a:pt x="632657" y="4985336"/>
                  <a:pt x="632657" y="4976901"/>
                  <a:pt x="649528" y="4968465"/>
                </a:cubicBezTo>
                <a:cubicBezTo>
                  <a:pt x="657963" y="4951594"/>
                  <a:pt x="691705" y="4951594"/>
                  <a:pt x="717011" y="4934723"/>
                </a:cubicBezTo>
                <a:cubicBezTo>
                  <a:pt x="750753" y="4909417"/>
                  <a:pt x="818236" y="4841934"/>
                  <a:pt x="826672" y="4799757"/>
                </a:cubicBezTo>
                <a:lnTo>
                  <a:pt x="826672" y="4749144"/>
                </a:lnTo>
                <a:lnTo>
                  <a:pt x="826672" y="4706967"/>
                </a:lnTo>
                <a:cubicBezTo>
                  <a:pt x="885720" y="4656354"/>
                  <a:pt x="927897" y="4563565"/>
                  <a:pt x="936332" y="4521388"/>
                </a:cubicBezTo>
                <a:lnTo>
                  <a:pt x="936332" y="4470775"/>
                </a:lnTo>
                <a:cubicBezTo>
                  <a:pt x="936332" y="4310502"/>
                  <a:pt x="835107" y="4226148"/>
                  <a:pt x="649528" y="4192406"/>
                </a:cubicBezTo>
                <a:cubicBezTo>
                  <a:pt x="615786" y="4192406"/>
                  <a:pt x="598915" y="4150229"/>
                  <a:pt x="573609" y="4133358"/>
                </a:cubicBezTo>
                <a:cubicBezTo>
                  <a:pt x="539867" y="4108052"/>
                  <a:pt x="480819" y="4091181"/>
                  <a:pt x="455513" y="4091181"/>
                </a:cubicBezTo>
                <a:cubicBezTo>
                  <a:pt x="438642" y="4091181"/>
                  <a:pt x="362723" y="4124923"/>
                  <a:pt x="337417" y="4124923"/>
                </a:cubicBezTo>
                <a:cubicBezTo>
                  <a:pt x="320546" y="4124923"/>
                  <a:pt x="295240" y="4099616"/>
                  <a:pt x="278369" y="4082746"/>
                </a:cubicBezTo>
                <a:cubicBezTo>
                  <a:pt x="328982" y="4032133"/>
                  <a:pt x="396465" y="4023698"/>
                  <a:pt x="455513" y="4023698"/>
                </a:cubicBezTo>
                <a:cubicBezTo>
                  <a:pt x="472384" y="4023698"/>
                  <a:pt x="565173" y="4032133"/>
                  <a:pt x="615786" y="4065875"/>
                </a:cubicBezTo>
                <a:close/>
                <a:moveTo>
                  <a:pt x="6824258" y="4032133"/>
                </a:moveTo>
                <a:cubicBezTo>
                  <a:pt x="6824258" y="4065875"/>
                  <a:pt x="6798952" y="4108052"/>
                  <a:pt x="6756775" y="4108052"/>
                </a:cubicBezTo>
                <a:cubicBezTo>
                  <a:pt x="6731469" y="4108052"/>
                  <a:pt x="6706162" y="4074310"/>
                  <a:pt x="6706162" y="4057439"/>
                </a:cubicBezTo>
                <a:cubicBezTo>
                  <a:pt x="6706162" y="4032133"/>
                  <a:pt x="6723033" y="4049004"/>
                  <a:pt x="6723033" y="4032133"/>
                </a:cubicBezTo>
                <a:cubicBezTo>
                  <a:pt x="6723033" y="4006827"/>
                  <a:pt x="6697727" y="4006827"/>
                  <a:pt x="6680856" y="4006827"/>
                </a:cubicBezTo>
                <a:cubicBezTo>
                  <a:pt x="6537454" y="4006827"/>
                  <a:pt x="6579631" y="4234583"/>
                  <a:pt x="6478406" y="4209277"/>
                </a:cubicBezTo>
                <a:lnTo>
                  <a:pt x="6478406" y="4158664"/>
                </a:lnTo>
                <a:cubicBezTo>
                  <a:pt x="6537454" y="4006827"/>
                  <a:pt x="6579631" y="3947779"/>
                  <a:pt x="6697727" y="3947779"/>
                </a:cubicBezTo>
                <a:cubicBezTo>
                  <a:pt x="6748340" y="3947779"/>
                  <a:pt x="6824258" y="3964650"/>
                  <a:pt x="6824258" y="4032133"/>
                </a:cubicBezTo>
                <a:close/>
                <a:moveTo>
                  <a:pt x="514561" y="3998391"/>
                </a:moveTo>
                <a:cubicBezTo>
                  <a:pt x="497690" y="3981520"/>
                  <a:pt x="472384" y="3947779"/>
                  <a:pt x="455513" y="3930908"/>
                </a:cubicBezTo>
                <a:cubicBezTo>
                  <a:pt x="472384" y="3939343"/>
                  <a:pt x="506125" y="3964650"/>
                  <a:pt x="514561" y="3998391"/>
                </a:cubicBezTo>
                <a:close/>
                <a:moveTo>
                  <a:pt x="894155" y="3905602"/>
                </a:moveTo>
                <a:cubicBezTo>
                  <a:pt x="961638" y="3973085"/>
                  <a:pt x="919461" y="3973085"/>
                  <a:pt x="919461" y="4032133"/>
                </a:cubicBezTo>
                <a:cubicBezTo>
                  <a:pt x="919461" y="4049004"/>
                  <a:pt x="961638" y="4116487"/>
                  <a:pt x="970074" y="4158664"/>
                </a:cubicBezTo>
                <a:cubicBezTo>
                  <a:pt x="919461" y="4124923"/>
                  <a:pt x="868849" y="4082746"/>
                  <a:pt x="835107" y="4049004"/>
                </a:cubicBezTo>
                <a:cubicBezTo>
                  <a:pt x="843542" y="4023698"/>
                  <a:pt x="860413" y="4006827"/>
                  <a:pt x="885720" y="3981520"/>
                </a:cubicBezTo>
                <a:cubicBezTo>
                  <a:pt x="877284" y="3964650"/>
                  <a:pt x="851978" y="3956214"/>
                  <a:pt x="851978" y="3930908"/>
                </a:cubicBezTo>
                <a:cubicBezTo>
                  <a:pt x="851978" y="3914037"/>
                  <a:pt x="860413" y="3914037"/>
                  <a:pt x="860413" y="3905602"/>
                </a:cubicBezTo>
                <a:lnTo>
                  <a:pt x="894155" y="3905602"/>
                </a:lnTo>
                <a:close/>
                <a:moveTo>
                  <a:pt x="573609" y="3880295"/>
                </a:moveTo>
                <a:cubicBezTo>
                  <a:pt x="582044" y="3905602"/>
                  <a:pt x="624221" y="3939343"/>
                  <a:pt x="624221" y="3964650"/>
                </a:cubicBezTo>
                <a:lnTo>
                  <a:pt x="624221" y="4032133"/>
                </a:lnTo>
                <a:cubicBezTo>
                  <a:pt x="522996" y="4023698"/>
                  <a:pt x="548303" y="3888731"/>
                  <a:pt x="438642" y="3888731"/>
                </a:cubicBezTo>
                <a:cubicBezTo>
                  <a:pt x="379594" y="3888731"/>
                  <a:pt x="447077" y="3964650"/>
                  <a:pt x="354288" y="3964650"/>
                </a:cubicBezTo>
                <a:cubicBezTo>
                  <a:pt x="303675" y="3964650"/>
                  <a:pt x="312111" y="3930908"/>
                  <a:pt x="312111" y="3914037"/>
                </a:cubicBezTo>
                <a:cubicBezTo>
                  <a:pt x="312111" y="3838118"/>
                  <a:pt x="379594" y="3812812"/>
                  <a:pt x="438642" y="3812812"/>
                </a:cubicBezTo>
                <a:cubicBezTo>
                  <a:pt x="455513" y="3812812"/>
                  <a:pt x="556738" y="3838118"/>
                  <a:pt x="573609" y="3880295"/>
                </a:cubicBezTo>
                <a:close/>
                <a:moveTo>
                  <a:pt x="6419358" y="3762199"/>
                </a:moveTo>
                <a:cubicBezTo>
                  <a:pt x="6419358" y="3762199"/>
                  <a:pt x="6335004" y="3846554"/>
                  <a:pt x="6335004" y="3880295"/>
                </a:cubicBezTo>
                <a:cubicBezTo>
                  <a:pt x="6335004" y="3922472"/>
                  <a:pt x="6394052" y="3964650"/>
                  <a:pt x="6410923" y="3964650"/>
                </a:cubicBezTo>
                <a:cubicBezTo>
                  <a:pt x="6436229" y="3964650"/>
                  <a:pt x="6453100" y="3947779"/>
                  <a:pt x="6453100" y="3930908"/>
                </a:cubicBezTo>
                <a:cubicBezTo>
                  <a:pt x="6453100" y="3905602"/>
                  <a:pt x="6436229" y="3905602"/>
                  <a:pt x="6436229" y="3880295"/>
                </a:cubicBezTo>
                <a:cubicBezTo>
                  <a:pt x="6444664" y="3880295"/>
                  <a:pt x="6444664" y="3871860"/>
                  <a:pt x="6469971" y="3871860"/>
                </a:cubicBezTo>
                <a:cubicBezTo>
                  <a:pt x="6503712" y="3871860"/>
                  <a:pt x="6520583" y="3914037"/>
                  <a:pt x="6520583" y="3930908"/>
                </a:cubicBezTo>
                <a:cubicBezTo>
                  <a:pt x="6520583" y="3989956"/>
                  <a:pt x="6444664" y="3998391"/>
                  <a:pt x="6419358" y="4040568"/>
                </a:cubicBezTo>
                <a:cubicBezTo>
                  <a:pt x="6427793" y="4049004"/>
                  <a:pt x="6427793" y="4040568"/>
                  <a:pt x="6427793" y="4057439"/>
                </a:cubicBezTo>
                <a:cubicBezTo>
                  <a:pt x="6427793" y="4082746"/>
                  <a:pt x="6402487" y="4133358"/>
                  <a:pt x="6377181" y="4150229"/>
                </a:cubicBezTo>
                <a:cubicBezTo>
                  <a:pt x="6343439" y="4175535"/>
                  <a:pt x="6292827" y="4167100"/>
                  <a:pt x="6259085" y="4183971"/>
                </a:cubicBezTo>
                <a:cubicBezTo>
                  <a:pt x="6216908" y="4200842"/>
                  <a:pt x="6233779" y="4234583"/>
                  <a:pt x="6166295" y="4268325"/>
                </a:cubicBezTo>
                <a:cubicBezTo>
                  <a:pt x="6157860" y="4276760"/>
                  <a:pt x="6149424" y="4276760"/>
                  <a:pt x="6140989" y="4285196"/>
                </a:cubicBezTo>
                <a:cubicBezTo>
                  <a:pt x="6166295" y="4226148"/>
                  <a:pt x="6208472" y="4200842"/>
                  <a:pt x="6208472" y="4141793"/>
                </a:cubicBezTo>
                <a:cubicBezTo>
                  <a:pt x="6208472" y="4116487"/>
                  <a:pt x="6191602" y="4074310"/>
                  <a:pt x="6191602" y="4057439"/>
                </a:cubicBezTo>
                <a:cubicBezTo>
                  <a:pt x="6191602" y="4023698"/>
                  <a:pt x="6216908" y="3998391"/>
                  <a:pt x="6242214" y="3998391"/>
                </a:cubicBezTo>
                <a:cubicBezTo>
                  <a:pt x="6259085" y="3998391"/>
                  <a:pt x="6275956" y="4015262"/>
                  <a:pt x="6275956" y="4040568"/>
                </a:cubicBezTo>
                <a:cubicBezTo>
                  <a:pt x="6275956" y="4057439"/>
                  <a:pt x="6242214" y="4065875"/>
                  <a:pt x="6242214" y="4082746"/>
                </a:cubicBezTo>
                <a:cubicBezTo>
                  <a:pt x="6242214" y="4116487"/>
                  <a:pt x="6284391" y="4133358"/>
                  <a:pt x="6301262" y="4133358"/>
                </a:cubicBezTo>
                <a:cubicBezTo>
                  <a:pt x="6351875" y="4133358"/>
                  <a:pt x="6377181" y="4065875"/>
                  <a:pt x="6377181" y="4049004"/>
                </a:cubicBezTo>
                <a:cubicBezTo>
                  <a:pt x="6377181" y="4032133"/>
                  <a:pt x="6309698" y="3939343"/>
                  <a:pt x="6284391" y="3880295"/>
                </a:cubicBezTo>
                <a:cubicBezTo>
                  <a:pt x="6259085" y="3846554"/>
                  <a:pt x="6216908" y="3821247"/>
                  <a:pt x="6216908" y="3795941"/>
                </a:cubicBezTo>
                <a:cubicBezTo>
                  <a:pt x="6216908" y="3770635"/>
                  <a:pt x="6225343" y="3762199"/>
                  <a:pt x="6242214" y="3745329"/>
                </a:cubicBezTo>
                <a:cubicBezTo>
                  <a:pt x="6250650" y="3753764"/>
                  <a:pt x="6259085" y="3753764"/>
                  <a:pt x="6275956" y="3753764"/>
                </a:cubicBezTo>
                <a:lnTo>
                  <a:pt x="6275956" y="3804377"/>
                </a:lnTo>
                <a:lnTo>
                  <a:pt x="6292827" y="3821247"/>
                </a:lnTo>
                <a:cubicBezTo>
                  <a:pt x="6326568" y="3795941"/>
                  <a:pt x="6368745" y="3762199"/>
                  <a:pt x="6402487" y="3736893"/>
                </a:cubicBezTo>
                <a:cubicBezTo>
                  <a:pt x="6410923" y="3745329"/>
                  <a:pt x="6419358" y="3736893"/>
                  <a:pt x="6419358" y="3762199"/>
                </a:cubicBezTo>
                <a:close/>
                <a:moveTo>
                  <a:pt x="6917048" y="3829683"/>
                </a:moveTo>
                <a:cubicBezTo>
                  <a:pt x="6917048" y="3846554"/>
                  <a:pt x="6900177" y="3897166"/>
                  <a:pt x="6874871" y="3922472"/>
                </a:cubicBezTo>
                <a:lnTo>
                  <a:pt x="6849565" y="3922472"/>
                </a:lnTo>
                <a:cubicBezTo>
                  <a:pt x="6841129" y="3914037"/>
                  <a:pt x="6832694" y="3914037"/>
                  <a:pt x="6832694" y="3897166"/>
                </a:cubicBezTo>
                <a:cubicBezTo>
                  <a:pt x="6832694" y="3854989"/>
                  <a:pt x="6874871" y="3863424"/>
                  <a:pt x="6874871" y="3829683"/>
                </a:cubicBezTo>
                <a:cubicBezTo>
                  <a:pt x="6874871" y="3804377"/>
                  <a:pt x="6849565" y="3762199"/>
                  <a:pt x="6841129" y="3728458"/>
                </a:cubicBezTo>
                <a:cubicBezTo>
                  <a:pt x="6900177" y="3745329"/>
                  <a:pt x="6917048" y="3779070"/>
                  <a:pt x="6917048" y="3829683"/>
                </a:cubicBezTo>
                <a:close/>
                <a:moveTo>
                  <a:pt x="6815823" y="3745329"/>
                </a:moveTo>
                <a:lnTo>
                  <a:pt x="6815823" y="3779070"/>
                </a:lnTo>
                <a:cubicBezTo>
                  <a:pt x="6798952" y="3779070"/>
                  <a:pt x="6782081" y="3770635"/>
                  <a:pt x="6765210" y="3762199"/>
                </a:cubicBezTo>
                <a:lnTo>
                  <a:pt x="6773646" y="3703151"/>
                </a:lnTo>
                <a:cubicBezTo>
                  <a:pt x="6790517" y="3711587"/>
                  <a:pt x="6815823" y="3720022"/>
                  <a:pt x="6815823" y="3745329"/>
                </a:cubicBezTo>
                <a:close/>
                <a:moveTo>
                  <a:pt x="6512148" y="3660974"/>
                </a:moveTo>
                <a:lnTo>
                  <a:pt x="6512148" y="3720022"/>
                </a:lnTo>
                <a:cubicBezTo>
                  <a:pt x="6503712" y="3736893"/>
                  <a:pt x="6478406" y="3753764"/>
                  <a:pt x="6444664" y="3762199"/>
                </a:cubicBezTo>
                <a:lnTo>
                  <a:pt x="6444664" y="3660974"/>
                </a:lnTo>
                <a:lnTo>
                  <a:pt x="6512148" y="3660974"/>
                </a:lnTo>
                <a:close/>
                <a:moveTo>
                  <a:pt x="295240" y="3652539"/>
                </a:moveTo>
                <a:cubicBezTo>
                  <a:pt x="295240" y="3669410"/>
                  <a:pt x="253063" y="3694716"/>
                  <a:pt x="253063" y="3720022"/>
                </a:cubicBezTo>
                <a:cubicBezTo>
                  <a:pt x="253063" y="3736893"/>
                  <a:pt x="295240" y="3753764"/>
                  <a:pt x="295240" y="3779070"/>
                </a:cubicBezTo>
                <a:cubicBezTo>
                  <a:pt x="295240" y="3804377"/>
                  <a:pt x="269934" y="3821247"/>
                  <a:pt x="253063" y="3821247"/>
                </a:cubicBezTo>
                <a:cubicBezTo>
                  <a:pt x="185579" y="3821247"/>
                  <a:pt x="202450" y="3736893"/>
                  <a:pt x="202450" y="3728458"/>
                </a:cubicBezTo>
                <a:cubicBezTo>
                  <a:pt x="202450" y="3660974"/>
                  <a:pt x="194015" y="3660974"/>
                  <a:pt x="286804" y="3635668"/>
                </a:cubicBezTo>
                <a:cubicBezTo>
                  <a:pt x="286804" y="3635668"/>
                  <a:pt x="295240" y="3627233"/>
                  <a:pt x="295240" y="3652539"/>
                </a:cubicBezTo>
                <a:close/>
                <a:moveTo>
                  <a:pt x="851978" y="3728458"/>
                </a:moveTo>
                <a:cubicBezTo>
                  <a:pt x="860413" y="3720022"/>
                  <a:pt x="877284" y="3711587"/>
                  <a:pt x="885720" y="3703151"/>
                </a:cubicBezTo>
                <a:lnTo>
                  <a:pt x="860413" y="3677845"/>
                </a:lnTo>
                <a:lnTo>
                  <a:pt x="860413" y="3652539"/>
                </a:lnTo>
                <a:cubicBezTo>
                  <a:pt x="868849" y="3652539"/>
                  <a:pt x="860413" y="3644103"/>
                  <a:pt x="885720" y="3644103"/>
                </a:cubicBezTo>
                <a:cubicBezTo>
                  <a:pt x="911026" y="3644103"/>
                  <a:pt x="927897" y="3686281"/>
                  <a:pt x="927897" y="3703151"/>
                </a:cubicBezTo>
                <a:cubicBezTo>
                  <a:pt x="927897" y="3762199"/>
                  <a:pt x="868849" y="3753764"/>
                  <a:pt x="843542" y="3779070"/>
                </a:cubicBezTo>
                <a:cubicBezTo>
                  <a:pt x="851978" y="3854989"/>
                  <a:pt x="759188" y="3897166"/>
                  <a:pt x="759188" y="3947779"/>
                </a:cubicBezTo>
                <a:cubicBezTo>
                  <a:pt x="759188" y="3964650"/>
                  <a:pt x="767624" y="3998391"/>
                  <a:pt x="809801" y="4015262"/>
                </a:cubicBezTo>
                <a:cubicBezTo>
                  <a:pt x="809801" y="4023698"/>
                  <a:pt x="801365" y="4040568"/>
                  <a:pt x="792930" y="4049004"/>
                </a:cubicBezTo>
                <a:cubicBezTo>
                  <a:pt x="717011" y="4023698"/>
                  <a:pt x="725447" y="3939343"/>
                  <a:pt x="708576" y="3914037"/>
                </a:cubicBezTo>
                <a:cubicBezTo>
                  <a:pt x="691705" y="3897166"/>
                  <a:pt x="657963" y="3880295"/>
                  <a:pt x="632657" y="3846554"/>
                </a:cubicBezTo>
                <a:lnTo>
                  <a:pt x="632657" y="3804377"/>
                </a:lnTo>
                <a:cubicBezTo>
                  <a:pt x="641092" y="3804377"/>
                  <a:pt x="649528" y="3795941"/>
                  <a:pt x="674834" y="3795941"/>
                </a:cubicBezTo>
                <a:cubicBezTo>
                  <a:pt x="683269" y="3821247"/>
                  <a:pt x="683269" y="3821247"/>
                  <a:pt x="683269" y="3838118"/>
                </a:cubicBezTo>
                <a:cubicBezTo>
                  <a:pt x="683269" y="3854989"/>
                  <a:pt x="700140" y="3863424"/>
                  <a:pt x="717011" y="3863424"/>
                </a:cubicBezTo>
                <a:cubicBezTo>
                  <a:pt x="784494" y="3863424"/>
                  <a:pt x="792930" y="3804377"/>
                  <a:pt x="792930" y="3770635"/>
                </a:cubicBezTo>
                <a:cubicBezTo>
                  <a:pt x="792930" y="3686281"/>
                  <a:pt x="717011" y="3677845"/>
                  <a:pt x="717011" y="3652539"/>
                </a:cubicBezTo>
                <a:cubicBezTo>
                  <a:pt x="717011" y="3627233"/>
                  <a:pt x="725447" y="3627233"/>
                  <a:pt x="725447" y="3627233"/>
                </a:cubicBezTo>
                <a:cubicBezTo>
                  <a:pt x="759188" y="3618797"/>
                  <a:pt x="809801" y="3694716"/>
                  <a:pt x="851978" y="3728458"/>
                </a:cubicBezTo>
                <a:close/>
                <a:moveTo>
                  <a:pt x="388030" y="3669410"/>
                </a:moveTo>
                <a:cubicBezTo>
                  <a:pt x="371159" y="3677845"/>
                  <a:pt x="345852" y="3694716"/>
                  <a:pt x="328982" y="3694716"/>
                </a:cubicBezTo>
                <a:lnTo>
                  <a:pt x="328982" y="3627233"/>
                </a:lnTo>
                <a:cubicBezTo>
                  <a:pt x="345852" y="3610362"/>
                  <a:pt x="362723" y="3601926"/>
                  <a:pt x="388030" y="3593491"/>
                </a:cubicBezTo>
                <a:lnTo>
                  <a:pt x="388030" y="3669410"/>
                </a:lnTo>
                <a:close/>
                <a:moveTo>
                  <a:pt x="6663985" y="3610362"/>
                </a:moveTo>
                <a:cubicBezTo>
                  <a:pt x="6638679" y="3627233"/>
                  <a:pt x="6588067" y="3660974"/>
                  <a:pt x="6588067" y="3686281"/>
                </a:cubicBezTo>
                <a:cubicBezTo>
                  <a:pt x="6588067" y="3703151"/>
                  <a:pt x="6613373" y="3728458"/>
                  <a:pt x="6638679" y="3753764"/>
                </a:cubicBezTo>
                <a:lnTo>
                  <a:pt x="6663985" y="3753764"/>
                </a:lnTo>
                <a:lnTo>
                  <a:pt x="6680856" y="3736893"/>
                </a:lnTo>
                <a:cubicBezTo>
                  <a:pt x="6663985" y="3720022"/>
                  <a:pt x="6630244" y="3711587"/>
                  <a:pt x="6630244" y="3686281"/>
                </a:cubicBezTo>
                <a:cubicBezTo>
                  <a:pt x="6630244" y="3669410"/>
                  <a:pt x="6647114" y="3652539"/>
                  <a:pt x="6672421" y="3652539"/>
                </a:cubicBezTo>
                <a:cubicBezTo>
                  <a:pt x="6714598" y="3652539"/>
                  <a:pt x="6731469" y="3711587"/>
                  <a:pt x="6731469" y="3720022"/>
                </a:cubicBezTo>
                <a:cubicBezTo>
                  <a:pt x="6731469" y="3770635"/>
                  <a:pt x="6697727" y="3745329"/>
                  <a:pt x="6663985" y="3804377"/>
                </a:cubicBezTo>
                <a:cubicBezTo>
                  <a:pt x="6647114" y="3821247"/>
                  <a:pt x="6647114" y="3854989"/>
                  <a:pt x="6630244" y="3871860"/>
                </a:cubicBezTo>
                <a:cubicBezTo>
                  <a:pt x="6621808" y="3880295"/>
                  <a:pt x="6604937" y="3888731"/>
                  <a:pt x="6588067" y="3888731"/>
                </a:cubicBezTo>
                <a:cubicBezTo>
                  <a:pt x="6579631" y="3838118"/>
                  <a:pt x="6545889" y="3736893"/>
                  <a:pt x="6545889" y="3720022"/>
                </a:cubicBezTo>
                <a:cubicBezTo>
                  <a:pt x="6545889" y="3644103"/>
                  <a:pt x="6571196" y="3677845"/>
                  <a:pt x="6647114" y="3576620"/>
                </a:cubicBezTo>
                <a:cubicBezTo>
                  <a:pt x="6655550" y="3585055"/>
                  <a:pt x="6655550" y="3601926"/>
                  <a:pt x="6663985" y="3610362"/>
                </a:cubicBezTo>
                <a:close/>
                <a:moveTo>
                  <a:pt x="700140" y="3568185"/>
                </a:moveTo>
                <a:cubicBezTo>
                  <a:pt x="691705" y="3601926"/>
                  <a:pt x="691705" y="3627233"/>
                  <a:pt x="683269" y="3652539"/>
                </a:cubicBezTo>
                <a:cubicBezTo>
                  <a:pt x="674834" y="3652539"/>
                  <a:pt x="657963" y="3644103"/>
                  <a:pt x="641092" y="3627233"/>
                </a:cubicBezTo>
                <a:lnTo>
                  <a:pt x="649528" y="3568185"/>
                </a:lnTo>
                <a:lnTo>
                  <a:pt x="700140" y="3568185"/>
                </a:lnTo>
                <a:close/>
                <a:moveTo>
                  <a:pt x="6883306" y="3542878"/>
                </a:moveTo>
                <a:cubicBezTo>
                  <a:pt x="6900177" y="3576620"/>
                  <a:pt x="6866436" y="3627233"/>
                  <a:pt x="6933919" y="3652539"/>
                </a:cubicBezTo>
                <a:lnTo>
                  <a:pt x="6933919" y="3711587"/>
                </a:lnTo>
                <a:cubicBezTo>
                  <a:pt x="6933919" y="3711587"/>
                  <a:pt x="6933919" y="3720022"/>
                  <a:pt x="6917048" y="3720022"/>
                </a:cubicBezTo>
                <a:cubicBezTo>
                  <a:pt x="6891742" y="3720022"/>
                  <a:pt x="6782081" y="3677845"/>
                  <a:pt x="6731469" y="3635668"/>
                </a:cubicBezTo>
                <a:cubicBezTo>
                  <a:pt x="6714598" y="3627233"/>
                  <a:pt x="6697727" y="3601926"/>
                  <a:pt x="6680856" y="3576620"/>
                </a:cubicBezTo>
                <a:lnTo>
                  <a:pt x="6680856" y="3542878"/>
                </a:lnTo>
                <a:cubicBezTo>
                  <a:pt x="6706162" y="3559749"/>
                  <a:pt x="6739904" y="3568185"/>
                  <a:pt x="6765210" y="3568185"/>
                </a:cubicBezTo>
                <a:cubicBezTo>
                  <a:pt x="6782081" y="3585055"/>
                  <a:pt x="6798952" y="3652539"/>
                  <a:pt x="6841129" y="3652539"/>
                </a:cubicBezTo>
                <a:lnTo>
                  <a:pt x="6858000" y="3635668"/>
                </a:lnTo>
                <a:cubicBezTo>
                  <a:pt x="6824258" y="3601926"/>
                  <a:pt x="6815823" y="3601926"/>
                  <a:pt x="6815823" y="3576620"/>
                </a:cubicBezTo>
                <a:cubicBezTo>
                  <a:pt x="6815823" y="3542878"/>
                  <a:pt x="6841129" y="3534443"/>
                  <a:pt x="6866436" y="3534443"/>
                </a:cubicBezTo>
                <a:cubicBezTo>
                  <a:pt x="6883306" y="3534443"/>
                  <a:pt x="6883306" y="3534443"/>
                  <a:pt x="6883306" y="3542878"/>
                </a:cubicBezTo>
                <a:close/>
                <a:moveTo>
                  <a:pt x="598915" y="3559749"/>
                </a:moveTo>
                <a:cubicBezTo>
                  <a:pt x="607351" y="3568185"/>
                  <a:pt x="607351" y="3568185"/>
                  <a:pt x="607351" y="3585055"/>
                </a:cubicBezTo>
                <a:cubicBezTo>
                  <a:pt x="607351" y="3610362"/>
                  <a:pt x="556738" y="3703151"/>
                  <a:pt x="539867" y="3762199"/>
                </a:cubicBezTo>
                <a:lnTo>
                  <a:pt x="514561" y="3762199"/>
                </a:lnTo>
                <a:cubicBezTo>
                  <a:pt x="489255" y="3762199"/>
                  <a:pt x="480819" y="3745329"/>
                  <a:pt x="472384" y="3736893"/>
                </a:cubicBezTo>
                <a:cubicBezTo>
                  <a:pt x="447077" y="3694716"/>
                  <a:pt x="413336" y="3610362"/>
                  <a:pt x="413336" y="3593491"/>
                </a:cubicBezTo>
                <a:cubicBezTo>
                  <a:pt x="413336" y="3568185"/>
                  <a:pt x="438642" y="3542878"/>
                  <a:pt x="463948" y="3542878"/>
                </a:cubicBezTo>
                <a:cubicBezTo>
                  <a:pt x="480819" y="3542878"/>
                  <a:pt x="472384" y="3551314"/>
                  <a:pt x="489255" y="3551314"/>
                </a:cubicBezTo>
                <a:cubicBezTo>
                  <a:pt x="497690" y="3576620"/>
                  <a:pt x="489255" y="3601926"/>
                  <a:pt x="497690" y="3627233"/>
                </a:cubicBezTo>
                <a:cubicBezTo>
                  <a:pt x="514561" y="3618797"/>
                  <a:pt x="531432" y="3593491"/>
                  <a:pt x="531432" y="3576620"/>
                </a:cubicBezTo>
                <a:cubicBezTo>
                  <a:pt x="531432" y="3551314"/>
                  <a:pt x="472384" y="3509137"/>
                  <a:pt x="472384" y="3492266"/>
                </a:cubicBezTo>
                <a:cubicBezTo>
                  <a:pt x="472384" y="3466960"/>
                  <a:pt x="480819" y="3466960"/>
                  <a:pt x="480819" y="3466960"/>
                </a:cubicBezTo>
                <a:cubicBezTo>
                  <a:pt x="514561" y="3500701"/>
                  <a:pt x="556738" y="3534443"/>
                  <a:pt x="598915" y="3559749"/>
                </a:cubicBezTo>
                <a:close/>
                <a:moveTo>
                  <a:pt x="6461535" y="3492266"/>
                </a:moveTo>
                <a:lnTo>
                  <a:pt x="6461535" y="3526008"/>
                </a:lnTo>
                <a:cubicBezTo>
                  <a:pt x="6453100" y="3534443"/>
                  <a:pt x="6453100" y="3542878"/>
                  <a:pt x="6436229" y="3542878"/>
                </a:cubicBezTo>
                <a:cubicBezTo>
                  <a:pt x="6410923" y="3542878"/>
                  <a:pt x="6410923" y="3534443"/>
                  <a:pt x="6402487" y="3534443"/>
                </a:cubicBezTo>
                <a:cubicBezTo>
                  <a:pt x="6410923" y="3551314"/>
                  <a:pt x="6427793" y="3576620"/>
                  <a:pt x="6444664" y="3576620"/>
                </a:cubicBezTo>
                <a:cubicBezTo>
                  <a:pt x="6469971" y="3576620"/>
                  <a:pt x="6486841" y="3526008"/>
                  <a:pt x="6512148" y="3526008"/>
                </a:cubicBezTo>
                <a:cubicBezTo>
                  <a:pt x="6529019" y="3526008"/>
                  <a:pt x="6588067" y="3551314"/>
                  <a:pt x="6621808" y="3551314"/>
                </a:cubicBezTo>
                <a:cubicBezTo>
                  <a:pt x="6571196" y="3618797"/>
                  <a:pt x="6537454" y="3627233"/>
                  <a:pt x="6486841" y="3627233"/>
                </a:cubicBezTo>
                <a:cubicBezTo>
                  <a:pt x="6427793" y="3627233"/>
                  <a:pt x="6394052" y="3593491"/>
                  <a:pt x="6292827" y="3618797"/>
                </a:cubicBezTo>
                <a:lnTo>
                  <a:pt x="6292827" y="3585055"/>
                </a:lnTo>
                <a:cubicBezTo>
                  <a:pt x="6309698" y="3568185"/>
                  <a:pt x="6335004" y="3551314"/>
                  <a:pt x="6343439" y="3534443"/>
                </a:cubicBezTo>
                <a:cubicBezTo>
                  <a:pt x="6351875" y="3526008"/>
                  <a:pt x="6351875" y="3509137"/>
                  <a:pt x="6351875" y="3500701"/>
                </a:cubicBezTo>
                <a:cubicBezTo>
                  <a:pt x="6368745" y="3483830"/>
                  <a:pt x="6377181" y="3458524"/>
                  <a:pt x="6394052" y="3458524"/>
                </a:cubicBezTo>
                <a:cubicBezTo>
                  <a:pt x="6419358" y="3458524"/>
                  <a:pt x="6444664" y="3475395"/>
                  <a:pt x="6461535" y="3492266"/>
                </a:cubicBezTo>
                <a:close/>
                <a:moveTo>
                  <a:pt x="6360310" y="3441653"/>
                </a:moveTo>
                <a:cubicBezTo>
                  <a:pt x="6343439" y="3458524"/>
                  <a:pt x="6326568" y="3483830"/>
                  <a:pt x="6326568" y="3500701"/>
                </a:cubicBezTo>
                <a:cubicBezTo>
                  <a:pt x="6284391" y="3475395"/>
                  <a:pt x="6267520" y="3433218"/>
                  <a:pt x="6267520" y="3424782"/>
                </a:cubicBezTo>
                <a:cubicBezTo>
                  <a:pt x="6267520" y="3407912"/>
                  <a:pt x="6301262" y="3365734"/>
                  <a:pt x="6326568" y="3357299"/>
                </a:cubicBezTo>
                <a:cubicBezTo>
                  <a:pt x="6326568" y="3382605"/>
                  <a:pt x="6343439" y="3416347"/>
                  <a:pt x="6360310" y="3441653"/>
                </a:cubicBezTo>
                <a:close/>
                <a:moveTo>
                  <a:pt x="6655550" y="3391041"/>
                </a:moveTo>
                <a:lnTo>
                  <a:pt x="6621808" y="3391041"/>
                </a:lnTo>
                <a:cubicBezTo>
                  <a:pt x="6613373" y="3382605"/>
                  <a:pt x="6613373" y="3374170"/>
                  <a:pt x="6596502" y="3374170"/>
                </a:cubicBezTo>
                <a:cubicBezTo>
                  <a:pt x="6562760" y="3374170"/>
                  <a:pt x="6554325" y="3416347"/>
                  <a:pt x="6554325" y="3433218"/>
                </a:cubicBezTo>
                <a:cubicBezTo>
                  <a:pt x="6554325" y="3450089"/>
                  <a:pt x="6571196" y="3466960"/>
                  <a:pt x="6588067" y="3483830"/>
                </a:cubicBezTo>
                <a:cubicBezTo>
                  <a:pt x="6596502" y="3483830"/>
                  <a:pt x="6604937" y="3483830"/>
                  <a:pt x="6613373" y="3475395"/>
                </a:cubicBezTo>
                <a:cubicBezTo>
                  <a:pt x="6613373" y="3466960"/>
                  <a:pt x="6596502" y="3450089"/>
                  <a:pt x="6588067" y="3441653"/>
                </a:cubicBezTo>
                <a:lnTo>
                  <a:pt x="6588067" y="3416347"/>
                </a:lnTo>
                <a:cubicBezTo>
                  <a:pt x="6596502" y="3416347"/>
                  <a:pt x="6596502" y="3407912"/>
                  <a:pt x="6621808" y="3407912"/>
                </a:cubicBezTo>
                <a:cubicBezTo>
                  <a:pt x="6655550" y="3407912"/>
                  <a:pt x="6655550" y="3450089"/>
                  <a:pt x="6655550" y="3458524"/>
                </a:cubicBezTo>
                <a:cubicBezTo>
                  <a:pt x="6655550" y="3492266"/>
                  <a:pt x="6630244" y="3517572"/>
                  <a:pt x="6596502" y="3517572"/>
                </a:cubicBezTo>
                <a:cubicBezTo>
                  <a:pt x="6562760" y="3517572"/>
                  <a:pt x="6503712" y="3466960"/>
                  <a:pt x="6461535" y="3441653"/>
                </a:cubicBezTo>
                <a:cubicBezTo>
                  <a:pt x="6478406" y="3382605"/>
                  <a:pt x="6545889" y="3340428"/>
                  <a:pt x="6596502" y="3340428"/>
                </a:cubicBezTo>
                <a:cubicBezTo>
                  <a:pt x="6596502" y="3340428"/>
                  <a:pt x="6647114" y="3340428"/>
                  <a:pt x="6655550" y="3391041"/>
                </a:cubicBezTo>
                <a:close/>
                <a:moveTo>
                  <a:pt x="6874871" y="3382605"/>
                </a:moveTo>
                <a:cubicBezTo>
                  <a:pt x="6874871" y="3407912"/>
                  <a:pt x="6858000" y="3374170"/>
                  <a:pt x="6858000" y="3399476"/>
                </a:cubicBezTo>
                <a:cubicBezTo>
                  <a:pt x="6858000" y="3416347"/>
                  <a:pt x="6891742" y="3424782"/>
                  <a:pt x="6891742" y="3441653"/>
                </a:cubicBezTo>
                <a:cubicBezTo>
                  <a:pt x="6891742" y="3500701"/>
                  <a:pt x="6756775" y="3534443"/>
                  <a:pt x="6756775" y="3534443"/>
                </a:cubicBezTo>
                <a:cubicBezTo>
                  <a:pt x="6723033" y="3534443"/>
                  <a:pt x="6697727" y="3509137"/>
                  <a:pt x="6689292" y="3492266"/>
                </a:cubicBezTo>
                <a:cubicBezTo>
                  <a:pt x="6723033" y="3509137"/>
                  <a:pt x="6790517" y="3500701"/>
                  <a:pt x="6782081" y="3433218"/>
                </a:cubicBezTo>
                <a:cubicBezTo>
                  <a:pt x="6773646" y="3441653"/>
                  <a:pt x="6756775" y="3466960"/>
                  <a:pt x="6739904" y="3466960"/>
                </a:cubicBezTo>
                <a:cubicBezTo>
                  <a:pt x="6714598" y="3466960"/>
                  <a:pt x="6714598" y="3450089"/>
                  <a:pt x="6697727" y="3433218"/>
                </a:cubicBezTo>
                <a:lnTo>
                  <a:pt x="6697727" y="3399476"/>
                </a:lnTo>
                <a:cubicBezTo>
                  <a:pt x="6723033" y="3399476"/>
                  <a:pt x="6756775" y="3399476"/>
                  <a:pt x="6782081" y="3391041"/>
                </a:cubicBezTo>
                <a:cubicBezTo>
                  <a:pt x="6756775" y="3348864"/>
                  <a:pt x="6714598" y="3348864"/>
                  <a:pt x="6689292" y="3365734"/>
                </a:cubicBezTo>
                <a:cubicBezTo>
                  <a:pt x="6697727" y="3323557"/>
                  <a:pt x="6731469" y="3331993"/>
                  <a:pt x="6756775" y="3331993"/>
                </a:cubicBezTo>
                <a:cubicBezTo>
                  <a:pt x="6773646" y="3331993"/>
                  <a:pt x="6874871" y="3357299"/>
                  <a:pt x="6874871" y="3382605"/>
                </a:cubicBezTo>
                <a:close/>
                <a:moveTo>
                  <a:pt x="868849" y="3340428"/>
                </a:moveTo>
                <a:cubicBezTo>
                  <a:pt x="868849" y="3374170"/>
                  <a:pt x="851978" y="3382605"/>
                  <a:pt x="818236" y="3382605"/>
                </a:cubicBezTo>
                <a:cubicBezTo>
                  <a:pt x="809801" y="3391041"/>
                  <a:pt x="809801" y="3382605"/>
                  <a:pt x="809801" y="3399476"/>
                </a:cubicBezTo>
                <a:cubicBezTo>
                  <a:pt x="809801" y="3424782"/>
                  <a:pt x="868849" y="3492266"/>
                  <a:pt x="868849" y="3509137"/>
                </a:cubicBezTo>
                <a:cubicBezTo>
                  <a:pt x="868849" y="3534443"/>
                  <a:pt x="860413" y="3542878"/>
                  <a:pt x="851978" y="3559749"/>
                </a:cubicBezTo>
                <a:cubicBezTo>
                  <a:pt x="835107" y="3551314"/>
                  <a:pt x="818236" y="3534443"/>
                  <a:pt x="792930" y="3534443"/>
                </a:cubicBezTo>
                <a:lnTo>
                  <a:pt x="624221" y="3534443"/>
                </a:lnTo>
                <a:cubicBezTo>
                  <a:pt x="590480" y="3517572"/>
                  <a:pt x="506125" y="3458524"/>
                  <a:pt x="506125" y="3424782"/>
                </a:cubicBezTo>
                <a:cubicBezTo>
                  <a:pt x="522996" y="3433218"/>
                  <a:pt x="539867" y="3433218"/>
                  <a:pt x="556738" y="3433218"/>
                </a:cubicBezTo>
                <a:cubicBezTo>
                  <a:pt x="582044" y="3433218"/>
                  <a:pt x="607351" y="3416347"/>
                  <a:pt x="632657" y="3416347"/>
                </a:cubicBezTo>
                <a:cubicBezTo>
                  <a:pt x="649528" y="3416347"/>
                  <a:pt x="683269" y="3475395"/>
                  <a:pt x="708576" y="3475395"/>
                </a:cubicBezTo>
                <a:cubicBezTo>
                  <a:pt x="725447" y="3475395"/>
                  <a:pt x="742317" y="3458524"/>
                  <a:pt x="759188" y="3441653"/>
                </a:cubicBezTo>
                <a:cubicBezTo>
                  <a:pt x="759188" y="3433218"/>
                  <a:pt x="750753" y="3416347"/>
                  <a:pt x="742317" y="3407912"/>
                </a:cubicBezTo>
                <a:cubicBezTo>
                  <a:pt x="733882" y="3416347"/>
                  <a:pt x="725447" y="3433218"/>
                  <a:pt x="708576" y="3433218"/>
                </a:cubicBezTo>
                <a:cubicBezTo>
                  <a:pt x="657963" y="3433218"/>
                  <a:pt x="700140" y="3382605"/>
                  <a:pt x="632657" y="3382605"/>
                </a:cubicBezTo>
                <a:cubicBezTo>
                  <a:pt x="615786" y="3382605"/>
                  <a:pt x="598915" y="3399476"/>
                  <a:pt x="573609" y="3399476"/>
                </a:cubicBezTo>
                <a:lnTo>
                  <a:pt x="522996" y="3399476"/>
                </a:lnTo>
                <a:cubicBezTo>
                  <a:pt x="548303" y="3374170"/>
                  <a:pt x="607351" y="3323557"/>
                  <a:pt x="632657" y="3323557"/>
                </a:cubicBezTo>
                <a:lnTo>
                  <a:pt x="801365" y="3323557"/>
                </a:lnTo>
                <a:cubicBezTo>
                  <a:pt x="818236" y="3315122"/>
                  <a:pt x="835107" y="3306686"/>
                  <a:pt x="843542" y="3298251"/>
                </a:cubicBezTo>
                <a:cubicBezTo>
                  <a:pt x="860413" y="3306686"/>
                  <a:pt x="868849" y="3323557"/>
                  <a:pt x="868849" y="3340428"/>
                </a:cubicBezTo>
                <a:close/>
                <a:moveTo>
                  <a:pt x="6621808" y="3306686"/>
                </a:moveTo>
                <a:cubicBezTo>
                  <a:pt x="6588067" y="3306686"/>
                  <a:pt x="6545889" y="3323557"/>
                  <a:pt x="6503712" y="3340428"/>
                </a:cubicBezTo>
                <a:cubicBezTo>
                  <a:pt x="6469971" y="3298251"/>
                  <a:pt x="6453100" y="3289816"/>
                  <a:pt x="6444664" y="3289816"/>
                </a:cubicBezTo>
                <a:cubicBezTo>
                  <a:pt x="6427793" y="3289816"/>
                  <a:pt x="6410923" y="3306686"/>
                  <a:pt x="6402487" y="3323557"/>
                </a:cubicBezTo>
                <a:lnTo>
                  <a:pt x="6453100" y="3323557"/>
                </a:lnTo>
                <a:cubicBezTo>
                  <a:pt x="6461535" y="3331993"/>
                  <a:pt x="6461535" y="3323557"/>
                  <a:pt x="6461535" y="3348864"/>
                </a:cubicBezTo>
                <a:cubicBezTo>
                  <a:pt x="6461535" y="3382605"/>
                  <a:pt x="6436229" y="3407912"/>
                  <a:pt x="6410923" y="3407912"/>
                </a:cubicBezTo>
                <a:cubicBezTo>
                  <a:pt x="6368745" y="3407912"/>
                  <a:pt x="6351875" y="3340428"/>
                  <a:pt x="6343439" y="3323557"/>
                </a:cubicBezTo>
                <a:cubicBezTo>
                  <a:pt x="6335004" y="3298251"/>
                  <a:pt x="6309698" y="3289816"/>
                  <a:pt x="6292827" y="3272945"/>
                </a:cubicBezTo>
                <a:lnTo>
                  <a:pt x="6292827" y="3239203"/>
                </a:lnTo>
                <a:cubicBezTo>
                  <a:pt x="6309698" y="3239203"/>
                  <a:pt x="6326568" y="3247639"/>
                  <a:pt x="6343439" y="3247639"/>
                </a:cubicBezTo>
                <a:cubicBezTo>
                  <a:pt x="6368745" y="3247639"/>
                  <a:pt x="6469971" y="3230768"/>
                  <a:pt x="6486841" y="3230768"/>
                </a:cubicBezTo>
                <a:cubicBezTo>
                  <a:pt x="6520583" y="3230768"/>
                  <a:pt x="6596502" y="3256074"/>
                  <a:pt x="6621808" y="3306686"/>
                </a:cubicBezTo>
                <a:close/>
                <a:moveTo>
                  <a:pt x="455513" y="3416347"/>
                </a:moveTo>
                <a:cubicBezTo>
                  <a:pt x="455513" y="3542878"/>
                  <a:pt x="303675" y="3568185"/>
                  <a:pt x="227756" y="3627233"/>
                </a:cubicBezTo>
                <a:cubicBezTo>
                  <a:pt x="210886" y="3618797"/>
                  <a:pt x="194015" y="3593491"/>
                  <a:pt x="194015" y="3576620"/>
                </a:cubicBezTo>
                <a:cubicBezTo>
                  <a:pt x="194015" y="3551314"/>
                  <a:pt x="219321" y="3517572"/>
                  <a:pt x="219321" y="3483830"/>
                </a:cubicBezTo>
                <a:cubicBezTo>
                  <a:pt x="227756" y="3424782"/>
                  <a:pt x="261498" y="3416347"/>
                  <a:pt x="286804" y="3416347"/>
                </a:cubicBezTo>
                <a:cubicBezTo>
                  <a:pt x="312111" y="3416347"/>
                  <a:pt x="328982" y="3433218"/>
                  <a:pt x="345852" y="3450089"/>
                </a:cubicBezTo>
                <a:lnTo>
                  <a:pt x="345852" y="3492266"/>
                </a:lnTo>
                <a:cubicBezTo>
                  <a:pt x="337417" y="3492266"/>
                  <a:pt x="337417" y="3500701"/>
                  <a:pt x="320546" y="3500701"/>
                </a:cubicBezTo>
                <a:cubicBezTo>
                  <a:pt x="295240" y="3500701"/>
                  <a:pt x="303675" y="3475395"/>
                  <a:pt x="286804" y="3466960"/>
                </a:cubicBezTo>
                <a:lnTo>
                  <a:pt x="269934" y="3483830"/>
                </a:lnTo>
                <a:cubicBezTo>
                  <a:pt x="278369" y="3500701"/>
                  <a:pt x="295240" y="3526008"/>
                  <a:pt x="320546" y="3526008"/>
                </a:cubicBezTo>
                <a:cubicBezTo>
                  <a:pt x="337417" y="3526008"/>
                  <a:pt x="362723" y="3509137"/>
                  <a:pt x="371159" y="3492266"/>
                </a:cubicBezTo>
                <a:cubicBezTo>
                  <a:pt x="379594" y="3483830"/>
                  <a:pt x="379594" y="3466960"/>
                  <a:pt x="379594" y="3458524"/>
                </a:cubicBezTo>
                <a:cubicBezTo>
                  <a:pt x="396465" y="3424782"/>
                  <a:pt x="421771" y="3416347"/>
                  <a:pt x="447077" y="3399476"/>
                </a:cubicBezTo>
                <a:cubicBezTo>
                  <a:pt x="447077" y="3391041"/>
                  <a:pt x="438642" y="3382605"/>
                  <a:pt x="421771" y="3382605"/>
                </a:cubicBezTo>
                <a:cubicBezTo>
                  <a:pt x="396465" y="3382605"/>
                  <a:pt x="388030" y="3399476"/>
                  <a:pt x="371159" y="3399476"/>
                </a:cubicBezTo>
                <a:cubicBezTo>
                  <a:pt x="345852" y="3399476"/>
                  <a:pt x="328982" y="3382605"/>
                  <a:pt x="303675" y="3391041"/>
                </a:cubicBezTo>
                <a:lnTo>
                  <a:pt x="303675" y="3365734"/>
                </a:lnTo>
                <a:cubicBezTo>
                  <a:pt x="312111" y="3365734"/>
                  <a:pt x="303675" y="3357299"/>
                  <a:pt x="320546" y="3357299"/>
                </a:cubicBezTo>
                <a:cubicBezTo>
                  <a:pt x="345852" y="3357299"/>
                  <a:pt x="354288" y="3391041"/>
                  <a:pt x="371159" y="3399476"/>
                </a:cubicBezTo>
                <a:cubicBezTo>
                  <a:pt x="379594" y="3391041"/>
                  <a:pt x="379594" y="3399476"/>
                  <a:pt x="379594" y="3374170"/>
                </a:cubicBezTo>
                <a:cubicBezTo>
                  <a:pt x="379594" y="3348864"/>
                  <a:pt x="328982" y="3331993"/>
                  <a:pt x="320546" y="3331993"/>
                </a:cubicBezTo>
                <a:cubicBezTo>
                  <a:pt x="286804" y="3331993"/>
                  <a:pt x="269934" y="3357299"/>
                  <a:pt x="269934" y="3391041"/>
                </a:cubicBezTo>
                <a:lnTo>
                  <a:pt x="227756" y="3391041"/>
                </a:lnTo>
                <a:cubicBezTo>
                  <a:pt x="219321" y="3357299"/>
                  <a:pt x="194015" y="3298251"/>
                  <a:pt x="194015" y="3281380"/>
                </a:cubicBezTo>
                <a:cubicBezTo>
                  <a:pt x="194015" y="3256074"/>
                  <a:pt x="210886" y="3247639"/>
                  <a:pt x="219321" y="3230768"/>
                </a:cubicBezTo>
                <a:cubicBezTo>
                  <a:pt x="261498" y="3264509"/>
                  <a:pt x="455513" y="3306686"/>
                  <a:pt x="455513" y="3416347"/>
                </a:cubicBezTo>
                <a:close/>
                <a:moveTo>
                  <a:pt x="700140" y="3281380"/>
                </a:moveTo>
                <a:lnTo>
                  <a:pt x="641092" y="3289816"/>
                </a:lnTo>
                <a:lnTo>
                  <a:pt x="641092" y="3230768"/>
                </a:lnTo>
                <a:cubicBezTo>
                  <a:pt x="649528" y="3222332"/>
                  <a:pt x="666399" y="3213897"/>
                  <a:pt x="683269" y="3205461"/>
                </a:cubicBezTo>
                <a:cubicBezTo>
                  <a:pt x="691705" y="3230768"/>
                  <a:pt x="691705" y="3256074"/>
                  <a:pt x="700140" y="3281380"/>
                </a:cubicBezTo>
                <a:close/>
                <a:moveTo>
                  <a:pt x="388030" y="3188591"/>
                </a:moveTo>
                <a:lnTo>
                  <a:pt x="388030" y="3264509"/>
                </a:lnTo>
                <a:cubicBezTo>
                  <a:pt x="362723" y="3256074"/>
                  <a:pt x="345852" y="3247639"/>
                  <a:pt x="328982" y="3230768"/>
                </a:cubicBezTo>
                <a:lnTo>
                  <a:pt x="328982" y="3163284"/>
                </a:lnTo>
                <a:cubicBezTo>
                  <a:pt x="345852" y="3163284"/>
                  <a:pt x="371159" y="3180155"/>
                  <a:pt x="388030" y="3188591"/>
                </a:cubicBezTo>
                <a:close/>
                <a:moveTo>
                  <a:pt x="6933919" y="3171720"/>
                </a:moveTo>
                <a:cubicBezTo>
                  <a:pt x="6933919" y="3213897"/>
                  <a:pt x="6908613" y="3205461"/>
                  <a:pt x="6900177" y="3239203"/>
                </a:cubicBezTo>
                <a:cubicBezTo>
                  <a:pt x="6891742" y="3247639"/>
                  <a:pt x="6900177" y="3281380"/>
                  <a:pt x="6891742" y="3306686"/>
                </a:cubicBezTo>
                <a:cubicBezTo>
                  <a:pt x="6891742" y="3315122"/>
                  <a:pt x="6883306" y="3331993"/>
                  <a:pt x="6866436" y="3331993"/>
                </a:cubicBezTo>
                <a:cubicBezTo>
                  <a:pt x="6841129" y="3331993"/>
                  <a:pt x="6815823" y="3298251"/>
                  <a:pt x="6815823" y="3281380"/>
                </a:cubicBezTo>
                <a:cubicBezTo>
                  <a:pt x="6815823" y="3272945"/>
                  <a:pt x="6824258" y="3247639"/>
                  <a:pt x="6858000" y="3222332"/>
                </a:cubicBezTo>
                <a:cubicBezTo>
                  <a:pt x="6849565" y="3213897"/>
                  <a:pt x="6858000" y="3205461"/>
                  <a:pt x="6832694" y="3205461"/>
                </a:cubicBezTo>
                <a:cubicBezTo>
                  <a:pt x="6807388" y="3205461"/>
                  <a:pt x="6773646" y="3264509"/>
                  <a:pt x="6765210" y="3281380"/>
                </a:cubicBezTo>
                <a:cubicBezTo>
                  <a:pt x="6748340" y="3289816"/>
                  <a:pt x="6714598" y="3298251"/>
                  <a:pt x="6680856" y="3315122"/>
                </a:cubicBezTo>
                <a:lnTo>
                  <a:pt x="6680856" y="3289816"/>
                </a:lnTo>
                <a:cubicBezTo>
                  <a:pt x="6723033" y="3171720"/>
                  <a:pt x="6849565" y="3163284"/>
                  <a:pt x="6925483" y="3137978"/>
                </a:cubicBezTo>
                <a:cubicBezTo>
                  <a:pt x="6933919" y="3146413"/>
                  <a:pt x="6933919" y="3154849"/>
                  <a:pt x="6933919" y="3171720"/>
                </a:cubicBezTo>
                <a:close/>
                <a:moveTo>
                  <a:pt x="6512148" y="3137978"/>
                </a:moveTo>
                <a:lnTo>
                  <a:pt x="6512148" y="3197026"/>
                </a:lnTo>
                <a:lnTo>
                  <a:pt x="6444664" y="3197026"/>
                </a:lnTo>
                <a:lnTo>
                  <a:pt x="6453100" y="3095801"/>
                </a:lnTo>
                <a:cubicBezTo>
                  <a:pt x="6469971" y="3104236"/>
                  <a:pt x="6495277" y="3121107"/>
                  <a:pt x="6512148" y="3137978"/>
                </a:cubicBezTo>
                <a:close/>
                <a:moveTo>
                  <a:pt x="539867" y="3095801"/>
                </a:moveTo>
                <a:cubicBezTo>
                  <a:pt x="522996" y="3154849"/>
                  <a:pt x="607351" y="3213897"/>
                  <a:pt x="607351" y="3272945"/>
                </a:cubicBezTo>
                <a:cubicBezTo>
                  <a:pt x="607351" y="3298251"/>
                  <a:pt x="497690" y="3374170"/>
                  <a:pt x="480819" y="3391041"/>
                </a:cubicBezTo>
                <a:cubicBezTo>
                  <a:pt x="472384" y="3382605"/>
                  <a:pt x="472384" y="3391041"/>
                  <a:pt x="472384" y="3365734"/>
                </a:cubicBezTo>
                <a:cubicBezTo>
                  <a:pt x="472384" y="3348864"/>
                  <a:pt x="531432" y="3298251"/>
                  <a:pt x="531432" y="3281380"/>
                </a:cubicBezTo>
                <a:cubicBezTo>
                  <a:pt x="531432" y="3256074"/>
                  <a:pt x="514561" y="3247639"/>
                  <a:pt x="497690" y="3230768"/>
                </a:cubicBezTo>
                <a:cubicBezTo>
                  <a:pt x="480819" y="3247639"/>
                  <a:pt x="514561" y="3315122"/>
                  <a:pt x="463948" y="3315122"/>
                </a:cubicBezTo>
                <a:cubicBezTo>
                  <a:pt x="438642" y="3315122"/>
                  <a:pt x="413336" y="3289816"/>
                  <a:pt x="413336" y="3264509"/>
                </a:cubicBezTo>
                <a:cubicBezTo>
                  <a:pt x="413336" y="3247639"/>
                  <a:pt x="463948" y="3121107"/>
                  <a:pt x="514561" y="3095801"/>
                </a:cubicBezTo>
                <a:lnTo>
                  <a:pt x="539867" y="3095801"/>
                </a:lnTo>
                <a:close/>
                <a:moveTo>
                  <a:pt x="6815823" y="3121107"/>
                </a:moveTo>
                <a:cubicBezTo>
                  <a:pt x="6807388" y="3137978"/>
                  <a:pt x="6790517" y="3146413"/>
                  <a:pt x="6765210" y="3154849"/>
                </a:cubicBezTo>
                <a:lnTo>
                  <a:pt x="6765210" y="3095801"/>
                </a:lnTo>
                <a:cubicBezTo>
                  <a:pt x="6782081" y="3087365"/>
                  <a:pt x="6798952" y="3078930"/>
                  <a:pt x="6815823" y="3078930"/>
                </a:cubicBezTo>
                <a:lnTo>
                  <a:pt x="6815823" y="3121107"/>
                </a:lnTo>
                <a:close/>
                <a:moveTo>
                  <a:pt x="295240" y="3078930"/>
                </a:moveTo>
                <a:cubicBezTo>
                  <a:pt x="295240" y="3095801"/>
                  <a:pt x="253063" y="3112672"/>
                  <a:pt x="253063" y="3137978"/>
                </a:cubicBezTo>
                <a:cubicBezTo>
                  <a:pt x="253063" y="3163284"/>
                  <a:pt x="295240" y="3180155"/>
                  <a:pt x="278369" y="3222332"/>
                </a:cubicBezTo>
                <a:cubicBezTo>
                  <a:pt x="185579" y="3171720"/>
                  <a:pt x="202450" y="3171720"/>
                  <a:pt x="202450" y="3121107"/>
                </a:cubicBezTo>
                <a:cubicBezTo>
                  <a:pt x="202450" y="3095801"/>
                  <a:pt x="194015" y="3036753"/>
                  <a:pt x="253063" y="3036753"/>
                </a:cubicBezTo>
                <a:cubicBezTo>
                  <a:pt x="278369" y="3036753"/>
                  <a:pt x="295240" y="3053624"/>
                  <a:pt x="295240" y="3078930"/>
                </a:cubicBezTo>
                <a:close/>
                <a:moveTo>
                  <a:pt x="6630244" y="2986140"/>
                </a:moveTo>
                <a:cubicBezTo>
                  <a:pt x="6663985" y="3028317"/>
                  <a:pt x="6731469" y="3112672"/>
                  <a:pt x="6731469" y="3129543"/>
                </a:cubicBezTo>
                <a:cubicBezTo>
                  <a:pt x="6731469" y="3163284"/>
                  <a:pt x="6706162" y="3205461"/>
                  <a:pt x="6672421" y="3205461"/>
                </a:cubicBezTo>
                <a:cubicBezTo>
                  <a:pt x="6647114" y="3205461"/>
                  <a:pt x="6647114" y="3197026"/>
                  <a:pt x="6630244" y="3180155"/>
                </a:cubicBezTo>
                <a:lnTo>
                  <a:pt x="6630244" y="3154849"/>
                </a:lnTo>
                <a:cubicBezTo>
                  <a:pt x="6647114" y="3129543"/>
                  <a:pt x="6663985" y="3154849"/>
                  <a:pt x="6680856" y="3112672"/>
                </a:cubicBezTo>
                <a:cubicBezTo>
                  <a:pt x="6672421" y="3112672"/>
                  <a:pt x="6672421" y="3104236"/>
                  <a:pt x="6655550" y="3104236"/>
                </a:cubicBezTo>
                <a:cubicBezTo>
                  <a:pt x="6630244" y="3104236"/>
                  <a:pt x="6588067" y="3146413"/>
                  <a:pt x="6588067" y="3171720"/>
                </a:cubicBezTo>
                <a:cubicBezTo>
                  <a:pt x="6588067" y="3180155"/>
                  <a:pt x="6613373" y="3222332"/>
                  <a:pt x="6663985" y="3239203"/>
                </a:cubicBezTo>
                <a:lnTo>
                  <a:pt x="6663985" y="3264509"/>
                </a:lnTo>
                <a:cubicBezTo>
                  <a:pt x="6655550" y="3264509"/>
                  <a:pt x="6655550" y="3272945"/>
                  <a:pt x="6647114" y="3281380"/>
                </a:cubicBezTo>
                <a:cubicBezTo>
                  <a:pt x="6571196" y="3171720"/>
                  <a:pt x="6545889" y="3205461"/>
                  <a:pt x="6545889" y="3137978"/>
                </a:cubicBezTo>
                <a:cubicBezTo>
                  <a:pt x="6545889" y="3121107"/>
                  <a:pt x="6579631" y="3028317"/>
                  <a:pt x="6596502" y="2969269"/>
                </a:cubicBezTo>
                <a:cubicBezTo>
                  <a:pt x="6604937" y="2977705"/>
                  <a:pt x="6621808" y="2969269"/>
                  <a:pt x="6630244" y="2986140"/>
                </a:cubicBezTo>
                <a:close/>
                <a:moveTo>
                  <a:pt x="6917048" y="3028317"/>
                </a:moveTo>
                <a:cubicBezTo>
                  <a:pt x="6917048" y="3070495"/>
                  <a:pt x="6908613" y="3070495"/>
                  <a:pt x="6866436" y="3129543"/>
                </a:cubicBezTo>
                <a:lnTo>
                  <a:pt x="6841129" y="3129543"/>
                </a:lnTo>
                <a:cubicBezTo>
                  <a:pt x="6849565" y="3095801"/>
                  <a:pt x="6874871" y="3045188"/>
                  <a:pt x="6874871" y="3028317"/>
                </a:cubicBezTo>
                <a:cubicBezTo>
                  <a:pt x="6874871" y="2994576"/>
                  <a:pt x="6832694" y="2986140"/>
                  <a:pt x="6832694" y="2960834"/>
                </a:cubicBezTo>
                <a:cubicBezTo>
                  <a:pt x="6832694" y="2943963"/>
                  <a:pt x="6841129" y="2935528"/>
                  <a:pt x="6866436" y="2935528"/>
                </a:cubicBezTo>
                <a:cubicBezTo>
                  <a:pt x="6908613" y="2935528"/>
                  <a:pt x="6917048" y="3011447"/>
                  <a:pt x="6917048" y="3028317"/>
                </a:cubicBezTo>
                <a:close/>
                <a:moveTo>
                  <a:pt x="455513" y="2935528"/>
                </a:moveTo>
                <a:cubicBezTo>
                  <a:pt x="472384" y="2910222"/>
                  <a:pt x="497690" y="2884915"/>
                  <a:pt x="514561" y="2859609"/>
                </a:cubicBezTo>
                <a:cubicBezTo>
                  <a:pt x="506125" y="2868044"/>
                  <a:pt x="489255" y="2935528"/>
                  <a:pt x="455513" y="2935528"/>
                </a:cubicBezTo>
                <a:close/>
                <a:moveTo>
                  <a:pt x="624221" y="2859609"/>
                </a:moveTo>
                <a:cubicBezTo>
                  <a:pt x="624221" y="2969269"/>
                  <a:pt x="522996" y="3045188"/>
                  <a:pt x="438642" y="3045188"/>
                </a:cubicBezTo>
                <a:cubicBezTo>
                  <a:pt x="379594" y="3045188"/>
                  <a:pt x="312111" y="3019882"/>
                  <a:pt x="312111" y="2943963"/>
                </a:cubicBezTo>
                <a:cubicBezTo>
                  <a:pt x="312111" y="2893351"/>
                  <a:pt x="320546" y="2893351"/>
                  <a:pt x="354288" y="2893351"/>
                </a:cubicBezTo>
                <a:cubicBezTo>
                  <a:pt x="396465" y="2893351"/>
                  <a:pt x="404900" y="2901786"/>
                  <a:pt x="413336" y="2969269"/>
                </a:cubicBezTo>
                <a:lnTo>
                  <a:pt x="447077" y="2969269"/>
                </a:lnTo>
                <a:cubicBezTo>
                  <a:pt x="539867" y="2943963"/>
                  <a:pt x="522996" y="2842738"/>
                  <a:pt x="615786" y="2825867"/>
                </a:cubicBezTo>
                <a:cubicBezTo>
                  <a:pt x="624221" y="2834303"/>
                  <a:pt x="624221" y="2842738"/>
                  <a:pt x="624221" y="2859609"/>
                </a:cubicBezTo>
                <a:close/>
                <a:moveTo>
                  <a:pt x="809801" y="2834303"/>
                </a:moveTo>
                <a:cubicBezTo>
                  <a:pt x="809801" y="2859609"/>
                  <a:pt x="759188" y="2893351"/>
                  <a:pt x="759188" y="2910222"/>
                </a:cubicBezTo>
                <a:cubicBezTo>
                  <a:pt x="759188" y="2935528"/>
                  <a:pt x="767624" y="2935528"/>
                  <a:pt x="767624" y="2943963"/>
                </a:cubicBezTo>
                <a:cubicBezTo>
                  <a:pt x="792930" y="2969269"/>
                  <a:pt x="843542" y="3028317"/>
                  <a:pt x="843542" y="3078930"/>
                </a:cubicBezTo>
                <a:cubicBezTo>
                  <a:pt x="860413" y="3087365"/>
                  <a:pt x="877284" y="3087365"/>
                  <a:pt x="894155" y="3095801"/>
                </a:cubicBezTo>
                <a:cubicBezTo>
                  <a:pt x="911026" y="3104236"/>
                  <a:pt x="927897" y="3137978"/>
                  <a:pt x="927897" y="3154849"/>
                </a:cubicBezTo>
                <a:cubicBezTo>
                  <a:pt x="927897" y="3180155"/>
                  <a:pt x="911026" y="3197026"/>
                  <a:pt x="894155" y="3213897"/>
                </a:cubicBezTo>
                <a:lnTo>
                  <a:pt x="868849" y="3213897"/>
                </a:lnTo>
                <a:cubicBezTo>
                  <a:pt x="868849" y="3205461"/>
                  <a:pt x="860413" y="3205461"/>
                  <a:pt x="860413" y="3188591"/>
                </a:cubicBezTo>
                <a:cubicBezTo>
                  <a:pt x="860413" y="3163284"/>
                  <a:pt x="877284" y="3171720"/>
                  <a:pt x="885720" y="3163284"/>
                </a:cubicBezTo>
                <a:cubicBezTo>
                  <a:pt x="885720" y="3154849"/>
                  <a:pt x="868849" y="3137978"/>
                  <a:pt x="851978" y="3137978"/>
                </a:cubicBezTo>
                <a:cubicBezTo>
                  <a:pt x="826672" y="3137978"/>
                  <a:pt x="776059" y="3213897"/>
                  <a:pt x="733882" y="3239203"/>
                </a:cubicBezTo>
                <a:cubicBezTo>
                  <a:pt x="725447" y="3230768"/>
                  <a:pt x="717011" y="3230768"/>
                  <a:pt x="717011" y="3205461"/>
                </a:cubicBezTo>
                <a:cubicBezTo>
                  <a:pt x="717011" y="3180155"/>
                  <a:pt x="792930" y="3171720"/>
                  <a:pt x="792930" y="3112672"/>
                </a:cubicBezTo>
                <a:lnTo>
                  <a:pt x="792930" y="3087365"/>
                </a:lnTo>
                <a:cubicBezTo>
                  <a:pt x="792930" y="3053624"/>
                  <a:pt x="784494" y="2994576"/>
                  <a:pt x="725447" y="2994576"/>
                </a:cubicBezTo>
                <a:cubicBezTo>
                  <a:pt x="700140" y="2994576"/>
                  <a:pt x="657963" y="3003011"/>
                  <a:pt x="691705" y="3053624"/>
                </a:cubicBezTo>
                <a:cubicBezTo>
                  <a:pt x="683269" y="3062059"/>
                  <a:pt x="683269" y="3062059"/>
                  <a:pt x="666399" y="3062059"/>
                </a:cubicBezTo>
                <a:cubicBezTo>
                  <a:pt x="641092" y="3062059"/>
                  <a:pt x="632657" y="3053624"/>
                  <a:pt x="632657" y="3028317"/>
                </a:cubicBezTo>
                <a:cubicBezTo>
                  <a:pt x="632657" y="2943963"/>
                  <a:pt x="725447" y="2977705"/>
                  <a:pt x="717011" y="2901786"/>
                </a:cubicBezTo>
                <a:cubicBezTo>
                  <a:pt x="717011" y="2876480"/>
                  <a:pt x="759188" y="2825867"/>
                  <a:pt x="792930" y="2808996"/>
                </a:cubicBezTo>
                <a:cubicBezTo>
                  <a:pt x="801365" y="2817432"/>
                  <a:pt x="809801" y="2817432"/>
                  <a:pt x="809801" y="2834303"/>
                </a:cubicBezTo>
                <a:close/>
                <a:moveTo>
                  <a:pt x="919461" y="2800561"/>
                </a:moveTo>
                <a:cubicBezTo>
                  <a:pt x="911026" y="2817432"/>
                  <a:pt x="927897" y="2868044"/>
                  <a:pt x="927897" y="2884915"/>
                </a:cubicBezTo>
                <a:cubicBezTo>
                  <a:pt x="927897" y="2918657"/>
                  <a:pt x="902590" y="2943963"/>
                  <a:pt x="877284" y="2960834"/>
                </a:cubicBezTo>
                <a:cubicBezTo>
                  <a:pt x="868849" y="2952399"/>
                  <a:pt x="851978" y="2943963"/>
                  <a:pt x="851978" y="2927092"/>
                </a:cubicBezTo>
                <a:cubicBezTo>
                  <a:pt x="851978" y="2901786"/>
                  <a:pt x="868849" y="2901786"/>
                  <a:pt x="885720" y="2893351"/>
                </a:cubicBezTo>
                <a:cubicBezTo>
                  <a:pt x="877284" y="2868044"/>
                  <a:pt x="851978" y="2842738"/>
                  <a:pt x="835107" y="2817432"/>
                </a:cubicBezTo>
                <a:cubicBezTo>
                  <a:pt x="851978" y="2800561"/>
                  <a:pt x="919461" y="2707771"/>
                  <a:pt x="970074" y="2707771"/>
                </a:cubicBezTo>
                <a:cubicBezTo>
                  <a:pt x="961638" y="2733078"/>
                  <a:pt x="936332" y="2758384"/>
                  <a:pt x="919461" y="2800561"/>
                </a:cubicBezTo>
                <a:close/>
                <a:moveTo>
                  <a:pt x="6579631" y="2699336"/>
                </a:moveTo>
                <a:lnTo>
                  <a:pt x="6588067" y="2690900"/>
                </a:lnTo>
                <a:lnTo>
                  <a:pt x="6663985" y="2817432"/>
                </a:lnTo>
                <a:cubicBezTo>
                  <a:pt x="6604937" y="2783690"/>
                  <a:pt x="6596502" y="2733078"/>
                  <a:pt x="6579631" y="2699336"/>
                </a:cubicBezTo>
                <a:close/>
                <a:moveTo>
                  <a:pt x="447077" y="2682465"/>
                </a:moveTo>
                <a:cubicBezTo>
                  <a:pt x="438642" y="2674030"/>
                  <a:pt x="438642" y="2674030"/>
                  <a:pt x="421771" y="2674030"/>
                </a:cubicBezTo>
                <a:cubicBezTo>
                  <a:pt x="354288" y="2674030"/>
                  <a:pt x="227756" y="2733078"/>
                  <a:pt x="202450" y="2834303"/>
                </a:cubicBezTo>
                <a:cubicBezTo>
                  <a:pt x="151838" y="3011447"/>
                  <a:pt x="134967" y="3230768"/>
                  <a:pt x="134967" y="3424782"/>
                </a:cubicBezTo>
                <a:cubicBezTo>
                  <a:pt x="134967" y="3601926"/>
                  <a:pt x="168708" y="3804377"/>
                  <a:pt x="185579" y="3973085"/>
                </a:cubicBezTo>
                <a:cubicBezTo>
                  <a:pt x="194015" y="4057439"/>
                  <a:pt x="345852" y="4200842"/>
                  <a:pt x="447077" y="4183971"/>
                </a:cubicBezTo>
                <a:cubicBezTo>
                  <a:pt x="430207" y="4192406"/>
                  <a:pt x="413336" y="4192406"/>
                  <a:pt x="396465" y="4192406"/>
                </a:cubicBezTo>
                <a:cubicBezTo>
                  <a:pt x="194015" y="4192406"/>
                  <a:pt x="151838" y="3914037"/>
                  <a:pt x="134967" y="3795941"/>
                </a:cubicBezTo>
                <a:cubicBezTo>
                  <a:pt x="126531" y="3736893"/>
                  <a:pt x="118096" y="3677845"/>
                  <a:pt x="118096" y="3618797"/>
                </a:cubicBezTo>
                <a:cubicBezTo>
                  <a:pt x="109661" y="3450089"/>
                  <a:pt x="109661" y="3416347"/>
                  <a:pt x="118096" y="3230768"/>
                </a:cubicBezTo>
                <a:cubicBezTo>
                  <a:pt x="143402" y="3137978"/>
                  <a:pt x="126531" y="2665594"/>
                  <a:pt x="396465" y="2665594"/>
                </a:cubicBezTo>
                <a:cubicBezTo>
                  <a:pt x="421771" y="2665594"/>
                  <a:pt x="438642" y="2657159"/>
                  <a:pt x="447077" y="2682465"/>
                </a:cubicBezTo>
                <a:close/>
                <a:moveTo>
                  <a:pt x="6537454" y="2682465"/>
                </a:moveTo>
                <a:cubicBezTo>
                  <a:pt x="6554325" y="2699336"/>
                  <a:pt x="6545889" y="2741513"/>
                  <a:pt x="6571196" y="2775255"/>
                </a:cubicBezTo>
                <a:cubicBezTo>
                  <a:pt x="6613373" y="2825867"/>
                  <a:pt x="6647114" y="2851174"/>
                  <a:pt x="6672421" y="2851174"/>
                </a:cubicBezTo>
                <a:cubicBezTo>
                  <a:pt x="6697727" y="2851174"/>
                  <a:pt x="6723033" y="2842738"/>
                  <a:pt x="6723033" y="2825867"/>
                </a:cubicBezTo>
                <a:cubicBezTo>
                  <a:pt x="6723033" y="2800561"/>
                  <a:pt x="6706162" y="2817432"/>
                  <a:pt x="6706162" y="2800561"/>
                </a:cubicBezTo>
                <a:cubicBezTo>
                  <a:pt x="6706162" y="2775255"/>
                  <a:pt x="6731469" y="2749948"/>
                  <a:pt x="6756775" y="2749948"/>
                </a:cubicBezTo>
                <a:cubicBezTo>
                  <a:pt x="6790517" y="2749948"/>
                  <a:pt x="6824258" y="2792126"/>
                  <a:pt x="6824258" y="2825867"/>
                </a:cubicBezTo>
                <a:cubicBezTo>
                  <a:pt x="6824258" y="2893351"/>
                  <a:pt x="6731469" y="2910222"/>
                  <a:pt x="6697727" y="2910222"/>
                </a:cubicBezTo>
                <a:cubicBezTo>
                  <a:pt x="6596502" y="2910222"/>
                  <a:pt x="6478406" y="2800561"/>
                  <a:pt x="6478406" y="2699336"/>
                </a:cubicBezTo>
                <a:lnTo>
                  <a:pt x="6478406" y="2648723"/>
                </a:lnTo>
                <a:cubicBezTo>
                  <a:pt x="6495277" y="2648723"/>
                  <a:pt x="6529019" y="2657159"/>
                  <a:pt x="6537454" y="2682465"/>
                </a:cubicBezTo>
                <a:close/>
                <a:moveTo>
                  <a:pt x="6157860" y="2581240"/>
                </a:moveTo>
                <a:cubicBezTo>
                  <a:pt x="6200037" y="2598111"/>
                  <a:pt x="6225343" y="2648723"/>
                  <a:pt x="6259085" y="2665594"/>
                </a:cubicBezTo>
                <a:cubicBezTo>
                  <a:pt x="6284391" y="2690900"/>
                  <a:pt x="6326568" y="2674030"/>
                  <a:pt x="6360310" y="2690900"/>
                </a:cubicBezTo>
                <a:cubicBezTo>
                  <a:pt x="6410923" y="2716207"/>
                  <a:pt x="6427793" y="2775255"/>
                  <a:pt x="6419358" y="2817432"/>
                </a:cubicBezTo>
                <a:cubicBezTo>
                  <a:pt x="6427793" y="2825867"/>
                  <a:pt x="6436229" y="2834303"/>
                  <a:pt x="6444664" y="2834303"/>
                </a:cubicBezTo>
                <a:cubicBezTo>
                  <a:pt x="6503712" y="2842738"/>
                  <a:pt x="6520583" y="2901786"/>
                  <a:pt x="6520583" y="2918657"/>
                </a:cubicBezTo>
                <a:cubicBezTo>
                  <a:pt x="6520583" y="2943963"/>
                  <a:pt x="6503712" y="2969269"/>
                  <a:pt x="6486841" y="2986140"/>
                </a:cubicBezTo>
                <a:lnTo>
                  <a:pt x="6444664" y="2986140"/>
                </a:lnTo>
                <a:cubicBezTo>
                  <a:pt x="6436229" y="2977705"/>
                  <a:pt x="6436229" y="2986140"/>
                  <a:pt x="6436229" y="2960834"/>
                </a:cubicBezTo>
                <a:cubicBezTo>
                  <a:pt x="6436229" y="2943963"/>
                  <a:pt x="6453100" y="2943963"/>
                  <a:pt x="6453100" y="2927092"/>
                </a:cubicBezTo>
                <a:cubicBezTo>
                  <a:pt x="6453100" y="2901786"/>
                  <a:pt x="6453100" y="2918657"/>
                  <a:pt x="6444664" y="2901786"/>
                </a:cubicBezTo>
                <a:cubicBezTo>
                  <a:pt x="6436229" y="2901786"/>
                  <a:pt x="6427793" y="2893351"/>
                  <a:pt x="6410923" y="2893351"/>
                </a:cubicBezTo>
                <a:cubicBezTo>
                  <a:pt x="6351875" y="2893351"/>
                  <a:pt x="6335004" y="2960834"/>
                  <a:pt x="6335004" y="2969269"/>
                </a:cubicBezTo>
                <a:cubicBezTo>
                  <a:pt x="6335004" y="2986140"/>
                  <a:pt x="6385616" y="3062059"/>
                  <a:pt x="6419358" y="3087365"/>
                </a:cubicBezTo>
                <a:cubicBezTo>
                  <a:pt x="6419358" y="3112672"/>
                  <a:pt x="6410923" y="3112672"/>
                  <a:pt x="6410923" y="3121107"/>
                </a:cubicBezTo>
                <a:cubicBezTo>
                  <a:pt x="6377181" y="3104236"/>
                  <a:pt x="6343439" y="3078930"/>
                  <a:pt x="6309698" y="3045188"/>
                </a:cubicBezTo>
                <a:lnTo>
                  <a:pt x="6275956" y="3045188"/>
                </a:lnTo>
                <a:lnTo>
                  <a:pt x="6275956" y="3104236"/>
                </a:lnTo>
                <a:cubicBezTo>
                  <a:pt x="6267520" y="3104236"/>
                  <a:pt x="6250650" y="3112672"/>
                  <a:pt x="6233779" y="3112672"/>
                </a:cubicBezTo>
                <a:cubicBezTo>
                  <a:pt x="6225343" y="3095801"/>
                  <a:pt x="6216908" y="3087365"/>
                  <a:pt x="6216908" y="3062059"/>
                </a:cubicBezTo>
                <a:cubicBezTo>
                  <a:pt x="6216908" y="3028317"/>
                  <a:pt x="6250650" y="3003011"/>
                  <a:pt x="6284391" y="2977705"/>
                </a:cubicBezTo>
                <a:cubicBezTo>
                  <a:pt x="6309698" y="2842738"/>
                  <a:pt x="6377181" y="2893351"/>
                  <a:pt x="6377181" y="2800561"/>
                </a:cubicBezTo>
                <a:cubicBezTo>
                  <a:pt x="6377181" y="2749948"/>
                  <a:pt x="6335004" y="2733078"/>
                  <a:pt x="6301262" y="2733078"/>
                </a:cubicBezTo>
                <a:cubicBezTo>
                  <a:pt x="6267520" y="2733078"/>
                  <a:pt x="6242214" y="2741513"/>
                  <a:pt x="6242214" y="2766819"/>
                </a:cubicBezTo>
                <a:cubicBezTo>
                  <a:pt x="6242214" y="2792126"/>
                  <a:pt x="6275956" y="2792126"/>
                  <a:pt x="6275956" y="2817432"/>
                </a:cubicBezTo>
                <a:cubicBezTo>
                  <a:pt x="6275956" y="2834303"/>
                  <a:pt x="6259085" y="2859609"/>
                  <a:pt x="6233779" y="2859609"/>
                </a:cubicBezTo>
                <a:cubicBezTo>
                  <a:pt x="6191602" y="2859609"/>
                  <a:pt x="6191602" y="2808996"/>
                  <a:pt x="6191602" y="2800561"/>
                </a:cubicBezTo>
                <a:cubicBezTo>
                  <a:pt x="6191602" y="2783690"/>
                  <a:pt x="6208472" y="2733078"/>
                  <a:pt x="6208472" y="2716207"/>
                </a:cubicBezTo>
                <a:cubicBezTo>
                  <a:pt x="6208472" y="2657159"/>
                  <a:pt x="6183166" y="2665594"/>
                  <a:pt x="6140989" y="2581240"/>
                </a:cubicBezTo>
                <a:lnTo>
                  <a:pt x="6157860" y="2581240"/>
                </a:lnTo>
                <a:close/>
                <a:moveTo>
                  <a:pt x="548303" y="2631853"/>
                </a:moveTo>
                <a:cubicBezTo>
                  <a:pt x="539867" y="2648723"/>
                  <a:pt x="522996" y="2674030"/>
                  <a:pt x="506125" y="2674030"/>
                </a:cubicBezTo>
                <a:cubicBezTo>
                  <a:pt x="480819" y="2674030"/>
                  <a:pt x="421771" y="2623417"/>
                  <a:pt x="404900" y="2623417"/>
                </a:cubicBezTo>
                <a:cubicBezTo>
                  <a:pt x="379594" y="2623417"/>
                  <a:pt x="320546" y="2631853"/>
                  <a:pt x="295240" y="2657159"/>
                </a:cubicBezTo>
                <a:cubicBezTo>
                  <a:pt x="84354" y="2808996"/>
                  <a:pt x="109661" y="3003011"/>
                  <a:pt x="92790" y="3180155"/>
                </a:cubicBezTo>
                <a:cubicBezTo>
                  <a:pt x="84354" y="3239203"/>
                  <a:pt x="75919" y="3374170"/>
                  <a:pt x="75919" y="3399476"/>
                </a:cubicBezTo>
                <a:cubicBezTo>
                  <a:pt x="75919" y="3416347"/>
                  <a:pt x="84354" y="3424782"/>
                  <a:pt x="84354" y="3551314"/>
                </a:cubicBezTo>
                <a:cubicBezTo>
                  <a:pt x="101225" y="3736893"/>
                  <a:pt x="84354" y="3922472"/>
                  <a:pt x="194015" y="4108052"/>
                </a:cubicBezTo>
                <a:cubicBezTo>
                  <a:pt x="236192" y="4175535"/>
                  <a:pt x="345852" y="4234583"/>
                  <a:pt x="396465" y="4234583"/>
                </a:cubicBezTo>
                <a:cubicBezTo>
                  <a:pt x="421771" y="4234583"/>
                  <a:pt x="480819" y="4192406"/>
                  <a:pt x="506125" y="4192406"/>
                </a:cubicBezTo>
                <a:cubicBezTo>
                  <a:pt x="522996" y="4192406"/>
                  <a:pt x="531432" y="4200842"/>
                  <a:pt x="548303" y="4217712"/>
                </a:cubicBezTo>
                <a:cubicBezTo>
                  <a:pt x="531432" y="4276760"/>
                  <a:pt x="404900" y="4302067"/>
                  <a:pt x="362723" y="4302067"/>
                </a:cubicBezTo>
                <a:cubicBezTo>
                  <a:pt x="278369" y="4302067"/>
                  <a:pt x="109661" y="4192406"/>
                  <a:pt x="84354" y="4074310"/>
                </a:cubicBezTo>
                <a:cubicBezTo>
                  <a:pt x="50613" y="3922472"/>
                  <a:pt x="16871" y="3728458"/>
                  <a:pt x="8435" y="3585055"/>
                </a:cubicBezTo>
                <a:cubicBezTo>
                  <a:pt x="8435" y="3534443"/>
                  <a:pt x="0" y="3441653"/>
                  <a:pt x="0" y="3424782"/>
                </a:cubicBezTo>
                <a:cubicBezTo>
                  <a:pt x="0" y="3399476"/>
                  <a:pt x="8435" y="3289816"/>
                  <a:pt x="8435" y="3272945"/>
                </a:cubicBezTo>
                <a:cubicBezTo>
                  <a:pt x="8435" y="3247639"/>
                  <a:pt x="25306" y="3112672"/>
                  <a:pt x="33742" y="3036753"/>
                </a:cubicBezTo>
                <a:cubicBezTo>
                  <a:pt x="42177" y="2825867"/>
                  <a:pt x="134967" y="2564369"/>
                  <a:pt x="379594" y="2564369"/>
                </a:cubicBezTo>
                <a:cubicBezTo>
                  <a:pt x="430207" y="2564369"/>
                  <a:pt x="463948" y="2547498"/>
                  <a:pt x="548303" y="2631853"/>
                </a:cubicBezTo>
                <a:close/>
                <a:moveTo>
                  <a:pt x="7077321" y="3011447"/>
                </a:moveTo>
                <a:cubicBezTo>
                  <a:pt x="7077321" y="3028317"/>
                  <a:pt x="7094192" y="3146413"/>
                  <a:pt x="7094192" y="3213897"/>
                </a:cubicBezTo>
                <a:cubicBezTo>
                  <a:pt x="7102627" y="3264509"/>
                  <a:pt x="7102627" y="3323557"/>
                  <a:pt x="7119498" y="3374170"/>
                </a:cubicBezTo>
                <a:cubicBezTo>
                  <a:pt x="7111063" y="3382605"/>
                  <a:pt x="7094192" y="3382605"/>
                  <a:pt x="7085757" y="3391041"/>
                </a:cubicBezTo>
                <a:cubicBezTo>
                  <a:pt x="7094192" y="3416347"/>
                  <a:pt x="7111063" y="3424782"/>
                  <a:pt x="7119498" y="3416347"/>
                </a:cubicBezTo>
                <a:cubicBezTo>
                  <a:pt x="7111063" y="3424782"/>
                  <a:pt x="7085757" y="3433218"/>
                  <a:pt x="7085757" y="3450089"/>
                </a:cubicBezTo>
                <a:cubicBezTo>
                  <a:pt x="7085757" y="3475395"/>
                  <a:pt x="7102627" y="3475395"/>
                  <a:pt x="7119498" y="3492266"/>
                </a:cubicBezTo>
                <a:cubicBezTo>
                  <a:pt x="7094192" y="3576620"/>
                  <a:pt x="7094192" y="3660974"/>
                  <a:pt x="7085757" y="3745329"/>
                </a:cubicBezTo>
                <a:cubicBezTo>
                  <a:pt x="7077321" y="3779070"/>
                  <a:pt x="7077321" y="3838118"/>
                  <a:pt x="7077321" y="3888731"/>
                </a:cubicBezTo>
                <a:cubicBezTo>
                  <a:pt x="7077321" y="3897166"/>
                  <a:pt x="7060450" y="3905602"/>
                  <a:pt x="7060450" y="3930908"/>
                </a:cubicBezTo>
                <a:cubicBezTo>
                  <a:pt x="7052015" y="4116487"/>
                  <a:pt x="6917048" y="4445469"/>
                  <a:pt x="6697727" y="4445469"/>
                </a:cubicBezTo>
                <a:cubicBezTo>
                  <a:pt x="6672421" y="4445469"/>
                  <a:pt x="6545889" y="4394856"/>
                  <a:pt x="6545889" y="4361115"/>
                </a:cubicBezTo>
                <a:cubicBezTo>
                  <a:pt x="6545889" y="4344244"/>
                  <a:pt x="6571196" y="4327373"/>
                  <a:pt x="6588067" y="4327373"/>
                </a:cubicBezTo>
                <a:cubicBezTo>
                  <a:pt x="6613373" y="4327373"/>
                  <a:pt x="6697727" y="4369550"/>
                  <a:pt x="6714598" y="4369550"/>
                </a:cubicBezTo>
                <a:cubicBezTo>
                  <a:pt x="6984531" y="4369550"/>
                  <a:pt x="7009838" y="3821247"/>
                  <a:pt x="7018273" y="3787506"/>
                </a:cubicBezTo>
                <a:cubicBezTo>
                  <a:pt x="7026709" y="3736893"/>
                  <a:pt x="7026709" y="3686281"/>
                  <a:pt x="7035144" y="3635668"/>
                </a:cubicBezTo>
                <a:lnTo>
                  <a:pt x="7035144" y="3475395"/>
                </a:lnTo>
                <a:cubicBezTo>
                  <a:pt x="7026709" y="3466960"/>
                  <a:pt x="7018273" y="3458524"/>
                  <a:pt x="7001402" y="3458524"/>
                </a:cubicBezTo>
                <a:lnTo>
                  <a:pt x="7001402" y="3660974"/>
                </a:lnTo>
                <a:cubicBezTo>
                  <a:pt x="6992967" y="3686281"/>
                  <a:pt x="6976096" y="3694716"/>
                  <a:pt x="6976096" y="3711587"/>
                </a:cubicBezTo>
                <a:cubicBezTo>
                  <a:pt x="6976096" y="3736893"/>
                  <a:pt x="6992967" y="3720022"/>
                  <a:pt x="6992967" y="3736893"/>
                </a:cubicBezTo>
                <a:cubicBezTo>
                  <a:pt x="6992967" y="3762199"/>
                  <a:pt x="6976096" y="3787506"/>
                  <a:pt x="6976096" y="3812812"/>
                </a:cubicBezTo>
                <a:cubicBezTo>
                  <a:pt x="6967661" y="3846554"/>
                  <a:pt x="6950790" y="4335808"/>
                  <a:pt x="6714598" y="4335808"/>
                </a:cubicBezTo>
                <a:cubicBezTo>
                  <a:pt x="6706162" y="4335808"/>
                  <a:pt x="6655550" y="4335808"/>
                  <a:pt x="6655550" y="4310502"/>
                </a:cubicBezTo>
                <a:cubicBezTo>
                  <a:pt x="6672421" y="4310502"/>
                  <a:pt x="6689292" y="4327373"/>
                  <a:pt x="6706162" y="4327373"/>
                </a:cubicBezTo>
                <a:cubicBezTo>
                  <a:pt x="6773646" y="4327373"/>
                  <a:pt x="6874871" y="4200842"/>
                  <a:pt x="6883306" y="4167100"/>
                </a:cubicBezTo>
                <a:cubicBezTo>
                  <a:pt x="6908613" y="4099616"/>
                  <a:pt x="6925483" y="4032133"/>
                  <a:pt x="6933919" y="3964650"/>
                </a:cubicBezTo>
                <a:lnTo>
                  <a:pt x="6959225" y="3812812"/>
                </a:lnTo>
                <a:cubicBezTo>
                  <a:pt x="6967661" y="3762199"/>
                  <a:pt x="6967661" y="3703151"/>
                  <a:pt x="6976096" y="3652539"/>
                </a:cubicBezTo>
                <a:cubicBezTo>
                  <a:pt x="6984531" y="3601926"/>
                  <a:pt x="6984531" y="3551314"/>
                  <a:pt x="6984531" y="3500701"/>
                </a:cubicBezTo>
                <a:cubicBezTo>
                  <a:pt x="6976096" y="3466960"/>
                  <a:pt x="6976096" y="3450089"/>
                  <a:pt x="7018273" y="3450089"/>
                </a:cubicBezTo>
                <a:cubicBezTo>
                  <a:pt x="7009838" y="3433218"/>
                  <a:pt x="6984531" y="3416347"/>
                  <a:pt x="6984531" y="3391041"/>
                </a:cubicBezTo>
                <a:cubicBezTo>
                  <a:pt x="6976096" y="3348864"/>
                  <a:pt x="6984531" y="3289816"/>
                  <a:pt x="6976096" y="3256074"/>
                </a:cubicBezTo>
                <a:cubicBezTo>
                  <a:pt x="6933919" y="2986140"/>
                  <a:pt x="6984531" y="2640288"/>
                  <a:pt x="6731469" y="2539063"/>
                </a:cubicBezTo>
                <a:cubicBezTo>
                  <a:pt x="6714598" y="2530627"/>
                  <a:pt x="6697727" y="2547498"/>
                  <a:pt x="6672421" y="2547498"/>
                </a:cubicBezTo>
                <a:lnTo>
                  <a:pt x="6655550" y="2547498"/>
                </a:lnTo>
                <a:cubicBezTo>
                  <a:pt x="6663985" y="2539063"/>
                  <a:pt x="6689292" y="2522192"/>
                  <a:pt x="6706162" y="2522192"/>
                </a:cubicBezTo>
                <a:cubicBezTo>
                  <a:pt x="6959225" y="2522192"/>
                  <a:pt x="6967661" y="3019882"/>
                  <a:pt x="6976096" y="3045188"/>
                </a:cubicBezTo>
                <a:cubicBezTo>
                  <a:pt x="6976096" y="3070495"/>
                  <a:pt x="6992967" y="3095801"/>
                  <a:pt x="6992967" y="3112672"/>
                </a:cubicBezTo>
                <a:cubicBezTo>
                  <a:pt x="6992967" y="3137978"/>
                  <a:pt x="6976096" y="3121107"/>
                  <a:pt x="6976096" y="3146413"/>
                </a:cubicBezTo>
                <a:cubicBezTo>
                  <a:pt x="6976096" y="3163284"/>
                  <a:pt x="7001402" y="3171720"/>
                  <a:pt x="7001402" y="3197026"/>
                </a:cubicBezTo>
                <a:lnTo>
                  <a:pt x="7001402" y="3382605"/>
                </a:lnTo>
                <a:cubicBezTo>
                  <a:pt x="7009838" y="3391041"/>
                  <a:pt x="7018273" y="3399476"/>
                  <a:pt x="7035144" y="3399476"/>
                </a:cubicBezTo>
                <a:lnTo>
                  <a:pt x="7035144" y="3213897"/>
                </a:lnTo>
                <a:cubicBezTo>
                  <a:pt x="7001402" y="3045188"/>
                  <a:pt x="7001402" y="2488450"/>
                  <a:pt x="6714598" y="2488450"/>
                </a:cubicBezTo>
                <a:cubicBezTo>
                  <a:pt x="6689292" y="2488450"/>
                  <a:pt x="6604937" y="2530627"/>
                  <a:pt x="6588067" y="2530627"/>
                </a:cubicBezTo>
                <a:cubicBezTo>
                  <a:pt x="6562760" y="2530627"/>
                  <a:pt x="6562760" y="2522192"/>
                  <a:pt x="6545889" y="2505321"/>
                </a:cubicBezTo>
                <a:cubicBezTo>
                  <a:pt x="6562760" y="2454709"/>
                  <a:pt x="6680856" y="2412531"/>
                  <a:pt x="6697727" y="2412531"/>
                </a:cubicBezTo>
                <a:cubicBezTo>
                  <a:pt x="6992967" y="2412531"/>
                  <a:pt x="7077321" y="2884915"/>
                  <a:pt x="7077321" y="3011447"/>
                </a:cubicBezTo>
                <a:close/>
                <a:moveTo>
                  <a:pt x="413336" y="2420967"/>
                </a:moveTo>
                <a:cubicBezTo>
                  <a:pt x="312111" y="2404096"/>
                  <a:pt x="286804" y="2480015"/>
                  <a:pt x="269934" y="2547498"/>
                </a:cubicBezTo>
                <a:cubicBezTo>
                  <a:pt x="269934" y="2547498"/>
                  <a:pt x="261498" y="2547498"/>
                  <a:pt x="261498" y="2530627"/>
                </a:cubicBezTo>
                <a:cubicBezTo>
                  <a:pt x="261498" y="2496886"/>
                  <a:pt x="303675" y="2404096"/>
                  <a:pt x="371159" y="2404096"/>
                </a:cubicBezTo>
                <a:cubicBezTo>
                  <a:pt x="388030" y="2404096"/>
                  <a:pt x="404900" y="2412531"/>
                  <a:pt x="413336" y="2420967"/>
                </a:cubicBezTo>
                <a:close/>
                <a:moveTo>
                  <a:pt x="565173" y="2353484"/>
                </a:moveTo>
                <a:lnTo>
                  <a:pt x="548303" y="2370354"/>
                </a:lnTo>
                <a:cubicBezTo>
                  <a:pt x="539867" y="2361919"/>
                  <a:pt x="522996" y="2345048"/>
                  <a:pt x="514561" y="2328177"/>
                </a:cubicBezTo>
                <a:cubicBezTo>
                  <a:pt x="522996" y="2319742"/>
                  <a:pt x="539867" y="2311306"/>
                  <a:pt x="556738" y="2311306"/>
                </a:cubicBezTo>
                <a:lnTo>
                  <a:pt x="565173" y="2353484"/>
                </a:lnTo>
                <a:close/>
                <a:moveTo>
                  <a:pt x="531432" y="2446273"/>
                </a:moveTo>
                <a:cubicBezTo>
                  <a:pt x="531432" y="2471579"/>
                  <a:pt x="506125" y="2539063"/>
                  <a:pt x="480819" y="2539063"/>
                </a:cubicBezTo>
                <a:cubicBezTo>
                  <a:pt x="455513" y="2539063"/>
                  <a:pt x="438642" y="2530627"/>
                  <a:pt x="430207" y="2522192"/>
                </a:cubicBezTo>
                <a:cubicBezTo>
                  <a:pt x="404900" y="2513757"/>
                  <a:pt x="404900" y="2496886"/>
                  <a:pt x="396465" y="2480015"/>
                </a:cubicBezTo>
                <a:cubicBezTo>
                  <a:pt x="413336" y="2463144"/>
                  <a:pt x="438642" y="2454709"/>
                  <a:pt x="455513" y="2446273"/>
                </a:cubicBezTo>
                <a:lnTo>
                  <a:pt x="455513" y="2412531"/>
                </a:lnTo>
                <a:cubicBezTo>
                  <a:pt x="430207" y="2387225"/>
                  <a:pt x="396465" y="2370354"/>
                  <a:pt x="371159" y="2370354"/>
                </a:cubicBezTo>
                <a:cubicBezTo>
                  <a:pt x="278369" y="2370354"/>
                  <a:pt x="227756" y="2488450"/>
                  <a:pt x="219321" y="2564369"/>
                </a:cubicBezTo>
                <a:cubicBezTo>
                  <a:pt x="210886" y="2581240"/>
                  <a:pt x="185579" y="2598111"/>
                  <a:pt x="160273" y="2606546"/>
                </a:cubicBezTo>
                <a:lnTo>
                  <a:pt x="160273" y="2488450"/>
                </a:lnTo>
                <a:cubicBezTo>
                  <a:pt x="194015" y="2370354"/>
                  <a:pt x="278369" y="2302871"/>
                  <a:pt x="371159" y="2302871"/>
                </a:cubicBezTo>
                <a:cubicBezTo>
                  <a:pt x="463948" y="2302871"/>
                  <a:pt x="531432" y="2361919"/>
                  <a:pt x="531432" y="2446273"/>
                </a:cubicBezTo>
                <a:close/>
                <a:moveTo>
                  <a:pt x="607351" y="2336613"/>
                </a:moveTo>
                <a:cubicBezTo>
                  <a:pt x="598915" y="2353484"/>
                  <a:pt x="598915" y="2395661"/>
                  <a:pt x="556738" y="2404096"/>
                </a:cubicBezTo>
                <a:cubicBezTo>
                  <a:pt x="598915" y="2378790"/>
                  <a:pt x="582044" y="2302871"/>
                  <a:pt x="607351" y="2294436"/>
                </a:cubicBezTo>
                <a:lnTo>
                  <a:pt x="607351" y="2336613"/>
                </a:lnTo>
                <a:close/>
                <a:moveTo>
                  <a:pt x="6731469" y="2260694"/>
                </a:moveTo>
                <a:cubicBezTo>
                  <a:pt x="6798952" y="2277565"/>
                  <a:pt x="6849565" y="2353484"/>
                  <a:pt x="6849565" y="2387225"/>
                </a:cubicBezTo>
                <a:cubicBezTo>
                  <a:pt x="6849565" y="2412531"/>
                  <a:pt x="6849565" y="2412531"/>
                  <a:pt x="6841129" y="2420967"/>
                </a:cubicBezTo>
                <a:lnTo>
                  <a:pt x="6815823" y="2420967"/>
                </a:lnTo>
                <a:cubicBezTo>
                  <a:pt x="6824258" y="2387225"/>
                  <a:pt x="6798952" y="2336613"/>
                  <a:pt x="6756775" y="2302871"/>
                </a:cubicBezTo>
                <a:cubicBezTo>
                  <a:pt x="6739904" y="2294436"/>
                  <a:pt x="6714598" y="2286000"/>
                  <a:pt x="6689292" y="2277565"/>
                </a:cubicBezTo>
                <a:cubicBezTo>
                  <a:pt x="6680856" y="2277565"/>
                  <a:pt x="6680856" y="2260694"/>
                  <a:pt x="6689292" y="2260694"/>
                </a:cubicBezTo>
                <a:lnTo>
                  <a:pt x="6731469" y="2260694"/>
                </a:lnTo>
                <a:close/>
                <a:moveTo>
                  <a:pt x="388030" y="2269129"/>
                </a:moveTo>
                <a:lnTo>
                  <a:pt x="345852" y="2269129"/>
                </a:lnTo>
                <a:cubicBezTo>
                  <a:pt x="345852" y="2260694"/>
                  <a:pt x="354288" y="2243823"/>
                  <a:pt x="362723" y="2235388"/>
                </a:cubicBezTo>
                <a:cubicBezTo>
                  <a:pt x="371159" y="2243823"/>
                  <a:pt x="388030" y="2260694"/>
                  <a:pt x="388030" y="2269129"/>
                </a:cubicBezTo>
                <a:close/>
                <a:moveTo>
                  <a:pt x="700140" y="2319742"/>
                </a:moveTo>
                <a:cubicBezTo>
                  <a:pt x="700140" y="2404096"/>
                  <a:pt x="666399" y="2454709"/>
                  <a:pt x="565173" y="2505321"/>
                </a:cubicBezTo>
                <a:cubicBezTo>
                  <a:pt x="556738" y="2496886"/>
                  <a:pt x="556738" y="2505321"/>
                  <a:pt x="556738" y="2480015"/>
                </a:cubicBezTo>
                <a:cubicBezTo>
                  <a:pt x="556738" y="2429402"/>
                  <a:pt x="649528" y="2404096"/>
                  <a:pt x="641092" y="2336613"/>
                </a:cubicBezTo>
                <a:lnTo>
                  <a:pt x="641092" y="2286000"/>
                </a:lnTo>
                <a:cubicBezTo>
                  <a:pt x="641092" y="2269129"/>
                  <a:pt x="641092" y="2226952"/>
                  <a:pt x="657963" y="2226952"/>
                </a:cubicBezTo>
                <a:cubicBezTo>
                  <a:pt x="683269" y="2243823"/>
                  <a:pt x="700140" y="2294436"/>
                  <a:pt x="700140" y="2319742"/>
                </a:cubicBezTo>
                <a:close/>
                <a:moveTo>
                  <a:pt x="6529019" y="2260694"/>
                </a:moveTo>
                <a:cubicBezTo>
                  <a:pt x="6512148" y="2252258"/>
                  <a:pt x="6495277" y="2235388"/>
                  <a:pt x="6495277" y="2210081"/>
                </a:cubicBezTo>
                <a:cubicBezTo>
                  <a:pt x="6495277" y="2193210"/>
                  <a:pt x="6529019" y="2210081"/>
                  <a:pt x="6545889" y="2210081"/>
                </a:cubicBezTo>
                <a:cubicBezTo>
                  <a:pt x="6545889" y="2226952"/>
                  <a:pt x="6537454" y="2243823"/>
                  <a:pt x="6529019" y="2260694"/>
                </a:cubicBezTo>
                <a:close/>
                <a:moveTo>
                  <a:pt x="6950790" y="2370354"/>
                </a:moveTo>
                <a:cubicBezTo>
                  <a:pt x="6950790" y="2480015"/>
                  <a:pt x="6942354" y="2488450"/>
                  <a:pt x="6942354" y="2496886"/>
                </a:cubicBezTo>
                <a:cubicBezTo>
                  <a:pt x="6925483" y="2488450"/>
                  <a:pt x="6900177" y="2471579"/>
                  <a:pt x="6874871" y="2446273"/>
                </a:cubicBezTo>
                <a:cubicBezTo>
                  <a:pt x="6917048" y="2336613"/>
                  <a:pt x="6798952" y="2226952"/>
                  <a:pt x="6714598" y="2226952"/>
                </a:cubicBezTo>
                <a:cubicBezTo>
                  <a:pt x="6697727" y="2226952"/>
                  <a:pt x="6638679" y="2235388"/>
                  <a:pt x="6638679" y="2269129"/>
                </a:cubicBezTo>
                <a:cubicBezTo>
                  <a:pt x="6638679" y="2286000"/>
                  <a:pt x="6663985" y="2302871"/>
                  <a:pt x="6663985" y="2328177"/>
                </a:cubicBezTo>
                <a:cubicBezTo>
                  <a:pt x="6663985" y="2361919"/>
                  <a:pt x="6630244" y="2370354"/>
                  <a:pt x="6613373" y="2370354"/>
                </a:cubicBezTo>
                <a:cubicBezTo>
                  <a:pt x="6571196" y="2370354"/>
                  <a:pt x="6554325" y="2319742"/>
                  <a:pt x="6554325" y="2302871"/>
                </a:cubicBezTo>
                <a:cubicBezTo>
                  <a:pt x="6554325" y="2201646"/>
                  <a:pt x="6672421" y="2176340"/>
                  <a:pt x="6731469" y="2176340"/>
                </a:cubicBezTo>
                <a:cubicBezTo>
                  <a:pt x="6841129" y="2176340"/>
                  <a:pt x="6883306" y="2226952"/>
                  <a:pt x="6950790" y="2370354"/>
                </a:cubicBezTo>
                <a:close/>
                <a:moveTo>
                  <a:pt x="6461535" y="2235388"/>
                </a:moveTo>
                <a:cubicBezTo>
                  <a:pt x="6469971" y="2277565"/>
                  <a:pt x="6537454" y="2269129"/>
                  <a:pt x="6503712" y="2319742"/>
                </a:cubicBezTo>
                <a:cubicBezTo>
                  <a:pt x="6444664" y="2286000"/>
                  <a:pt x="6436229" y="2243823"/>
                  <a:pt x="6436229" y="2218517"/>
                </a:cubicBezTo>
                <a:cubicBezTo>
                  <a:pt x="6436229" y="2201646"/>
                  <a:pt x="6444664" y="2184775"/>
                  <a:pt x="6461535" y="2167904"/>
                </a:cubicBezTo>
                <a:cubicBezTo>
                  <a:pt x="6469971" y="2184775"/>
                  <a:pt x="6453100" y="2210081"/>
                  <a:pt x="6461535" y="2235388"/>
                </a:cubicBezTo>
                <a:close/>
                <a:moveTo>
                  <a:pt x="328982" y="2193210"/>
                </a:moveTo>
                <a:cubicBezTo>
                  <a:pt x="328982" y="2210081"/>
                  <a:pt x="286804" y="2294436"/>
                  <a:pt x="244627" y="2311306"/>
                </a:cubicBezTo>
                <a:cubicBezTo>
                  <a:pt x="236192" y="2302871"/>
                  <a:pt x="236192" y="2302871"/>
                  <a:pt x="236192" y="2286000"/>
                </a:cubicBezTo>
                <a:cubicBezTo>
                  <a:pt x="236192" y="2252258"/>
                  <a:pt x="253063" y="2167904"/>
                  <a:pt x="320546" y="2167904"/>
                </a:cubicBezTo>
                <a:cubicBezTo>
                  <a:pt x="320546" y="2176340"/>
                  <a:pt x="328982" y="2176340"/>
                  <a:pt x="328982" y="2193210"/>
                </a:cubicBezTo>
                <a:close/>
                <a:moveTo>
                  <a:pt x="6756775" y="2134162"/>
                </a:moveTo>
                <a:lnTo>
                  <a:pt x="6731469" y="2134162"/>
                </a:lnTo>
                <a:lnTo>
                  <a:pt x="6748340" y="2117292"/>
                </a:lnTo>
                <a:cubicBezTo>
                  <a:pt x="6748340" y="2117292"/>
                  <a:pt x="6756775" y="2125727"/>
                  <a:pt x="6756775" y="2134162"/>
                </a:cubicBezTo>
                <a:close/>
                <a:moveTo>
                  <a:pt x="6436229" y="2134162"/>
                </a:moveTo>
                <a:cubicBezTo>
                  <a:pt x="6436229" y="2151033"/>
                  <a:pt x="6402487" y="2201646"/>
                  <a:pt x="6402487" y="2218517"/>
                </a:cubicBezTo>
                <a:cubicBezTo>
                  <a:pt x="6402487" y="2294436"/>
                  <a:pt x="6461535" y="2328177"/>
                  <a:pt x="6529019" y="2353484"/>
                </a:cubicBezTo>
                <a:cubicBezTo>
                  <a:pt x="6529019" y="2353484"/>
                  <a:pt x="6537454" y="2361919"/>
                  <a:pt x="6545889" y="2387225"/>
                </a:cubicBezTo>
                <a:lnTo>
                  <a:pt x="6486841" y="2387225"/>
                </a:lnTo>
                <a:cubicBezTo>
                  <a:pt x="6377181" y="2336613"/>
                  <a:pt x="6343439" y="2319742"/>
                  <a:pt x="6343439" y="2235388"/>
                </a:cubicBezTo>
                <a:cubicBezTo>
                  <a:pt x="6343439" y="2201646"/>
                  <a:pt x="6360310" y="2125727"/>
                  <a:pt x="6427793" y="2108856"/>
                </a:cubicBezTo>
                <a:cubicBezTo>
                  <a:pt x="6427793" y="2117292"/>
                  <a:pt x="6436229" y="2108856"/>
                  <a:pt x="6436229" y="2134162"/>
                </a:cubicBezTo>
                <a:close/>
                <a:moveTo>
                  <a:pt x="6832694" y="2159469"/>
                </a:moveTo>
                <a:lnTo>
                  <a:pt x="6798952" y="2159469"/>
                </a:lnTo>
                <a:cubicBezTo>
                  <a:pt x="6782081" y="2134162"/>
                  <a:pt x="6756775" y="2100421"/>
                  <a:pt x="6756775" y="2075114"/>
                </a:cubicBezTo>
                <a:cubicBezTo>
                  <a:pt x="6756775" y="2058244"/>
                  <a:pt x="6765210" y="2049808"/>
                  <a:pt x="6773646" y="2032937"/>
                </a:cubicBezTo>
                <a:cubicBezTo>
                  <a:pt x="6832694" y="2075114"/>
                  <a:pt x="6815823" y="2117292"/>
                  <a:pt x="6832694" y="2159469"/>
                </a:cubicBezTo>
                <a:close/>
                <a:moveTo>
                  <a:pt x="995380" y="2066679"/>
                </a:moveTo>
                <a:cubicBezTo>
                  <a:pt x="995380" y="2058244"/>
                  <a:pt x="1003816" y="2041373"/>
                  <a:pt x="1020686" y="2032937"/>
                </a:cubicBezTo>
                <a:cubicBezTo>
                  <a:pt x="1020686" y="2041373"/>
                  <a:pt x="1012251" y="2058244"/>
                  <a:pt x="995380" y="2066679"/>
                </a:cubicBezTo>
                <a:close/>
                <a:moveTo>
                  <a:pt x="472384" y="2083550"/>
                </a:moveTo>
                <a:cubicBezTo>
                  <a:pt x="472384" y="2108856"/>
                  <a:pt x="480819" y="2134162"/>
                  <a:pt x="497690" y="2151033"/>
                </a:cubicBezTo>
                <a:lnTo>
                  <a:pt x="489255" y="2167904"/>
                </a:lnTo>
                <a:cubicBezTo>
                  <a:pt x="463948" y="2151033"/>
                  <a:pt x="438642" y="2091985"/>
                  <a:pt x="438642" y="2091985"/>
                </a:cubicBezTo>
                <a:cubicBezTo>
                  <a:pt x="438642" y="2083550"/>
                  <a:pt x="472384" y="2007631"/>
                  <a:pt x="489255" y="2007631"/>
                </a:cubicBezTo>
                <a:cubicBezTo>
                  <a:pt x="480819" y="2032937"/>
                  <a:pt x="472384" y="2066679"/>
                  <a:pt x="472384" y="2083550"/>
                </a:cubicBezTo>
                <a:close/>
                <a:moveTo>
                  <a:pt x="784494" y="2066679"/>
                </a:moveTo>
                <a:cubicBezTo>
                  <a:pt x="792930" y="2100421"/>
                  <a:pt x="784494" y="2134162"/>
                  <a:pt x="792930" y="2167904"/>
                </a:cubicBezTo>
                <a:cubicBezTo>
                  <a:pt x="801365" y="2184775"/>
                  <a:pt x="835107" y="2201646"/>
                  <a:pt x="843542" y="2226952"/>
                </a:cubicBezTo>
                <a:cubicBezTo>
                  <a:pt x="894155" y="2311306"/>
                  <a:pt x="902590" y="2319742"/>
                  <a:pt x="902590" y="2378790"/>
                </a:cubicBezTo>
                <a:cubicBezTo>
                  <a:pt x="902590" y="2530627"/>
                  <a:pt x="801365" y="2623417"/>
                  <a:pt x="615786" y="2623417"/>
                </a:cubicBezTo>
                <a:cubicBezTo>
                  <a:pt x="556738" y="2699336"/>
                  <a:pt x="514561" y="2724642"/>
                  <a:pt x="455513" y="2724642"/>
                </a:cubicBezTo>
                <a:cubicBezTo>
                  <a:pt x="438642" y="2724642"/>
                  <a:pt x="413336" y="2716207"/>
                  <a:pt x="404900" y="2707771"/>
                </a:cubicBezTo>
                <a:cubicBezTo>
                  <a:pt x="421771" y="2707771"/>
                  <a:pt x="430207" y="2716207"/>
                  <a:pt x="447077" y="2716207"/>
                </a:cubicBezTo>
                <a:cubicBezTo>
                  <a:pt x="472384" y="2716207"/>
                  <a:pt x="573609" y="2657159"/>
                  <a:pt x="590480" y="2640288"/>
                </a:cubicBezTo>
                <a:cubicBezTo>
                  <a:pt x="598915" y="2631853"/>
                  <a:pt x="607351" y="2614982"/>
                  <a:pt x="615786" y="2598111"/>
                </a:cubicBezTo>
                <a:cubicBezTo>
                  <a:pt x="784494" y="2606546"/>
                  <a:pt x="885720" y="2522192"/>
                  <a:pt x="885720" y="2387225"/>
                </a:cubicBezTo>
                <a:cubicBezTo>
                  <a:pt x="885720" y="2260694"/>
                  <a:pt x="767624" y="2201646"/>
                  <a:pt x="767624" y="2176340"/>
                </a:cubicBezTo>
                <a:cubicBezTo>
                  <a:pt x="767624" y="2151033"/>
                  <a:pt x="784494" y="2134162"/>
                  <a:pt x="784494" y="2108856"/>
                </a:cubicBezTo>
                <a:cubicBezTo>
                  <a:pt x="784494" y="2066679"/>
                  <a:pt x="759188" y="1973889"/>
                  <a:pt x="691705" y="1957019"/>
                </a:cubicBezTo>
                <a:cubicBezTo>
                  <a:pt x="683269" y="1957019"/>
                  <a:pt x="666399" y="1940148"/>
                  <a:pt x="666399" y="1931712"/>
                </a:cubicBezTo>
                <a:cubicBezTo>
                  <a:pt x="708576" y="1940148"/>
                  <a:pt x="776059" y="2016066"/>
                  <a:pt x="784494" y="2066679"/>
                </a:cubicBezTo>
                <a:close/>
                <a:moveTo>
                  <a:pt x="463948" y="1957019"/>
                </a:moveTo>
                <a:cubicBezTo>
                  <a:pt x="463948" y="1999196"/>
                  <a:pt x="413336" y="2032937"/>
                  <a:pt x="413336" y="2091985"/>
                </a:cubicBezTo>
                <a:cubicBezTo>
                  <a:pt x="413336" y="2134162"/>
                  <a:pt x="447077" y="2210081"/>
                  <a:pt x="506125" y="2210081"/>
                </a:cubicBezTo>
                <a:lnTo>
                  <a:pt x="539867" y="2210081"/>
                </a:lnTo>
                <a:cubicBezTo>
                  <a:pt x="539867" y="2167904"/>
                  <a:pt x="522996" y="2108856"/>
                  <a:pt x="573609" y="2108856"/>
                </a:cubicBezTo>
                <a:cubicBezTo>
                  <a:pt x="615786" y="2108856"/>
                  <a:pt x="632657" y="2151033"/>
                  <a:pt x="632657" y="2176340"/>
                </a:cubicBezTo>
                <a:cubicBezTo>
                  <a:pt x="632657" y="2252258"/>
                  <a:pt x="556738" y="2286000"/>
                  <a:pt x="506125" y="2286000"/>
                </a:cubicBezTo>
                <a:cubicBezTo>
                  <a:pt x="396465" y="2286000"/>
                  <a:pt x="328982" y="2125727"/>
                  <a:pt x="328982" y="2066679"/>
                </a:cubicBezTo>
                <a:cubicBezTo>
                  <a:pt x="328982" y="1999196"/>
                  <a:pt x="371159" y="1948583"/>
                  <a:pt x="438642" y="1889535"/>
                </a:cubicBezTo>
                <a:cubicBezTo>
                  <a:pt x="455513" y="1906406"/>
                  <a:pt x="463948" y="1931712"/>
                  <a:pt x="463948" y="1957019"/>
                </a:cubicBezTo>
                <a:close/>
                <a:moveTo>
                  <a:pt x="6647114" y="1965454"/>
                </a:moveTo>
                <a:cubicBezTo>
                  <a:pt x="6647114" y="1990760"/>
                  <a:pt x="6638679" y="2041373"/>
                  <a:pt x="6604937" y="2058244"/>
                </a:cubicBezTo>
                <a:lnTo>
                  <a:pt x="6588067" y="2041373"/>
                </a:lnTo>
                <a:cubicBezTo>
                  <a:pt x="6604937" y="2016066"/>
                  <a:pt x="6630244" y="1990760"/>
                  <a:pt x="6630244" y="1965454"/>
                </a:cubicBezTo>
                <a:cubicBezTo>
                  <a:pt x="6630244" y="1940148"/>
                  <a:pt x="6604937" y="1897971"/>
                  <a:pt x="6588067" y="1864229"/>
                </a:cubicBezTo>
                <a:cubicBezTo>
                  <a:pt x="6621808" y="1881100"/>
                  <a:pt x="6647114" y="1940148"/>
                  <a:pt x="6647114" y="1965454"/>
                </a:cubicBezTo>
                <a:close/>
                <a:moveTo>
                  <a:pt x="6301262" y="1931712"/>
                </a:moveTo>
                <a:cubicBezTo>
                  <a:pt x="6275956" y="1973889"/>
                  <a:pt x="6284391" y="2041373"/>
                  <a:pt x="6267520" y="2100421"/>
                </a:cubicBezTo>
                <a:cubicBezTo>
                  <a:pt x="6250650" y="2142598"/>
                  <a:pt x="6191602" y="2201646"/>
                  <a:pt x="6191602" y="2260694"/>
                </a:cubicBezTo>
                <a:cubicBezTo>
                  <a:pt x="6191602" y="2345048"/>
                  <a:pt x="6275956" y="2471579"/>
                  <a:pt x="6385616" y="2471579"/>
                </a:cubicBezTo>
                <a:lnTo>
                  <a:pt x="6478406" y="2471579"/>
                </a:lnTo>
                <a:cubicBezTo>
                  <a:pt x="6537454" y="2572805"/>
                  <a:pt x="6647114" y="2572805"/>
                  <a:pt x="6739904" y="2581240"/>
                </a:cubicBezTo>
                <a:cubicBezTo>
                  <a:pt x="6714598" y="2589675"/>
                  <a:pt x="6672421" y="2598111"/>
                  <a:pt x="6655550" y="2598111"/>
                </a:cubicBezTo>
                <a:cubicBezTo>
                  <a:pt x="6579631" y="2598111"/>
                  <a:pt x="6537454" y="2530627"/>
                  <a:pt x="6461535" y="2496886"/>
                </a:cubicBezTo>
                <a:cubicBezTo>
                  <a:pt x="6419358" y="2480015"/>
                  <a:pt x="6368745" y="2488450"/>
                  <a:pt x="6326568" y="2480015"/>
                </a:cubicBezTo>
                <a:cubicBezTo>
                  <a:pt x="6200037" y="2463144"/>
                  <a:pt x="6166295" y="2336613"/>
                  <a:pt x="6166295" y="2269129"/>
                </a:cubicBezTo>
                <a:cubicBezTo>
                  <a:pt x="6166295" y="2125727"/>
                  <a:pt x="6250650" y="2167904"/>
                  <a:pt x="6267520" y="1982325"/>
                </a:cubicBezTo>
                <a:cubicBezTo>
                  <a:pt x="6267520" y="1931712"/>
                  <a:pt x="6326568" y="1838923"/>
                  <a:pt x="6402487" y="1822052"/>
                </a:cubicBezTo>
                <a:cubicBezTo>
                  <a:pt x="6377181" y="1847358"/>
                  <a:pt x="6318133" y="1881100"/>
                  <a:pt x="6301262" y="1931712"/>
                </a:cubicBezTo>
                <a:close/>
                <a:moveTo>
                  <a:pt x="851978" y="1965454"/>
                </a:moveTo>
                <a:cubicBezTo>
                  <a:pt x="868849" y="1999196"/>
                  <a:pt x="860413" y="2049808"/>
                  <a:pt x="877284" y="2091985"/>
                </a:cubicBezTo>
                <a:cubicBezTo>
                  <a:pt x="885720" y="2125727"/>
                  <a:pt x="936332" y="2159469"/>
                  <a:pt x="953203" y="2201646"/>
                </a:cubicBezTo>
                <a:cubicBezTo>
                  <a:pt x="978509" y="2243823"/>
                  <a:pt x="1012251" y="2328177"/>
                  <a:pt x="1012251" y="2387225"/>
                </a:cubicBezTo>
                <a:cubicBezTo>
                  <a:pt x="1012251" y="2463144"/>
                  <a:pt x="944768" y="2623417"/>
                  <a:pt x="851978" y="2674030"/>
                </a:cubicBezTo>
                <a:cubicBezTo>
                  <a:pt x="801365" y="2699336"/>
                  <a:pt x="733882" y="2707771"/>
                  <a:pt x="683269" y="2724642"/>
                </a:cubicBezTo>
                <a:cubicBezTo>
                  <a:pt x="649528" y="2733078"/>
                  <a:pt x="641092" y="2766819"/>
                  <a:pt x="615786" y="2783690"/>
                </a:cubicBezTo>
                <a:cubicBezTo>
                  <a:pt x="548303" y="2825867"/>
                  <a:pt x="506125" y="2834303"/>
                  <a:pt x="455513" y="2834303"/>
                </a:cubicBezTo>
                <a:cubicBezTo>
                  <a:pt x="404900" y="2834303"/>
                  <a:pt x="312111" y="2808996"/>
                  <a:pt x="278369" y="2783690"/>
                </a:cubicBezTo>
                <a:cubicBezTo>
                  <a:pt x="295240" y="2758384"/>
                  <a:pt x="320546" y="2733078"/>
                  <a:pt x="337417" y="2733078"/>
                </a:cubicBezTo>
                <a:cubicBezTo>
                  <a:pt x="362723" y="2733078"/>
                  <a:pt x="438642" y="2766819"/>
                  <a:pt x="455513" y="2766819"/>
                </a:cubicBezTo>
                <a:cubicBezTo>
                  <a:pt x="506125" y="2766819"/>
                  <a:pt x="607351" y="2674030"/>
                  <a:pt x="632657" y="2665594"/>
                </a:cubicBezTo>
                <a:cubicBezTo>
                  <a:pt x="657963" y="2648723"/>
                  <a:pt x="700140" y="2657159"/>
                  <a:pt x="733882" y="2648723"/>
                </a:cubicBezTo>
                <a:cubicBezTo>
                  <a:pt x="877284" y="2606546"/>
                  <a:pt x="936332" y="2496886"/>
                  <a:pt x="936332" y="2387225"/>
                </a:cubicBezTo>
                <a:cubicBezTo>
                  <a:pt x="936332" y="2361919"/>
                  <a:pt x="927897" y="2286000"/>
                  <a:pt x="902590" y="2252258"/>
                </a:cubicBezTo>
                <a:cubicBezTo>
                  <a:pt x="885720" y="2210081"/>
                  <a:pt x="843542" y="2184775"/>
                  <a:pt x="826672" y="2151033"/>
                </a:cubicBezTo>
                <a:cubicBezTo>
                  <a:pt x="809801" y="2117292"/>
                  <a:pt x="826672" y="2083550"/>
                  <a:pt x="818236" y="2049808"/>
                </a:cubicBezTo>
                <a:cubicBezTo>
                  <a:pt x="818236" y="2016066"/>
                  <a:pt x="750753" y="1940148"/>
                  <a:pt x="717011" y="1914841"/>
                </a:cubicBezTo>
                <a:cubicBezTo>
                  <a:pt x="700140" y="1906406"/>
                  <a:pt x="666399" y="1897971"/>
                  <a:pt x="657963" y="1889535"/>
                </a:cubicBezTo>
                <a:cubicBezTo>
                  <a:pt x="632657" y="1881100"/>
                  <a:pt x="632657" y="1864229"/>
                  <a:pt x="632657" y="1847358"/>
                </a:cubicBezTo>
                <a:cubicBezTo>
                  <a:pt x="632657" y="1813616"/>
                  <a:pt x="649528" y="1822052"/>
                  <a:pt x="666399" y="1822052"/>
                </a:cubicBezTo>
                <a:cubicBezTo>
                  <a:pt x="725447" y="1822052"/>
                  <a:pt x="818236" y="1881100"/>
                  <a:pt x="851978" y="1965454"/>
                </a:cubicBezTo>
                <a:close/>
                <a:moveTo>
                  <a:pt x="927897" y="1864229"/>
                </a:moveTo>
                <a:cubicBezTo>
                  <a:pt x="927897" y="1872664"/>
                  <a:pt x="894155" y="1923277"/>
                  <a:pt x="885720" y="1940148"/>
                </a:cubicBezTo>
                <a:cubicBezTo>
                  <a:pt x="902590" y="1889535"/>
                  <a:pt x="902590" y="1847358"/>
                  <a:pt x="902590" y="1805181"/>
                </a:cubicBezTo>
                <a:cubicBezTo>
                  <a:pt x="919461" y="1822052"/>
                  <a:pt x="927897" y="1838923"/>
                  <a:pt x="927897" y="1864229"/>
                </a:cubicBezTo>
                <a:close/>
                <a:moveTo>
                  <a:pt x="1349668" y="1914841"/>
                </a:moveTo>
                <a:cubicBezTo>
                  <a:pt x="1358103" y="1906406"/>
                  <a:pt x="1374974" y="1889535"/>
                  <a:pt x="1383410" y="1872664"/>
                </a:cubicBezTo>
                <a:cubicBezTo>
                  <a:pt x="1400280" y="1872664"/>
                  <a:pt x="1425587" y="1881100"/>
                  <a:pt x="1425587" y="1897971"/>
                </a:cubicBezTo>
                <a:cubicBezTo>
                  <a:pt x="1425587" y="1965454"/>
                  <a:pt x="1332797" y="1957019"/>
                  <a:pt x="1307491" y="1957019"/>
                </a:cubicBezTo>
                <a:cubicBezTo>
                  <a:pt x="1290620" y="1965454"/>
                  <a:pt x="1265314" y="1990760"/>
                  <a:pt x="1248443" y="1990760"/>
                </a:cubicBezTo>
                <a:cubicBezTo>
                  <a:pt x="1189395" y="1999196"/>
                  <a:pt x="1105041" y="1982325"/>
                  <a:pt x="1105041" y="2066679"/>
                </a:cubicBezTo>
                <a:cubicBezTo>
                  <a:pt x="1105041" y="2100421"/>
                  <a:pt x="1121911" y="2125727"/>
                  <a:pt x="1155653" y="2142598"/>
                </a:cubicBezTo>
                <a:lnTo>
                  <a:pt x="1180959" y="2142598"/>
                </a:lnTo>
                <a:cubicBezTo>
                  <a:pt x="1189395" y="2125727"/>
                  <a:pt x="1180959" y="2100421"/>
                  <a:pt x="1189395" y="2075114"/>
                </a:cubicBezTo>
                <a:cubicBezTo>
                  <a:pt x="1197830" y="2075114"/>
                  <a:pt x="1189395" y="2066679"/>
                  <a:pt x="1214701" y="2066679"/>
                </a:cubicBezTo>
                <a:cubicBezTo>
                  <a:pt x="1231572" y="2066679"/>
                  <a:pt x="1256878" y="2083550"/>
                  <a:pt x="1256878" y="2108856"/>
                </a:cubicBezTo>
                <a:cubicBezTo>
                  <a:pt x="1256878" y="2125727"/>
                  <a:pt x="1248443" y="2134162"/>
                  <a:pt x="1240007" y="2151033"/>
                </a:cubicBezTo>
                <a:cubicBezTo>
                  <a:pt x="1214701" y="2176340"/>
                  <a:pt x="1172524" y="2184775"/>
                  <a:pt x="1130347" y="2201646"/>
                </a:cubicBezTo>
                <a:cubicBezTo>
                  <a:pt x="1138782" y="2243823"/>
                  <a:pt x="1138782" y="2286000"/>
                  <a:pt x="1121911" y="2328177"/>
                </a:cubicBezTo>
                <a:lnTo>
                  <a:pt x="1121911" y="2353484"/>
                </a:lnTo>
                <a:cubicBezTo>
                  <a:pt x="1096605" y="2328177"/>
                  <a:pt x="1088170" y="2294436"/>
                  <a:pt x="1088170" y="2269129"/>
                </a:cubicBezTo>
                <a:cubicBezTo>
                  <a:pt x="1088170" y="2243823"/>
                  <a:pt x="1105041" y="2210081"/>
                  <a:pt x="1105041" y="2184775"/>
                </a:cubicBezTo>
                <a:cubicBezTo>
                  <a:pt x="1105041" y="2167904"/>
                  <a:pt x="1054428" y="2083550"/>
                  <a:pt x="1054428" y="2066679"/>
                </a:cubicBezTo>
                <a:cubicBezTo>
                  <a:pt x="1054428" y="2041373"/>
                  <a:pt x="1105041" y="1982325"/>
                  <a:pt x="1105041" y="1965454"/>
                </a:cubicBezTo>
                <a:cubicBezTo>
                  <a:pt x="1105041" y="1940148"/>
                  <a:pt x="1079734" y="1923277"/>
                  <a:pt x="1079734" y="1906406"/>
                </a:cubicBezTo>
                <a:cubicBezTo>
                  <a:pt x="1079734" y="1881100"/>
                  <a:pt x="1096605" y="1855793"/>
                  <a:pt x="1121911" y="1830487"/>
                </a:cubicBezTo>
                <a:lnTo>
                  <a:pt x="1180959" y="1830487"/>
                </a:lnTo>
                <a:cubicBezTo>
                  <a:pt x="1180959" y="1838923"/>
                  <a:pt x="1189395" y="1838923"/>
                  <a:pt x="1189395" y="1855793"/>
                </a:cubicBezTo>
                <a:cubicBezTo>
                  <a:pt x="1189395" y="1881100"/>
                  <a:pt x="1147218" y="1889535"/>
                  <a:pt x="1130347" y="1906406"/>
                </a:cubicBezTo>
                <a:cubicBezTo>
                  <a:pt x="1147218" y="1931712"/>
                  <a:pt x="1164089" y="1948583"/>
                  <a:pt x="1189395" y="1948583"/>
                </a:cubicBezTo>
                <a:cubicBezTo>
                  <a:pt x="1231572" y="1948583"/>
                  <a:pt x="1290620" y="1889535"/>
                  <a:pt x="1290620" y="1855793"/>
                </a:cubicBezTo>
                <a:cubicBezTo>
                  <a:pt x="1290620" y="1830487"/>
                  <a:pt x="1273749" y="1805181"/>
                  <a:pt x="1273749" y="1788310"/>
                </a:cubicBezTo>
                <a:cubicBezTo>
                  <a:pt x="1273749" y="1763004"/>
                  <a:pt x="1290620" y="1779875"/>
                  <a:pt x="1299055" y="1771439"/>
                </a:cubicBezTo>
                <a:cubicBezTo>
                  <a:pt x="1349668" y="1805181"/>
                  <a:pt x="1315926" y="1855793"/>
                  <a:pt x="1349668" y="1914841"/>
                </a:cubicBezTo>
                <a:close/>
                <a:moveTo>
                  <a:pt x="6748340" y="1982325"/>
                </a:moveTo>
                <a:cubicBezTo>
                  <a:pt x="6748340" y="2100421"/>
                  <a:pt x="6647114" y="2176340"/>
                  <a:pt x="6562760" y="2176340"/>
                </a:cubicBezTo>
                <a:cubicBezTo>
                  <a:pt x="6512148" y="2176340"/>
                  <a:pt x="6444664" y="2117292"/>
                  <a:pt x="6444664" y="2083550"/>
                </a:cubicBezTo>
                <a:cubicBezTo>
                  <a:pt x="6444664" y="2049808"/>
                  <a:pt x="6486841" y="2024502"/>
                  <a:pt x="6512148" y="2024502"/>
                </a:cubicBezTo>
                <a:cubicBezTo>
                  <a:pt x="6529019" y="2024502"/>
                  <a:pt x="6579631" y="2016066"/>
                  <a:pt x="6562760" y="2091985"/>
                </a:cubicBezTo>
                <a:cubicBezTo>
                  <a:pt x="6571196" y="2091985"/>
                  <a:pt x="6562760" y="2100421"/>
                  <a:pt x="6579631" y="2100421"/>
                </a:cubicBezTo>
                <a:cubicBezTo>
                  <a:pt x="6630244" y="2100421"/>
                  <a:pt x="6680856" y="1999196"/>
                  <a:pt x="6680856" y="1982325"/>
                </a:cubicBezTo>
                <a:cubicBezTo>
                  <a:pt x="6680856" y="1923277"/>
                  <a:pt x="6596502" y="1822052"/>
                  <a:pt x="6596502" y="1822052"/>
                </a:cubicBezTo>
                <a:cubicBezTo>
                  <a:pt x="6596502" y="1796745"/>
                  <a:pt x="6604937" y="1779875"/>
                  <a:pt x="6613373" y="1763004"/>
                </a:cubicBezTo>
                <a:cubicBezTo>
                  <a:pt x="6680856" y="1771439"/>
                  <a:pt x="6748340" y="1931712"/>
                  <a:pt x="6748340" y="1982325"/>
                </a:cubicBezTo>
                <a:close/>
                <a:moveTo>
                  <a:pt x="6419358" y="1729262"/>
                </a:moveTo>
                <a:cubicBezTo>
                  <a:pt x="6427793" y="1737697"/>
                  <a:pt x="6427793" y="1729262"/>
                  <a:pt x="6427793" y="1754568"/>
                </a:cubicBezTo>
                <a:cubicBezTo>
                  <a:pt x="6427793" y="1771439"/>
                  <a:pt x="6419358" y="1779875"/>
                  <a:pt x="6402487" y="1788310"/>
                </a:cubicBezTo>
                <a:cubicBezTo>
                  <a:pt x="6385616" y="1796745"/>
                  <a:pt x="6351875" y="1796745"/>
                  <a:pt x="6335004" y="1822052"/>
                </a:cubicBezTo>
                <a:cubicBezTo>
                  <a:pt x="6301262" y="1847358"/>
                  <a:pt x="6267520" y="1881100"/>
                  <a:pt x="6250650" y="1923277"/>
                </a:cubicBezTo>
                <a:cubicBezTo>
                  <a:pt x="6233779" y="1957019"/>
                  <a:pt x="6250650" y="2016066"/>
                  <a:pt x="6225343" y="2058244"/>
                </a:cubicBezTo>
                <a:cubicBezTo>
                  <a:pt x="6174731" y="2151033"/>
                  <a:pt x="6132554" y="2193210"/>
                  <a:pt x="6132554" y="2269129"/>
                </a:cubicBezTo>
                <a:cubicBezTo>
                  <a:pt x="6132554" y="2404096"/>
                  <a:pt x="6250650" y="2555934"/>
                  <a:pt x="6444664" y="2522192"/>
                </a:cubicBezTo>
                <a:cubicBezTo>
                  <a:pt x="6503712" y="2581240"/>
                  <a:pt x="6588067" y="2631853"/>
                  <a:pt x="6663985" y="2631853"/>
                </a:cubicBezTo>
                <a:cubicBezTo>
                  <a:pt x="6680856" y="2631853"/>
                  <a:pt x="6756775" y="2606546"/>
                  <a:pt x="6773646" y="2606546"/>
                </a:cubicBezTo>
                <a:cubicBezTo>
                  <a:pt x="6798952" y="2606546"/>
                  <a:pt x="6790517" y="2614982"/>
                  <a:pt x="6807388" y="2614982"/>
                </a:cubicBezTo>
                <a:cubicBezTo>
                  <a:pt x="6807388" y="2623417"/>
                  <a:pt x="6815823" y="2640288"/>
                  <a:pt x="6815823" y="2648723"/>
                </a:cubicBezTo>
                <a:cubicBezTo>
                  <a:pt x="6782081" y="2665594"/>
                  <a:pt x="6714598" y="2674030"/>
                  <a:pt x="6697727" y="2674030"/>
                </a:cubicBezTo>
                <a:cubicBezTo>
                  <a:pt x="6579631" y="2674030"/>
                  <a:pt x="6588067" y="2640288"/>
                  <a:pt x="6436229" y="2581240"/>
                </a:cubicBezTo>
                <a:cubicBezTo>
                  <a:pt x="6394052" y="2564369"/>
                  <a:pt x="6335004" y="2572805"/>
                  <a:pt x="6301262" y="2564369"/>
                </a:cubicBezTo>
                <a:cubicBezTo>
                  <a:pt x="6259085" y="2555934"/>
                  <a:pt x="6166295" y="2513757"/>
                  <a:pt x="6140989" y="2463144"/>
                </a:cubicBezTo>
                <a:cubicBezTo>
                  <a:pt x="6098812" y="2387225"/>
                  <a:pt x="6081941" y="2345048"/>
                  <a:pt x="6081941" y="2269129"/>
                </a:cubicBezTo>
                <a:cubicBezTo>
                  <a:pt x="6081941" y="2243823"/>
                  <a:pt x="6090377" y="2218517"/>
                  <a:pt x="6090377" y="2193210"/>
                </a:cubicBezTo>
                <a:cubicBezTo>
                  <a:pt x="6107247" y="2151033"/>
                  <a:pt x="6140989" y="2100421"/>
                  <a:pt x="6157860" y="2049808"/>
                </a:cubicBezTo>
                <a:cubicBezTo>
                  <a:pt x="6183166" y="1990760"/>
                  <a:pt x="6191602" y="1914841"/>
                  <a:pt x="6225343" y="1855793"/>
                </a:cubicBezTo>
                <a:cubicBezTo>
                  <a:pt x="6242214" y="1805181"/>
                  <a:pt x="6326568" y="1737697"/>
                  <a:pt x="6385616" y="1729262"/>
                </a:cubicBezTo>
                <a:lnTo>
                  <a:pt x="6419358" y="1729262"/>
                </a:lnTo>
                <a:close/>
                <a:moveTo>
                  <a:pt x="6191602" y="1847358"/>
                </a:moveTo>
                <a:cubicBezTo>
                  <a:pt x="6183166" y="1830487"/>
                  <a:pt x="6174731" y="1805181"/>
                  <a:pt x="6174731" y="1779875"/>
                </a:cubicBezTo>
                <a:cubicBezTo>
                  <a:pt x="6174731" y="1763004"/>
                  <a:pt x="6183166" y="1729262"/>
                  <a:pt x="6200037" y="1712391"/>
                </a:cubicBezTo>
                <a:lnTo>
                  <a:pt x="6191602" y="1847358"/>
                </a:lnTo>
                <a:close/>
                <a:moveTo>
                  <a:pt x="5761395" y="1678650"/>
                </a:moveTo>
                <a:cubicBezTo>
                  <a:pt x="5778266" y="1703956"/>
                  <a:pt x="5778266" y="1737697"/>
                  <a:pt x="5795137" y="1771439"/>
                </a:cubicBezTo>
                <a:cubicBezTo>
                  <a:pt x="5812008" y="1796745"/>
                  <a:pt x="5871055" y="1838923"/>
                  <a:pt x="5913233" y="1838923"/>
                </a:cubicBezTo>
                <a:cubicBezTo>
                  <a:pt x="5930103" y="1838923"/>
                  <a:pt x="5946974" y="1830487"/>
                  <a:pt x="5963845" y="1813616"/>
                </a:cubicBezTo>
                <a:cubicBezTo>
                  <a:pt x="5930103" y="1771439"/>
                  <a:pt x="5938539" y="1796745"/>
                  <a:pt x="5904797" y="1763004"/>
                </a:cubicBezTo>
                <a:lnTo>
                  <a:pt x="5904797" y="1737697"/>
                </a:lnTo>
                <a:cubicBezTo>
                  <a:pt x="5913233" y="1737697"/>
                  <a:pt x="5921668" y="1729262"/>
                  <a:pt x="5946974" y="1729262"/>
                </a:cubicBezTo>
                <a:cubicBezTo>
                  <a:pt x="5980716" y="1729262"/>
                  <a:pt x="6022893" y="1788310"/>
                  <a:pt x="6022893" y="1813616"/>
                </a:cubicBezTo>
                <a:cubicBezTo>
                  <a:pt x="6022893" y="1830487"/>
                  <a:pt x="6006022" y="1838923"/>
                  <a:pt x="6006022" y="1864229"/>
                </a:cubicBezTo>
                <a:cubicBezTo>
                  <a:pt x="6006022" y="1881100"/>
                  <a:pt x="6056635" y="1914841"/>
                  <a:pt x="6056635" y="1965454"/>
                </a:cubicBezTo>
                <a:cubicBezTo>
                  <a:pt x="6056635" y="2049808"/>
                  <a:pt x="5997587" y="2066679"/>
                  <a:pt x="5997587" y="2108856"/>
                </a:cubicBezTo>
                <a:cubicBezTo>
                  <a:pt x="5997587" y="2134162"/>
                  <a:pt x="6014458" y="2151033"/>
                  <a:pt x="6014458" y="2176340"/>
                </a:cubicBezTo>
                <a:cubicBezTo>
                  <a:pt x="6014458" y="2193210"/>
                  <a:pt x="6006022" y="2218517"/>
                  <a:pt x="6006022" y="2235388"/>
                </a:cubicBezTo>
                <a:cubicBezTo>
                  <a:pt x="5955410" y="2201646"/>
                  <a:pt x="5955410" y="2151033"/>
                  <a:pt x="5930103" y="2117292"/>
                </a:cubicBezTo>
                <a:cubicBezTo>
                  <a:pt x="5904797" y="2066679"/>
                  <a:pt x="5837314" y="2075114"/>
                  <a:pt x="5837314" y="2016066"/>
                </a:cubicBezTo>
                <a:cubicBezTo>
                  <a:pt x="5837314" y="1990760"/>
                  <a:pt x="5862620" y="1948583"/>
                  <a:pt x="5879491" y="1948583"/>
                </a:cubicBezTo>
                <a:cubicBezTo>
                  <a:pt x="5904797" y="1948583"/>
                  <a:pt x="5913233" y="1965454"/>
                  <a:pt x="5930103" y="1982325"/>
                </a:cubicBezTo>
                <a:cubicBezTo>
                  <a:pt x="5921668" y="1990760"/>
                  <a:pt x="5913233" y="2007631"/>
                  <a:pt x="5904797" y="2016066"/>
                </a:cubicBezTo>
                <a:cubicBezTo>
                  <a:pt x="5921668" y="2032937"/>
                  <a:pt x="5930103" y="2049808"/>
                  <a:pt x="5955410" y="2049808"/>
                </a:cubicBezTo>
                <a:cubicBezTo>
                  <a:pt x="5972281" y="2049808"/>
                  <a:pt x="6014458" y="1990760"/>
                  <a:pt x="6014458" y="1973889"/>
                </a:cubicBezTo>
                <a:cubicBezTo>
                  <a:pt x="6014458" y="1940148"/>
                  <a:pt x="5955410" y="1881100"/>
                  <a:pt x="5921668" y="1881100"/>
                </a:cubicBezTo>
                <a:cubicBezTo>
                  <a:pt x="5896362" y="1881100"/>
                  <a:pt x="5887926" y="1889535"/>
                  <a:pt x="5871055" y="1881100"/>
                </a:cubicBezTo>
                <a:cubicBezTo>
                  <a:pt x="5845749" y="1881100"/>
                  <a:pt x="5803572" y="1855793"/>
                  <a:pt x="5786701" y="1855793"/>
                </a:cubicBezTo>
                <a:cubicBezTo>
                  <a:pt x="5761395" y="1855793"/>
                  <a:pt x="5744524" y="1872664"/>
                  <a:pt x="5719218" y="1872664"/>
                </a:cubicBezTo>
                <a:cubicBezTo>
                  <a:pt x="5702347" y="1872664"/>
                  <a:pt x="5668605" y="1847358"/>
                  <a:pt x="5651734" y="1830487"/>
                </a:cubicBezTo>
                <a:lnTo>
                  <a:pt x="5651734" y="1779875"/>
                </a:lnTo>
                <a:cubicBezTo>
                  <a:pt x="5660170" y="1779875"/>
                  <a:pt x="5651734" y="1771439"/>
                  <a:pt x="5677041" y="1771439"/>
                </a:cubicBezTo>
                <a:cubicBezTo>
                  <a:pt x="5693912" y="1771439"/>
                  <a:pt x="5710782" y="1805181"/>
                  <a:pt x="5727653" y="1822052"/>
                </a:cubicBezTo>
                <a:cubicBezTo>
                  <a:pt x="5736089" y="1813616"/>
                  <a:pt x="5752960" y="1813616"/>
                  <a:pt x="5752960" y="1788310"/>
                </a:cubicBezTo>
                <a:cubicBezTo>
                  <a:pt x="5752960" y="1771439"/>
                  <a:pt x="5736089" y="1763004"/>
                  <a:pt x="5736089" y="1746133"/>
                </a:cubicBezTo>
                <a:lnTo>
                  <a:pt x="5736089" y="1678650"/>
                </a:lnTo>
                <a:lnTo>
                  <a:pt x="5761395" y="1678650"/>
                </a:lnTo>
                <a:close/>
                <a:moveTo>
                  <a:pt x="1324362" y="1695520"/>
                </a:moveTo>
                <a:cubicBezTo>
                  <a:pt x="1315926" y="1712391"/>
                  <a:pt x="1273749" y="1754568"/>
                  <a:pt x="1248443" y="1763004"/>
                </a:cubicBezTo>
                <a:cubicBezTo>
                  <a:pt x="1248443" y="1754568"/>
                  <a:pt x="1240007" y="1754568"/>
                  <a:pt x="1240007" y="1737697"/>
                </a:cubicBezTo>
                <a:cubicBezTo>
                  <a:pt x="1240007" y="1712391"/>
                  <a:pt x="1265314" y="1678650"/>
                  <a:pt x="1290620" y="1678650"/>
                </a:cubicBezTo>
                <a:cubicBezTo>
                  <a:pt x="1307491" y="1678650"/>
                  <a:pt x="1315926" y="1695520"/>
                  <a:pt x="1324362" y="1695520"/>
                </a:cubicBezTo>
                <a:close/>
                <a:moveTo>
                  <a:pt x="1020686" y="1864229"/>
                </a:moveTo>
                <a:cubicBezTo>
                  <a:pt x="1020686" y="1897971"/>
                  <a:pt x="995380" y="2016066"/>
                  <a:pt x="911026" y="2058244"/>
                </a:cubicBezTo>
                <a:cubicBezTo>
                  <a:pt x="911026" y="2041373"/>
                  <a:pt x="902590" y="2024502"/>
                  <a:pt x="902590" y="2007631"/>
                </a:cubicBezTo>
                <a:cubicBezTo>
                  <a:pt x="902590" y="1982325"/>
                  <a:pt x="953203" y="1914841"/>
                  <a:pt x="953203" y="1872664"/>
                </a:cubicBezTo>
                <a:cubicBezTo>
                  <a:pt x="953203" y="1830487"/>
                  <a:pt x="961638" y="1813616"/>
                  <a:pt x="902590" y="1754568"/>
                </a:cubicBezTo>
                <a:cubicBezTo>
                  <a:pt x="868849" y="1771439"/>
                  <a:pt x="843542" y="1822052"/>
                  <a:pt x="818236" y="1822052"/>
                </a:cubicBezTo>
                <a:cubicBezTo>
                  <a:pt x="801365" y="1822052"/>
                  <a:pt x="767624" y="1779875"/>
                  <a:pt x="767624" y="1763004"/>
                </a:cubicBezTo>
                <a:cubicBezTo>
                  <a:pt x="767624" y="1695520"/>
                  <a:pt x="818236" y="1678650"/>
                  <a:pt x="860413" y="1678650"/>
                </a:cubicBezTo>
                <a:cubicBezTo>
                  <a:pt x="995380" y="1678650"/>
                  <a:pt x="1020686" y="1796745"/>
                  <a:pt x="1020686" y="1864229"/>
                </a:cubicBezTo>
                <a:close/>
                <a:moveTo>
                  <a:pt x="5845749" y="1636472"/>
                </a:moveTo>
                <a:cubicBezTo>
                  <a:pt x="5837314" y="1644908"/>
                  <a:pt x="5845749" y="1670214"/>
                  <a:pt x="5820443" y="1670214"/>
                </a:cubicBezTo>
                <a:cubicBezTo>
                  <a:pt x="5803572" y="1670214"/>
                  <a:pt x="5778266" y="1653343"/>
                  <a:pt x="5761395" y="1636472"/>
                </a:cubicBezTo>
                <a:cubicBezTo>
                  <a:pt x="5769830" y="1619602"/>
                  <a:pt x="5769830" y="1602731"/>
                  <a:pt x="5786701" y="1602731"/>
                </a:cubicBezTo>
                <a:cubicBezTo>
                  <a:pt x="5812008" y="1602731"/>
                  <a:pt x="5828878" y="1619602"/>
                  <a:pt x="5845749" y="1636472"/>
                </a:cubicBezTo>
                <a:close/>
                <a:moveTo>
                  <a:pt x="6309698" y="1661779"/>
                </a:moveTo>
                <a:cubicBezTo>
                  <a:pt x="6309698" y="1678650"/>
                  <a:pt x="6275956" y="1712391"/>
                  <a:pt x="6259085" y="1712391"/>
                </a:cubicBezTo>
                <a:cubicBezTo>
                  <a:pt x="6233779" y="1712391"/>
                  <a:pt x="6208472" y="1678650"/>
                  <a:pt x="6191602" y="1678650"/>
                </a:cubicBezTo>
                <a:cubicBezTo>
                  <a:pt x="6140989" y="1678650"/>
                  <a:pt x="6140989" y="1779875"/>
                  <a:pt x="6140989" y="1779875"/>
                </a:cubicBezTo>
                <a:cubicBezTo>
                  <a:pt x="6140989" y="1796745"/>
                  <a:pt x="6174731" y="1864229"/>
                  <a:pt x="6174731" y="1881100"/>
                </a:cubicBezTo>
                <a:cubicBezTo>
                  <a:pt x="6174731" y="1906406"/>
                  <a:pt x="6166295" y="1914841"/>
                  <a:pt x="6157860" y="1931712"/>
                </a:cubicBezTo>
                <a:cubicBezTo>
                  <a:pt x="6107247" y="1897971"/>
                  <a:pt x="6073506" y="1822052"/>
                  <a:pt x="6073506" y="1771439"/>
                </a:cubicBezTo>
                <a:cubicBezTo>
                  <a:pt x="6073506" y="1703956"/>
                  <a:pt x="6115683" y="1585860"/>
                  <a:pt x="6225343" y="1585860"/>
                </a:cubicBezTo>
                <a:cubicBezTo>
                  <a:pt x="6267520" y="1585860"/>
                  <a:pt x="6309698" y="1628037"/>
                  <a:pt x="6309698" y="1661779"/>
                </a:cubicBezTo>
                <a:close/>
                <a:moveTo>
                  <a:pt x="1636472" y="1560554"/>
                </a:moveTo>
                <a:lnTo>
                  <a:pt x="1636472" y="1594295"/>
                </a:lnTo>
                <a:cubicBezTo>
                  <a:pt x="1602731" y="1644908"/>
                  <a:pt x="1577424" y="1644908"/>
                  <a:pt x="1552118" y="1661779"/>
                </a:cubicBezTo>
                <a:cubicBezTo>
                  <a:pt x="1552118" y="1636472"/>
                  <a:pt x="1552118" y="1602731"/>
                  <a:pt x="1543683" y="1577424"/>
                </a:cubicBezTo>
                <a:cubicBezTo>
                  <a:pt x="1552118" y="1568989"/>
                  <a:pt x="1568989" y="1568989"/>
                  <a:pt x="1577424" y="1560554"/>
                </a:cubicBezTo>
                <a:lnTo>
                  <a:pt x="1636472" y="1560554"/>
                </a:lnTo>
                <a:close/>
                <a:moveTo>
                  <a:pt x="1374974" y="1585860"/>
                </a:moveTo>
                <a:cubicBezTo>
                  <a:pt x="1383410" y="1602731"/>
                  <a:pt x="1383410" y="1628037"/>
                  <a:pt x="1408716" y="1653343"/>
                </a:cubicBezTo>
                <a:lnTo>
                  <a:pt x="1442458" y="1653343"/>
                </a:lnTo>
                <a:lnTo>
                  <a:pt x="1459328" y="1636472"/>
                </a:lnTo>
                <a:cubicBezTo>
                  <a:pt x="1450893" y="1628037"/>
                  <a:pt x="1434022" y="1619602"/>
                  <a:pt x="1417151" y="1611166"/>
                </a:cubicBezTo>
                <a:cubicBezTo>
                  <a:pt x="1434022" y="1577424"/>
                  <a:pt x="1450893" y="1577424"/>
                  <a:pt x="1459328" y="1577424"/>
                </a:cubicBezTo>
                <a:cubicBezTo>
                  <a:pt x="1501506" y="1577424"/>
                  <a:pt x="1518376" y="1602731"/>
                  <a:pt x="1518376" y="1628037"/>
                </a:cubicBezTo>
                <a:cubicBezTo>
                  <a:pt x="1518376" y="1644908"/>
                  <a:pt x="1501506" y="1653343"/>
                  <a:pt x="1501506" y="1678650"/>
                </a:cubicBezTo>
                <a:cubicBezTo>
                  <a:pt x="1493070" y="1695520"/>
                  <a:pt x="1509941" y="1712391"/>
                  <a:pt x="1509941" y="1729262"/>
                </a:cubicBezTo>
                <a:cubicBezTo>
                  <a:pt x="1509941" y="1754568"/>
                  <a:pt x="1493070" y="1779875"/>
                  <a:pt x="1476199" y="1805181"/>
                </a:cubicBezTo>
                <a:cubicBezTo>
                  <a:pt x="1391845" y="1695520"/>
                  <a:pt x="1256878" y="1628037"/>
                  <a:pt x="1282185" y="1535247"/>
                </a:cubicBezTo>
                <a:cubicBezTo>
                  <a:pt x="1307491" y="1552118"/>
                  <a:pt x="1341233" y="1577424"/>
                  <a:pt x="1374974" y="1585860"/>
                </a:cubicBezTo>
                <a:close/>
                <a:moveTo>
                  <a:pt x="1062864" y="1493070"/>
                </a:moveTo>
                <a:cubicBezTo>
                  <a:pt x="1062864" y="1493070"/>
                  <a:pt x="1071299" y="1484635"/>
                  <a:pt x="1071299" y="1509941"/>
                </a:cubicBezTo>
                <a:cubicBezTo>
                  <a:pt x="1071299" y="1526812"/>
                  <a:pt x="1054428" y="1535247"/>
                  <a:pt x="1054428" y="1543683"/>
                </a:cubicBezTo>
                <a:cubicBezTo>
                  <a:pt x="995380" y="1543683"/>
                  <a:pt x="986945" y="1535247"/>
                  <a:pt x="978509" y="1535247"/>
                </a:cubicBezTo>
                <a:lnTo>
                  <a:pt x="1020686" y="1493070"/>
                </a:lnTo>
                <a:lnTo>
                  <a:pt x="1062864" y="1493070"/>
                </a:lnTo>
                <a:close/>
                <a:moveTo>
                  <a:pt x="1273749" y="1619602"/>
                </a:moveTo>
                <a:cubicBezTo>
                  <a:pt x="1273749" y="1644908"/>
                  <a:pt x="1256878" y="1661779"/>
                  <a:pt x="1240007" y="1670214"/>
                </a:cubicBezTo>
                <a:cubicBezTo>
                  <a:pt x="1197830" y="1695520"/>
                  <a:pt x="1113476" y="1695520"/>
                  <a:pt x="1088170" y="1763004"/>
                </a:cubicBezTo>
                <a:cubicBezTo>
                  <a:pt x="1071299" y="1746133"/>
                  <a:pt x="1045993" y="1703956"/>
                  <a:pt x="1045993" y="1678650"/>
                </a:cubicBezTo>
                <a:cubicBezTo>
                  <a:pt x="1045993" y="1661779"/>
                  <a:pt x="1071299" y="1611166"/>
                  <a:pt x="1071299" y="1585860"/>
                </a:cubicBezTo>
                <a:cubicBezTo>
                  <a:pt x="1071299" y="1568989"/>
                  <a:pt x="1088170" y="1543683"/>
                  <a:pt x="1113476" y="1518376"/>
                </a:cubicBezTo>
                <a:lnTo>
                  <a:pt x="1155653" y="1518376"/>
                </a:lnTo>
                <a:cubicBezTo>
                  <a:pt x="1155653" y="1526812"/>
                  <a:pt x="1164089" y="1526812"/>
                  <a:pt x="1164089" y="1552118"/>
                </a:cubicBezTo>
                <a:cubicBezTo>
                  <a:pt x="1164089" y="1568989"/>
                  <a:pt x="1138782" y="1577424"/>
                  <a:pt x="1121911" y="1585860"/>
                </a:cubicBezTo>
                <a:cubicBezTo>
                  <a:pt x="1130347" y="1602731"/>
                  <a:pt x="1130347" y="1611166"/>
                  <a:pt x="1147218" y="1611166"/>
                </a:cubicBezTo>
                <a:cubicBezTo>
                  <a:pt x="1197830" y="1611166"/>
                  <a:pt x="1197830" y="1526812"/>
                  <a:pt x="1197830" y="1509941"/>
                </a:cubicBezTo>
                <a:cubicBezTo>
                  <a:pt x="1214701" y="1509941"/>
                  <a:pt x="1240007" y="1493070"/>
                  <a:pt x="1256878" y="1484635"/>
                </a:cubicBezTo>
                <a:cubicBezTo>
                  <a:pt x="1223137" y="1568989"/>
                  <a:pt x="1273749" y="1577424"/>
                  <a:pt x="1273749" y="1619602"/>
                </a:cubicBezTo>
                <a:close/>
                <a:moveTo>
                  <a:pt x="5516768" y="1585860"/>
                </a:moveTo>
                <a:cubicBezTo>
                  <a:pt x="5508332" y="1594295"/>
                  <a:pt x="5516768" y="1594295"/>
                  <a:pt x="5491461" y="1594295"/>
                </a:cubicBezTo>
                <a:cubicBezTo>
                  <a:pt x="5474591" y="1594295"/>
                  <a:pt x="5449284" y="1577424"/>
                  <a:pt x="5432413" y="1552118"/>
                </a:cubicBezTo>
                <a:lnTo>
                  <a:pt x="5432413" y="1501506"/>
                </a:lnTo>
                <a:cubicBezTo>
                  <a:pt x="5449284" y="1501506"/>
                  <a:pt x="5508332" y="1493070"/>
                  <a:pt x="5542074" y="1476199"/>
                </a:cubicBezTo>
                <a:cubicBezTo>
                  <a:pt x="5533639" y="1509941"/>
                  <a:pt x="5525203" y="1552118"/>
                  <a:pt x="5516768" y="1585860"/>
                </a:cubicBezTo>
                <a:close/>
                <a:moveTo>
                  <a:pt x="1012251" y="1459328"/>
                </a:moveTo>
                <a:cubicBezTo>
                  <a:pt x="986945" y="1493070"/>
                  <a:pt x="877284" y="1459328"/>
                  <a:pt x="877284" y="1535247"/>
                </a:cubicBezTo>
                <a:cubicBezTo>
                  <a:pt x="877284" y="1552118"/>
                  <a:pt x="902590" y="1552118"/>
                  <a:pt x="902590" y="1568989"/>
                </a:cubicBezTo>
                <a:cubicBezTo>
                  <a:pt x="902590" y="1594295"/>
                  <a:pt x="885720" y="1602731"/>
                  <a:pt x="860413" y="1602731"/>
                </a:cubicBezTo>
                <a:cubicBezTo>
                  <a:pt x="826672" y="1602731"/>
                  <a:pt x="835107" y="1568989"/>
                  <a:pt x="835107" y="1560554"/>
                </a:cubicBezTo>
                <a:cubicBezTo>
                  <a:pt x="835107" y="1493070"/>
                  <a:pt x="902590" y="1442458"/>
                  <a:pt x="953203" y="1442458"/>
                </a:cubicBezTo>
                <a:cubicBezTo>
                  <a:pt x="978509" y="1442458"/>
                  <a:pt x="995380" y="1450893"/>
                  <a:pt x="1012251" y="1459328"/>
                </a:cubicBezTo>
                <a:close/>
                <a:moveTo>
                  <a:pt x="5845749" y="1476199"/>
                </a:moveTo>
                <a:cubicBezTo>
                  <a:pt x="5845749" y="1501506"/>
                  <a:pt x="5879491" y="1535247"/>
                  <a:pt x="5904797" y="1552118"/>
                </a:cubicBezTo>
                <a:cubicBezTo>
                  <a:pt x="5913233" y="1543683"/>
                  <a:pt x="5921668" y="1543683"/>
                  <a:pt x="5930103" y="1535247"/>
                </a:cubicBezTo>
                <a:cubicBezTo>
                  <a:pt x="5913233" y="1484635"/>
                  <a:pt x="5887926" y="1509941"/>
                  <a:pt x="5887926" y="1484635"/>
                </a:cubicBezTo>
                <a:cubicBezTo>
                  <a:pt x="5887926" y="1450893"/>
                  <a:pt x="5896362" y="1442458"/>
                  <a:pt x="5921668" y="1442458"/>
                </a:cubicBezTo>
                <a:cubicBezTo>
                  <a:pt x="5921668" y="1442458"/>
                  <a:pt x="5997587" y="1459328"/>
                  <a:pt x="6006022" y="1493070"/>
                </a:cubicBezTo>
                <a:cubicBezTo>
                  <a:pt x="6022893" y="1526812"/>
                  <a:pt x="6039764" y="1602731"/>
                  <a:pt x="6039764" y="1619602"/>
                </a:cubicBezTo>
                <a:cubicBezTo>
                  <a:pt x="6039764" y="1644908"/>
                  <a:pt x="6031329" y="1653343"/>
                  <a:pt x="6031329" y="1670214"/>
                </a:cubicBezTo>
                <a:lnTo>
                  <a:pt x="6014458" y="1687085"/>
                </a:lnTo>
                <a:cubicBezTo>
                  <a:pt x="5980716" y="1602731"/>
                  <a:pt x="5879491" y="1585860"/>
                  <a:pt x="5812008" y="1577424"/>
                </a:cubicBezTo>
                <a:cubicBezTo>
                  <a:pt x="5828878" y="1535247"/>
                  <a:pt x="5837314" y="1484635"/>
                  <a:pt x="5845749" y="1434022"/>
                </a:cubicBezTo>
                <a:cubicBezTo>
                  <a:pt x="5845749" y="1434022"/>
                  <a:pt x="5854185" y="1434022"/>
                  <a:pt x="5862620" y="1442458"/>
                </a:cubicBezTo>
                <a:cubicBezTo>
                  <a:pt x="5854185" y="1450893"/>
                  <a:pt x="5845749" y="1459328"/>
                  <a:pt x="5845749" y="1476199"/>
                </a:cubicBezTo>
                <a:close/>
                <a:moveTo>
                  <a:pt x="5609557" y="1746133"/>
                </a:moveTo>
                <a:cubicBezTo>
                  <a:pt x="5584251" y="1729262"/>
                  <a:pt x="5558945" y="1670214"/>
                  <a:pt x="5567380" y="1636472"/>
                </a:cubicBezTo>
                <a:cubicBezTo>
                  <a:pt x="5575816" y="1611166"/>
                  <a:pt x="5558945" y="1568989"/>
                  <a:pt x="5558945" y="1552118"/>
                </a:cubicBezTo>
                <a:cubicBezTo>
                  <a:pt x="5558945" y="1484635"/>
                  <a:pt x="5584251" y="1484635"/>
                  <a:pt x="5617993" y="1484635"/>
                </a:cubicBezTo>
                <a:cubicBezTo>
                  <a:pt x="5660170" y="1484635"/>
                  <a:pt x="5677041" y="1493070"/>
                  <a:pt x="5677041" y="1518376"/>
                </a:cubicBezTo>
                <a:cubicBezTo>
                  <a:pt x="5677041" y="1543683"/>
                  <a:pt x="5668605" y="1543683"/>
                  <a:pt x="5668605" y="1552118"/>
                </a:cubicBezTo>
                <a:lnTo>
                  <a:pt x="5643299" y="1552118"/>
                </a:lnTo>
                <a:cubicBezTo>
                  <a:pt x="5634864" y="1543683"/>
                  <a:pt x="5617993" y="1526812"/>
                  <a:pt x="5609557" y="1526812"/>
                </a:cubicBezTo>
                <a:cubicBezTo>
                  <a:pt x="5609557" y="1526812"/>
                  <a:pt x="5601122" y="1518376"/>
                  <a:pt x="5601122" y="1543683"/>
                </a:cubicBezTo>
                <a:cubicBezTo>
                  <a:pt x="5601122" y="1577424"/>
                  <a:pt x="5643299" y="1585860"/>
                  <a:pt x="5651734" y="1585860"/>
                </a:cubicBezTo>
                <a:cubicBezTo>
                  <a:pt x="5702347" y="1585860"/>
                  <a:pt x="5719218" y="1518376"/>
                  <a:pt x="5702347" y="1493070"/>
                </a:cubicBezTo>
                <a:cubicBezTo>
                  <a:pt x="5719218" y="1467764"/>
                  <a:pt x="5795137" y="1459328"/>
                  <a:pt x="5803572" y="1417151"/>
                </a:cubicBezTo>
                <a:cubicBezTo>
                  <a:pt x="5828878" y="1560554"/>
                  <a:pt x="5651734" y="1670214"/>
                  <a:pt x="5609557" y="1746133"/>
                </a:cubicBezTo>
                <a:close/>
                <a:moveTo>
                  <a:pt x="6081941" y="1442458"/>
                </a:moveTo>
                <a:cubicBezTo>
                  <a:pt x="6073506" y="1459328"/>
                  <a:pt x="6073506" y="1467764"/>
                  <a:pt x="6048199" y="1467764"/>
                </a:cubicBezTo>
                <a:cubicBezTo>
                  <a:pt x="6031329" y="1467764"/>
                  <a:pt x="6014458" y="1442458"/>
                  <a:pt x="5997587" y="1434022"/>
                </a:cubicBezTo>
                <a:cubicBezTo>
                  <a:pt x="6006022" y="1417151"/>
                  <a:pt x="6014458" y="1408716"/>
                  <a:pt x="6031329" y="1408716"/>
                </a:cubicBezTo>
                <a:cubicBezTo>
                  <a:pt x="6056635" y="1408716"/>
                  <a:pt x="6073506" y="1425587"/>
                  <a:pt x="6081941" y="1442458"/>
                </a:cubicBezTo>
                <a:close/>
                <a:moveTo>
                  <a:pt x="6250650" y="1484635"/>
                </a:moveTo>
                <a:cubicBezTo>
                  <a:pt x="6250650" y="1509941"/>
                  <a:pt x="6233779" y="1518376"/>
                  <a:pt x="6225343" y="1526812"/>
                </a:cubicBezTo>
                <a:lnTo>
                  <a:pt x="6183166" y="1526812"/>
                </a:lnTo>
                <a:cubicBezTo>
                  <a:pt x="6174731" y="1518376"/>
                  <a:pt x="6174731" y="1526812"/>
                  <a:pt x="6174731" y="1501506"/>
                </a:cubicBezTo>
                <a:cubicBezTo>
                  <a:pt x="6174731" y="1484635"/>
                  <a:pt x="6191602" y="1484635"/>
                  <a:pt x="6200037" y="1476199"/>
                </a:cubicBezTo>
                <a:cubicBezTo>
                  <a:pt x="6183166" y="1417151"/>
                  <a:pt x="6090377" y="1442458"/>
                  <a:pt x="6081941" y="1391845"/>
                </a:cubicBezTo>
                <a:cubicBezTo>
                  <a:pt x="6098812" y="1383410"/>
                  <a:pt x="6107247" y="1374974"/>
                  <a:pt x="6124118" y="1374974"/>
                </a:cubicBezTo>
                <a:cubicBezTo>
                  <a:pt x="6200037" y="1374974"/>
                  <a:pt x="6250650" y="1442458"/>
                  <a:pt x="6250650" y="1484635"/>
                </a:cubicBezTo>
                <a:close/>
                <a:moveTo>
                  <a:pt x="1476199" y="1374974"/>
                </a:moveTo>
                <a:cubicBezTo>
                  <a:pt x="1501506" y="1417151"/>
                  <a:pt x="1501506" y="1484635"/>
                  <a:pt x="1518376" y="1535247"/>
                </a:cubicBezTo>
                <a:cubicBezTo>
                  <a:pt x="1484635" y="1535247"/>
                  <a:pt x="1425587" y="1543683"/>
                  <a:pt x="1408716" y="1543683"/>
                </a:cubicBezTo>
                <a:cubicBezTo>
                  <a:pt x="1374974" y="1543683"/>
                  <a:pt x="1299055" y="1552118"/>
                  <a:pt x="1307491" y="1476199"/>
                </a:cubicBezTo>
                <a:cubicBezTo>
                  <a:pt x="1307491" y="1450893"/>
                  <a:pt x="1315926" y="1442458"/>
                  <a:pt x="1315926" y="1434022"/>
                </a:cubicBezTo>
                <a:cubicBezTo>
                  <a:pt x="1332797" y="1450893"/>
                  <a:pt x="1358103" y="1476199"/>
                  <a:pt x="1383410" y="1476199"/>
                </a:cubicBezTo>
                <a:cubicBezTo>
                  <a:pt x="1383410" y="1476199"/>
                  <a:pt x="1434022" y="1450893"/>
                  <a:pt x="1442458" y="1434022"/>
                </a:cubicBezTo>
                <a:cubicBezTo>
                  <a:pt x="1442458" y="1425587"/>
                  <a:pt x="1442458" y="1417151"/>
                  <a:pt x="1434022" y="1408716"/>
                </a:cubicBezTo>
                <a:cubicBezTo>
                  <a:pt x="1417151" y="1417151"/>
                  <a:pt x="1400280" y="1434022"/>
                  <a:pt x="1383410" y="1434022"/>
                </a:cubicBezTo>
                <a:cubicBezTo>
                  <a:pt x="1358103" y="1434022"/>
                  <a:pt x="1341233" y="1417151"/>
                  <a:pt x="1341233" y="1400281"/>
                </a:cubicBezTo>
                <a:cubicBezTo>
                  <a:pt x="1341233" y="1374974"/>
                  <a:pt x="1383410" y="1332797"/>
                  <a:pt x="1417151" y="1332797"/>
                </a:cubicBezTo>
                <a:cubicBezTo>
                  <a:pt x="1434022" y="1332797"/>
                  <a:pt x="1467764" y="1341233"/>
                  <a:pt x="1476199" y="1374974"/>
                </a:cubicBezTo>
                <a:close/>
                <a:moveTo>
                  <a:pt x="1560554" y="1315926"/>
                </a:moveTo>
                <a:cubicBezTo>
                  <a:pt x="1644908" y="1341233"/>
                  <a:pt x="1720827" y="1459328"/>
                  <a:pt x="1788310" y="1459328"/>
                </a:cubicBezTo>
                <a:cubicBezTo>
                  <a:pt x="1763004" y="1493070"/>
                  <a:pt x="1619602" y="1526812"/>
                  <a:pt x="1602731" y="1526812"/>
                </a:cubicBezTo>
                <a:cubicBezTo>
                  <a:pt x="1552118" y="1526812"/>
                  <a:pt x="1535247" y="1501506"/>
                  <a:pt x="1535247" y="1459328"/>
                </a:cubicBezTo>
                <a:cubicBezTo>
                  <a:pt x="1535247" y="1434022"/>
                  <a:pt x="1543683" y="1434022"/>
                  <a:pt x="1552118" y="1417151"/>
                </a:cubicBezTo>
                <a:cubicBezTo>
                  <a:pt x="1560554" y="1417151"/>
                  <a:pt x="1577424" y="1425587"/>
                  <a:pt x="1585860" y="1425587"/>
                </a:cubicBezTo>
                <a:cubicBezTo>
                  <a:pt x="1585860" y="1442458"/>
                  <a:pt x="1577424" y="1459328"/>
                  <a:pt x="1585860" y="1476199"/>
                </a:cubicBezTo>
                <a:cubicBezTo>
                  <a:pt x="1602731" y="1467764"/>
                  <a:pt x="1619602" y="1459328"/>
                  <a:pt x="1619602" y="1434022"/>
                </a:cubicBezTo>
                <a:cubicBezTo>
                  <a:pt x="1619602" y="1341233"/>
                  <a:pt x="1484635" y="1400281"/>
                  <a:pt x="1484635" y="1315926"/>
                </a:cubicBezTo>
                <a:lnTo>
                  <a:pt x="1560554" y="1315926"/>
                </a:lnTo>
                <a:close/>
                <a:moveTo>
                  <a:pt x="1172524" y="1358103"/>
                </a:moveTo>
                <a:cubicBezTo>
                  <a:pt x="1172524" y="1383410"/>
                  <a:pt x="1164089" y="1383410"/>
                  <a:pt x="1164089" y="1391845"/>
                </a:cubicBezTo>
                <a:cubicBezTo>
                  <a:pt x="1155653" y="1391845"/>
                  <a:pt x="1164089" y="1400281"/>
                  <a:pt x="1138782" y="1400281"/>
                </a:cubicBezTo>
                <a:cubicBezTo>
                  <a:pt x="1121911" y="1400281"/>
                  <a:pt x="1113476" y="1366539"/>
                  <a:pt x="1088170" y="1358103"/>
                </a:cubicBezTo>
                <a:cubicBezTo>
                  <a:pt x="1088170" y="1366539"/>
                  <a:pt x="1079734" y="1358103"/>
                  <a:pt x="1079734" y="1374974"/>
                </a:cubicBezTo>
                <a:cubicBezTo>
                  <a:pt x="1079734" y="1417151"/>
                  <a:pt x="1138782" y="1434022"/>
                  <a:pt x="1138782" y="1434022"/>
                </a:cubicBezTo>
                <a:cubicBezTo>
                  <a:pt x="1164089" y="1434022"/>
                  <a:pt x="1189395" y="1400281"/>
                  <a:pt x="1214701" y="1400281"/>
                </a:cubicBezTo>
                <a:cubicBezTo>
                  <a:pt x="1231572" y="1400281"/>
                  <a:pt x="1240007" y="1408716"/>
                  <a:pt x="1256878" y="1425587"/>
                </a:cubicBezTo>
                <a:cubicBezTo>
                  <a:pt x="1223137" y="1459328"/>
                  <a:pt x="1189395" y="1484635"/>
                  <a:pt x="1155653" y="1484635"/>
                </a:cubicBezTo>
                <a:cubicBezTo>
                  <a:pt x="1130347" y="1484635"/>
                  <a:pt x="1012251" y="1417151"/>
                  <a:pt x="944768" y="1400281"/>
                </a:cubicBezTo>
                <a:cubicBezTo>
                  <a:pt x="961638" y="1358103"/>
                  <a:pt x="1113476" y="1299055"/>
                  <a:pt x="1113476" y="1299055"/>
                </a:cubicBezTo>
                <a:cubicBezTo>
                  <a:pt x="1147218" y="1299055"/>
                  <a:pt x="1172524" y="1341233"/>
                  <a:pt x="1172524" y="1358103"/>
                </a:cubicBezTo>
                <a:close/>
                <a:moveTo>
                  <a:pt x="5693912" y="1290620"/>
                </a:moveTo>
                <a:cubicBezTo>
                  <a:pt x="5677041" y="1315926"/>
                  <a:pt x="5643299" y="1332797"/>
                  <a:pt x="5643299" y="1349668"/>
                </a:cubicBezTo>
                <a:cubicBezTo>
                  <a:pt x="5643299" y="1374974"/>
                  <a:pt x="5651734" y="1383410"/>
                  <a:pt x="5660170" y="1391845"/>
                </a:cubicBezTo>
                <a:lnTo>
                  <a:pt x="5685476" y="1391845"/>
                </a:lnTo>
                <a:cubicBezTo>
                  <a:pt x="5668605" y="1332797"/>
                  <a:pt x="5702347" y="1332797"/>
                  <a:pt x="5719218" y="1332797"/>
                </a:cubicBezTo>
                <a:cubicBezTo>
                  <a:pt x="5761395" y="1332797"/>
                  <a:pt x="5778266" y="1358103"/>
                  <a:pt x="5778266" y="1383410"/>
                </a:cubicBezTo>
                <a:cubicBezTo>
                  <a:pt x="5778266" y="1408716"/>
                  <a:pt x="5727653" y="1450893"/>
                  <a:pt x="5702347" y="1450893"/>
                </a:cubicBezTo>
                <a:lnTo>
                  <a:pt x="5584251" y="1450893"/>
                </a:lnTo>
                <a:lnTo>
                  <a:pt x="5584251" y="1349668"/>
                </a:lnTo>
                <a:cubicBezTo>
                  <a:pt x="5592686" y="1324362"/>
                  <a:pt x="5601122" y="1273749"/>
                  <a:pt x="5643299" y="1273749"/>
                </a:cubicBezTo>
                <a:cubicBezTo>
                  <a:pt x="5668605" y="1273749"/>
                  <a:pt x="5677041" y="1282185"/>
                  <a:pt x="5693912" y="1290620"/>
                </a:cubicBezTo>
                <a:close/>
                <a:moveTo>
                  <a:pt x="5592686" y="1256878"/>
                </a:moveTo>
                <a:cubicBezTo>
                  <a:pt x="5575816" y="1290620"/>
                  <a:pt x="5558945" y="1324362"/>
                  <a:pt x="5550509" y="1358103"/>
                </a:cubicBezTo>
                <a:cubicBezTo>
                  <a:pt x="5533639" y="1358103"/>
                  <a:pt x="5516768" y="1341233"/>
                  <a:pt x="5491461" y="1341233"/>
                </a:cubicBezTo>
                <a:cubicBezTo>
                  <a:pt x="5474591" y="1341233"/>
                  <a:pt x="5440849" y="1349668"/>
                  <a:pt x="5457720" y="1391845"/>
                </a:cubicBezTo>
                <a:cubicBezTo>
                  <a:pt x="5474591" y="1383410"/>
                  <a:pt x="5483026" y="1374974"/>
                  <a:pt x="5499897" y="1374974"/>
                </a:cubicBezTo>
                <a:cubicBezTo>
                  <a:pt x="5525203" y="1374974"/>
                  <a:pt x="5516768" y="1383410"/>
                  <a:pt x="5533639" y="1383410"/>
                </a:cubicBezTo>
                <a:lnTo>
                  <a:pt x="5533639" y="1425587"/>
                </a:lnTo>
                <a:cubicBezTo>
                  <a:pt x="5508332" y="1459328"/>
                  <a:pt x="5483026" y="1467764"/>
                  <a:pt x="5474591" y="1467764"/>
                </a:cubicBezTo>
                <a:cubicBezTo>
                  <a:pt x="5457720" y="1467764"/>
                  <a:pt x="5381801" y="1459328"/>
                  <a:pt x="5331188" y="1450893"/>
                </a:cubicBezTo>
                <a:cubicBezTo>
                  <a:pt x="5314317" y="1450893"/>
                  <a:pt x="5289011" y="1442458"/>
                  <a:pt x="5272140" y="1425587"/>
                </a:cubicBezTo>
                <a:cubicBezTo>
                  <a:pt x="5305882" y="1383410"/>
                  <a:pt x="5432413" y="1240007"/>
                  <a:pt x="5499897" y="1256878"/>
                </a:cubicBezTo>
                <a:lnTo>
                  <a:pt x="5592686" y="1256878"/>
                </a:lnTo>
                <a:close/>
                <a:moveTo>
                  <a:pt x="1729262" y="1256878"/>
                </a:moveTo>
                <a:cubicBezTo>
                  <a:pt x="1720827" y="1282185"/>
                  <a:pt x="1703956" y="1315926"/>
                  <a:pt x="1687085" y="1341233"/>
                </a:cubicBezTo>
                <a:lnTo>
                  <a:pt x="1661779" y="1341233"/>
                </a:lnTo>
                <a:cubicBezTo>
                  <a:pt x="1661779" y="1332797"/>
                  <a:pt x="1653343" y="1332797"/>
                  <a:pt x="1653343" y="1315926"/>
                </a:cubicBezTo>
                <a:cubicBezTo>
                  <a:pt x="1653343" y="1290620"/>
                  <a:pt x="1678649" y="1273749"/>
                  <a:pt x="1695520" y="1248443"/>
                </a:cubicBezTo>
                <a:cubicBezTo>
                  <a:pt x="1720827" y="1248443"/>
                  <a:pt x="1720827" y="1256878"/>
                  <a:pt x="1729262" y="1256878"/>
                </a:cubicBezTo>
                <a:close/>
                <a:moveTo>
                  <a:pt x="6132554" y="1349668"/>
                </a:moveTo>
                <a:cubicBezTo>
                  <a:pt x="6056635" y="1366539"/>
                  <a:pt x="5930103" y="1408716"/>
                  <a:pt x="5904797" y="1408716"/>
                </a:cubicBezTo>
                <a:cubicBezTo>
                  <a:pt x="5887926" y="1408716"/>
                  <a:pt x="5845749" y="1400281"/>
                  <a:pt x="5820443" y="1383410"/>
                </a:cubicBezTo>
                <a:cubicBezTo>
                  <a:pt x="5837314" y="1374974"/>
                  <a:pt x="5879491" y="1341233"/>
                  <a:pt x="5904797" y="1341233"/>
                </a:cubicBezTo>
                <a:cubicBezTo>
                  <a:pt x="5921668" y="1341233"/>
                  <a:pt x="5930103" y="1358103"/>
                  <a:pt x="5955410" y="1358103"/>
                </a:cubicBezTo>
                <a:cubicBezTo>
                  <a:pt x="5972281" y="1358103"/>
                  <a:pt x="6014458" y="1324362"/>
                  <a:pt x="6014458" y="1299055"/>
                </a:cubicBezTo>
                <a:cubicBezTo>
                  <a:pt x="6014458" y="1282185"/>
                  <a:pt x="5997587" y="1273749"/>
                  <a:pt x="5989151" y="1265314"/>
                </a:cubicBezTo>
                <a:cubicBezTo>
                  <a:pt x="5972281" y="1282185"/>
                  <a:pt x="5972281" y="1307491"/>
                  <a:pt x="5963845" y="1324362"/>
                </a:cubicBezTo>
                <a:lnTo>
                  <a:pt x="5930103" y="1324362"/>
                </a:lnTo>
                <a:cubicBezTo>
                  <a:pt x="5930103" y="1315926"/>
                  <a:pt x="5921668" y="1324362"/>
                  <a:pt x="5921668" y="1299055"/>
                </a:cubicBezTo>
                <a:cubicBezTo>
                  <a:pt x="5921668" y="1256878"/>
                  <a:pt x="5938539" y="1223137"/>
                  <a:pt x="5972281" y="1223137"/>
                </a:cubicBezTo>
                <a:cubicBezTo>
                  <a:pt x="5989151" y="1223137"/>
                  <a:pt x="6132554" y="1315926"/>
                  <a:pt x="6132554" y="1349668"/>
                </a:cubicBezTo>
                <a:close/>
                <a:moveTo>
                  <a:pt x="5373365" y="1290620"/>
                </a:moveTo>
                <a:cubicBezTo>
                  <a:pt x="5356495" y="1282185"/>
                  <a:pt x="5331188" y="1256878"/>
                  <a:pt x="5339624" y="1223137"/>
                </a:cubicBezTo>
                <a:cubicBezTo>
                  <a:pt x="5373365" y="1223137"/>
                  <a:pt x="5390236" y="1231572"/>
                  <a:pt x="5407107" y="1240007"/>
                </a:cubicBezTo>
                <a:cubicBezTo>
                  <a:pt x="5407107" y="1256878"/>
                  <a:pt x="5390236" y="1273749"/>
                  <a:pt x="5373365" y="1290620"/>
                </a:cubicBezTo>
                <a:close/>
                <a:moveTo>
                  <a:pt x="1383410" y="1256878"/>
                </a:moveTo>
                <a:cubicBezTo>
                  <a:pt x="1383410" y="1299055"/>
                  <a:pt x="1374974" y="1299055"/>
                  <a:pt x="1374974" y="1307491"/>
                </a:cubicBezTo>
                <a:cubicBezTo>
                  <a:pt x="1315926" y="1265314"/>
                  <a:pt x="1341233" y="1265314"/>
                  <a:pt x="1290620" y="1265314"/>
                </a:cubicBezTo>
                <a:cubicBezTo>
                  <a:pt x="1265314" y="1265314"/>
                  <a:pt x="1265314" y="1265314"/>
                  <a:pt x="1248443" y="1290620"/>
                </a:cubicBezTo>
                <a:lnTo>
                  <a:pt x="1256878" y="1324362"/>
                </a:lnTo>
                <a:cubicBezTo>
                  <a:pt x="1265314" y="1315926"/>
                  <a:pt x="1265314" y="1299055"/>
                  <a:pt x="1290620" y="1299055"/>
                </a:cubicBezTo>
                <a:cubicBezTo>
                  <a:pt x="1324362" y="1299055"/>
                  <a:pt x="1324362" y="1324362"/>
                  <a:pt x="1324362" y="1332797"/>
                </a:cubicBezTo>
                <a:cubicBezTo>
                  <a:pt x="1324362" y="1374974"/>
                  <a:pt x="1290620" y="1391845"/>
                  <a:pt x="1273749" y="1391845"/>
                </a:cubicBezTo>
                <a:cubicBezTo>
                  <a:pt x="1189395" y="1391845"/>
                  <a:pt x="1172524" y="1223137"/>
                  <a:pt x="1172524" y="1214701"/>
                </a:cubicBezTo>
                <a:cubicBezTo>
                  <a:pt x="1206266" y="1206266"/>
                  <a:pt x="1256878" y="1197830"/>
                  <a:pt x="1282185" y="1197830"/>
                </a:cubicBezTo>
                <a:cubicBezTo>
                  <a:pt x="1315926" y="1197830"/>
                  <a:pt x="1349668" y="1206266"/>
                  <a:pt x="1383410" y="1256878"/>
                </a:cubicBezTo>
                <a:close/>
                <a:moveTo>
                  <a:pt x="5904797" y="1214701"/>
                </a:moveTo>
                <a:cubicBezTo>
                  <a:pt x="5904797" y="1256878"/>
                  <a:pt x="5913233" y="1299055"/>
                  <a:pt x="5837314" y="1341233"/>
                </a:cubicBezTo>
                <a:lnTo>
                  <a:pt x="5803572" y="1341233"/>
                </a:lnTo>
                <a:cubicBezTo>
                  <a:pt x="5820443" y="1307491"/>
                  <a:pt x="5828878" y="1290620"/>
                  <a:pt x="5828878" y="1265314"/>
                </a:cubicBezTo>
                <a:cubicBezTo>
                  <a:pt x="5828878" y="1248443"/>
                  <a:pt x="5812008" y="1223137"/>
                  <a:pt x="5795137" y="1206266"/>
                </a:cubicBezTo>
                <a:cubicBezTo>
                  <a:pt x="5786701" y="1206266"/>
                  <a:pt x="5778266" y="1214701"/>
                  <a:pt x="5769830" y="1223137"/>
                </a:cubicBezTo>
                <a:cubicBezTo>
                  <a:pt x="5778266" y="1240007"/>
                  <a:pt x="5795137" y="1248443"/>
                  <a:pt x="5803572" y="1265314"/>
                </a:cubicBezTo>
                <a:cubicBezTo>
                  <a:pt x="5795137" y="1282185"/>
                  <a:pt x="5778266" y="1299055"/>
                  <a:pt x="5761395" y="1299055"/>
                </a:cubicBezTo>
                <a:cubicBezTo>
                  <a:pt x="5727653" y="1299055"/>
                  <a:pt x="5702347" y="1256878"/>
                  <a:pt x="5702347" y="1240007"/>
                </a:cubicBezTo>
                <a:cubicBezTo>
                  <a:pt x="5702347" y="1164089"/>
                  <a:pt x="5786701" y="1147218"/>
                  <a:pt x="5845749" y="1147218"/>
                </a:cubicBezTo>
                <a:cubicBezTo>
                  <a:pt x="5913233" y="1147218"/>
                  <a:pt x="5904797" y="1164089"/>
                  <a:pt x="5904797" y="1214701"/>
                </a:cubicBezTo>
                <a:close/>
                <a:moveTo>
                  <a:pt x="1720827" y="1079734"/>
                </a:moveTo>
                <a:cubicBezTo>
                  <a:pt x="1712391" y="1105041"/>
                  <a:pt x="1678649" y="1130347"/>
                  <a:pt x="1670214" y="1155653"/>
                </a:cubicBezTo>
                <a:cubicBezTo>
                  <a:pt x="1661779" y="1172524"/>
                  <a:pt x="1670214" y="1299055"/>
                  <a:pt x="1602731" y="1299055"/>
                </a:cubicBezTo>
                <a:cubicBezTo>
                  <a:pt x="1577424" y="1299055"/>
                  <a:pt x="1568989" y="1282185"/>
                  <a:pt x="1552118" y="1265314"/>
                </a:cubicBezTo>
                <a:cubicBezTo>
                  <a:pt x="1535247" y="1273749"/>
                  <a:pt x="1509941" y="1273749"/>
                  <a:pt x="1484635" y="1265314"/>
                </a:cubicBezTo>
                <a:cubicBezTo>
                  <a:pt x="1484635" y="1256878"/>
                  <a:pt x="1476199" y="1248443"/>
                  <a:pt x="1493070" y="1248443"/>
                </a:cubicBezTo>
                <a:cubicBezTo>
                  <a:pt x="1518376" y="1248443"/>
                  <a:pt x="1518376" y="1265314"/>
                  <a:pt x="1543683" y="1265314"/>
                </a:cubicBezTo>
                <a:cubicBezTo>
                  <a:pt x="1560554" y="1265314"/>
                  <a:pt x="1602731" y="1214701"/>
                  <a:pt x="1602731" y="1197830"/>
                </a:cubicBezTo>
                <a:cubicBezTo>
                  <a:pt x="1602731" y="1172524"/>
                  <a:pt x="1585860" y="1172524"/>
                  <a:pt x="1568989" y="1155653"/>
                </a:cubicBezTo>
                <a:lnTo>
                  <a:pt x="1526812" y="1164089"/>
                </a:lnTo>
                <a:cubicBezTo>
                  <a:pt x="1526812" y="1172524"/>
                  <a:pt x="1543683" y="1180959"/>
                  <a:pt x="1560554" y="1189395"/>
                </a:cubicBezTo>
                <a:lnTo>
                  <a:pt x="1560554" y="1214701"/>
                </a:lnTo>
                <a:lnTo>
                  <a:pt x="1509941" y="1214701"/>
                </a:lnTo>
                <a:cubicBezTo>
                  <a:pt x="1501506" y="1189395"/>
                  <a:pt x="1493070" y="1155653"/>
                  <a:pt x="1493070" y="1138782"/>
                </a:cubicBezTo>
                <a:cubicBezTo>
                  <a:pt x="1493070" y="1113476"/>
                  <a:pt x="1501506" y="1105041"/>
                  <a:pt x="1518376" y="1088170"/>
                </a:cubicBezTo>
                <a:cubicBezTo>
                  <a:pt x="1560554" y="1088170"/>
                  <a:pt x="1628037" y="1062864"/>
                  <a:pt x="1653343" y="1062864"/>
                </a:cubicBezTo>
                <a:cubicBezTo>
                  <a:pt x="1670214" y="1062864"/>
                  <a:pt x="1695520" y="1071299"/>
                  <a:pt x="1720827" y="1079734"/>
                </a:cubicBezTo>
                <a:close/>
                <a:moveTo>
                  <a:pt x="2151033" y="1113476"/>
                </a:moveTo>
                <a:cubicBezTo>
                  <a:pt x="2176340" y="1113476"/>
                  <a:pt x="2201646" y="1096605"/>
                  <a:pt x="2226952" y="1096605"/>
                </a:cubicBezTo>
                <a:cubicBezTo>
                  <a:pt x="2243823" y="1096605"/>
                  <a:pt x="2252258" y="1096605"/>
                  <a:pt x="2269129" y="1105041"/>
                </a:cubicBezTo>
                <a:cubicBezTo>
                  <a:pt x="2260694" y="1113476"/>
                  <a:pt x="2235388" y="1130347"/>
                  <a:pt x="2210081" y="1138782"/>
                </a:cubicBezTo>
                <a:cubicBezTo>
                  <a:pt x="2201646" y="1147218"/>
                  <a:pt x="2184775" y="1147218"/>
                  <a:pt x="2167904" y="1147218"/>
                </a:cubicBezTo>
                <a:cubicBezTo>
                  <a:pt x="2151033" y="1180959"/>
                  <a:pt x="2142598" y="1214701"/>
                  <a:pt x="2108856" y="1248443"/>
                </a:cubicBezTo>
                <a:lnTo>
                  <a:pt x="2041373" y="1248443"/>
                </a:lnTo>
                <a:cubicBezTo>
                  <a:pt x="2041373" y="1240007"/>
                  <a:pt x="2032937" y="1240007"/>
                  <a:pt x="2032937" y="1223137"/>
                </a:cubicBezTo>
                <a:cubicBezTo>
                  <a:pt x="2032937" y="1197830"/>
                  <a:pt x="2058244" y="1180959"/>
                  <a:pt x="2091985" y="1189395"/>
                </a:cubicBezTo>
                <a:cubicBezTo>
                  <a:pt x="2100421" y="1180959"/>
                  <a:pt x="2108856" y="1180959"/>
                  <a:pt x="2108856" y="1164089"/>
                </a:cubicBezTo>
                <a:cubicBezTo>
                  <a:pt x="2108856" y="1113476"/>
                  <a:pt x="2058244" y="1113476"/>
                  <a:pt x="2041373" y="1113476"/>
                </a:cubicBezTo>
                <a:cubicBezTo>
                  <a:pt x="1948583" y="1113476"/>
                  <a:pt x="1965454" y="1164089"/>
                  <a:pt x="1931712" y="1256878"/>
                </a:cubicBezTo>
                <a:cubicBezTo>
                  <a:pt x="1923277" y="1273749"/>
                  <a:pt x="1906406" y="1282185"/>
                  <a:pt x="1906406" y="1299055"/>
                </a:cubicBezTo>
                <a:cubicBezTo>
                  <a:pt x="1906406" y="1324362"/>
                  <a:pt x="1923277" y="1341233"/>
                  <a:pt x="1923277" y="1358103"/>
                </a:cubicBezTo>
                <a:cubicBezTo>
                  <a:pt x="1923277" y="1383410"/>
                  <a:pt x="1906406" y="1408716"/>
                  <a:pt x="1881100" y="1425587"/>
                </a:cubicBezTo>
                <a:lnTo>
                  <a:pt x="1847358" y="1425587"/>
                </a:lnTo>
                <a:cubicBezTo>
                  <a:pt x="1847358" y="1417151"/>
                  <a:pt x="1838923" y="1417151"/>
                  <a:pt x="1838923" y="1391845"/>
                </a:cubicBezTo>
                <a:cubicBezTo>
                  <a:pt x="1838923" y="1374974"/>
                  <a:pt x="1855793" y="1366539"/>
                  <a:pt x="1864229" y="1349668"/>
                </a:cubicBezTo>
                <a:cubicBezTo>
                  <a:pt x="1855793" y="1341233"/>
                  <a:pt x="1855793" y="1324362"/>
                  <a:pt x="1830487" y="1324362"/>
                </a:cubicBezTo>
                <a:cubicBezTo>
                  <a:pt x="1813616" y="1324362"/>
                  <a:pt x="1796745" y="1332797"/>
                  <a:pt x="1746133" y="1341233"/>
                </a:cubicBezTo>
                <a:cubicBezTo>
                  <a:pt x="1746133" y="1341233"/>
                  <a:pt x="1737697" y="1341233"/>
                  <a:pt x="1737697" y="1324362"/>
                </a:cubicBezTo>
                <a:cubicBezTo>
                  <a:pt x="1737697" y="1299055"/>
                  <a:pt x="1914841" y="1273749"/>
                  <a:pt x="1914841" y="1206266"/>
                </a:cubicBezTo>
                <a:cubicBezTo>
                  <a:pt x="1914841" y="1189395"/>
                  <a:pt x="1897971" y="1164089"/>
                  <a:pt x="1872664" y="1138782"/>
                </a:cubicBezTo>
                <a:lnTo>
                  <a:pt x="1847358" y="1138782"/>
                </a:lnTo>
                <a:cubicBezTo>
                  <a:pt x="1830487" y="1172524"/>
                  <a:pt x="1838923" y="1164089"/>
                  <a:pt x="1838923" y="1180959"/>
                </a:cubicBezTo>
                <a:cubicBezTo>
                  <a:pt x="1838923" y="1197830"/>
                  <a:pt x="1822052" y="1206266"/>
                  <a:pt x="1805181" y="1214701"/>
                </a:cubicBezTo>
                <a:cubicBezTo>
                  <a:pt x="1788310" y="1206266"/>
                  <a:pt x="1771439" y="1189395"/>
                  <a:pt x="1771439" y="1172524"/>
                </a:cubicBezTo>
                <a:cubicBezTo>
                  <a:pt x="1771439" y="1113476"/>
                  <a:pt x="1830487" y="1096605"/>
                  <a:pt x="1855793" y="1096605"/>
                </a:cubicBezTo>
                <a:cubicBezTo>
                  <a:pt x="1872664" y="1096605"/>
                  <a:pt x="1897971" y="1121912"/>
                  <a:pt x="1923277" y="1121912"/>
                </a:cubicBezTo>
                <a:cubicBezTo>
                  <a:pt x="1948583" y="1121912"/>
                  <a:pt x="1990760" y="1054428"/>
                  <a:pt x="2049808" y="1054428"/>
                </a:cubicBezTo>
                <a:cubicBezTo>
                  <a:pt x="2066679" y="1054428"/>
                  <a:pt x="2134162" y="1113476"/>
                  <a:pt x="2151033" y="1113476"/>
                </a:cubicBezTo>
                <a:close/>
                <a:moveTo>
                  <a:pt x="5567380" y="1105041"/>
                </a:moveTo>
                <a:cubicBezTo>
                  <a:pt x="5567380" y="1121912"/>
                  <a:pt x="5550509" y="1147218"/>
                  <a:pt x="5525203" y="1147218"/>
                </a:cubicBezTo>
                <a:cubicBezTo>
                  <a:pt x="5508332" y="1147218"/>
                  <a:pt x="5483026" y="1155653"/>
                  <a:pt x="5483026" y="1138782"/>
                </a:cubicBezTo>
                <a:cubicBezTo>
                  <a:pt x="5483026" y="1189395"/>
                  <a:pt x="5550509" y="1172524"/>
                  <a:pt x="5550509" y="1172524"/>
                </a:cubicBezTo>
                <a:lnTo>
                  <a:pt x="5584251" y="1172524"/>
                </a:lnTo>
                <a:cubicBezTo>
                  <a:pt x="5584251" y="1180959"/>
                  <a:pt x="5584251" y="1197830"/>
                  <a:pt x="5592686" y="1214701"/>
                </a:cubicBezTo>
                <a:cubicBezTo>
                  <a:pt x="5575816" y="1223137"/>
                  <a:pt x="5558945" y="1214701"/>
                  <a:pt x="5542074" y="1214701"/>
                </a:cubicBezTo>
                <a:cubicBezTo>
                  <a:pt x="5516768" y="1214701"/>
                  <a:pt x="5483026" y="1240007"/>
                  <a:pt x="5457720" y="1240007"/>
                </a:cubicBezTo>
                <a:cubicBezTo>
                  <a:pt x="5440849" y="1240007"/>
                  <a:pt x="5423978" y="1231572"/>
                  <a:pt x="5415543" y="1214701"/>
                </a:cubicBezTo>
                <a:cubicBezTo>
                  <a:pt x="5390236" y="1172524"/>
                  <a:pt x="5398672" y="1088170"/>
                  <a:pt x="5348059" y="1062864"/>
                </a:cubicBezTo>
                <a:cubicBezTo>
                  <a:pt x="5356495" y="1037557"/>
                  <a:pt x="5407107" y="1020686"/>
                  <a:pt x="5407107" y="1020686"/>
                </a:cubicBezTo>
                <a:cubicBezTo>
                  <a:pt x="5432413" y="1020686"/>
                  <a:pt x="5516768" y="1071299"/>
                  <a:pt x="5567380" y="1105041"/>
                </a:cubicBezTo>
                <a:close/>
                <a:moveTo>
                  <a:pt x="5128738" y="1054428"/>
                </a:moveTo>
                <a:cubicBezTo>
                  <a:pt x="5154044" y="1054428"/>
                  <a:pt x="5162480" y="1037557"/>
                  <a:pt x="5187786" y="1037557"/>
                </a:cubicBezTo>
                <a:cubicBezTo>
                  <a:pt x="5204657" y="1037557"/>
                  <a:pt x="5229963" y="1054428"/>
                  <a:pt x="5255270" y="1071299"/>
                </a:cubicBezTo>
                <a:lnTo>
                  <a:pt x="5255270" y="1121912"/>
                </a:lnTo>
                <a:cubicBezTo>
                  <a:pt x="5246834" y="1130347"/>
                  <a:pt x="5255270" y="1130347"/>
                  <a:pt x="5229963" y="1130347"/>
                </a:cubicBezTo>
                <a:cubicBezTo>
                  <a:pt x="5213092" y="1130347"/>
                  <a:pt x="5204657" y="1088170"/>
                  <a:pt x="5179351" y="1088170"/>
                </a:cubicBezTo>
                <a:cubicBezTo>
                  <a:pt x="5154044" y="1088170"/>
                  <a:pt x="5145609" y="1138782"/>
                  <a:pt x="5145609" y="1138782"/>
                </a:cubicBezTo>
                <a:cubicBezTo>
                  <a:pt x="5145609" y="1223137"/>
                  <a:pt x="5263705" y="1240007"/>
                  <a:pt x="5314317" y="1256878"/>
                </a:cubicBezTo>
                <a:lnTo>
                  <a:pt x="5314317" y="1282185"/>
                </a:lnTo>
                <a:cubicBezTo>
                  <a:pt x="5280576" y="1282185"/>
                  <a:pt x="5238399" y="1273749"/>
                  <a:pt x="5213092" y="1273749"/>
                </a:cubicBezTo>
                <a:cubicBezTo>
                  <a:pt x="5196222" y="1273749"/>
                  <a:pt x="5187786" y="1282185"/>
                  <a:pt x="5170915" y="1299055"/>
                </a:cubicBezTo>
                <a:lnTo>
                  <a:pt x="5170915" y="1324362"/>
                </a:lnTo>
                <a:cubicBezTo>
                  <a:pt x="5187786" y="1332797"/>
                  <a:pt x="5213092" y="1341233"/>
                  <a:pt x="5238399" y="1349668"/>
                </a:cubicBezTo>
                <a:cubicBezTo>
                  <a:pt x="5213092" y="1383410"/>
                  <a:pt x="5196222" y="1383410"/>
                  <a:pt x="5187786" y="1383410"/>
                </a:cubicBezTo>
                <a:cubicBezTo>
                  <a:pt x="5094996" y="1383410"/>
                  <a:pt x="5137174" y="1265314"/>
                  <a:pt x="5137174" y="1240007"/>
                </a:cubicBezTo>
                <a:cubicBezTo>
                  <a:pt x="5137174" y="1223137"/>
                  <a:pt x="5103432" y="1138782"/>
                  <a:pt x="5086561" y="1096605"/>
                </a:cubicBezTo>
                <a:cubicBezTo>
                  <a:pt x="5078126" y="1054428"/>
                  <a:pt x="5035948" y="1062864"/>
                  <a:pt x="5035948" y="1062864"/>
                </a:cubicBezTo>
                <a:cubicBezTo>
                  <a:pt x="5010642" y="1062864"/>
                  <a:pt x="4976901" y="1079734"/>
                  <a:pt x="4951594" y="1105041"/>
                </a:cubicBezTo>
                <a:lnTo>
                  <a:pt x="4951594" y="1130347"/>
                </a:lnTo>
                <a:cubicBezTo>
                  <a:pt x="4960030" y="1130347"/>
                  <a:pt x="4951594" y="1138782"/>
                  <a:pt x="5027513" y="1138782"/>
                </a:cubicBezTo>
                <a:cubicBezTo>
                  <a:pt x="5027513" y="1147218"/>
                  <a:pt x="5035948" y="1147218"/>
                  <a:pt x="5035948" y="1164089"/>
                </a:cubicBezTo>
                <a:cubicBezTo>
                  <a:pt x="5035948" y="1189395"/>
                  <a:pt x="5019078" y="1206266"/>
                  <a:pt x="4993771" y="1206266"/>
                </a:cubicBezTo>
                <a:cubicBezTo>
                  <a:pt x="4934723" y="1206266"/>
                  <a:pt x="4917853" y="1130347"/>
                  <a:pt x="4900982" y="1113476"/>
                </a:cubicBezTo>
                <a:cubicBezTo>
                  <a:pt x="4850369" y="1045993"/>
                  <a:pt x="4782886" y="1105041"/>
                  <a:pt x="4740709" y="1037557"/>
                </a:cubicBezTo>
                <a:lnTo>
                  <a:pt x="4884111" y="1037557"/>
                </a:lnTo>
                <a:cubicBezTo>
                  <a:pt x="4900982" y="1045993"/>
                  <a:pt x="4892546" y="1054428"/>
                  <a:pt x="4917853" y="1054428"/>
                </a:cubicBezTo>
                <a:cubicBezTo>
                  <a:pt x="4934723" y="1054428"/>
                  <a:pt x="5002207" y="1020686"/>
                  <a:pt x="5027513" y="1020686"/>
                </a:cubicBezTo>
                <a:cubicBezTo>
                  <a:pt x="5035948" y="1020686"/>
                  <a:pt x="5128738" y="1054428"/>
                  <a:pt x="5128738" y="1054428"/>
                </a:cubicBezTo>
                <a:close/>
                <a:moveTo>
                  <a:pt x="1509941" y="1003816"/>
                </a:moveTo>
                <a:cubicBezTo>
                  <a:pt x="1509941" y="1012251"/>
                  <a:pt x="1518376" y="1020686"/>
                  <a:pt x="1518376" y="1037557"/>
                </a:cubicBezTo>
                <a:cubicBezTo>
                  <a:pt x="1518376" y="1062864"/>
                  <a:pt x="1484635" y="1071299"/>
                  <a:pt x="1459328" y="1079734"/>
                </a:cubicBezTo>
                <a:cubicBezTo>
                  <a:pt x="1450893" y="1071299"/>
                  <a:pt x="1442458" y="1071299"/>
                  <a:pt x="1442458" y="1054428"/>
                </a:cubicBezTo>
                <a:cubicBezTo>
                  <a:pt x="1442458" y="1029122"/>
                  <a:pt x="1467764" y="1012251"/>
                  <a:pt x="1484635" y="1003816"/>
                </a:cubicBezTo>
                <a:lnTo>
                  <a:pt x="1509941" y="1003816"/>
                </a:lnTo>
                <a:close/>
                <a:moveTo>
                  <a:pt x="1467764" y="1189395"/>
                </a:moveTo>
                <a:cubicBezTo>
                  <a:pt x="1467764" y="1189395"/>
                  <a:pt x="1434022" y="1265314"/>
                  <a:pt x="1425587" y="1282185"/>
                </a:cubicBezTo>
                <a:cubicBezTo>
                  <a:pt x="1408716" y="1256878"/>
                  <a:pt x="1391845" y="1231572"/>
                  <a:pt x="1391845" y="1206266"/>
                </a:cubicBezTo>
                <a:cubicBezTo>
                  <a:pt x="1391845" y="1189395"/>
                  <a:pt x="1408716" y="1180959"/>
                  <a:pt x="1408716" y="1164089"/>
                </a:cubicBezTo>
                <a:cubicBezTo>
                  <a:pt x="1408716" y="1138782"/>
                  <a:pt x="1358103" y="1096605"/>
                  <a:pt x="1341233" y="1096605"/>
                </a:cubicBezTo>
                <a:cubicBezTo>
                  <a:pt x="1315926" y="1096605"/>
                  <a:pt x="1315926" y="1113476"/>
                  <a:pt x="1307491" y="1130347"/>
                </a:cubicBezTo>
                <a:cubicBezTo>
                  <a:pt x="1324362" y="1138782"/>
                  <a:pt x="1349668" y="1130347"/>
                  <a:pt x="1366539" y="1147218"/>
                </a:cubicBezTo>
                <a:lnTo>
                  <a:pt x="1366539" y="1164089"/>
                </a:lnTo>
                <a:lnTo>
                  <a:pt x="1256878" y="1164089"/>
                </a:lnTo>
                <a:lnTo>
                  <a:pt x="1256878" y="1121912"/>
                </a:lnTo>
                <a:cubicBezTo>
                  <a:pt x="1282185" y="1079734"/>
                  <a:pt x="1282185" y="1071299"/>
                  <a:pt x="1299055" y="1029122"/>
                </a:cubicBezTo>
                <a:cubicBezTo>
                  <a:pt x="1307491" y="1012251"/>
                  <a:pt x="1315926" y="995380"/>
                  <a:pt x="1332797" y="978509"/>
                </a:cubicBezTo>
                <a:cubicBezTo>
                  <a:pt x="1383410" y="1045993"/>
                  <a:pt x="1467764" y="1105041"/>
                  <a:pt x="1467764" y="1189395"/>
                </a:cubicBezTo>
                <a:close/>
                <a:moveTo>
                  <a:pt x="5609557" y="1012251"/>
                </a:moveTo>
                <a:cubicBezTo>
                  <a:pt x="5609557" y="1037557"/>
                  <a:pt x="5601122" y="1037557"/>
                  <a:pt x="5601122" y="1054428"/>
                </a:cubicBezTo>
                <a:cubicBezTo>
                  <a:pt x="5592686" y="1054428"/>
                  <a:pt x="5592686" y="1062864"/>
                  <a:pt x="5575816" y="1062864"/>
                </a:cubicBezTo>
                <a:cubicBezTo>
                  <a:pt x="5550509" y="1062864"/>
                  <a:pt x="5533639" y="1037557"/>
                  <a:pt x="5516768" y="1029122"/>
                </a:cubicBezTo>
                <a:cubicBezTo>
                  <a:pt x="5516768" y="1012251"/>
                  <a:pt x="5542074" y="986945"/>
                  <a:pt x="5567380" y="961638"/>
                </a:cubicBezTo>
                <a:cubicBezTo>
                  <a:pt x="5584251" y="978509"/>
                  <a:pt x="5609557" y="995380"/>
                  <a:pt x="5609557" y="1012251"/>
                </a:cubicBezTo>
                <a:close/>
                <a:moveTo>
                  <a:pt x="6107247" y="3441653"/>
                </a:moveTo>
                <a:cubicBezTo>
                  <a:pt x="6107247" y="4597307"/>
                  <a:pt x="5255270" y="5769831"/>
                  <a:pt x="3753764" y="5921668"/>
                </a:cubicBezTo>
                <a:cubicBezTo>
                  <a:pt x="3593491" y="5930104"/>
                  <a:pt x="3542878" y="5930104"/>
                  <a:pt x="3391041" y="5921668"/>
                </a:cubicBezTo>
                <a:cubicBezTo>
                  <a:pt x="2749948" y="5862620"/>
                  <a:pt x="1973889" y="5584251"/>
                  <a:pt x="1442458" y="4791321"/>
                </a:cubicBezTo>
                <a:cubicBezTo>
                  <a:pt x="1366539" y="4673225"/>
                  <a:pt x="1307491" y="4546694"/>
                  <a:pt x="1248443" y="4437033"/>
                </a:cubicBezTo>
                <a:cubicBezTo>
                  <a:pt x="1189395" y="4310502"/>
                  <a:pt x="1138782" y="4141793"/>
                  <a:pt x="1105041" y="4023698"/>
                </a:cubicBezTo>
                <a:cubicBezTo>
                  <a:pt x="1071299" y="3880295"/>
                  <a:pt x="1037557" y="3601926"/>
                  <a:pt x="1037557" y="3585055"/>
                </a:cubicBezTo>
                <a:lnTo>
                  <a:pt x="1037557" y="3298251"/>
                </a:lnTo>
                <a:cubicBezTo>
                  <a:pt x="1189395" y="1712391"/>
                  <a:pt x="2437838" y="953203"/>
                  <a:pt x="3576620" y="953203"/>
                </a:cubicBezTo>
                <a:cubicBezTo>
                  <a:pt x="4943159" y="953203"/>
                  <a:pt x="6107247" y="2032937"/>
                  <a:pt x="6107247" y="3441653"/>
                </a:cubicBezTo>
                <a:close/>
                <a:moveTo>
                  <a:pt x="5803572" y="1088170"/>
                </a:moveTo>
                <a:cubicBezTo>
                  <a:pt x="5803572" y="1105041"/>
                  <a:pt x="5719218" y="1147218"/>
                  <a:pt x="5719218" y="1147218"/>
                </a:cubicBezTo>
                <a:cubicBezTo>
                  <a:pt x="5693912" y="1147218"/>
                  <a:pt x="5693912" y="1130347"/>
                  <a:pt x="5685476" y="1113476"/>
                </a:cubicBezTo>
                <a:lnTo>
                  <a:pt x="5685476" y="1071299"/>
                </a:lnTo>
                <a:cubicBezTo>
                  <a:pt x="5702347" y="1071299"/>
                  <a:pt x="5719218" y="1079734"/>
                  <a:pt x="5736089" y="1071299"/>
                </a:cubicBezTo>
                <a:cubicBezTo>
                  <a:pt x="5727653" y="1062864"/>
                  <a:pt x="5719218" y="1037557"/>
                  <a:pt x="5693912" y="1037557"/>
                </a:cubicBezTo>
                <a:cubicBezTo>
                  <a:pt x="5651734" y="1037557"/>
                  <a:pt x="5651734" y="1079734"/>
                  <a:pt x="5651734" y="1096605"/>
                </a:cubicBezTo>
                <a:cubicBezTo>
                  <a:pt x="5651734" y="1113476"/>
                  <a:pt x="5685476" y="1147218"/>
                  <a:pt x="5685476" y="1172524"/>
                </a:cubicBezTo>
                <a:cubicBezTo>
                  <a:pt x="5685476" y="1189395"/>
                  <a:pt x="5668605" y="1214701"/>
                  <a:pt x="5660170" y="1231572"/>
                </a:cubicBezTo>
                <a:cubicBezTo>
                  <a:pt x="5601122" y="1206266"/>
                  <a:pt x="5609557" y="1172524"/>
                  <a:pt x="5609557" y="1130347"/>
                </a:cubicBezTo>
                <a:cubicBezTo>
                  <a:pt x="5609557" y="1054428"/>
                  <a:pt x="5668605" y="1003816"/>
                  <a:pt x="5677041" y="919461"/>
                </a:cubicBezTo>
                <a:cubicBezTo>
                  <a:pt x="5727653" y="927897"/>
                  <a:pt x="5803572" y="1071299"/>
                  <a:pt x="5803572" y="1088170"/>
                </a:cubicBezTo>
                <a:close/>
                <a:moveTo>
                  <a:pt x="1847358" y="911026"/>
                </a:moveTo>
                <a:cubicBezTo>
                  <a:pt x="1830487" y="919461"/>
                  <a:pt x="1805181" y="927897"/>
                  <a:pt x="1788310" y="927897"/>
                </a:cubicBezTo>
                <a:cubicBezTo>
                  <a:pt x="1763004" y="927897"/>
                  <a:pt x="1763004" y="919461"/>
                  <a:pt x="1746133" y="919461"/>
                </a:cubicBezTo>
                <a:cubicBezTo>
                  <a:pt x="1746133" y="911026"/>
                  <a:pt x="1754568" y="911026"/>
                  <a:pt x="1763004" y="902590"/>
                </a:cubicBezTo>
                <a:lnTo>
                  <a:pt x="1847358" y="911026"/>
                </a:lnTo>
                <a:close/>
                <a:moveTo>
                  <a:pt x="6174731" y="3441653"/>
                </a:moveTo>
                <a:cubicBezTo>
                  <a:pt x="6174731" y="4099616"/>
                  <a:pt x="5921668" y="4850369"/>
                  <a:pt x="5162480" y="5466155"/>
                </a:cubicBezTo>
                <a:cubicBezTo>
                  <a:pt x="5179351" y="5474591"/>
                  <a:pt x="5204657" y="5474591"/>
                  <a:pt x="5229963" y="5474591"/>
                </a:cubicBezTo>
                <a:cubicBezTo>
                  <a:pt x="5229963" y="5483026"/>
                  <a:pt x="5238399" y="5474591"/>
                  <a:pt x="5238399" y="5499897"/>
                </a:cubicBezTo>
                <a:cubicBezTo>
                  <a:pt x="5238399" y="5508332"/>
                  <a:pt x="5204657" y="5533639"/>
                  <a:pt x="5179351" y="5525203"/>
                </a:cubicBezTo>
                <a:cubicBezTo>
                  <a:pt x="5170915" y="5533639"/>
                  <a:pt x="5170915" y="5525203"/>
                  <a:pt x="5170915" y="5542074"/>
                </a:cubicBezTo>
                <a:cubicBezTo>
                  <a:pt x="5170915" y="5626428"/>
                  <a:pt x="5272140" y="5567380"/>
                  <a:pt x="5314317" y="5584251"/>
                </a:cubicBezTo>
                <a:lnTo>
                  <a:pt x="5314317" y="5609557"/>
                </a:lnTo>
                <a:cubicBezTo>
                  <a:pt x="5289011" y="5617993"/>
                  <a:pt x="5246834" y="5609557"/>
                  <a:pt x="5229963" y="5617993"/>
                </a:cubicBezTo>
                <a:cubicBezTo>
                  <a:pt x="5204657" y="5626428"/>
                  <a:pt x="5145609" y="5685476"/>
                  <a:pt x="5145609" y="5719218"/>
                </a:cubicBezTo>
                <a:cubicBezTo>
                  <a:pt x="5145609" y="5736089"/>
                  <a:pt x="5162480" y="5761395"/>
                  <a:pt x="5179351" y="5778266"/>
                </a:cubicBezTo>
                <a:cubicBezTo>
                  <a:pt x="5196222" y="5769831"/>
                  <a:pt x="5213092" y="5744524"/>
                  <a:pt x="5221528" y="5727653"/>
                </a:cubicBezTo>
                <a:cubicBezTo>
                  <a:pt x="5255270" y="5736089"/>
                  <a:pt x="5255270" y="5744524"/>
                  <a:pt x="5255270" y="5761395"/>
                </a:cubicBezTo>
                <a:cubicBezTo>
                  <a:pt x="5255270" y="5803572"/>
                  <a:pt x="5204657" y="5820443"/>
                  <a:pt x="5187786" y="5820443"/>
                </a:cubicBezTo>
                <a:cubicBezTo>
                  <a:pt x="5170915" y="5820443"/>
                  <a:pt x="5154044" y="5803572"/>
                  <a:pt x="5137174" y="5803572"/>
                </a:cubicBezTo>
                <a:cubicBezTo>
                  <a:pt x="5111867" y="5803572"/>
                  <a:pt x="5044384" y="5837314"/>
                  <a:pt x="5027513" y="5837314"/>
                </a:cubicBezTo>
                <a:cubicBezTo>
                  <a:pt x="5010642" y="5837314"/>
                  <a:pt x="4917853" y="5803572"/>
                  <a:pt x="4917853" y="5803572"/>
                </a:cubicBezTo>
                <a:cubicBezTo>
                  <a:pt x="4900982" y="5803572"/>
                  <a:pt x="4909417" y="5820443"/>
                  <a:pt x="4884111" y="5820443"/>
                </a:cubicBezTo>
                <a:lnTo>
                  <a:pt x="4740709" y="5820443"/>
                </a:lnTo>
                <a:cubicBezTo>
                  <a:pt x="4766015" y="5769831"/>
                  <a:pt x="4850369" y="5786701"/>
                  <a:pt x="4892546" y="5761395"/>
                </a:cubicBezTo>
                <a:cubicBezTo>
                  <a:pt x="4909417" y="5752960"/>
                  <a:pt x="4909417" y="5719218"/>
                  <a:pt x="4917853" y="5702347"/>
                </a:cubicBezTo>
                <a:cubicBezTo>
                  <a:pt x="4917853" y="5677041"/>
                  <a:pt x="4976901" y="5651735"/>
                  <a:pt x="4993771" y="5651735"/>
                </a:cubicBezTo>
                <a:cubicBezTo>
                  <a:pt x="5019078" y="5651735"/>
                  <a:pt x="5035948" y="5668605"/>
                  <a:pt x="5035948" y="5693912"/>
                </a:cubicBezTo>
                <a:cubicBezTo>
                  <a:pt x="5035948" y="5727653"/>
                  <a:pt x="4968465" y="5710783"/>
                  <a:pt x="4960030" y="5719218"/>
                </a:cubicBezTo>
                <a:cubicBezTo>
                  <a:pt x="4960030" y="5727653"/>
                  <a:pt x="4951594" y="5719218"/>
                  <a:pt x="4951594" y="5744524"/>
                </a:cubicBezTo>
                <a:cubicBezTo>
                  <a:pt x="4951594" y="5786701"/>
                  <a:pt x="5027513" y="5795137"/>
                  <a:pt x="5027513" y="5795137"/>
                </a:cubicBezTo>
                <a:cubicBezTo>
                  <a:pt x="5052819" y="5795137"/>
                  <a:pt x="5061255" y="5795137"/>
                  <a:pt x="5078126" y="5778266"/>
                </a:cubicBezTo>
                <a:cubicBezTo>
                  <a:pt x="5094996" y="5752960"/>
                  <a:pt x="5094996" y="5702347"/>
                  <a:pt x="5111867" y="5668605"/>
                </a:cubicBezTo>
                <a:cubicBezTo>
                  <a:pt x="5111867" y="5651735"/>
                  <a:pt x="5145609" y="5643299"/>
                  <a:pt x="5145609" y="5626428"/>
                </a:cubicBezTo>
                <a:cubicBezTo>
                  <a:pt x="5145609" y="5601122"/>
                  <a:pt x="5128738" y="5567380"/>
                  <a:pt x="5128738" y="5550509"/>
                </a:cubicBezTo>
                <a:cubicBezTo>
                  <a:pt x="5128738" y="5525203"/>
                  <a:pt x="5137174" y="5508332"/>
                  <a:pt x="5137174" y="5483026"/>
                </a:cubicBezTo>
                <a:cubicBezTo>
                  <a:pt x="4740709" y="5769831"/>
                  <a:pt x="4327373" y="5904797"/>
                  <a:pt x="3930908" y="5972281"/>
                </a:cubicBezTo>
                <a:cubicBezTo>
                  <a:pt x="3956214" y="5989152"/>
                  <a:pt x="3981520" y="6022893"/>
                  <a:pt x="3998391" y="6039764"/>
                </a:cubicBezTo>
                <a:cubicBezTo>
                  <a:pt x="4099616" y="6039764"/>
                  <a:pt x="4082745" y="6115683"/>
                  <a:pt x="4158664" y="6115683"/>
                </a:cubicBezTo>
                <a:cubicBezTo>
                  <a:pt x="4183971" y="6115683"/>
                  <a:pt x="4234583" y="6098812"/>
                  <a:pt x="4243019" y="6031329"/>
                </a:cubicBezTo>
                <a:cubicBezTo>
                  <a:pt x="4234583" y="6022893"/>
                  <a:pt x="4243019" y="6014458"/>
                  <a:pt x="4217712" y="6014458"/>
                </a:cubicBezTo>
                <a:cubicBezTo>
                  <a:pt x="4200841" y="6014458"/>
                  <a:pt x="4192406" y="6031329"/>
                  <a:pt x="4175535" y="6039764"/>
                </a:cubicBezTo>
                <a:cubicBezTo>
                  <a:pt x="4167100" y="6031329"/>
                  <a:pt x="4150229" y="6022893"/>
                  <a:pt x="4150229" y="5997587"/>
                </a:cubicBezTo>
                <a:cubicBezTo>
                  <a:pt x="4150229" y="5980716"/>
                  <a:pt x="4167100" y="5963845"/>
                  <a:pt x="4183971" y="5963845"/>
                </a:cubicBezTo>
                <a:cubicBezTo>
                  <a:pt x="4234583" y="5955410"/>
                  <a:pt x="4302067" y="5989152"/>
                  <a:pt x="4386421" y="5955410"/>
                </a:cubicBezTo>
                <a:cubicBezTo>
                  <a:pt x="4369550" y="5989152"/>
                  <a:pt x="4318937" y="6006022"/>
                  <a:pt x="4285196" y="6056635"/>
                </a:cubicBezTo>
                <a:cubicBezTo>
                  <a:pt x="4276760" y="6056635"/>
                  <a:pt x="4276760" y="6081941"/>
                  <a:pt x="4268325" y="6098812"/>
                </a:cubicBezTo>
                <a:cubicBezTo>
                  <a:pt x="4243019" y="6140989"/>
                  <a:pt x="4175535" y="6174731"/>
                  <a:pt x="4133358" y="6166295"/>
                </a:cubicBezTo>
                <a:cubicBezTo>
                  <a:pt x="4116487" y="6174731"/>
                  <a:pt x="4099616" y="6233779"/>
                  <a:pt x="4065875" y="6242214"/>
                </a:cubicBezTo>
                <a:cubicBezTo>
                  <a:pt x="4057439" y="6250650"/>
                  <a:pt x="4065875" y="6250650"/>
                  <a:pt x="4040568" y="6250650"/>
                </a:cubicBezTo>
                <a:cubicBezTo>
                  <a:pt x="4023697" y="6250650"/>
                  <a:pt x="4015262" y="6242214"/>
                  <a:pt x="3998391" y="6225343"/>
                </a:cubicBezTo>
                <a:lnTo>
                  <a:pt x="3998391" y="6200037"/>
                </a:lnTo>
                <a:cubicBezTo>
                  <a:pt x="4015262" y="6191602"/>
                  <a:pt x="4040568" y="6200037"/>
                  <a:pt x="4057439" y="6191602"/>
                </a:cubicBezTo>
                <a:cubicBezTo>
                  <a:pt x="4074310" y="6183166"/>
                  <a:pt x="4082745" y="6174731"/>
                  <a:pt x="4082745" y="6149425"/>
                </a:cubicBezTo>
                <a:cubicBezTo>
                  <a:pt x="4082745" y="6115683"/>
                  <a:pt x="4015262" y="6098812"/>
                  <a:pt x="4006827" y="6098812"/>
                </a:cubicBezTo>
                <a:cubicBezTo>
                  <a:pt x="3981520" y="6098812"/>
                  <a:pt x="3914037" y="6124118"/>
                  <a:pt x="3897166" y="6166295"/>
                </a:cubicBezTo>
                <a:cubicBezTo>
                  <a:pt x="3888731" y="6166295"/>
                  <a:pt x="3871860" y="6157860"/>
                  <a:pt x="3863424" y="6149425"/>
                </a:cubicBezTo>
                <a:cubicBezTo>
                  <a:pt x="3871860" y="6124118"/>
                  <a:pt x="3905602" y="6098812"/>
                  <a:pt x="3939343" y="6065070"/>
                </a:cubicBezTo>
                <a:lnTo>
                  <a:pt x="3939343" y="6039764"/>
                </a:lnTo>
                <a:lnTo>
                  <a:pt x="3922472" y="6022893"/>
                </a:lnTo>
                <a:cubicBezTo>
                  <a:pt x="3905602" y="6031329"/>
                  <a:pt x="3888731" y="6048200"/>
                  <a:pt x="3871860" y="6048200"/>
                </a:cubicBezTo>
                <a:cubicBezTo>
                  <a:pt x="3863424" y="6039764"/>
                  <a:pt x="3854989" y="6039764"/>
                  <a:pt x="3854989" y="6014458"/>
                </a:cubicBezTo>
                <a:cubicBezTo>
                  <a:pt x="3854989" y="5997587"/>
                  <a:pt x="3863424" y="5997587"/>
                  <a:pt x="3880295" y="5980716"/>
                </a:cubicBezTo>
                <a:cubicBezTo>
                  <a:pt x="3880295" y="5980716"/>
                  <a:pt x="3880295" y="5972281"/>
                  <a:pt x="3863424" y="5972281"/>
                </a:cubicBezTo>
                <a:cubicBezTo>
                  <a:pt x="3838118" y="5972281"/>
                  <a:pt x="3593491" y="5989152"/>
                  <a:pt x="3568185" y="5989152"/>
                </a:cubicBezTo>
                <a:cubicBezTo>
                  <a:pt x="2581240" y="5989152"/>
                  <a:pt x="1442458" y="5432414"/>
                  <a:pt x="1045993" y="4074310"/>
                </a:cubicBezTo>
                <a:cubicBezTo>
                  <a:pt x="1020686" y="3989956"/>
                  <a:pt x="970074" y="3686281"/>
                  <a:pt x="970074" y="3551314"/>
                </a:cubicBezTo>
                <a:lnTo>
                  <a:pt x="970074" y="3323557"/>
                </a:lnTo>
                <a:cubicBezTo>
                  <a:pt x="1088170" y="1703956"/>
                  <a:pt x="2378790" y="885720"/>
                  <a:pt x="3568185" y="885720"/>
                </a:cubicBezTo>
                <a:cubicBezTo>
                  <a:pt x="4968465" y="885720"/>
                  <a:pt x="6174731" y="1990760"/>
                  <a:pt x="6174731" y="3441653"/>
                </a:cubicBezTo>
                <a:close/>
                <a:moveTo>
                  <a:pt x="5238399" y="894155"/>
                </a:moveTo>
                <a:cubicBezTo>
                  <a:pt x="5213092" y="894155"/>
                  <a:pt x="5170915" y="885720"/>
                  <a:pt x="5154044" y="860413"/>
                </a:cubicBezTo>
                <a:cubicBezTo>
                  <a:pt x="5204657" y="868849"/>
                  <a:pt x="5255270" y="877284"/>
                  <a:pt x="5297447" y="885720"/>
                </a:cubicBezTo>
                <a:cubicBezTo>
                  <a:pt x="5280576" y="894155"/>
                  <a:pt x="5263705" y="894155"/>
                  <a:pt x="5238399" y="894155"/>
                </a:cubicBezTo>
                <a:close/>
                <a:moveTo>
                  <a:pt x="1552118" y="851978"/>
                </a:moveTo>
                <a:cubicBezTo>
                  <a:pt x="1552118" y="860413"/>
                  <a:pt x="1560554" y="860413"/>
                  <a:pt x="1560554" y="877284"/>
                </a:cubicBezTo>
                <a:cubicBezTo>
                  <a:pt x="1560554" y="902590"/>
                  <a:pt x="1543683" y="919461"/>
                  <a:pt x="1526812" y="919461"/>
                </a:cubicBezTo>
                <a:cubicBezTo>
                  <a:pt x="1501506" y="919461"/>
                  <a:pt x="1509941" y="894155"/>
                  <a:pt x="1484635" y="894155"/>
                </a:cubicBezTo>
                <a:cubicBezTo>
                  <a:pt x="1434022" y="894155"/>
                  <a:pt x="1425587" y="986945"/>
                  <a:pt x="1425587" y="1012251"/>
                </a:cubicBezTo>
                <a:cubicBezTo>
                  <a:pt x="1425587" y="1012251"/>
                  <a:pt x="1417151" y="1012251"/>
                  <a:pt x="1408716" y="1020686"/>
                </a:cubicBezTo>
                <a:cubicBezTo>
                  <a:pt x="1391845" y="1003816"/>
                  <a:pt x="1391845" y="995380"/>
                  <a:pt x="1391845" y="970074"/>
                </a:cubicBezTo>
                <a:cubicBezTo>
                  <a:pt x="1391845" y="927897"/>
                  <a:pt x="1408716" y="877284"/>
                  <a:pt x="1484635" y="851978"/>
                </a:cubicBezTo>
                <a:lnTo>
                  <a:pt x="1552118" y="851978"/>
                </a:lnTo>
                <a:close/>
                <a:moveTo>
                  <a:pt x="5643299" y="911026"/>
                </a:moveTo>
                <a:cubicBezTo>
                  <a:pt x="5643299" y="936332"/>
                  <a:pt x="5634864" y="961638"/>
                  <a:pt x="5617993" y="978509"/>
                </a:cubicBezTo>
                <a:cubicBezTo>
                  <a:pt x="5601122" y="944768"/>
                  <a:pt x="5634864" y="868849"/>
                  <a:pt x="5567380" y="868849"/>
                </a:cubicBezTo>
                <a:cubicBezTo>
                  <a:pt x="5542074" y="868849"/>
                  <a:pt x="5542074" y="885720"/>
                  <a:pt x="5525203" y="902590"/>
                </a:cubicBezTo>
                <a:cubicBezTo>
                  <a:pt x="5516768" y="902590"/>
                  <a:pt x="5499897" y="894155"/>
                  <a:pt x="5499897" y="868849"/>
                </a:cubicBezTo>
                <a:cubicBezTo>
                  <a:pt x="5499897" y="826672"/>
                  <a:pt x="5525203" y="826672"/>
                  <a:pt x="5550509" y="826672"/>
                </a:cubicBezTo>
                <a:cubicBezTo>
                  <a:pt x="5626428" y="826672"/>
                  <a:pt x="5643299" y="885720"/>
                  <a:pt x="5643299" y="911026"/>
                </a:cubicBezTo>
                <a:close/>
                <a:moveTo>
                  <a:pt x="1754568" y="851978"/>
                </a:moveTo>
                <a:cubicBezTo>
                  <a:pt x="1754568" y="868849"/>
                  <a:pt x="1703956" y="885720"/>
                  <a:pt x="1687085" y="911026"/>
                </a:cubicBezTo>
                <a:cubicBezTo>
                  <a:pt x="1729262" y="953203"/>
                  <a:pt x="1737697" y="961638"/>
                  <a:pt x="1771439" y="961638"/>
                </a:cubicBezTo>
                <a:cubicBezTo>
                  <a:pt x="1796745" y="961638"/>
                  <a:pt x="1864229" y="936332"/>
                  <a:pt x="1889535" y="936332"/>
                </a:cubicBezTo>
                <a:cubicBezTo>
                  <a:pt x="1906406" y="936332"/>
                  <a:pt x="1940148" y="953203"/>
                  <a:pt x="1965454" y="961638"/>
                </a:cubicBezTo>
                <a:cubicBezTo>
                  <a:pt x="1931712" y="986945"/>
                  <a:pt x="1822052" y="1037557"/>
                  <a:pt x="1788310" y="1037557"/>
                </a:cubicBezTo>
                <a:cubicBezTo>
                  <a:pt x="1720827" y="1037557"/>
                  <a:pt x="1619602" y="970074"/>
                  <a:pt x="1619602" y="894155"/>
                </a:cubicBezTo>
                <a:cubicBezTo>
                  <a:pt x="1619602" y="835107"/>
                  <a:pt x="1644908" y="801365"/>
                  <a:pt x="1695520" y="801365"/>
                </a:cubicBezTo>
                <a:cubicBezTo>
                  <a:pt x="1720827" y="801365"/>
                  <a:pt x="1754568" y="826672"/>
                  <a:pt x="1754568" y="851978"/>
                </a:cubicBezTo>
                <a:close/>
                <a:moveTo>
                  <a:pt x="5423978" y="851978"/>
                </a:moveTo>
                <a:cubicBezTo>
                  <a:pt x="5423978" y="944768"/>
                  <a:pt x="5314317" y="995380"/>
                  <a:pt x="5263705" y="995380"/>
                </a:cubicBezTo>
                <a:cubicBezTo>
                  <a:pt x="5213092" y="995380"/>
                  <a:pt x="5078126" y="944768"/>
                  <a:pt x="5052819" y="894155"/>
                </a:cubicBezTo>
                <a:cubicBezTo>
                  <a:pt x="5061255" y="885720"/>
                  <a:pt x="5069690" y="877284"/>
                  <a:pt x="5086561" y="877284"/>
                </a:cubicBezTo>
                <a:cubicBezTo>
                  <a:pt x="5111867" y="877284"/>
                  <a:pt x="5221528" y="936332"/>
                  <a:pt x="5246834" y="936332"/>
                </a:cubicBezTo>
                <a:cubicBezTo>
                  <a:pt x="5263705" y="936332"/>
                  <a:pt x="5305882" y="919461"/>
                  <a:pt x="5339624" y="894155"/>
                </a:cubicBezTo>
                <a:cubicBezTo>
                  <a:pt x="5331188" y="868849"/>
                  <a:pt x="5297447" y="835107"/>
                  <a:pt x="5297447" y="818236"/>
                </a:cubicBezTo>
                <a:cubicBezTo>
                  <a:pt x="5297447" y="792930"/>
                  <a:pt x="5322753" y="767624"/>
                  <a:pt x="5348059" y="767624"/>
                </a:cubicBezTo>
                <a:cubicBezTo>
                  <a:pt x="5415543" y="767624"/>
                  <a:pt x="5423978" y="843542"/>
                  <a:pt x="5423978" y="851978"/>
                </a:cubicBezTo>
                <a:close/>
                <a:moveTo>
                  <a:pt x="3559749" y="725447"/>
                </a:moveTo>
                <a:cubicBezTo>
                  <a:pt x="3576620" y="742317"/>
                  <a:pt x="3593491" y="767624"/>
                  <a:pt x="3618797" y="784494"/>
                </a:cubicBezTo>
                <a:cubicBezTo>
                  <a:pt x="3593491" y="809801"/>
                  <a:pt x="3551314" y="835107"/>
                  <a:pt x="3526007" y="835107"/>
                </a:cubicBezTo>
                <a:cubicBezTo>
                  <a:pt x="3500701" y="835107"/>
                  <a:pt x="3483830" y="826672"/>
                  <a:pt x="3458524" y="809801"/>
                </a:cubicBezTo>
                <a:cubicBezTo>
                  <a:pt x="3475395" y="776059"/>
                  <a:pt x="3509137" y="742317"/>
                  <a:pt x="3526007" y="708576"/>
                </a:cubicBezTo>
                <a:cubicBezTo>
                  <a:pt x="3548193" y="723338"/>
                  <a:pt x="3550892" y="728399"/>
                  <a:pt x="3549880" y="729496"/>
                </a:cubicBezTo>
                <a:cubicBezTo>
                  <a:pt x="3548446" y="730761"/>
                  <a:pt x="3540769" y="725447"/>
                  <a:pt x="3559749" y="725447"/>
                </a:cubicBezTo>
                <a:close/>
                <a:moveTo>
                  <a:pt x="1931712" y="742317"/>
                </a:moveTo>
                <a:cubicBezTo>
                  <a:pt x="1914841" y="725447"/>
                  <a:pt x="1881100" y="674834"/>
                  <a:pt x="1838923" y="649528"/>
                </a:cubicBezTo>
                <a:cubicBezTo>
                  <a:pt x="1822052" y="641092"/>
                  <a:pt x="1813616" y="649528"/>
                  <a:pt x="1788310" y="649528"/>
                </a:cubicBezTo>
                <a:cubicBezTo>
                  <a:pt x="1703956" y="649528"/>
                  <a:pt x="1602731" y="725447"/>
                  <a:pt x="1518376" y="784494"/>
                </a:cubicBezTo>
                <a:cubicBezTo>
                  <a:pt x="1349668" y="894155"/>
                  <a:pt x="1164089" y="1071299"/>
                  <a:pt x="995380" y="1256878"/>
                </a:cubicBezTo>
                <a:cubicBezTo>
                  <a:pt x="978509" y="1273749"/>
                  <a:pt x="598915" y="1737697"/>
                  <a:pt x="598915" y="1830487"/>
                </a:cubicBezTo>
                <a:cubicBezTo>
                  <a:pt x="598915" y="1897971"/>
                  <a:pt x="615786" y="1948583"/>
                  <a:pt x="708576" y="2016066"/>
                </a:cubicBezTo>
                <a:lnTo>
                  <a:pt x="683269" y="2016066"/>
                </a:lnTo>
                <a:cubicBezTo>
                  <a:pt x="607351" y="1982325"/>
                  <a:pt x="590480" y="1872664"/>
                  <a:pt x="590480" y="1822052"/>
                </a:cubicBezTo>
                <a:cubicBezTo>
                  <a:pt x="590480" y="1737697"/>
                  <a:pt x="657963" y="1687085"/>
                  <a:pt x="717011" y="1577424"/>
                </a:cubicBezTo>
                <a:cubicBezTo>
                  <a:pt x="868849" y="1307491"/>
                  <a:pt x="1552118" y="641092"/>
                  <a:pt x="1796745" y="641092"/>
                </a:cubicBezTo>
                <a:cubicBezTo>
                  <a:pt x="1847358" y="641092"/>
                  <a:pt x="1881100" y="632657"/>
                  <a:pt x="1931712" y="742317"/>
                </a:cubicBezTo>
                <a:close/>
                <a:moveTo>
                  <a:pt x="3289816" y="649528"/>
                </a:moveTo>
                <a:cubicBezTo>
                  <a:pt x="3289816" y="666399"/>
                  <a:pt x="3281380" y="674834"/>
                  <a:pt x="3272945" y="683269"/>
                </a:cubicBezTo>
                <a:lnTo>
                  <a:pt x="3222332" y="683269"/>
                </a:lnTo>
                <a:cubicBezTo>
                  <a:pt x="3222332" y="683269"/>
                  <a:pt x="3213897" y="683269"/>
                  <a:pt x="3213897" y="666399"/>
                </a:cubicBezTo>
                <a:cubicBezTo>
                  <a:pt x="3213897" y="624221"/>
                  <a:pt x="3247638" y="641092"/>
                  <a:pt x="3281380" y="624221"/>
                </a:cubicBezTo>
                <a:cubicBezTo>
                  <a:pt x="3289816" y="632657"/>
                  <a:pt x="3289816" y="624221"/>
                  <a:pt x="3289816" y="649528"/>
                </a:cubicBezTo>
                <a:close/>
                <a:moveTo>
                  <a:pt x="4133358" y="683269"/>
                </a:moveTo>
                <a:cubicBezTo>
                  <a:pt x="4209277" y="674834"/>
                  <a:pt x="4234583" y="717011"/>
                  <a:pt x="4285196" y="801365"/>
                </a:cubicBezTo>
                <a:cubicBezTo>
                  <a:pt x="4302067" y="826672"/>
                  <a:pt x="4369550" y="835107"/>
                  <a:pt x="4377985" y="911026"/>
                </a:cubicBezTo>
                <a:cubicBezTo>
                  <a:pt x="4352679" y="894155"/>
                  <a:pt x="4318937" y="885720"/>
                  <a:pt x="4302067" y="885720"/>
                </a:cubicBezTo>
                <a:cubicBezTo>
                  <a:pt x="4276760" y="885720"/>
                  <a:pt x="4234583" y="902590"/>
                  <a:pt x="4217712" y="902590"/>
                </a:cubicBezTo>
                <a:cubicBezTo>
                  <a:pt x="4192406" y="902590"/>
                  <a:pt x="4150229" y="885720"/>
                  <a:pt x="4150229" y="851978"/>
                </a:cubicBezTo>
                <a:cubicBezTo>
                  <a:pt x="4150229" y="835107"/>
                  <a:pt x="4167100" y="826672"/>
                  <a:pt x="4175535" y="818236"/>
                </a:cubicBezTo>
                <a:cubicBezTo>
                  <a:pt x="4183971" y="818236"/>
                  <a:pt x="4200841" y="835107"/>
                  <a:pt x="4209277" y="843542"/>
                </a:cubicBezTo>
                <a:lnTo>
                  <a:pt x="4234583" y="843542"/>
                </a:lnTo>
                <a:cubicBezTo>
                  <a:pt x="4234583" y="835107"/>
                  <a:pt x="4243019" y="835107"/>
                  <a:pt x="4243019" y="818236"/>
                </a:cubicBezTo>
                <a:cubicBezTo>
                  <a:pt x="4243019" y="759188"/>
                  <a:pt x="4175535" y="742317"/>
                  <a:pt x="4158664" y="742317"/>
                </a:cubicBezTo>
                <a:cubicBezTo>
                  <a:pt x="4133358" y="742317"/>
                  <a:pt x="4099616" y="767624"/>
                  <a:pt x="4065875" y="792930"/>
                </a:cubicBezTo>
                <a:cubicBezTo>
                  <a:pt x="4049004" y="809801"/>
                  <a:pt x="4023697" y="809801"/>
                  <a:pt x="3998391" y="809801"/>
                </a:cubicBezTo>
                <a:cubicBezTo>
                  <a:pt x="3964649" y="826672"/>
                  <a:pt x="3939343" y="885720"/>
                  <a:pt x="3914037" y="885720"/>
                </a:cubicBezTo>
                <a:cubicBezTo>
                  <a:pt x="3888731" y="885720"/>
                  <a:pt x="3871860" y="868849"/>
                  <a:pt x="3854989" y="860413"/>
                </a:cubicBezTo>
                <a:lnTo>
                  <a:pt x="3854989" y="826672"/>
                </a:lnTo>
                <a:cubicBezTo>
                  <a:pt x="3863424" y="818236"/>
                  <a:pt x="3854989" y="809801"/>
                  <a:pt x="3880295" y="809801"/>
                </a:cubicBezTo>
                <a:cubicBezTo>
                  <a:pt x="3897166" y="809801"/>
                  <a:pt x="3897166" y="826672"/>
                  <a:pt x="3905602" y="835107"/>
                </a:cubicBezTo>
                <a:lnTo>
                  <a:pt x="3930908" y="835107"/>
                </a:lnTo>
                <a:cubicBezTo>
                  <a:pt x="3930908" y="826672"/>
                  <a:pt x="3939343" y="826672"/>
                  <a:pt x="3939343" y="801365"/>
                </a:cubicBezTo>
                <a:cubicBezTo>
                  <a:pt x="3939343" y="784494"/>
                  <a:pt x="3888731" y="750753"/>
                  <a:pt x="3863424" y="725447"/>
                </a:cubicBezTo>
                <a:cubicBezTo>
                  <a:pt x="3863424" y="717011"/>
                  <a:pt x="3863424" y="691705"/>
                  <a:pt x="3888731" y="691705"/>
                </a:cubicBezTo>
                <a:cubicBezTo>
                  <a:pt x="3897166" y="691705"/>
                  <a:pt x="3947779" y="759188"/>
                  <a:pt x="4006827" y="759188"/>
                </a:cubicBezTo>
                <a:cubicBezTo>
                  <a:pt x="4015262" y="759188"/>
                  <a:pt x="4082745" y="742317"/>
                  <a:pt x="4082745" y="708576"/>
                </a:cubicBezTo>
                <a:cubicBezTo>
                  <a:pt x="4082745" y="691705"/>
                  <a:pt x="4049004" y="624221"/>
                  <a:pt x="4015262" y="666399"/>
                </a:cubicBezTo>
                <a:cubicBezTo>
                  <a:pt x="4006827" y="657963"/>
                  <a:pt x="3998391" y="657963"/>
                  <a:pt x="3998391" y="641092"/>
                </a:cubicBezTo>
                <a:cubicBezTo>
                  <a:pt x="3998391" y="615786"/>
                  <a:pt x="4023697" y="607351"/>
                  <a:pt x="4040568" y="607351"/>
                </a:cubicBezTo>
                <a:cubicBezTo>
                  <a:pt x="4074310" y="607351"/>
                  <a:pt x="4116487" y="657963"/>
                  <a:pt x="4133358" y="683269"/>
                </a:cubicBezTo>
                <a:close/>
                <a:moveTo>
                  <a:pt x="5499897" y="708576"/>
                </a:moveTo>
                <a:cubicBezTo>
                  <a:pt x="5634864" y="801365"/>
                  <a:pt x="5778266" y="911026"/>
                  <a:pt x="5930103" y="1037557"/>
                </a:cubicBezTo>
                <a:cubicBezTo>
                  <a:pt x="6073506" y="1155653"/>
                  <a:pt x="6469971" y="1577424"/>
                  <a:pt x="6469971" y="1746133"/>
                </a:cubicBezTo>
                <a:cubicBezTo>
                  <a:pt x="6469971" y="1788310"/>
                  <a:pt x="6444664" y="1881100"/>
                  <a:pt x="6368745" y="1897971"/>
                </a:cubicBezTo>
                <a:cubicBezTo>
                  <a:pt x="6419358" y="1822052"/>
                  <a:pt x="6453100" y="1822052"/>
                  <a:pt x="6453100" y="1754568"/>
                </a:cubicBezTo>
                <a:cubicBezTo>
                  <a:pt x="6453100" y="1493070"/>
                  <a:pt x="5466155" y="615786"/>
                  <a:pt x="5272140" y="615786"/>
                </a:cubicBezTo>
                <a:cubicBezTo>
                  <a:pt x="5255270" y="615786"/>
                  <a:pt x="5196222" y="624221"/>
                  <a:pt x="5170915" y="632657"/>
                </a:cubicBezTo>
                <a:cubicBezTo>
                  <a:pt x="5154044" y="632657"/>
                  <a:pt x="5128738" y="666399"/>
                  <a:pt x="5103432" y="683269"/>
                </a:cubicBezTo>
                <a:cubicBezTo>
                  <a:pt x="5120303" y="607351"/>
                  <a:pt x="5187786" y="598915"/>
                  <a:pt x="5238399" y="598915"/>
                </a:cubicBezTo>
                <a:cubicBezTo>
                  <a:pt x="5322753" y="598915"/>
                  <a:pt x="5398672" y="641092"/>
                  <a:pt x="5499897" y="708576"/>
                </a:cubicBezTo>
                <a:close/>
                <a:moveTo>
                  <a:pt x="3880295" y="598915"/>
                </a:moveTo>
                <a:cubicBezTo>
                  <a:pt x="3880295" y="615786"/>
                  <a:pt x="3888731" y="641092"/>
                  <a:pt x="3888731" y="657963"/>
                </a:cubicBezTo>
                <a:cubicBezTo>
                  <a:pt x="3871860" y="666399"/>
                  <a:pt x="3846554" y="683269"/>
                  <a:pt x="3821247" y="691705"/>
                </a:cubicBezTo>
                <a:cubicBezTo>
                  <a:pt x="3795941" y="657963"/>
                  <a:pt x="3804376" y="632657"/>
                  <a:pt x="3795941" y="615786"/>
                </a:cubicBezTo>
                <a:lnTo>
                  <a:pt x="3812812" y="598915"/>
                </a:lnTo>
                <a:lnTo>
                  <a:pt x="3880295" y="598915"/>
                </a:lnTo>
                <a:close/>
                <a:moveTo>
                  <a:pt x="3095801" y="624221"/>
                </a:moveTo>
                <a:lnTo>
                  <a:pt x="3095801" y="657963"/>
                </a:lnTo>
                <a:lnTo>
                  <a:pt x="3078930" y="674834"/>
                </a:lnTo>
                <a:cubicBezTo>
                  <a:pt x="3070495" y="666399"/>
                  <a:pt x="3053624" y="657963"/>
                  <a:pt x="3036753" y="657963"/>
                </a:cubicBezTo>
                <a:cubicBezTo>
                  <a:pt x="3011447" y="657963"/>
                  <a:pt x="2994576" y="674834"/>
                  <a:pt x="2994576" y="691705"/>
                </a:cubicBezTo>
                <a:cubicBezTo>
                  <a:pt x="2994576" y="759188"/>
                  <a:pt x="3087365" y="776059"/>
                  <a:pt x="3095801" y="776059"/>
                </a:cubicBezTo>
                <a:cubicBezTo>
                  <a:pt x="3129542" y="776059"/>
                  <a:pt x="3146413" y="767624"/>
                  <a:pt x="3188590" y="717011"/>
                </a:cubicBezTo>
                <a:cubicBezTo>
                  <a:pt x="3213897" y="717011"/>
                  <a:pt x="3222332" y="725447"/>
                  <a:pt x="3230768" y="725447"/>
                </a:cubicBezTo>
                <a:lnTo>
                  <a:pt x="3180155" y="801365"/>
                </a:lnTo>
                <a:cubicBezTo>
                  <a:pt x="3188590" y="809801"/>
                  <a:pt x="3205461" y="809801"/>
                  <a:pt x="3230768" y="809801"/>
                </a:cubicBezTo>
                <a:cubicBezTo>
                  <a:pt x="3230768" y="818236"/>
                  <a:pt x="3239203" y="818236"/>
                  <a:pt x="3239203" y="835107"/>
                </a:cubicBezTo>
                <a:cubicBezTo>
                  <a:pt x="3239203" y="860413"/>
                  <a:pt x="3205461" y="868849"/>
                  <a:pt x="3188590" y="868849"/>
                </a:cubicBezTo>
                <a:cubicBezTo>
                  <a:pt x="3163284" y="868849"/>
                  <a:pt x="3146413" y="843542"/>
                  <a:pt x="3129542" y="826672"/>
                </a:cubicBezTo>
                <a:cubicBezTo>
                  <a:pt x="3112672" y="818236"/>
                  <a:pt x="3078930" y="826672"/>
                  <a:pt x="3062059" y="818236"/>
                </a:cubicBezTo>
                <a:cubicBezTo>
                  <a:pt x="3011447" y="801365"/>
                  <a:pt x="2960834" y="750753"/>
                  <a:pt x="2935528" y="750753"/>
                </a:cubicBezTo>
                <a:cubicBezTo>
                  <a:pt x="2893351" y="750753"/>
                  <a:pt x="2859609" y="792930"/>
                  <a:pt x="2859609" y="818236"/>
                </a:cubicBezTo>
                <a:cubicBezTo>
                  <a:pt x="2859609" y="843542"/>
                  <a:pt x="2884915" y="851978"/>
                  <a:pt x="2893351" y="860413"/>
                </a:cubicBezTo>
                <a:cubicBezTo>
                  <a:pt x="2910221" y="843542"/>
                  <a:pt x="2918657" y="835107"/>
                  <a:pt x="2935528" y="835107"/>
                </a:cubicBezTo>
                <a:cubicBezTo>
                  <a:pt x="2960834" y="835107"/>
                  <a:pt x="2969269" y="843542"/>
                  <a:pt x="2969269" y="860413"/>
                </a:cubicBezTo>
                <a:cubicBezTo>
                  <a:pt x="2969269" y="902590"/>
                  <a:pt x="2935528" y="911026"/>
                  <a:pt x="2918657" y="911026"/>
                </a:cubicBezTo>
                <a:cubicBezTo>
                  <a:pt x="2901786" y="911026"/>
                  <a:pt x="2859609" y="885720"/>
                  <a:pt x="2842738" y="885720"/>
                </a:cubicBezTo>
                <a:cubicBezTo>
                  <a:pt x="2817432" y="885720"/>
                  <a:pt x="2758384" y="936332"/>
                  <a:pt x="2716207" y="953203"/>
                </a:cubicBezTo>
                <a:cubicBezTo>
                  <a:pt x="2716207" y="919461"/>
                  <a:pt x="2783690" y="860413"/>
                  <a:pt x="2792126" y="843542"/>
                </a:cubicBezTo>
                <a:cubicBezTo>
                  <a:pt x="2808996" y="818236"/>
                  <a:pt x="2800561" y="759188"/>
                  <a:pt x="2859609" y="725447"/>
                </a:cubicBezTo>
                <a:cubicBezTo>
                  <a:pt x="2876480" y="708576"/>
                  <a:pt x="2918657" y="717011"/>
                  <a:pt x="2943963" y="700140"/>
                </a:cubicBezTo>
                <a:cubicBezTo>
                  <a:pt x="2977705" y="674834"/>
                  <a:pt x="2986140" y="598915"/>
                  <a:pt x="3053624" y="598915"/>
                </a:cubicBezTo>
                <a:cubicBezTo>
                  <a:pt x="3070495" y="598915"/>
                  <a:pt x="3078930" y="607351"/>
                  <a:pt x="3095801" y="624221"/>
                </a:cubicBezTo>
                <a:close/>
                <a:moveTo>
                  <a:pt x="2437838" y="607351"/>
                </a:moveTo>
                <a:cubicBezTo>
                  <a:pt x="2429402" y="674834"/>
                  <a:pt x="2319742" y="725447"/>
                  <a:pt x="2269129" y="725447"/>
                </a:cubicBezTo>
                <a:cubicBezTo>
                  <a:pt x="2235388" y="725447"/>
                  <a:pt x="2201646" y="717011"/>
                  <a:pt x="2167904" y="691705"/>
                </a:cubicBezTo>
                <a:cubicBezTo>
                  <a:pt x="2176340" y="691705"/>
                  <a:pt x="2184775" y="674834"/>
                  <a:pt x="2201646" y="674834"/>
                </a:cubicBezTo>
                <a:cubicBezTo>
                  <a:pt x="2226952" y="674834"/>
                  <a:pt x="2243823" y="691705"/>
                  <a:pt x="2269129" y="691705"/>
                </a:cubicBezTo>
                <a:cubicBezTo>
                  <a:pt x="2345048" y="691705"/>
                  <a:pt x="2378790" y="615786"/>
                  <a:pt x="2437838" y="582044"/>
                </a:cubicBezTo>
                <a:lnTo>
                  <a:pt x="2437838" y="607351"/>
                </a:lnTo>
                <a:close/>
                <a:moveTo>
                  <a:pt x="2252258" y="657963"/>
                </a:moveTo>
                <a:cubicBezTo>
                  <a:pt x="2226952" y="657963"/>
                  <a:pt x="2235388" y="649528"/>
                  <a:pt x="2226952" y="649528"/>
                </a:cubicBezTo>
                <a:cubicBezTo>
                  <a:pt x="2243823" y="641092"/>
                  <a:pt x="2269129" y="641092"/>
                  <a:pt x="2286000" y="632657"/>
                </a:cubicBezTo>
                <a:cubicBezTo>
                  <a:pt x="2311306" y="624221"/>
                  <a:pt x="2345048" y="598915"/>
                  <a:pt x="2370354" y="582044"/>
                </a:cubicBezTo>
                <a:cubicBezTo>
                  <a:pt x="2361919" y="632657"/>
                  <a:pt x="2277565" y="657963"/>
                  <a:pt x="2252258" y="657963"/>
                </a:cubicBezTo>
                <a:close/>
                <a:moveTo>
                  <a:pt x="4808192" y="607351"/>
                </a:moveTo>
                <a:lnTo>
                  <a:pt x="4757579" y="607351"/>
                </a:lnTo>
                <a:cubicBezTo>
                  <a:pt x="4740709" y="598915"/>
                  <a:pt x="4715402" y="582044"/>
                  <a:pt x="4698532" y="556738"/>
                </a:cubicBezTo>
                <a:cubicBezTo>
                  <a:pt x="4732273" y="573609"/>
                  <a:pt x="4774450" y="590480"/>
                  <a:pt x="4808192" y="607351"/>
                </a:cubicBezTo>
                <a:close/>
                <a:moveTo>
                  <a:pt x="4631048" y="548303"/>
                </a:moveTo>
                <a:cubicBezTo>
                  <a:pt x="4664790" y="565173"/>
                  <a:pt x="4690096" y="590480"/>
                  <a:pt x="4715402" y="615786"/>
                </a:cubicBezTo>
                <a:cubicBezTo>
                  <a:pt x="4749144" y="649528"/>
                  <a:pt x="4808192" y="632657"/>
                  <a:pt x="4850369" y="632657"/>
                </a:cubicBezTo>
                <a:lnTo>
                  <a:pt x="4867240" y="649528"/>
                </a:lnTo>
                <a:cubicBezTo>
                  <a:pt x="4833498" y="674834"/>
                  <a:pt x="4774450" y="691705"/>
                  <a:pt x="4757579" y="691705"/>
                </a:cubicBezTo>
                <a:cubicBezTo>
                  <a:pt x="4706967" y="691705"/>
                  <a:pt x="4605742" y="649528"/>
                  <a:pt x="4605742" y="590480"/>
                </a:cubicBezTo>
                <a:lnTo>
                  <a:pt x="4605742" y="548303"/>
                </a:lnTo>
                <a:lnTo>
                  <a:pt x="4631048" y="548303"/>
                </a:lnTo>
                <a:close/>
                <a:moveTo>
                  <a:pt x="2260694" y="607351"/>
                </a:moveTo>
                <a:cubicBezTo>
                  <a:pt x="2252258" y="590480"/>
                  <a:pt x="2260694" y="565173"/>
                  <a:pt x="2260694" y="539867"/>
                </a:cubicBezTo>
                <a:cubicBezTo>
                  <a:pt x="2277565" y="548303"/>
                  <a:pt x="2294435" y="556738"/>
                  <a:pt x="2311306" y="573609"/>
                </a:cubicBezTo>
                <a:cubicBezTo>
                  <a:pt x="2302871" y="590480"/>
                  <a:pt x="2277565" y="607351"/>
                  <a:pt x="2260694" y="607351"/>
                </a:cubicBezTo>
                <a:close/>
                <a:moveTo>
                  <a:pt x="2049808" y="759188"/>
                </a:moveTo>
                <a:cubicBezTo>
                  <a:pt x="2049808" y="776059"/>
                  <a:pt x="2041373" y="784494"/>
                  <a:pt x="2041373" y="792930"/>
                </a:cubicBezTo>
                <a:lnTo>
                  <a:pt x="2016066" y="792930"/>
                </a:lnTo>
                <a:lnTo>
                  <a:pt x="1965454" y="767624"/>
                </a:lnTo>
                <a:cubicBezTo>
                  <a:pt x="1940148" y="615786"/>
                  <a:pt x="1881100" y="607351"/>
                  <a:pt x="1788310" y="607351"/>
                </a:cubicBezTo>
                <a:cubicBezTo>
                  <a:pt x="1636472" y="607351"/>
                  <a:pt x="1611166" y="691705"/>
                  <a:pt x="1434022" y="784494"/>
                </a:cubicBezTo>
                <a:cubicBezTo>
                  <a:pt x="1223137" y="902590"/>
                  <a:pt x="556738" y="1636472"/>
                  <a:pt x="556738" y="1838923"/>
                </a:cubicBezTo>
                <a:cubicBezTo>
                  <a:pt x="556738" y="1881100"/>
                  <a:pt x="582044" y="2016066"/>
                  <a:pt x="674834" y="2041373"/>
                </a:cubicBezTo>
                <a:cubicBezTo>
                  <a:pt x="683269" y="2049808"/>
                  <a:pt x="717011" y="2049808"/>
                  <a:pt x="742317" y="2066679"/>
                </a:cubicBezTo>
                <a:lnTo>
                  <a:pt x="742317" y="2117292"/>
                </a:lnTo>
                <a:lnTo>
                  <a:pt x="674834" y="2117292"/>
                </a:lnTo>
                <a:cubicBezTo>
                  <a:pt x="548303" y="2100421"/>
                  <a:pt x="480819" y="1931712"/>
                  <a:pt x="480819" y="1838923"/>
                </a:cubicBezTo>
                <a:cubicBezTo>
                  <a:pt x="480819" y="1712391"/>
                  <a:pt x="573609" y="1611166"/>
                  <a:pt x="657963" y="1476199"/>
                </a:cubicBezTo>
                <a:cubicBezTo>
                  <a:pt x="877284" y="1130347"/>
                  <a:pt x="1315926" y="733882"/>
                  <a:pt x="1644908" y="556738"/>
                </a:cubicBezTo>
                <a:cubicBezTo>
                  <a:pt x="1729262" y="506125"/>
                  <a:pt x="1737697" y="522996"/>
                  <a:pt x="1796745" y="522996"/>
                </a:cubicBezTo>
                <a:cubicBezTo>
                  <a:pt x="1923277" y="522996"/>
                  <a:pt x="2049808" y="624221"/>
                  <a:pt x="2049808" y="759188"/>
                </a:cubicBezTo>
                <a:close/>
                <a:moveTo>
                  <a:pt x="4791321" y="548303"/>
                </a:moveTo>
                <a:cubicBezTo>
                  <a:pt x="4791321" y="548303"/>
                  <a:pt x="4791321" y="556738"/>
                  <a:pt x="4774450" y="556738"/>
                </a:cubicBezTo>
                <a:cubicBezTo>
                  <a:pt x="4749144" y="556738"/>
                  <a:pt x="4749144" y="548303"/>
                  <a:pt x="4740709" y="539867"/>
                </a:cubicBezTo>
                <a:cubicBezTo>
                  <a:pt x="4740709" y="531432"/>
                  <a:pt x="4757579" y="522996"/>
                  <a:pt x="4774450" y="514561"/>
                </a:cubicBezTo>
                <a:cubicBezTo>
                  <a:pt x="4782886" y="522996"/>
                  <a:pt x="4791321" y="539867"/>
                  <a:pt x="4791321" y="548303"/>
                </a:cubicBezTo>
                <a:close/>
                <a:moveTo>
                  <a:pt x="5617993" y="666399"/>
                </a:moveTo>
                <a:cubicBezTo>
                  <a:pt x="5812008" y="792930"/>
                  <a:pt x="6571196" y="1450893"/>
                  <a:pt x="6571196" y="1754568"/>
                </a:cubicBezTo>
                <a:cubicBezTo>
                  <a:pt x="6571196" y="1872664"/>
                  <a:pt x="6495277" y="1999196"/>
                  <a:pt x="6377181" y="1999196"/>
                </a:cubicBezTo>
                <a:cubicBezTo>
                  <a:pt x="6360310" y="1999196"/>
                  <a:pt x="6335004" y="1990760"/>
                  <a:pt x="6318133" y="1990760"/>
                </a:cubicBezTo>
                <a:cubicBezTo>
                  <a:pt x="6326568" y="1914841"/>
                  <a:pt x="6495277" y="1914841"/>
                  <a:pt x="6495277" y="1805181"/>
                </a:cubicBezTo>
                <a:cubicBezTo>
                  <a:pt x="6495277" y="1788310"/>
                  <a:pt x="6503712" y="1763004"/>
                  <a:pt x="6503712" y="1746133"/>
                </a:cubicBezTo>
                <a:cubicBezTo>
                  <a:pt x="6503712" y="1501506"/>
                  <a:pt x="5769830" y="860413"/>
                  <a:pt x="5710782" y="818236"/>
                </a:cubicBezTo>
                <a:cubicBezTo>
                  <a:pt x="5584251" y="733882"/>
                  <a:pt x="5390236" y="565173"/>
                  <a:pt x="5255270" y="565173"/>
                </a:cubicBezTo>
                <a:cubicBezTo>
                  <a:pt x="5170915" y="565173"/>
                  <a:pt x="5111867" y="590480"/>
                  <a:pt x="5044384" y="708576"/>
                </a:cubicBezTo>
                <a:cubicBezTo>
                  <a:pt x="5035948" y="725447"/>
                  <a:pt x="5010642" y="733882"/>
                  <a:pt x="4993771" y="733882"/>
                </a:cubicBezTo>
                <a:cubicBezTo>
                  <a:pt x="4985336" y="725447"/>
                  <a:pt x="4985336" y="717011"/>
                  <a:pt x="4985336" y="691705"/>
                </a:cubicBezTo>
                <a:cubicBezTo>
                  <a:pt x="4985336" y="548303"/>
                  <a:pt x="5162480" y="497690"/>
                  <a:pt x="5246834" y="497690"/>
                </a:cubicBezTo>
                <a:cubicBezTo>
                  <a:pt x="5381801" y="497690"/>
                  <a:pt x="5432413" y="556738"/>
                  <a:pt x="5617993" y="666399"/>
                </a:cubicBezTo>
                <a:close/>
                <a:moveTo>
                  <a:pt x="3770635" y="641092"/>
                </a:moveTo>
                <a:lnTo>
                  <a:pt x="3770635" y="826672"/>
                </a:lnTo>
                <a:lnTo>
                  <a:pt x="3728458" y="826672"/>
                </a:lnTo>
                <a:cubicBezTo>
                  <a:pt x="3677845" y="801365"/>
                  <a:pt x="3593491" y="742317"/>
                  <a:pt x="3593491" y="700140"/>
                </a:cubicBezTo>
                <a:cubicBezTo>
                  <a:pt x="3593491" y="674834"/>
                  <a:pt x="3601926" y="674834"/>
                  <a:pt x="3618797" y="657963"/>
                </a:cubicBezTo>
                <a:lnTo>
                  <a:pt x="3644103" y="657963"/>
                </a:lnTo>
                <a:cubicBezTo>
                  <a:pt x="3652539" y="666399"/>
                  <a:pt x="3660974" y="657963"/>
                  <a:pt x="3660974" y="674834"/>
                </a:cubicBezTo>
                <a:cubicBezTo>
                  <a:pt x="3660974" y="700140"/>
                  <a:pt x="3644103" y="700140"/>
                  <a:pt x="3635668" y="708576"/>
                </a:cubicBezTo>
                <a:cubicBezTo>
                  <a:pt x="3635668" y="708576"/>
                  <a:pt x="3627233" y="717011"/>
                  <a:pt x="3652539" y="717011"/>
                </a:cubicBezTo>
                <a:cubicBezTo>
                  <a:pt x="3669410" y="717011"/>
                  <a:pt x="3694716" y="700140"/>
                  <a:pt x="3694716" y="674834"/>
                </a:cubicBezTo>
                <a:cubicBezTo>
                  <a:pt x="3694716" y="657963"/>
                  <a:pt x="3660974" y="632657"/>
                  <a:pt x="3635668" y="615786"/>
                </a:cubicBezTo>
                <a:cubicBezTo>
                  <a:pt x="3652539" y="573609"/>
                  <a:pt x="3652539" y="531432"/>
                  <a:pt x="3652539" y="489255"/>
                </a:cubicBezTo>
                <a:cubicBezTo>
                  <a:pt x="3694716" y="472384"/>
                  <a:pt x="3770635" y="598915"/>
                  <a:pt x="3770635" y="641092"/>
                </a:cubicBezTo>
                <a:close/>
                <a:moveTo>
                  <a:pt x="3399476" y="522996"/>
                </a:moveTo>
                <a:cubicBezTo>
                  <a:pt x="3399476" y="539867"/>
                  <a:pt x="3424782" y="573609"/>
                  <a:pt x="3424782" y="590480"/>
                </a:cubicBezTo>
                <a:cubicBezTo>
                  <a:pt x="3424782" y="615786"/>
                  <a:pt x="3365734" y="641092"/>
                  <a:pt x="3365734" y="666399"/>
                </a:cubicBezTo>
                <a:cubicBezTo>
                  <a:pt x="3365734" y="683269"/>
                  <a:pt x="3391041" y="708576"/>
                  <a:pt x="3416347" y="717011"/>
                </a:cubicBezTo>
                <a:lnTo>
                  <a:pt x="3433218" y="700140"/>
                </a:lnTo>
                <a:lnTo>
                  <a:pt x="3407911" y="674834"/>
                </a:lnTo>
                <a:cubicBezTo>
                  <a:pt x="3407911" y="666399"/>
                  <a:pt x="3416347" y="641092"/>
                  <a:pt x="3433218" y="641092"/>
                </a:cubicBezTo>
                <a:cubicBezTo>
                  <a:pt x="3458524" y="641092"/>
                  <a:pt x="3483830" y="674834"/>
                  <a:pt x="3483830" y="691705"/>
                </a:cubicBezTo>
                <a:cubicBezTo>
                  <a:pt x="3483830" y="725447"/>
                  <a:pt x="3357299" y="835107"/>
                  <a:pt x="3348864" y="843542"/>
                </a:cubicBezTo>
                <a:lnTo>
                  <a:pt x="3323557" y="843542"/>
                </a:lnTo>
                <a:cubicBezTo>
                  <a:pt x="3323557" y="826672"/>
                  <a:pt x="3340428" y="792930"/>
                  <a:pt x="3340428" y="776059"/>
                </a:cubicBezTo>
                <a:cubicBezTo>
                  <a:pt x="3340428" y="750753"/>
                  <a:pt x="3323557" y="666399"/>
                  <a:pt x="3323557" y="649528"/>
                </a:cubicBezTo>
                <a:cubicBezTo>
                  <a:pt x="3323557" y="590480"/>
                  <a:pt x="3340428" y="514561"/>
                  <a:pt x="3416347" y="489255"/>
                </a:cubicBezTo>
                <a:cubicBezTo>
                  <a:pt x="3407911" y="497690"/>
                  <a:pt x="3399476" y="497690"/>
                  <a:pt x="3399476" y="522996"/>
                </a:cubicBezTo>
                <a:close/>
                <a:moveTo>
                  <a:pt x="3559749" y="480819"/>
                </a:moveTo>
                <a:lnTo>
                  <a:pt x="3559749" y="531432"/>
                </a:lnTo>
                <a:cubicBezTo>
                  <a:pt x="3551314" y="531432"/>
                  <a:pt x="3551314" y="539867"/>
                  <a:pt x="3534443" y="539867"/>
                </a:cubicBezTo>
                <a:cubicBezTo>
                  <a:pt x="3509137" y="539867"/>
                  <a:pt x="3509137" y="522996"/>
                  <a:pt x="3492266" y="531432"/>
                </a:cubicBezTo>
                <a:cubicBezTo>
                  <a:pt x="3500701" y="548303"/>
                  <a:pt x="3517572" y="573609"/>
                  <a:pt x="3534443" y="573609"/>
                </a:cubicBezTo>
                <a:cubicBezTo>
                  <a:pt x="3585055" y="573609"/>
                  <a:pt x="3593491" y="480819"/>
                  <a:pt x="3593491" y="472384"/>
                </a:cubicBezTo>
                <a:cubicBezTo>
                  <a:pt x="3601926" y="480819"/>
                  <a:pt x="3627233" y="514561"/>
                  <a:pt x="3627233" y="522996"/>
                </a:cubicBezTo>
                <a:cubicBezTo>
                  <a:pt x="3627233" y="556738"/>
                  <a:pt x="3559749" y="641092"/>
                  <a:pt x="3542878" y="674834"/>
                </a:cubicBezTo>
                <a:cubicBezTo>
                  <a:pt x="3509137" y="649528"/>
                  <a:pt x="3441653" y="582044"/>
                  <a:pt x="3441653" y="539867"/>
                </a:cubicBezTo>
                <a:cubicBezTo>
                  <a:pt x="3441653" y="514561"/>
                  <a:pt x="3466959" y="472384"/>
                  <a:pt x="3492266" y="472384"/>
                </a:cubicBezTo>
                <a:cubicBezTo>
                  <a:pt x="3517572" y="472384"/>
                  <a:pt x="3534443" y="480819"/>
                  <a:pt x="3559749" y="480819"/>
                </a:cubicBezTo>
                <a:close/>
                <a:moveTo>
                  <a:pt x="2075114" y="497690"/>
                </a:moveTo>
                <a:cubicBezTo>
                  <a:pt x="2049808" y="480819"/>
                  <a:pt x="2016066" y="472384"/>
                  <a:pt x="1990760" y="472384"/>
                </a:cubicBezTo>
                <a:cubicBezTo>
                  <a:pt x="1973889" y="472384"/>
                  <a:pt x="1940148" y="489255"/>
                  <a:pt x="1914841" y="506125"/>
                </a:cubicBezTo>
                <a:cubicBezTo>
                  <a:pt x="1931712" y="455513"/>
                  <a:pt x="1973889" y="455513"/>
                  <a:pt x="1999196" y="455513"/>
                </a:cubicBezTo>
                <a:cubicBezTo>
                  <a:pt x="2041373" y="455513"/>
                  <a:pt x="2066679" y="472384"/>
                  <a:pt x="2075114" y="497690"/>
                </a:cubicBezTo>
                <a:close/>
                <a:moveTo>
                  <a:pt x="4251454" y="514561"/>
                </a:moveTo>
                <a:lnTo>
                  <a:pt x="4226148" y="514561"/>
                </a:lnTo>
                <a:cubicBezTo>
                  <a:pt x="4192406" y="489255"/>
                  <a:pt x="4141793" y="472384"/>
                  <a:pt x="4141793" y="438642"/>
                </a:cubicBezTo>
                <a:cubicBezTo>
                  <a:pt x="4175535" y="463948"/>
                  <a:pt x="4217712" y="489255"/>
                  <a:pt x="4251454" y="514561"/>
                </a:cubicBezTo>
                <a:close/>
                <a:moveTo>
                  <a:pt x="5128738" y="489255"/>
                </a:moveTo>
                <a:cubicBezTo>
                  <a:pt x="5094996" y="472384"/>
                  <a:pt x="5035948" y="455513"/>
                  <a:pt x="5010642" y="455513"/>
                </a:cubicBezTo>
                <a:cubicBezTo>
                  <a:pt x="4976901" y="455513"/>
                  <a:pt x="4976901" y="472384"/>
                  <a:pt x="4934723" y="489255"/>
                </a:cubicBezTo>
                <a:cubicBezTo>
                  <a:pt x="4951594" y="430207"/>
                  <a:pt x="4993771" y="430207"/>
                  <a:pt x="5019078" y="430207"/>
                </a:cubicBezTo>
                <a:cubicBezTo>
                  <a:pt x="5052819" y="430207"/>
                  <a:pt x="5111867" y="438642"/>
                  <a:pt x="5128738" y="489255"/>
                </a:cubicBezTo>
                <a:close/>
                <a:moveTo>
                  <a:pt x="2851173" y="506125"/>
                </a:moveTo>
                <a:lnTo>
                  <a:pt x="2817432" y="506125"/>
                </a:lnTo>
                <a:cubicBezTo>
                  <a:pt x="2842738" y="480819"/>
                  <a:pt x="2876480" y="463948"/>
                  <a:pt x="2893351" y="430207"/>
                </a:cubicBezTo>
                <a:lnTo>
                  <a:pt x="2910221" y="438642"/>
                </a:lnTo>
                <a:cubicBezTo>
                  <a:pt x="2893351" y="463948"/>
                  <a:pt x="2876480" y="489255"/>
                  <a:pt x="2851173" y="506125"/>
                </a:cubicBezTo>
                <a:close/>
                <a:moveTo>
                  <a:pt x="3306686" y="438642"/>
                </a:moveTo>
                <a:lnTo>
                  <a:pt x="3306686" y="480819"/>
                </a:lnTo>
                <a:cubicBezTo>
                  <a:pt x="3298251" y="480819"/>
                  <a:pt x="3298251" y="489255"/>
                  <a:pt x="3281380" y="489255"/>
                </a:cubicBezTo>
                <a:cubicBezTo>
                  <a:pt x="3256074" y="489255"/>
                  <a:pt x="3264509" y="472384"/>
                  <a:pt x="3256074" y="463948"/>
                </a:cubicBezTo>
                <a:cubicBezTo>
                  <a:pt x="3247638" y="463948"/>
                  <a:pt x="3239203" y="463948"/>
                  <a:pt x="3230768" y="472384"/>
                </a:cubicBezTo>
                <a:cubicBezTo>
                  <a:pt x="3247638" y="497690"/>
                  <a:pt x="3264509" y="514561"/>
                  <a:pt x="3289816" y="514561"/>
                </a:cubicBezTo>
                <a:cubicBezTo>
                  <a:pt x="3315122" y="514561"/>
                  <a:pt x="3306686" y="497690"/>
                  <a:pt x="3348864" y="455513"/>
                </a:cubicBezTo>
                <a:cubicBezTo>
                  <a:pt x="3348864" y="455513"/>
                  <a:pt x="3357299" y="463948"/>
                  <a:pt x="3365734" y="463948"/>
                </a:cubicBezTo>
                <a:cubicBezTo>
                  <a:pt x="3298251" y="531432"/>
                  <a:pt x="3315122" y="590480"/>
                  <a:pt x="3247638" y="590480"/>
                </a:cubicBezTo>
                <a:cubicBezTo>
                  <a:pt x="3188590" y="590480"/>
                  <a:pt x="3146413" y="531432"/>
                  <a:pt x="3095801" y="514561"/>
                </a:cubicBezTo>
                <a:cubicBezTo>
                  <a:pt x="3104236" y="497690"/>
                  <a:pt x="3104236" y="472384"/>
                  <a:pt x="3129542" y="463948"/>
                </a:cubicBezTo>
                <a:cubicBezTo>
                  <a:pt x="3163284" y="447078"/>
                  <a:pt x="3230768" y="413336"/>
                  <a:pt x="3256074" y="413336"/>
                </a:cubicBezTo>
                <a:cubicBezTo>
                  <a:pt x="3272945" y="413336"/>
                  <a:pt x="3289816" y="421771"/>
                  <a:pt x="3306686" y="438642"/>
                </a:cubicBezTo>
                <a:close/>
                <a:moveTo>
                  <a:pt x="3956214" y="455513"/>
                </a:moveTo>
                <a:cubicBezTo>
                  <a:pt x="3973085" y="463948"/>
                  <a:pt x="3989956" y="497690"/>
                  <a:pt x="3998391" y="514561"/>
                </a:cubicBezTo>
                <a:cubicBezTo>
                  <a:pt x="3939343" y="522996"/>
                  <a:pt x="3838118" y="565173"/>
                  <a:pt x="3812812" y="565173"/>
                </a:cubicBezTo>
                <a:cubicBezTo>
                  <a:pt x="3745328" y="565173"/>
                  <a:pt x="3762199" y="514561"/>
                  <a:pt x="3694716" y="463948"/>
                </a:cubicBezTo>
                <a:cubicBezTo>
                  <a:pt x="3703151" y="455513"/>
                  <a:pt x="3720022" y="447078"/>
                  <a:pt x="3728458" y="438642"/>
                </a:cubicBezTo>
                <a:cubicBezTo>
                  <a:pt x="3745328" y="463948"/>
                  <a:pt x="3770635" y="506125"/>
                  <a:pt x="3795941" y="506125"/>
                </a:cubicBezTo>
                <a:cubicBezTo>
                  <a:pt x="3812812" y="506125"/>
                  <a:pt x="3829683" y="489255"/>
                  <a:pt x="3846554" y="480819"/>
                </a:cubicBezTo>
                <a:lnTo>
                  <a:pt x="3838118" y="447078"/>
                </a:lnTo>
                <a:cubicBezTo>
                  <a:pt x="3829683" y="447078"/>
                  <a:pt x="3812812" y="463948"/>
                  <a:pt x="3804376" y="472384"/>
                </a:cubicBezTo>
                <a:lnTo>
                  <a:pt x="3779070" y="472384"/>
                </a:lnTo>
                <a:cubicBezTo>
                  <a:pt x="3779070" y="463948"/>
                  <a:pt x="3770635" y="463948"/>
                  <a:pt x="3770635" y="438642"/>
                </a:cubicBezTo>
                <a:cubicBezTo>
                  <a:pt x="3770635" y="396465"/>
                  <a:pt x="3812812" y="396465"/>
                  <a:pt x="3829683" y="396465"/>
                </a:cubicBezTo>
                <a:cubicBezTo>
                  <a:pt x="3846554" y="396465"/>
                  <a:pt x="3914037" y="421771"/>
                  <a:pt x="3956214" y="455513"/>
                </a:cubicBezTo>
                <a:close/>
                <a:moveTo>
                  <a:pt x="2581240" y="624221"/>
                </a:moveTo>
                <a:cubicBezTo>
                  <a:pt x="2572804" y="657963"/>
                  <a:pt x="2564369" y="708576"/>
                  <a:pt x="2547498" y="750753"/>
                </a:cubicBezTo>
                <a:cubicBezTo>
                  <a:pt x="2496886" y="868849"/>
                  <a:pt x="2387225" y="911026"/>
                  <a:pt x="2319742" y="911026"/>
                </a:cubicBezTo>
                <a:cubicBezTo>
                  <a:pt x="2269129" y="911026"/>
                  <a:pt x="2243823" y="902590"/>
                  <a:pt x="2176340" y="860413"/>
                </a:cubicBezTo>
                <a:cubicBezTo>
                  <a:pt x="2159469" y="851978"/>
                  <a:pt x="2134162" y="826672"/>
                  <a:pt x="2117292" y="826672"/>
                </a:cubicBezTo>
                <a:cubicBezTo>
                  <a:pt x="2041373" y="826672"/>
                  <a:pt x="1889535" y="835107"/>
                  <a:pt x="1855793" y="708576"/>
                </a:cubicBezTo>
                <a:cubicBezTo>
                  <a:pt x="1889535" y="792930"/>
                  <a:pt x="1973889" y="826672"/>
                  <a:pt x="2041373" y="826672"/>
                </a:cubicBezTo>
                <a:cubicBezTo>
                  <a:pt x="2058244" y="826672"/>
                  <a:pt x="2100421" y="809801"/>
                  <a:pt x="2117292" y="809801"/>
                </a:cubicBezTo>
                <a:cubicBezTo>
                  <a:pt x="2142598" y="809801"/>
                  <a:pt x="2167904" y="851978"/>
                  <a:pt x="2193210" y="860413"/>
                </a:cubicBezTo>
                <a:cubicBezTo>
                  <a:pt x="2226952" y="885720"/>
                  <a:pt x="2311306" y="902590"/>
                  <a:pt x="2328177" y="902590"/>
                </a:cubicBezTo>
                <a:cubicBezTo>
                  <a:pt x="2429402" y="902590"/>
                  <a:pt x="2572804" y="784494"/>
                  <a:pt x="2564369" y="657963"/>
                </a:cubicBezTo>
                <a:cubicBezTo>
                  <a:pt x="2598111" y="556738"/>
                  <a:pt x="2682465" y="539867"/>
                  <a:pt x="2682465" y="447078"/>
                </a:cubicBezTo>
                <a:cubicBezTo>
                  <a:pt x="2682465" y="421771"/>
                  <a:pt x="2657159" y="404900"/>
                  <a:pt x="2657159" y="379594"/>
                </a:cubicBezTo>
                <a:cubicBezTo>
                  <a:pt x="2657159" y="371159"/>
                  <a:pt x="2690900" y="447078"/>
                  <a:pt x="2690900" y="447078"/>
                </a:cubicBezTo>
                <a:cubicBezTo>
                  <a:pt x="2690900" y="522996"/>
                  <a:pt x="2589675" y="573609"/>
                  <a:pt x="2581240" y="624221"/>
                </a:cubicBezTo>
                <a:close/>
                <a:moveTo>
                  <a:pt x="2218517" y="531432"/>
                </a:moveTo>
                <a:cubicBezTo>
                  <a:pt x="2218517" y="582044"/>
                  <a:pt x="2184775" y="674834"/>
                  <a:pt x="2117292" y="674834"/>
                </a:cubicBezTo>
                <a:cubicBezTo>
                  <a:pt x="2091985" y="674834"/>
                  <a:pt x="2049808" y="641092"/>
                  <a:pt x="2049808" y="615786"/>
                </a:cubicBezTo>
                <a:cubicBezTo>
                  <a:pt x="2049808" y="548303"/>
                  <a:pt x="2134162" y="531432"/>
                  <a:pt x="2134162" y="497690"/>
                </a:cubicBezTo>
                <a:cubicBezTo>
                  <a:pt x="2134162" y="438642"/>
                  <a:pt x="2016066" y="421771"/>
                  <a:pt x="2007631" y="421771"/>
                </a:cubicBezTo>
                <a:cubicBezTo>
                  <a:pt x="1990760" y="421771"/>
                  <a:pt x="1864229" y="489255"/>
                  <a:pt x="1838923" y="489255"/>
                </a:cubicBezTo>
                <a:cubicBezTo>
                  <a:pt x="1822052" y="489255"/>
                  <a:pt x="1805181" y="480819"/>
                  <a:pt x="1788310" y="480819"/>
                </a:cubicBezTo>
                <a:cubicBezTo>
                  <a:pt x="1864229" y="379594"/>
                  <a:pt x="1931712" y="354288"/>
                  <a:pt x="2024502" y="354288"/>
                </a:cubicBezTo>
                <a:cubicBezTo>
                  <a:pt x="2125727" y="354288"/>
                  <a:pt x="2218517" y="421771"/>
                  <a:pt x="2218517" y="531432"/>
                </a:cubicBezTo>
                <a:close/>
                <a:moveTo>
                  <a:pt x="5238399" y="463948"/>
                </a:moveTo>
                <a:cubicBezTo>
                  <a:pt x="5229963" y="463948"/>
                  <a:pt x="5213092" y="472384"/>
                  <a:pt x="5196222" y="472384"/>
                </a:cubicBezTo>
                <a:cubicBezTo>
                  <a:pt x="5162480" y="472384"/>
                  <a:pt x="5094996" y="396465"/>
                  <a:pt x="5019078" y="396465"/>
                </a:cubicBezTo>
                <a:cubicBezTo>
                  <a:pt x="4968465" y="396465"/>
                  <a:pt x="4934723" y="413336"/>
                  <a:pt x="4892546" y="480819"/>
                </a:cubicBezTo>
                <a:lnTo>
                  <a:pt x="4892546" y="522996"/>
                </a:lnTo>
                <a:cubicBezTo>
                  <a:pt x="4909417" y="522996"/>
                  <a:pt x="4985336" y="506125"/>
                  <a:pt x="4985336" y="556738"/>
                </a:cubicBezTo>
                <a:cubicBezTo>
                  <a:pt x="4985336" y="582044"/>
                  <a:pt x="4951594" y="632657"/>
                  <a:pt x="4926288" y="632657"/>
                </a:cubicBezTo>
                <a:cubicBezTo>
                  <a:pt x="4841934" y="632657"/>
                  <a:pt x="4816627" y="539867"/>
                  <a:pt x="4816627" y="506125"/>
                </a:cubicBezTo>
                <a:cubicBezTo>
                  <a:pt x="4816627" y="404900"/>
                  <a:pt x="4968465" y="345852"/>
                  <a:pt x="5035948" y="345852"/>
                </a:cubicBezTo>
                <a:cubicBezTo>
                  <a:pt x="5103432" y="345852"/>
                  <a:pt x="5170915" y="388030"/>
                  <a:pt x="5238399" y="463948"/>
                </a:cubicBezTo>
                <a:close/>
                <a:moveTo>
                  <a:pt x="4841934" y="388030"/>
                </a:moveTo>
                <a:cubicBezTo>
                  <a:pt x="4833498" y="379594"/>
                  <a:pt x="4833498" y="362723"/>
                  <a:pt x="4833498" y="345852"/>
                </a:cubicBezTo>
                <a:lnTo>
                  <a:pt x="4875675" y="354288"/>
                </a:lnTo>
                <a:lnTo>
                  <a:pt x="4841934" y="388030"/>
                </a:lnTo>
                <a:close/>
                <a:moveTo>
                  <a:pt x="4377985" y="455513"/>
                </a:moveTo>
                <a:cubicBezTo>
                  <a:pt x="4377985" y="480819"/>
                  <a:pt x="4453904" y="565173"/>
                  <a:pt x="4479210" y="582044"/>
                </a:cubicBezTo>
                <a:cubicBezTo>
                  <a:pt x="4496081" y="776059"/>
                  <a:pt x="4614177" y="843542"/>
                  <a:pt x="4740709" y="843542"/>
                </a:cubicBezTo>
                <a:cubicBezTo>
                  <a:pt x="4825063" y="843542"/>
                  <a:pt x="4833498" y="843542"/>
                  <a:pt x="4926288" y="759188"/>
                </a:cubicBezTo>
                <a:cubicBezTo>
                  <a:pt x="4985336" y="767624"/>
                  <a:pt x="5094996" y="742317"/>
                  <a:pt x="5162480" y="683269"/>
                </a:cubicBezTo>
                <a:cubicBezTo>
                  <a:pt x="5137174" y="733882"/>
                  <a:pt x="5069690" y="759188"/>
                  <a:pt x="5027513" y="767624"/>
                </a:cubicBezTo>
                <a:cubicBezTo>
                  <a:pt x="5002207" y="776059"/>
                  <a:pt x="4960030" y="767624"/>
                  <a:pt x="4943159" y="776059"/>
                </a:cubicBezTo>
                <a:cubicBezTo>
                  <a:pt x="4909417" y="792930"/>
                  <a:pt x="4892546" y="818236"/>
                  <a:pt x="4867240" y="835107"/>
                </a:cubicBezTo>
                <a:cubicBezTo>
                  <a:pt x="4782886" y="885720"/>
                  <a:pt x="4791321" y="877284"/>
                  <a:pt x="4723838" y="877284"/>
                </a:cubicBezTo>
                <a:cubicBezTo>
                  <a:pt x="4631048" y="877284"/>
                  <a:pt x="4580436" y="860413"/>
                  <a:pt x="4504517" y="759188"/>
                </a:cubicBezTo>
                <a:cubicBezTo>
                  <a:pt x="4470775" y="708576"/>
                  <a:pt x="4487646" y="632657"/>
                  <a:pt x="4445469" y="590480"/>
                </a:cubicBezTo>
                <a:cubicBezTo>
                  <a:pt x="4369550" y="497690"/>
                  <a:pt x="4352679" y="480819"/>
                  <a:pt x="4352679" y="421771"/>
                </a:cubicBezTo>
                <a:cubicBezTo>
                  <a:pt x="4352679" y="404900"/>
                  <a:pt x="4369550" y="371159"/>
                  <a:pt x="4369550" y="345852"/>
                </a:cubicBezTo>
                <a:cubicBezTo>
                  <a:pt x="4377985" y="379594"/>
                  <a:pt x="4369550" y="421771"/>
                  <a:pt x="4377985" y="455513"/>
                </a:cubicBezTo>
                <a:close/>
                <a:moveTo>
                  <a:pt x="2201646" y="388030"/>
                </a:moveTo>
                <a:cubicBezTo>
                  <a:pt x="2193210" y="388030"/>
                  <a:pt x="2176340" y="371159"/>
                  <a:pt x="2167904" y="362723"/>
                </a:cubicBezTo>
                <a:cubicBezTo>
                  <a:pt x="2167904" y="354288"/>
                  <a:pt x="2184775" y="345852"/>
                  <a:pt x="2201646" y="345852"/>
                </a:cubicBezTo>
                <a:lnTo>
                  <a:pt x="2201646" y="388030"/>
                </a:lnTo>
                <a:close/>
                <a:moveTo>
                  <a:pt x="3905602" y="337417"/>
                </a:moveTo>
                <a:cubicBezTo>
                  <a:pt x="3905602" y="354288"/>
                  <a:pt x="3888731" y="371159"/>
                  <a:pt x="3871860" y="371159"/>
                </a:cubicBezTo>
                <a:cubicBezTo>
                  <a:pt x="3846554" y="371159"/>
                  <a:pt x="3829683" y="362723"/>
                  <a:pt x="3804376" y="362723"/>
                </a:cubicBezTo>
                <a:cubicBezTo>
                  <a:pt x="3804376" y="354288"/>
                  <a:pt x="3812812" y="337417"/>
                  <a:pt x="3821247" y="328982"/>
                </a:cubicBezTo>
                <a:cubicBezTo>
                  <a:pt x="3897166" y="328982"/>
                  <a:pt x="3897166" y="337417"/>
                  <a:pt x="3905602" y="337417"/>
                </a:cubicBezTo>
                <a:close/>
                <a:moveTo>
                  <a:pt x="3256074" y="328982"/>
                </a:moveTo>
                <a:cubicBezTo>
                  <a:pt x="3272945" y="345852"/>
                  <a:pt x="3272945" y="362723"/>
                  <a:pt x="3281380" y="379594"/>
                </a:cubicBezTo>
                <a:cubicBezTo>
                  <a:pt x="3272945" y="379594"/>
                  <a:pt x="3256074" y="388030"/>
                  <a:pt x="3239203" y="388030"/>
                </a:cubicBezTo>
                <a:cubicBezTo>
                  <a:pt x="3222332" y="388030"/>
                  <a:pt x="3197026" y="354288"/>
                  <a:pt x="3188590" y="328982"/>
                </a:cubicBezTo>
                <a:lnTo>
                  <a:pt x="3256074" y="328982"/>
                </a:lnTo>
                <a:close/>
                <a:moveTo>
                  <a:pt x="4217712" y="354288"/>
                </a:moveTo>
                <a:cubicBezTo>
                  <a:pt x="4217712" y="362723"/>
                  <a:pt x="4200841" y="413336"/>
                  <a:pt x="4175535" y="413336"/>
                </a:cubicBezTo>
                <a:cubicBezTo>
                  <a:pt x="4150229" y="413336"/>
                  <a:pt x="4150229" y="396465"/>
                  <a:pt x="4133358" y="396465"/>
                </a:cubicBezTo>
                <a:cubicBezTo>
                  <a:pt x="4108052" y="396465"/>
                  <a:pt x="4108052" y="404900"/>
                  <a:pt x="4108052" y="421771"/>
                </a:cubicBezTo>
                <a:cubicBezTo>
                  <a:pt x="4108052" y="539867"/>
                  <a:pt x="4259889" y="514561"/>
                  <a:pt x="4302067" y="607351"/>
                </a:cubicBezTo>
                <a:cubicBezTo>
                  <a:pt x="4293631" y="615786"/>
                  <a:pt x="4276760" y="615786"/>
                  <a:pt x="4259889" y="615786"/>
                </a:cubicBezTo>
                <a:cubicBezTo>
                  <a:pt x="4158664" y="615786"/>
                  <a:pt x="4032133" y="539867"/>
                  <a:pt x="4032133" y="421771"/>
                </a:cubicBezTo>
                <a:cubicBezTo>
                  <a:pt x="4032133" y="354288"/>
                  <a:pt x="4065875" y="303675"/>
                  <a:pt x="4150229" y="303675"/>
                </a:cubicBezTo>
                <a:cubicBezTo>
                  <a:pt x="4167100" y="303675"/>
                  <a:pt x="4217712" y="303675"/>
                  <a:pt x="4217712" y="354288"/>
                </a:cubicBezTo>
                <a:close/>
                <a:moveTo>
                  <a:pt x="3011447" y="413336"/>
                </a:moveTo>
                <a:cubicBezTo>
                  <a:pt x="3011447" y="506125"/>
                  <a:pt x="2901786" y="632657"/>
                  <a:pt x="2783690" y="632657"/>
                </a:cubicBezTo>
                <a:lnTo>
                  <a:pt x="2766819" y="615786"/>
                </a:lnTo>
                <a:cubicBezTo>
                  <a:pt x="2783690" y="598915"/>
                  <a:pt x="2783690" y="565173"/>
                  <a:pt x="2800561" y="556738"/>
                </a:cubicBezTo>
                <a:cubicBezTo>
                  <a:pt x="2808996" y="539867"/>
                  <a:pt x="2842738" y="539867"/>
                  <a:pt x="2868044" y="522996"/>
                </a:cubicBezTo>
                <a:cubicBezTo>
                  <a:pt x="2910221" y="497690"/>
                  <a:pt x="2927092" y="430207"/>
                  <a:pt x="2943963" y="404900"/>
                </a:cubicBezTo>
                <a:cubicBezTo>
                  <a:pt x="2927092" y="396465"/>
                  <a:pt x="2893351" y="396465"/>
                  <a:pt x="2884915" y="388030"/>
                </a:cubicBezTo>
                <a:cubicBezTo>
                  <a:pt x="2859609" y="379594"/>
                  <a:pt x="2851173" y="362723"/>
                  <a:pt x="2851173" y="345852"/>
                </a:cubicBezTo>
                <a:cubicBezTo>
                  <a:pt x="2851173" y="328982"/>
                  <a:pt x="2859609" y="286804"/>
                  <a:pt x="2893351" y="286804"/>
                </a:cubicBezTo>
                <a:cubicBezTo>
                  <a:pt x="2969269" y="286804"/>
                  <a:pt x="3011447" y="379594"/>
                  <a:pt x="3011447" y="413336"/>
                </a:cubicBezTo>
                <a:close/>
                <a:moveTo>
                  <a:pt x="2783690" y="430207"/>
                </a:moveTo>
                <a:cubicBezTo>
                  <a:pt x="2783690" y="506125"/>
                  <a:pt x="2775255" y="497690"/>
                  <a:pt x="2741513" y="590480"/>
                </a:cubicBezTo>
                <a:cubicBezTo>
                  <a:pt x="2733078" y="615786"/>
                  <a:pt x="2707771" y="632657"/>
                  <a:pt x="2690900" y="666399"/>
                </a:cubicBezTo>
                <a:cubicBezTo>
                  <a:pt x="2674030" y="691705"/>
                  <a:pt x="2674030" y="733882"/>
                  <a:pt x="2665594" y="767624"/>
                </a:cubicBezTo>
                <a:cubicBezTo>
                  <a:pt x="2614982" y="927897"/>
                  <a:pt x="2446273" y="1012251"/>
                  <a:pt x="2319742" y="1012251"/>
                </a:cubicBezTo>
                <a:cubicBezTo>
                  <a:pt x="2294435" y="1012251"/>
                  <a:pt x="2201646" y="995380"/>
                  <a:pt x="2159469" y="978509"/>
                </a:cubicBezTo>
                <a:cubicBezTo>
                  <a:pt x="2125727" y="970074"/>
                  <a:pt x="2100421" y="936332"/>
                  <a:pt x="2066679" y="927897"/>
                </a:cubicBezTo>
                <a:cubicBezTo>
                  <a:pt x="2024502" y="911026"/>
                  <a:pt x="1973889" y="919461"/>
                  <a:pt x="1923277" y="902590"/>
                </a:cubicBezTo>
                <a:cubicBezTo>
                  <a:pt x="1838923" y="877284"/>
                  <a:pt x="1746133" y="767624"/>
                  <a:pt x="1746133" y="708576"/>
                </a:cubicBezTo>
                <a:cubicBezTo>
                  <a:pt x="1746133" y="683269"/>
                  <a:pt x="1754568" y="683269"/>
                  <a:pt x="1779875" y="683269"/>
                </a:cubicBezTo>
                <a:cubicBezTo>
                  <a:pt x="1796745" y="683269"/>
                  <a:pt x="1805181" y="691705"/>
                  <a:pt x="1805181" y="700140"/>
                </a:cubicBezTo>
                <a:cubicBezTo>
                  <a:pt x="1805181" y="784494"/>
                  <a:pt x="1965454" y="877284"/>
                  <a:pt x="2032937" y="860413"/>
                </a:cubicBezTo>
                <a:cubicBezTo>
                  <a:pt x="2049808" y="860413"/>
                  <a:pt x="2083550" y="851978"/>
                  <a:pt x="2117292" y="860413"/>
                </a:cubicBezTo>
                <a:cubicBezTo>
                  <a:pt x="2134162" y="868849"/>
                  <a:pt x="2151033" y="894155"/>
                  <a:pt x="2176340" y="902590"/>
                </a:cubicBezTo>
                <a:cubicBezTo>
                  <a:pt x="2210081" y="919461"/>
                  <a:pt x="2269129" y="944768"/>
                  <a:pt x="2319742" y="944768"/>
                </a:cubicBezTo>
                <a:cubicBezTo>
                  <a:pt x="2437838" y="944768"/>
                  <a:pt x="2564369" y="877284"/>
                  <a:pt x="2606546" y="708576"/>
                </a:cubicBezTo>
                <a:cubicBezTo>
                  <a:pt x="2614982" y="683269"/>
                  <a:pt x="2606546" y="641092"/>
                  <a:pt x="2623417" y="624221"/>
                </a:cubicBezTo>
                <a:cubicBezTo>
                  <a:pt x="2682465" y="565173"/>
                  <a:pt x="2724642" y="506125"/>
                  <a:pt x="2724642" y="455513"/>
                </a:cubicBezTo>
                <a:cubicBezTo>
                  <a:pt x="2724642" y="404900"/>
                  <a:pt x="2674030" y="328982"/>
                  <a:pt x="2674030" y="320546"/>
                </a:cubicBezTo>
                <a:cubicBezTo>
                  <a:pt x="2674030" y="303675"/>
                  <a:pt x="2682465" y="278369"/>
                  <a:pt x="2716207" y="278369"/>
                </a:cubicBezTo>
                <a:cubicBezTo>
                  <a:pt x="2783690" y="278369"/>
                  <a:pt x="2783690" y="421771"/>
                  <a:pt x="2783690" y="430207"/>
                </a:cubicBezTo>
                <a:close/>
                <a:moveTo>
                  <a:pt x="2488450" y="286804"/>
                </a:moveTo>
                <a:cubicBezTo>
                  <a:pt x="2471579" y="295240"/>
                  <a:pt x="2463144" y="286804"/>
                  <a:pt x="2437838" y="286804"/>
                </a:cubicBezTo>
                <a:cubicBezTo>
                  <a:pt x="2404096" y="286804"/>
                  <a:pt x="2353483" y="379594"/>
                  <a:pt x="2353483" y="388030"/>
                </a:cubicBezTo>
                <a:lnTo>
                  <a:pt x="2353483" y="354288"/>
                </a:lnTo>
                <a:cubicBezTo>
                  <a:pt x="2361919" y="312111"/>
                  <a:pt x="2404096" y="286804"/>
                  <a:pt x="2437838" y="278369"/>
                </a:cubicBezTo>
                <a:lnTo>
                  <a:pt x="2488450" y="286804"/>
                </a:lnTo>
                <a:close/>
                <a:moveTo>
                  <a:pt x="4344244" y="303675"/>
                </a:moveTo>
                <a:cubicBezTo>
                  <a:pt x="4344244" y="328982"/>
                  <a:pt x="4318937" y="388030"/>
                  <a:pt x="4318937" y="413336"/>
                </a:cubicBezTo>
                <a:cubicBezTo>
                  <a:pt x="4318937" y="430207"/>
                  <a:pt x="4335808" y="506125"/>
                  <a:pt x="4361115" y="556738"/>
                </a:cubicBezTo>
                <a:cubicBezTo>
                  <a:pt x="4369550" y="573609"/>
                  <a:pt x="4411727" y="582044"/>
                  <a:pt x="4420163" y="615786"/>
                </a:cubicBezTo>
                <a:cubicBezTo>
                  <a:pt x="4479210" y="826672"/>
                  <a:pt x="4572000" y="911026"/>
                  <a:pt x="4715402" y="911026"/>
                </a:cubicBezTo>
                <a:cubicBezTo>
                  <a:pt x="4791321" y="911026"/>
                  <a:pt x="4841934" y="885720"/>
                  <a:pt x="4926288" y="826672"/>
                </a:cubicBezTo>
                <a:cubicBezTo>
                  <a:pt x="4968465" y="792930"/>
                  <a:pt x="5035948" y="801365"/>
                  <a:pt x="5094996" y="784494"/>
                </a:cubicBezTo>
                <a:cubicBezTo>
                  <a:pt x="5145609" y="767624"/>
                  <a:pt x="5187786" y="700140"/>
                  <a:pt x="5221528" y="657963"/>
                </a:cubicBezTo>
                <a:lnTo>
                  <a:pt x="5272140" y="657963"/>
                </a:lnTo>
                <a:lnTo>
                  <a:pt x="5272140" y="674834"/>
                </a:lnTo>
                <a:cubicBezTo>
                  <a:pt x="5263705" y="742317"/>
                  <a:pt x="5179351" y="809801"/>
                  <a:pt x="5128738" y="826672"/>
                </a:cubicBezTo>
                <a:cubicBezTo>
                  <a:pt x="5086561" y="843542"/>
                  <a:pt x="5027513" y="851978"/>
                  <a:pt x="4993771" y="860413"/>
                </a:cubicBezTo>
                <a:cubicBezTo>
                  <a:pt x="4960030" y="868849"/>
                  <a:pt x="4934723" y="902590"/>
                  <a:pt x="4917853" y="911026"/>
                </a:cubicBezTo>
                <a:cubicBezTo>
                  <a:pt x="4858805" y="944768"/>
                  <a:pt x="4766015" y="970074"/>
                  <a:pt x="4698532" y="970074"/>
                </a:cubicBezTo>
                <a:cubicBezTo>
                  <a:pt x="4605742" y="970074"/>
                  <a:pt x="4529823" y="953203"/>
                  <a:pt x="4437033" y="826672"/>
                </a:cubicBezTo>
                <a:cubicBezTo>
                  <a:pt x="4411727" y="792930"/>
                  <a:pt x="4394856" y="750753"/>
                  <a:pt x="4386421" y="708576"/>
                </a:cubicBezTo>
                <a:cubicBezTo>
                  <a:pt x="4377985" y="691705"/>
                  <a:pt x="4386421" y="657963"/>
                  <a:pt x="4377985" y="641092"/>
                </a:cubicBezTo>
                <a:cubicBezTo>
                  <a:pt x="4369550" y="615786"/>
                  <a:pt x="4335808" y="598915"/>
                  <a:pt x="4318937" y="582044"/>
                </a:cubicBezTo>
                <a:cubicBezTo>
                  <a:pt x="4276760" y="531432"/>
                  <a:pt x="4259889" y="438642"/>
                  <a:pt x="4259889" y="396465"/>
                </a:cubicBezTo>
                <a:cubicBezTo>
                  <a:pt x="4259889" y="371159"/>
                  <a:pt x="4285196" y="312111"/>
                  <a:pt x="4310502" y="269934"/>
                </a:cubicBezTo>
                <a:cubicBezTo>
                  <a:pt x="4327373" y="278369"/>
                  <a:pt x="4344244" y="286804"/>
                  <a:pt x="4344244" y="303675"/>
                </a:cubicBezTo>
                <a:close/>
                <a:moveTo>
                  <a:pt x="2235388" y="269934"/>
                </a:moveTo>
                <a:cubicBezTo>
                  <a:pt x="2210081" y="295240"/>
                  <a:pt x="2167904" y="312111"/>
                  <a:pt x="2134162" y="337417"/>
                </a:cubicBezTo>
                <a:lnTo>
                  <a:pt x="2091985" y="328982"/>
                </a:lnTo>
                <a:cubicBezTo>
                  <a:pt x="2100421" y="286804"/>
                  <a:pt x="2159469" y="261498"/>
                  <a:pt x="2201646" y="261498"/>
                </a:cubicBezTo>
                <a:cubicBezTo>
                  <a:pt x="2218517" y="261498"/>
                  <a:pt x="2226952" y="261498"/>
                  <a:pt x="2235388" y="269934"/>
                </a:cubicBezTo>
                <a:close/>
                <a:moveTo>
                  <a:pt x="4960030" y="320546"/>
                </a:moveTo>
                <a:cubicBezTo>
                  <a:pt x="4951594" y="328982"/>
                  <a:pt x="4943159" y="337417"/>
                  <a:pt x="4926288" y="337417"/>
                </a:cubicBezTo>
                <a:cubicBezTo>
                  <a:pt x="4900982" y="337417"/>
                  <a:pt x="4850369" y="312111"/>
                  <a:pt x="4816627" y="295240"/>
                </a:cubicBezTo>
                <a:cubicBezTo>
                  <a:pt x="4816627" y="286804"/>
                  <a:pt x="4808192" y="269934"/>
                  <a:pt x="4816627" y="253063"/>
                </a:cubicBezTo>
                <a:lnTo>
                  <a:pt x="4833498" y="253063"/>
                </a:lnTo>
                <a:cubicBezTo>
                  <a:pt x="4850369" y="253063"/>
                  <a:pt x="4926288" y="286804"/>
                  <a:pt x="4960030" y="320546"/>
                </a:cubicBezTo>
                <a:close/>
                <a:moveTo>
                  <a:pt x="4572000" y="244627"/>
                </a:moveTo>
                <a:cubicBezTo>
                  <a:pt x="4597306" y="253063"/>
                  <a:pt x="4622613" y="244627"/>
                  <a:pt x="4647919" y="261498"/>
                </a:cubicBezTo>
                <a:cubicBezTo>
                  <a:pt x="4690096" y="295240"/>
                  <a:pt x="4706967" y="337417"/>
                  <a:pt x="4706967" y="362723"/>
                </a:cubicBezTo>
                <a:cubicBezTo>
                  <a:pt x="4706967" y="388030"/>
                  <a:pt x="4706967" y="388030"/>
                  <a:pt x="4698532" y="396465"/>
                </a:cubicBezTo>
                <a:cubicBezTo>
                  <a:pt x="4690096" y="379594"/>
                  <a:pt x="4681661" y="345852"/>
                  <a:pt x="4673225" y="328982"/>
                </a:cubicBezTo>
                <a:cubicBezTo>
                  <a:pt x="4656354" y="253063"/>
                  <a:pt x="4572000" y="278369"/>
                  <a:pt x="4546694" y="244627"/>
                </a:cubicBezTo>
                <a:lnTo>
                  <a:pt x="4572000" y="244627"/>
                </a:lnTo>
                <a:close/>
                <a:moveTo>
                  <a:pt x="3618797" y="362723"/>
                </a:moveTo>
                <a:cubicBezTo>
                  <a:pt x="3618797" y="413336"/>
                  <a:pt x="3593491" y="438642"/>
                  <a:pt x="3551314" y="438642"/>
                </a:cubicBezTo>
                <a:cubicBezTo>
                  <a:pt x="3542878" y="438642"/>
                  <a:pt x="3509137" y="413336"/>
                  <a:pt x="3500701" y="388030"/>
                </a:cubicBezTo>
                <a:cubicBezTo>
                  <a:pt x="3509137" y="379594"/>
                  <a:pt x="3509137" y="362723"/>
                  <a:pt x="3526007" y="362723"/>
                </a:cubicBezTo>
                <a:cubicBezTo>
                  <a:pt x="3551314" y="362723"/>
                  <a:pt x="3551314" y="379594"/>
                  <a:pt x="3559749" y="379594"/>
                </a:cubicBezTo>
                <a:cubicBezTo>
                  <a:pt x="3559749" y="379594"/>
                  <a:pt x="3568185" y="379594"/>
                  <a:pt x="3568185" y="362723"/>
                </a:cubicBezTo>
                <a:cubicBezTo>
                  <a:pt x="3568185" y="337417"/>
                  <a:pt x="3542878" y="337417"/>
                  <a:pt x="3526007" y="337417"/>
                </a:cubicBezTo>
                <a:cubicBezTo>
                  <a:pt x="3492266" y="337417"/>
                  <a:pt x="3441653" y="371159"/>
                  <a:pt x="3466959" y="421771"/>
                </a:cubicBezTo>
                <a:cubicBezTo>
                  <a:pt x="3450089" y="404900"/>
                  <a:pt x="3433218" y="379594"/>
                  <a:pt x="3433218" y="354288"/>
                </a:cubicBezTo>
                <a:cubicBezTo>
                  <a:pt x="3433218" y="328982"/>
                  <a:pt x="3466959" y="219321"/>
                  <a:pt x="3526007" y="219321"/>
                </a:cubicBezTo>
                <a:cubicBezTo>
                  <a:pt x="3593491" y="219321"/>
                  <a:pt x="3618797" y="345852"/>
                  <a:pt x="3618797" y="362723"/>
                </a:cubicBezTo>
                <a:close/>
                <a:moveTo>
                  <a:pt x="3829683" y="219321"/>
                </a:moveTo>
                <a:cubicBezTo>
                  <a:pt x="3779070" y="269934"/>
                  <a:pt x="3753764" y="447078"/>
                  <a:pt x="3635668" y="430207"/>
                </a:cubicBezTo>
                <a:cubicBezTo>
                  <a:pt x="3644103" y="413336"/>
                  <a:pt x="3652539" y="388030"/>
                  <a:pt x="3660974" y="362723"/>
                </a:cubicBezTo>
                <a:cubicBezTo>
                  <a:pt x="3660974" y="354288"/>
                  <a:pt x="3703151" y="362723"/>
                  <a:pt x="3728458" y="328982"/>
                </a:cubicBezTo>
                <a:lnTo>
                  <a:pt x="3728458" y="295240"/>
                </a:lnTo>
                <a:lnTo>
                  <a:pt x="3711587" y="278369"/>
                </a:lnTo>
                <a:cubicBezTo>
                  <a:pt x="3694716" y="295240"/>
                  <a:pt x="3686280" y="320546"/>
                  <a:pt x="3669410" y="328982"/>
                </a:cubicBezTo>
                <a:cubicBezTo>
                  <a:pt x="3644103" y="312111"/>
                  <a:pt x="3627233" y="286804"/>
                  <a:pt x="3627233" y="261498"/>
                </a:cubicBezTo>
                <a:cubicBezTo>
                  <a:pt x="3627233" y="244627"/>
                  <a:pt x="3635668" y="236192"/>
                  <a:pt x="3644103" y="227756"/>
                </a:cubicBezTo>
                <a:cubicBezTo>
                  <a:pt x="3686280" y="219321"/>
                  <a:pt x="3736893" y="227756"/>
                  <a:pt x="3779070" y="210886"/>
                </a:cubicBezTo>
                <a:lnTo>
                  <a:pt x="3829683" y="219321"/>
                </a:lnTo>
                <a:close/>
                <a:moveTo>
                  <a:pt x="4032133" y="261498"/>
                </a:moveTo>
                <a:cubicBezTo>
                  <a:pt x="4032133" y="286804"/>
                  <a:pt x="4023697" y="303675"/>
                  <a:pt x="3981520" y="312111"/>
                </a:cubicBezTo>
                <a:cubicBezTo>
                  <a:pt x="3964649" y="286804"/>
                  <a:pt x="3956214" y="244627"/>
                  <a:pt x="3930908" y="244627"/>
                </a:cubicBezTo>
                <a:cubicBezTo>
                  <a:pt x="3914037" y="244627"/>
                  <a:pt x="3871860" y="278369"/>
                  <a:pt x="3838118" y="286804"/>
                </a:cubicBezTo>
                <a:lnTo>
                  <a:pt x="3838118" y="253063"/>
                </a:lnTo>
                <a:cubicBezTo>
                  <a:pt x="3880295" y="202450"/>
                  <a:pt x="3914037" y="202450"/>
                  <a:pt x="3939343" y="202450"/>
                </a:cubicBezTo>
                <a:cubicBezTo>
                  <a:pt x="3989956" y="202450"/>
                  <a:pt x="4032133" y="202450"/>
                  <a:pt x="4032133" y="261498"/>
                </a:cubicBezTo>
                <a:close/>
                <a:moveTo>
                  <a:pt x="3365734" y="227756"/>
                </a:moveTo>
                <a:cubicBezTo>
                  <a:pt x="3374170" y="236192"/>
                  <a:pt x="3407911" y="236192"/>
                  <a:pt x="3433218" y="236192"/>
                </a:cubicBezTo>
                <a:cubicBezTo>
                  <a:pt x="3416347" y="278369"/>
                  <a:pt x="3407911" y="312111"/>
                  <a:pt x="3382605" y="337417"/>
                </a:cubicBezTo>
                <a:cubicBezTo>
                  <a:pt x="3374170" y="320546"/>
                  <a:pt x="3374170" y="303675"/>
                  <a:pt x="3382605" y="286804"/>
                </a:cubicBezTo>
                <a:lnTo>
                  <a:pt x="3365734" y="269934"/>
                </a:lnTo>
                <a:cubicBezTo>
                  <a:pt x="3357299" y="278369"/>
                  <a:pt x="3331993" y="286804"/>
                  <a:pt x="3331993" y="312111"/>
                </a:cubicBezTo>
                <a:cubicBezTo>
                  <a:pt x="3331993" y="328982"/>
                  <a:pt x="3374170" y="362723"/>
                  <a:pt x="3382605" y="371159"/>
                </a:cubicBezTo>
                <a:cubicBezTo>
                  <a:pt x="3399476" y="388030"/>
                  <a:pt x="3416347" y="413336"/>
                  <a:pt x="3433218" y="438642"/>
                </a:cubicBezTo>
                <a:cubicBezTo>
                  <a:pt x="3424782" y="447078"/>
                  <a:pt x="3424782" y="447078"/>
                  <a:pt x="3407911" y="447078"/>
                </a:cubicBezTo>
                <a:cubicBezTo>
                  <a:pt x="3382605" y="447078"/>
                  <a:pt x="3374170" y="438642"/>
                  <a:pt x="3365734" y="430207"/>
                </a:cubicBezTo>
                <a:cubicBezTo>
                  <a:pt x="3306686" y="404900"/>
                  <a:pt x="3306686" y="328982"/>
                  <a:pt x="3289816" y="303675"/>
                </a:cubicBezTo>
                <a:cubicBezTo>
                  <a:pt x="3281380" y="278369"/>
                  <a:pt x="3264509" y="244627"/>
                  <a:pt x="3264509" y="202450"/>
                </a:cubicBezTo>
                <a:lnTo>
                  <a:pt x="3306686" y="202450"/>
                </a:lnTo>
                <a:cubicBezTo>
                  <a:pt x="3331993" y="202450"/>
                  <a:pt x="3340428" y="219321"/>
                  <a:pt x="3365734" y="227756"/>
                </a:cubicBezTo>
                <a:close/>
                <a:moveTo>
                  <a:pt x="3256074" y="286804"/>
                </a:moveTo>
                <a:cubicBezTo>
                  <a:pt x="3256074" y="286804"/>
                  <a:pt x="3256074" y="295240"/>
                  <a:pt x="3239203" y="295240"/>
                </a:cubicBezTo>
                <a:cubicBezTo>
                  <a:pt x="3213897" y="295240"/>
                  <a:pt x="3163284" y="236192"/>
                  <a:pt x="3137978" y="236192"/>
                </a:cubicBezTo>
                <a:cubicBezTo>
                  <a:pt x="3070495" y="236192"/>
                  <a:pt x="3146413" y="303675"/>
                  <a:pt x="3078930" y="303675"/>
                </a:cubicBezTo>
                <a:cubicBezTo>
                  <a:pt x="3045188" y="303675"/>
                  <a:pt x="3045188" y="269934"/>
                  <a:pt x="3045188" y="261498"/>
                </a:cubicBezTo>
                <a:cubicBezTo>
                  <a:pt x="3045188" y="202450"/>
                  <a:pt x="3137978" y="194015"/>
                  <a:pt x="3154849" y="194015"/>
                </a:cubicBezTo>
                <a:cubicBezTo>
                  <a:pt x="3180155" y="194015"/>
                  <a:pt x="3256074" y="236192"/>
                  <a:pt x="3256074" y="286804"/>
                </a:cubicBezTo>
                <a:close/>
                <a:moveTo>
                  <a:pt x="2547498" y="177144"/>
                </a:moveTo>
                <a:cubicBezTo>
                  <a:pt x="2539063" y="194015"/>
                  <a:pt x="2522192" y="219321"/>
                  <a:pt x="2505321" y="236192"/>
                </a:cubicBezTo>
                <a:cubicBezTo>
                  <a:pt x="2437838" y="210886"/>
                  <a:pt x="2311306" y="286804"/>
                  <a:pt x="2311306" y="362723"/>
                </a:cubicBezTo>
                <a:cubicBezTo>
                  <a:pt x="2311306" y="388030"/>
                  <a:pt x="2336613" y="430207"/>
                  <a:pt x="2361919" y="455513"/>
                </a:cubicBezTo>
                <a:cubicBezTo>
                  <a:pt x="2378790" y="438642"/>
                  <a:pt x="2404096" y="413336"/>
                  <a:pt x="2420967" y="413336"/>
                </a:cubicBezTo>
                <a:cubicBezTo>
                  <a:pt x="2471579" y="413336"/>
                  <a:pt x="2471579" y="455513"/>
                  <a:pt x="2471579" y="472384"/>
                </a:cubicBezTo>
                <a:cubicBezTo>
                  <a:pt x="2471579" y="514561"/>
                  <a:pt x="2429402" y="548303"/>
                  <a:pt x="2387225" y="548303"/>
                </a:cubicBezTo>
                <a:cubicBezTo>
                  <a:pt x="2277565" y="548303"/>
                  <a:pt x="2235388" y="447078"/>
                  <a:pt x="2235388" y="379594"/>
                </a:cubicBezTo>
                <a:cubicBezTo>
                  <a:pt x="2235388" y="312111"/>
                  <a:pt x="2328177" y="168708"/>
                  <a:pt x="2420967" y="177144"/>
                </a:cubicBezTo>
                <a:lnTo>
                  <a:pt x="2547498" y="177144"/>
                </a:lnTo>
                <a:close/>
                <a:moveTo>
                  <a:pt x="4799757" y="362723"/>
                </a:moveTo>
                <a:cubicBezTo>
                  <a:pt x="4799757" y="463948"/>
                  <a:pt x="4732273" y="522996"/>
                  <a:pt x="4647919" y="522996"/>
                </a:cubicBezTo>
                <a:cubicBezTo>
                  <a:pt x="4597306" y="522996"/>
                  <a:pt x="4563565" y="480819"/>
                  <a:pt x="4563565" y="447078"/>
                </a:cubicBezTo>
                <a:cubicBezTo>
                  <a:pt x="4563565" y="396465"/>
                  <a:pt x="4588871" y="388030"/>
                  <a:pt x="4614177" y="388030"/>
                </a:cubicBezTo>
                <a:cubicBezTo>
                  <a:pt x="4664790" y="388030"/>
                  <a:pt x="4664790" y="413336"/>
                  <a:pt x="4681661" y="447078"/>
                </a:cubicBezTo>
                <a:lnTo>
                  <a:pt x="4706967" y="447078"/>
                </a:lnTo>
                <a:cubicBezTo>
                  <a:pt x="4723838" y="421771"/>
                  <a:pt x="4740709" y="388030"/>
                  <a:pt x="4740709" y="371159"/>
                </a:cubicBezTo>
                <a:cubicBezTo>
                  <a:pt x="4740709" y="328982"/>
                  <a:pt x="4698532" y="236192"/>
                  <a:pt x="4631048" y="219321"/>
                </a:cubicBezTo>
                <a:cubicBezTo>
                  <a:pt x="4597306" y="210886"/>
                  <a:pt x="4555129" y="210886"/>
                  <a:pt x="4521388" y="202450"/>
                </a:cubicBezTo>
                <a:cubicBezTo>
                  <a:pt x="4504517" y="194015"/>
                  <a:pt x="4496081" y="177144"/>
                  <a:pt x="4479210" y="160273"/>
                </a:cubicBezTo>
                <a:cubicBezTo>
                  <a:pt x="4496081" y="151838"/>
                  <a:pt x="4521388" y="151838"/>
                  <a:pt x="4546694" y="151838"/>
                </a:cubicBezTo>
                <a:cubicBezTo>
                  <a:pt x="4656354" y="151838"/>
                  <a:pt x="4799757" y="210886"/>
                  <a:pt x="4799757" y="362723"/>
                </a:cubicBezTo>
                <a:close/>
                <a:moveTo>
                  <a:pt x="4276760" y="194015"/>
                </a:moveTo>
                <a:cubicBezTo>
                  <a:pt x="4361115" y="219321"/>
                  <a:pt x="4428598" y="320546"/>
                  <a:pt x="4428598" y="371159"/>
                </a:cubicBezTo>
                <a:cubicBezTo>
                  <a:pt x="4428598" y="396465"/>
                  <a:pt x="4420163" y="421771"/>
                  <a:pt x="4411727" y="438642"/>
                </a:cubicBezTo>
                <a:cubicBezTo>
                  <a:pt x="4411727" y="404900"/>
                  <a:pt x="4411727" y="354288"/>
                  <a:pt x="4394856" y="320546"/>
                </a:cubicBezTo>
                <a:cubicBezTo>
                  <a:pt x="4361115" y="244627"/>
                  <a:pt x="4285196" y="210886"/>
                  <a:pt x="4234583" y="202450"/>
                </a:cubicBezTo>
                <a:cubicBezTo>
                  <a:pt x="4006827" y="160273"/>
                  <a:pt x="3770635" y="134967"/>
                  <a:pt x="3551314" y="134967"/>
                </a:cubicBezTo>
                <a:cubicBezTo>
                  <a:pt x="3272945" y="134967"/>
                  <a:pt x="2969269" y="160273"/>
                  <a:pt x="2707771" y="244627"/>
                </a:cubicBezTo>
                <a:cubicBezTo>
                  <a:pt x="2648723" y="261498"/>
                  <a:pt x="2623417" y="320546"/>
                  <a:pt x="2623417" y="354288"/>
                </a:cubicBezTo>
                <a:cubicBezTo>
                  <a:pt x="2623417" y="379594"/>
                  <a:pt x="2631852" y="404900"/>
                  <a:pt x="2648723" y="430207"/>
                </a:cubicBezTo>
                <a:cubicBezTo>
                  <a:pt x="2648723" y="430207"/>
                  <a:pt x="2640288" y="438642"/>
                  <a:pt x="2640288" y="447078"/>
                </a:cubicBezTo>
                <a:cubicBezTo>
                  <a:pt x="2623417" y="430207"/>
                  <a:pt x="2606546" y="396465"/>
                  <a:pt x="2606546" y="371159"/>
                </a:cubicBezTo>
                <a:cubicBezTo>
                  <a:pt x="2606546" y="328982"/>
                  <a:pt x="2631852" y="253063"/>
                  <a:pt x="2682465" y="236192"/>
                </a:cubicBezTo>
                <a:cubicBezTo>
                  <a:pt x="2876480" y="151838"/>
                  <a:pt x="3298251" y="118096"/>
                  <a:pt x="3559749" y="118096"/>
                </a:cubicBezTo>
                <a:cubicBezTo>
                  <a:pt x="3770635" y="118096"/>
                  <a:pt x="4074310" y="134967"/>
                  <a:pt x="4276760" y="194015"/>
                </a:cubicBezTo>
                <a:close/>
                <a:moveTo>
                  <a:pt x="3585055" y="16871"/>
                </a:moveTo>
                <a:cubicBezTo>
                  <a:pt x="3736893" y="25306"/>
                  <a:pt x="3795941" y="25306"/>
                  <a:pt x="3812812" y="25306"/>
                </a:cubicBezTo>
                <a:cubicBezTo>
                  <a:pt x="3838118" y="25306"/>
                  <a:pt x="3930908" y="42177"/>
                  <a:pt x="3989956" y="42177"/>
                </a:cubicBezTo>
                <a:cubicBezTo>
                  <a:pt x="4057439" y="50613"/>
                  <a:pt x="4538258" y="75919"/>
                  <a:pt x="4538258" y="345852"/>
                </a:cubicBezTo>
                <a:cubicBezTo>
                  <a:pt x="4538258" y="388030"/>
                  <a:pt x="4512952" y="489255"/>
                  <a:pt x="4462340" y="522996"/>
                </a:cubicBezTo>
                <a:cubicBezTo>
                  <a:pt x="4445469" y="514561"/>
                  <a:pt x="4428598" y="497690"/>
                  <a:pt x="4428598" y="472384"/>
                </a:cubicBezTo>
                <a:cubicBezTo>
                  <a:pt x="4428598" y="455513"/>
                  <a:pt x="4462340" y="396465"/>
                  <a:pt x="4462340" y="371159"/>
                </a:cubicBezTo>
                <a:cubicBezTo>
                  <a:pt x="4462340" y="59048"/>
                  <a:pt x="3618797" y="84354"/>
                  <a:pt x="3551314" y="84354"/>
                </a:cubicBezTo>
                <a:cubicBezTo>
                  <a:pt x="3483830" y="84354"/>
                  <a:pt x="2572804" y="84354"/>
                  <a:pt x="2572804" y="345852"/>
                </a:cubicBezTo>
                <a:cubicBezTo>
                  <a:pt x="2572804" y="371159"/>
                  <a:pt x="2572804" y="413336"/>
                  <a:pt x="2589675" y="447078"/>
                </a:cubicBezTo>
                <a:cubicBezTo>
                  <a:pt x="2598111" y="463948"/>
                  <a:pt x="2631852" y="472384"/>
                  <a:pt x="2631852" y="497690"/>
                </a:cubicBezTo>
                <a:cubicBezTo>
                  <a:pt x="2631852" y="514561"/>
                  <a:pt x="2614982" y="531432"/>
                  <a:pt x="2606546" y="548303"/>
                </a:cubicBezTo>
                <a:cubicBezTo>
                  <a:pt x="2530627" y="531432"/>
                  <a:pt x="2513757" y="413336"/>
                  <a:pt x="2513757" y="379594"/>
                </a:cubicBezTo>
                <a:cubicBezTo>
                  <a:pt x="2513757" y="278369"/>
                  <a:pt x="2530627" y="210886"/>
                  <a:pt x="2657159" y="143402"/>
                </a:cubicBezTo>
                <a:cubicBezTo>
                  <a:pt x="2716207" y="109661"/>
                  <a:pt x="2800561" y="84354"/>
                  <a:pt x="2876480" y="75919"/>
                </a:cubicBezTo>
                <a:cubicBezTo>
                  <a:pt x="3078930" y="42177"/>
                  <a:pt x="3306686" y="16871"/>
                  <a:pt x="3517572" y="8435"/>
                </a:cubicBezTo>
                <a:cubicBezTo>
                  <a:pt x="3534443" y="8435"/>
                  <a:pt x="3526007" y="0"/>
                  <a:pt x="3542878" y="0"/>
                </a:cubicBezTo>
                <a:cubicBezTo>
                  <a:pt x="3568185" y="0"/>
                  <a:pt x="3576620" y="16871"/>
                  <a:pt x="3585055" y="16871"/>
                </a:cubicBezTo>
                <a:close/>
              </a:path>
            </a:pathLst>
          </a:custGeom>
          <a:solidFill>
            <a:srgbClr val="D71E1D"/>
          </a:solidFill>
          <a:ln w="8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E39F70-0C8E-D44F-EBA5-5BE3E5E90EE5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9B2631C8-C2D3-3D6A-BEC6-A65FE8E27745}"/>
              </a:ext>
            </a:extLst>
          </p:cNvPr>
          <p:cNvSpPr/>
          <p:nvPr/>
        </p:nvSpPr>
        <p:spPr>
          <a:xfrm>
            <a:off x="4429125" y="1762125"/>
            <a:ext cx="3333750" cy="3333750"/>
          </a:xfrm>
          <a:prstGeom prst="ellipse">
            <a:avLst/>
          </a:prstGeom>
          <a:blipFill dpi="0" rotWithShape="1">
            <a:blip r:embed="rId3"/>
            <a:srcRect/>
            <a:tile tx="-1200150" ty="0" sx="100000" sy="100000" flip="none" algn="tl"/>
          </a:blipFill>
          <a:ln w="76200" cap="flat">
            <a:solidFill>
              <a:srgbClr val="354DA1"/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8AFE73D-1BC0-0227-79AC-B58B9F5A8B82}"/>
              </a:ext>
            </a:extLst>
          </p:cNvPr>
          <p:cNvGrpSpPr/>
          <p:nvPr/>
        </p:nvGrpSpPr>
        <p:grpSpPr>
          <a:xfrm>
            <a:off x="729276" y="1762125"/>
            <a:ext cx="2966425" cy="1049140"/>
            <a:chOff x="729276" y="1640444"/>
            <a:chExt cx="2966425" cy="104914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8A58E83-0B11-7FE5-4DFF-492B7472C92B}"/>
                </a:ext>
              </a:extLst>
            </p:cNvPr>
            <p:cNvSpPr/>
            <p:nvPr/>
          </p:nvSpPr>
          <p:spPr bwMode="auto">
            <a:xfrm rot="16200000">
              <a:off x="2312548" y="719765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6F3B115-F1E7-A802-1F42-6D87E2760AD6}"/>
                </a:ext>
              </a:extLst>
            </p:cNvPr>
            <p:cNvGrpSpPr/>
            <p:nvPr/>
          </p:nvGrpSpPr>
          <p:grpSpPr>
            <a:xfrm>
              <a:off x="729276" y="1692879"/>
              <a:ext cx="2966425" cy="996705"/>
              <a:chOff x="521331" y="1904756"/>
              <a:chExt cx="2966425" cy="996705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3145952-112D-355D-F39E-856B68AE5734}"/>
                  </a:ext>
                </a:extLst>
              </p:cNvPr>
              <p:cNvSpPr txBox="1"/>
              <p:nvPr/>
            </p:nvSpPr>
            <p:spPr>
              <a:xfrm>
                <a:off x="521331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40C4FC-06E1-C513-2FDA-01509124673D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8A45CFE-10F0-197A-56FB-941E552631A3}"/>
              </a:ext>
            </a:extLst>
          </p:cNvPr>
          <p:cNvGrpSpPr/>
          <p:nvPr/>
        </p:nvGrpSpPr>
        <p:grpSpPr>
          <a:xfrm>
            <a:off x="8425468" y="1762126"/>
            <a:ext cx="2966425" cy="1049140"/>
            <a:chOff x="8425468" y="1640445"/>
            <a:chExt cx="2966425" cy="104914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7E04C14-B037-E10D-0DE4-57A20A2C5BCD}"/>
                </a:ext>
              </a:extLst>
            </p:cNvPr>
            <p:cNvSpPr/>
            <p:nvPr/>
          </p:nvSpPr>
          <p:spPr bwMode="auto">
            <a:xfrm rot="16200000">
              <a:off x="9346148" y="719766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90BAA3D-9F7D-6499-D225-F88245758FE7}"/>
                </a:ext>
              </a:extLst>
            </p:cNvPr>
            <p:cNvGrpSpPr/>
            <p:nvPr/>
          </p:nvGrpSpPr>
          <p:grpSpPr>
            <a:xfrm>
              <a:off x="8425468" y="1692880"/>
              <a:ext cx="2966425" cy="996705"/>
              <a:chOff x="1183923" y="1904756"/>
              <a:chExt cx="2966425" cy="99670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2148C64-E065-1B95-7B99-A84E74DE960E}"/>
                  </a:ext>
                </a:extLst>
              </p:cNvPr>
              <p:cNvSpPr txBox="1"/>
              <p:nvPr/>
            </p:nvSpPr>
            <p:spPr>
              <a:xfrm>
                <a:off x="1183923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108ED16-E835-E340-1778-EB1BAEC20C8A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45D731-1DC3-A123-8775-F458997DC6BA}"/>
              </a:ext>
            </a:extLst>
          </p:cNvPr>
          <p:cNvGrpSpPr/>
          <p:nvPr/>
        </p:nvGrpSpPr>
        <p:grpSpPr>
          <a:xfrm>
            <a:off x="729276" y="4135994"/>
            <a:ext cx="2966425" cy="1049140"/>
            <a:chOff x="729276" y="1640444"/>
            <a:chExt cx="2966425" cy="104914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AE018ED-E87D-917A-B068-C2FE34E5397A}"/>
                </a:ext>
              </a:extLst>
            </p:cNvPr>
            <p:cNvSpPr/>
            <p:nvPr/>
          </p:nvSpPr>
          <p:spPr bwMode="auto">
            <a:xfrm rot="16200000">
              <a:off x="2312548" y="719765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DC0902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CBA2BEF-05B9-57C6-1C3F-11C3FCAA6D95}"/>
                </a:ext>
              </a:extLst>
            </p:cNvPr>
            <p:cNvGrpSpPr/>
            <p:nvPr/>
          </p:nvGrpSpPr>
          <p:grpSpPr>
            <a:xfrm>
              <a:off x="729276" y="1692879"/>
              <a:ext cx="2966425" cy="996705"/>
              <a:chOff x="521331" y="1904756"/>
              <a:chExt cx="2966425" cy="996705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25EA71C-0BB8-F47B-E410-7E4C9C21ECF4}"/>
                  </a:ext>
                </a:extLst>
              </p:cNvPr>
              <p:cNvSpPr txBox="1"/>
              <p:nvPr/>
            </p:nvSpPr>
            <p:spPr>
              <a:xfrm>
                <a:off x="521331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4786009-39AD-B67A-D70F-FDF3177F246E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678DAB-2A1C-EC35-FEBF-4083BFE178D7}"/>
              </a:ext>
            </a:extLst>
          </p:cNvPr>
          <p:cNvGrpSpPr/>
          <p:nvPr/>
        </p:nvGrpSpPr>
        <p:grpSpPr>
          <a:xfrm>
            <a:off x="8425468" y="4135995"/>
            <a:ext cx="2966425" cy="1049140"/>
            <a:chOff x="8425468" y="1640445"/>
            <a:chExt cx="2966425" cy="104914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0E4376F-3D45-3AD1-AC0E-74F29852EDAE}"/>
                </a:ext>
              </a:extLst>
            </p:cNvPr>
            <p:cNvSpPr/>
            <p:nvPr/>
          </p:nvSpPr>
          <p:spPr bwMode="auto">
            <a:xfrm rot="16200000">
              <a:off x="9346148" y="719766"/>
              <a:ext cx="462473" cy="2303832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7E601DD-DE29-15CB-7811-26C4C874DDF5}"/>
                </a:ext>
              </a:extLst>
            </p:cNvPr>
            <p:cNvGrpSpPr/>
            <p:nvPr/>
          </p:nvGrpSpPr>
          <p:grpSpPr>
            <a:xfrm>
              <a:off x="8425468" y="1692880"/>
              <a:ext cx="2966425" cy="996705"/>
              <a:chOff x="1183923" y="1904756"/>
              <a:chExt cx="2966425" cy="996705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4CCB051-2BD9-A1E1-A132-A4A75A7417E0}"/>
                  </a:ext>
                </a:extLst>
              </p:cNvPr>
              <p:cNvSpPr txBox="1"/>
              <p:nvPr/>
            </p:nvSpPr>
            <p:spPr>
              <a:xfrm>
                <a:off x="1183923" y="2369008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CE2C6E8-EAF5-C401-A281-62BFC955C33D}"/>
                  </a:ext>
                </a:extLst>
              </p:cNvPr>
              <p:cNvSpPr txBox="1"/>
              <p:nvPr/>
            </p:nvSpPr>
            <p:spPr>
              <a:xfrm>
                <a:off x="1516960" y="1904756"/>
                <a:ext cx="16758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034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F5595-1316-2EA7-2E40-6BBEB2E7B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737D1CD-CA2B-43F9-277F-72DD9EBC443C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5B73F1E-4B6D-115D-E43F-EC6AA0F6F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52" y="3530600"/>
            <a:ext cx="1927225" cy="1419225"/>
          </a:xfrm>
          <a:prstGeom prst="rect">
            <a:avLst/>
          </a:prstGeom>
          <a:solidFill>
            <a:srgbClr val="DC0902"/>
          </a:solidFill>
          <a:ln>
            <a:noFill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" name="Shape 21">
            <a:extLst>
              <a:ext uri="{FF2B5EF4-FFF2-40B4-BE49-F238E27FC236}">
                <a16:creationId xmlns:a16="http://schemas.microsoft.com/office/drawing/2014/main" id="{62C9B63E-5DB4-D3B9-6BC7-3F98E9AFDF9E}"/>
              </a:ext>
            </a:extLst>
          </p:cNvPr>
          <p:cNvCxnSpPr>
            <a:cxnSpLocks noChangeShapeType="1"/>
            <a:stCxn id="2" idx="2"/>
          </p:cNvCxnSpPr>
          <p:nvPr/>
        </p:nvCxnSpPr>
        <p:spPr bwMode="auto">
          <a:xfrm rot="5400000">
            <a:off x="3946552" y="4214812"/>
            <a:ext cx="406400" cy="1876425"/>
          </a:xfrm>
          <a:prstGeom prst="bentConnector2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Rectangle 4">
            <a:extLst>
              <a:ext uri="{FF2B5EF4-FFF2-40B4-BE49-F238E27FC236}">
                <a16:creationId xmlns:a16="http://schemas.microsoft.com/office/drawing/2014/main" id="{F77EB069-8D03-5765-88BC-CFFC16AB2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52" y="2009775"/>
            <a:ext cx="1927225" cy="1419225"/>
          </a:xfrm>
          <a:prstGeom prst="rect">
            <a:avLst/>
          </a:prstGeom>
          <a:solidFill>
            <a:srgbClr val="354DA1"/>
          </a:solidFill>
          <a:ln>
            <a:noFill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Shape 11">
            <a:extLst>
              <a:ext uri="{FF2B5EF4-FFF2-40B4-BE49-F238E27FC236}">
                <a16:creationId xmlns:a16="http://schemas.microsoft.com/office/drawing/2014/main" id="{6E9AEFA8-24FD-A3DD-FB4C-7182145ED8E3}"/>
              </a:ext>
            </a:extLst>
          </p:cNvPr>
          <p:cNvCxnSpPr>
            <a:cxnSpLocks noChangeShapeType="1"/>
            <a:stCxn id="4" idx="0"/>
          </p:cNvCxnSpPr>
          <p:nvPr/>
        </p:nvCxnSpPr>
        <p:spPr bwMode="auto">
          <a:xfrm rot="16200000" flipV="1">
            <a:off x="3947345" y="869156"/>
            <a:ext cx="404813" cy="1876425"/>
          </a:xfrm>
          <a:prstGeom prst="bentConnector2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19D0E2AA-8897-3FAE-6114-95D67E36F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3177" y="2009775"/>
            <a:ext cx="1925637" cy="1419225"/>
          </a:xfrm>
          <a:prstGeom prst="rect">
            <a:avLst/>
          </a:prstGeom>
          <a:solidFill>
            <a:srgbClr val="DC0902"/>
          </a:solidFill>
          <a:ln>
            <a:noFill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Shape 16">
            <a:extLst>
              <a:ext uri="{FF2B5EF4-FFF2-40B4-BE49-F238E27FC236}">
                <a16:creationId xmlns:a16="http://schemas.microsoft.com/office/drawing/2014/main" id="{3B6E9B68-7D09-EAA4-C2BE-512373246BE1}"/>
              </a:ext>
            </a:extLst>
          </p:cNvPr>
          <p:cNvCxnSpPr>
            <a:cxnSpLocks noChangeShapeType="1"/>
            <a:stCxn id="6" idx="0"/>
          </p:cNvCxnSpPr>
          <p:nvPr/>
        </p:nvCxnSpPr>
        <p:spPr bwMode="auto">
          <a:xfrm rot="5400000" flipH="1" flipV="1">
            <a:off x="7902601" y="819150"/>
            <a:ext cx="404813" cy="1976438"/>
          </a:xfrm>
          <a:prstGeom prst="bentConnector2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E478804C-14C8-E8D9-3253-08E01EB24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3177" y="3530600"/>
            <a:ext cx="1925637" cy="1419225"/>
          </a:xfrm>
          <a:prstGeom prst="rect">
            <a:avLst/>
          </a:prstGeom>
          <a:solidFill>
            <a:srgbClr val="354DA1"/>
          </a:solidFill>
          <a:ln>
            <a:noFill/>
          </a:ln>
        </p:spPr>
        <p:txBody>
          <a:bodyPr anchor="ctr"/>
          <a:lstStyle/>
          <a:p>
            <a:pPr algn="ctr" defTabSz="1217613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9" name="Shape 19">
            <a:extLst>
              <a:ext uri="{FF2B5EF4-FFF2-40B4-BE49-F238E27FC236}">
                <a16:creationId xmlns:a16="http://schemas.microsoft.com/office/drawing/2014/main" id="{4353545E-64B6-DF0C-A30A-8011D7ACC5CE}"/>
              </a:ext>
            </a:extLst>
          </p:cNvPr>
          <p:cNvCxnSpPr>
            <a:cxnSpLocks noChangeShapeType="1"/>
            <a:stCxn id="8" idx="2"/>
          </p:cNvCxnSpPr>
          <p:nvPr/>
        </p:nvCxnSpPr>
        <p:spPr bwMode="auto">
          <a:xfrm rot="16200000" flipH="1">
            <a:off x="7901808" y="4164806"/>
            <a:ext cx="406400" cy="1976438"/>
          </a:xfrm>
          <a:prstGeom prst="bentConnector2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Freeform 6">
            <a:extLst>
              <a:ext uri="{FF2B5EF4-FFF2-40B4-BE49-F238E27FC236}">
                <a16:creationId xmlns:a16="http://schemas.microsoft.com/office/drawing/2014/main" id="{36FC9F5C-A818-D82A-15C3-9CE24ABCF823}"/>
              </a:ext>
            </a:extLst>
          </p:cNvPr>
          <p:cNvSpPr>
            <a:spLocks noEditPoints="1"/>
          </p:cNvSpPr>
          <p:nvPr/>
        </p:nvSpPr>
        <p:spPr bwMode="auto">
          <a:xfrm>
            <a:off x="4724427" y="2419350"/>
            <a:ext cx="727075" cy="712787"/>
          </a:xfrm>
          <a:custGeom>
            <a:avLst/>
            <a:gdLst>
              <a:gd name="T0" fmla="*/ 389 w 643"/>
              <a:gd name="T1" fmla="*/ 0 h 630"/>
              <a:gd name="T2" fmla="*/ 256 w 643"/>
              <a:gd name="T3" fmla="*/ 0 h 630"/>
              <a:gd name="T4" fmla="*/ 201 w 643"/>
              <a:gd name="T5" fmla="*/ 104 h 630"/>
              <a:gd name="T6" fmla="*/ 143 w 643"/>
              <a:gd name="T7" fmla="*/ 71 h 630"/>
              <a:gd name="T8" fmla="*/ 143 w 643"/>
              <a:gd name="T9" fmla="*/ 273 h 630"/>
              <a:gd name="T10" fmla="*/ 331 w 643"/>
              <a:gd name="T11" fmla="*/ 188 h 630"/>
              <a:gd name="T12" fmla="*/ 279 w 643"/>
              <a:gd name="T13" fmla="*/ 152 h 630"/>
              <a:gd name="T14" fmla="*/ 321 w 643"/>
              <a:gd name="T15" fmla="*/ 74 h 630"/>
              <a:gd name="T16" fmla="*/ 389 w 643"/>
              <a:gd name="T17" fmla="*/ 191 h 630"/>
              <a:gd name="T18" fmla="*/ 464 w 643"/>
              <a:gd name="T19" fmla="*/ 143 h 630"/>
              <a:gd name="T20" fmla="*/ 389 w 643"/>
              <a:gd name="T21" fmla="*/ 0 h 630"/>
              <a:gd name="T22" fmla="*/ 195 w 643"/>
              <a:gd name="T23" fmla="*/ 481 h 630"/>
              <a:gd name="T24" fmla="*/ 91 w 643"/>
              <a:gd name="T25" fmla="*/ 481 h 630"/>
              <a:gd name="T26" fmla="*/ 175 w 643"/>
              <a:gd name="T27" fmla="*/ 334 h 630"/>
              <a:gd name="T28" fmla="*/ 97 w 643"/>
              <a:gd name="T29" fmla="*/ 286 h 630"/>
              <a:gd name="T30" fmla="*/ 0 w 643"/>
              <a:gd name="T31" fmla="*/ 461 h 630"/>
              <a:gd name="T32" fmla="*/ 48 w 643"/>
              <a:gd name="T33" fmla="*/ 559 h 630"/>
              <a:gd name="T34" fmla="*/ 195 w 643"/>
              <a:gd name="T35" fmla="*/ 559 h 630"/>
              <a:gd name="T36" fmla="*/ 195 w 643"/>
              <a:gd name="T37" fmla="*/ 630 h 630"/>
              <a:gd name="T38" fmla="*/ 370 w 643"/>
              <a:gd name="T39" fmla="*/ 523 h 630"/>
              <a:gd name="T40" fmla="*/ 195 w 643"/>
              <a:gd name="T41" fmla="*/ 412 h 630"/>
              <a:gd name="T42" fmla="*/ 195 w 643"/>
              <a:gd name="T43" fmla="*/ 481 h 630"/>
              <a:gd name="T44" fmla="*/ 568 w 643"/>
              <a:gd name="T45" fmla="*/ 325 h 630"/>
              <a:gd name="T46" fmla="*/ 623 w 643"/>
              <a:gd name="T47" fmla="*/ 289 h 630"/>
              <a:gd name="T48" fmla="*/ 441 w 643"/>
              <a:gd name="T49" fmla="*/ 201 h 630"/>
              <a:gd name="T50" fmla="*/ 438 w 643"/>
              <a:gd name="T51" fmla="*/ 403 h 630"/>
              <a:gd name="T52" fmla="*/ 490 w 643"/>
              <a:gd name="T53" fmla="*/ 370 h 630"/>
              <a:gd name="T54" fmla="*/ 552 w 643"/>
              <a:gd name="T55" fmla="*/ 481 h 630"/>
              <a:gd name="T56" fmla="*/ 402 w 643"/>
              <a:gd name="T57" fmla="*/ 481 h 630"/>
              <a:gd name="T58" fmla="*/ 402 w 643"/>
              <a:gd name="T59" fmla="*/ 559 h 630"/>
              <a:gd name="T60" fmla="*/ 594 w 643"/>
              <a:gd name="T61" fmla="*/ 559 h 630"/>
              <a:gd name="T62" fmla="*/ 643 w 643"/>
              <a:gd name="T63" fmla="*/ 458 h 630"/>
              <a:gd name="T64" fmla="*/ 568 w 643"/>
              <a:gd name="T65" fmla="*/ 325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3" h="630">
                <a:moveTo>
                  <a:pt x="389" y="0"/>
                </a:moveTo>
                <a:lnTo>
                  <a:pt x="256" y="0"/>
                </a:lnTo>
                <a:lnTo>
                  <a:pt x="201" y="104"/>
                </a:lnTo>
                <a:lnTo>
                  <a:pt x="143" y="71"/>
                </a:lnTo>
                <a:lnTo>
                  <a:pt x="143" y="273"/>
                </a:lnTo>
                <a:lnTo>
                  <a:pt x="331" y="188"/>
                </a:lnTo>
                <a:lnTo>
                  <a:pt x="279" y="152"/>
                </a:lnTo>
                <a:lnTo>
                  <a:pt x="321" y="74"/>
                </a:lnTo>
                <a:lnTo>
                  <a:pt x="389" y="191"/>
                </a:lnTo>
                <a:lnTo>
                  <a:pt x="464" y="143"/>
                </a:lnTo>
                <a:lnTo>
                  <a:pt x="389" y="0"/>
                </a:lnTo>
                <a:close/>
                <a:moveTo>
                  <a:pt x="195" y="481"/>
                </a:moveTo>
                <a:lnTo>
                  <a:pt x="91" y="481"/>
                </a:lnTo>
                <a:lnTo>
                  <a:pt x="175" y="334"/>
                </a:lnTo>
                <a:lnTo>
                  <a:pt x="97" y="286"/>
                </a:lnTo>
                <a:lnTo>
                  <a:pt x="0" y="461"/>
                </a:lnTo>
                <a:lnTo>
                  <a:pt x="48" y="559"/>
                </a:lnTo>
                <a:lnTo>
                  <a:pt x="195" y="559"/>
                </a:lnTo>
                <a:lnTo>
                  <a:pt x="195" y="630"/>
                </a:lnTo>
                <a:lnTo>
                  <a:pt x="370" y="523"/>
                </a:lnTo>
                <a:lnTo>
                  <a:pt x="195" y="412"/>
                </a:lnTo>
                <a:lnTo>
                  <a:pt x="195" y="481"/>
                </a:lnTo>
                <a:close/>
                <a:moveTo>
                  <a:pt x="568" y="325"/>
                </a:moveTo>
                <a:lnTo>
                  <a:pt x="623" y="289"/>
                </a:lnTo>
                <a:lnTo>
                  <a:pt x="441" y="201"/>
                </a:lnTo>
                <a:lnTo>
                  <a:pt x="438" y="403"/>
                </a:lnTo>
                <a:lnTo>
                  <a:pt x="490" y="370"/>
                </a:lnTo>
                <a:lnTo>
                  <a:pt x="552" y="481"/>
                </a:lnTo>
                <a:lnTo>
                  <a:pt x="402" y="481"/>
                </a:lnTo>
                <a:lnTo>
                  <a:pt x="402" y="559"/>
                </a:lnTo>
                <a:lnTo>
                  <a:pt x="594" y="559"/>
                </a:lnTo>
                <a:lnTo>
                  <a:pt x="643" y="458"/>
                </a:lnTo>
                <a:lnTo>
                  <a:pt x="568" y="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8">
            <a:extLst>
              <a:ext uri="{FF2B5EF4-FFF2-40B4-BE49-F238E27FC236}">
                <a16:creationId xmlns:a16="http://schemas.microsoft.com/office/drawing/2014/main" id="{0092211F-594F-6A40-7A8D-8E1C08327D7D}"/>
              </a:ext>
            </a:extLst>
          </p:cNvPr>
          <p:cNvSpPr>
            <a:spLocks noEditPoints="1"/>
          </p:cNvSpPr>
          <p:nvPr/>
        </p:nvSpPr>
        <p:spPr bwMode="auto">
          <a:xfrm>
            <a:off x="6800877" y="4084637"/>
            <a:ext cx="630237" cy="460375"/>
          </a:xfrm>
          <a:custGeom>
            <a:avLst/>
            <a:gdLst>
              <a:gd name="T0" fmla="*/ 549 w 1005"/>
              <a:gd name="T1" fmla="*/ 545 h 731"/>
              <a:gd name="T2" fmla="*/ 535 w 1005"/>
              <a:gd name="T3" fmla="*/ 560 h 731"/>
              <a:gd name="T4" fmla="*/ 217 w 1005"/>
              <a:gd name="T5" fmla="*/ 560 h 731"/>
              <a:gd name="T6" fmla="*/ 203 w 1005"/>
              <a:gd name="T7" fmla="*/ 545 h 731"/>
              <a:gd name="T8" fmla="*/ 217 w 1005"/>
              <a:gd name="T9" fmla="*/ 531 h 731"/>
              <a:gd name="T10" fmla="*/ 535 w 1005"/>
              <a:gd name="T11" fmla="*/ 531 h 731"/>
              <a:gd name="T12" fmla="*/ 549 w 1005"/>
              <a:gd name="T13" fmla="*/ 545 h 731"/>
              <a:gd name="T14" fmla="*/ 549 w 1005"/>
              <a:gd name="T15" fmla="*/ 440 h 731"/>
              <a:gd name="T16" fmla="*/ 535 w 1005"/>
              <a:gd name="T17" fmla="*/ 454 h 731"/>
              <a:gd name="T18" fmla="*/ 217 w 1005"/>
              <a:gd name="T19" fmla="*/ 454 h 731"/>
              <a:gd name="T20" fmla="*/ 203 w 1005"/>
              <a:gd name="T21" fmla="*/ 440 h 731"/>
              <a:gd name="T22" fmla="*/ 217 w 1005"/>
              <a:gd name="T23" fmla="*/ 425 h 731"/>
              <a:gd name="T24" fmla="*/ 535 w 1005"/>
              <a:gd name="T25" fmla="*/ 425 h 731"/>
              <a:gd name="T26" fmla="*/ 549 w 1005"/>
              <a:gd name="T27" fmla="*/ 440 h 731"/>
              <a:gd name="T28" fmla="*/ 750 w 1005"/>
              <a:gd name="T29" fmla="*/ 274 h 731"/>
              <a:gd name="T30" fmla="*/ 194 w 1005"/>
              <a:gd name="T31" fmla="*/ 274 h 731"/>
              <a:gd name="T32" fmla="*/ 179 w 1005"/>
              <a:gd name="T33" fmla="*/ 260 h 731"/>
              <a:gd name="T34" fmla="*/ 194 w 1005"/>
              <a:gd name="T35" fmla="*/ 245 h 731"/>
              <a:gd name="T36" fmla="*/ 750 w 1005"/>
              <a:gd name="T37" fmla="*/ 245 h 731"/>
              <a:gd name="T38" fmla="*/ 765 w 1005"/>
              <a:gd name="T39" fmla="*/ 260 h 731"/>
              <a:gd name="T40" fmla="*/ 750 w 1005"/>
              <a:gd name="T41" fmla="*/ 274 h 731"/>
              <a:gd name="T42" fmla="*/ 112 w 1005"/>
              <a:gd name="T43" fmla="*/ 152 h 731"/>
              <a:gd name="T44" fmla="*/ 126 w 1005"/>
              <a:gd name="T45" fmla="*/ 138 h 731"/>
              <a:gd name="T46" fmla="*/ 857 w 1005"/>
              <a:gd name="T47" fmla="*/ 138 h 731"/>
              <a:gd name="T48" fmla="*/ 872 w 1005"/>
              <a:gd name="T49" fmla="*/ 152 h 731"/>
              <a:gd name="T50" fmla="*/ 857 w 1005"/>
              <a:gd name="T51" fmla="*/ 166 h 731"/>
              <a:gd name="T52" fmla="*/ 126 w 1005"/>
              <a:gd name="T53" fmla="*/ 166 h 731"/>
              <a:gd name="T54" fmla="*/ 112 w 1005"/>
              <a:gd name="T55" fmla="*/ 152 h 731"/>
              <a:gd name="T56" fmla="*/ 866 w 1005"/>
              <a:gd name="T57" fmla="*/ 431 h 731"/>
              <a:gd name="T58" fmla="*/ 820 w 1005"/>
              <a:gd name="T59" fmla="*/ 509 h 731"/>
              <a:gd name="T60" fmla="*/ 820 w 1005"/>
              <a:gd name="T61" fmla="*/ 510 h 731"/>
              <a:gd name="T62" fmla="*/ 820 w 1005"/>
              <a:gd name="T63" fmla="*/ 648 h 731"/>
              <a:gd name="T64" fmla="*/ 775 w 1005"/>
              <a:gd name="T65" fmla="*/ 588 h 731"/>
              <a:gd name="T66" fmla="*/ 731 w 1005"/>
              <a:gd name="T67" fmla="*/ 648 h 731"/>
              <a:gd name="T68" fmla="*/ 731 w 1005"/>
              <a:gd name="T69" fmla="*/ 510 h 731"/>
              <a:gd name="T70" fmla="*/ 731 w 1005"/>
              <a:gd name="T71" fmla="*/ 509 h 731"/>
              <a:gd name="T72" fmla="*/ 685 w 1005"/>
              <a:gd name="T73" fmla="*/ 431 h 731"/>
              <a:gd name="T74" fmla="*/ 775 w 1005"/>
              <a:gd name="T75" fmla="*/ 341 h 731"/>
              <a:gd name="T76" fmla="*/ 866 w 1005"/>
              <a:gd name="T77" fmla="*/ 431 h 731"/>
              <a:gd name="T78" fmla="*/ 963 w 1005"/>
              <a:gd name="T79" fmla="*/ 690 h 731"/>
              <a:gd name="T80" fmla="*/ 41 w 1005"/>
              <a:gd name="T81" fmla="*/ 690 h 731"/>
              <a:gd name="T82" fmla="*/ 41 w 1005"/>
              <a:gd name="T83" fmla="*/ 41 h 731"/>
              <a:gd name="T84" fmla="*/ 963 w 1005"/>
              <a:gd name="T85" fmla="*/ 41 h 731"/>
              <a:gd name="T86" fmla="*/ 963 w 1005"/>
              <a:gd name="T87" fmla="*/ 690 h 731"/>
              <a:gd name="T88" fmla="*/ 0 w 1005"/>
              <a:gd name="T89" fmla="*/ 731 h 731"/>
              <a:gd name="T90" fmla="*/ 1005 w 1005"/>
              <a:gd name="T91" fmla="*/ 731 h 731"/>
              <a:gd name="T92" fmla="*/ 1005 w 1005"/>
              <a:gd name="T93" fmla="*/ 0 h 731"/>
              <a:gd name="T94" fmla="*/ 0 w 1005"/>
              <a:gd name="T95" fmla="*/ 0 h 731"/>
              <a:gd name="T96" fmla="*/ 0 w 1005"/>
              <a:gd name="T97" fmla="*/ 731 h 731"/>
              <a:gd name="T98" fmla="*/ 0 w 1005"/>
              <a:gd name="T99" fmla="*/ 0 h 731"/>
              <a:gd name="T100" fmla="*/ 0 w 1005"/>
              <a:gd name="T10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05" h="731">
                <a:moveTo>
                  <a:pt x="549" y="545"/>
                </a:moveTo>
                <a:cubicBezTo>
                  <a:pt x="549" y="553"/>
                  <a:pt x="543" y="560"/>
                  <a:pt x="535" y="560"/>
                </a:cubicBezTo>
                <a:lnTo>
                  <a:pt x="217" y="560"/>
                </a:lnTo>
                <a:cubicBezTo>
                  <a:pt x="209" y="560"/>
                  <a:pt x="203" y="553"/>
                  <a:pt x="203" y="545"/>
                </a:cubicBezTo>
                <a:cubicBezTo>
                  <a:pt x="203" y="537"/>
                  <a:pt x="209" y="531"/>
                  <a:pt x="217" y="531"/>
                </a:cubicBezTo>
                <a:lnTo>
                  <a:pt x="535" y="531"/>
                </a:lnTo>
                <a:cubicBezTo>
                  <a:pt x="543" y="531"/>
                  <a:pt x="549" y="537"/>
                  <a:pt x="549" y="545"/>
                </a:cubicBezTo>
                <a:close/>
                <a:moveTo>
                  <a:pt x="549" y="440"/>
                </a:moveTo>
                <a:cubicBezTo>
                  <a:pt x="549" y="448"/>
                  <a:pt x="543" y="454"/>
                  <a:pt x="535" y="454"/>
                </a:cubicBezTo>
                <a:lnTo>
                  <a:pt x="217" y="454"/>
                </a:lnTo>
                <a:cubicBezTo>
                  <a:pt x="209" y="454"/>
                  <a:pt x="203" y="448"/>
                  <a:pt x="203" y="440"/>
                </a:cubicBezTo>
                <a:cubicBezTo>
                  <a:pt x="203" y="432"/>
                  <a:pt x="209" y="425"/>
                  <a:pt x="217" y="425"/>
                </a:cubicBezTo>
                <a:lnTo>
                  <a:pt x="535" y="425"/>
                </a:lnTo>
                <a:cubicBezTo>
                  <a:pt x="543" y="425"/>
                  <a:pt x="549" y="432"/>
                  <a:pt x="549" y="440"/>
                </a:cubicBezTo>
                <a:close/>
                <a:moveTo>
                  <a:pt x="750" y="274"/>
                </a:moveTo>
                <a:lnTo>
                  <a:pt x="194" y="274"/>
                </a:lnTo>
                <a:cubicBezTo>
                  <a:pt x="186" y="274"/>
                  <a:pt x="179" y="268"/>
                  <a:pt x="179" y="260"/>
                </a:cubicBezTo>
                <a:cubicBezTo>
                  <a:pt x="179" y="252"/>
                  <a:pt x="186" y="245"/>
                  <a:pt x="194" y="245"/>
                </a:cubicBezTo>
                <a:lnTo>
                  <a:pt x="750" y="245"/>
                </a:lnTo>
                <a:cubicBezTo>
                  <a:pt x="758" y="245"/>
                  <a:pt x="765" y="252"/>
                  <a:pt x="765" y="260"/>
                </a:cubicBezTo>
                <a:cubicBezTo>
                  <a:pt x="765" y="268"/>
                  <a:pt x="758" y="274"/>
                  <a:pt x="750" y="274"/>
                </a:cubicBezTo>
                <a:close/>
                <a:moveTo>
                  <a:pt x="112" y="152"/>
                </a:moveTo>
                <a:cubicBezTo>
                  <a:pt x="112" y="144"/>
                  <a:pt x="118" y="138"/>
                  <a:pt x="126" y="138"/>
                </a:cubicBezTo>
                <a:lnTo>
                  <a:pt x="857" y="138"/>
                </a:lnTo>
                <a:cubicBezTo>
                  <a:pt x="865" y="138"/>
                  <a:pt x="872" y="144"/>
                  <a:pt x="872" y="152"/>
                </a:cubicBezTo>
                <a:cubicBezTo>
                  <a:pt x="872" y="160"/>
                  <a:pt x="865" y="166"/>
                  <a:pt x="857" y="166"/>
                </a:cubicBezTo>
                <a:lnTo>
                  <a:pt x="126" y="166"/>
                </a:lnTo>
                <a:cubicBezTo>
                  <a:pt x="118" y="166"/>
                  <a:pt x="112" y="160"/>
                  <a:pt x="112" y="152"/>
                </a:cubicBezTo>
                <a:close/>
                <a:moveTo>
                  <a:pt x="866" y="431"/>
                </a:moveTo>
                <a:cubicBezTo>
                  <a:pt x="866" y="465"/>
                  <a:pt x="847" y="493"/>
                  <a:pt x="820" y="509"/>
                </a:cubicBezTo>
                <a:cubicBezTo>
                  <a:pt x="820" y="510"/>
                  <a:pt x="820" y="510"/>
                  <a:pt x="820" y="510"/>
                </a:cubicBezTo>
                <a:cubicBezTo>
                  <a:pt x="820" y="510"/>
                  <a:pt x="820" y="648"/>
                  <a:pt x="820" y="648"/>
                </a:cubicBezTo>
                <a:lnTo>
                  <a:pt x="775" y="588"/>
                </a:lnTo>
                <a:lnTo>
                  <a:pt x="731" y="648"/>
                </a:lnTo>
                <a:lnTo>
                  <a:pt x="731" y="510"/>
                </a:lnTo>
                <a:cubicBezTo>
                  <a:pt x="731" y="510"/>
                  <a:pt x="731" y="510"/>
                  <a:pt x="731" y="509"/>
                </a:cubicBezTo>
                <a:cubicBezTo>
                  <a:pt x="703" y="493"/>
                  <a:pt x="685" y="465"/>
                  <a:pt x="685" y="431"/>
                </a:cubicBezTo>
                <a:cubicBezTo>
                  <a:pt x="685" y="381"/>
                  <a:pt x="725" y="341"/>
                  <a:pt x="775" y="341"/>
                </a:cubicBezTo>
                <a:cubicBezTo>
                  <a:pt x="825" y="341"/>
                  <a:pt x="866" y="381"/>
                  <a:pt x="866" y="431"/>
                </a:cubicBezTo>
                <a:close/>
                <a:moveTo>
                  <a:pt x="963" y="690"/>
                </a:moveTo>
                <a:lnTo>
                  <a:pt x="41" y="690"/>
                </a:lnTo>
                <a:lnTo>
                  <a:pt x="41" y="41"/>
                </a:lnTo>
                <a:lnTo>
                  <a:pt x="963" y="41"/>
                </a:lnTo>
                <a:lnTo>
                  <a:pt x="963" y="690"/>
                </a:lnTo>
                <a:close/>
                <a:moveTo>
                  <a:pt x="0" y="731"/>
                </a:moveTo>
                <a:lnTo>
                  <a:pt x="1005" y="731"/>
                </a:lnTo>
                <a:lnTo>
                  <a:pt x="1005" y="0"/>
                </a:lnTo>
                <a:lnTo>
                  <a:pt x="0" y="0"/>
                </a:lnTo>
                <a:lnTo>
                  <a:pt x="0" y="731"/>
                </a:lnTo>
                <a:close/>
                <a:moveTo>
                  <a:pt x="0" y="0"/>
                </a:moveTo>
                <a:lnTo>
                  <a:pt x="0" y="731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01">
            <a:extLst>
              <a:ext uri="{FF2B5EF4-FFF2-40B4-BE49-F238E27FC236}">
                <a16:creationId xmlns:a16="http://schemas.microsoft.com/office/drawing/2014/main" id="{68862068-75D7-1EFA-C7F6-F921F54152F3}"/>
              </a:ext>
            </a:extLst>
          </p:cNvPr>
          <p:cNvSpPr>
            <a:spLocks noEditPoints="1"/>
          </p:cNvSpPr>
          <p:nvPr/>
        </p:nvSpPr>
        <p:spPr bwMode="auto">
          <a:xfrm>
            <a:off x="4724427" y="4010025"/>
            <a:ext cx="577850" cy="534987"/>
          </a:xfrm>
          <a:custGeom>
            <a:avLst/>
            <a:gdLst>
              <a:gd name="T0" fmla="*/ 39 w 68"/>
              <a:gd name="T1" fmla="*/ 36 h 63"/>
              <a:gd name="T2" fmla="*/ 41 w 68"/>
              <a:gd name="T3" fmla="*/ 44 h 63"/>
              <a:gd name="T4" fmla="*/ 35 w 68"/>
              <a:gd name="T5" fmla="*/ 50 h 63"/>
              <a:gd name="T6" fmla="*/ 27 w 68"/>
              <a:gd name="T7" fmla="*/ 53 h 63"/>
              <a:gd name="T8" fmla="*/ 18 w 68"/>
              <a:gd name="T9" fmla="*/ 53 h 63"/>
              <a:gd name="T10" fmla="*/ 11 w 68"/>
              <a:gd name="T11" fmla="*/ 50 h 63"/>
              <a:gd name="T12" fmla="*/ 4 w 68"/>
              <a:gd name="T13" fmla="*/ 44 h 63"/>
              <a:gd name="T14" fmla="*/ 6 w 68"/>
              <a:gd name="T15" fmla="*/ 36 h 63"/>
              <a:gd name="T16" fmla="*/ 0 w 68"/>
              <a:gd name="T17" fmla="*/ 28 h 63"/>
              <a:gd name="T18" fmla="*/ 7 w 68"/>
              <a:gd name="T19" fmla="*/ 23 h 63"/>
              <a:gd name="T20" fmla="*/ 4 w 68"/>
              <a:gd name="T21" fmla="*/ 18 h 63"/>
              <a:gd name="T22" fmla="*/ 15 w 68"/>
              <a:gd name="T23" fmla="*/ 16 h 63"/>
              <a:gd name="T24" fmla="*/ 19 w 68"/>
              <a:gd name="T25" fmla="*/ 8 h 63"/>
              <a:gd name="T26" fmla="*/ 28 w 68"/>
              <a:gd name="T27" fmla="*/ 15 h 63"/>
              <a:gd name="T28" fmla="*/ 35 w 68"/>
              <a:gd name="T29" fmla="*/ 12 h 63"/>
              <a:gd name="T30" fmla="*/ 41 w 68"/>
              <a:gd name="T31" fmla="*/ 19 h 63"/>
              <a:gd name="T32" fmla="*/ 45 w 68"/>
              <a:gd name="T33" fmla="*/ 27 h 63"/>
              <a:gd name="T34" fmla="*/ 23 w 68"/>
              <a:gd name="T35" fmla="*/ 22 h 63"/>
              <a:gd name="T36" fmla="*/ 32 w 68"/>
              <a:gd name="T37" fmla="*/ 31 h 63"/>
              <a:gd name="T38" fmla="*/ 63 w 68"/>
              <a:gd name="T39" fmla="*/ 16 h 63"/>
              <a:gd name="T40" fmla="*/ 64 w 68"/>
              <a:gd name="T41" fmla="*/ 24 h 63"/>
              <a:gd name="T42" fmla="*/ 55 w 68"/>
              <a:gd name="T43" fmla="*/ 22 h 63"/>
              <a:gd name="T44" fmla="*/ 46 w 68"/>
              <a:gd name="T45" fmla="*/ 24 h 63"/>
              <a:gd name="T46" fmla="*/ 46 w 68"/>
              <a:gd name="T47" fmla="*/ 16 h 63"/>
              <a:gd name="T48" fmla="*/ 46 w 68"/>
              <a:gd name="T49" fmla="*/ 9 h 63"/>
              <a:gd name="T50" fmla="*/ 46 w 68"/>
              <a:gd name="T51" fmla="*/ 2 h 63"/>
              <a:gd name="T52" fmla="*/ 55 w 68"/>
              <a:gd name="T53" fmla="*/ 4 h 63"/>
              <a:gd name="T54" fmla="*/ 59 w 68"/>
              <a:gd name="T55" fmla="*/ 0 h 63"/>
              <a:gd name="T56" fmla="*/ 62 w 68"/>
              <a:gd name="T57" fmla="*/ 7 h 63"/>
              <a:gd name="T58" fmla="*/ 68 w 68"/>
              <a:gd name="T59" fmla="*/ 15 h 63"/>
              <a:gd name="T60" fmla="*/ 62 w 68"/>
              <a:gd name="T61" fmla="*/ 55 h 63"/>
              <a:gd name="T62" fmla="*/ 59 w 68"/>
              <a:gd name="T63" fmla="*/ 63 h 63"/>
              <a:gd name="T64" fmla="*/ 54 w 68"/>
              <a:gd name="T65" fmla="*/ 59 h 63"/>
              <a:gd name="T66" fmla="*/ 45 w 68"/>
              <a:gd name="T67" fmla="*/ 60 h 63"/>
              <a:gd name="T68" fmla="*/ 41 w 68"/>
              <a:gd name="T69" fmla="*/ 52 h 63"/>
              <a:gd name="T70" fmla="*/ 47 w 68"/>
              <a:gd name="T71" fmla="*/ 44 h 63"/>
              <a:gd name="T72" fmla="*/ 50 w 68"/>
              <a:gd name="T73" fmla="*/ 36 h 63"/>
              <a:gd name="T74" fmla="*/ 56 w 68"/>
              <a:gd name="T75" fmla="*/ 40 h 63"/>
              <a:gd name="T76" fmla="*/ 64 w 68"/>
              <a:gd name="T77" fmla="*/ 39 h 63"/>
              <a:gd name="T78" fmla="*/ 63 w 68"/>
              <a:gd name="T79" fmla="*/ 46 h 63"/>
              <a:gd name="T80" fmla="*/ 55 w 68"/>
              <a:gd name="T81" fmla="*/ 8 h 63"/>
              <a:gd name="T82" fmla="*/ 59 w 68"/>
              <a:gd name="T83" fmla="*/ 13 h 63"/>
              <a:gd name="T84" fmla="*/ 50 w 68"/>
              <a:gd name="T85" fmla="*/ 49 h 63"/>
              <a:gd name="T86" fmla="*/ 55 w 68"/>
              <a:gd name="T87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" name="Freeform 34" descr="D:\51PPT模板网\51pptmoban.com\图片.jpg">
            <a:extLst>
              <a:ext uri="{FF2B5EF4-FFF2-40B4-BE49-F238E27FC236}">
                <a16:creationId xmlns:a16="http://schemas.microsoft.com/office/drawing/2014/main" id="{B452E1E5-1E82-C3E2-E17B-974533BD8415}"/>
              </a:ext>
            </a:extLst>
          </p:cNvPr>
          <p:cNvSpPr>
            <a:spLocks noEditPoints="1"/>
          </p:cNvSpPr>
          <p:nvPr/>
        </p:nvSpPr>
        <p:spPr bwMode="auto">
          <a:xfrm>
            <a:off x="6777064" y="2454275"/>
            <a:ext cx="677863" cy="642937"/>
          </a:xfrm>
          <a:custGeom>
            <a:avLst/>
            <a:gdLst>
              <a:gd name="T0" fmla="*/ 1071 w 1131"/>
              <a:gd name="T1" fmla="*/ 191 h 1073"/>
              <a:gd name="T2" fmla="*/ 821 w 1131"/>
              <a:gd name="T3" fmla="*/ 233 h 1073"/>
              <a:gd name="T4" fmla="*/ 818 w 1131"/>
              <a:gd name="T5" fmla="*/ 304 h 1073"/>
              <a:gd name="T6" fmla="*/ 916 w 1131"/>
              <a:gd name="T7" fmla="*/ 327 h 1073"/>
              <a:gd name="T8" fmla="*/ 934 w 1131"/>
              <a:gd name="T9" fmla="*/ 325 h 1073"/>
              <a:gd name="T10" fmla="*/ 1124 w 1131"/>
              <a:gd name="T11" fmla="*/ 217 h 1073"/>
              <a:gd name="T12" fmla="*/ 262 w 1131"/>
              <a:gd name="T13" fmla="*/ 315 h 1073"/>
              <a:gd name="T14" fmla="*/ 212 w 1131"/>
              <a:gd name="T15" fmla="*/ 247 h 1073"/>
              <a:gd name="T16" fmla="*/ 229 w 1131"/>
              <a:gd name="T17" fmla="*/ 260 h 1073"/>
              <a:gd name="T18" fmla="*/ 273 w 1131"/>
              <a:gd name="T19" fmla="*/ 282 h 1073"/>
              <a:gd name="T20" fmla="*/ 278 w 1131"/>
              <a:gd name="T21" fmla="*/ 291 h 1073"/>
              <a:gd name="T22" fmla="*/ 178 w 1131"/>
              <a:gd name="T23" fmla="*/ 394 h 1073"/>
              <a:gd name="T24" fmla="*/ 166 w 1131"/>
              <a:gd name="T25" fmla="*/ 322 h 1073"/>
              <a:gd name="T26" fmla="*/ 178 w 1131"/>
              <a:gd name="T27" fmla="*/ 394 h 1073"/>
              <a:gd name="T28" fmla="*/ 621 w 1131"/>
              <a:gd name="T29" fmla="*/ 507 h 1073"/>
              <a:gd name="T30" fmla="*/ 590 w 1131"/>
              <a:gd name="T31" fmla="*/ 496 h 1073"/>
              <a:gd name="T32" fmla="*/ 608 w 1131"/>
              <a:gd name="T33" fmla="*/ 452 h 1073"/>
              <a:gd name="T34" fmla="*/ 772 w 1131"/>
              <a:gd name="T35" fmla="*/ 287 h 1073"/>
              <a:gd name="T36" fmla="*/ 682 w 1131"/>
              <a:gd name="T37" fmla="*/ 313 h 1073"/>
              <a:gd name="T38" fmla="*/ 616 w 1131"/>
              <a:gd name="T39" fmla="*/ 161 h 1073"/>
              <a:gd name="T40" fmla="*/ 432 w 1131"/>
              <a:gd name="T41" fmla="*/ 112 h 1073"/>
              <a:gd name="T42" fmla="*/ 239 w 1131"/>
              <a:gd name="T43" fmla="*/ 210 h 1073"/>
              <a:gd name="T44" fmla="*/ 172 w 1131"/>
              <a:gd name="T45" fmla="*/ 238 h 1073"/>
              <a:gd name="T46" fmla="*/ 145 w 1131"/>
              <a:gd name="T47" fmla="*/ 216 h 1073"/>
              <a:gd name="T48" fmla="*/ 12 w 1131"/>
              <a:gd name="T49" fmla="*/ 322 h 1073"/>
              <a:gd name="T50" fmla="*/ 25 w 1131"/>
              <a:gd name="T51" fmla="*/ 376 h 1073"/>
              <a:gd name="T52" fmla="*/ 187 w 1131"/>
              <a:gd name="T53" fmla="*/ 513 h 1073"/>
              <a:gd name="T54" fmla="*/ 320 w 1131"/>
              <a:gd name="T55" fmla="*/ 407 h 1073"/>
              <a:gd name="T56" fmla="*/ 307 w 1131"/>
              <a:gd name="T57" fmla="*/ 354 h 1073"/>
              <a:gd name="T58" fmla="*/ 302 w 1131"/>
              <a:gd name="T59" fmla="*/ 324 h 1073"/>
              <a:gd name="T60" fmla="*/ 307 w 1131"/>
              <a:gd name="T61" fmla="*/ 268 h 1073"/>
              <a:gd name="T62" fmla="*/ 553 w 1131"/>
              <a:gd name="T63" fmla="*/ 228 h 1073"/>
              <a:gd name="T64" fmla="*/ 444 w 1131"/>
              <a:gd name="T65" fmla="*/ 531 h 1073"/>
              <a:gd name="T66" fmla="*/ 712 w 1131"/>
              <a:gd name="T67" fmla="*/ 654 h 1073"/>
              <a:gd name="T68" fmla="*/ 586 w 1131"/>
              <a:gd name="T69" fmla="*/ 920 h 1073"/>
              <a:gd name="T70" fmla="*/ 662 w 1131"/>
              <a:gd name="T71" fmla="*/ 908 h 1073"/>
              <a:gd name="T72" fmla="*/ 849 w 1131"/>
              <a:gd name="T73" fmla="*/ 611 h 1073"/>
              <a:gd name="T74" fmla="*/ 416 w 1131"/>
              <a:gd name="T75" fmla="*/ 578 h 1073"/>
              <a:gd name="T76" fmla="*/ 108 w 1131"/>
              <a:gd name="T77" fmla="*/ 980 h 1073"/>
              <a:gd name="T78" fmla="*/ 146 w 1131"/>
              <a:gd name="T79" fmla="*/ 1073 h 1073"/>
              <a:gd name="T80" fmla="*/ 425 w 1131"/>
              <a:gd name="T81" fmla="*/ 828 h 1073"/>
              <a:gd name="T82" fmla="*/ 513 w 1131"/>
              <a:gd name="T83" fmla="*/ 624 h 1073"/>
              <a:gd name="T84" fmla="*/ 416 w 1131"/>
              <a:gd name="T85" fmla="*/ 578 h 1073"/>
              <a:gd name="T86" fmla="*/ 871 w 1131"/>
              <a:gd name="T87" fmla="*/ 154 h 1073"/>
              <a:gd name="T88" fmla="*/ 700 w 1131"/>
              <a:gd name="T89" fmla="*/ 66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1" h="1073">
                <a:moveTo>
                  <a:pt x="1124" y="217"/>
                </a:moveTo>
                <a:cubicBezTo>
                  <a:pt x="1116" y="195"/>
                  <a:pt x="1093" y="183"/>
                  <a:pt x="1071" y="191"/>
                </a:cubicBezTo>
                <a:lnTo>
                  <a:pt x="916" y="243"/>
                </a:lnTo>
                <a:lnTo>
                  <a:pt x="821" y="233"/>
                </a:lnTo>
                <a:cubicBezTo>
                  <a:pt x="835" y="262"/>
                  <a:pt x="827" y="287"/>
                  <a:pt x="821" y="299"/>
                </a:cubicBezTo>
                <a:cubicBezTo>
                  <a:pt x="820" y="301"/>
                  <a:pt x="819" y="302"/>
                  <a:pt x="818" y="304"/>
                </a:cubicBezTo>
                <a:lnTo>
                  <a:pt x="809" y="316"/>
                </a:lnTo>
                <a:lnTo>
                  <a:pt x="916" y="327"/>
                </a:lnTo>
                <a:cubicBezTo>
                  <a:pt x="918" y="327"/>
                  <a:pt x="919" y="327"/>
                  <a:pt x="921" y="327"/>
                </a:cubicBezTo>
                <a:cubicBezTo>
                  <a:pt x="925" y="327"/>
                  <a:pt x="930" y="327"/>
                  <a:pt x="934" y="325"/>
                </a:cubicBezTo>
                <a:lnTo>
                  <a:pt x="1098" y="270"/>
                </a:lnTo>
                <a:cubicBezTo>
                  <a:pt x="1119" y="263"/>
                  <a:pt x="1131" y="239"/>
                  <a:pt x="1124" y="217"/>
                </a:cubicBezTo>
                <a:close/>
                <a:moveTo>
                  <a:pt x="275" y="301"/>
                </a:moveTo>
                <a:lnTo>
                  <a:pt x="262" y="315"/>
                </a:lnTo>
                <a:lnTo>
                  <a:pt x="199" y="262"/>
                </a:lnTo>
                <a:lnTo>
                  <a:pt x="212" y="247"/>
                </a:lnTo>
                <a:cubicBezTo>
                  <a:pt x="215" y="243"/>
                  <a:pt x="220" y="241"/>
                  <a:pt x="225" y="243"/>
                </a:cubicBezTo>
                <a:cubicBezTo>
                  <a:pt x="225" y="249"/>
                  <a:pt x="227" y="254"/>
                  <a:pt x="229" y="260"/>
                </a:cubicBezTo>
                <a:cubicBezTo>
                  <a:pt x="237" y="274"/>
                  <a:pt x="251" y="283"/>
                  <a:pt x="267" y="283"/>
                </a:cubicBezTo>
                <a:cubicBezTo>
                  <a:pt x="269" y="283"/>
                  <a:pt x="271" y="282"/>
                  <a:pt x="273" y="282"/>
                </a:cubicBezTo>
                <a:lnTo>
                  <a:pt x="274" y="283"/>
                </a:lnTo>
                <a:cubicBezTo>
                  <a:pt x="276" y="285"/>
                  <a:pt x="278" y="288"/>
                  <a:pt x="278" y="291"/>
                </a:cubicBezTo>
                <a:cubicBezTo>
                  <a:pt x="278" y="295"/>
                  <a:pt x="277" y="298"/>
                  <a:pt x="275" y="301"/>
                </a:cubicBezTo>
                <a:close/>
                <a:moveTo>
                  <a:pt x="178" y="394"/>
                </a:moveTo>
                <a:lnTo>
                  <a:pt x="135" y="358"/>
                </a:lnTo>
                <a:lnTo>
                  <a:pt x="166" y="322"/>
                </a:lnTo>
                <a:lnTo>
                  <a:pt x="208" y="358"/>
                </a:lnTo>
                <a:lnTo>
                  <a:pt x="178" y="394"/>
                </a:lnTo>
                <a:close/>
                <a:moveTo>
                  <a:pt x="816" y="577"/>
                </a:moveTo>
                <a:lnTo>
                  <a:pt x="621" y="507"/>
                </a:lnTo>
                <a:lnTo>
                  <a:pt x="613" y="504"/>
                </a:lnTo>
                <a:lnTo>
                  <a:pt x="590" y="496"/>
                </a:lnTo>
                <a:cubicBezTo>
                  <a:pt x="579" y="491"/>
                  <a:pt x="573" y="479"/>
                  <a:pt x="577" y="467"/>
                </a:cubicBezTo>
                <a:cubicBezTo>
                  <a:pt x="582" y="454"/>
                  <a:pt x="595" y="447"/>
                  <a:pt x="608" y="452"/>
                </a:cubicBezTo>
                <a:lnTo>
                  <a:pt x="649" y="466"/>
                </a:lnTo>
                <a:lnTo>
                  <a:pt x="772" y="287"/>
                </a:lnTo>
                <a:lnTo>
                  <a:pt x="746" y="275"/>
                </a:lnTo>
                <a:lnTo>
                  <a:pt x="682" y="313"/>
                </a:lnTo>
                <a:lnTo>
                  <a:pt x="693" y="193"/>
                </a:lnTo>
                <a:cubicBezTo>
                  <a:pt x="672" y="182"/>
                  <a:pt x="641" y="166"/>
                  <a:pt x="616" y="161"/>
                </a:cubicBezTo>
                <a:lnTo>
                  <a:pt x="464" y="110"/>
                </a:lnTo>
                <a:cubicBezTo>
                  <a:pt x="454" y="106"/>
                  <a:pt x="442" y="107"/>
                  <a:pt x="432" y="112"/>
                </a:cubicBezTo>
                <a:lnTo>
                  <a:pt x="248" y="203"/>
                </a:lnTo>
                <a:cubicBezTo>
                  <a:pt x="245" y="205"/>
                  <a:pt x="242" y="207"/>
                  <a:pt x="239" y="210"/>
                </a:cubicBezTo>
                <a:cubicBezTo>
                  <a:pt x="220" y="203"/>
                  <a:pt x="198" y="207"/>
                  <a:pt x="184" y="223"/>
                </a:cubicBezTo>
                <a:lnTo>
                  <a:pt x="172" y="238"/>
                </a:lnTo>
                <a:lnTo>
                  <a:pt x="154" y="224"/>
                </a:lnTo>
                <a:lnTo>
                  <a:pt x="145" y="216"/>
                </a:lnTo>
                <a:cubicBezTo>
                  <a:pt x="131" y="204"/>
                  <a:pt x="111" y="206"/>
                  <a:pt x="99" y="219"/>
                </a:cubicBezTo>
                <a:lnTo>
                  <a:pt x="12" y="322"/>
                </a:lnTo>
                <a:cubicBezTo>
                  <a:pt x="0" y="336"/>
                  <a:pt x="2" y="356"/>
                  <a:pt x="16" y="368"/>
                </a:cubicBezTo>
                <a:lnTo>
                  <a:pt x="25" y="376"/>
                </a:lnTo>
                <a:lnTo>
                  <a:pt x="178" y="506"/>
                </a:lnTo>
                <a:lnTo>
                  <a:pt x="187" y="513"/>
                </a:lnTo>
                <a:cubicBezTo>
                  <a:pt x="200" y="525"/>
                  <a:pt x="221" y="523"/>
                  <a:pt x="232" y="510"/>
                </a:cubicBezTo>
                <a:lnTo>
                  <a:pt x="320" y="407"/>
                </a:lnTo>
                <a:cubicBezTo>
                  <a:pt x="331" y="393"/>
                  <a:pt x="330" y="373"/>
                  <a:pt x="316" y="361"/>
                </a:cubicBezTo>
                <a:lnTo>
                  <a:pt x="307" y="354"/>
                </a:lnTo>
                <a:lnTo>
                  <a:pt x="290" y="339"/>
                </a:lnTo>
                <a:lnTo>
                  <a:pt x="302" y="324"/>
                </a:lnTo>
                <a:cubicBezTo>
                  <a:pt x="311" y="314"/>
                  <a:pt x="315" y="301"/>
                  <a:pt x="314" y="289"/>
                </a:cubicBezTo>
                <a:cubicBezTo>
                  <a:pt x="313" y="281"/>
                  <a:pt x="311" y="274"/>
                  <a:pt x="307" y="268"/>
                </a:cubicBezTo>
                <a:lnTo>
                  <a:pt x="454" y="195"/>
                </a:lnTo>
                <a:lnTo>
                  <a:pt x="553" y="228"/>
                </a:lnTo>
                <a:lnTo>
                  <a:pt x="454" y="473"/>
                </a:lnTo>
                <a:cubicBezTo>
                  <a:pt x="445" y="494"/>
                  <a:pt x="439" y="513"/>
                  <a:pt x="444" y="531"/>
                </a:cubicBezTo>
                <a:cubicBezTo>
                  <a:pt x="448" y="549"/>
                  <a:pt x="460" y="564"/>
                  <a:pt x="479" y="571"/>
                </a:cubicBezTo>
                <a:lnTo>
                  <a:pt x="712" y="654"/>
                </a:lnTo>
                <a:lnTo>
                  <a:pt x="574" y="845"/>
                </a:lnTo>
                <a:cubicBezTo>
                  <a:pt x="557" y="869"/>
                  <a:pt x="562" y="903"/>
                  <a:pt x="586" y="920"/>
                </a:cubicBezTo>
                <a:cubicBezTo>
                  <a:pt x="596" y="927"/>
                  <a:pt x="607" y="931"/>
                  <a:pt x="618" y="931"/>
                </a:cubicBezTo>
                <a:cubicBezTo>
                  <a:pt x="635" y="931"/>
                  <a:pt x="651" y="923"/>
                  <a:pt x="662" y="908"/>
                </a:cubicBezTo>
                <a:lnTo>
                  <a:pt x="842" y="659"/>
                </a:lnTo>
                <a:cubicBezTo>
                  <a:pt x="851" y="645"/>
                  <a:pt x="854" y="628"/>
                  <a:pt x="849" y="611"/>
                </a:cubicBezTo>
                <a:cubicBezTo>
                  <a:pt x="844" y="595"/>
                  <a:pt x="832" y="582"/>
                  <a:pt x="816" y="577"/>
                </a:cubicBezTo>
                <a:close/>
                <a:moveTo>
                  <a:pt x="416" y="578"/>
                </a:moveTo>
                <a:lnTo>
                  <a:pt x="343" y="758"/>
                </a:lnTo>
                <a:lnTo>
                  <a:pt x="108" y="980"/>
                </a:lnTo>
                <a:cubicBezTo>
                  <a:pt x="87" y="1001"/>
                  <a:pt x="86" y="1035"/>
                  <a:pt x="106" y="1056"/>
                </a:cubicBezTo>
                <a:cubicBezTo>
                  <a:pt x="117" y="1067"/>
                  <a:pt x="131" y="1073"/>
                  <a:pt x="146" y="1073"/>
                </a:cubicBezTo>
                <a:cubicBezTo>
                  <a:pt x="159" y="1073"/>
                  <a:pt x="172" y="1068"/>
                  <a:pt x="183" y="1058"/>
                </a:cubicBezTo>
                <a:lnTo>
                  <a:pt x="425" y="828"/>
                </a:lnTo>
                <a:cubicBezTo>
                  <a:pt x="431" y="823"/>
                  <a:pt x="435" y="816"/>
                  <a:pt x="438" y="809"/>
                </a:cubicBezTo>
                <a:lnTo>
                  <a:pt x="513" y="624"/>
                </a:lnTo>
                <a:cubicBezTo>
                  <a:pt x="493" y="623"/>
                  <a:pt x="476" y="620"/>
                  <a:pt x="464" y="614"/>
                </a:cubicBezTo>
                <a:cubicBezTo>
                  <a:pt x="442" y="604"/>
                  <a:pt x="426" y="591"/>
                  <a:pt x="416" y="578"/>
                </a:cubicBezTo>
                <a:close/>
                <a:moveTo>
                  <a:pt x="741" y="195"/>
                </a:moveTo>
                <a:cubicBezTo>
                  <a:pt x="789" y="220"/>
                  <a:pt x="847" y="201"/>
                  <a:pt x="871" y="154"/>
                </a:cubicBezTo>
                <a:cubicBezTo>
                  <a:pt x="895" y="107"/>
                  <a:pt x="877" y="49"/>
                  <a:pt x="830" y="24"/>
                </a:cubicBezTo>
                <a:cubicBezTo>
                  <a:pt x="782" y="0"/>
                  <a:pt x="724" y="19"/>
                  <a:pt x="700" y="66"/>
                </a:cubicBezTo>
                <a:cubicBezTo>
                  <a:pt x="676" y="113"/>
                  <a:pt x="694" y="171"/>
                  <a:pt x="741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C4A4D13-38FB-8B45-2D47-E5968434EBDC}"/>
              </a:ext>
            </a:extLst>
          </p:cNvPr>
          <p:cNvGrpSpPr/>
          <p:nvPr/>
        </p:nvGrpSpPr>
        <p:grpSpPr>
          <a:xfrm>
            <a:off x="8240364" y="1767408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4176F9-B042-2449-18C0-38D171B3A1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2390D64-0B09-CD27-6CB3-34212E4B2F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DCE1E5-6C68-8411-E5DB-A9B65C1E373E}"/>
              </a:ext>
            </a:extLst>
          </p:cNvPr>
          <p:cNvGrpSpPr/>
          <p:nvPr/>
        </p:nvGrpSpPr>
        <p:grpSpPr>
          <a:xfrm>
            <a:off x="988412" y="1767408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C92041-056E-0BD9-BA27-775ADFD3EB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CC2365-F484-7617-1047-2501D857E08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08859C4-B892-8F69-190E-CEE65ABCFACE}"/>
              </a:ext>
            </a:extLst>
          </p:cNvPr>
          <p:cNvGrpSpPr/>
          <p:nvPr/>
        </p:nvGrpSpPr>
        <p:grpSpPr>
          <a:xfrm>
            <a:off x="8240364" y="4339157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5D60C2-85DE-AD6A-FC8F-EB2FA7B754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F6770D7-AC37-AC7E-E1EA-5F3A91A37CE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7DCA3A9-11F3-0293-6551-9D905FD9869F}"/>
              </a:ext>
            </a:extLst>
          </p:cNvPr>
          <p:cNvGrpSpPr/>
          <p:nvPr/>
        </p:nvGrpSpPr>
        <p:grpSpPr>
          <a:xfrm>
            <a:off x="988412" y="4339157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C2A430-2214-517F-C13F-2C6FB23A75D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D96BCC0-BDDB-214F-F658-A68ED2C1C6C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79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9CFB3-190F-91C3-D7D4-7C5F659BD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F82864E-4A20-0ADE-A304-0148FBFDC72E}"/>
              </a:ext>
            </a:extLst>
          </p:cNvPr>
          <p:cNvSpPr/>
          <p:nvPr/>
        </p:nvSpPr>
        <p:spPr bwMode="auto">
          <a:xfrm rot="16200000">
            <a:off x="5363029" y="-2706914"/>
            <a:ext cx="1582057" cy="9695542"/>
          </a:xfrm>
          <a:custGeom>
            <a:avLst/>
            <a:gdLst>
              <a:gd name="connsiteX0" fmla="*/ 1582057 w 1582057"/>
              <a:gd name="connsiteY0" fmla="*/ 423371 h 9695542"/>
              <a:gd name="connsiteX1" fmla="*/ 1582057 w 1582057"/>
              <a:gd name="connsiteY1" fmla="*/ 787722 h 9695542"/>
              <a:gd name="connsiteX2" fmla="*/ 1582057 w 1582057"/>
              <a:gd name="connsiteY2" fmla="*/ 1019079 h 9695542"/>
              <a:gd name="connsiteX3" fmla="*/ 1582057 w 1582057"/>
              <a:gd name="connsiteY3" fmla="*/ 1021440 h 9695542"/>
              <a:gd name="connsiteX4" fmla="*/ 1582057 w 1582057"/>
              <a:gd name="connsiteY4" fmla="*/ 1050360 h 9695542"/>
              <a:gd name="connsiteX5" fmla="*/ 1582057 w 1582057"/>
              <a:gd name="connsiteY5" fmla="*/ 1071061 h 9695542"/>
              <a:gd name="connsiteX6" fmla="*/ 1582057 w 1582057"/>
              <a:gd name="connsiteY6" fmla="*/ 1076753 h 9695542"/>
              <a:gd name="connsiteX7" fmla="*/ 1582057 w 1582057"/>
              <a:gd name="connsiteY7" fmla="*/ 1116603 h 9695542"/>
              <a:gd name="connsiteX8" fmla="*/ 1582057 w 1582057"/>
              <a:gd name="connsiteY8" fmla="*/ 1119045 h 9695542"/>
              <a:gd name="connsiteX9" fmla="*/ 1582057 w 1582057"/>
              <a:gd name="connsiteY9" fmla="*/ 1224770 h 9695542"/>
              <a:gd name="connsiteX10" fmla="*/ 1582057 w 1582057"/>
              <a:gd name="connsiteY10" fmla="*/ 1252797 h 9695542"/>
              <a:gd name="connsiteX11" fmla="*/ 1582057 w 1582057"/>
              <a:gd name="connsiteY11" fmla="*/ 1406176 h 9695542"/>
              <a:gd name="connsiteX12" fmla="*/ 1582057 w 1582057"/>
              <a:gd name="connsiteY12" fmla="*/ 1435410 h 9695542"/>
              <a:gd name="connsiteX13" fmla="*/ 1582057 w 1582057"/>
              <a:gd name="connsiteY13" fmla="*/ 1439025 h 9695542"/>
              <a:gd name="connsiteX14" fmla="*/ 1582057 w 1582057"/>
              <a:gd name="connsiteY14" fmla="*/ 1464330 h 9695542"/>
              <a:gd name="connsiteX15" fmla="*/ 1582057 w 1582057"/>
              <a:gd name="connsiteY15" fmla="*/ 1533015 h 9695542"/>
              <a:gd name="connsiteX16" fmla="*/ 1582057 w 1582057"/>
              <a:gd name="connsiteY16" fmla="*/ 1616361 h 9695542"/>
              <a:gd name="connsiteX17" fmla="*/ 1582057 w 1582057"/>
              <a:gd name="connsiteY17" fmla="*/ 1666769 h 9695542"/>
              <a:gd name="connsiteX18" fmla="*/ 1582057 w 1582057"/>
              <a:gd name="connsiteY18" fmla="*/ 1669128 h 9695542"/>
              <a:gd name="connsiteX19" fmla="*/ 1582057 w 1582057"/>
              <a:gd name="connsiteY19" fmla="*/ 1698050 h 9695542"/>
              <a:gd name="connsiteX20" fmla="*/ 1582057 w 1582057"/>
              <a:gd name="connsiteY20" fmla="*/ 1718749 h 9695542"/>
              <a:gd name="connsiteX21" fmla="*/ 1582057 w 1582057"/>
              <a:gd name="connsiteY21" fmla="*/ 1724443 h 9695542"/>
              <a:gd name="connsiteX22" fmla="*/ 1582057 w 1582057"/>
              <a:gd name="connsiteY22" fmla="*/ 1764294 h 9695542"/>
              <a:gd name="connsiteX23" fmla="*/ 1582057 w 1582057"/>
              <a:gd name="connsiteY23" fmla="*/ 1766733 h 9695542"/>
              <a:gd name="connsiteX24" fmla="*/ 1582057 w 1582057"/>
              <a:gd name="connsiteY24" fmla="*/ 1872461 h 9695542"/>
              <a:gd name="connsiteX25" fmla="*/ 1582057 w 1582057"/>
              <a:gd name="connsiteY25" fmla="*/ 1900487 h 9695542"/>
              <a:gd name="connsiteX26" fmla="*/ 1582057 w 1582057"/>
              <a:gd name="connsiteY26" fmla="*/ 2053867 h 9695542"/>
              <a:gd name="connsiteX27" fmla="*/ 1582057 w 1582057"/>
              <a:gd name="connsiteY27" fmla="*/ 2083101 h 9695542"/>
              <a:gd name="connsiteX28" fmla="*/ 1582057 w 1582057"/>
              <a:gd name="connsiteY28" fmla="*/ 2086715 h 9695542"/>
              <a:gd name="connsiteX29" fmla="*/ 1582057 w 1582057"/>
              <a:gd name="connsiteY29" fmla="*/ 2112020 h 9695542"/>
              <a:gd name="connsiteX30" fmla="*/ 1582057 w 1582057"/>
              <a:gd name="connsiteY30" fmla="*/ 2180706 h 9695542"/>
              <a:gd name="connsiteX31" fmla="*/ 1582057 w 1582057"/>
              <a:gd name="connsiteY31" fmla="*/ 2237823 h 9695542"/>
              <a:gd name="connsiteX32" fmla="*/ 1582057 w 1582057"/>
              <a:gd name="connsiteY32" fmla="*/ 2243516 h 9695542"/>
              <a:gd name="connsiteX33" fmla="*/ 1582057 w 1582057"/>
              <a:gd name="connsiteY33" fmla="*/ 2264051 h 9695542"/>
              <a:gd name="connsiteX34" fmla="*/ 1582057 w 1582057"/>
              <a:gd name="connsiteY34" fmla="*/ 2283367 h 9695542"/>
              <a:gd name="connsiteX35" fmla="*/ 1582057 w 1582057"/>
              <a:gd name="connsiteY35" fmla="*/ 2314460 h 9695542"/>
              <a:gd name="connsiteX36" fmla="*/ 1582057 w 1582057"/>
              <a:gd name="connsiteY36" fmla="*/ 2316819 h 9695542"/>
              <a:gd name="connsiteX37" fmla="*/ 1582057 w 1582057"/>
              <a:gd name="connsiteY37" fmla="*/ 2345740 h 9695542"/>
              <a:gd name="connsiteX38" fmla="*/ 1582057 w 1582057"/>
              <a:gd name="connsiteY38" fmla="*/ 2366440 h 9695542"/>
              <a:gd name="connsiteX39" fmla="*/ 1582057 w 1582057"/>
              <a:gd name="connsiteY39" fmla="*/ 2372134 h 9695542"/>
              <a:gd name="connsiteX40" fmla="*/ 1582057 w 1582057"/>
              <a:gd name="connsiteY40" fmla="*/ 2378591 h 9695542"/>
              <a:gd name="connsiteX41" fmla="*/ 1582057 w 1582057"/>
              <a:gd name="connsiteY41" fmla="*/ 2391533 h 9695542"/>
              <a:gd name="connsiteX42" fmla="*/ 1582057 w 1582057"/>
              <a:gd name="connsiteY42" fmla="*/ 2411984 h 9695542"/>
              <a:gd name="connsiteX43" fmla="*/ 1582057 w 1582057"/>
              <a:gd name="connsiteY43" fmla="*/ 2414424 h 9695542"/>
              <a:gd name="connsiteX44" fmla="*/ 1582057 w 1582057"/>
              <a:gd name="connsiteY44" fmla="*/ 2424136 h 9695542"/>
              <a:gd name="connsiteX45" fmla="*/ 1582057 w 1582057"/>
              <a:gd name="connsiteY45" fmla="*/ 2520151 h 9695542"/>
              <a:gd name="connsiteX46" fmla="*/ 1582057 w 1582057"/>
              <a:gd name="connsiteY46" fmla="*/ 2532303 h 9695542"/>
              <a:gd name="connsiteX47" fmla="*/ 1582057 w 1582057"/>
              <a:gd name="connsiteY47" fmla="*/ 2548177 h 9695542"/>
              <a:gd name="connsiteX48" fmla="*/ 1582057 w 1582057"/>
              <a:gd name="connsiteY48" fmla="*/ 2567350 h 9695542"/>
              <a:gd name="connsiteX49" fmla="*/ 1582057 w 1582057"/>
              <a:gd name="connsiteY49" fmla="*/ 2602174 h 9695542"/>
              <a:gd name="connsiteX50" fmla="*/ 1582057 w 1582057"/>
              <a:gd name="connsiteY50" fmla="*/ 2631094 h 9695542"/>
              <a:gd name="connsiteX51" fmla="*/ 1582057 w 1582057"/>
              <a:gd name="connsiteY51" fmla="*/ 2699778 h 9695542"/>
              <a:gd name="connsiteX52" fmla="*/ 1582057 w 1582057"/>
              <a:gd name="connsiteY52" fmla="*/ 2701555 h 9695542"/>
              <a:gd name="connsiteX53" fmla="*/ 1582057 w 1582057"/>
              <a:gd name="connsiteY53" fmla="*/ 2730791 h 9695542"/>
              <a:gd name="connsiteX54" fmla="*/ 1582057 w 1582057"/>
              <a:gd name="connsiteY54" fmla="*/ 2734406 h 9695542"/>
              <a:gd name="connsiteX55" fmla="*/ 1582057 w 1582057"/>
              <a:gd name="connsiteY55" fmla="*/ 2742943 h 9695542"/>
              <a:gd name="connsiteX56" fmla="*/ 1582057 w 1582057"/>
              <a:gd name="connsiteY56" fmla="*/ 2759711 h 9695542"/>
              <a:gd name="connsiteX57" fmla="*/ 1582057 w 1582057"/>
              <a:gd name="connsiteY57" fmla="*/ 2771862 h 9695542"/>
              <a:gd name="connsiteX58" fmla="*/ 1582057 w 1582057"/>
              <a:gd name="connsiteY58" fmla="*/ 2828394 h 9695542"/>
              <a:gd name="connsiteX59" fmla="*/ 1582057 w 1582057"/>
              <a:gd name="connsiteY59" fmla="*/ 2833531 h 9695542"/>
              <a:gd name="connsiteX60" fmla="*/ 1582057 w 1582057"/>
              <a:gd name="connsiteY60" fmla="*/ 2835892 h 9695542"/>
              <a:gd name="connsiteX61" fmla="*/ 1582057 w 1582057"/>
              <a:gd name="connsiteY61" fmla="*/ 2840548 h 9695542"/>
              <a:gd name="connsiteX62" fmla="*/ 1582057 w 1582057"/>
              <a:gd name="connsiteY62" fmla="*/ 2864812 h 9695542"/>
              <a:gd name="connsiteX63" fmla="*/ 1582057 w 1582057"/>
              <a:gd name="connsiteY63" fmla="*/ 2885513 h 9695542"/>
              <a:gd name="connsiteX64" fmla="*/ 1582057 w 1582057"/>
              <a:gd name="connsiteY64" fmla="*/ 2891205 h 9695542"/>
              <a:gd name="connsiteX65" fmla="*/ 1582057 w 1582057"/>
              <a:gd name="connsiteY65" fmla="*/ 2911742 h 9695542"/>
              <a:gd name="connsiteX66" fmla="*/ 1582057 w 1582057"/>
              <a:gd name="connsiteY66" fmla="*/ 2931055 h 9695542"/>
              <a:gd name="connsiteX67" fmla="*/ 1582057 w 1582057"/>
              <a:gd name="connsiteY67" fmla="*/ 2933497 h 9695542"/>
              <a:gd name="connsiteX68" fmla="*/ 1582057 w 1582057"/>
              <a:gd name="connsiteY68" fmla="*/ 2962150 h 9695542"/>
              <a:gd name="connsiteX69" fmla="*/ 1582057 w 1582057"/>
              <a:gd name="connsiteY69" fmla="*/ 2964509 h 9695542"/>
              <a:gd name="connsiteX70" fmla="*/ 1582057 w 1582057"/>
              <a:gd name="connsiteY70" fmla="*/ 2974302 h 9695542"/>
              <a:gd name="connsiteX71" fmla="*/ 1582057 w 1582057"/>
              <a:gd name="connsiteY71" fmla="*/ 2976661 h 9695542"/>
              <a:gd name="connsiteX72" fmla="*/ 1582057 w 1582057"/>
              <a:gd name="connsiteY72" fmla="*/ 2993429 h 9695542"/>
              <a:gd name="connsiteX73" fmla="*/ 1582057 w 1582057"/>
              <a:gd name="connsiteY73" fmla="*/ 3005580 h 9695542"/>
              <a:gd name="connsiteX74" fmla="*/ 1582057 w 1582057"/>
              <a:gd name="connsiteY74" fmla="*/ 3014130 h 9695542"/>
              <a:gd name="connsiteX75" fmla="*/ 1582057 w 1582057"/>
              <a:gd name="connsiteY75" fmla="*/ 3019822 h 9695542"/>
              <a:gd name="connsiteX76" fmla="*/ 1582057 w 1582057"/>
              <a:gd name="connsiteY76" fmla="*/ 3026282 h 9695542"/>
              <a:gd name="connsiteX77" fmla="*/ 1582057 w 1582057"/>
              <a:gd name="connsiteY77" fmla="*/ 3031974 h 9695542"/>
              <a:gd name="connsiteX78" fmla="*/ 1582057 w 1582057"/>
              <a:gd name="connsiteY78" fmla="*/ 3039222 h 9695542"/>
              <a:gd name="connsiteX79" fmla="*/ 1582057 w 1582057"/>
              <a:gd name="connsiteY79" fmla="*/ 3059673 h 9695542"/>
              <a:gd name="connsiteX80" fmla="*/ 1582057 w 1582057"/>
              <a:gd name="connsiteY80" fmla="*/ 3062114 h 9695542"/>
              <a:gd name="connsiteX81" fmla="*/ 1582057 w 1582057"/>
              <a:gd name="connsiteY81" fmla="*/ 3067249 h 9695542"/>
              <a:gd name="connsiteX82" fmla="*/ 1582057 w 1582057"/>
              <a:gd name="connsiteY82" fmla="*/ 3071824 h 9695542"/>
              <a:gd name="connsiteX83" fmla="*/ 1582057 w 1582057"/>
              <a:gd name="connsiteY83" fmla="*/ 3074266 h 9695542"/>
              <a:gd name="connsiteX84" fmla="*/ 1582057 w 1582057"/>
              <a:gd name="connsiteY84" fmla="*/ 3086421 h 9695542"/>
              <a:gd name="connsiteX85" fmla="*/ 1582057 w 1582057"/>
              <a:gd name="connsiteY85" fmla="*/ 3131956 h 9695542"/>
              <a:gd name="connsiteX86" fmla="*/ 1582057 w 1582057"/>
              <a:gd name="connsiteY86" fmla="*/ 3167840 h 9695542"/>
              <a:gd name="connsiteX87" fmla="*/ 1582057 w 1582057"/>
              <a:gd name="connsiteY87" fmla="*/ 3179991 h 9695542"/>
              <a:gd name="connsiteX88" fmla="*/ 1582057 w 1582057"/>
              <a:gd name="connsiteY88" fmla="*/ 3195868 h 9695542"/>
              <a:gd name="connsiteX89" fmla="*/ 1582057 w 1582057"/>
              <a:gd name="connsiteY89" fmla="*/ 3208020 h 9695542"/>
              <a:gd name="connsiteX90" fmla="*/ 1582057 w 1582057"/>
              <a:gd name="connsiteY90" fmla="*/ 3215039 h 9695542"/>
              <a:gd name="connsiteX91" fmla="*/ 1582057 w 1582057"/>
              <a:gd name="connsiteY91" fmla="*/ 3220628 h 9695542"/>
              <a:gd name="connsiteX92" fmla="*/ 1582057 w 1582057"/>
              <a:gd name="connsiteY92" fmla="*/ 3227190 h 9695542"/>
              <a:gd name="connsiteX93" fmla="*/ 1582057 w 1582057"/>
              <a:gd name="connsiteY93" fmla="*/ 3249862 h 9695542"/>
              <a:gd name="connsiteX94" fmla="*/ 1582057 w 1582057"/>
              <a:gd name="connsiteY94" fmla="*/ 3253477 h 9695542"/>
              <a:gd name="connsiteX95" fmla="*/ 1582057 w 1582057"/>
              <a:gd name="connsiteY95" fmla="*/ 3278782 h 9695542"/>
              <a:gd name="connsiteX96" fmla="*/ 1582057 w 1582057"/>
              <a:gd name="connsiteY96" fmla="*/ 3347467 h 9695542"/>
              <a:gd name="connsiteX97" fmla="*/ 1582057 w 1582057"/>
              <a:gd name="connsiteY97" fmla="*/ 3349246 h 9695542"/>
              <a:gd name="connsiteX98" fmla="*/ 1582057 w 1582057"/>
              <a:gd name="connsiteY98" fmla="*/ 3361397 h 9695542"/>
              <a:gd name="connsiteX99" fmla="*/ 1582057 w 1582057"/>
              <a:gd name="connsiteY99" fmla="*/ 3378480 h 9695542"/>
              <a:gd name="connsiteX100" fmla="*/ 1582057 w 1582057"/>
              <a:gd name="connsiteY100" fmla="*/ 3382094 h 9695542"/>
              <a:gd name="connsiteX101" fmla="*/ 1582057 w 1582057"/>
              <a:gd name="connsiteY101" fmla="*/ 3390631 h 9695542"/>
              <a:gd name="connsiteX102" fmla="*/ 1582057 w 1582057"/>
              <a:gd name="connsiteY102" fmla="*/ 3394246 h 9695542"/>
              <a:gd name="connsiteX103" fmla="*/ 1582057 w 1582057"/>
              <a:gd name="connsiteY103" fmla="*/ 3407399 h 9695542"/>
              <a:gd name="connsiteX104" fmla="*/ 1582057 w 1582057"/>
              <a:gd name="connsiteY104" fmla="*/ 3419551 h 9695542"/>
              <a:gd name="connsiteX105" fmla="*/ 1582057 w 1582057"/>
              <a:gd name="connsiteY105" fmla="*/ 3430813 h 9695542"/>
              <a:gd name="connsiteX106" fmla="*/ 1582057 w 1582057"/>
              <a:gd name="connsiteY106" fmla="*/ 3476084 h 9695542"/>
              <a:gd name="connsiteX107" fmla="*/ 1582057 w 1582057"/>
              <a:gd name="connsiteY107" fmla="*/ 3481221 h 9695542"/>
              <a:gd name="connsiteX108" fmla="*/ 1582057 w 1582057"/>
              <a:gd name="connsiteY108" fmla="*/ 3483580 h 9695542"/>
              <a:gd name="connsiteX109" fmla="*/ 1582057 w 1582057"/>
              <a:gd name="connsiteY109" fmla="*/ 3488236 h 9695542"/>
              <a:gd name="connsiteX110" fmla="*/ 1582057 w 1582057"/>
              <a:gd name="connsiteY110" fmla="*/ 3512502 h 9695542"/>
              <a:gd name="connsiteX111" fmla="*/ 1582057 w 1582057"/>
              <a:gd name="connsiteY111" fmla="*/ 3533201 h 9695542"/>
              <a:gd name="connsiteX112" fmla="*/ 1582057 w 1582057"/>
              <a:gd name="connsiteY112" fmla="*/ 3538895 h 9695542"/>
              <a:gd name="connsiteX113" fmla="*/ 1582057 w 1582057"/>
              <a:gd name="connsiteY113" fmla="*/ 3559430 h 9695542"/>
              <a:gd name="connsiteX114" fmla="*/ 1582057 w 1582057"/>
              <a:gd name="connsiteY114" fmla="*/ 3571582 h 9695542"/>
              <a:gd name="connsiteX115" fmla="*/ 1582057 w 1582057"/>
              <a:gd name="connsiteY115" fmla="*/ 3578746 h 9695542"/>
              <a:gd name="connsiteX116" fmla="*/ 1582057 w 1582057"/>
              <a:gd name="connsiteY116" fmla="*/ 3581185 h 9695542"/>
              <a:gd name="connsiteX117" fmla="*/ 1582057 w 1582057"/>
              <a:gd name="connsiteY117" fmla="*/ 3609838 h 9695542"/>
              <a:gd name="connsiteX118" fmla="*/ 1582057 w 1582057"/>
              <a:gd name="connsiteY118" fmla="*/ 3612200 h 9695542"/>
              <a:gd name="connsiteX119" fmla="*/ 1582057 w 1582057"/>
              <a:gd name="connsiteY119" fmla="*/ 3621990 h 9695542"/>
              <a:gd name="connsiteX120" fmla="*/ 1582057 w 1582057"/>
              <a:gd name="connsiteY120" fmla="*/ 3624351 h 9695542"/>
              <a:gd name="connsiteX121" fmla="*/ 1582057 w 1582057"/>
              <a:gd name="connsiteY121" fmla="*/ 3641119 h 9695542"/>
              <a:gd name="connsiteX122" fmla="*/ 1582057 w 1582057"/>
              <a:gd name="connsiteY122" fmla="*/ 3653271 h 9695542"/>
              <a:gd name="connsiteX123" fmla="*/ 1582057 w 1582057"/>
              <a:gd name="connsiteY123" fmla="*/ 3661819 h 9695542"/>
              <a:gd name="connsiteX124" fmla="*/ 1582057 w 1582057"/>
              <a:gd name="connsiteY124" fmla="*/ 3667513 h 9695542"/>
              <a:gd name="connsiteX125" fmla="*/ 1582057 w 1582057"/>
              <a:gd name="connsiteY125" fmla="*/ 3673972 h 9695542"/>
              <a:gd name="connsiteX126" fmla="*/ 1582057 w 1582057"/>
              <a:gd name="connsiteY126" fmla="*/ 3679664 h 9695542"/>
              <a:gd name="connsiteX127" fmla="*/ 1582057 w 1582057"/>
              <a:gd name="connsiteY127" fmla="*/ 3686913 h 9695542"/>
              <a:gd name="connsiteX128" fmla="*/ 1582057 w 1582057"/>
              <a:gd name="connsiteY128" fmla="*/ 3707363 h 9695542"/>
              <a:gd name="connsiteX129" fmla="*/ 1582057 w 1582057"/>
              <a:gd name="connsiteY129" fmla="*/ 3709805 h 9695542"/>
              <a:gd name="connsiteX130" fmla="*/ 1582057 w 1582057"/>
              <a:gd name="connsiteY130" fmla="*/ 3714939 h 9695542"/>
              <a:gd name="connsiteX131" fmla="*/ 1582057 w 1582057"/>
              <a:gd name="connsiteY131" fmla="*/ 3719515 h 9695542"/>
              <a:gd name="connsiteX132" fmla="*/ 1582057 w 1582057"/>
              <a:gd name="connsiteY132" fmla="*/ 3721956 h 9695542"/>
              <a:gd name="connsiteX133" fmla="*/ 1582057 w 1582057"/>
              <a:gd name="connsiteY133" fmla="*/ 3734111 h 9695542"/>
              <a:gd name="connsiteX134" fmla="*/ 1582057 w 1582057"/>
              <a:gd name="connsiteY134" fmla="*/ 3779646 h 9695542"/>
              <a:gd name="connsiteX135" fmla="*/ 1582057 w 1582057"/>
              <a:gd name="connsiteY135" fmla="*/ 3815530 h 9695542"/>
              <a:gd name="connsiteX136" fmla="*/ 1582057 w 1582057"/>
              <a:gd name="connsiteY136" fmla="*/ 3827682 h 9695542"/>
              <a:gd name="connsiteX137" fmla="*/ 1582057 w 1582057"/>
              <a:gd name="connsiteY137" fmla="*/ 3843556 h 9695542"/>
              <a:gd name="connsiteX138" fmla="*/ 1582057 w 1582057"/>
              <a:gd name="connsiteY138" fmla="*/ 3855708 h 9695542"/>
              <a:gd name="connsiteX139" fmla="*/ 1582057 w 1582057"/>
              <a:gd name="connsiteY139" fmla="*/ 3862729 h 9695542"/>
              <a:gd name="connsiteX140" fmla="*/ 1582057 w 1582057"/>
              <a:gd name="connsiteY140" fmla="*/ 3868319 h 9695542"/>
              <a:gd name="connsiteX141" fmla="*/ 1582057 w 1582057"/>
              <a:gd name="connsiteY141" fmla="*/ 3874881 h 9695542"/>
              <a:gd name="connsiteX142" fmla="*/ 1582057 w 1582057"/>
              <a:gd name="connsiteY142" fmla="*/ 3897553 h 9695542"/>
              <a:gd name="connsiteX143" fmla="*/ 1582057 w 1582057"/>
              <a:gd name="connsiteY143" fmla="*/ 3901167 h 9695542"/>
              <a:gd name="connsiteX144" fmla="*/ 1582057 w 1582057"/>
              <a:gd name="connsiteY144" fmla="*/ 3926472 h 9695542"/>
              <a:gd name="connsiteX145" fmla="*/ 1582057 w 1582057"/>
              <a:gd name="connsiteY145" fmla="*/ 3995158 h 9695542"/>
              <a:gd name="connsiteX146" fmla="*/ 1582057 w 1582057"/>
              <a:gd name="connsiteY146" fmla="*/ 3996936 h 9695542"/>
              <a:gd name="connsiteX147" fmla="*/ 1582057 w 1582057"/>
              <a:gd name="connsiteY147" fmla="*/ 4009088 h 9695542"/>
              <a:gd name="connsiteX148" fmla="*/ 1582057 w 1582057"/>
              <a:gd name="connsiteY148" fmla="*/ 4026170 h 9695542"/>
              <a:gd name="connsiteX149" fmla="*/ 1582057 w 1582057"/>
              <a:gd name="connsiteY149" fmla="*/ 4029785 h 9695542"/>
              <a:gd name="connsiteX150" fmla="*/ 1582057 w 1582057"/>
              <a:gd name="connsiteY150" fmla="*/ 4038322 h 9695542"/>
              <a:gd name="connsiteX151" fmla="*/ 1582057 w 1582057"/>
              <a:gd name="connsiteY151" fmla="*/ 4041936 h 9695542"/>
              <a:gd name="connsiteX152" fmla="*/ 1582057 w 1582057"/>
              <a:gd name="connsiteY152" fmla="*/ 4055090 h 9695542"/>
              <a:gd name="connsiteX153" fmla="*/ 1582057 w 1582057"/>
              <a:gd name="connsiteY153" fmla="*/ 4067241 h 9695542"/>
              <a:gd name="connsiteX154" fmla="*/ 1582057 w 1582057"/>
              <a:gd name="connsiteY154" fmla="*/ 4078503 h 9695542"/>
              <a:gd name="connsiteX155" fmla="*/ 1582057 w 1582057"/>
              <a:gd name="connsiteY155" fmla="*/ 4123775 h 9695542"/>
              <a:gd name="connsiteX156" fmla="*/ 1582057 w 1582057"/>
              <a:gd name="connsiteY156" fmla="*/ 4128912 h 9695542"/>
              <a:gd name="connsiteX157" fmla="*/ 1582057 w 1582057"/>
              <a:gd name="connsiteY157" fmla="*/ 4131271 h 9695542"/>
              <a:gd name="connsiteX158" fmla="*/ 1582057 w 1582057"/>
              <a:gd name="connsiteY158" fmla="*/ 4135927 h 9695542"/>
              <a:gd name="connsiteX159" fmla="*/ 1582057 w 1582057"/>
              <a:gd name="connsiteY159" fmla="*/ 4160193 h 9695542"/>
              <a:gd name="connsiteX160" fmla="*/ 1582057 w 1582057"/>
              <a:gd name="connsiteY160" fmla="*/ 4180892 h 9695542"/>
              <a:gd name="connsiteX161" fmla="*/ 1582057 w 1582057"/>
              <a:gd name="connsiteY161" fmla="*/ 4186586 h 9695542"/>
              <a:gd name="connsiteX162" fmla="*/ 1582057 w 1582057"/>
              <a:gd name="connsiteY162" fmla="*/ 4193043 h 9695542"/>
              <a:gd name="connsiteX163" fmla="*/ 1582057 w 1582057"/>
              <a:gd name="connsiteY163" fmla="*/ 4207121 h 9695542"/>
              <a:gd name="connsiteX164" fmla="*/ 1582057 w 1582057"/>
              <a:gd name="connsiteY164" fmla="*/ 4219272 h 9695542"/>
              <a:gd name="connsiteX165" fmla="*/ 1582057 w 1582057"/>
              <a:gd name="connsiteY165" fmla="*/ 4226436 h 9695542"/>
              <a:gd name="connsiteX166" fmla="*/ 1582057 w 1582057"/>
              <a:gd name="connsiteY166" fmla="*/ 4228876 h 9695542"/>
              <a:gd name="connsiteX167" fmla="*/ 1582057 w 1582057"/>
              <a:gd name="connsiteY167" fmla="*/ 4238588 h 9695542"/>
              <a:gd name="connsiteX168" fmla="*/ 1582057 w 1582057"/>
              <a:gd name="connsiteY168" fmla="*/ 4257529 h 9695542"/>
              <a:gd name="connsiteX169" fmla="*/ 1582057 w 1582057"/>
              <a:gd name="connsiteY169" fmla="*/ 4259890 h 9695542"/>
              <a:gd name="connsiteX170" fmla="*/ 1582057 w 1582057"/>
              <a:gd name="connsiteY170" fmla="*/ 4269680 h 9695542"/>
              <a:gd name="connsiteX171" fmla="*/ 1582057 w 1582057"/>
              <a:gd name="connsiteY171" fmla="*/ 4272039 h 9695542"/>
              <a:gd name="connsiteX172" fmla="*/ 1582057 w 1582057"/>
              <a:gd name="connsiteY172" fmla="*/ 4288807 h 9695542"/>
              <a:gd name="connsiteX173" fmla="*/ 1582057 w 1582057"/>
              <a:gd name="connsiteY173" fmla="*/ 4300961 h 9695542"/>
              <a:gd name="connsiteX174" fmla="*/ 1582057 w 1582057"/>
              <a:gd name="connsiteY174" fmla="*/ 4309509 h 9695542"/>
              <a:gd name="connsiteX175" fmla="*/ 1582057 w 1582057"/>
              <a:gd name="connsiteY175" fmla="*/ 4321660 h 9695542"/>
              <a:gd name="connsiteX176" fmla="*/ 1582057 w 1582057"/>
              <a:gd name="connsiteY176" fmla="*/ 4327355 h 9695542"/>
              <a:gd name="connsiteX177" fmla="*/ 1582057 w 1582057"/>
              <a:gd name="connsiteY177" fmla="*/ 4334603 h 9695542"/>
              <a:gd name="connsiteX178" fmla="*/ 1582057 w 1582057"/>
              <a:gd name="connsiteY178" fmla="*/ 4346755 h 9695542"/>
              <a:gd name="connsiteX179" fmla="*/ 1582057 w 1582057"/>
              <a:gd name="connsiteY179" fmla="*/ 4355053 h 9695542"/>
              <a:gd name="connsiteX180" fmla="*/ 1582057 w 1582057"/>
              <a:gd name="connsiteY180" fmla="*/ 4357493 h 9695542"/>
              <a:gd name="connsiteX181" fmla="*/ 1582057 w 1582057"/>
              <a:gd name="connsiteY181" fmla="*/ 4362630 h 9695542"/>
              <a:gd name="connsiteX182" fmla="*/ 1582057 w 1582057"/>
              <a:gd name="connsiteY182" fmla="*/ 4367205 h 9695542"/>
              <a:gd name="connsiteX183" fmla="*/ 1582057 w 1582057"/>
              <a:gd name="connsiteY183" fmla="*/ 4369644 h 9695542"/>
              <a:gd name="connsiteX184" fmla="*/ 1582057 w 1582057"/>
              <a:gd name="connsiteY184" fmla="*/ 4381802 h 9695542"/>
              <a:gd name="connsiteX185" fmla="*/ 1582057 w 1582057"/>
              <a:gd name="connsiteY185" fmla="*/ 4463220 h 9695542"/>
              <a:gd name="connsiteX186" fmla="*/ 1582057 w 1582057"/>
              <a:gd name="connsiteY186" fmla="*/ 4475372 h 9695542"/>
              <a:gd name="connsiteX187" fmla="*/ 1582057 w 1582057"/>
              <a:gd name="connsiteY187" fmla="*/ 4491247 h 9695542"/>
              <a:gd name="connsiteX188" fmla="*/ 1582057 w 1582057"/>
              <a:gd name="connsiteY188" fmla="*/ 4496928 h 9695542"/>
              <a:gd name="connsiteX189" fmla="*/ 1582057 w 1582057"/>
              <a:gd name="connsiteY189" fmla="*/ 4503398 h 9695542"/>
              <a:gd name="connsiteX190" fmla="*/ 1582057 w 1582057"/>
              <a:gd name="connsiteY190" fmla="*/ 4516007 h 9695542"/>
              <a:gd name="connsiteX191" fmla="*/ 1582057 w 1582057"/>
              <a:gd name="connsiteY191" fmla="*/ 4522571 h 9695542"/>
              <a:gd name="connsiteX192" fmla="*/ 1582057 w 1582057"/>
              <a:gd name="connsiteY192" fmla="*/ 4536691 h 9695542"/>
              <a:gd name="connsiteX193" fmla="*/ 1582057 w 1582057"/>
              <a:gd name="connsiteY193" fmla="*/ 4545243 h 9695542"/>
              <a:gd name="connsiteX194" fmla="*/ 1582057 w 1582057"/>
              <a:gd name="connsiteY194" fmla="*/ 4548858 h 9695542"/>
              <a:gd name="connsiteX195" fmla="*/ 1582057 w 1582057"/>
              <a:gd name="connsiteY195" fmla="*/ 4557395 h 9695542"/>
              <a:gd name="connsiteX196" fmla="*/ 1582057 w 1582057"/>
              <a:gd name="connsiteY196" fmla="*/ 4574163 h 9695542"/>
              <a:gd name="connsiteX197" fmla="*/ 1582057 w 1582057"/>
              <a:gd name="connsiteY197" fmla="*/ 4586314 h 9695542"/>
              <a:gd name="connsiteX198" fmla="*/ 1582057 w 1582057"/>
              <a:gd name="connsiteY198" fmla="*/ 4642846 h 9695542"/>
              <a:gd name="connsiteX199" fmla="*/ 1582057 w 1582057"/>
              <a:gd name="connsiteY199" fmla="*/ 4644624 h 9695542"/>
              <a:gd name="connsiteX200" fmla="*/ 1582057 w 1582057"/>
              <a:gd name="connsiteY200" fmla="*/ 4655000 h 9695542"/>
              <a:gd name="connsiteX201" fmla="*/ 1582057 w 1582057"/>
              <a:gd name="connsiteY201" fmla="*/ 4656776 h 9695542"/>
              <a:gd name="connsiteX202" fmla="*/ 1582057 w 1582057"/>
              <a:gd name="connsiteY202" fmla="*/ 4673860 h 9695542"/>
              <a:gd name="connsiteX203" fmla="*/ 1582057 w 1582057"/>
              <a:gd name="connsiteY203" fmla="*/ 4686012 h 9695542"/>
              <a:gd name="connsiteX204" fmla="*/ 1582057 w 1582057"/>
              <a:gd name="connsiteY204" fmla="*/ 4686060 h 9695542"/>
              <a:gd name="connsiteX205" fmla="*/ 1582057 w 1582057"/>
              <a:gd name="connsiteY205" fmla="*/ 4689627 h 9695542"/>
              <a:gd name="connsiteX206" fmla="*/ 1582057 w 1582057"/>
              <a:gd name="connsiteY206" fmla="*/ 4714931 h 9695542"/>
              <a:gd name="connsiteX207" fmla="*/ 1582057 w 1582057"/>
              <a:gd name="connsiteY207" fmla="*/ 4726194 h 9695542"/>
              <a:gd name="connsiteX208" fmla="*/ 1582057 w 1582057"/>
              <a:gd name="connsiteY208" fmla="*/ 4771463 h 9695542"/>
              <a:gd name="connsiteX209" fmla="*/ 1582057 w 1582057"/>
              <a:gd name="connsiteY209" fmla="*/ 4776602 h 9695542"/>
              <a:gd name="connsiteX210" fmla="*/ 1582057 w 1582057"/>
              <a:gd name="connsiteY210" fmla="*/ 4778961 h 9695542"/>
              <a:gd name="connsiteX211" fmla="*/ 1582057 w 1582057"/>
              <a:gd name="connsiteY211" fmla="*/ 4783615 h 9695542"/>
              <a:gd name="connsiteX212" fmla="*/ 1582057 w 1582057"/>
              <a:gd name="connsiteY212" fmla="*/ 4788754 h 9695542"/>
              <a:gd name="connsiteX213" fmla="*/ 1582057 w 1582057"/>
              <a:gd name="connsiteY213" fmla="*/ 4791113 h 9695542"/>
              <a:gd name="connsiteX214" fmla="*/ 1582057 w 1582057"/>
              <a:gd name="connsiteY214" fmla="*/ 4807881 h 9695542"/>
              <a:gd name="connsiteX215" fmla="*/ 1582057 w 1582057"/>
              <a:gd name="connsiteY215" fmla="*/ 4820032 h 9695542"/>
              <a:gd name="connsiteX216" fmla="*/ 1582057 w 1582057"/>
              <a:gd name="connsiteY216" fmla="*/ 4828582 h 9695542"/>
              <a:gd name="connsiteX217" fmla="*/ 1582057 w 1582057"/>
              <a:gd name="connsiteY217" fmla="*/ 4834274 h 9695542"/>
              <a:gd name="connsiteX218" fmla="*/ 1582057 w 1582057"/>
              <a:gd name="connsiteY218" fmla="*/ 4840734 h 9695542"/>
              <a:gd name="connsiteX219" fmla="*/ 1582057 w 1582057"/>
              <a:gd name="connsiteY219" fmla="*/ 4846426 h 9695542"/>
              <a:gd name="connsiteX220" fmla="*/ 1582057 w 1582057"/>
              <a:gd name="connsiteY220" fmla="*/ 4854809 h 9695542"/>
              <a:gd name="connsiteX221" fmla="*/ 1582057 w 1582057"/>
              <a:gd name="connsiteY221" fmla="*/ 4866963 h 9695542"/>
              <a:gd name="connsiteX222" fmla="*/ 1582057 w 1582057"/>
              <a:gd name="connsiteY222" fmla="*/ 4874125 h 9695542"/>
              <a:gd name="connsiteX223" fmla="*/ 1582057 w 1582057"/>
              <a:gd name="connsiteY223" fmla="*/ 4876566 h 9695542"/>
              <a:gd name="connsiteX224" fmla="*/ 1582057 w 1582057"/>
              <a:gd name="connsiteY224" fmla="*/ 4886276 h 9695542"/>
              <a:gd name="connsiteX225" fmla="*/ 1582057 w 1582057"/>
              <a:gd name="connsiteY225" fmla="*/ 4888718 h 9695542"/>
              <a:gd name="connsiteX226" fmla="*/ 1582057 w 1582057"/>
              <a:gd name="connsiteY226" fmla="*/ 4905219 h 9695542"/>
              <a:gd name="connsiteX227" fmla="*/ 1582057 w 1582057"/>
              <a:gd name="connsiteY227" fmla="*/ 4907578 h 9695542"/>
              <a:gd name="connsiteX228" fmla="*/ 1582057 w 1582057"/>
              <a:gd name="connsiteY228" fmla="*/ 4917371 h 9695542"/>
              <a:gd name="connsiteX229" fmla="*/ 1582057 w 1582057"/>
              <a:gd name="connsiteY229" fmla="*/ 4919730 h 9695542"/>
              <a:gd name="connsiteX230" fmla="*/ 1582057 w 1582057"/>
              <a:gd name="connsiteY230" fmla="*/ 4936498 h 9695542"/>
              <a:gd name="connsiteX231" fmla="*/ 1582057 w 1582057"/>
              <a:gd name="connsiteY231" fmla="*/ 4948649 h 9695542"/>
              <a:gd name="connsiteX232" fmla="*/ 1582057 w 1582057"/>
              <a:gd name="connsiteY232" fmla="*/ 4969351 h 9695542"/>
              <a:gd name="connsiteX233" fmla="*/ 1582057 w 1582057"/>
              <a:gd name="connsiteY233" fmla="*/ 4975043 h 9695542"/>
              <a:gd name="connsiteX234" fmla="*/ 1582057 w 1582057"/>
              <a:gd name="connsiteY234" fmla="*/ 4982292 h 9695542"/>
              <a:gd name="connsiteX235" fmla="*/ 1582057 w 1582057"/>
              <a:gd name="connsiteY235" fmla="*/ 4994443 h 9695542"/>
              <a:gd name="connsiteX236" fmla="*/ 1582057 w 1582057"/>
              <a:gd name="connsiteY236" fmla="*/ 5005183 h 9695542"/>
              <a:gd name="connsiteX237" fmla="*/ 1582057 w 1582057"/>
              <a:gd name="connsiteY237" fmla="*/ 5010320 h 9695542"/>
              <a:gd name="connsiteX238" fmla="*/ 1582057 w 1582057"/>
              <a:gd name="connsiteY238" fmla="*/ 5014893 h 9695542"/>
              <a:gd name="connsiteX239" fmla="*/ 1582057 w 1582057"/>
              <a:gd name="connsiteY239" fmla="*/ 5017335 h 9695542"/>
              <a:gd name="connsiteX240" fmla="*/ 1582057 w 1582057"/>
              <a:gd name="connsiteY240" fmla="*/ 5022472 h 9695542"/>
              <a:gd name="connsiteX241" fmla="*/ 1582057 w 1582057"/>
              <a:gd name="connsiteY241" fmla="*/ 5029491 h 9695542"/>
              <a:gd name="connsiteX242" fmla="*/ 1582057 w 1582057"/>
              <a:gd name="connsiteY242" fmla="*/ 5041642 h 9695542"/>
              <a:gd name="connsiteX243" fmla="*/ 1582057 w 1582057"/>
              <a:gd name="connsiteY243" fmla="*/ 5123060 h 9695542"/>
              <a:gd name="connsiteX244" fmla="*/ 1582057 w 1582057"/>
              <a:gd name="connsiteY244" fmla="*/ 5138937 h 9695542"/>
              <a:gd name="connsiteX245" fmla="*/ 1582057 w 1582057"/>
              <a:gd name="connsiteY245" fmla="*/ 5151089 h 9695542"/>
              <a:gd name="connsiteX246" fmla="*/ 1582057 w 1582057"/>
              <a:gd name="connsiteY246" fmla="*/ 5163698 h 9695542"/>
              <a:gd name="connsiteX247" fmla="*/ 1582057 w 1582057"/>
              <a:gd name="connsiteY247" fmla="*/ 5170261 h 9695542"/>
              <a:gd name="connsiteX248" fmla="*/ 1582057 w 1582057"/>
              <a:gd name="connsiteY248" fmla="*/ 5175849 h 9695542"/>
              <a:gd name="connsiteX249" fmla="*/ 1582057 w 1582057"/>
              <a:gd name="connsiteY249" fmla="*/ 5184382 h 9695542"/>
              <a:gd name="connsiteX250" fmla="*/ 1582057 w 1582057"/>
              <a:gd name="connsiteY250" fmla="*/ 5192932 h 9695542"/>
              <a:gd name="connsiteX251" fmla="*/ 1582057 w 1582057"/>
              <a:gd name="connsiteY251" fmla="*/ 5196546 h 9695542"/>
              <a:gd name="connsiteX252" fmla="*/ 1582057 w 1582057"/>
              <a:gd name="connsiteY252" fmla="*/ 5205083 h 9695542"/>
              <a:gd name="connsiteX253" fmla="*/ 1582057 w 1582057"/>
              <a:gd name="connsiteY253" fmla="*/ 5208698 h 9695542"/>
              <a:gd name="connsiteX254" fmla="*/ 1582057 w 1582057"/>
              <a:gd name="connsiteY254" fmla="*/ 5221851 h 9695542"/>
              <a:gd name="connsiteX255" fmla="*/ 1582057 w 1582057"/>
              <a:gd name="connsiteY255" fmla="*/ 5234003 h 9695542"/>
              <a:gd name="connsiteX256" fmla="*/ 1582057 w 1582057"/>
              <a:gd name="connsiteY256" fmla="*/ 5290536 h 9695542"/>
              <a:gd name="connsiteX257" fmla="*/ 1582057 w 1582057"/>
              <a:gd name="connsiteY257" fmla="*/ 5292315 h 9695542"/>
              <a:gd name="connsiteX258" fmla="*/ 1582057 w 1582057"/>
              <a:gd name="connsiteY258" fmla="*/ 5302688 h 9695542"/>
              <a:gd name="connsiteX259" fmla="*/ 1582057 w 1582057"/>
              <a:gd name="connsiteY259" fmla="*/ 5304466 h 9695542"/>
              <a:gd name="connsiteX260" fmla="*/ 1582057 w 1582057"/>
              <a:gd name="connsiteY260" fmla="*/ 5333700 h 9695542"/>
              <a:gd name="connsiteX261" fmla="*/ 1582057 w 1582057"/>
              <a:gd name="connsiteY261" fmla="*/ 5337315 h 9695542"/>
              <a:gd name="connsiteX262" fmla="*/ 1582057 w 1582057"/>
              <a:gd name="connsiteY262" fmla="*/ 5362620 h 9695542"/>
              <a:gd name="connsiteX263" fmla="*/ 1582057 w 1582057"/>
              <a:gd name="connsiteY263" fmla="*/ 5373882 h 9695542"/>
              <a:gd name="connsiteX264" fmla="*/ 1582057 w 1582057"/>
              <a:gd name="connsiteY264" fmla="*/ 5386034 h 9695542"/>
              <a:gd name="connsiteX265" fmla="*/ 1582057 w 1582057"/>
              <a:gd name="connsiteY265" fmla="*/ 5424290 h 9695542"/>
              <a:gd name="connsiteX266" fmla="*/ 1582057 w 1582057"/>
              <a:gd name="connsiteY266" fmla="*/ 5426652 h 9695542"/>
              <a:gd name="connsiteX267" fmla="*/ 1582057 w 1582057"/>
              <a:gd name="connsiteY267" fmla="*/ 5431305 h 9695542"/>
              <a:gd name="connsiteX268" fmla="*/ 1582057 w 1582057"/>
              <a:gd name="connsiteY268" fmla="*/ 5436442 h 9695542"/>
              <a:gd name="connsiteX269" fmla="*/ 1582057 w 1582057"/>
              <a:gd name="connsiteY269" fmla="*/ 5438803 h 9695542"/>
              <a:gd name="connsiteX270" fmla="*/ 1582057 w 1582057"/>
              <a:gd name="connsiteY270" fmla="*/ 5455571 h 9695542"/>
              <a:gd name="connsiteX271" fmla="*/ 1582057 w 1582057"/>
              <a:gd name="connsiteY271" fmla="*/ 5467723 h 9695542"/>
              <a:gd name="connsiteX272" fmla="*/ 1582057 w 1582057"/>
              <a:gd name="connsiteY272" fmla="*/ 5476271 h 9695542"/>
              <a:gd name="connsiteX273" fmla="*/ 1582057 w 1582057"/>
              <a:gd name="connsiteY273" fmla="*/ 5481965 h 9695542"/>
              <a:gd name="connsiteX274" fmla="*/ 1582057 w 1582057"/>
              <a:gd name="connsiteY274" fmla="*/ 5488424 h 9695542"/>
              <a:gd name="connsiteX275" fmla="*/ 1582057 w 1582057"/>
              <a:gd name="connsiteY275" fmla="*/ 5494116 h 9695542"/>
              <a:gd name="connsiteX276" fmla="*/ 1582057 w 1582057"/>
              <a:gd name="connsiteY276" fmla="*/ 5502499 h 9695542"/>
              <a:gd name="connsiteX277" fmla="*/ 1582057 w 1582057"/>
              <a:gd name="connsiteY277" fmla="*/ 5514651 h 9695542"/>
              <a:gd name="connsiteX278" fmla="*/ 1582057 w 1582057"/>
              <a:gd name="connsiteY278" fmla="*/ 5521815 h 9695542"/>
              <a:gd name="connsiteX279" fmla="*/ 1582057 w 1582057"/>
              <a:gd name="connsiteY279" fmla="*/ 5524257 h 9695542"/>
              <a:gd name="connsiteX280" fmla="*/ 1582057 w 1582057"/>
              <a:gd name="connsiteY280" fmla="*/ 5533967 h 9695542"/>
              <a:gd name="connsiteX281" fmla="*/ 1582057 w 1582057"/>
              <a:gd name="connsiteY281" fmla="*/ 5536408 h 9695542"/>
              <a:gd name="connsiteX282" fmla="*/ 1582057 w 1582057"/>
              <a:gd name="connsiteY282" fmla="*/ 5565059 h 9695542"/>
              <a:gd name="connsiteX283" fmla="*/ 1582057 w 1582057"/>
              <a:gd name="connsiteY283" fmla="*/ 5567420 h 9695542"/>
              <a:gd name="connsiteX284" fmla="*/ 1582057 w 1582057"/>
              <a:gd name="connsiteY284" fmla="*/ 5596340 h 9695542"/>
              <a:gd name="connsiteX285" fmla="*/ 1582057 w 1582057"/>
              <a:gd name="connsiteY285" fmla="*/ 5617039 h 9695542"/>
              <a:gd name="connsiteX286" fmla="*/ 1582057 w 1582057"/>
              <a:gd name="connsiteY286" fmla="*/ 5622733 h 9695542"/>
              <a:gd name="connsiteX287" fmla="*/ 1582057 w 1582057"/>
              <a:gd name="connsiteY287" fmla="*/ 5629982 h 9695542"/>
              <a:gd name="connsiteX288" fmla="*/ 1582057 w 1582057"/>
              <a:gd name="connsiteY288" fmla="*/ 5642134 h 9695542"/>
              <a:gd name="connsiteX289" fmla="*/ 1582057 w 1582057"/>
              <a:gd name="connsiteY289" fmla="*/ 5658008 h 9695542"/>
              <a:gd name="connsiteX290" fmla="*/ 1582057 w 1582057"/>
              <a:gd name="connsiteY290" fmla="*/ 5662584 h 9695542"/>
              <a:gd name="connsiteX291" fmla="*/ 1582057 w 1582057"/>
              <a:gd name="connsiteY291" fmla="*/ 5665025 h 9695542"/>
              <a:gd name="connsiteX292" fmla="*/ 1582057 w 1582057"/>
              <a:gd name="connsiteY292" fmla="*/ 5670160 h 9695542"/>
              <a:gd name="connsiteX293" fmla="*/ 1582057 w 1582057"/>
              <a:gd name="connsiteY293" fmla="*/ 5677181 h 9695542"/>
              <a:gd name="connsiteX294" fmla="*/ 1582057 w 1582057"/>
              <a:gd name="connsiteY294" fmla="*/ 5689333 h 9695542"/>
              <a:gd name="connsiteX295" fmla="*/ 1582057 w 1582057"/>
              <a:gd name="connsiteY295" fmla="*/ 5770751 h 9695542"/>
              <a:gd name="connsiteX296" fmla="*/ 1582057 w 1582057"/>
              <a:gd name="connsiteY296" fmla="*/ 5798777 h 9695542"/>
              <a:gd name="connsiteX297" fmla="*/ 1582057 w 1582057"/>
              <a:gd name="connsiteY297" fmla="*/ 5811388 h 9695542"/>
              <a:gd name="connsiteX298" fmla="*/ 1582057 w 1582057"/>
              <a:gd name="connsiteY298" fmla="*/ 5817949 h 9695542"/>
              <a:gd name="connsiteX299" fmla="*/ 1582057 w 1582057"/>
              <a:gd name="connsiteY299" fmla="*/ 5823540 h 9695542"/>
              <a:gd name="connsiteX300" fmla="*/ 1582057 w 1582057"/>
              <a:gd name="connsiteY300" fmla="*/ 5840622 h 9695542"/>
              <a:gd name="connsiteX301" fmla="*/ 1582057 w 1582057"/>
              <a:gd name="connsiteY301" fmla="*/ 5844237 h 9695542"/>
              <a:gd name="connsiteX302" fmla="*/ 1582057 w 1582057"/>
              <a:gd name="connsiteY302" fmla="*/ 5852774 h 9695542"/>
              <a:gd name="connsiteX303" fmla="*/ 1582057 w 1582057"/>
              <a:gd name="connsiteY303" fmla="*/ 5856388 h 9695542"/>
              <a:gd name="connsiteX304" fmla="*/ 1582057 w 1582057"/>
              <a:gd name="connsiteY304" fmla="*/ 5863484 h 9695542"/>
              <a:gd name="connsiteX305" fmla="*/ 1582057 w 1582057"/>
              <a:gd name="connsiteY305" fmla="*/ 5869542 h 9695542"/>
              <a:gd name="connsiteX306" fmla="*/ 1582057 w 1582057"/>
              <a:gd name="connsiteY306" fmla="*/ 5881693 h 9695542"/>
              <a:gd name="connsiteX307" fmla="*/ 1582057 w 1582057"/>
              <a:gd name="connsiteY307" fmla="*/ 5938227 h 9695542"/>
              <a:gd name="connsiteX308" fmla="*/ 1582057 w 1582057"/>
              <a:gd name="connsiteY308" fmla="*/ 5950379 h 9695542"/>
              <a:gd name="connsiteX309" fmla="*/ 1582057 w 1582057"/>
              <a:gd name="connsiteY309" fmla="*/ 5952157 h 9695542"/>
              <a:gd name="connsiteX310" fmla="*/ 1582057 w 1582057"/>
              <a:gd name="connsiteY310" fmla="*/ 5981391 h 9695542"/>
              <a:gd name="connsiteX311" fmla="*/ 1582057 w 1582057"/>
              <a:gd name="connsiteY311" fmla="*/ 5985005 h 9695542"/>
              <a:gd name="connsiteX312" fmla="*/ 1582057 w 1582057"/>
              <a:gd name="connsiteY312" fmla="*/ 6010310 h 9695542"/>
              <a:gd name="connsiteX313" fmla="*/ 1582057 w 1582057"/>
              <a:gd name="connsiteY313" fmla="*/ 6021573 h 9695542"/>
              <a:gd name="connsiteX314" fmla="*/ 1582057 w 1582057"/>
              <a:gd name="connsiteY314" fmla="*/ 6033724 h 9695542"/>
              <a:gd name="connsiteX315" fmla="*/ 1582057 w 1582057"/>
              <a:gd name="connsiteY315" fmla="*/ 6071981 h 9695542"/>
              <a:gd name="connsiteX316" fmla="*/ 1582057 w 1582057"/>
              <a:gd name="connsiteY316" fmla="*/ 6074342 h 9695542"/>
              <a:gd name="connsiteX317" fmla="*/ 1582057 w 1582057"/>
              <a:gd name="connsiteY317" fmla="*/ 6078996 h 9695542"/>
              <a:gd name="connsiteX318" fmla="*/ 1582057 w 1582057"/>
              <a:gd name="connsiteY318" fmla="*/ 6084132 h 9695542"/>
              <a:gd name="connsiteX319" fmla="*/ 1582057 w 1582057"/>
              <a:gd name="connsiteY319" fmla="*/ 6086491 h 9695542"/>
              <a:gd name="connsiteX320" fmla="*/ 1582057 w 1582057"/>
              <a:gd name="connsiteY320" fmla="*/ 6103259 h 9695542"/>
              <a:gd name="connsiteX321" fmla="*/ 1582057 w 1582057"/>
              <a:gd name="connsiteY321" fmla="*/ 6115413 h 9695542"/>
              <a:gd name="connsiteX322" fmla="*/ 1582057 w 1582057"/>
              <a:gd name="connsiteY322" fmla="*/ 6123961 h 9695542"/>
              <a:gd name="connsiteX323" fmla="*/ 1582057 w 1582057"/>
              <a:gd name="connsiteY323" fmla="*/ 6136112 h 9695542"/>
              <a:gd name="connsiteX324" fmla="*/ 1582057 w 1582057"/>
              <a:gd name="connsiteY324" fmla="*/ 6141807 h 9695542"/>
              <a:gd name="connsiteX325" fmla="*/ 1582057 w 1582057"/>
              <a:gd name="connsiteY325" fmla="*/ 6162341 h 9695542"/>
              <a:gd name="connsiteX326" fmla="*/ 1582057 w 1582057"/>
              <a:gd name="connsiteY326" fmla="*/ 6169505 h 9695542"/>
              <a:gd name="connsiteX327" fmla="*/ 1582057 w 1582057"/>
              <a:gd name="connsiteY327" fmla="*/ 6171945 h 9695542"/>
              <a:gd name="connsiteX328" fmla="*/ 1582057 w 1582057"/>
              <a:gd name="connsiteY328" fmla="*/ 6181657 h 9695542"/>
              <a:gd name="connsiteX329" fmla="*/ 1582057 w 1582057"/>
              <a:gd name="connsiteY329" fmla="*/ 6184096 h 9695542"/>
              <a:gd name="connsiteX330" fmla="*/ 1582057 w 1582057"/>
              <a:gd name="connsiteY330" fmla="*/ 6212749 h 9695542"/>
              <a:gd name="connsiteX331" fmla="*/ 1582057 w 1582057"/>
              <a:gd name="connsiteY331" fmla="*/ 6215111 h 9695542"/>
              <a:gd name="connsiteX332" fmla="*/ 1582057 w 1582057"/>
              <a:gd name="connsiteY332" fmla="*/ 6244028 h 9695542"/>
              <a:gd name="connsiteX333" fmla="*/ 1582057 w 1582057"/>
              <a:gd name="connsiteY333" fmla="*/ 6264730 h 9695542"/>
              <a:gd name="connsiteX334" fmla="*/ 1582057 w 1582057"/>
              <a:gd name="connsiteY334" fmla="*/ 6270423 h 9695542"/>
              <a:gd name="connsiteX335" fmla="*/ 1582057 w 1582057"/>
              <a:gd name="connsiteY335" fmla="*/ 6277672 h 9695542"/>
              <a:gd name="connsiteX336" fmla="*/ 1582057 w 1582057"/>
              <a:gd name="connsiteY336" fmla="*/ 6289824 h 9695542"/>
              <a:gd name="connsiteX337" fmla="*/ 1582057 w 1582057"/>
              <a:gd name="connsiteY337" fmla="*/ 6305699 h 9695542"/>
              <a:gd name="connsiteX338" fmla="*/ 1582057 w 1582057"/>
              <a:gd name="connsiteY338" fmla="*/ 6310274 h 9695542"/>
              <a:gd name="connsiteX339" fmla="*/ 1582057 w 1582057"/>
              <a:gd name="connsiteY339" fmla="*/ 6311380 h 9695542"/>
              <a:gd name="connsiteX340" fmla="*/ 1582057 w 1582057"/>
              <a:gd name="connsiteY340" fmla="*/ 6312714 h 9695542"/>
              <a:gd name="connsiteX341" fmla="*/ 1582057 w 1582057"/>
              <a:gd name="connsiteY341" fmla="*/ 6317850 h 9695542"/>
              <a:gd name="connsiteX342" fmla="*/ 1582057 w 1582057"/>
              <a:gd name="connsiteY342" fmla="*/ 6337023 h 9695542"/>
              <a:gd name="connsiteX343" fmla="*/ 1582057 w 1582057"/>
              <a:gd name="connsiteY343" fmla="*/ 6351143 h 9695542"/>
              <a:gd name="connsiteX344" fmla="*/ 1582057 w 1582057"/>
              <a:gd name="connsiteY344" fmla="*/ 6418441 h 9695542"/>
              <a:gd name="connsiteX345" fmla="*/ 1582057 w 1582057"/>
              <a:gd name="connsiteY345" fmla="*/ 6446467 h 9695542"/>
              <a:gd name="connsiteX346" fmla="*/ 1582057 w 1582057"/>
              <a:gd name="connsiteY346" fmla="*/ 6452148 h 9695542"/>
              <a:gd name="connsiteX347" fmla="*/ 1582057 w 1582057"/>
              <a:gd name="connsiteY347" fmla="*/ 6459076 h 9695542"/>
              <a:gd name="connsiteX348" fmla="*/ 1582057 w 1582057"/>
              <a:gd name="connsiteY348" fmla="*/ 6471228 h 9695542"/>
              <a:gd name="connsiteX349" fmla="*/ 1582057 w 1582057"/>
              <a:gd name="connsiteY349" fmla="*/ 6488312 h 9695542"/>
              <a:gd name="connsiteX350" fmla="*/ 1582057 w 1582057"/>
              <a:gd name="connsiteY350" fmla="*/ 6491912 h 9695542"/>
              <a:gd name="connsiteX351" fmla="*/ 1582057 w 1582057"/>
              <a:gd name="connsiteY351" fmla="*/ 6500464 h 9695542"/>
              <a:gd name="connsiteX352" fmla="*/ 1582057 w 1582057"/>
              <a:gd name="connsiteY352" fmla="*/ 6500512 h 9695542"/>
              <a:gd name="connsiteX353" fmla="*/ 1582057 w 1582057"/>
              <a:gd name="connsiteY353" fmla="*/ 6504079 h 9695542"/>
              <a:gd name="connsiteX354" fmla="*/ 1582057 w 1582057"/>
              <a:gd name="connsiteY354" fmla="*/ 6529383 h 9695542"/>
              <a:gd name="connsiteX355" fmla="*/ 1582057 w 1582057"/>
              <a:gd name="connsiteY355" fmla="*/ 6585915 h 9695542"/>
              <a:gd name="connsiteX356" fmla="*/ 1582057 w 1582057"/>
              <a:gd name="connsiteY356" fmla="*/ 6598067 h 9695542"/>
              <a:gd name="connsiteX357" fmla="*/ 1582057 w 1582057"/>
              <a:gd name="connsiteY357" fmla="*/ 6599845 h 9695542"/>
              <a:gd name="connsiteX358" fmla="*/ 1582057 w 1582057"/>
              <a:gd name="connsiteY358" fmla="*/ 6629081 h 9695542"/>
              <a:gd name="connsiteX359" fmla="*/ 1582057 w 1582057"/>
              <a:gd name="connsiteY359" fmla="*/ 6641282 h 9695542"/>
              <a:gd name="connsiteX360" fmla="*/ 1582057 w 1582057"/>
              <a:gd name="connsiteY360" fmla="*/ 6669261 h 9695542"/>
              <a:gd name="connsiteX361" fmla="*/ 1582057 w 1582057"/>
              <a:gd name="connsiteY361" fmla="*/ 6681415 h 9695542"/>
              <a:gd name="connsiteX362" fmla="*/ 1582057 w 1582057"/>
              <a:gd name="connsiteY362" fmla="*/ 6719671 h 9695542"/>
              <a:gd name="connsiteX363" fmla="*/ 1582057 w 1582057"/>
              <a:gd name="connsiteY363" fmla="*/ 6722030 h 9695542"/>
              <a:gd name="connsiteX364" fmla="*/ 1582057 w 1582057"/>
              <a:gd name="connsiteY364" fmla="*/ 6726684 h 9695542"/>
              <a:gd name="connsiteX365" fmla="*/ 1582057 w 1582057"/>
              <a:gd name="connsiteY365" fmla="*/ 6731823 h 9695542"/>
              <a:gd name="connsiteX366" fmla="*/ 1582057 w 1582057"/>
              <a:gd name="connsiteY366" fmla="*/ 6734182 h 9695542"/>
              <a:gd name="connsiteX367" fmla="*/ 1582057 w 1582057"/>
              <a:gd name="connsiteY367" fmla="*/ 6750950 h 9695542"/>
              <a:gd name="connsiteX368" fmla="*/ 1582057 w 1582057"/>
              <a:gd name="connsiteY368" fmla="*/ 6763101 h 9695542"/>
              <a:gd name="connsiteX369" fmla="*/ 1582057 w 1582057"/>
              <a:gd name="connsiteY369" fmla="*/ 6783803 h 9695542"/>
              <a:gd name="connsiteX370" fmla="*/ 1582057 w 1582057"/>
              <a:gd name="connsiteY370" fmla="*/ 6789495 h 9695542"/>
              <a:gd name="connsiteX371" fmla="*/ 1582057 w 1582057"/>
              <a:gd name="connsiteY371" fmla="*/ 6810030 h 9695542"/>
              <a:gd name="connsiteX372" fmla="*/ 1582057 w 1582057"/>
              <a:gd name="connsiteY372" fmla="*/ 6819635 h 9695542"/>
              <a:gd name="connsiteX373" fmla="*/ 1582057 w 1582057"/>
              <a:gd name="connsiteY373" fmla="*/ 6829345 h 9695542"/>
              <a:gd name="connsiteX374" fmla="*/ 1582057 w 1582057"/>
              <a:gd name="connsiteY374" fmla="*/ 6831787 h 9695542"/>
              <a:gd name="connsiteX375" fmla="*/ 1582057 w 1582057"/>
              <a:gd name="connsiteY375" fmla="*/ 6860440 h 9695542"/>
              <a:gd name="connsiteX376" fmla="*/ 1582057 w 1582057"/>
              <a:gd name="connsiteY376" fmla="*/ 6862799 h 9695542"/>
              <a:gd name="connsiteX377" fmla="*/ 1582057 w 1582057"/>
              <a:gd name="connsiteY377" fmla="*/ 6891719 h 9695542"/>
              <a:gd name="connsiteX378" fmla="*/ 1582057 w 1582057"/>
              <a:gd name="connsiteY378" fmla="*/ 6937512 h 9695542"/>
              <a:gd name="connsiteX379" fmla="*/ 1582057 w 1582057"/>
              <a:gd name="connsiteY379" fmla="*/ 6953389 h 9695542"/>
              <a:gd name="connsiteX380" fmla="*/ 1582057 w 1582057"/>
              <a:gd name="connsiteY380" fmla="*/ 6960404 h 9695542"/>
              <a:gd name="connsiteX381" fmla="*/ 1582057 w 1582057"/>
              <a:gd name="connsiteY381" fmla="*/ 6965541 h 9695542"/>
              <a:gd name="connsiteX382" fmla="*/ 1582057 w 1582057"/>
              <a:gd name="connsiteY382" fmla="*/ 6984713 h 9695542"/>
              <a:gd name="connsiteX383" fmla="*/ 1582057 w 1582057"/>
              <a:gd name="connsiteY383" fmla="*/ 6998834 h 9695542"/>
              <a:gd name="connsiteX384" fmla="*/ 1582057 w 1582057"/>
              <a:gd name="connsiteY384" fmla="*/ 7094158 h 9695542"/>
              <a:gd name="connsiteX385" fmla="*/ 1582057 w 1582057"/>
              <a:gd name="connsiteY385" fmla="*/ 7099839 h 9695542"/>
              <a:gd name="connsiteX386" fmla="*/ 1582057 w 1582057"/>
              <a:gd name="connsiteY386" fmla="*/ 7106767 h 9695542"/>
              <a:gd name="connsiteX387" fmla="*/ 1582057 w 1582057"/>
              <a:gd name="connsiteY387" fmla="*/ 7118918 h 9695542"/>
              <a:gd name="connsiteX388" fmla="*/ 1582057 w 1582057"/>
              <a:gd name="connsiteY388" fmla="*/ 7139603 h 9695542"/>
              <a:gd name="connsiteX389" fmla="*/ 1582057 w 1582057"/>
              <a:gd name="connsiteY389" fmla="*/ 7148152 h 9695542"/>
              <a:gd name="connsiteX390" fmla="*/ 1582057 w 1582057"/>
              <a:gd name="connsiteY390" fmla="*/ 7151767 h 9695542"/>
              <a:gd name="connsiteX391" fmla="*/ 1582057 w 1582057"/>
              <a:gd name="connsiteY391" fmla="*/ 7177072 h 9695542"/>
              <a:gd name="connsiteX392" fmla="*/ 1582057 w 1582057"/>
              <a:gd name="connsiteY392" fmla="*/ 7245758 h 9695542"/>
              <a:gd name="connsiteX393" fmla="*/ 1582057 w 1582057"/>
              <a:gd name="connsiteY393" fmla="*/ 7247536 h 9695542"/>
              <a:gd name="connsiteX394" fmla="*/ 1582057 w 1582057"/>
              <a:gd name="connsiteY394" fmla="*/ 7316952 h 9695542"/>
              <a:gd name="connsiteX395" fmla="*/ 1582057 w 1582057"/>
              <a:gd name="connsiteY395" fmla="*/ 7329103 h 9695542"/>
              <a:gd name="connsiteX396" fmla="*/ 1582057 w 1582057"/>
              <a:gd name="connsiteY396" fmla="*/ 7379511 h 9695542"/>
              <a:gd name="connsiteX397" fmla="*/ 1582057 w 1582057"/>
              <a:gd name="connsiteY397" fmla="*/ 7381872 h 9695542"/>
              <a:gd name="connsiteX398" fmla="*/ 1582057 w 1582057"/>
              <a:gd name="connsiteY398" fmla="*/ 7410792 h 9695542"/>
              <a:gd name="connsiteX399" fmla="*/ 1582057 w 1582057"/>
              <a:gd name="connsiteY399" fmla="*/ 7431492 h 9695542"/>
              <a:gd name="connsiteX400" fmla="*/ 1582057 w 1582057"/>
              <a:gd name="connsiteY400" fmla="*/ 7437186 h 9695542"/>
              <a:gd name="connsiteX401" fmla="*/ 1582057 w 1582057"/>
              <a:gd name="connsiteY401" fmla="*/ 7457720 h 9695542"/>
              <a:gd name="connsiteX402" fmla="*/ 1582057 w 1582057"/>
              <a:gd name="connsiteY402" fmla="*/ 7477036 h 9695542"/>
              <a:gd name="connsiteX403" fmla="*/ 1582057 w 1582057"/>
              <a:gd name="connsiteY403" fmla="*/ 7479478 h 9695542"/>
              <a:gd name="connsiteX404" fmla="*/ 1582057 w 1582057"/>
              <a:gd name="connsiteY404" fmla="*/ 7585203 h 9695542"/>
              <a:gd name="connsiteX405" fmla="*/ 1582057 w 1582057"/>
              <a:gd name="connsiteY405" fmla="*/ 7613229 h 9695542"/>
              <a:gd name="connsiteX406" fmla="*/ 1582057 w 1582057"/>
              <a:gd name="connsiteY406" fmla="*/ 7766609 h 9695542"/>
              <a:gd name="connsiteX407" fmla="*/ 1582057 w 1582057"/>
              <a:gd name="connsiteY407" fmla="*/ 7795843 h 9695542"/>
              <a:gd name="connsiteX408" fmla="*/ 1582057 w 1582057"/>
              <a:gd name="connsiteY408" fmla="*/ 7799458 h 9695542"/>
              <a:gd name="connsiteX409" fmla="*/ 1582057 w 1582057"/>
              <a:gd name="connsiteY409" fmla="*/ 7824762 h 9695542"/>
              <a:gd name="connsiteX410" fmla="*/ 1582057 w 1582057"/>
              <a:gd name="connsiteY410" fmla="*/ 7893448 h 9695542"/>
              <a:gd name="connsiteX411" fmla="*/ 1582057 w 1582057"/>
              <a:gd name="connsiteY411" fmla="*/ 7976794 h 9695542"/>
              <a:gd name="connsiteX412" fmla="*/ 1582057 w 1582057"/>
              <a:gd name="connsiteY412" fmla="*/ 8027202 h 9695542"/>
              <a:gd name="connsiteX413" fmla="*/ 1582057 w 1582057"/>
              <a:gd name="connsiteY413" fmla="*/ 8029563 h 9695542"/>
              <a:gd name="connsiteX414" fmla="*/ 1582057 w 1582057"/>
              <a:gd name="connsiteY414" fmla="*/ 8058480 h 9695542"/>
              <a:gd name="connsiteX415" fmla="*/ 1582057 w 1582057"/>
              <a:gd name="connsiteY415" fmla="*/ 8079182 h 9695542"/>
              <a:gd name="connsiteX416" fmla="*/ 1582057 w 1582057"/>
              <a:gd name="connsiteY416" fmla="*/ 8124726 h 9695542"/>
              <a:gd name="connsiteX417" fmla="*/ 1582057 w 1582057"/>
              <a:gd name="connsiteY417" fmla="*/ 8127166 h 9695542"/>
              <a:gd name="connsiteX418" fmla="*/ 1582057 w 1582057"/>
              <a:gd name="connsiteY418" fmla="*/ 8232894 h 9695542"/>
              <a:gd name="connsiteX419" fmla="*/ 1582057 w 1582057"/>
              <a:gd name="connsiteY419" fmla="*/ 8260920 h 9695542"/>
              <a:gd name="connsiteX420" fmla="*/ 1582057 w 1582057"/>
              <a:gd name="connsiteY420" fmla="*/ 8266600 h 9695542"/>
              <a:gd name="connsiteX421" fmla="*/ 1582057 w 1582057"/>
              <a:gd name="connsiteY421" fmla="*/ 8306364 h 9695542"/>
              <a:gd name="connsiteX422" fmla="*/ 1582057 w 1582057"/>
              <a:gd name="connsiteY422" fmla="*/ 8414297 h 9695542"/>
              <a:gd name="connsiteX423" fmla="*/ 1582057 w 1582057"/>
              <a:gd name="connsiteY423" fmla="*/ 8443534 h 9695542"/>
              <a:gd name="connsiteX424" fmla="*/ 1582057 w 1582057"/>
              <a:gd name="connsiteY424" fmla="*/ 8541136 h 9695542"/>
              <a:gd name="connsiteX425" fmla="*/ 1582057 w 1582057"/>
              <a:gd name="connsiteY425" fmla="*/ 8624482 h 9695542"/>
              <a:gd name="connsiteX426" fmla="*/ 1582057 w 1582057"/>
              <a:gd name="connsiteY426" fmla="*/ 8674892 h 9695542"/>
              <a:gd name="connsiteX427" fmla="*/ 1582057 w 1582057"/>
              <a:gd name="connsiteY427" fmla="*/ 8677252 h 9695542"/>
              <a:gd name="connsiteX428" fmla="*/ 1582057 w 1582057"/>
              <a:gd name="connsiteY428" fmla="*/ 8908610 h 9695542"/>
              <a:gd name="connsiteX429" fmla="*/ 1582057 w 1582057"/>
              <a:gd name="connsiteY429" fmla="*/ 9272172 h 9695542"/>
              <a:gd name="connsiteX430" fmla="*/ 1478430 w 1582057"/>
              <a:gd name="connsiteY430" fmla="*/ 9376048 h 9695542"/>
              <a:gd name="connsiteX431" fmla="*/ 1397748 w 1582057"/>
              <a:gd name="connsiteY431" fmla="*/ 9413821 h 9695542"/>
              <a:gd name="connsiteX432" fmla="*/ 791028 w 1582057"/>
              <a:gd name="connsiteY432" fmla="*/ 9695542 h 9695542"/>
              <a:gd name="connsiteX433" fmla="*/ 184309 w 1582057"/>
              <a:gd name="connsiteY433" fmla="*/ 9413821 h 9695542"/>
              <a:gd name="connsiteX434" fmla="*/ 104416 w 1582057"/>
              <a:gd name="connsiteY434" fmla="*/ 9376048 h 9695542"/>
              <a:gd name="connsiteX435" fmla="*/ 0 w 1582057"/>
              <a:gd name="connsiteY435" fmla="*/ 9272172 h 9695542"/>
              <a:gd name="connsiteX436" fmla="*/ 0 w 1582057"/>
              <a:gd name="connsiteY436" fmla="*/ 8908608 h 9695542"/>
              <a:gd name="connsiteX437" fmla="*/ 0 w 1582057"/>
              <a:gd name="connsiteY437" fmla="*/ 8677252 h 9695542"/>
              <a:gd name="connsiteX438" fmla="*/ 0 w 1582057"/>
              <a:gd name="connsiteY438" fmla="*/ 8674890 h 9695542"/>
              <a:gd name="connsiteX439" fmla="*/ 0 w 1582057"/>
              <a:gd name="connsiteY439" fmla="*/ 8645970 h 9695542"/>
              <a:gd name="connsiteX440" fmla="*/ 0 w 1582057"/>
              <a:gd name="connsiteY440" fmla="*/ 8624482 h 9695542"/>
              <a:gd name="connsiteX441" fmla="*/ 0 w 1582057"/>
              <a:gd name="connsiteY441" fmla="*/ 8618800 h 9695542"/>
              <a:gd name="connsiteX442" fmla="*/ 0 w 1582057"/>
              <a:gd name="connsiteY442" fmla="*/ 8579037 h 9695542"/>
              <a:gd name="connsiteX443" fmla="*/ 0 w 1582057"/>
              <a:gd name="connsiteY443" fmla="*/ 8577285 h 9695542"/>
              <a:gd name="connsiteX444" fmla="*/ 0 w 1582057"/>
              <a:gd name="connsiteY444" fmla="*/ 8471104 h 9695542"/>
              <a:gd name="connsiteX445" fmla="*/ 0 w 1582057"/>
              <a:gd name="connsiteY445" fmla="*/ 8443531 h 9695542"/>
              <a:gd name="connsiteX446" fmla="*/ 0 w 1582057"/>
              <a:gd name="connsiteY446" fmla="*/ 8289822 h 9695542"/>
              <a:gd name="connsiteX447" fmla="*/ 0 w 1582057"/>
              <a:gd name="connsiteY447" fmla="*/ 8260920 h 9695542"/>
              <a:gd name="connsiteX448" fmla="*/ 0 w 1582057"/>
              <a:gd name="connsiteY448" fmla="*/ 8257305 h 9695542"/>
              <a:gd name="connsiteX449" fmla="*/ 0 w 1582057"/>
              <a:gd name="connsiteY449" fmla="*/ 8232000 h 9695542"/>
              <a:gd name="connsiteX450" fmla="*/ 0 w 1582057"/>
              <a:gd name="connsiteY450" fmla="*/ 8163314 h 9695542"/>
              <a:gd name="connsiteX451" fmla="*/ 0 w 1582057"/>
              <a:gd name="connsiteY451" fmla="*/ 8079182 h 9695542"/>
              <a:gd name="connsiteX452" fmla="*/ 0 w 1582057"/>
              <a:gd name="connsiteY452" fmla="*/ 8029561 h 9695542"/>
              <a:gd name="connsiteX453" fmla="*/ 0 w 1582057"/>
              <a:gd name="connsiteY453" fmla="*/ 8027202 h 9695542"/>
              <a:gd name="connsiteX454" fmla="*/ 0 w 1582057"/>
              <a:gd name="connsiteY454" fmla="*/ 7998280 h 9695542"/>
              <a:gd name="connsiteX455" fmla="*/ 0 w 1582057"/>
              <a:gd name="connsiteY455" fmla="*/ 7976792 h 9695542"/>
              <a:gd name="connsiteX456" fmla="*/ 0 w 1582057"/>
              <a:gd name="connsiteY456" fmla="*/ 7931346 h 9695542"/>
              <a:gd name="connsiteX457" fmla="*/ 0 w 1582057"/>
              <a:gd name="connsiteY457" fmla="*/ 7929596 h 9695542"/>
              <a:gd name="connsiteX458" fmla="*/ 0 w 1582057"/>
              <a:gd name="connsiteY458" fmla="*/ 7823414 h 9695542"/>
              <a:gd name="connsiteX459" fmla="*/ 0 w 1582057"/>
              <a:gd name="connsiteY459" fmla="*/ 7795843 h 9695542"/>
              <a:gd name="connsiteX460" fmla="*/ 0 w 1582057"/>
              <a:gd name="connsiteY460" fmla="*/ 7790149 h 9695542"/>
              <a:gd name="connsiteX461" fmla="*/ 0 w 1582057"/>
              <a:gd name="connsiteY461" fmla="*/ 7750298 h 9695542"/>
              <a:gd name="connsiteX462" fmla="*/ 0 w 1582057"/>
              <a:gd name="connsiteY462" fmla="*/ 7642132 h 9695542"/>
              <a:gd name="connsiteX463" fmla="*/ 0 w 1582057"/>
              <a:gd name="connsiteY463" fmla="*/ 7613229 h 9695542"/>
              <a:gd name="connsiteX464" fmla="*/ 0 w 1582057"/>
              <a:gd name="connsiteY464" fmla="*/ 7515624 h 9695542"/>
              <a:gd name="connsiteX465" fmla="*/ 0 w 1582057"/>
              <a:gd name="connsiteY465" fmla="*/ 7457720 h 9695542"/>
              <a:gd name="connsiteX466" fmla="*/ 0 w 1582057"/>
              <a:gd name="connsiteY466" fmla="*/ 7452039 h 9695542"/>
              <a:gd name="connsiteX467" fmla="*/ 0 w 1582057"/>
              <a:gd name="connsiteY467" fmla="*/ 7431492 h 9695542"/>
              <a:gd name="connsiteX468" fmla="*/ 0 w 1582057"/>
              <a:gd name="connsiteY468" fmla="*/ 7412275 h 9695542"/>
              <a:gd name="connsiteX469" fmla="*/ 0 w 1582057"/>
              <a:gd name="connsiteY469" fmla="*/ 7381870 h 9695542"/>
              <a:gd name="connsiteX470" fmla="*/ 0 w 1582057"/>
              <a:gd name="connsiteY470" fmla="*/ 7379509 h 9695542"/>
              <a:gd name="connsiteX471" fmla="*/ 0 w 1582057"/>
              <a:gd name="connsiteY471" fmla="*/ 7350592 h 9695542"/>
              <a:gd name="connsiteX472" fmla="*/ 0 w 1582057"/>
              <a:gd name="connsiteY472" fmla="*/ 7329103 h 9695542"/>
              <a:gd name="connsiteX473" fmla="*/ 0 w 1582057"/>
              <a:gd name="connsiteY473" fmla="*/ 7316952 h 9695542"/>
              <a:gd name="connsiteX474" fmla="*/ 0 w 1582057"/>
              <a:gd name="connsiteY474" fmla="*/ 7304341 h 9695542"/>
              <a:gd name="connsiteX475" fmla="*/ 0 w 1582057"/>
              <a:gd name="connsiteY475" fmla="*/ 7283658 h 9695542"/>
              <a:gd name="connsiteX476" fmla="*/ 0 w 1582057"/>
              <a:gd name="connsiteY476" fmla="*/ 7281906 h 9695542"/>
              <a:gd name="connsiteX477" fmla="*/ 0 w 1582057"/>
              <a:gd name="connsiteY477" fmla="*/ 7271504 h 9695542"/>
              <a:gd name="connsiteX478" fmla="*/ 0 w 1582057"/>
              <a:gd name="connsiteY478" fmla="*/ 7175726 h 9695542"/>
              <a:gd name="connsiteX479" fmla="*/ 0 w 1582057"/>
              <a:gd name="connsiteY479" fmla="*/ 7163572 h 9695542"/>
              <a:gd name="connsiteX480" fmla="*/ 0 w 1582057"/>
              <a:gd name="connsiteY480" fmla="*/ 7148150 h 9695542"/>
              <a:gd name="connsiteX481" fmla="*/ 0 w 1582057"/>
              <a:gd name="connsiteY481" fmla="*/ 7142458 h 9695542"/>
              <a:gd name="connsiteX482" fmla="*/ 0 w 1582057"/>
              <a:gd name="connsiteY482" fmla="*/ 7102608 h 9695542"/>
              <a:gd name="connsiteX483" fmla="*/ 0 w 1582057"/>
              <a:gd name="connsiteY483" fmla="*/ 7094156 h 9695542"/>
              <a:gd name="connsiteX484" fmla="*/ 0 w 1582057"/>
              <a:gd name="connsiteY484" fmla="*/ 6996552 h 9695542"/>
              <a:gd name="connsiteX485" fmla="*/ 0 w 1582057"/>
              <a:gd name="connsiteY485" fmla="*/ 6994441 h 9695542"/>
              <a:gd name="connsiteX486" fmla="*/ 0 w 1582057"/>
              <a:gd name="connsiteY486" fmla="*/ 6965538 h 9695542"/>
              <a:gd name="connsiteX487" fmla="*/ 0 w 1582057"/>
              <a:gd name="connsiteY487" fmla="*/ 6953387 h 9695542"/>
              <a:gd name="connsiteX488" fmla="*/ 0 w 1582057"/>
              <a:gd name="connsiteY488" fmla="*/ 6953339 h 9695542"/>
              <a:gd name="connsiteX489" fmla="*/ 0 w 1582057"/>
              <a:gd name="connsiteY489" fmla="*/ 6924467 h 9695542"/>
              <a:gd name="connsiteX490" fmla="*/ 0 w 1582057"/>
              <a:gd name="connsiteY490" fmla="*/ 6867936 h 9695542"/>
              <a:gd name="connsiteX491" fmla="*/ 0 w 1582057"/>
              <a:gd name="connsiteY491" fmla="*/ 6862799 h 9695542"/>
              <a:gd name="connsiteX492" fmla="*/ 0 w 1582057"/>
              <a:gd name="connsiteY492" fmla="*/ 6860438 h 9695542"/>
              <a:gd name="connsiteX493" fmla="*/ 0 w 1582057"/>
              <a:gd name="connsiteY493" fmla="*/ 6855784 h 9695542"/>
              <a:gd name="connsiteX494" fmla="*/ 0 w 1582057"/>
              <a:gd name="connsiteY494" fmla="*/ 6831518 h 9695542"/>
              <a:gd name="connsiteX495" fmla="*/ 0 w 1582057"/>
              <a:gd name="connsiteY495" fmla="*/ 6810030 h 9695542"/>
              <a:gd name="connsiteX496" fmla="*/ 0 w 1582057"/>
              <a:gd name="connsiteY496" fmla="*/ 6804348 h 9695542"/>
              <a:gd name="connsiteX497" fmla="*/ 0 w 1582057"/>
              <a:gd name="connsiteY497" fmla="*/ 6783801 h 9695542"/>
              <a:gd name="connsiteX498" fmla="*/ 0 w 1582057"/>
              <a:gd name="connsiteY498" fmla="*/ 6764585 h 9695542"/>
              <a:gd name="connsiteX499" fmla="*/ 0 w 1582057"/>
              <a:gd name="connsiteY499" fmla="*/ 6762833 h 9695542"/>
              <a:gd name="connsiteX500" fmla="*/ 0 w 1582057"/>
              <a:gd name="connsiteY500" fmla="*/ 6734180 h 9695542"/>
              <a:gd name="connsiteX501" fmla="*/ 0 w 1582057"/>
              <a:gd name="connsiteY501" fmla="*/ 6731821 h 9695542"/>
              <a:gd name="connsiteX502" fmla="*/ 0 w 1582057"/>
              <a:gd name="connsiteY502" fmla="*/ 6722030 h 9695542"/>
              <a:gd name="connsiteX503" fmla="*/ 0 w 1582057"/>
              <a:gd name="connsiteY503" fmla="*/ 6719669 h 9695542"/>
              <a:gd name="connsiteX504" fmla="*/ 0 w 1582057"/>
              <a:gd name="connsiteY504" fmla="*/ 6702901 h 9695542"/>
              <a:gd name="connsiteX505" fmla="*/ 0 w 1582057"/>
              <a:gd name="connsiteY505" fmla="*/ 6690749 h 9695542"/>
              <a:gd name="connsiteX506" fmla="*/ 0 w 1582057"/>
              <a:gd name="connsiteY506" fmla="*/ 6681412 h 9695542"/>
              <a:gd name="connsiteX507" fmla="*/ 0 w 1582057"/>
              <a:gd name="connsiteY507" fmla="*/ 6669261 h 9695542"/>
              <a:gd name="connsiteX508" fmla="*/ 0 w 1582057"/>
              <a:gd name="connsiteY508" fmla="*/ 6663580 h 9695542"/>
              <a:gd name="connsiteX509" fmla="*/ 0 w 1582057"/>
              <a:gd name="connsiteY509" fmla="*/ 6656652 h 9695542"/>
              <a:gd name="connsiteX510" fmla="*/ 0 w 1582057"/>
              <a:gd name="connsiteY510" fmla="*/ 6635968 h 9695542"/>
              <a:gd name="connsiteX511" fmla="*/ 0 w 1582057"/>
              <a:gd name="connsiteY511" fmla="*/ 6634216 h 9695542"/>
              <a:gd name="connsiteX512" fmla="*/ 0 w 1582057"/>
              <a:gd name="connsiteY512" fmla="*/ 6629079 h 9695542"/>
              <a:gd name="connsiteX513" fmla="*/ 0 w 1582057"/>
              <a:gd name="connsiteY513" fmla="*/ 6623816 h 9695542"/>
              <a:gd name="connsiteX514" fmla="*/ 0 w 1582057"/>
              <a:gd name="connsiteY514" fmla="*/ 6622064 h 9695542"/>
              <a:gd name="connsiteX515" fmla="*/ 0 w 1582057"/>
              <a:gd name="connsiteY515" fmla="*/ 6609865 h 9695542"/>
              <a:gd name="connsiteX516" fmla="*/ 0 w 1582057"/>
              <a:gd name="connsiteY516" fmla="*/ 6564233 h 9695542"/>
              <a:gd name="connsiteX517" fmla="*/ 0 w 1582057"/>
              <a:gd name="connsiteY517" fmla="*/ 6528035 h 9695542"/>
              <a:gd name="connsiteX518" fmla="*/ 0 w 1582057"/>
              <a:gd name="connsiteY518" fmla="*/ 6515883 h 9695542"/>
              <a:gd name="connsiteX519" fmla="*/ 0 w 1582057"/>
              <a:gd name="connsiteY519" fmla="*/ 6500462 h 9695542"/>
              <a:gd name="connsiteX520" fmla="*/ 0 w 1582057"/>
              <a:gd name="connsiteY520" fmla="*/ 6494770 h 9695542"/>
              <a:gd name="connsiteX521" fmla="*/ 0 w 1582057"/>
              <a:gd name="connsiteY521" fmla="*/ 6488310 h 9695542"/>
              <a:gd name="connsiteX522" fmla="*/ 0 w 1582057"/>
              <a:gd name="connsiteY522" fmla="*/ 6475370 h 9695542"/>
              <a:gd name="connsiteX523" fmla="*/ 0 w 1582057"/>
              <a:gd name="connsiteY523" fmla="*/ 6469096 h 9695542"/>
              <a:gd name="connsiteX524" fmla="*/ 0 w 1582057"/>
              <a:gd name="connsiteY524" fmla="*/ 6454917 h 9695542"/>
              <a:gd name="connsiteX525" fmla="*/ 0 w 1582057"/>
              <a:gd name="connsiteY525" fmla="*/ 6446467 h 9695542"/>
              <a:gd name="connsiteX526" fmla="*/ 0 w 1582057"/>
              <a:gd name="connsiteY526" fmla="*/ 6442853 h 9695542"/>
              <a:gd name="connsiteX527" fmla="*/ 0 w 1582057"/>
              <a:gd name="connsiteY527" fmla="*/ 6417548 h 9695542"/>
              <a:gd name="connsiteX528" fmla="*/ 0 w 1582057"/>
              <a:gd name="connsiteY528" fmla="*/ 6348862 h 9695542"/>
              <a:gd name="connsiteX529" fmla="*/ 0 w 1582057"/>
              <a:gd name="connsiteY529" fmla="*/ 6346752 h 9695542"/>
              <a:gd name="connsiteX530" fmla="*/ 0 w 1582057"/>
              <a:gd name="connsiteY530" fmla="*/ 6334601 h 9695542"/>
              <a:gd name="connsiteX531" fmla="*/ 0 w 1582057"/>
              <a:gd name="connsiteY531" fmla="*/ 6317850 h 9695542"/>
              <a:gd name="connsiteX532" fmla="*/ 0 w 1582057"/>
              <a:gd name="connsiteY532" fmla="*/ 6305699 h 9695542"/>
              <a:gd name="connsiteX533" fmla="*/ 0 w 1582057"/>
              <a:gd name="connsiteY533" fmla="*/ 6305651 h 9695542"/>
              <a:gd name="connsiteX534" fmla="*/ 0 w 1582057"/>
              <a:gd name="connsiteY534" fmla="*/ 6302084 h 9695542"/>
              <a:gd name="connsiteX535" fmla="*/ 0 w 1582057"/>
              <a:gd name="connsiteY535" fmla="*/ 6276779 h 9695542"/>
              <a:gd name="connsiteX536" fmla="*/ 0 w 1582057"/>
              <a:gd name="connsiteY536" fmla="*/ 6264730 h 9695542"/>
              <a:gd name="connsiteX537" fmla="*/ 0 w 1582057"/>
              <a:gd name="connsiteY537" fmla="*/ 6220247 h 9695542"/>
              <a:gd name="connsiteX538" fmla="*/ 0 w 1582057"/>
              <a:gd name="connsiteY538" fmla="*/ 6215109 h 9695542"/>
              <a:gd name="connsiteX539" fmla="*/ 0 w 1582057"/>
              <a:gd name="connsiteY539" fmla="*/ 6212749 h 9695542"/>
              <a:gd name="connsiteX540" fmla="*/ 0 w 1582057"/>
              <a:gd name="connsiteY540" fmla="*/ 6208096 h 9695542"/>
              <a:gd name="connsiteX541" fmla="*/ 0 w 1582057"/>
              <a:gd name="connsiteY541" fmla="*/ 6183828 h 9695542"/>
              <a:gd name="connsiteX542" fmla="*/ 0 w 1582057"/>
              <a:gd name="connsiteY542" fmla="*/ 6162339 h 9695542"/>
              <a:gd name="connsiteX543" fmla="*/ 0 w 1582057"/>
              <a:gd name="connsiteY543" fmla="*/ 6156659 h 9695542"/>
              <a:gd name="connsiteX544" fmla="*/ 0 w 1582057"/>
              <a:gd name="connsiteY544" fmla="*/ 6136112 h 9695542"/>
              <a:gd name="connsiteX545" fmla="*/ 0 w 1582057"/>
              <a:gd name="connsiteY545" fmla="*/ 6123961 h 9695542"/>
              <a:gd name="connsiteX546" fmla="*/ 0 w 1582057"/>
              <a:gd name="connsiteY546" fmla="*/ 6116894 h 9695542"/>
              <a:gd name="connsiteX547" fmla="*/ 0 w 1582057"/>
              <a:gd name="connsiteY547" fmla="*/ 6115144 h 9695542"/>
              <a:gd name="connsiteX548" fmla="*/ 0 w 1582057"/>
              <a:gd name="connsiteY548" fmla="*/ 6086491 h 9695542"/>
              <a:gd name="connsiteX549" fmla="*/ 0 w 1582057"/>
              <a:gd name="connsiteY549" fmla="*/ 6084132 h 9695542"/>
              <a:gd name="connsiteX550" fmla="*/ 0 w 1582057"/>
              <a:gd name="connsiteY550" fmla="*/ 6074342 h 9695542"/>
              <a:gd name="connsiteX551" fmla="*/ 0 w 1582057"/>
              <a:gd name="connsiteY551" fmla="*/ 6071981 h 9695542"/>
              <a:gd name="connsiteX552" fmla="*/ 0 w 1582057"/>
              <a:gd name="connsiteY552" fmla="*/ 6055213 h 9695542"/>
              <a:gd name="connsiteX553" fmla="*/ 0 w 1582057"/>
              <a:gd name="connsiteY553" fmla="*/ 6043061 h 9695542"/>
              <a:gd name="connsiteX554" fmla="*/ 0 w 1582057"/>
              <a:gd name="connsiteY554" fmla="*/ 6033724 h 9695542"/>
              <a:gd name="connsiteX555" fmla="*/ 0 w 1582057"/>
              <a:gd name="connsiteY555" fmla="*/ 6021573 h 9695542"/>
              <a:gd name="connsiteX556" fmla="*/ 0 w 1582057"/>
              <a:gd name="connsiteY556" fmla="*/ 6008962 h 9695542"/>
              <a:gd name="connsiteX557" fmla="*/ 0 w 1582057"/>
              <a:gd name="connsiteY557" fmla="*/ 5988279 h 9695542"/>
              <a:gd name="connsiteX558" fmla="*/ 0 w 1582057"/>
              <a:gd name="connsiteY558" fmla="*/ 5986527 h 9695542"/>
              <a:gd name="connsiteX559" fmla="*/ 0 w 1582057"/>
              <a:gd name="connsiteY559" fmla="*/ 5981391 h 9695542"/>
              <a:gd name="connsiteX560" fmla="*/ 0 w 1582057"/>
              <a:gd name="connsiteY560" fmla="*/ 5976128 h 9695542"/>
              <a:gd name="connsiteX561" fmla="*/ 0 w 1582057"/>
              <a:gd name="connsiteY561" fmla="*/ 5975697 h 9695542"/>
              <a:gd name="connsiteX562" fmla="*/ 0 w 1582057"/>
              <a:gd name="connsiteY562" fmla="*/ 5974376 h 9695542"/>
              <a:gd name="connsiteX563" fmla="*/ 0 w 1582057"/>
              <a:gd name="connsiteY563" fmla="*/ 5935846 h 9695542"/>
              <a:gd name="connsiteX564" fmla="*/ 0 w 1582057"/>
              <a:gd name="connsiteY564" fmla="*/ 5880347 h 9695542"/>
              <a:gd name="connsiteX565" fmla="*/ 0 w 1582057"/>
              <a:gd name="connsiteY565" fmla="*/ 5868195 h 9695542"/>
              <a:gd name="connsiteX566" fmla="*/ 0 w 1582057"/>
              <a:gd name="connsiteY566" fmla="*/ 5852774 h 9695542"/>
              <a:gd name="connsiteX567" fmla="*/ 0 w 1582057"/>
              <a:gd name="connsiteY567" fmla="*/ 5847082 h 9695542"/>
              <a:gd name="connsiteX568" fmla="*/ 0 w 1582057"/>
              <a:gd name="connsiteY568" fmla="*/ 5840622 h 9695542"/>
              <a:gd name="connsiteX569" fmla="*/ 0 w 1582057"/>
              <a:gd name="connsiteY569" fmla="*/ 5834928 h 9695542"/>
              <a:gd name="connsiteX570" fmla="*/ 0 w 1582057"/>
              <a:gd name="connsiteY570" fmla="*/ 5827679 h 9695542"/>
              <a:gd name="connsiteX571" fmla="*/ 0 w 1582057"/>
              <a:gd name="connsiteY571" fmla="*/ 5807231 h 9695542"/>
              <a:gd name="connsiteX572" fmla="*/ 0 w 1582057"/>
              <a:gd name="connsiteY572" fmla="*/ 5798777 h 9695542"/>
              <a:gd name="connsiteX573" fmla="*/ 0 w 1582057"/>
              <a:gd name="connsiteY573" fmla="*/ 5795080 h 9695542"/>
              <a:gd name="connsiteX574" fmla="*/ 0 w 1582057"/>
              <a:gd name="connsiteY574" fmla="*/ 5786576 h 9695542"/>
              <a:gd name="connsiteX575" fmla="*/ 0 w 1582057"/>
              <a:gd name="connsiteY575" fmla="*/ 5701172 h 9695542"/>
              <a:gd name="connsiteX576" fmla="*/ 0 w 1582057"/>
              <a:gd name="connsiteY576" fmla="*/ 5699064 h 9695542"/>
              <a:gd name="connsiteX577" fmla="*/ 0 w 1582057"/>
              <a:gd name="connsiteY577" fmla="*/ 5686911 h 9695542"/>
              <a:gd name="connsiteX578" fmla="*/ 0 w 1582057"/>
              <a:gd name="connsiteY578" fmla="*/ 5670160 h 9695542"/>
              <a:gd name="connsiteX579" fmla="*/ 0 w 1582057"/>
              <a:gd name="connsiteY579" fmla="*/ 5658008 h 9695542"/>
              <a:gd name="connsiteX580" fmla="*/ 0 w 1582057"/>
              <a:gd name="connsiteY580" fmla="*/ 5657961 h 9695542"/>
              <a:gd name="connsiteX581" fmla="*/ 0 w 1582057"/>
              <a:gd name="connsiteY581" fmla="*/ 5645809 h 9695542"/>
              <a:gd name="connsiteX582" fmla="*/ 0 w 1582057"/>
              <a:gd name="connsiteY582" fmla="*/ 5617039 h 9695542"/>
              <a:gd name="connsiteX583" fmla="*/ 0 w 1582057"/>
              <a:gd name="connsiteY583" fmla="*/ 5572557 h 9695542"/>
              <a:gd name="connsiteX584" fmla="*/ 0 w 1582057"/>
              <a:gd name="connsiteY584" fmla="*/ 5567418 h 9695542"/>
              <a:gd name="connsiteX585" fmla="*/ 0 w 1582057"/>
              <a:gd name="connsiteY585" fmla="*/ 5565057 h 9695542"/>
              <a:gd name="connsiteX586" fmla="*/ 0 w 1582057"/>
              <a:gd name="connsiteY586" fmla="*/ 5560403 h 9695542"/>
              <a:gd name="connsiteX587" fmla="*/ 0 w 1582057"/>
              <a:gd name="connsiteY587" fmla="*/ 5536139 h 9695542"/>
              <a:gd name="connsiteX588" fmla="*/ 0 w 1582057"/>
              <a:gd name="connsiteY588" fmla="*/ 5514651 h 9695542"/>
              <a:gd name="connsiteX589" fmla="*/ 0 w 1582057"/>
              <a:gd name="connsiteY589" fmla="*/ 5502499 h 9695542"/>
              <a:gd name="connsiteX590" fmla="*/ 0 w 1582057"/>
              <a:gd name="connsiteY590" fmla="*/ 5488424 h 9695542"/>
              <a:gd name="connsiteX591" fmla="*/ 0 w 1582057"/>
              <a:gd name="connsiteY591" fmla="*/ 5476271 h 9695542"/>
              <a:gd name="connsiteX592" fmla="*/ 0 w 1582057"/>
              <a:gd name="connsiteY592" fmla="*/ 5469206 h 9695542"/>
              <a:gd name="connsiteX593" fmla="*/ 0 w 1582057"/>
              <a:gd name="connsiteY593" fmla="*/ 5467454 h 9695542"/>
              <a:gd name="connsiteX594" fmla="*/ 0 w 1582057"/>
              <a:gd name="connsiteY594" fmla="*/ 5457052 h 9695542"/>
              <a:gd name="connsiteX595" fmla="*/ 0 w 1582057"/>
              <a:gd name="connsiteY595" fmla="*/ 5438803 h 9695542"/>
              <a:gd name="connsiteX596" fmla="*/ 0 w 1582057"/>
              <a:gd name="connsiteY596" fmla="*/ 5436442 h 9695542"/>
              <a:gd name="connsiteX597" fmla="*/ 0 w 1582057"/>
              <a:gd name="connsiteY597" fmla="*/ 5426650 h 9695542"/>
              <a:gd name="connsiteX598" fmla="*/ 0 w 1582057"/>
              <a:gd name="connsiteY598" fmla="*/ 5424290 h 9695542"/>
              <a:gd name="connsiteX599" fmla="*/ 0 w 1582057"/>
              <a:gd name="connsiteY599" fmla="*/ 5407522 h 9695542"/>
              <a:gd name="connsiteX600" fmla="*/ 0 w 1582057"/>
              <a:gd name="connsiteY600" fmla="*/ 5395371 h 9695542"/>
              <a:gd name="connsiteX601" fmla="*/ 0 w 1582057"/>
              <a:gd name="connsiteY601" fmla="*/ 5386034 h 9695542"/>
              <a:gd name="connsiteX602" fmla="*/ 0 w 1582057"/>
              <a:gd name="connsiteY602" fmla="*/ 5373882 h 9695542"/>
              <a:gd name="connsiteX603" fmla="*/ 0 w 1582057"/>
              <a:gd name="connsiteY603" fmla="*/ 5361273 h 9695542"/>
              <a:gd name="connsiteX604" fmla="*/ 0 w 1582057"/>
              <a:gd name="connsiteY604" fmla="*/ 5349119 h 9695542"/>
              <a:gd name="connsiteX605" fmla="*/ 0 w 1582057"/>
              <a:gd name="connsiteY605" fmla="*/ 5340589 h 9695542"/>
              <a:gd name="connsiteX606" fmla="*/ 0 w 1582057"/>
              <a:gd name="connsiteY606" fmla="*/ 5338837 h 9695542"/>
              <a:gd name="connsiteX607" fmla="*/ 0 w 1582057"/>
              <a:gd name="connsiteY607" fmla="*/ 5333698 h 9695542"/>
              <a:gd name="connsiteX608" fmla="*/ 0 w 1582057"/>
              <a:gd name="connsiteY608" fmla="*/ 5328437 h 9695542"/>
              <a:gd name="connsiteX609" fmla="*/ 0 w 1582057"/>
              <a:gd name="connsiteY609" fmla="*/ 5328006 h 9695542"/>
              <a:gd name="connsiteX610" fmla="*/ 0 w 1582057"/>
              <a:gd name="connsiteY610" fmla="*/ 5326685 h 9695542"/>
              <a:gd name="connsiteX611" fmla="*/ 0 w 1582057"/>
              <a:gd name="connsiteY611" fmla="*/ 5288156 h 9695542"/>
              <a:gd name="connsiteX612" fmla="*/ 0 w 1582057"/>
              <a:gd name="connsiteY612" fmla="*/ 5232656 h 9695542"/>
              <a:gd name="connsiteX613" fmla="*/ 0 w 1582057"/>
              <a:gd name="connsiteY613" fmla="*/ 5220505 h 9695542"/>
              <a:gd name="connsiteX614" fmla="*/ 0 w 1582057"/>
              <a:gd name="connsiteY614" fmla="*/ 5205083 h 9695542"/>
              <a:gd name="connsiteX615" fmla="*/ 0 w 1582057"/>
              <a:gd name="connsiteY615" fmla="*/ 5199391 h 9695542"/>
              <a:gd name="connsiteX616" fmla="*/ 0 w 1582057"/>
              <a:gd name="connsiteY616" fmla="*/ 5192932 h 9695542"/>
              <a:gd name="connsiteX617" fmla="*/ 0 w 1582057"/>
              <a:gd name="connsiteY617" fmla="*/ 5187240 h 9695542"/>
              <a:gd name="connsiteX618" fmla="*/ 0 w 1582057"/>
              <a:gd name="connsiteY618" fmla="*/ 5179989 h 9695542"/>
              <a:gd name="connsiteX619" fmla="*/ 0 w 1582057"/>
              <a:gd name="connsiteY619" fmla="*/ 5159539 h 9695542"/>
              <a:gd name="connsiteX620" fmla="*/ 0 w 1582057"/>
              <a:gd name="connsiteY620" fmla="*/ 5151086 h 9695542"/>
              <a:gd name="connsiteX621" fmla="*/ 0 w 1582057"/>
              <a:gd name="connsiteY621" fmla="*/ 5147387 h 9695542"/>
              <a:gd name="connsiteX622" fmla="*/ 0 w 1582057"/>
              <a:gd name="connsiteY622" fmla="*/ 5138935 h 9695542"/>
              <a:gd name="connsiteX623" fmla="*/ 0 w 1582057"/>
              <a:gd name="connsiteY623" fmla="*/ 5138887 h 9695542"/>
              <a:gd name="connsiteX624" fmla="*/ 0 w 1582057"/>
              <a:gd name="connsiteY624" fmla="*/ 5110015 h 9695542"/>
              <a:gd name="connsiteX625" fmla="*/ 0 w 1582057"/>
              <a:gd name="connsiteY625" fmla="*/ 5053484 h 9695542"/>
              <a:gd name="connsiteX626" fmla="*/ 0 w 1582057"/>
              <a:gd name="connsiteY626" fmla="*/ 5051374 h 9695542"/>
              <a:gd name="connsiteX627" fmla="*/ 0 w 1582057"/>
              <a:gd name="connsiteY627" fmla="*/ 5041332 h 9695542"/>
              <a:gd name="connsiteX628" fmla="*/ 0 w 1582057"/>
              <a:gd name="connsiteY628" fmla="*/ 5039220 h 9695542"/>
              <a:gd name="connsiteX629" fmla="*/ 0 w 1582057"/>
              <a:gd name="connsiteY629" fmla="*/ 5022472 h 9695542"/>
              <a:gd name="connsiteX630" fmla="*/ 0 w 1582057"/>
              <a:gd name="connsiteY630" fmla="*/ 5010320 h 9695542"/>
              <a:gd name="connsiteX631" fmla="*/ 0 w 1582057"/>
              <a:gd name="connsiteY631" fmla="*/ 5010270 h 9695542"/>
              <a:gd name="connsiteX632" fmla="*/ 0 w 1582057"/>
              <a:gd name="connsiteY632" fmla="*/ 4998119 h 9695542"/>
              <a:gd name="connsiteX633" fmla="*/ 0 w 1582057"/>
              <a:gd name="connsiteY633" fmla="*/ 4969349 h 9695542"/>
              <a:gd name="connsiteX634" fmla="*/ 0 w 1582057"/>
              <a:gd name="connsiteY634" fmla="*/ 4924867 h 9695542"/>
              <a:gd name="connsiteX635" fmla="*/ 0 w 1582057"/>
              <a:gd name="connsiteY635" fmla="*/ 4919728 h 9695542"/>
              <a:gd name="connsiteX636" fmla="*/ 0 w 1582057"/>
              <a:gd name="connsiteY636" fmla="*/ 4917369 h 9695542"/>
              <a:gd name="connsiteX637" fmla="*/ 0 w 1582057"/>
              <a:gd name="connsiteY637" fmla="*/ 4912715 h 9695542"/>
              <a:gd name="connsiteX638" fmla="*/ 0 w 1582057"/>
              <a:gd name="connsiteY638" fmla="*/ 4907578 h 9695542"/>
              <a:gd name="connsiteX639" fmla="*/ 0 w 1582057"/>
              <a:gd name="connsiteY639" fmla="*/ 4905217 h 9695542"/>
              <a:gd name="connsiteX640" fmla="*/ 0 w 1582057"/>
              <a:gd name="connsiteY640" fmla="*/ 4888449 h 9695542"/>
              <a:gd name="connsiteX641" fmla="*/ 0 w 1582057"/>
              <a:gd name="connsiteY641" fmla="*/ 4876297 h 9695542"/>
              <a:gd name="connsiteX642" fmla="*/ 0 w 1582057"/>
              <a:gd name="connsiteY642" fmla="*/ 4866960 h 9695542"/>
              <a:gd name="connsiteX643" fmla="*/ 0 w 1582057"/>
              <a:gd name="connsiteY643" fmla="*/ 4854809 h 9695542"/>
              <a:gd name="connsiteX644" fmla="*/ 0 w 1582057"/>
              <a:gd name="connsiteY644" fmla="*/ 4849128 h 9695542"/>
              <a:gd name="connsiteX645" fmla="*/ 0 w 1582057"/>
              <a:gd name="connsiteY645" fmla="*/ 4840734 h 9695542"/>
              <a:gd name="connsiteX646" fmla="*/ 0 w 1582057"/>
              <a:gd name="connsiteY646" fmla="*/ 4828582 h 9695542"/>
              <a:gd name="connsiteX647" fmla="*/ 0 w 1582057"/>
              <a:gd name="connsiteY647" fmla="*/ 4821516 h 9695542"/>
              <a:gd name="connsiteX648" fmla="*/ 0 w 1582057"/>
              <a:gd name="connsiteY648" fmla="*/ 4819764 h 9695542"/>
              <a:gd name="connsiteX649" fmla="*/ 0 w 1582057"/>
              <a:gd name="connsiteY649" fmla="*/ 4809364 h 9695542"/>
              <a:gd name="connsiteX650" fmla="*/ 0 w 1582057"/>
              <a:gd name="connsiteY650" fmla="*/ 4807612 h 9695542"/>
              <a:gd name="connsiteX651" fmla="*/ 0 w 1582057"/>
              <a:gd name="connsiteY651" fmla="*/ 4791113 h 9695542"/>
              <a:gd name="connsiteX652" fmla="*/ 0 w 1582057"/>
              <a:gd name="connsiteY652" fmla="*/ 4788754 h 9695542"/>
              <a:gd name="connsiteX653" fmla="*/ 0 w 1582057"/>
              <a:gd name="connsiteY653" fmla="*/ 4778961 h 9695542"/>
              <a:gd name="connsiteX654" fmla="*/ 0 w 1582057"/>
              <a:gd name="connsiteY654" fmla="*/ 4776600 h 9695542"/>
              <a:gd name="connsiteX655" fmla="*/ 0 w 1582057"/>
              <a:gd name="connsiteY655" fmla="*/ 4759834 h 9695542"/>
              <a:gd name="connsiteX656" fmla="*/ 0 w 1582057"/>
              <a:gd name="connsiteY656" fmla="*/ 4747680 h 9695542"/>
              <a:gd name="connsiteX657" fmla="*/ 0 w 1582057"/>
              <a:gd name="connsiteY657" fmla="*/ 4726194 h 9695542"/>
              <a:gd name="connsiteX658" fmla="*/ 0 w 1582057"/>
              <a:gd name="connsiteY658" fmla="*/ 4713583 h 9695542"/>
              <a:gd name="connsiteX659" fmla="*/ 0 w 1582057"/>
              <a:gd name="connsiteY659" fmla="*/ 4701431 h 9695542"/>
              <a:gd name="connsiteX660" fmla="*/ 0 w 1582057"/>
              <a:gd name="connsiteY660" fmla="*/ 4691149 h 9695542"/>
              <a:gd name="connsiteX661" fmla="*/ 0 w 1582057"/>
              <a:gd name="connsiteY661" fmla="*/ 4686010 h 9695542"/>
              <a:gd name="connsiteX662" fmla="*/ 0 w 1582057"/>
              <a:gd name="connsiteY662" fmla="*/ 4680747 h 9695542"/>
              <a:gd name="connsiteX663" fmla="*/ 0 w 1582057"/>
              <a:gd name="connsiteY663" fmla="*/ 4680318 h 9695542"/>
              <a:gd name="connsiteX664" fmla="*/ 0 w 1582057"/>
              <a:gd name="connsiteY664" fmla="*/ 4678997 h 9695542"/>
              <a:gd name="connsiteX665" fmla="*/ 0 w 1582057"/>
              <a:gd name="connsiteY665" fmla="*/ 4673858 h 9695542"/>
              <a:gd name="connsiteX666" fmla="*/ 0 w 1582057"/>
              <a:gd name="connsiteY666" fmla="*/ 4654644 h 9695542"/>
              <a:gd name="connsiteX667" fmla="*/ 0 w 1582057"/>
              <a:gd name="connsiteY667" fmla="*/ 4640465 h 9695542"/>
              <a:gd name="connsiteX668" fmla="*/ 0 w 1582057"/>
              <a:gd name="connsiteY668" fmla="*/ 4572814 h 9695542"/>
              <a:gd name="connsiteX669" fmla="*/ 0 w 1582057"/>
              <a:gd name="connsiteY669" fmla="*/ 4557395 h 9695542"/>
              <a:gd name="connsiteX670" fmla="*/ 0 w 1582057"/>
              <a:gd name="connsiteY670" fmla="*/ 4545241 h 9695542"/>
              <a:gd name="connsiteX671" fmla="*/ 0 w 1582057"/>
              <a:gd name="connsiteY671" fmla="*/ 4539549 h 9695542"/>
              <a:gd name="connsiteX672" fmla="*/ 0 w 1582057"/>
              <a:gd name="connsiteY672" fmla="*/ 4532300 h 9695542"/>
              <a:gd name="connsiteX673" fmla="*/ 0 w 1582057"/>
              <a:gd name="connsiteY673" fmla="*/ 4520149 h 9695542"/>
              <a:gd name="connsiteX674" fmla="*/ 0 w 1582057"/>
              <a:gd name="connsiteY674" fmla="*/ 4511850 h 9695542"/>
              <a:gd name="connsiteX675" fmla="*/ 0 w 1582057"/>
              <a:gd name="connsiteY675" fmla="*/ 4503398 h 9695542"/>
              <a:gd name="connsiteX676" fmla="*/ 0 w 1582057"/>
              <a:gd name="connsiteY676" fmla="*/ 4499699 h 9695542"/>
              <a:gd name="connsiteX677" fmla="*/ 0 w 1582057"/>
              <a:gd name="connsiteY677" fmla="*/ 4491247 h 9695542"/>
              <a:gd name="connsiteX678" fmla="*/ 0 w 1582057"/>
              <a:gd name="connsiteY678" fmla="*/ 4491199 h 9695542"/>
              <a:gd name="connsiteX679" fmla="*/ 0 w 1582057"/>
              <a:gd name="connsiteY679" fmla="*/ 4487632 h 9695542"/>
              <a:gd name="connsiteX680" fmla="*/ 0 w 1582057"/>
              <a:gd name="connsiteY680" fmla="*/ 4462327 h 9695542"/>
              <a:gd name="connsiteX681" fmla="*/ 0 w 1582057"/>
              <a:gd name="connsiteY681" fmla="*/ 4405795 h 9695542"/>
              <a:gd name="connsiteX682" fmla="*/ 0 w 1582057"/>
              <a:gd name="connsiteY682" fmla="*/ 4403683 h 9695542"/>
              <a:gd name="connsiteX683" fmla="*/ 0 w 1582057"/>
              <a:gd name="connsiteY683" fmla="*/ 4393644 h 9695542"/>
              <a:gd name="connsiteX684" fmla="*/ 0 w 1582057"/>
              <a:gd name="connsiteY684" fmla="*/ 4391532 h 9695542"/>
              <a:gd name="connsiteX685" fmla="*/ 0 w 1582057"/>
              <a:gd name="connsiteY685" fmla="*/ 4362630 h 9695542"/>
              <a:gd name="connsiteX686" fmla="*/ 0 w 1582057"/>
              <a:gd name="connsiteY686" fmla="*/ 4350430 h 9695542"/>
              <a:gd name="connsiteX687" fmla="*/ 0 w 1582057"/>
              <a:gd name="connsiteY687" fmla="*/ 4321660 h 9695542"/>
              <a:gd name="connsiteX688" fmla="*/ 0 w 1582057"/>
              <a:gd name="connsiteY688" fmla="*/ 4309509 h 9695542"/>
              <a:gd name="connsiteX689" fmla="*/ 0 w 1582057"/>
              <a:gd name="connsiteY689" fmla="*/ 4272039 h 9695542"/>
              <a:gd name="connsiteX690" fmla="*/ 0 w 1582057"/>
              <a:gd name="connsiteY690" fmla="*/ 4269680 h 9695542"/>
              <a:gd name="connsiteX691" fmla="*/ 0 w 1582057"/>
              <a:gd name="connsiteY691" fmla="*/ 4265027 h 9695542"/>
              <a:gd name="connsiteX692" fmla="*/ 0 w 1582057"/>
              <a:gd name="connsiteY692" fmla="*/ 4259890 h 9695542"/>
              <a:gd name="connsiteX693" fmla="*/ 0 w 1582057"/>
              <a:gd name="connsiteY693" fmla="*/ 4257529 h 9695542"/>
              <a:gd name="connsiteX694" fmla="*/ 0 w 1582057"/>
              <a:gd name="connsiteY694" fmla="*/ 4240761 h 9695542"/>
              <a:gd name="connsiteX695" fmla="*/ 0 w 1582057"/>
              <a:gd name="connsiteY695" fmla="*/ 4228609 h 9695542"/>
              <a:gd name="connsiteX696" fmla="*/ 0 w 1582057"/>
              <a:gd name="connsiteY696" fmla="*/ 4219272 h 9695542"/>
              <a:gd name="connsiteX697" fmla="*/ 0 w 1582057"/>
              <a:gd name="connsiteY697" fmla="*/ 4207121 h 9695542"/>
              <a:gd name="connsiteX698" fmla="*/ 0 w 1582057"/>
              <a:gd name="connsiteY698" fmla="*/ 4193043 h 9695542"/>
              <a:gd name="connsiteX699" fmla="*/ 0 w 1582057"/>
              <a:gd name="connsiteY699" fmla="*/ 4180891 h 9695542"/>
              <a:gd name="connsiteX700" fmla="*/ 0 w 1582057"/>
              <a:gd name="connsiteY700" fmla="*/ 4173827 h 9695542"/>
              <a:gd name="connsiteX701" fmla="*/ 0 w 1582057"/>
              <a:gd name="connsiteY701" fmla="*/ 4172075 h 9695542"/>
              <a:gd name="connsiteX702" fmla="*/ 0 w 1582057"/>
              <a:gd name="connsiteY702" fmla="*/ 4161675 h 9695542"/>
              <a:gd name="connsiteX703" fmla="*/ 0 w 1582057"/>
              <a:gd name="connsiteY703" fmla="*/ 4159923 h 9695542"/>
              <a:gd name="connsiteX704" fmla="*/ 0 w 1582057"/>
              <a:gd name="connsiteY704" fmla="*/ 4131270 h 9695542"/>
              <a:gd name="connsiteX705" fmla="*/ 0 w 1582057"/>
              <a:gd name="connsiteY705" fmla="*/ 4128911 h 9695542"/>
              <a:gd name="connsiteX706" fmla="*/ 0 w 1582057"/>
              <a:gd name="connsiteY706" fmla="*/ 4099991 h 9695542"/>
              <a:gd name="connsiteX707" fmla="*/ 0 w 1582057"/>
              <a:gd name="connsiteY707" fmla="*/ 4078503 h 9695542"/>
              <a:gd name="connsiteX708" fmla="*/ 0 w 1582057"/>
              <a:gd name="connsiteY708" fmla="*/ 4072822 h 9695542"/>
              <a:gd name="connsiteX709" fmla="*/ 0 w 1582057"/>
              <a:gd name="connsiteY709" fmla="*/ 4065894 h 9695542"/>
              <a:gd name="connsiteX710" fmla="*/ 0 w 1582057"/>
              <a:gd name="connsiteY710" fmla="*/ 4053742 h 9695542"/>
              <a:gd name="connsiteX711" fmla="*/ 0 w 1582057"/>
              <a:gd name="connsiteY711" fmla="*/ 4038321 h 9695542"/>
              <a:gd name="connsiteX712" fmla="*/ 0 w 1582057"/>
              <a:gd name="connsiteY712" fmla="*/ 4033058 h 9695542"/>
              <a:gd name="connsiteX713" fmla="*/ 0 w 1582057"/>
              <a:gd name="connsiteY713" fmla="*/ 4032629 h 9695542"/>
              <a:gd name="connsiteX714" fmla="*/ 0 w 1582057"/>
              <a:gd name="connsiteY714" fmla="*/ 4031306 h 9695542"/>
              <a:gd name="connsiteX715" fmla="*/ 0 w 1582057"/>
              <a:gd name="connsiteY715" fmla="*/ 4026169 h 9695542"/>
              <a:gd name="connsiteX716" fmla="*/ 0 w 1582057"/>
              <a:gd name="connsiteY716" fmla="*/ 4020475 h 9695542"/>
              <a:gd name="connsiteX717" fmla="*/ 0 w 1582057"/>
              <a:gd name="connsiteY717" fmla="*/ 3992779 h 9695542"/>
              <a:gd name="connsiteX718" fmla="*/ 0 w 1582057"/>
              <a:gd name="connsiteY718" fmla="*/ 3980627 h 9695542"/>
              <a:gd name="connsiteX719" fmla="*/ 0 w 1582057"/>
              <a:gd name="connsiteY719" fmla="*/ 3925125 h 9695542"/>
              <a:gd name="connsiteX720" fmla="*/ 0 w 1582057"/>
              <a:gd name="connsiteY720" fmla="*/ 3897552 h 9695542"/>
              <a:gd name="connsiteX721" fmla="*/ 0 w 1582057"/>
              <a:gd name="connsiteY721" fmla="*/ 3891860 h 9695542"/>
              <a:gd name="connsiteX722" fmla="*/ 0 w 1582057"/>
              <a:gd name="connsiteY722" fmla="*/ 3884611 h 9695542"/>
              <a:gd name="connsiteX723" fmla="*/ 0 w 1582057"/>
              <a:gd name="connsiteY723" fmla="*/ 3872458 h 9695542"/>
              <a:gd name="connsiteX724" fmla="*/ 0 w 1582057"/>
              <a:gd name="connsiteY724" fmla="*/ 3855707 h 9695542"/>
              <a:gd name="connsiteX725" fmla="*/ 0 w 1582057"/>
              <a:gd name="connsiteY725" fmla="*/ 3852010 h 9695542"/>
              <a:gd name="connsiteX726" fmla="*/ 0 w 1582057"/>
              <a:gd name="connsiteY726" fmla="*/ 3843556 h 9695542"/>
              <a:gd name="connsiteX727" fmla="*/ 0 w 1582057"/>
              <a:gd name="connsiteY727" fmla="*/ 3843508 h 9695542"/>
              <a:gd name="connsiteX728" fmla="*/ 0 w 1582057"/>
              <a:gd name="connsiteY728" fmla="*/ 3831356 h 9695542"/>
              <a:gd name="connsiteX729" fmla="*/ 0 w 1582057"/>
              <a:gd name="connsiteY729" fmla="*/ 3758104 h 9695542"/>
              <a:gd name="connsiteX730" fmla="*/ 0 w 1582057"/>
              <a:gd name="connsiteY730" fmla="*/ 3745951 h 9695542"/>
              <a:gd name="connsiteX731" fmla="*/ 0 w 1582057"/>
              <a:gd name="connsiteY731" fmla="*/ 3743841 h 9695542"/>
              <a:gd name="connsiteX732" fmla="*/ 0 w 1582057"/>
              <a:gd name="connsiteY732" fmla="*/ 3714938 h 9695542"/>
              <a:gd name="connsiteX733" fmla="*/ 0 w 1582057"/>
              <a:gd name="connsiteY733" fmla="*/ 3702738 h 9695542"/>
              <a:gd name="connsiteX734" fmla="*/ 0 w 1582057"/>
              <a:gd name="connsiteY734" fmla="*/ 3673972 h 9695542"/>
              <a:gd name="connsiteX735" fmla="*/ 0 w 1582057"/>
              <a:gd name="connsiteY735" fmla="*/ 3661818 h 9695542"/>
              <a:gd name="connsiteX736" fmla="*/ 0 w 1582057"/>
              <a:gd name="connsiteY736" fmla="*/ 3624350 h 9695542"/>
              <a:gd name="connsiteX737" fmla="*/ 0 w 1582057"/>
              <a:gd name="connsiteY737" fmla="*/ 3621989 h 9695542"/>
              <a:gd name="connsiteX738" fmla="*/ 0 w 1582057"/>
              <a:gd name="connsiteY738" fmla="*/ 3617336 h 9695542"/>
              <a:gd name="connsiteX739" fmla="*/ 0 w 1582057"/>
              <a:gd name="connsiteY739" fmla="*/ 3612197 h 9695542"/>
              <a:gd name="connsiteX740" fmla="*/ 0 w 1582057"/>
              <a:gd name="connsiteY740" fmla="*/ 3609838 h 9695542"/>
              <a:gd name="connsiteX741" fmla="*/ 0 w 1582057"/>
              <a:gd name="connsiteY741" fmla="*/ 3593070 h 9695542"/>
              <a:gd name="connsiteX742" fmla="*/ 0 w 1582057"/>
              <a:gd name="connsiteY742" fmla="*/ 3580918 h 9695542"/>
              <a:gd name="connsiteX743" fmla="*/ 0 w 1582057"/>
              <a:gd name="connsiteY743" fmla="*/ 3571581 h 9695542"/>
              <a:gd name="connsiteX744" fmla="*/ 0 w 1582057"/>
              <a:gd name="connsiteY744" fmla="*/ 3559429 h 9695542"/>
              <a:gd name="connsiteX745" fmla="*/ 0 w 1582057"/>
              <a:gd name="connsiteY745" fmla="*/ 3533201 h 9695542"/>
              <a:gd name="connsiteX746" fmla="*/ 0 w 1582057"/>
              <a:gd name="connsiteY746" fmla="*/ 3526136 h 9695542"/>
              <a:gd name="connsiteX747" fmla="*/ 0 w 1582057"/>
              <a:gd name="connsiteY747" fmla="*/ 3524384 h 9695542"/>
              <a:gd name="connsiteX748" fmla="*/ 0 w 1582057"/>
              <a:gd name="connsiteY748" fmla="*/ 3513985 h 9695542"/>
              <a:gd name="connsiteX749" fmla="*/ 0 w 1582057"/>
              <a:gd name="connsiteY749" fmla="*/ 3512233 h 9695542"/>
              <a:gd name="connsiteX750" fmla="*/ 0 w 1582057"/>
              <a:gd name="connsiteY750" fmla="*/ 3483580 h 9695542"/>
              <a:gd name="connsiteX751" fmla="*/ 0 w 1582057"/>
              <a:gd name="connsiteY751" fmla="*/ 3481220 h 9695542"/>
              <a:gd name="connsiteX752" fmla="*/ 0 w 1582057"/>
              <a:gd name="connsiteY752" fmla="*/ 3452301 h 9695542"/>
              <a:gd name="connsiteX753" fmla="*/ 0 w 1582057"/>
              <a:gd name="connsiteY753" fmla="*/ 3430812 h 9695542"/>
              <a:gd name="connsiteX754" fmla="*/ 0 w 1582057"/>
              <a:gd name="connsiteY754" fmla="*/ 3425132 h 9695542"/>
              <a:gd name="connsiteX755" fmla="*/ 0 w 1582057"/>
              <a:gd name="connsiteY755" fmla="*/ 3418203 h 9695542"/>
              <a:gd name="connsiteX756" fmla="*/ 0 w 1582057"/>
              <a:gd name="connsiteY756" fmla="*/ 3406052 h 9695542"/>
              <a:gd name="connsiteX757" fmla="*/ 0 w 1582057"/>
              <a:gd name="connsiteY757" fmla="*/ 3390630 h 9695542"/>
              <a:gd name="connsiteX758" fmla="*/ 0 w 1582057"/>
              <a:gd name="connsiteY758" fmla="*/ 3385368 h 9695542"/>
              <a:gd name="connsiteX759" fmla="*/ 0 w 1582057"/>
              <a:gd name="connsiteY759" fmla="*/ 3384938 h 9695542"/>
              <a:gd name="connsiteX760" fmla="*/ 0 w 1582057"/>
              <a:gd name="connsiteY760" fmla="*/ 3383616 h 9695542"/>
              <a:gd name="connsiteX761" fmla="*/ 0 w 1582057"/>
              <a:gd name="connsiteY761" fmla="*/ 3378479 h 9695542"/>
              <a:gd name="connsiteX762" fmla="*/ 0 w 1582057"/>
              <a:gd name="connsiteY762" fmla="*/ 3372787 h 9695542"/>
              <a:gd name="connsiteX763" fmla="*/ 0 w 1582057"/>
              <a:gd name="connsiteY763" fmla="*/ 3345086 h 9695542"/>
              <a:gd name="connsiteX764" fmla="*/ 0 w 1582057"/>
              <a:gd name="connsiteY764" fmla="*/ 3332934 h 9695542"/>
              <a:gd name="connsiteX765" fmla="*/ 0 w 1582057"/>
              <a:gd name="connsiteY765" fmla="*/ 3277435 h 9695542"/>
              <a:gd name="connsiteX766" fmla="*/ 0 w 1582057"/>
              <a:gd name="connsiteY766" fmla="*/ 3249862 h 9695542"/>
              <a:gd name="connsiteX767" fmla="*/ 0 w 1582057"/>
              <a:gd name="connsiteY767" fmla="*/ 3244170 h 9695542"/>
              <a:gd name="connsiteX768" fmla="*/ 0 w 1582057"/>
              <a:gd name="connsiteY768" fmla="*/ 3236921 h 9695542"/>
              <a:gd name="connsiteX769" fmla="*/ 0 w 1582057"/>
              <a:gd name="connsiteY769" fmla="*/ 3224767 h 9695542"/>
              <a:gd name="connsiteX770" fmla="*/ 0 w 1582057"/>
              <a:gd name="connsiteY770" fmla="*/ 3208019 h 9695542"/>
              <a:gd name="connsiteX771" fmla="*/ 0 w 1582057"/>
              <a:gd name="connsiteY771" fmla="*/ 3204317 h 9695542"/>
              <a:gd name="connsiteX772" fmla="*/ 0 w 1582057"/>
              <a:gd name="connsiteY772" fmla="*/ 3195867 h 9695542"/>
              <a:gd name="connsiteX773" fmla="*/ 0 w 1582057"/>
              <a:gd name="connsiteY773" fmla="*/ 3195817 h 9695542"/>
              <a:gd name="connsiteX774" fmla="*/ 0 w 1582057"/>
              <a:gd name="connsiteY774" fmla="*/ 3183666 h 9695542"/>
              <a:gd name="connsiteX775" fmla="*/ 0 w 1582057"/>
              <a:gd name="connsiteY775" fmla="*/ 3110414 h 9695542"/>
              <a:gd name="connsiteX776" fmla="*/ 0 w 1582057"/>
              <a:gd name="connsiteY776" fmla="*/ 3098262 h 9695542"/>
              <a:gd name="connsiteX777" fmla="*/ 0 w 1582057"/>
              <a:gd name="connsiteY777" fmla="*/ 3096152 h 9695542"/>
              <a:gd name="connsiteX778" fmla="*/ 0 w 1582057"/>
              <a:gd name="connsiteY778" fmla="*/ 3067248 h 9695542"/>
              <a:gd name="connsiteX779" fmla="*/ 0 w 1582057"/>
              <a:gd name="connsiteY779" fmla="*/ 3055048 h 9695542"/>
              <a:gd name="connsiteX780" fmla="*/ 0 w 1582057"/>
              <a:gd name="connsiteY780" fmla="*/ 3026281 h 9695542"/>
              <a:gd name="connsiteX781" fmla="*/ 0 w 1582057"/>
              <a:gd name="connsiteY781" fmla="*/ 3014130 h 9695542"/>
              <a:gd name="connsiteX782" fmla="*/ 0 w 1582057"/>
              <a:gd name="connsiteY782" fmla="*/ 2976660 h 9695542"/>
              <a:gd name="connsiteX783" fmla="*/ 0 w 1582057"/>
              <a:gd name="connsiteY783" fmla="*/ 2974301 h 9695542"/>
              <a:gd name="connsiteX784" fmla="*/ 0 w 1582057"/>
              <a:gd name="connsiteY784" fmla="*/ 2969645 h 9695542"/>
              <a:gd name="connsiteX785" fmla="*/ 0 w 1582057"/>
              <a:gd name="connsiteY785" fmla="*/ 2964508 h 9695542"/>
              <a:gd name="connsiteX786" fmla="*/ 0 w 1582057"/>
              <a:gd name="connsiteY786" fmla="*/ 2962147 h 9695542"/>
              <a:gd name="connsiteX787" fmla="*/ 0 w 1582057"/>
              <a:gd name="connsiteY787" fmla="*/ 2945381 h 9695542"/>
              <a:gd name="connsiteX788" fmla="*/ 0 w 1582057"/>
              <a:gd name="connsiteY788" fmla="*/ 2933228 h 9695542"/>
              <a:gd name="connsiteX789" fmla="*/ 0 w 1582057"/>
              <a:gd name="connsiteY789" fmla="*/ 2911741 h 9695542"/>
              <a:gd name="connsiteX790" fmla="*/ 0 w 1582057"/>
              <a:gd name="connsiteY790" fmla="*/ 2885513 h 9695542"/>
              <a:gd name="connsiteX791" fmla="*/ 0 w 1582057"/>
              <a:gd name="connsiteY791" fmla="*/ 2876696 h 9695542"/>
              <a:gd name="connsiteX792" fmla="*/ 0 w 1582057"/>
              <a:gd name="connsiteY792" fmla="*/ 2866295 h 9695542"/>
              <a:gd name="connsiteX793" fmla="*/ 0 w 1582057"/>
              <a:gd name="connsiteY793" fmla="*/ 2864545 h 9695542"/>
              <a:gd name="connsiteX794" fmla="*/ 0 w 1582057"/>
              <a:gd name="connsiteY794" fmla="*/ 2835892 h 9695542"/>
              <a:gd name="connsiteX795" fmla="*/ 0 w 1582057"/>
              <a:gd name="connsiteY795" fmla="*/ 2833531 h 9695542"/>
              <a:gd name="connsiteX796" fmla="*/ 0 w 1582057"/>
              <a:gd name="connsiteY796" fmla="*/ 2804611 h 9695542"/>
              <a:gd name="connsiteX797" fmla="*/ 0 w 1582057"/>
              <a:gd name="connsiteY797" fmla="*/ 2758362 h 9695542"/>
              <a:gd name="connsiteX798" fmla="*/ 0 w 1582057"/>
              <a:gd name="connsiteY798" fmla="*/ 2742943 h 9695542"/>
              <a:gd name="connsiteX799" fmla="*/ 0 w 1582057"/>
              <a:gd name="connsiteY799" fmla="*/ 2735927 h 9695542"/>
              <a:gd name="connsiteX800" fmla="*/ 0 w 1582057"/>
              <a:gd name="connsiteY800" fmla="*/ 2730789 h 9695542"/>
              <a:gd name="connsiteX801" fmla="*/ 0 w 1582057"/>
              <a:gd name="connsiteY801" fmla="*/ 2725097 h 9695542"/>
              <a:gd name="connsiteX802" fmla="*/ 0 w 1582057"/>
              <a:gd name="connsiteY802" fmla="*/ 2697398 h 9695542"/>
              <a:gd name="connsiteX803" fmla="*/ 0 w 1582057"/>
              <a:gd name="connsiteY803" fmla="*/ 2685247 h 9695542"/>
              <a:gd name="connsiteX804" fmla="*/ 0 w 1582057"/>
              <a:gd name="connsiteY804" fmla="*/ 2602174 h 9695542"/>
              <a:gd name="connsiteX805" fmla="*/ 0 w 1582057"/>
              <a:gd name="connsiteY805" fmla="*/ 2596481 h 9695542"/>
              <a:gd name="connsiteX806" fmla="*/ 0 w 1582057"/>
              <a:gd name="connsiteY806" fmla="*/ 2589231 h 9695542"/>
              <a:gd name="connsiteX807" fmla="*/ 0 w 1582057"/>
              <a:gd name="connsiteY807" fmla="*/ 2577080 h 9695542"/>
              <a:gd name="connsiteX808" fmla="*/ 0 w 1582057"/>
              <a:gd name="connsiteY808" fmla="*/ 2556630 h 9695542"/>
              <a:gd name="connsiteX809" fmla="*/ 0 w 1582057"/>
              <a:gd name="connsiteY809" fmla="*/ 2548177 h 9695542"/>
              <a:gd name="connsiteX810" fmla="*/ 0 w 1582057"/>
              <a:gd name="connsiteY810" fmla="*/ 2535978 h 9695542"/>
              <a:gd name="connsiteX811" fmla="*/ 0 w 1582057"/>
              <a:gd name="connsiteY811" fmla="*/ 2450575 h 9695542"/>
              <a:gd name="connsiteX812" fmla="*/ 0 w 1582057"/>
              <a:gd name="connsiteY812" fmla="*/ 2448463 h 9695542"/>
              <a:gd name="connsiteX813" fmla="*/ 0 w 1582057"/>
              <a:gd name="connsiteY813" fmla="*/ 2378591 h 9695542"/>
              <a:gd name="connsiteX814" fmla="*/ 0 w 1582057"/>
              <a:gd name="connsiteY814" fmla="*/ 2366440 h 9695542"/>
              <a:gd name="connsiteX815" fmla="*/ 0 w 1582057"/>
              <a:gd name="connsiteY815" fmla="*/ 2316819 h 9695542"/>
              <a:gd name="connsiteX816" fmla="*/ 0 w 1582057"/>
              <a:gd name="connsiteY816" fmla="*/ 2314460 h 9695542"/>
              <a:gd name="connsiteX817" fmla="*/ 0 w 1582057"/>
              <a:gd name="connsiteY817" fmla="*/ 2285540 h 9695542"/>
              <a:gd name="connsiteX818" fmla="*/ 0 w 1582057"/>
              <a:gd name="connsiteY818" fmla="*/ 2264051 h 9695542"/>
              <a:gd name="connsiteX819" fmla="*/ 0 w 1582057"/>
              <a:gd name="connsiteY819" fmla="*/ 2258371 h 9695542"/>
              <a:gd name="connsiteX820" fmla="*/ 0 w 1582057"/>
              <a:gd name="connsiteY820" fmla="*/ 2237823 h 9695542"/>
              <a:gd name="connsiteX821" fmla="*/ 0 w 1582057"/>
              <a:gd name="connsiteY821" fmla="*/ 2218607 h 9695542"/>
              <a:gd name="connsiteX822" fmla="*/ 0 w 1582057"/>
              <a:gd name="connsiteY822" fmla="*/ 2216855 h 9695542"/>
              <a:gd name="connsiteX823" fmla="*/ 0 w 1582057"/>
              <a:gd name="connsiteY823" fmla="*/ 2110674 h 9695542"/>
              <a:gd name="connsiteX824" fmla="*/ 0 w 1582057"/>
              <a:gd name="connsiteY824" fmla="*/ 2083101 h 9695542"/>
              <a:gd name="connsiteX825" fmla="*/ 0 w 1582057"/>
              <a:gd name="connsiteY825" fmla="*/ 2077409 h 9695542"/>
              <a:gd name="connsiteX826" fmla="*/ 0 w 1582057"/>
              <a:gd name="connsiteY826" fmla="*/ 2037558 h 9695542"/>
              <a:gd name="connsiteX827" fmla="*/ 0 w 1582057"/>
              <a:gd name="connsiteY827" fmla="*/ 1929389 h 9695542"/>
              <a:gd name="connsiteX828" fmla="*/ 0 w 1582057"/>
              <a:gd name="connsiteY828" fmla="*/ 1900487 h 9695542"/>
              <a:gd name="connsiteX829" fmla="*/ 0 w 1582057"/>
              <a:gd name="connsiteY829" fmla="*/ 1802884 h 9695542"/>
              <a:gd name="connsiteX830" fmla="*/ 0 w 1582057"/>
              <a:gd name="connsiteY830" fmla="*/ 1718749 h 9695542"/>
              <a:gd name="connsiteX831" fmla="*/ 0 w 1582057"/>
              <a:gd name="connsiteY831" fmla="*/ 1669128 h 9695542"/>
              <a:gd name="connsiteX832" fmla="*/ 0 w 1582057"/>
              <a:gd name="connsiteY832" fmla="*/ 1666769 h 9695542"/>
              <a:gd name="connsiteX833" fmla="*/ 0 w 1582057"/>
              <a:gd name="connsiteY833" fmla="*/ 1637850 h 9695542"/>
              <a:gd name="connsiteX834" fmla="*/ 0 w 1582057"/>
              <a:gd name="connsiteY834" fmla="*/ 1616361 h 9695542"/>
              <a:gd name="connsiteX835" fmla="*/ 0 w 1582057"/>
              <a:gd name="connsiteY835" fmla="*/ 1570916 h 9695542"/>
              <a:gd name="connsiteX836" fmla="*/ 0 w 1582057"/>
              <a:gd name="connsiteY836" fmla="*/ 1569164 h 9695542"/>
              <a:gd name="connsiteX837" fmla="*/ 0 w 1582057"/>
              <a:gd name="connsiteY837" fmla="*/ 1462983 h 9695542"/>
              <a:gd name="connsiteX838" fmla="*/ 0 w 1582057"/>
              <a:gd name="connsiteY838" fmla="*/ 1435410 h 9695542"/>
              <a:gd name="connsiteX839" fmla="*/ 0 w 1582057"/>
              <a:gd name="connsiteY839" fmla="*/ 1429718 h 9695542"/>
              <a:gd name="connsiteX840" fmla="*/ 0 w 1582057"/>
              <a:gd name="connsiteY840" fmla="*/ 1389866 h 9695542"/>
              <a:gd name="connsiteX841" fmla="*/ 0 w 1582057"/>
              <a:gd name="connsiteY841" fmla="*/ 1281701 h 9695542"/>
              <a:gd name="connsiteX842" fmla="*/ 0 w 1582057"/>
              <a:gd name="connsiteY842" fmla="*/ 1252797 h 9695542"/>
              <a:gd name="connsiteX843" fmla="*/ 0 w 1582057"/>
              <a:gd name="connsiteY843" fmla="*/ 1155194 h 9695542"/>
              <a:gd name="connsiteX844" fmla="*/ 0 w 1582057"/>
              <a:gd name="connsiteY844" fmla="*/ 1071061 h 9695542"/>
              <a:gd name="connsiteX845" fmla="*/ 0 w 1582057"/>
              <a:gd name="connsiteY845" fmla="*/ 1021440 h 9695542"/>
              <a:gd name="connsiteX846" fmla="*/ 0 w 1582057"/>
              <a:gd name="connsiteY846" fmla="*/ 1019079 h 9695542"/>
              <a:gd name="connsiteX847" fmla="*/ 0 w 1582057"/>
              <a:gd name="connsiteY847" fmla="*/ 787722 h 9695542"/>
              <a:gd name="connsiteX848" fmla="*/ 0 w 1582057"/>
              <a:gd name="connsiteY848" fmla="*/ 423371 h 9695542"/>
              <a:gd name="connsiteX849" fmla="*/ 104416 w 1582057"/>
              <a:gd name="connsiteY849" fmla="*/ 319495 h 9695542"/>
              <a:gd name="connsiteX850" fmla="*/ 184310 w 1582057"/>
              <a:gd name="connsiteY850" fmla="*/ 282509 h 9695542"/>
              <a:gd name="connsiteX851" fmla="*/ 791029 w 1582057"/>
              <a:gd name="connsiteY851" fmla="*/ 0 h 9695542"/>
              <a:gd name="connsiteX852" fmla="*/ 1397748 w 1582057"/>
              <a:gd name="connsiteY852" fmla="*/ 282509 h 9695542"/>
              <a:gd name="connsiteX853" fmla="*/ 1478433 w 1582057"/>
              <a:gd name="connsiteY853" fmla="*/ 319495 h 9695542"/>
              <a:gd name="connsiteX854" fmla="*/ 1582057 w 1582057"/>
              <a:gd name="connsiteY854" fmla="*/ 423371 h 9695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</a:cxnLst>
            <a:rect l="l" t="t" r="r" b="b"/>
            <a:pathLst>
              <a:path w="1582057" h="9695542">
                <a:moveTo>
                  <a:pt x="1582057" y="423371"/>
                </a:moveTo>
                <a:cubicBezTo>
                  <a:pt x="1582057" y="423371"/>
                  <a:pt x="1582057" y="423371"/>
                  <a:pt x="1582057" y="787722"/>
                </a:cubicBezTo>
                <a:cubicBezTo>
                  <a:pt x="1582057" y="787722"/>
                  <a:pt x="1582057" y="787722"/>
                  <a:pt x="1582057" y="1019079"/>
                </a:cubicBezTo>
                <a:cubicBezTo>
                  <a:pt x="1582057" y="1019079"/>
                  <a:pt x="1582057" y="1019079"/>
                  <a:pt x="1582057" y="1021440"/>
                </a:cubicBezTo>
                <a:cubicBezTo>
                  <a:pt x="1582057" y="1021440"/>
                  <a:pt x="1582057" y="1021440"/>
                  <a:pt x="1582057" y="1050360"/>
                </a:cubicBezTo>
                <a:lnTo>
                  <a:pt x="1582057" y="1071061"/>
                </a:lnTo>
                <a:lnTo>
                  <a:pt x="1582057" y="1076753"/>
                </a:lnTo>
                <a:lnTo>
                  <a:pt x="1582057" y="1116603"/>
                </a:lnTo>
                <a:lnTo>
                  <a:pt x="1582057" y="1119045"/>
                </a:lnTo>
                <a:lnTo>
                  <a:pt x="1582057" y="1224770"/>
                </a:lnTo>
                <a:lnTo>
                  <a:pt x="1582057" y="1252797"/>
                </a:lnTo>
                <a:cubicBezTo>
                  <a:pt x="1582057" y="1252797"/>
                  <a:pt x="1582057" y="1252797"/>
                  <a:pt x="1582057" y="1406176"/>
                </a:cubicBezTo>
                <a:lnTo>
                  <a:pt x="1582057" y="1435410"/>
                </a:lnTo>
                <a:lnTo>
                  <a:pt x="1582057" y="1439025"/>
                </a:lnTo>
                <a:lnTo>
                  <a:pt x="1582057" y="1464330"/>
                </a:lnTo>
                <a:lnTo>
                  <a:pt x="1582057" y="1533015"/>
                </a:lnTo>
                <a:lnTo>
                  <a:pt x="1582057" y="1616361"/>
                </a:lnTo>
                <a:lnTo>
                  <a:pt x="1582057" y="1666769"/>
                </a:lnTo>
                <a:cubicBezTo>
                  <a:pt x="1582057" y="1666769"/>
                  <a:pt x="1582057" y="1666769"/>
                  <a:pt x="1582057" y="1669128"/>
                </a:cubicBezTo>
                <a:cubicBezTo>
                  <a:pt x="1582057" y="1669128"/>
                  <a:pt x="1582057" y="1669128"/>
                  <a:pt x="1582057" y="1698050"/>
                </a:cubicBezTo>
                <a:lnTo>
                  <a:pt x="1582057" y="1718749"/>
                </a:lnTo>
                <a:lnTo>
                  <a:pt x="1582057" y="1724443"/>
                </a:lnTo>
                <a:lnTo>
                  <a:pt x="1582057" y="1764294"/>
                </a:lnTo>
                <a:lnTo>
                  <a:pt x="1582057" y="1766733"/>
                </a:lnTo>
                <a:lnTo>
                  <a:pt x="1582057" y="1872461"/>
                </a:lnTo>
                <a:lnTo>
                  <a:pt x="1582057" y="1900487"/>
                </a:lnTo>
                <a:cubicBezTo>
                  <a:pt x="1582057" y="1900487"/>
                  <a:pt x="1582057" y="1900487"/>
                  <a:pt x="1582057" y="2053867"/>
                </a:cubicBezTo>
                <a:lnTo>
                  <a:pt x="1582057" y="2083101"/>
                </a:lnTo>
                <a:lnTo>
                  <a:pt x="1582057" y="2086715"/>
                </a:lnTo>
                <a:lnTo>
                  <a:pt x="1582057" y="2112020"/>
                </a:lnTo>
                <a:lnTo>
                  <a:pt x="1582057" y="2180706"/>
                </a:lnTo>
                <a:lnTo>
                  <a:pt x="1582057" y="2237823"/>
                </a:lnTo>
                <a:lnTo>
                  <a:pt x="1582057" y="2243516"/>
                </a:lnTo>
                <a:lnTo>
                  <a:pt x="1582057" y="2264051"/>
                </a:lnTo>
                <a:lnTo>
                  <a:pt x="1582057" y="2283367"/>
                </a:lnTo>
                <a:lnTo>
                  <a:pt x="1582057" y="2314460"/>
                </a:lnTo>
                <a:cubicBezTo>
                  <a:pt x="1582057" y="2314460"/>
                  <a:pt x="1582057" y="2314460"/>
                  <a:pt x="1582057" y="2316819"/>
                </a:cubicBezTo>
                <a:cubicBezTo>
                  <a:pt x="1582057" y="2316819"/>
                  <a:pt x="1582057" y="2316819"/>
                  <a:pt x="1582057" y="2345740"/>
                </a:cubicBezTo>
                <a:lnTo>
                  <a:pt x="1582057" y="2366440"/>
                </a:lnTo>
                <a:lnTo>
                  <a:pt x="1582057" y="2372134"/>
                </a:lnTo>
                <a:lnTo>
                  <a:pt x="1582057" y="2378591"/>
                </a:lnTo>
                <a:lnTo>
                  <a:pt x="1582057" y="2391533"/>
                </a:lnTo>
                <a:lnTo>
                  <a:pt x="1582057" y="2411984"/>
                </a:lnTo>
                <a:lnTo>
                  <a:pt x="1582057" y="2414424"/>
                </a:lnTo>
                <a:lnTo>
                  <a:pt x="1582057" y="2424136"/>
                </a:lnTo>
                <a:lnTo>
                  <a:pt x="1582057" y="2520151"/>
                </a:lnTo>
                <a:lnTo>
                  <a:pt x="1582057" y="2532303"/>
                </a:lnTo>
                <a:lnTo>
                  <a:pt x="1582057" y="2548177"/>
                </a:lnTo>
                <a:lnTo>
                  <a:pt x="1582057" y="2567350"/>
                </a:lnTo>
                <a:lnTo>
                  <a:pt x="1582057" y="2602174"/>
                </a:lnTo>
                <a:lnTo>
                  <a:pt x="1582057" y="2631094"/>
                </a:lnTo>
                <a:lnTo>
                  <a:pt x="1582057" y="2699778"/>
                </a:lnTo>
                <a:lnTo>
                  <a:pt x="1582057" y="2701555"/>
                </a:lnTo>
                <a:lnTo>
                  <a:pt x="1582057" y="2730791"/>
                </a:lnTo>
                <a:lnTo>
                  <a:pt x="1582057" y="2734406"/>
                </a:lnTo>
                <a:lnTo>
                  <a:pt x="1582057" y="2742943"/>
                </a:lnTo>
                <a:lnTo>
                  <a:pt x="1582057" y="2759711"/>
                </a:lnTo>
                <a:lnTo>
                  <a:pt x="1582057" y="2771862"/>
                </a:lnTo>
                <a:lnTo>
                  <a:pt x="1582057" y="2828394"/>
                </a:lnTo>
                <a:lnTo>
                  <a:pt x="1582057" y="2833531"/>
                </a:lnTo>
                <a:lnTo>
                  <a:pt x="1582057" y="2835892"/>
                </a:lnTo>
                <a:lnTo>
                  <a:pt x="1582057" y="2840548"/>
                </a:lnTo>
                <a:lnTo>
                  <a:pt x="1582057" y="2864812"/>
                </a:lnTo>
                <a:lnTo>
                  <a:pt x="1582057" y="2885513"/>
                </a:lnTo>
                <a:lnTo>
                  <a:pt x="1582057" y="2891205"/>
                </a:lnTo>
                <a:lnTo>
                  <a:pt x="1582057" y="2911742"/>
                </a:lnTo>
                <a:lnTo>
                  <a:pt x="1582057" y="2931055"/>
                </a:lnTo>
                <a:lnTo>
                  <a:pt x="1582057" y="2933497"/>
                </a:lnTo>
                <a:lnTo>
                  <a:pt x="1582057" y="2962150"/>
                </a:lnTo>
                <a:lnTo>
                  <a:pt x="1582057" y="2964509"/>
                </a:lnTo>
                <a:lnTo>
                  <a:pt x="1582057" y="2974302"/>
                </a:lnTo>
                <a:cubicBezTo>
                  <a:pt x="1582057" y="2974302"/>
                  <a:pt x="1582057" y="2974302"/>
                  <a:pt x="1582057" y="2976661"/>
                </a:cubicBezTo>
                <a:lnTo>
                  <a:pt x="1582057" y="2993429"/>
                </a:lnTo>
                <a:lnTo>
                  <a:pt x="1582057" y="3005580"/>
                </a:lnTo>
                <a:lnTo>
                  <a:pt x="1582057" y="3014130"/>
                </a:lnTo>
                <a:lnTo>
                  <a:pt x="1582057" y="3019822"/>
                </a:lnTo>
                <a:lnTo>
                  <a:pt x="1582057" y="3026282"/>
                </a:lnTo>
                <a:lnTo>
                  <a:pt x="1582057" y="3031974"/>
                </a:lnTo>
                <a:lnTo>
                  <a:pt x="1582057" y="3039222"/>
                </a:lnTo>
                <a:lnTo>
                  <a:pt x="1582057" y="3059673"/>
                </a:lnTo>
                <a:lnTo>
                  <a:pt x="1582057" y="3062114"/>
                </a:lnTo>
                <a:lnTo>
                  <a:pt x="1582057" y="3067249"/>
                </a:lnTo>
                <a:lnTo>
                  <a:pt x="1582057" y="3071824"/>
                </a:lnTo>
                <a:lnTo>
                  <a:pt x="1582057" y="3074266"/>
                </a:lnTo>
                <a:lnTo>
                  <a:pt x="1582057" y="3086421"/>
                </a:lnTo>
                <a:lnTo>
                  <a:pt x="1582057" y="3131956"/>
                </a:lnTo>
                <a:lnTo>
                  <a:pt x="1582057" y="3167840"/>
                </a:lnTo>
                <a:lnTo>
                  <a:pt x="1582057" y="3179991"/>
                </a:lnTo>
                <a:lnTo>
                  <a:pt x="1582057" y="3195868"/>
                </a:lnTo>
                <a:lnTo>
                  <a:pt x="1582057" y="3208020"/>
                </a:lnTo>
                <a:lnTo>
                  <a:pt x="1582057" y="3215039"/>
                </a:lnTo>
                <a:lnTo>
                  <a:pt x="1582057" y="3220628"/>
                </a:lnTo>
                <a:lnTo>
                  <a:pt x="1582057" y="3227190"/>
                </a:lnTo>
                <a:lnTo>
                  <a:pt x="1582057" y="3249862"/>
                </a:lnTo>
                <a:lnTo>
                  <a:pt x="1582057" y="3253477"/>
                </a:lnTo>
                <a:lnTo>
                  <a:pt x="1582057" y="3278782"/>
                </a:lnTo>
                <a:lnTo>
                  <a:pt x="1582057" y="3347467"/>
                </a:lnTo>
                <a:lnTo>
                  <a:pt x="1582057" y="3349246"/>
                </a:lnTo>
                <a:lnTo>
                  <a:pt x="1582057" y="3361397"/>
                </a:lnTo>
                <a:lnTo>
                  <a:pt x="1582057" y="3378480"/>
                </a:lnTo>
                <a:lnTo>
                  <a:pt x="1582057" y="3382094"/>
                </a:lnTo>
                <a:lnTo>
                  <a:pt x="1582057" y="3390631"/>
                </a:lnTo>
                <a:lnTo>
                  <a:pt x="1582057" y="3394246"/>
                </a:lnTo>
                <a:lnTo>
                  <a:pt x="1582057" y="3407399"/>
                </a:lnTo>
                <a:lnTo>
                  <a:pt x="1582057" y="3419551"/>
                </a:lnTo>
                <a:lnTo>
                  <a:pt x="1582057" y="3430813"/>
                </a:lnTo>
                <a:lnTo>
                  <a:pt x="1582057" y="3476084"/>
                </a:lnTo>
                <a:lnTo>
                  <a:pt x="1582057" y="3481221"/>
                </a:lnTo>
                <a:lnTo>
                  <a:pt x="1582057" y="3483580"/>
                </a:lnTo>
                <a:lnTo>
                  <a:pt x="1582057" y="3488236"/>
                </a:lnTo>
                <a:lnTo>
                  <a:pt x="1582057" y="3512502"/>
                </a:lnTo>
                <a:lnTo>
                  <a:pt x="1582057" y="3533201"/>
                </a:lnTo>
                <a:lnTo>
                  <a:pt x="1582057" y="3538895"/>
                </a:lnTo>
                <a:lnTo>
                  <a:pt x="1582057" y="3559430"/>
                </a:lnTo>
                <a:lnTo>
                  <a:pt x="1582057" y="3571582"/>
                </a:lnTo>
                <a:lnTo>
                  <a:pt x="1582057" y="3578746"/>
                </a:lnTo>
                <a:lnTo>
                  <a:pt x="1582057" y="3581185"/>
                </a:lnTo>
                <a:lnTo>
                  <a:pt x="1582057" y="3609838"/>
                </a:lnTo>
                <a:lnTo>
                  <a:pt x="1582057" y="3612200"/>
                </a:lnTo>
                <a:lnTo>
                  <a:pt x="1582057" y="3621990"/>
                </a:lnTo>
                <a:cubicBezTo>
                  <a:pt x="1582057" y="3621990"/>
                  <a:pt x="1582057" y="3621990"/>
                  <a:pt x="1582057" y="3624351"/>
                </a:cubicBezTo>
                <a:lnTo>
                  <a:pt x="1582057" y="3641119"/>
                </a:lnTo>
                <a:lnTo>
                  <a:pt x="1582057" y="3653271"/>
                </a:lnTo>
                <a:lnTo>
                  <a:pt x="1582057" y="3661819"/>
                </a:lnTo>
                <a:lnTo>
                  <a:pt x="1582057" y="3667513"/>
                </a:lnTo>
                <a:lnTo>
                  <a:pt x="1582057" y="3673972"/>
                </a:lnTo>
                <a:lnTo>
                  <a:pt x="1582057" y="3679664"/>
                </a:lnTo>
                <a:lnTo>
                  <a:pt x="1582057" y="3686913"/>
                </a:lnTo>
                <a:lnTo>
                  <a:pt x="1582057" y="3707363"/>
                </a:lnTo>
                <a:lnTo>
                  <a:pt x="1582057" y="3709805"/>
                </a:lnTo>
                <a:lnTo>
                  <a:pt x="1582057" y="3714939"/>
                </a:lnTo>
                <a:lnTo>
                  <a:pt x="1582057" y="3719515"/>
                </a:lnTo>
                <a:lnTo>
                  <a:pt x="1582057" y="3721956"/>
                </a:lnTo>
                <a:lnTo>
                  <a:pt x="1582057" y="3734111"/>
                </a:lnTo>
                <a:lnTo>
                  <a:pt x="1582057" y="3779646"/>
                </a:lnTo>
                <a:lnTo>
                  <a:pt x="1582057" y="3815530"/>
                </a:lnTo>
                <a:lnTo>
                  <a:pt x="1582057" y="3827682"/>
                </a:lnTo>
                <a:lnTo>
                  <a:pt x="1582057" y="3843556"/>
                </a:lnTo>
                <a:lnTo>
                  <a:pt x="1582057" y="3855708"/>
                </a:lnTo>
                <a:lnTo>
                  <a:pt x="1582057" y="3862729"/>
                </a:lnTo>
                <a:lnTo>
                  <a:pt x="1582057" y="3868319"/>
                </a:lnTo>
                <a:lnTo>
                  <a:pt x="1582057" y="3874881"/>
                </a:lnTo>
                <a:lnTo>
                  <a:pt x="1582057" y="3897553"/>
                </a:lnTo>
                <a:lnTo>
                  <a:pt x="1582057" y="3901167"/>
                </a:lnTo>
                <a:lnTo>
                  <a:pt x="1582057" y="3926472"/>
                </a:lnTo>
                <a:lnTo>
                  <a:pt x="1582057" y="3995158"/>
                </a:lnTo>
                <a:lnTo>
                  <a:pt x="1582057" y="3996936"/>
                </a:lnTo>
                <a:lnTo>
                  <a:pt x="1582057" y="4009088"/>
                </a:lnTo>
                <a:lnTo>
                  <a:pt x="1582057" y="4026170"/>
                </a:lnTo>
                <a:lnTo>
                  <a:pt x="1582057" y="4029785"/>
                </a:lnTo>
                <a:lnTo>
                  <a:pt x="1582057" y="4038322"/>
                </a:lnTo>
                <a:lnTo>
                  <a:pt x="1582057" y="4041936"/>
                </a:lnTo>
                <a:lnTo>
                  <a:pt x="1582057" y="4055090"/>
                </a:lnTo>
                <a:lnTo>
                  <a:pt x="1582057" y="4067241"/>
                </a:lnTo>
                <a:lnTo>
                  <a:pt x="1582057" y="4078503"/>
                </a:lnTo>
                <a:lnTo>
                  <a:pt x="1582057" y="4123775"/>
                </a:lnTo>
                <a:lnTo>
                  <a:pt x="1582057" y="4128912"/>
                </a:lnTo>
                <a:lnTo>
                  <a:pt x="1582057" y="4131271"/>
                </a:lnTo>
                <a:lnTo>
                  <a:pt x="1582057" y="4135927"/>
                </a:lnTo>
                <a:lnTo>
                  <a:pt x="1582057" y="4160193"/>
                </a:lnTo>
                <a:lnTo>
                  <a:pt x="1582057" y="4180892"/>
                </a:lnTo>
                <a:lnTo>
                  <a:pt x="1582057" y="4186586"/>
                </a:lnTo>
                <a:lnTo>
                  <a:pt x="1582057" y="4193043"/>
                </a:lnTo>
                <a:lnTo>
                  <a:pt x="1582057" y="4207121"/>
                </a:lnTo>
                <a:lnTo>
                  <a:pt x="1582057" y="4219272"/>
                </a:lnTo>
                <a:lnTo>
                  <a:pt x="1582057" y="4226436"/>
                </a:lnTo>
                <a:lnTo>
                  <a:pt x="1582057" y="4228876"/>
                </a:lnTo>
                <a:lnTo>
                  <a:pt x="1582057" y="4238588"/>
                </a:lnTo>
                <a:lnTo>
                  <a:pt x="1582057" y="4257529"/>
                </a:lnTo>
                <a:lnTo>
                  <a:pt x="1582057" y="4259890"/>
                </a:lnTo>
                <a:lnTo>
                  <a:pt x="1582057" y="4269680"/>
                </a:lnTo>
                <a:cubicBezTo>
                  <a:pt x="1582057" y="4269680"/>
                  <a:pt x="1582057" y="4269680"/>
                  <a:pt x="1582057" y="4272039"/>
                </a:cubicBezTo>
                <a:lnTo>
                  <a:pt x="1582057" y="4288807"/>
                </a:lnTo>
                <a:lnTo>
                  <a:pt x="1582057" y="4300961"/>
                </a:lnTo>
                <a:lnTo>
                  <a:pt x="1582057" y="4309509"/>
                </a:lnTo>
                <a:lnTo>
                  <a:pt x="1582057" y="4321660"/>
                </a:lnTo>
                <a:lnTo>
                  <a:pt x="1582057" y="4327355"/>
                </a:lnTo>
                <a:lnTo>
                  <a:pt x="1582057" y="4334603"/>
                </a:lnTo>
                <a:lnTo>
                  <a:pt x="1582057" y="4346755"/>
                </a:lnTo>
                <a:lnTo>
                  <a:pt x="1582057" y="4355053"/>
                </a:lnTo>
                <a:lnTo>
                  <a:pt x="1582057" y="4357493"/>
                </a:lnTo>
                <a:lnTo>
                  <a:pt x="1582057" y="4362630"/>
                </a:lnTo>
                <a:lnTo>
                  <a:pt x="1582057" y="4367205"/>
                </a:lnTo>
                <a:lnTo>
                  <a:pt x="1582057" y="4369644"/>
                </a:lnTo>
                <a:lnTo>
                  <a:pt x="1582057" y="4381802"/>
                </a:lnTo>
                <a:lnTo>
                  <a:pt x="1582057" y="4463220"/>
                </a:lnTo>
                <a:lnTo>
                  <a:pt x="1582057" y="4475372"/>
                </a:lnTo>
                <a:lnTo>
                  <a:pt x="1582057" y="4491247"/>
                </a:lnTo>
                <a:lnTo>
                  <a:pt x="1582057" y="4496928"/>
                </a:lnTo>
                <a:lnTo>
                  <a:pt x="1582057" y="4503398"/>
                </a:lnTo>
                <a:lnTo>
                  <a:pt x="1582057" y="4516007"/>
                </a:lnTo>
                <a:lnTo>
                  <a:pt x="1582057" y="4522571"/>
                </a:lnTo>
                <a:lnTo>
                  <a:pt x="1582057" y="4536691"/>
                </a:lnTo>
                <a:lnTo>
                  <a:pt x="1582057" y="4545243"/>
                </a:lnTo>
                <a:lnTo>
                  <a:pt x="1582057" y="4548858"/>
                </a:lnTo>
                <a:lnTo>
                  <a:pt x="1582057" y="4557395"/>
                </a:lnTo>
                <a:lnTo>
                  <a:pt x="1582057" y="4574163"/>
                </a:lnTo>
                <a:lnTo>
                  <a:pt x="1582057" y="4586314"/>
                </a:lnTo>
                <a:lnTo>
                  <a:pt x="1582057" y="4642846"/>
                </a:lnTo>
                <a:lnTo>
                  <a:pt x="1582057" y="4644624"/>
                </a:lnTo>
                <a:lnTo>
                  <a:pt x="1582057" y="4655000"/>
                </a:lnTo>
                <a:lnTo>
                  <a:pt x="1582057" y="4656776"/>
                </a:lnTo>
                <a:lnTo>
                  <a:pt x="1582057" y="4673860"/>
                </a:lnTo>
                <a:lnTo>
                  <a:pt x="1582057" y="4686012"/>
                </a:lnTo>
                <a:lnTo>
                  <a:pt x="1582057" y="4686060"/>
                </a:lnTo>
                <a:lnTo>
                  <a:pt x="1582057" y="4689627"/>
                </a:lnTo>
                <a:lnTo>
                  <a:pt x="1582057" y="4714931"/>
                </a:lnTo>
                <a:lnTo>
                  <a:pt x="1582057" y="4726194"/>
                </a:lnTo>
                <a:lnTo>
                  <a:pt x="1582057" y="4771463"/>
                </a:lnTo>
                <a:lnTo>
                  <a:pt x="1582057" y="4776602"/>
                </a:lnTo>
                <a:lnTo>
                  <a:pt x="1582057" y="4778961"/>
                </a:lnTo>
                <a:lnTo>
                  <a:pt x="1582057" y="4783615"/>
                </a:lnTo>
                <a:lnTo>
                  <a:pt x="1582057" y="4788754"/>
                </a:lnTo>
                <a:lnTo>
                  <a:pt x="1582057" y="4791113"/>
                </a:lnTo>
                <a:lnTo>
                  <a:pt x="1582057" y="4807881"/>
                </a:lnTo>
                <a:lnTo>
                  <a:pt x="1582057" y="4820032"/>
                </a:lnTo>
                <a:lnTo>
                  <a:pt x="1582057" y="4828582"/>
                </a:lnTo>
                <a:lnTo>
                  <a:pt x="1582057" y="4834274"/>
                </a:lnTo>
                <a:lnTo>
                  <a:pt x="1582057" y="4840734"/>
                </a:lnTo>
                <a:lnTo>
                  <a:pt x="1582057" y="4846426"/>
                </a:lnTo>
                <a:lnTo>
                  <a:pt x="1582057" y="4854809"/>
                </a:lnTo>
                <a:lnTo>
                  <a:pt x="1582057" y="4866963"/>
                </a:lnTo>
                <a:lnTo>
                  <a:pt x="1582057" y="4874125"/>
                </a:lnTo>
                <a:lnTo>
                  <a:pt x="1582057" y="4876566"/>
                </a:lnTo>
                <a:lnTo>
                  <a:pt x="1582057" y="4886276"/>
                </a:lnTo>
                <a:lnTo>
                  <a:pt x="1582057" y="4888718"/>
                </a:lnTo>
                <a:lnTo>
                  <a:pt x="1582057" y="4905219"/>
                </a:lnTo>
                <a:lnTo>
                  <a:pt x="1582057" y="4907578"/>
                </a:lnTo>
                <a:lnTo>
                  <a:pt x="1582057" y="4917371"/>
                </a:lnTo>
                <a:cubicBezTo>
                  <a:pt x="1582057" y="4917371"/>
                  <a:pt x="1582057" y="4917371"/>
                  <a:pt x="1582057" y="4919730"/>
                </a:cubicBezTo>
                <a:lnTo>
                  <a:pt x="1582057" y="4936498"/>
                </a:lnTo>
                <a:lnTo>
                  <a:pt x="1582057" y="4948649"/>
                </a:lnTo>
                <a:lnTo>
                  <a:pt x="1582057" y="4969351"/>
                </a:lnTo>
                <a:lnTo>
                  <a:pt x="1582057" y="4975043"/>
                </a:lnTo>
                <a:lnTo>
                  <a:pt x="1582057" y="4982292"/>
                </a:lnTo>
                <a:lnTo>
                  <a:pt x="1582057" y="4994443"/>
                </a:lnTo>
                <a:lnTo>
                  <a:pt x="1582057" y="5005183"/>
                </a:lnTo>
                <a:lnTo>
                  <a:pt x="1582057" y="5010320"/>
                </a:lnTo>
                <a:lnTo>
                  <a:pt x="1582057" y="5014893"/>
                </a:lnTo>
                <a:lnTo>
                  <a:pt x="1582057" y="5017335"/>
                </a:lnTo>
                <a:lnTo>
                  <a:pt x="1582057" y="5022472"/>
                </a:lnTo>
                <a:lnTo>
                  <a:pt x="1582057" y="5029491"/>
                </a:lnTo>
                <a:lnTo>
                  <a:pt x="1582057" y="5041642"/>
                </a:lnTo>
                <a:lnTo>
                  <a:pt x="1582057" y="5123060"/>
                </a:lnTo>
                <a:lnTo>
                  <a:pt x="1582057" y="5138937"/>
                </a:lnTo>
                <a:lnTo>
                  <a:pt x="1582057" y="5151089"/>
                </a:lnTo>
                <a:lnTo>
                  <a:pt x="1582057" y="5163698"/>
                </a:lnTo>
                <a:lnTo>
                  <a:pt x="1582057" y="5170261"/>
                </a:lnTo>
                <a:lnTo>
                  <a:pt x="1582057" y="5175849"/>
                </a:lnTo>
                <a:lnTo>
                  <a:pt x="1582057" y="5184382"/>
                </a:lnTo>
                <a:lnTo>
                  <a:pt x="1582057" y="5192932"/>
                </a:lnTo>
                <a:lnTo>
                  <a:pt x="1582057" y="5196546"/>
                </a:lnTo>
                <a:lnTo>
                  <a:pt x="1582057" y="5205083"/>
                </a:lnTo>
                <a:lnTo>
                  <a:pt x="1582057" y="5208698"/>
                </a:lnTo>
                <a:lnTo>
                  <a:pt x="1582057" y="5221851"/>
                </a:lnTo>
                <a:lnTo>
                  <a:pt x="1582057" y="5234003"/>
                </a:lnTo>
                <a:lnTo>
                  <a:pt x="1582057" y="5290536"/>
                </a:lnTo>
                <a:lnTo>
                  <a:pt x="1582057" y="5292315"/>
                </a:lnTo>
                <a:lnTo>
                  <a:pt x="1582057" y="5302688"/>
                </a:lnTo>
                <a:lnTo>
                  <a:pt x="1582057" y="5304466"/>
                </a:lnTo>
                <a:lnTo>
                  <a:pt x="1582057" y="5333700"/>
                </a:lnTo>
                <a:lnTo>
                  <a:pt x="1582057" y="5337315"/>
                </a:lnTo>
                <a:lnTo>
                  <a:pt x="1582057" y="5362620"/>
                </a:lnTo>
                <a:lnTo>
                  <a:pt x="1582057" y="5373882"/>
                </a:lnTo>
                <a:lnTo>
                  <a:pt x="1582057" y="5386034"/>
                </a:lnTo>
                <a:lnTo>
                  <a:pt x="1582057" y="5424290"/>
                </a:lnTo>
                <a:lnTo>
                  <a:pt x="1582057" y="5426652"/>
                </a:lnTo>
                <a:lnTo>
                  <a:pt x="1582057" y="5431305"/>
                </a:lnTo>
                <a:lnTo>
                  <a:pt x="1582057" y="5436442"/>
                </a:lnTo>
                <a:lnTo>
                  <a:pt x="1582057" y="5438803"/>
                </a:lnTo>
                <a:lnTo>
                  <a:pt x="1582057" y="5455571"/>
                </a:lnTo>
                <a:lnTo>
                  <a:pt x="1582057" y="5467723"/>
                </a:lnTo>
                <a:lnTo>
                  <a:pt x="1582057" y="5476271"/>
                </a:lnTo>
                <a:lnTo>
                  <a:pt x="1582057" y="5481965"/>
                </a:lnTo>
                <a:lnTo>
                  <a:pt x="1582057" y="5488424"/>
                </a:lnTo>
                <a:lnTo>
                  <a:pt x="1582057" y="5494116"/>
                </a:lnTo>
                <a:lnTo>
                  <a:pt x="1582057" y="5502499"/>
                </a:lnTo>
                <a:lnTo>
                  <a:pt x="1582057" y="5514651"/>
                </a:lnTo>
                <a:lnTo>
                  <a:pt x="1582057" y="5521815"/>
                </a:lnTo>
                <a:lnTo>
                  <a:pt x="1582057" y="5524257"/>
                </a:lnTo>
                <a:lnTo>
                  <a:pt x="1582057" y="5533967"/>
                </a:lnTo>
                <a:lnTo>
                  <a:pt x="1582057" y="5536408"/>
                </a:lnTo>
                <a:lnTo>
                  <a:pt x="1582057" y="5565059"/>
                </a:lnTo>
                <a:cubicBezTo>
                  <a:pt x="1582057" y="5565059"/>
                  <a:pt x="1582057" y="5565059"/>
                  <a:pt x="1582057" y="5567420"/>
                </a:cubicBezTo>
                <a:cubicBezTo>
                  <a:pt x="1582057" y="5567420"/>
                  <a:pt x="1582057" y="5567420"/>
                  <a:pt x="1582057" y="5596340"/>
                </a:cubicBezTo>
                <a:lnTo>
                  <a:pt x="1582057" y="5617039"/>
                </a:lnTo>
                <a:lnTo>
                  <a:pt x="1582057" y="5622733"/>
                </a:lnTo>
                <a:lnTo>
                  <a:pt x="1582057" y="5629982"/>
                </a:lnTo>
                <a:lnTo>
                  <a:pt x="1582057" y="5642134"/>
                </a:lnTo>
                <a:lnTo>
                  <a:pt x="1582057" y="5658008"/>
                </a:lnTo>
                <a:lnTo>
                  <a:pt x="1582057" y="5662584"/>
                </a:lnTo>
                <a:lnTo>
                  <a:pt x="1582057" y="5665025"/>
                </a:lnTo>
                <a:lnTo>
                  <a:pt x="1582057" y="5670160"/>
                </a:lnTo>
                <a:lnTo>
                  <a:pt x="1582057" y="5677181"/>
                </a:lnTo>
                <a:lnTo>
                  <a:pt x="1582057" y="5689333"/>
                </a:lnTo>
                <a:lnTo>
                  <a:pt x="1582057" y="5770751"/>
                </a:lnTo>
                <a:lnTo>
                  <a:pt x="1582057" y="5798777"/>
                </a:lnTo>
                <a:lnTo>
                  <a:pt x="1582057" y="5811388"/>
                </a:lnTo>
                <a:lnTo>
                  <a:pt x="1582057" y="5817949"/>
                </a:lnTo>
                <a:lnTo>
                  <a:pt x="1582057" y="5823540"/>
                </a:lnTo>
                <a:lnTo>
                  <a:pt x="1582057" y="5840622"/>
                </a:lnTo>
                <a:lnTo>
                  <a:pt x="1582057" y="5844237"/>
                </a:lnTo>
                <a:lnTo>
                  <a:pt x="1582057" y="5852774"/>
                </a:lnTo>
                <a:lnTo>
                  <a:pt x="1582057" y="5856388"/>
                </a:lnTo>
                <a:lnTo>
                  <a:pt x="1582057" y="5863484"/>
                </a:lnTo>
                <a:lnTo>
                  <a:pt x="1582057" y="5869542"/>
                </a:lnTo>
                <a:lnTo>
                  <a:pt x="1582057" y="5881693"/>
                </a:lnTo>
                <a:lnTo>
                  <a:pt x="1582057" y="5938227"/>
                </a:lnTo>
                <a:lnTo>
                  <a:pt x="1582057" y="5950379"/>
                </a:lnTo>
                <a:lnTo>
                  <a:pt x="1582057" y="5952157"/>
                </a:lnTo>
                <a:lnTo>
                  <a:pt x="1582057" y="5981391"/>
                </a:lnTo>
                <a:lnTo>
                  <a:pt x="1582057" y="5985005"/>
                </a:lnTo>
                <a:lnTo>
                  <a:pt x="1582057" y="6010310"/>
                </a:lnTo>
                <a:lnTo>
                  <a:pt x="1582057" y="6021573"/>
                </a:lnTo>
                <a:lnTo>
                  <a:pt x="1582057" y="6033724"/>
                </a:lnTo>
                <a:lnTo>
                  <a:pt x="1582057" y="6071981"/>
                </a:lnTo>
                <a:lnTo>
                  <a:pt x="1582057" y="6074342"/>
                </a:lnTo>
                <a:lnTo>
                  <a:pt x="1582057" y="6078996"/>
                </a:lnTo>
                <a:lnTo>
                  <a:pt x="1582057" y="6084132"/>
                </a:lnTo>
                <a:lnTo>
                  <a:pt x="1582057" y="6086491"/>
                </a:lnTo>
                <a:lnTo>
                  <a:pt x="1582057" y="6103259"/>
                </a:lnTo>
                <a:lnTo>
                  <a:pt x="1582057" y="6115413"/>
                </a:lnTo>
                <a:lnTo>
                  <a:pt x="1582057" y="6123961"/>
                </a:lnTo>
                <a:lnTo>
                  <a:pt x="1582057" y="6136112"/>
                </a:lnTo>
                <a:lnTo>
                  <a:pt x="1582057" y="6141807"/>
                </a:lnTo>
                <a:lnTo>
                  <a:pt x="1582057" y="6162341"/>
                </a:lnTo>
                <a:lnTo>
                  <a:pt x="1582057" y="6169505"/>
                </a:lnTo>
                <a:lnTo>
                  <a:pt x="1582057" y="6171945"/>
                </a:lnTo>
                <a:lnTo>
                  <a:pt x="1582057" y="6181657"/>
                </a:lnTo>
                <a:lnTo>
                  <a:pt x="1582057" y="6184096"/>
                </a:lnTo>
                <a:lnTo>
                  <a:pt x="1582057" y="6212749"/>
                </a:lnTo>
                <a:cubicBezTo>
                  <a:pt x="1582057" y="6212749"/>
                  <a:pt x="1582057" y="6212749"/>
                  <a:pt x="1582057" y="6215111"/>
                </a:cubicBezTo>
                <a:cubicBezTo>
                  <a:pt x="1582057" y="6215111"/>
                  <a:pt x="1582057" y="6215111"/>
                  <a:pt x="1582057" y="6244028"/>
                </a:cubicBezTo>
                <a:lnTo>
                  <a:pt x="1582057" y="6264730"/>
                </a:lnTo>
                <a:cubicBezTo>
                  <a:pt x="1582057" y="6264730"/>
                  <a:pt x="1582057" y="6264730"/>
                  <a:pt x="1582057" y="6270423"/>
                </a:cubicBezTo>
                <a:lnTo>
                  <a:pt x="1582057" y="6277672"/>
                </a:lnTo>
                <a:lnTo>
                  <a:pt x="1582057" y="6289824"/>
                </a:lnTo>
                <a:lnTo>
                  <a:pt x="1582057" y="6305699"/>
                </a:lnTo>
                <a:lnTo>
                  <a:pt x="1582057" y="6310274"/>
                </a:lnTo>
                <a:lnTo>
                  <a:pt x="1582057" y="6311380"/>
                </a:lnTo>
                <a:lnTo>
                  <a:pt x="1582057" y="6312714"/>
                </a:lnTo>
                <a:lnTo>
                  <a:pt x="1582057" y="6317850"/>
                </a:lnTo>
                <a:lnTo>
                  <a:pt x="1582057" y="6337023"/>
                </a:lnTo>
                <a:lnTo>
                  <a:pt x="1582057" y="6351143"/>
                </a:lnTo>
                <a:lnTo>
                  <a:pt x="1582057" y="6418441"/>
                </a:lnTo>
                <a:lnTo>
                  <a:pt x="1582057" y="6446467"/>
                </a:lnTo>
                <a:lnTo>
                  <a:pt x="1582057" y="6452148"/>
                </a:lnTo>
                <a:lnTo>
                  <a:pt x="1582057" y="6459076"/>
                </a:lnTo>
                <a:lnTo>
                  <a:pt x="1582057" y="6471228"/>
                </a:lnTo>
                <a:lnTo>
                  <a:pt x="1582057" y="6488312"/>
                </a:lnTo>
                <a:lnTo>
                  <a:pt x="1582057" y="6491912"/>
                </a:lnTo>
                <a:lnTo>
                  <a:pt x="1582057" y="6500464"/>
                </a:lnTo>
                <a:lnTo>
                  <a:pt x="1582057" y="6500512"/>
                </a:lnTo>
                <a:lnTo>
                  <a:pt x="1582057" y="6504079"/>
                </a:lnTo>
                <a:lnTo>
                  <a:pt x="1582057" y="6529383"/>
                </a:lnTo>
                <a:lnTo>
                  <a:pt x="1582057" y="6585915"/>
                </a:lnTo>
                <a:lnTo>
                  <a:pt x="1582057" y="6598067"/>
                </a:lnTo>
                <a:lnTo>
                  <a:pt x="1582057" y="6599845"/>
                </a:lnTo>
                <a:lnTo>
                  <a:pt x="1582057" y="6629081"/>
                </a:lnTo>
                <a:cubicBezTo>
                  <a:pt x="1582057" y="6629081"/>
                  <a:pt x="1582057" y="6629081"/>
                  <a:pt x="1582057" y="6641282"/>
                </a:cubicBezTo>
                <a:lnTo>
                  <a:pt x="1582057" y="6669261"/>
                </a:lnTo>
                <a:lnTo>
                  <a:pt x="1582057" y="6681415"/>
                </a:lnTo>
                <a:lnTo>
                  <a:pt x="1582057" y="6719671"/>
                </a:lnTo>
                <a:lnTo>
                  <a:pt x="1582057" y="6722030"/>
                </a:lnTo>
                <a:lnTo>
                  <a:pt x="1582057" y="6726684"/>
                </a:lnTo>
                <a:lnTo>
                  <a:pt x="1582057" y="6731823"/>
                </a:lnTo>
                <a:lnTo>
                  <a:pt x="1582057" y="6734182"/>
                </a:lnTo>
                <a:lnTo>
                  <a:pt x="1582057" y="6750950"/>
                </a:lnTo>
                <a:lnTo>
                  <a:pt x="1582057" y="6763101"/>
                </a:lnTo>
                <a:lnTo>
                  <a:pt x="1582057" y="6783803"/>
                </a:lnTo>
                <a:lnTo>
                  <a:pt x="1582057" y="6789495"/>
                </a:lnTo>
                <a:lnTo>
                  <a:pt x="1582057" y="6810030"/>
                </a:lnTo>
                <a:lnTo>
                  <a:pt x="1582057" y="6819635"/>
                </a:lnTo>
                <a:lnTo>
                  <a:pt x="1582057" y="6829345"/>
                </a:lnTo>
                <a:lnTo>
                  <a:pt x="1582057" y="6831787"/>
                </a:lnTo>
                <a:lnTo>
                  <a:pt x="1582057" y="6860440"/>
                </a:lnTo>
                <a:cubicBezTo>
                  <a:pt x="1582057" y="6860440"/>
                  <a:pt x="1582057" y="6860440"/>
                  <a:pt x="1582057" y="6862799"/>
                </a:cubicBezTo>
                <a:cubicBezTo>
                  <a:pt x="1582057" y="6862799"/>
                  <a:pt x="1582057" y="6862799"/>
                  <a:pt x="1582057" y="6891719"/>
                </a:cubicBezTo>
                <a:lnTo>
                  <a:pt x="1582057" y="6937512"/>
                </a:lnTo>
                <a:lnTo>
                  <a:pt x="1582057" y="6953389"/>
                </a:lnTo>
                <a:lnTo>
                  <a:pt x="1582057" y="6960404"/>
                </a:lnTo>
                <a:lnTo>
                  <a:pt x="1582057" y="6965541"/>
                </a:lnTo>
                <a:lnTo>
                  <a:pt x="1582057" y="6984713"/>
                </a:lnTo>
                <a:lnTo>
                  <a:pt x="1582057" y="6998834"/>
                </a:lnTo>
                <a:lnTo>
                  <a:pt x="1582057" y="7094158"/>
                </a:lnTo>
                <a:cubicBezTo>
                  <a:pt x="1582057" y="7094158"/>
                  <a:pt x="1582057" y="7094158"/>
                  <a:pt x="1582057" y="7099839"/>
                </a:cubicBezTo>
                <a:lnTo>
                  <a:pt x="1582057" y="7106767"/>
                </a:lnTo>
                <a:lnTo>
                  <a:pt x="1582057" y="7118918"/>
                </a:lnTo>
                <a:lnTo>
                  <a:pt x="1582057" y="7139603"/>
                </a:lnTo>
                <a:lnTo>
                  <a:pt x="1582057" y="7148152"/>
                </a:lnTo>
                <a:lnTo>
                  <a:pt x="1582057" y="7151767"/>
                </a:lnTo>
                <a:lnTo>
                  <a:pt x="1582057" y="7177072"/>
                </a:lnTo>
                <a:lnTo>
                  <a:pt x="1582057" y="7245758"/>
                </a:lnTo>
                <a:lnTo>
                  <a:pt x="1582057" y="7247536"/>
                </a:lnTo>
                <a:lnTo>
                  <a:pt x="1582057" y="7316952"/>
                </a:lnTo>
                <a:lnTo>
                  <a:pt x="1582057" y="7329103"/>
                </a:lnTo>
                <a:lnTo>
                  <a:pt x="1582057" y="7379511"/>
                </a:lnTo>
                <a:lnTo>
                  <a:pt x="1582057" y="7381872"/>
                </a:lnTo>
                <a:lnTo>
                  <a:pt x="1582057" y="7410792"/>
                </a:lnTo>
                <a:lnTo>
                  <a:pt x="1582057" y="7431492"/>
                </a:lnTo>
                <a:lnTo>
                  <a:pt x="1582057" y="7437186"/>
                </a:lnTo>
                <a:lnTo>
                  <a:pt x="1582057" y="7457720"/>
                </a:lnTo>
                <a:lnTo>
                  <a:pt x="1582057" y="7477036"/>
                </a:lnTo>
                <a:lnTo>
                  <a:pt x="1582057" y="7479478"/>
                </a:lnTo>
                <a:lnTo>
                  <a:pt x="1582057" y="7585203"/>
                </a:lnTo>
                <a:lnTo>
                  <a:pt x="1582057" y="7613229"/>
                </a:lnTo>
                <a:cubicBezTo>
                  <a:pt x="1582057" y="7613229"/>
                  <a:pt x="1582057" y="7613229"/>
                  <a:pt x="1582057" y="7766609"/>
                </a:cubicBezTo>
                <a:lnTo>
                  <a:pt x="1582057" y="7795843"/>
                </a:lnTo>
                <a:lnTo>
                  <a:pt x="1582057" y="7799458"/>
                </a:lnTo>
                <a:lnTo>
                  <a:pt x="1582057" y="7824762"/>
                </a:lnTo>
                <a:lnTo>
                  <a:pt x="1582057" y="7893448"/>
                </a:lnTo>
                <a:lnTo>
                  <a:pt x="1582057" y="7976794"/>
                </a:lnTo>
                <a:lnTo>
                  <a:pt x="1582057" y="8027202"/>
                </a:lnTo>
                <a:cubicBezTo>
                  <a:pt x="1582057" y="8027202"/>
                  <a:pt x="1582057" y="8027202"/>
                  <a:pt x="1582057" y="8029563"/>
                </a:cubicBezTo>
                <a:cubicBezTo>
                  <a:pt x="1582057" y="8029563"/>
                  <a:pt x="1582057" y="8029563"/>
                  <a:pt x="1582057" y="8058480"/>
                </a:cubicBezTo>
                <a:lnTo>
                  <a:pt x="1582057" y="8079182"/>
                </a:lnTo>
                <a:cubicBezTo>
                  <a:pt x="1582057" y="8079182"/>
                  <a:pt x="1582057" y="8079182"/>
                  <a:pt x="1582057" y="8124726"/>
                </a:cubicBezTo>
                <a:lnTo>
                  <a:pt x="1582057" y="8127166"/>
                </a:lnTo>
                <a:lnTo>
                  <a:pt x="1582057" y="8232894"/>
                </a:lnTo>
                <a:lnTo>
                  <a:pt x="1582057" y="8260920"/>
                </a:lnTo>
                <a:lnTo>
                  <a:pt x="1582057" y="8266600"/>
                </a:lnTo>
                <a:lnTo>
                  <a:pt x="1582057" y="8306364"/>
                </a:lnTo>
                <a:lnTo>
                  <a:pt x="1582057" y="8414297"/>
                </a:lnTo>
                <a:lnTo>
                  <a:pt x="1582057" y="8443534"/>
                </a:lnTo>
                <a:cubicBezTo>
                  <a:pt x="1582057" y="8443534"/>
                  <a:pt x="1582057" y="8443534"/>
                  <a:pt x="1582057" y="8541136"/>
                </a:cubicBezTo>
                <a:lnTo>
                  <a:pt x="1582057" y="8624482"/>
                </a:lnTo>
                <a:lnTo>
                  <a:pt x="1582057" y="8674892"/>
                </a:lnTo>
                <a:cubicBezTo>
                  <a:pt x="1582057" y="8674892"/>
                  <a:pt x="1582057" y="8674892"/>
                  <a:pt x="1582057" y="8677252"/>
                </a:cubicBezTo>
                <a:cubicBezTo>
                  <a:pt x="1582057" y="8677252"/>
                  <a:pt x="1582057" y="8677252"/>
                  <a:pt x="1582057" y="8908610"/>
                </a:cubicBezTo>
                <a:cubicBezTo>
                  <a:pt x="1582057" y="8908610"/>
                  <a:pt x="1582057" y="8908610"/>
                  <a:pt x="1582057" y="9272172"/>
                </a:cubicBezTo>
                <a:cubicBezTo>
                  <a:pt x="1582057" y="9329619"/>
                  <a:pt x="1535387" y="9376048"/>
                  <a:pt x="1478430" y="9376048"/>
                </a:cubicBezTo>
                <a:cubicBezTo>
                  <a:pt x="1446792" y="9376048"/>
                  <a:pt x="1417523" y="9390214"/>
                  <a:pt x="1397748" y="9413821"/>
                </a:cubicBezTo>
                <a:cubicBezTo>
                  <a:pt x="1252989" y="9586159"/>
                  <a:pt x="1034665" y="9695542"/>
                  <a:pt x="791028" y="9695542"/>
                </a:cubicBezTo>
                <a:cubicBezTo>
                  <a:pt x="547392" y="9695542"/>
                  <a:pt x="329859" y="9586159"/>
                  <a:pt x="184309" y="9413821"/>
                </a:cubicBezTo>
                <a:cubicBezTo>
                  <a:pt x="164534" y="9390212"/>
                  <a:pt x="135265" y="9376048"/>
                  <a:pt x="104416" y="9376048"/>
                </a:cubicBezTo>
                <a:cubicBezTo>
                  <a:pt x="46670" y="9376048"/>
                  <a:pt x="0" y="9329619"/>
                  <a:pt x="0" y="9272172"/>
                </a:cubicBezTo>
                <a:cubicBezTo>
                  <a:pt x="0" y="9272172"/>
                  <a:pt x="0" y="9272172"/>
                  <a:pt x="0" y="8908608"/>
                </a:cubicBezTo>
                <a:cubicBezTo>
                  <a:pt x="0" y="8908608"/>
                  <a:pt x="0" y="8908608"/>
                  <a:pt x="0" y="8677252"/>
                </a:cubicBezTo>
                <a:cubicBezTo>
                  <a:pt x="0" y="8677252"/>
                  <a:pt x="0" y="8677252"/>
                  <a:pt x="0" y="8674890"/>
                </a:cubicBezTo>
                <a:cubicBezTo>
                  <a:pt x="0" y="8674890"/>
                  <a:pt x="0" y="8674890"/>
                  <a:pt x="0" y="8645970"/>
                </a:cubicBezTo>
                <a:lnTo>
                  <a:pt x="0" y="8624482"/>
                </a:lnTo>
                <a:lnTo>
                  <a:pt x="0" y="8618800"/>
                </a:lnTo>
                <a:lnTo>
                  <a:pt x="0" y="8579037"/>
                </a:lnTo>
                <a:lnTo>
                  <a:pt x="0" y="8577285"/>
                </a:lnTo>
                <a:lnTo>
                  <a:pt x="0" y="8471104"/>
                </a:lnTo>
                <a:lnTo>
                  <a:pt x="0" y="8443531"/>
                </a:lnTo>
                <a:cubicBezTo>
                  <a:pt x="0" y="8443531"/>
                  <a:pt x="0" y="8443531"/>
                  <a:pt x="0" y="8289822"/>
                </a:cubicBezTo>
                <a:lnTo>
                  <a:pt x="0" y="8260920"/>
                </a:lnTo>
                <a:lnTo>
                  <a:pt x="0" y="8257305"/>
                </a:lnTo>
                <a:lnTo>
                  <a:pt x="0" y="8232000"/>
                </a:lnTo>
                <a:lnTo>
                  <a:pt x="0" y="8163314"/>
                </a:lnTo>
                <a:lnTo>
                  <a:pt x="0" y="8079182"/>
                </a:lnTo>
                <a:lnTo>
                  <a:pt x="0" y="8029561"/>
                </a:lnTo>
                <a:cubicBezTo>
                  <a:pt x="0" y="8029561"/>
                  <a:pt x="0" y="8029561"/>
                  <a:pt x="0" y="8027202"/>
                </a:cubicBezTo>
                <a:cubicBezTo>
                  <a:pt x="0" y="8027202"/>
                  <a:pt x="0" y="8027202"/>
                  <a:pt x="0" y="7998280"/>
                </a:cubicBezTo>
                <a:lnTo>
                  <a:pt x="0" y="7976792"/>
                </a:lnTo>
                <a:cubicBezTo>
                  <a:pt x="0" y="7976792"/>
                  <a:pt x="0" y="7976792"/>
                  <a:pt x="0" y="7931346"/>
                </a:cubicBezTo>
                <a:lnTo>
                  <a:pt x="0" y="7929596"/>
                </a:lnTo>
                <a:lnTo>
                  <a:pt x="0" y="7823414"/>
                </a:lnTo>
                <a:lnTo>
                  <a:pt x="0" y="7795843"/>
                </a:lnTo>
                <a:lnTo>
                  <a:pt x="0" y="7790149"/>
                </a:lnTo>
                <a:lnTo>
                  <a:pt x="0" y="7750298"/>
                </a:lnTo>
                <a:lnTo>
                  <a:pt x="0" y="7642132"/>
                </a:lnTo>
                <a:lnTo>
                  <a:pt x="0" y="7613229"/>
                </a:lnTo>
                <a:cubicBezTo>
                  <a:pt x="0" y="7613229"/>
                  <a:pt x="0" y="7613229"/>
                  <a:pt x="0" y="7515624"/>
                </a:cubicBezTo>
                <a:lnTo>
                  <a:pt x="0" y="7457720"/>
                </a:lnTo>
                <a:cubicBezTo>
                  <a:pt x="0" y="7457720"/>
                  <a:pt x="0" y="7457720"/>
                  <a:pt x="0" y="7452039"/>
                </a:cubicBezTo>
                <a:lnTo>
                  <a:pt x="0" y="7431492"/>
                </a:lnTo>
                <a:lnTo>
                  <a:pt x="0" y="7412275"/>
                </a:lnTo>
                <a:lnTo>
                  <a:pt x="0" y="7381870"/>
                </a:lnTo>
                <a:lnTo>
                  <a:pt x="0" y="7379509"/>
                </a:lnTo>
                <a:lnTo>
                  <a:pt x="0" y="7350592"/>
                </a:lnTo>
                <a:lnTo>
                  <a:pt x="0" y="7329103"/>
                </a:lnTo>
                <a:lnTo>
                  <a:pt x="0" y="7316952"/>
                </a:lnTo>
                <a:lnTo>
                  <a:pt x="0" y="7304341"/>
                </a:lnTo>
                <a:lnTo>
                  <a:pt x="0" y="7283658"/>
                </a:lnTo>
                <a:lnTo>
                  <a:pt x="0" y="7281906"/>
                </a:lnTo>
                <a:lnTo>
                  <a:pt x="0" y="7271504"/>
                </a:lnTo>
                <a:lnTo>
                  <a:pt x="0" y="7175726"/>
                </a:lnTo>
                <a:lnTo>
                  <a:pt x="0" y="7163572"/>
                </a:lnTo>
                <a:lnTo>
                  <a:pt x="0" y="7148150"/>
                </a:lnTo>
                <a:lnTo>
                  <a:pt x="0" y="7142458"/>
                </a:lnTo>
                <a:lnTo>
                  <a:pt x="0" y="7102608"/>
                </a:lnTo>
                <a:lnTo>
                  <a:pt x="0" y="7094156"/>
                </a:lnTo>
                <a:cubicBezTo>
                  <a:pt x="0" y="7094156"/>
                  <a:pt x="0" y="7094156"/>
                  <a:pt x="0" y="6996552"/>
                </a:cubicBezTo>
                <a:lnTo>
                  <a:pt x="0" y="6994441"/>
                </a:lnTo>
                <a:lnTo>
                  <a:pt x="0" y="6965538"/>
                </a:lnTo>
                <a:lnTo>
                  <a:pt x="0" y="6953387"/>
                </a:lnTo>
                <a:lnTo>
                  <a:pt x="0" y="6953339"/>
                </a:lnTo>
                <a:lnTo>
                  <a:pt x="0" y="6924467"/>
                </a:lnTo>
                <a:lnTo>
                  <a:pt x="0" y="6867936"/>
                </a:lnTo>
                <a:lnTo>
                  <a:pt x="0" y="6862799"/>
                </a:lnTo>
                <a:cubicBezTo>
                  <a:pt x="0" y="6862799"/>
                  <a:pt x="0" y="6862799"/>
                  <a:pt x="0" y="6860438"/>
                </a:cubicBezTo>
                <a:lnTo>
                  <a:pt x="0" y="6855784"/>
                </a:lnTo>
                <a:lnTo>
                  <a:pt x="0" y="6831518"/>
                </a:lnTo>
                <a:lnTo>
                  <a:pt x="0" y="6810030"/>
                </a:lnTo>
                <a:lnTo>
                  <a:pt x="0" y="6804348"/>
                </a:lnTo>
                <a:lnTo>
                  <a:pt x="0" y="6783801"/>
                </a:lnTo>
                <a:lnTo>
                  <a:pt x="0" y="6764585"/>
                </a:lnTo>
                <a:lnTo>
                  <a:pt x="0" y="6762833"/>
                </a:lnTo>
                <a:lnTo>
                  <a:pt x="0" y="6734180"/>
                </a:lnTo>
                <a:lnTo>
                  <a:pt x="0" y="6731821"/>
                </a:lnTo>
                <a:lnTo>
                  <a:pt x="0" y="6722030"/>
                </a:lnTo>
                <a:lnTo>
                  <a:pt x="0" y="6719669"/>
                </a:lnTo>
                <a:lnTo>
                  <a:pt x="0" y="6702901"/>
                </a:lnTo>
                <a:lnTo>
                  <a:pt x="0" y="6690749"/>
                </a:lnTo>
                <a:lnTo>
                  <a:pt x="0" y="6681412"/>
                </a:lnTo>
                <a:lnTo>
                  <a:pt x="0" y="6669261"/>
                </a:lnTo>
                <a:lnTo>
                  <a:pt x="0" y="6663580"/>
                </a:lnTo>
                <a:lnTo>
                  <a:pt x="0" y="6656652"/>
                </a:lnTo>
                <a:lnTo>
                  <a:pt x="0" y="6635968"/>
                </a:lnTo>
                <a:lnTo>
                  <a:pt x="0" y="6634216"/>
                </a:lnTo>
                <a:lnTo>
                  <a:pt x="0" y="6629079"/>
                </a:lnTo>
                <a:lnTo>
                  <a:pt x="0" y="6623816"/>
                </a:lnTo>
                <a:lnTo>
                  <a:pt x="0" y="6622064"/>
                </a:lnTo>
                <a:lnTo>
                  <a:pt x="0" y="6609865"/>
                </a:lnTo>
                <a:cubicBezTo>
                  <a:pt x="0" y="6600258"/>
                  <a:pt x="0" y="6585848"/>
                  <a:pt x="0" y="6564233"/>
                </a:cubicBezTo>
                <a:lnTo>
                  <a:pt x="0" y="6528035"/>
                </a:lnTo>
                <a:lnTo>
                  <a:pt x="0" y="6515883"/>
                </a:lnTo>
                <a:lnTo>
                  <a:pt x="0" y="6500462"/>
                </a:lnTo>
                <a:lnTo>
                  <a:pt x="0" y="6494770"/>
                </a:lnTo>
                <a:lnTo>
                  <a:pt x="0" y="6488310"/>
                </a:lnTo>
                <a:lnTo>
                  <a:pt x="0" y="6475370"/>
                </a:lnTo>
                <a:lnTo>
                  <a:pt x="0" y="6469096"/>
                </a:lnTo>
                <a:lnTo>
                  <a:pt x="0" y="6454917"/>
                </a:lnTo>
                <a:lnTo>
                  <a:pt x="0" y="6446467"/>
                </a:lnTo>
                <a:lnTo>
                  <a:pt x="0" y="6442853"/>
                </a:lnTo>
                <a:lnTo>
                  <a:pt x="0" y="6417548"/>
                </a:lnTo>
                <a:lnTo>
                  <a:pt x="0" y="6348862"/>
                </a:lnTo>
                <a:lnTo>
                  <a:pt x="0" y="6346752"/>
                </a:lnTo>
                <a:lnTo>
                  <a:pt x="0" y="6334601"/>
                </a:lnTo>
                <a:lnTo>
                  <a:pt x="0" y="6317850"/>
                </a:lnTo>
                <a:lnTo>
                  <a:pt x="0" y="6305699"/>
                </a:lnTo>
                <a:lnTo>
                  <a:pt x="0" y="6305651"/>
                </a:lnTo>
                <a:lnTo>
                  <a:pt x="0" y="6302084"/>
                </a:lnTo>
                <a:lnTo>
                  <a:pt x="0" y="6276779"/>
                </a:lnTo>
                <a:lnTo>
                  <a:pt x="0" y="6264730"/>
                </a:lnTo>
                <a:lnTo>
                  <a:pt x="0" y="6220247"/>
                </a:lnTo>
                <a:lnTo>
                  <a:pt x="0" y="6215109"/>
                </a:lnTo>
                <a:cubicBezTo>
                  <a:pt x="0" y="6215109"/>
                  <a:pt x="0" y="6215109"/>
                  <a:pt x="0" y="6212749"/>
                </a:cubicBezTo>
                <a:lnTo>
                  <a:pt x="0" y="6208096"/>
                </a:lnTo>
                <a:lnTo>
                  <a:pt x="0" y="6183828"/>
                </a:lnTo>
                <a:lnTo>
                  <a:pt x="0" y="6162339"/>
                </a:lnTo>
                <a:cubicBezTo>
                  <a:pt x="0" y="6162339"/>
                  <a:pt x="0" y="6162339"/>
                  <a:pt x="0" y="6156659"/>
                </a:cubicBezTo>
                <a:lnTo>
                  <a:pt x="0" y="6136112"/>
                </a:lnTo>
                <a:lnTo>
                  <a:pt x="0" y="6123961"/>
                </a:lnTo>
                <a:lnTo>
                  <a:pt x="0" y="6116894"/>
                </a:lnTo>
                <a:lnTo>
                  <a:pt x="0" y="6115144"/>
                </a:lnTo>
                <a:lnTo>
                  <a:pt x="0" y="6086491"/>
                </a:lnTo>
                <a:lnTo>
                  <a:pt x="0" y="6084132"/>
                </a:lnTo>
                <a:lnTo>
                  <a:pt x="0" y="6074342"/>
                </a:lnTo>
                <a:lnTo>
                  <a:pt x="0" y="6071981"/>
                </a:lnTo>
                <a:lnTo>
                  <a:pt x="0" y="6055213"/>
                </a:lnTo>
                <a:lnTo>
                  <a:pt x="0" y="6043061"/>
                </a:lnTo>
                <a:lnTo>
                  <a:pt x="0" y="6033724"/>
                </a:lnTo>
                <a:lnTo>
                  <a:pt x="0" y="6021573"/>
                </a:lnTo>
                <a:lnTo>
                  <a:pt x="0" y="6008962"/>
                </a:lnTo>
                <a:lnTo>
                  <a:pt x="0" y="5988279"/>
                </a:lnTo>
                <a:lnTo>
                  <a:pt x="0" y="5986527"/>
                </a:lnTo>
                <a:lnTo>
                  <a:pt x="0" y="5981391"/>
                </a:lnTo>
                <a:lnTo>
                  <a:pt x="0" y="5976128"/>
                </a:lnTo>
                <a:lnTo>
                  <a:pt x="0" y="5975697"/>
                </a:lnTo>
                <a:lnTo>
                  <a:pt x="0" y="5974376"/>
                </a:lnTo>
                <a:lnTo>
                  <a:pt x="0" y="5935846"/>
                </a:lnTo>
                <a:lnTo>
                  <a:pt x="0" y="5880347"/>
                </a:lnTo>
                <a:lnTo>
                  <a:pt x="0" y="5868195"/>
                </a:lnTo>
                <a:lnTo>
                  <a:pt x="0" y="5852774"/>
                </a:lnTo>
                <a:lnTo>
                  <a:pt x="0" y="5847082"/>
                </a:lnTo>
                <a:lnTo>
                  <a:pt x="0" y="5840622"/>
                </a:lnTo>
                <a:lnTo>
                  <a:pt x="0" y="5834928"/>
                </a:lnTo>
                <a:lnTo>
                  <a:pt x="0" y="5827679"/>
                </a:lnTo>
                <a:lnTo>
                  <a:pt x="0" y="5807231"/>
                </a:lnTo>
                <a:lnTo>
                  <a:pt x="0" y="5798777"/>
                </a:lnTo>
                <a:lnTo>
                  <a:pt x="0" y="5795080"/>
                </a:lnTo>
                <a:lnTo>
                  <a:pt x="0" y="5786576"/>
                </a:lnTo>
                <a:cubicBezTo>
                  <a:pt x="0" y="5774376"/>
                  <a:pt x="0" y="5749974"/>
                  <a:pt x="0" y="5701172"/>
                </a:cubicBezTo>
                <a:lnTo>
                  <a:pt x="0" y="5699064"/>
                </a:lnTo>
                <a:lnTo>
                  <a:pt x="0" y="5686911"/>
                </a:lnTo>
                <a:lnTo>
                  <a:pt x="0" y="5670160"/>
                </a:lnTo>
                <a:lnTo>
                  <a:pt x="0" y="5658008"/>
                </a:lnTo>
                <a:lnTo>
                  <a:pt x="0" y="5657961"/>
                </a:lnTo>
                <a:lnTo>
                  <a:pt x="0" y="5645809"/>
                </a:lnTo>
                <a:lnTo>
                  <a:pt x="0" y="5617039"/>
                </a:lnTo>
                <a:lnTo>
                  <a:pt x="0" y="5572557"/>
                </a:lnTo>
                <a:lnTo>
                  <a:pt x="0" y="5567418"/>
                </a:lnTo>
                <a:cubicBezTo>
                  <a:pt x="0" y="5567418"/>
                  <a:pt x="0" y="5567418"/>
                  <a:pt x="0" y="5565057"/>
                </a:cubicBezTo>
                <a:lnTo>
                  <a:pt x="0" y="5560403"/>
                </a:lnTo>
                <a:lnTo>
                  <a:pt x="0" y="5536139"/>
                </a:lnTo>
                <a:lnTo>
                  <a:pt x="0" y="5514651"/>
                </a:lnTo>
                <a:lnTo>
                  <a:pt x="0" y="5502499"/>
                </a:lnTo>
                <a:lnTo>
                  <a:pt x="0" y="5488424"/>
                </a:lnTo>
                <a:lnTo>
                  <a:pt x="0" y="5476271"/>
                </a:lnTo>
                <a:lnTo>
                  <a:pt x="0" y="5469206"/>
                </a:lnTo>
                <a:lnTo>
                  <a:pt x="0" y="5467454"/>
                </a:lnTo>
                <a:lnTo>
                  <a:pt x="0" y="5457052"/>
                </a:lnTo>
                <a:lnTo>
                  <a:pt x="0" y="5438803"/>
                </a:lnTo>
                <a:lnTo>
                  <a:pt x="0" y="5436442"/>
                </a:lnTo>
                <a:lnTo>
                  <a:pt x="0" y="5426650"/>
                </a:lnTo>
                <a:lnTo>
                  <a:pt x="0" y="5424290"/>
                </a:lnTo>
                <a:lnTo>
                  <a:pt x="0" y="5407522"/>
                </a:lnTo>
                <a:lnTo>
                  <a:pt x="0" y="5395371"/>
                </a:lnTo>
                <a:lnTo>
                  <a:pt x="0" y="5386034"/>
                </a:lnTo>
                <a:lnTo>
                  <a:pt x="0" y="5373882"/>
                </a:lnTo>
                <a:lnTo>
                  <a:pt x="0" y="5361273"/>
                </a:lnTo>
                <a:lnTo>
                  <a:pt x="0" y="5349119"/>
                </a:lnTo>
                <a:lnTo>
                  <a:pt x="0" y="5340589"/>
                </a:lnTo>
                <a:lnTo>
                  <a:pt x="0" y="5338837"/>
                </a:lnTo>
                <a:lnTo>
                  <a:pt x="0" y="5333698"/>
                </a:lnTo>
                <a:lnTo>
                  <a:pt x="0" y="5328437"/>
                </a:lnTo>
                <a:lnTo>
                  <a:pt x="0" y="5328006"/>
                </a:lnTo>
                <a:lnTo>
                  <a:pt x="0" y="5326685"/>
                </a:lnTo>
                <a:lnTo>
                  <a:pt x="0" y="5288156"/>
                </a:lnTo>
                <a:lnTo>
                  <a:pt x="0" y="5232656"/>
                </a:lnTo>
                <a:lnTo>
                  <a:pt x="0" y="5220505"/>
                </a:lnTo>
                <a:lnTo>
                  <a:pt x="0" y="5205083"/>
                </a:lnTo>
                <a:lnTo>
                  <a:pt x="0" y="5199391"/>
                </a:lnTo>
                <a:lnTo>
                  <a:pt x="0" y="5192932"/>
                </a:lnTo>
                <a:lnTo>
                  <a:pt x="0" y="5187240"/>
                </a:lnTo>
                <a:lnTo>
                  <a:pt x="0" y="5179989"/>
                </a:lnTo>
                <a:lnTo>
                  <a:pt x="0" y="5159539"/>
                </a:lnTo>
                <a:lnTo>
                  <a:pt x="0" y="5151086"/>
                </a:lnTo>
                <a:lnTo>
                  <a:pt x="0" y="5147387"/>
                </a:lnTo>
                <a:lnTo>
                  <a:pt x="0" y="5138935"/>
                </a:lnTo>
                <a:lnTo>
                  <a:pt x="0" y="5138887"/>
                </a:lnTo>
                <a:lnTo>
                  <a:pt x="0" y="5110015"/>
                </a:lnTo>
                <a:lnTo>
                  <a:pt x="0" y="5053484"/>
                </a:lnTo>
                <a:lnTo>
                  <a:pt x="0" y="5051374"/>
                </a:lnTo>
                <a:lnTo>
                  <a:pt x="0" y="5041332"/>
                </a:lnTo>
                <a:lnTo>
                  <a:pt x="0" y="5039220"/>
                </a:lnTo>
                <a:lnTo>
                  <a:pt x="0" y="5022472"/>
                </a:lnTo>
                <a:lnTo>
                  <a:pt x="0" y="5010320"/>
                </a:lnTo>
                <a:lnTo>
                  <a:pt x="0" y="5010270"/>
                </a:lnTo>
                <a:lnTo>
                  <a:pt x="0" y="4998119"/>
                </a:lnTo>
                <a:lnTo>
                  <a:pt x="0" y="4969349"/>
                </a:lnTo>
                <a:lnTo>
                  <a:pt x="0" y="4924867"/>
                </a:lnTo>
                <a:lnTo>
                  <a:pt x="0" y="4919728"/>
                </a:lnTo>
                <a:cubicBezTo>
                  <a:pt x="0" y="4919728"/>
                  <a:pt x="0" y="4919728"/>
                  <a:pt x="0" y="4917369"/>
                </a:cubicBezTo>
                <a:lnTo>
                  <a:pt x="0" y="4912715"/>
                </a:lnTo>
                <a:lnTo>
                  <a:pt x="0" y="4907578"/>
                </a:lnTo>
                <a:lnTo>
                  <a:pt x="0" y="4905217"/>
                </a:lnTo>
                <a:lnTo>
                  <a:pt x="0" y="4888449"/>
                </a:lnTo>
                <a:lnTo>
                  <a:pt x="0" y="4876297"/>
                </a:lnTo>
                <a:lnTo>
                  <a:pt x="0" y="4866960"/>
                </a:lnTo>
                <a:lnTo>
                  <a:pt x="0" y="4854809"/>
                </a:lnTo>
                <a:lnTo>
                  <a:pt x="0" y="4849128"/>
                </a:lnTo>
                <a:lnTo>
                  <a:pt x="0" y="4840734"/>
                </a:lnTo>
                <a:lnTo>
                  <a:pt x="0" y="4828582"/>
                </a:lnTo>
                <a:lnTo>
                  <a:pt x="0" y="4821516"/>
                </a:lnTo>
                <a:lnTo>
                  <a:pt x="0" y="4819764"/>
                </a:lnTo>
                <a:lnTo>
                  <a:pt x="0" y="4809364"/>
                </a:lnTo>
                <a:lnTo>
                  <a:pt x="0" y="4807612"/>
                </a:lnTo>
                <a:lnTo>
                  <a:pt x="0" y="4791113"/>
                </a:lnTo>
                <a:lnTo>
                  <a:pt x="0" y="4788754"/>
                </a:lnTo>
                <a:lnTo>
                  <a:pt x="0" y="4778961"/>
                </a:lnTo>
                <a:lnTo>
                  <a:pt x="0" y="4776600"/>
                </a:lnTo>
                <a:lnTo>
                  <a:pt x="0" y="4759834"/>
                </a:lnTo>
                <a:lnTo>
                  <a:pt x="0" y="4747680"/>
                </a:lnTo>
                <a:lnTo>
                  <a:pt x="0" y="4726194"/>
                </a:lnTo>
                <a:lnTo>
                  <a:pt x="0" y="4713583"/>
                </a:lnTo>
                <a:lnTo>
                  <a:pt x="0" y="4701431"/>
                </a:lnTo>
                <a:lnTo>
                  <a:pt x="0" y="4691149"/>
                </a:lnTo>
                <a:lnTo>
                  <a:pt x="0" y="4686010"/>
                </a:lnTo>
                <a:lnTo>
                  <a:pt x="0" y="4680747"/>
                </a:lnTo>
                <a:lnTo>
                  <a:pt x="0" y="4680318"/>
                </a:lnTo>
                <a:lnTo>
                  <a:pt x="0" y="4678997"/>
                </a:lnTo>
                <a:lnTo>
                  <a:pt x="0" y="4673858"/>
                </a:lnTo>
                <a:lnTo>
                  <a:pt x="0" y="4654644"/>
                </a:lnTo>
                <a:lnTo>
                  <a:pt x="0" y="4640465"/>
                </a:lnTo>
                <a:lnTo>
                  <a:pt x="0" y="4572814"/>
                </a:lnTo>
                <a:lnTo>
                  <a:pt x="0" y="4557395"/>
                </a:lnTo>
                <a:lnTo>
                  <a:pt x="0" y="4545241"/>
                </a:lnTo>
                <a:lnTo>
                  <a:pt x="0" y="4539549"/>
                </a:lnTo>
                <a:lnTo>
                  <a:pt x="0" y="4532300"/>
                </a:lnTo>
                <a:lnTo>
                  <a:pt x="0" y="4520149"/>
                </a:lnTo>
                <a:lnTo>
                  <a:pt x="0" y="4511850"/>
                </a:lnTo>
                <a:lnTo>
                  <a:pt x="0" y="4503398"/>
                </a:lnTo>
                <a:lnTo>
                  <a:pt x="0" y="4499699"/>
                </a:lnTo>
                <a:lnTo>
                  <a:pt x="0" y="4491247"/>
                </a:lnTo>
                <a:lnTo>
                  <a:pt x="0" y="4491199"/>
                </a:lnTo>
                <a:lnTo>
                  <a:pt x="0" y="4487632"/>
                </a:lnTo>
                <a:lnTo>
                  <a:pt x="0" y="4462327"/>
                </a:lnTo>
                <a:lnTo>
                  <a:pt x="0" y="4405795"/>
                </a:lnTo>
                <a:lnTo>
                  <a:pt x="0" y="4403683"/>
                </a:lnTo>
                <a:lnTo>
                  <a:pt x="0" y="4393644"/>
                </a:lnTo>
                <a:lnTo>
                  <a:pt x="0" y="4391532"/>
                </a:lnTo>
                <a:lnTo>
                  <a:pt x="0" y="4362630"/>
                </a:lnTo>
                <a:lnTo>
                  <a:pt x="0" y="4350430"/>
                </a:lnTo>
                <a:lnTo>
                  <a:pt x="0" y="4321660"/>
                </a:lnTo>
                <a:lnTo>
                  <a:pt x="0" y="4309509"/>
                </a:lnTo>
                <a:lnTo>
                  <a:pt x="0" y="4272039"/>
                </a:lnTo>
                <a:cubicBezTo>
                  <a:pt x="0" y="4272039"/>
                  <a:pt x="0" y="4272039"/>
                  <a:pt x="0" y="4269680"/>
                </a:cubicBezTo>
                <a:lnTo>
                  <a:pt x="0" y="4265027"/>
                </a:lnTo>
                <a:lnTo>
                  <a:pt x="0" y="4259890"/>
                </a:lnTo>
                <a:lnTo>
                  <a:pt x="0" y="4257529"/>
                </a:lnTo>
                <a:lnTo>
                  <a:pt x="0" y="4240761"/>
                </a:lnTo>
                <a:lnTo>
                  <a:pt x="0" y="4228609"/>
                </a:lnTo>
                <a:lnTo>
                  <a:pt x="0" y="4219272"/>
                </a:lnTo>
                <a:lnTo>
                  <a:pt x="0" y="4207121"/>
                </a:lnTo>
                <a:lnTo>
                  <a:pt x="0" y="4193043"/>
                </a:lnTo>
                <a:lnTo>
                  <a:pt x="0" y="4180891"/>
                </a:lnTo>
                <a:lnTo>
                  <a:pt x="0" y="4173827"/>
                </a:lnTo>
                <a:lnTo>
                  <a:pt x="0" y="4172075"/>
                </a:lnTo>
                <a:lnTo>
                  <a:pt x="0" y="4161675"/>
                </a:lnTo>
                <a:lnTo>
                  <a:pt x="0" y="4159923"/>
                </a:lnTo>
                <a:lnTo>
                  <a:pt x="0" y="4131270"/>
                </a:lnTo>
                <a:lnTo>
                  <a:pt x="0" y="4128911"/>
                </a:lnTo>
                <a:lnTo>
                  <a:pt x="0" y="4099991"/>
                </a:lnTo>
                <a:lnTo>
                  <a:pt x="0" y="4078503"/>
                </a:lnTo>
                <a:lnTo>
                  <a:pt x="0" y="4072822"/>
                </a:lnTo>
                <a:lnTo>
                  <a:pt x="0" y="4065894"/>
                </a:lnTo>
                <a:lnTo>
                  <a:pt x="0" y="4053742"/>
                </a:lnTo>
                <a:lnTo>
                  <a:pt x="0" y="4038321"/>
                </a:lnTo>
                <a:lnTo>
                  <a:pt x="0" y="4033058"/>
                </a:lnTo>
                <a:lnTo>
                  <a:pt x="0" y="4032629"/>
                </a:lnTo>
                <a:lnTo>
                  <a:pt x="0" y="4031306"/>
                </a:lnTo>
                <a:lnTo>
                  <a:pt x="0" y="4026169"/>
                </a:lnTo>
                <a:lnTo>
                  <a:pt x="0" y="4020475"/>
                </a:lnTo>
                <a:lnTo>
                  <a:pt x="0" y="3992779"/>
                </a:lnTo>
                <a:lnTo>
                  <a:pt x="0" y="3980627"/>
                </a:lnTo>
                <a:lnTo>
                  <a:pt x="0" y="3925125"/>
                </a:lnTo>
                <a:lnTo>
                  <a:pt x="0" y="3897552"/>
                </a:lnTo>
                <a:lnTo>
                  <a:pt x="0" y="3891860"/>
                </a:lnTo>
                <a:lnTo>
                  <a:pt x="0" y="3884611"/>
                </a:lnTo>
                <a:lnTo>
                  <a:pt x="0" y="3872458"/>
                </a:lnTo>
                <a:lnTo>
                  <a:pt x="0" y="3855707"/>
                </a:lnTo>
                <a:lnTo>
                  <a:pt x="0" y="3852010"/>
                </a:lnTo>
                <a:lnTo>
                  <a:pt x="0" y="3843556"/>
                </a:lnTo>
                <a:lnTo>
                  <a:pt x="0" y="3843508"/>
                </a:lnTo>
                <a:lnTo>
                  <a:pt x="0" y="3831356"/>
                </a:lnTo>
                <a:lnTo>
                  <a:pt x="0" y="3758104"/>
                </a:lnTo>
                <a:lnTo>
                  <a:pt x="0" y="3745951"/>
                </a:lnTo>
                <a:lnTo>
                  <a:pt x="0" y="3743841"/>
                </a:lnTo>
                <a:lnTo>
                  <a:pt x="0" y="3714938"/>
                </a:lnTo>
                <a:lnTo>
                  <a:pt x="0" y="3702738"/>
                </a:lnTo>
                <a:lnTo>
                  <a:pt x="0" y="3673972"/>
                </a:lnTo>
                <a:lnTo>
                  <a:pt x="0" y="3661818"/>
                </a:lnTo>
                <a:lnTo>
                  <a:pt x="0" y="3624350"/>
                </a:lnTo>
                <a:cubicBezTo>
                  <a:pt x="0" y="3624350"/>
                  <a:pt x="0" y="3624350"/>
                  <a:pt x="0" y="3621989"/>
                </a:cubicBezTo>
                <a:lnTo>
                  <a:pt x="0" y="3617336"/>
                </a:lnTo>
                <a:lnTo>
                  <a:pt x="0" y="3612197"/>
                </a:lnTo>
                <a:lnTo>
                  <a:pt x="0" y="3609838"/>
                </a:lnTo>
                <a:lnTo>
                  <a:pt x="0" y="3593070"/>
                </a:lnTo>
                <a:lnTo>
                  <a:pt x="0" y="3580918"/>
                </a:lnTo>
                <a:lnTo>
                  <a:pt x="0" y="3571581"/>
                </a:lnTo>
                <a:lnTo>
                  <a:pt x="0" y="3559429"/>
                </a:lnTo>
                <a:lnTo>
                  <a:pt x="0" y="3533201"/>
                </a:lnTo>
                <a:lnTo>
                  <a:pt x="0" y="3526136"/>
                </a:lnTo>
                <a:lnTo>
                  <a:pt x="0" y="3524384"/>
                </a:lnTo>
                <a:lnTo>
                  <a:pt x="0" y="3513985"/>
                </a:lnTo>
                <a:lnTo>
                  <a:pt x="0" y="3512233"/>
                </a:lnTo>
                <a:lnTo>
                  <a:pt x="0" y="3483580"/>
                </a:lnTo>
                <a:lnTo>
                  <a:pt x="0" y="3481220"/>
                </a:lnTo>
                <a:lnTo>
                  <a:pt x="0" y="3452301"/>
                </a:lnTo>
                <a:lnTo>
                  <a:pt x="0" y="3430812"/>
                </a:lnTo>
                <a:lnTo>
                  <a:pt x="0" y="3425132"/>
                </a:lnTo>
                <a:lnTo>
                  <a:pt x="0" y="3418203"/>
                </a:lnTo>
                <a:lnTo>
                  <a:pt x="0" y="3406052"/>
                </a:lnTo>
                <a:lnTo>
                  <a:pt x="0" y="3390630"/>
                </a:lnTo>
                <a:lnTo>
                  <a:pt x="0" y="3385368"/>
                </a:lnTo>
                <a:lnTo>
                  <a:pt x="0" y="3384938"/>
                </a:lnTo>
                <a:lnTo>
                  <a:pt x="0" y="3383616"/>
                </a:lnTo>
                <a:lnTo>
                  <a:pt x="0" y="3378479"/>
                </a:lnTo>
                <a:lnTo>
                  <a:pt x="0" y="3372787"/>
                </a:lnTo>
                <a:lnTo>
                  <a:pt x="0" y="3345086"/>
                </a:lnTo>
                <a:lnTo>
                  <a:pt x="0" y="3332934"/>
                </a:lnTo>
                <a:lnTo>
                  <a:pt x="0" y="3277435"/>
                </a:lnTo>
                <a:lnTo>
                  <a:pt x="0" y="3249862"/>
                </a:lnTo>
                <a:lnTo>
                  <a:pt x="0" y="3244170"/>
                </a:lnTo>
                <a:lnTo>
                  <a:pt x="0" y="3236921"/>
                </a:lnTo>
                <a:lnTo>
                  <a:pt x="0" y="3224767"/>
                </a:lnTo>
                <a:lnTo>
                  <a:pt x="0" y="3208019"/>
                </a:lnTo>
                <a:lnTo>
                  <a:pt x="0" y="3204317"/>
                </a:lnTo>
                <a:lnTo>
                  <a:pt x="0" y="3195867"/>
                </a:lnTo>
                <a:lnTo>
                  <a:pt x="0" y="3195817"/>
                </a:lnTo>
                <a:lnTo>
                  <a:pt x="0" y="3183666"/>
                </a:lnTo>
                <a:lnTo>
                  <a:pt x="0" y="3110414"/>
                </a:lnTo>
                <a:lnTo>
                  <a:pt x="0" y="3098262"/>
                </a:lnTo>
                <a:lnTo>
                  <a:pt x="0" y="3096152"/>
                </a:lnTo>
                <a:lnTo>
                  <a:pt x="0" y="3067248"/>
                </a:lnTo>
                <a:lnTo>
                  <a:pt x="0" y="3055048"/>
                </a:lnTo>
                <a:lnTo>
                  <a:pt x="0" y="3026281"/>
                </a:lnTo>
                <a:lnTo>
                  <a:pt x="0" y="3014130"/>
                </a:lnTo>
                <a:lnTo>
                  <a:pt x="0" y="2976660"/>
                </a:lnTo>
                <a:cubicBezTo>
                  <a:pt x="0" y="2976660"/>
                  <a:pt x="0" y="2976660"/>
                  <a:pt x="0" y="2974301"/>
                </a:cubicBezTo>
                <a:lnTo>
                  <a:pt x="0" y="2969645"/>
                </a:lnTo>
                <a:lnTo>
                  <a:pt x="0" y="2964508"/>
                </a:lnTo>
                <a:lnTo>
                  <a:pt x="0" y="2962147"/>
                </a:lnTo>
                <a:lnTo>
                  <a:pt x="0" y="2945381"/>
                </a:lnTo>
                <a:lnTo>
                  <a:pt x="0" y="2933228"/>
                </a:lnTo>
                <a:lnTo>
                  <a:pt x="0" y="2911741"/>
                </a:lnTo>
                <a:lnTo>
                  <a:pt x="0" y="2885513"/>
                </a:lnTo>
                <a:lnTo>
                  <a:pt x="0" y="2876696"/>
                </a:lnTo>
                <a:lnTo>
                  <a:pt x="0" y="2866295"/>
                </a:lnTo>
                <a:lnTo>
                  <a:pt x="0" y="2864545"/>
                </a:lnTo>
                <a:lnTo>
                  <a:pt x="0" y="2835892"/>
                </a:lnTo>
                <a:lnTo>
                  <a:pt x="0" y="2833531"/>
                </a:lnTo>
                <a:lnTo>
                  <a:pt x="0" y="2804611"/>
                </a:lnTo>
                <a:lnTo>
                  <a:pt x="0" y="2758362"/>
                </a:lnTo>
                <a:lnTo>
                  <a:pt x="0" y="2742943"/>
                </a:lnTo>
                <a:lnTo>
                  <a:pt x="0" y="2735927"/>
                </a:lnTo>
                <a:lnTo>
                  <a:pt x="0" y="2730789"/>
                </a:lnTo>
                <a:lnTo>
                  <a:pt x="0" y="2725097"/>
                </a:lnTo>
                <a:lnTo>
                  <a:pt x="0" y="2697398"/>
                </a:lnTo>
                <a:lnTo>
                  <a:pt x="0" y="2685247"/>
                </a:lnTo>
                <a:lnTo>
                  <a:pt x="0" y="2602174"/>
                </a:lnTo>
                <a:lnTo>
                  <a:pt x="0" y="2596481"/>
                </a:lnTo>
                <a:lnTo>
                  <a:pt x="0" y="2589231"/>
                </a:lnTo>
                <a:lnTo>
                  <a:pt x="0" y="2577080"/>
                </a:lnTo>
                <a:lnTo>
                  <a:pt x="0" y="2556630"/>
                </a:lnTo>
                <a:lnTo>
                  <a:pt x="0" y="2548177"/>
                </a:lnTo>
                <a:lnTo>
                  <a:pt x="0" y="2535978"/>
                </a:lnTo>
                <a:lnTo>
                  <a:pt x="0" y="2450575"/>
                </a:lnTo>
                <a:lnTo>
                  <a:pt x="0" y="2448463"/>
                </a:lnTo>
                <a:lnTo>
                  <a:pt x="0" y="2378591"/>
                </a:lnTo>
                <a:lnTo>
                  <a:pt x="0" y="2366440"/>
                </a:lnTo>
                <a:lnTo>
                  <a:pt x="0" y="2316819"/>
                </a:lnTo>
                <a:cubicBezTo>
                  <a:pt x="0" y="2316819"/>
                  <a:pt x="0" y="2316819"/>
                  <a:pt x="0" y="2314460"/>
                </a:cubicBezTo>
                <a:cubicBezTo>
                  <a:pt x="0" y="2314460"/>
                  <a:pt x="0" y="2314460"/>
                  <a:pt x="0" y="2285540"/>
                </a:cubicBezTo>
                <a:lnTo>
                  <a:pt x="0" y="2264051"/>
                </a:lnTo>
                <a:cubicBezTo>
                  <a:pt x="0" y="2264051"/>
                  <a:pt x="0" y="2264051"/>
                  <a:pt x="0" y="2258371"/>
                </a:cubicBezTo>
                <a:lnTo>
                  <a:pt x="0" y="2237823"/>
                </a:lnTo>
                <a:lnTo>
                  <a:pt x="0" y="2218607"/>
                </a:lnTo>
                <a:lnTo>
                  <a:pt x="0" y="2216855"/>
                </a:lnTo>
                <a:lnTo>
                  <a:pt x="0" y="2110674"/>
                </a:lnTo>
                <a:lnTo>
                  <a:pt x="0" y="2083101"/>
                </a:lnTo>
                <a:lnTo>
                  <a:pt x="0" y="2077409"/>
                </a:lnTo>
                <a:lnTo>
                  <a:pt x="0" y="2037558"/>
                </a:lnTo>
                <a:lnTo>
                  <a:pt x="0" y="1929389"/>
                </a:lnTo>
                <a:lnTo>
                  <a:pt x="0" y="1900487"/>
                </a:lnTo>
                <a:cubicBezTo>
                  <a:pt x="0" y="1900487"/>
                  <a:pt x="0" y="1900487"/>
                  <a:pt x="0" y="1802884"/>
                </a:cubicBezTo>
                <a:lnTo>
                  <a:pt x="0" y="1718749"/>
                </a:lnTo>
                <a:lnTo>
                  <a:pt x="0" y="1669128"/>
                </a:lnTo>
                <a:cubicBezTo>
                  <a:pt x="0" y="1669128"/>
                  <a:pt x="0" y="1669128"/>
                  <a:pt x="0" y="1666769"/>
                </a:cubicBezTo>
                <a:cubicBezTo>
                  <a:pt x="0" y="1666769"/>
                  <a:pt x="0" y="1666769"/>
                  <a:pt x="0" y="1637850"/>
                </a:cubicBezTo>
                <a:lnTo>
                  <a:pt x="0" y="1616361"/>
                </a:lnTo>
                <a:cubicBezTo>
                  <a:pt x="0" y="1616361"/>
                  <a:pt x="0" y="1616361"/>
                  <a:pt x="0" y="1570916"/>
                </a:cubicBezTo>
                <a:lnTo>
                  <a:pt x="0" y="1569164"/>
                </a:lnTo>
                <a:lnTo>
                  <a:pt x="0" y="1462983"/>
                </a:lnTo>
                <a:lnTo>
                  <a:pt x="0" y="1435410"/>
                </a:lnTo>
                <a:lnTo>
                  <a:pt x="0" y="1429718"/>
                </a:lnTo>
                <a:lnTo>
                  <a:pt x="0" y="1389866"/>
                </a:lnTo>
                <a:lnTo>
                  <a:pt x="0" y="1281701"/>
                </a:lnTo>
                <a:lnTo>
                  <a:pt x="0" y="1252797"/>
                </a:lnTo>
                <a:cubicBezTo>
                  <a:pt x="0" y="1252797"/>
                  <a:pt x="0" y="1252797"/>
                  <a:pt x="0" y="1155194"/>
                </a:cubicBezTo>
                <a:lnTo>
                  <a:pt x="0" y="1071061"/>
                </a:lnTo>
                <a:lnTo>
                  <a:pt x="0" y="1021440"/>
                </a:lnTo>
                <a:cubicBezTo>
                  <a:pt x="0" y="1021440"/>
                  <a:pt x="0" y="1021440"/>
                  <a:pt x="0" y="1019079"/>
                </a:cubicBezTo>
                <a:cubicBezTo>
                  <a:pt x="0" y="1019079"/>
                  <a:pt x="0" y="1019079"/>
                  <a:pt x="0" y="787722"/>
                </a:cubicBezTo>
                <a:cubicBezTo>
                  <a:pt x="0" y="787722"/>
                  <a:pt x="0" y="787722"/>
                  <a:pt x="0" y="423371"/>
                </a:cubicBezTo>
                <a:cubicBezTo>
                  <a:pt x="0" y="365924"/>
                  <a:pt x="46670" y="319495"/>
                  <a:pt x="104416" y="319495"/>
                </a:cubicBezTo>
                <a:cubicBezTo>
                  <a:pt x="135267" y="319495"/>
                  <a:pt x="164534" y="306118"/>
                  <a:pt x="184310" y="282509"/>
                </a:cubicBezTo>
                <a:cubicBezTo>
                  <a:pt x="329859" y="110171"/>
                  <a:pt x="547393" y="0"/>
                  <a:pt x="791029" y="0"/>
                </a:cubicBezTo>
                <a:cubicBezTo>
                  <a:pt x="1034665" y="0"/>
                  <a:pt x="1252989" y="110171"/>
                  <a:pt x="1397748" y="282509"/>
                </a:cubicBezTo>
                <a:cubicBezTo>
                  <a:pt x="1417523" y="306118"/>
                  <a:pt x="1446792" y="319495"/>
                  <a:pt x="1478433" y="319495"/>
                </a:cubicBezTo>
                <a:cubicBezTo>
                  <a:pt x="1535387" y="319495"/>
                  <a:pt x="1582057" y="365924"/>
                  <a:pt x="1582057" y="423371"/>
                </a:cubicBezTo>
                <a:close/>
              </a:path>
            </a:pathLst>
          </a:custGeom>
          <a:solidFill>
            <a:srgbClr val="354DA1"/>
          </a:solidFill>
          <a:ln w="468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D"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6F6401-9C58-1661-B6DA-7D3F343C8283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45D6BAE6-3F44-E015-C4CA-C25A8ADB34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8571" y="2540000"/>
            <a:ext cx="6231083" cy="370114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CC97BE9-A2BE-C4F7-7778-4ADC7CC75CA7}"/>
              </a:ext>
            </a:extLst>
          </p:cNvPr>
          <p:cNvSpPr txBox="1"/>
          <p:nvPr/>
        </p:nvSpPr>
        <p:spPr>
          <a:xfrm>
            <a:off x="2281887" y="1597802"/>
            <a:ext cx="7628225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0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214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4989A-84E0-79D3-B5C9-1793A31EC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3BA8B6C-EDF4-8DA2-5AB9-1D3E3EA84B9B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CDF3F96-4ACD-4195-8479-BE438C22A692}"/>
              </a:ext>
            </a:extLst>
          </p:cNvPr>
          <p:cNvCxnSpPr/>
          <p:nvPr/>
        </p:nvCxnSpPr>
        <p:spPr>
          <a:xfrm>
            <a:off x="666750" y="3429000"/>
            <a:ext cx="10858500" cy="0"/>
          </a:xfrm>
          <a:prstGeom prst="line">
            <a:avLst/>
          </a:prstGeom>
          <a:noFill/>
          <a:ln w="9525" cmpd="sng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í$lïḍè" descr="D:\51PPT模板网\51pptmoban.com\图片.jpg">
            <a:extLst>
              <a:ext uri="{FF2B5EF4-FFF2-40B4-BE49-F238E27FC236}">
                <a16:creationId xmlns:a16="http://schemas.microsoft.com/office/drawing/2014/main" id="{238A3571-BFD7-401B-AED1-89CE2D5688C4}"/>
              </a:ext>
            </a:extLst>
          </p:cNvPr>
          <p:cNvSpPr/>
          <p:nvPr/>
        </p:nvSpPr>
        <p:spPr>
          <a:xfrm>
            <a:off x="5181600" y="1481298"/>
            <a:ext cx="1828800" cy="1828800"/>
          </a:xfrm>
          <a:prstGeom prst="ellipse">
            <a:avLst/>
          </a:prstGeom>
          <a:blipFill dpi="0" rotWithShape="1">
            <a:blip r:embed="rId3"/>
            <a:srcRect/>
            <a:tile tx="-1200150" ty="0" sx="100000" sy="100000" flip="none" algn="tl"/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isľîďè">
            <a:extLst>
              <a:ext uri="{FF2B5EF4-FFF2-40B4-BE49-F238E27FC236}">
                <a16:creationId xmlns:a16="http://schemas.microsoft.com/office/drawing/2014/main" id="{74A369A5-AE87-4B71-8032-6635B1F6CD7E}"/>
              </a:ext>
            </a:extLst>
          </p:cNvPr>
          <p:cNvSpPr/>
          <p:nvPr/>
        </p:nvSpPr>
        <p:spPr>
          <a:xfrm>
            <a:off x="5181600" y="3547902"/>
            <a:ext cx="1828800" cy="1828800"/>
          </a:xfrm>
          <a:prstGeom prst="ellipse">
            <a:avLst/>
          </a:prstGeom>
          <a:blipFill dpi="0" rotWithShape="1">
            <a:blip r:embed="rId4"/>
            <a:srcRect/>
            <a:tile tx="-1200150" ty="0" sx="100000" sy="100000" flip="none" algn="tl"/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íŝļiḍe">
            <a:extLst>
              <a:ext uri="{FF2B5EF4-FFF2-40B4-BE49-F238E27FC236}">
                <a16:creationId xmlns:a16="http://schemas.microsoft.com/office/drawing/2014/main" id="{6703C15D-A70D-4C95-AE3C-8E9E8E95B0CF}"/>
              </a:ext>
            </a:extLst>
          </p:cNvPr>
          <p:cNvSpPr/>
          <p:nvPr/>
        </p:nvSpPr>
        <p:spPr>
          <a:xfrm>
            <a:off x="5706244" y="3039244"/>
            <a:ext cx="779512" cy="779512"/>
          </a:xfrm>
          <a:prstGeom prst="ellipse">
            <a:avLst/>
          </a:prstGeom>
          <a:solidFill>
            <a:srgbClr val="DC0902"/>
          </a:solidFill>
          <a:ln w="19050">
            <a:solidFill>
              <a:schemeClr val="bg1"/>
            </a:solidFill>
            <a:miter lim="400000"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2000" i="1" dirty="0">
                <a:solidFill>
                  <a:schemeClr val="bg1"/>
                </a:solidFill>
                <a:cs typeface="+mn-ea"/>
                <a:sym typeface="+mn-lt"/>
              </a:rPr>
              <a:t>VS</a:t>
            </a:r>
            <a:endParaRPr lang="en-US" sz="2000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išḷîde">
            <a:extLst>
              <a:ext uri="{FF2B5EF4-FFF2-40B4-BE49-F238E27FC236}">
                <a16:creationId xmlns:a16="http://schemas.microsoft.com/office/drawing/2014/main" id="{C1155EDC-7E60-4CCE-AED0-CDCCEFF3C91C}"/>
              </a:ext>
            </a:extLst>
          </p:cNvPr>
          <p:cNvGrpSpPr/>
          <p:nvPr/>
        </p:nvGrpSpPr>
        <p:grpSpPr>
          <a:xfrm>
            <a:off x="3871600" y="2116052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8" name="ïs1ïďè">
              <a:extLst>
                <a:ext uri="{FF2B5EF4-FFF2-40B4-BE49-F238E27FC236}">
                  <a16:creationId xmlns:a16="http://schemas.microsoft.com/office/drawing/2014/main" id="{3B8E827E-AEEE-4620-938F-249D94CF4326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ṣḻiḍê">
              <a:extLst>
                <a:ext uri="{FF2B5EF4-FFF2-40B4-BE49-F238E27FC236}">
                  <a16:creationId xmlns:a16="http://schemas.microsoft.com/office/drawing/2014/main" id="{9DF681AC-C0F9-4ADB-A112-8761A392716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îŝḻiḑè">
            <a:extLst>
              <a:ext uri="{FF2B5EF4-FFF2-40B4-BE49-F238E27FC236}">
                <a16:creationId xmlns:a16="http://schemas.microsoft.com/office/drawing/2014/main" id="{9402CFA0-7781-43E1-B05D-FEFABDCF3B74}"/>
              </a:ext>
            </a:extLst>
          </p:cNvPr>
          <p:cNvGrpSpPr/>
          <p:nvPr/>
        </p:nvGrpSpPr>
        <p:grpSpPr>
          <a:xfrm>
            <a:off x="7761107" y="2116052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1" name="iṡľídè">
              <a:extLst>
                <a:ext uri="{FF2B5EF4-FFF2-40B4-BE49-F238E27FC236}">
                  <a16:creationId xmlns:a16="http://schemas.microsoft.com/office/drawing/2014/main" id="{86D11FCD-D40A-4622-AA83-FB36640F886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şḻíďê" descr="D:\51PPT模板网\51pptmoban.com\图片.jpg">
              <a:extLst>
                <a:ext uri="{FF2B5EF4-FFF2-40B4-BE49-F238E27FC236}">
                  <a16:creationId xmlns:a16="http://schemas.microsoft.com/office/drawing/2014/main" id="{4C907277-A587-41B6-AB66-57D6AB38FE40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îSlïḍê">
            <a:extLst>
              <a:ext uri="{FF2B5EF4-FFF2-40B4-BE49-F238E27FC236}">
                <a16:creationId xmlns:a16="http://schemas.microsoft.com/office/drawing/2014/main" id="{0CE237E7-D77B-4ED2-9D99-A702E5C88526}"/>
              </a:ext>
            </a:extLst>
          </p:cNvPr>
          <p:cNvGrpSpPr/>
          <p:nvPr/>
        </p:nvGrpSpPr>
        <p:grpSpPr>
          <a:xfrm>
            <a:off x="3871600" y="4182656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4" name="iṥľîdé">
              <a:extLst>
                <a:ext uri="{FF2B5EF4-FFF2-40B4-BE49-F238E27FC236}">
                  <a16:creationId xmlns:a16="http://schemas.microsoft.com/office/drawing/2014/main" id="{F7BD1C8C-2E9D-452F-8415-2C0D446E6DA3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DC090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îs1îḓé" descr="D:\51PPT模板网\51pptmoban.com\图片.jpg">
              <a:extLst>
                <a:ext uri="{FF2B5EF4-FFF2-40B4-BE49-F238E27FC236}">
                  <a16:creationId xmlns:a16="http://schemas.microsoft.com/office/drawing/2014/main" id="{51885FEF-4589-4165-BC53-DF8EDDB124F6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ïşlíḑe">
            <a:extLst>
              <a:ext uri="{FF2B5EF4-FFF2-40B4-BE49-F238E27FC236}">
                <a16:creationId xmlns:a16="http://schemas.microsoft.com/office/drawing/2014/main" id="{CA254D2F-CED8-4E1D-9F62-12282F09CE15}"/>
              </a:ext>
            </a:extLst>
          </p:cNvPr>
          <p:cNvGrpSpPr/>
          <p:nvPr/>
        </p:nvGrpSpPr>
        <p:grpSpPr>
          <a:xfrm>
            <a:off x="7761107" y="4182656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7" name="îsḻîḋè">
              <a:extLst>
                <a:ext uri="{FF2B5EF4-FFF2-40B4-BE49-F238E27FC236}">
                  <a16:creationId xmlns:a16="http://schemas.microsoft.com/office/drawing/2014/main" id="{818031AC-CCB4-423A-8DAC-F92E10D0CB2A}"/>
                </a:ext>
              </a:extLst>
            </p:cNvPr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solidFill>
              <a:srgbClr val="354DA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ṥḻídè">
              <a:extLst>
                <a:ext uri="{FF2B5EF4-FFF2-40B4-BE49-F238E27FC236}">
                  <a16:creationId xmlns:a16="http://schemas.microsoft.com/office/drawing/2014/main" id="{2BDD3B6B-32AF-4CEE-8398-E4E647B1D619}"/>
                </a:ext>
              </a:extLst>
            </p:cNvPr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0FA15F6-6E0D-6572-63D5-DF94C32E798D}"/>
              </a:ext>
            </a:extLst>
          </p:cNvPr>
          <p:cNvGrpSpPr/>
          <p:nvPr/>
        </p:nvGrpSpPr>
        <p:grpSpPr>
          <a:xfrm>
            <a:off x="8381120" y="1995023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A0AD232-0F0C-777E-587B-5C33C6E95F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B9E807E-C2E4-80E1-9DE4-A593B4E363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3C3FBF2-2B15-85DE-0BAC-A1F8287D0DC3}"/>
              </a:ext>
            </a:extLst>
          </p:cNvPr>
          <p:cNvGrpSpPr/>
          <p:nvPr/>
        </p:nvGrpSpPr>
        <p:grpSpPr>
          <a:xfrm>
            <a:off x="844455" y="1995023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C1DDBF0-5CB2-2601-435D-2190D59B4C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9CC880-0AE2-E099-548D-83E8BD1174F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20C5B18-1093-3C59-A8EA-DED218C6C659}"/>
              </a:ext>
            </a:extLst>
          </p:cNvPr>
          <p:cNvGrpSpPr/>
          <p:nvPr/>
        </p:nvGrpSpPr>
        <p:grpSpPr>
          <a:xfrm>
            <a:off x="8381120" y="4008057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421AE06-9C91-0230-476E-1B55BD6BA2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9F33808-73AC-5007-577B-0429C3F7A52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2C4706C-8123-4E17-8860-1A06BA69D151}"/>
              </a:ext>
            </a:extLst>
          </p:cNvPr>
          <p:cNvGrpSpPr/>
          <p:nvPr/>
        </p:nvGrpSpPr>
        <p:grpSpPr>
          <a:xfrm>
            <a:off x="844455" y="4008057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1EF4C06-9879-D1BA-5647-4857F398D66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55D222D-A372-6C7C-C517-150993F3D94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53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AE90A-C3F3-9ADB-F584-BB564377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id="{EBCC9659-9968-3ED3-DD87-EF7F309AE4FD}"/>
              </a:ext>
            </a:extLst>
          </p:cNvPr>
          <p:cNvSpPr txBox="1"/>
          <p:nvPr/>
        </p:nvSpPr>
        <p:spPr>
          <a:xfrm>
            <a:off x="2025680" y="1191120"/>
            <a:ext cx="491702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rgbClr val="DC0902"/>
                </a:solidFill>
                <a:latin typeface="创客贴班马字类" pitchFamily="2" charset="-122"/>
                <a:ea typeface="创客贴班马字类" pitchFamily="2" charset="-122"/>
              </a:rPr>
              <a:t>02</a:t>
            </a:r>
            <a:endParaRPr lang="zh-CN" altLang="en-US" sz="23900" dirty="0">
              <a:solidFill>
                <a:srgbClr val="DC0902"/>
              </a:solidFill>
              <a:latin typeface="创客贴班马字类" pitchFamily="2" charset="-122"/>
              <a:ea typeface="创客贴班马字类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42B12CB-9D43-5996-D19F-8D004D01C774}"/>
              </a:ext>
            </a:extLst>
          </p:cNvPr>
          <p:cNvGrpSpPr/>
          <p:nvPr/>
        </p:nvGrpSpPr>
        <p:grpSpPr>
          <a:xfrm>
            <a:off x="5763843" y="2240519"/>
            <a:ext cx="3634566" cy="729606"/>
            <a:chOff x="2178814" y="2240222"/>
            <a:chExt cx="3634566" cy="729606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64777D-B739-5FC2-E5F1-D1CBCA809767}"/>
                </a:ext>
              </a:extLst>
            </p:cNvPr>
            <p:cNvSpPr/>
            <p:nvPr/>
          </p:nvSpPr>
          <p:spPr bwMode="auto">
            <a:xfrm rot="16200000">
              <a:off x="3631294" y="787742"/>
              <a:ext cx="729606" cy="3634566"/>
            </a:xfrm>
            <a:custGeom>
              <a:avLst/>
              <a:gdLst>
                <a:gd name="connsiteX0" fmla="*/ 729606 w 729606"/>
                <a:gd name="connsiteY0" fmla="*/ 195248 h 3634566"/>
                <a:gd name="connsiteX1" fmla="*/ 729606 w 729606"/>
                <a:gd name="connsiteY1" fmla="*/ 363278 h 3634566"/>
                <a:gd name="connsiteX2" fmla="*/ 729606 w 729606"/>
                <a:gd name="connsiteY2" fmla="*/ 469974 h 3634566"/>
                <a:gd name="connsiteX3" fmla="*/ 729606 w 729606"/>
                <a:gd name="connsiteY3" fmla="*/ 471063 h 3634566"/>
                <a:gd name="connsiteX4" fmla="*/ 729606 w 729606"/>
                <a:gd name="connsiteY4" fmla="*/ 484400 h 3634566"/>
                <a:gd name="connsiteX5" fmla="*/ 729606 w 729606"/>
                <a:gd name="connsiteY5" fmla="*/ 493947 h 3634566"/>
                <a:gd name="connsiteX6" fmla="*/ 729606 w 729606"/>
                <a:gd name="connsiteY6" fmla="*/ 496572 h 3634566"/>
                <a:gd name="connsiteX7" fmla="*/ 729606 w 729606"/>
                <a:gd name="connsiteY7" fmla="*/ 514950 h 3634566"/>
                <a:gd name="connsiteX8" fmla="*/ 729606 w 729606"/>
                <a:gd name="connsiteY8" fmla="*/ 516076 h 3634566"/>
                <a:gd name="connsiteX9" fmla="*/ 729606 w 729606"/>
                <a:gd name="connsiteY9" fmla="*/ 564834 h 3634566"/>
                <a:gd name="connsiteX10" fmla="*/ 729606 w 729606"/>
                <a:gd name="connsiteY10" fmla="*/ 577759 h 3634566"/>
                <a:gd name="connsiteX11" fmla="*/ 729606 w 729606"/>
                <a:gd name="connsiteY11" fmla="*/ 648494 h 3634566"/>
                <a:gd name="connsiteX12" fmla="*/ 729606 w 729606"/>
                <a:gd name="connsiteY12" fmla="*/ 661976 h 3634566"/>
                <a:gd name="connsiteX13" fmla="*/ 729606 w 729606"/>
                <a:gd name="connsiteY13" fmla="*/ 663643 h 3634566"/>
                <a:gd name="connsiteX14" fmla="*/ 729606 w 729606"/>
                <a:gd name="connsiteY14" fmla="*/ 675313 h 3634566"/>
                <a:gd name="connsiteX15" fmla="*/ 729606 w 729606"/>
                <a:gd name="connsiteY15" fmla="*/ 706989 h 3634566"/>
                <a:gd name="connsiteX16" fmla="*/ 729606 w 729606"/>
                <a:gd name="connsiteY16" fmla="*/ 745426 h 3634566"/>
                <a:gd name="connsiteX17" fmla="*/ 729606 w 729606"/>
                <a:gd name="connsiteY17" fmla="*/ 768673 h 3634566"/>
                <a:gd name="connsiteX18" fmla="*/ 729606 w 729606"/>
                <a:gd name="connsiteY18" fmla="*/ 769761 h 3634566"/>
                <a:gd name="connsiteX19" fmla="*/ 729606 w 729606"/>
                <a:gd name="connsiteY19" fmla="*/ 783099 h 3634566"/>
                <a:gd name="connsiteX20" fmla="*/ 729606 w 729606"/>
                <a:gd name="connsiteY20" fmla="*/ 792645 h 3634566"/>
                <a:gd name="connsiteX21" fmla="*/ 729606 w 729606"/>
                <a:gd name="connsiteY21" fmla="*/ 795271 h 3634566"/>
                <a:gd name="connsiteX22" fmla="*/ 729606 w 729606"/>
                <a:gd name="connsiteY22" fmla="*/ 813649 h 3634566"/>
                <a:gd name="connsiteX23" fmla="*/ 729606 w 729606"/>
                <a:gd name="connsiteY23" fmla="*/ 814774 h 3634566"/>
                <a:gd name="connsiteX24" fmla="*/ 729606 w 729606"/>
                <a:gd name="connsiteY24" fmla="*/ 863533 h 3634566"/>
                <a:gd name="connsiteX25" fmla="*/ 729606 w 729606"/>
                <a:gd name="connsiteY25" fmla="*/ 876458 h 3634566"/>
                <a:gd name="connsiteX26" fmla="*/ 729606 w 729606"/>
                <a:gd name="connsiteY26" fmla="*/ 947193 h 3634566"/>
                <a:gd name="connsiteX27" fmla="*/ 729606 w 729606"/>
                <a:gd name="connsiteY27" fmla="*/ 960675 h 3634566"/>
                <a:gd name="connsiteX28" fmla="*/ 729606 w 729606"/>
                <a:gd name="connsiteY28" fmla="*/ 962342 h 3634566"/>
                <a:gd name="connsiteX29" fmla="*/ 729606 w 729606"/>
                <a:gd name="connsiteY29" fmla="*/ 974012 h 3634566"/>
                <a:gd name="connsiteX30" fmla="*/ 729606 w 729606"/>
                <a:gd name="connsiteY30" fmla="*/ 1005688 h 3634566"/>
                <a:gd name="connsiteX31" fmla="*/ 729606 w 729606"/>
                <a:gd name="connsiteY31" fmla="*/ 1044125 h 3634566"/>
                <a:gd name="connsiteX32" fmla="*/ 729606 w 729606"/>
                <a:gd name="connsiteY32" fmla="*/ 1067372 h 3634566"/>
                <a:gd name="connsiteX33" fmla="*/ 729606 w 729606"/>
                <a:gd name="connsiteY33" fmla="*/ 1068460 h 3634566"/>
                <a:gd name="connsiteX34" fmla="*/ 729606 w 729606"/>
                <a:gd name="connsiteY34" fmla="*/ 1081798 h 3634566"/>
                <a:gd name="connsiteX35" fmla="*/ 729606 w 729606"/>
                <a:gd name="connsiteY35" fmla="*/ 1091344 h 3634566"/>
                <a:gd name="connsiteX36" fmla="*/ 729606 w 729606"/>
                <a:gd name="connsiteY36" fmla="*/ 1093970 h 3634566"/>
                <a:gd name="connsiteX37" fmla="*/ 729606 w 729606"/>
                <a:gd name="connsiteY37" fmla="*/ 1096948 h 3634566"/>
                <a:gd name="connsiteX38" fmla="*/ 729606 w 729606"/>
                <a:gd name="connsiteY38" fmla="*/ 1112348 h 3634566"/>
                <a:gd name="connsiteX39" fmla="*/ 729606 w 729606"/>
                <a:gd name="connsiteY39" fmla="*/ 1113473 h 3634566"/>
                <a:gd name="connsiteX40" fmla="*/ 729606 w 729606"/>
                <a:gd name="connsiteY40" fmla="*/ 1117952 h 3634566"/>
                <a:gd name="connsiteX41" fmla="*/ 729606 w 729606"/>
                <a:gd name="connsiteY41" fmla="*/ 1162232 h 3634566"/>
                <a:gd name="connsiteX42" fmla="*/ 729606 w 729606"/>
                <a:gd name="connsiteY42" fmla="*/ 1167836 h 3634566"/>
                <a:gd name="connsiteX43" fmla="*/ 729606 w 729606"/>
                <a:gd name="connsiteY43" fmla="*/ 1175157 h 3634566"/>
                <a:gd name="connsiteX44" fmla="*/ 729606 w 729606"/>
                <a:gd name="connsiteY44" fmla="*/ 1183999 h 3634566"/>
                <a:gd name="connsiteX45" fmla="*/ 729606 w 729606"/>
                <a:gd name="connsiteY45" fmla="*/ 1245891 h 3634566"/>
                <a:gd name="connsiteX46" fmla="*/ 729606 w 729606"/>
                <a:gd name="connsiteY46" fmla="*/ 1259374 h 3634566"/>
                <a:gd name="connsiteX47" fmla="*/ 729606 w 729606"/>
                <a:gd name="connsiteY47" fmla="*/ 1261041 h 3634566"/>
                <a:gd name="connsiteX48" fmla="*/ 729606 w 729606"/>
                <a:gd name="connsiteY48" fmla="*/ 1264978 h 3634566"/>
                <a:gd name="connsiteX49" fmla="*/ 729606 w 729606"/>
                <a:gd name="connsiteY49" fmla="*/ 1272711 h 3634566"/>
                <a:gd name="connsiteX50" fmla="*/ 729606 w 729606"/>
                <a:gd name="connsiteY50" fmla="*/ 1278315 h 3634566"/>
                <a:gd name="connsiteX51" fmla="*/ 729606 w 729606"/>
                <a:gd name="connsiteY51" fmla="*/ 1304386 h 3634566"/>
                <a:gd name="connsiteX52" fmla="*/ 729606 w 729606"/>
                <a:gd name="connsiteY52" fmla="*/ 1309991 h 3634566"/>
                <a:gd name="connsiteX53" fmla="*/ 729606 w 729606"/>
                <a:gd name="connsiteY53" fmla="*/ 1342824 h 3634566"/>
                <a:gd name="connsiteX54" fmla="*/ 729606 w 729606"/>
                <a:gd name="connsiteY54" fmla="*/ 1366071 h 3634566"/>
                <a:gd name="connsiteX55" fmla="*/ 729606 w 729606"/>
                <a:gd name="connsiteY55" fmla="*/ 1367159 h 3634566"/>
                <a:gd name="connsiteX56" fmla="*/ 729606 w 729606"/>
                <a:gd name="connsiteY56" fmla="*/ 1371675 h 3634566"/>
                <a:gd name="connsiteX57" fmla="*/ 729606 w 729606"/>
                <a:gd name="connsiteY57" fmla="*/ 1372763 h 3634566"/>
                <a:gd name="connsiteX58" fmla="*/ 729606 w 729606"/>
                <a:gd name="connsiteY58" fmla="*/ 1380496 h 3634566"/>
                <a:gd name="connsiteX59" fmla="*/ 729606 w 729606"/>
                <a:gd name="connsiteY59" fmla="*/ 1386100 h 3634566"/>
                <a:gd name="connsiteX60" fmla="*/ 729606 w 729606"/>
                <a:gd name="connsiteY60" fmla="*/ 1390043 h 3634566"/>
                <a:gd name="connsiteX61" fmla="*/ 729606 w 729606"/>
                <a:gd name="connsiteY61" fmla="*/ 1392668 h 3634566"/>
                <a:gd name="connsiteX62" fmla="*/ 729606 w 729606"/>
                <a:gd name="connsiteY62" fmla="*/ 1395647 h 3634566"/>
                <a:gd name="connsiteX63" fmla="*/ 729606 w 729606"/>
                <a:gd name="connsiteY63" fmla="*/ 1398272 h 3634566"/>
                <a:gd name="connsiteX64" fmla="*/ 729606 w 729606"/>
                <a:gd name="connsiteY64" fmla="*/ 1411046 h 3634566"/>
                <a:gd name="connsiteX65" fmla="*/ 729606 w 729606"/>
                <a:gd name="connsiteY65" fmla="*/ 1412172 h 3634566"/>
                <a:gd name="connsiteX66" fmla="*/ 729606 w 729606"/>
                <a:gd name="connsiteY66" fmla="*/ 1416650 h 3634566"/>
                <a:gd name="connsiteX67" fmla="*/ 729606 w 729606"/>
                <a:gd name="connsiteY67" fmla="*/ 1417776 h 3634566"/>
                <a:gd name="connsiteX68" fmla="*/ 729606 w 729606"/>
                <a:gd name="connsiteY68" fmla="*/ 1460930 h 3634566"/>
                <a:gd name="connsiteX69" fmla="*/ 729606 w 729606"/>
                <a:gd name="connsiteY69" fmla="*/ 1466534 h 3634566"/>
                <a:gd name="connsiteX70" fmla="*/ 729606 w 729606"/>
                <a:gd name="connsiteY70" fmla="*/ 1473856 h 3634566"/>
                <a:gd name="connsiteX71" fmla="*/ 729606 w 729606"/>
                <a:gd name="connsiteY71" fmla="*/ 1479460 h 3634566"/>
                <a:gd name="connsiteX72" fmla="*/ 729606 w 729606"/>
                <a:gd name="connsiteY72" fmla="*/ 1482697 h 3634566"/>
                <a:gd name="connsiteX73" fmla="*/ 729606 w 729606"/>
                <a:gd name="connsiteY73" fmla="*/ 1488301 h 3634566"/>
                <a:gd name="connsiteX74" fmla="*/ 729606 w 729606"/>
                <a:gd name="connsiteY74" fmla="*/ 1544590 h 3634566"/>
                <a:gd name="connsiteX75" fmla="*/ 729606 w 729606"/>
                <a:gd name="connsiteY75" fmla="*/ 1550194 h 3634566"/>
                <a:gd name="connsiteX76" fmla="*/ 729606 w 729606"/>
                <a:gd name="connsiteY76" fmla="*/ 1558072 h 3634566"/>
                <a:gd name="connsiteX77" fmla="*/ 729606 w 729606"/>
                <a:gd name="connsiteY77" fmla="*/ 1559739 h 3634566"/>
                <a:gd name="connsiteX78" fmla="*/ 729606 w 729606"/>
                <a:gd name="connsiteY78" fmla="*/ 1563676 h 3634566"/>
                <a:gd name="connsiteX79" fmla="*/ 729606 w 729606"/>
                <a:gd name="connsiteY79" fmla="*/ 1565343 h 3634566"/>
                <a:gd name="connsiteX80" fmla="*/ 729606 w 729606"/>
                <a:gd name="connsiteY80" fmla="*/ 1571409 h 3634566"/>
                <a:gd name="connsiteX81" fmla="*/ 729606 w 729606"/>
                <a:gd name="connsiteY81" fmla="*/ 1577013 h 3634566"/>
                <a:gd name="connsiteX82" fmla="*/ 729606 w 729606"/>
                <a:gd name="connsiteY82" fmla="*/ 1603085 h 3634566"/>
                <a:gd name="connsiteX83" fmla="*/ 729606 w 729606"/>
                <a:gd name="connsiteY83" fmla="*/ 1608689 h 3634566"/>
                <a:gd name="connsiteX84" fmla="*/ 729606 w 729606"/>
                <a:gd name="connsiteY84" fmla="*/ 1641522 h 3634566"/>
                <a:gd name="connsiteX85" fmla="*/ 729606 w 729606"/>
                <a:gd name="connsiteY85" fmla="*/ 1647126 h 3634566"/>
                <a:gd name="connsiteX86" fmla="*/ 729606 w 729606"/>
                <a:gd name="connsiteY86" fmla="*/ 1664769 h 3634566"/>
                <a:gd name="connsiteX87" fmla="*/ 729606 w 729606"/>
                <a:gd name="connsiteY87" fmla="*/ 1665858 h 3634566"/>
                <a:gd name="connsiteX88" fmla="*/ 729606 w 729606"/>
                <a:gd name="connsiteY88" fmla="*/ 1670373 h 3634566"/>
                <a:gd name="connsiteX89" fmla="*/ 729606 w 729606"/>
                <a:gd name="connsiteY89" fmla="*/ 1671462 h 3634566"/>
                <a:gd name="connsiteX90" fmla="*/ 729606 w 729606"/>
                <a:gd name="connsiteY90" fmla="*/ 1679195 h 3634566"/>
                <a:gd name="connsiteX91" fmla="*/ 729606 w 729606"/>
                <a:gd name="connsiteY91" fmla="*/ 1684799 h 3634566"/>
                <a:gd name="connsiteX92" fmla="*/ 729606 w 729606"/>
                <a:gd name="connsiteY92" fmla="*/ 1688741 h 3634566"/>
                <a:gd name="connsiteX93" fmla="*/ 729606 w 729606"/>
                <a:gd name="connsiteY93" fmla="*/ 1691367 h 3634566"/>
                <a:gd name="connsiteX94" fmla="*/ 729606 w 729606"/>
                <a:gd name="connsiteY94" fmla="*/ 1694346 h 3634566"/>
                <a:gd name="connsiteX95" fmla="*/ 729606 w 729606"/>
                <a:gd name="connsiteY95" fmla="*/ 1696971 h 3634566"/>
                <a:gd name="connsiteX96" fmla="*/ 729606 w 729606"/>
                <a:gd name="connsiteY96" fmla="*/ 1709745 h 3634566"/>
                <a:gd name="connsiteX97" fmla="*/ 729606 w 729606"/>
                <a:gd name="connsiteY97" fmla="*/ 1710871 h 3634566"/>
                <a:gd name="connsiteX98" fmla="*/ 729606 w 729606"/>
                <a:gd name="connsiteY98" fmla="*/ 1715349 h 3634566"/>
                <a:gd name="connsiteX99" fmla="*/ 729606 w 729606"/>
                <a:gd name="connsiteY99" fmla="*/ 1716475 h 3634566"/>
                <a:gd name="connsiteX100" fmla="*/ 729606 w 729606"/>
                <a:gd name="connsiteY100" fmla="*/ 1759629 h 3634566"/>
                <a:gd name="connsiteX101" fmla="*/ 729606 w 729606"/>
                <a:gd name="connsiteY101" fmla="*/ 1765233 h 3634566"/>
                <a:gd name="connsiteX102" fmla="*/ 729606 w 729606"/>
                <a:gd name="connsiteY102" fmla="*/ 1772554 h 3634566"/>
                <a:gd name="connsiteX103" fmla="*/ 729606 w 729606"/>
                <a:gd name="connsiteY103" fmla="*/ 1778158 h 3634566"/>
                <a:gd name="connsiteX104" fmla="*/ 729606 w 729606"/>
                <a:gd name="connsiteY104" fmla="*/ 1781396 h 3634566"/>
                <a:gd name="connsiteX105" fmla="*/ 729606 w 729606"/>
                <a:gd name="connsiteY105" fmla="*/ 1787000 h 3634566"/>
                <a:gd name="connsiteX106" fmla="*/ 729606 w 729606"/>
                <a:gd name="connsiteY106" fmla="*/ 1843289 h 3634566"/>
                <a:gd name="connsiteX107" fmla="*/ 729606 w 729606"/>
                <a:gd name="connsiteY107" fmla="*/ 1848893 h 3634566"/>
                <a:gd name="connsiteX108" fmla="*/ 729606 w 729606"/>
                <a:gd name="connsiteY108" fmla="*/ 1856771 h 3634566"/>
                <a:gd name="connsiteX109" fmla="*/ 729606 w 729606"/>
                <a:gd name="connsiteY109" fmla="*/ 1858438 h 3634566"/>
                <a:gd name="connsiteX110" fmla="*/ 729606 w 729606"/>
                <a:gd name="connsiteY110" fmla="*/ 1862375 h 3634566"/>
                <a:gd name="connsiteX111" fmla="*/ 729606 w 729606"/>
                <a:gd name="connsiteY111" fmla="*/ 1864042 h 3634566"/>
                <a:gd name="connsiteX112" fmla="*/ 729606 w 729606"/>
                <a:gd name="connsiteY112" fmla="*/ 1870108 h 3634566"/>
                <a:gd name="connsiteX113" fmla="*/ 729606 w 729606"/>
                <a:gd name="connsiteY113" fmla="*/ 1875712 h 3634566"/>
                <a:gd name="connsiteX114" fmla="*/ 729606 w 729606"/>
                <a:gd name="connsiteY114" fmla="*/ 1901784 h 3634566"/>
                <a:gd name="connsiteX115" fmla="*/ 729606 w 729606"/>
                <a:gd name="connsiteY115" fmla="*/ 1907388 h 3634566"/>
                <a:gd name="connsiteX116" fmla="*/ 729606 w 729606"/>
                <a:gd name="connsiteY116" fmla="*/ 1940221 h 3634566"/>
                <a:gd name="connsiteX117" fmla="*/ 729606 w 729606"/>
                <a:gd name="connsiteY117" fmla="*/ 1945825 h 3634566"/>
                <a:gd name="connsiteX118" fmla="*/ 729606 w 729606"/>
                <a:gd name="connsiteY118" fmla="*/ 1963468 h 3634566"/>
                <a:gd name="connsiteX119" fmla="*/ 729606 w 729606"/>
                <a:gd name="connsiteY119" fmla="*/ 1964557 h 3634566"/>
                <a:gd name="connsiteX120" fmla="*/ 729606 w 729606"/>
                <a:gd name="connsiteY120" fmla="*/ 1969072 h 3634566"/>
                <a:gd name="connsiteX121" fmla="*/ 729606 w 729606"/>
                <a:gd name="connsiteY121" fmla="*/ 1970160 h 3634566"/>
                <a:gd name="connsiteX122" fmla="*/ 729606 w 729606"/>
                <a:gd name="connsiteY122" fmla="*/ 1977893 h 3634566"/>
                <a:gd name="connsiteX123" fmla="*/ 729606 w 729606"/>
                <a:gd name="connsiteY123" fmla="*/ 1983498 h 3634566"/>
                <a:gd name="connsiteX124" fmla="*/ 729606 w 729606"/>
                <a:gd name="connsiteY124" fmla="*/ 1987440 h 3634566"/>
                <a:gd name="connsiteX125" fmla="*/ 729606 w 729606"/>
                <a:gd name="connsiteY125" fmla="*/ 1993044 h 3634566"/>
                <a:gd name="connsiteX126" fmla="*/ 729606 w 729606"/>
                <a:gd name="connsiteY126" fmla="*/ 1995670 h 3634566"/>
                <a:gd name="connsiteX127" fmla="*/ 729606 w 729606"/>
                <a:gd name="connsiteY127" fmla="*/ 2008444 h 3634566"/>
                <a:gd name="connsiteX128" fmla="*/ 729606 w 729606"/>
                <a:gd name="connsiteY128" fmla="*/ 2009569 h 3634566"/>
                <a:gd name="connsiteX129" fmla="*/ 729606 w 729606"/>
                <a:gd name="connsiteY129" fmla="*/ 2014048 h 3634566"/>
                <a:gd name="connsiteX130" fmla="*/ 729606 w 729606"/>
                <a:gd name="connsiteY130" fmla="*/ 2015173 h 3634566"/>
                <a:gd name="connsiteX131" fmla="*/ 729606 w 729606"/>
                <a:gd name="connsiteY131" fmla="*/ 2058328 h 3634566"/>
                <a:gd name="connsiteX132" fmla="*/ 729606 w 729606"/>
                <a:gd name="connsiteY132" fmla="*/ 2063932 h 3634566"/>
                <a:gd name="connsiteX133" fmla="*/ 729606 w 729606"/>
                <a:gd name="connsiteY133" fmla="*/ 2071253 h 3634566"/>
                <a:gd name="connsiteX134" fmla="*/ 729606 w 729606"/>
                <a:gd name="connsiteY134" fmla="*/ 2073873 h 3634566"/>
                <a:gd name="connsiteX135" fmla="*/ 729606 w 729606"/>
                <a:gd name="connsiteY135" fmla="*/ 2076857 h 3634566"/>
                <a:gd name="connsiteX136" fmla="*/ 729606 w 729606"/>
                <a:gd name="connsiteY136" fmla="*/ 2085699 h 3634566"/>
                <a:gd name="connsiteX137" fmla="*/ 729606 w 729606"/>
                <a:gd name="connsiteY137" fmla="*/ 2092211 h 3634566"/>
                <a:gd name="connsiteX138" fmla="*/ 729606 w 729606"/>
                <a:gd name="connsiteY138" fmla="*/ 2141987 h 3634566"/>
                <a:gd name="connsiteX139" fmla="*/ 729606 w 729606"/>
                <a:gd name="connsiteY139" fmla="*/ 2147591 h 3634566"/>
                <a:gd name="connsiteX140" fmla="*/ 729606 w 729606"/>
                <a:gd name="connsiteY140" fmla="*/ 2155470 h 3634566"/>
                <a:gd name="connsiteX141" fmla="*/ 729606 w 729606"/>
                <a:gd name="connsiteY141" fmla="*/ 2161074 h 3634566"/>
                <a:gd name="connsiteX142" fmla="*/ 729606 w 729606"/>
                <a:gd name="connsiteY142" fmla="*/ 2161096 h 3634566"/>
                <a:gd name="connsiteX143" fmla="*/ 729606 w 729606"/>
                <a:gd name="connsiteY143" fmla="*/ 2162741 h 3634566"/>
                <a:gd name="connsiteX144" fmla="*/ 729606 w 729606"/>
                <a:gd name="connsiteY144" fmla="*/ 2174411 h 3634566"/>
                <a:gd name="connsiteX145" fmla="*/ 729606 w 729606"/>
                <a:gd name="connsiteY145" fmla="*/ 2200482 h 3634566"/>
                <a:gd name="connsiteX146" fmla="*/ 729606 w 729606"/>
                <a:gd name="connsiteY146" fmla="*/ 2206086 h 3634566"/>
                <a:gd name="connsiteX147" fmla="*/ 729606 w 729606"/>
                <a:gd name="connsiteY147" fmla="*/ 2238919 h 3634566"/>
                <a:gd name="connsiteX148" fmla="*/ 729606 w 729606"/>
                <a:gd name="connsiteY148" fmla="*/ 2244524 h 3634566"/>
                <a:gd name="connsiteX149" fmla="*/ 729606 w 729606"/>
                <a:gd name="connsiteY149" fmla="*/ 2262167 h 3634566"/>
                <a:gd name="connsiteX150" fmla="*/ 729606 w 729606"/>
                <a:gd name="connsiteY150" fmla="*/ 2263255 h 3634566"/>
                <a:gd name="connsiteX151" fmla="*/ 729606 w 729606"/>
                <a:gd name="connsiteY151" fmla="*/ 2267771 h 3634566"/>
                <a:gd name="connsiteX152" fmla="*/ 729606 w 729606"/>
                <a:gd name="connsiteY152" fmla="*/ 2268859 h 3634566"/>
                <a:gd name="connsiteX153" fmla="*/ 729606 w 729606"/>
                <a:gd name="connsiteY153" fmla="*/ 2276592 h 3634566"/>
                <a:gd name="connsiteX154" fmla="*/ 729606 w 729606"/>
                <a:gd name="connsiteY154" fmla="*/ 2282196 h 3634566"/>
                <a:gd name="connsiteX155" fmla="*/ 729606 w 729606"/>
                <a:gd name="connsiteY155" fmla="*/ 2291743 h 3634566"/>
                <a:gd name="connsiteX156" fmla="*/ 729606 w 729606"/>
                <a:gd name="connsiteY156" fmla="*/ 2294368 h 3634566"/>
                <a:gd name="connsiteX157" fmla="*/ 729606 w 729606"/>
                <a:gd name="connsiteY157" fmla="*/ 2308268 h 3634566"/>
                <a:gd name="connsiteX158" fmla="*/ 729606 w 729606"/>
                <a:gd name="connsiteY158" fmla="*/ 2312746 h 3634566"/>
                <a:gd name="connsiteX159" fmla="*/ 729606 w 729606"/>
                <a:gd name="connsiteY159" fmla="*/ 2313872 h 3634566"/>
                <a:gd name="connsiteX160" fmla="*/ 729606 w 729606"/>
                <a:gd name="connsiteY160" fmla="*/ 2362630 h 3634566"/>
                <a:gd name="connsiteX161" fmla="*/ 729606 w 729606"/>
                <a:gd name="connsiteY161" fmla="*/ 2369952 h 3634566"/>
                <a:gd name="connsiteX162" fmla="*/ 729606 w 729606"/>
                <a:gd name="connsiteY162" fmla="*/ 2375556 h 3634566"/>
                <a:gd name="connsiteX163" fmla="*/ 729606 w 729606"/>
                <a:gd name="connsiteY163" fmla="*/ 2384398 h 3634566"/>
                <a:gd name="connsiteX164" fmla="*/ 729606 w 729606"/>
                <a:gd name="connsiteY164" fmla="*/ 2390910 h 3634566"/>
                <a:gd name="connsiteX165" fmla="*/ 729606 w 729606"/>
                <a:gd name="connsiteY165" fmla="*/ 2440686 h 3634566"/>
                <a:gd name="connsiteX166" fmla="*/ 729606 w 729606"/>
                <a:gd name="connsiteY166" fmla="*/ 2446290 h 3634566"/>
                <a:gd name="connsiteX167" fmla="*/ 729606 w 729606"/>
                <a:gd name="connsiteY167" fmla="*/ 2459772 h 3634566"/>
                <a:gd name="connsiteX168" fmla="*/ 729606 w 729606"/>
                <a:gd name="connsiteY168" fmla="*/ 2461439 h 3634566"/>
                <a:gd name="connsiteX169" fmla="*/ 729606 w 729606"/>
                <a:gd name="connsiteY169" fmla="*/ 2473109 h 3634566"/>
                <a:gd name="connsiteX170" fmla="*/ 729606 w 729606"/>
                <a:gd name="connsiteY170" fmla="*/ 2504785 h 3634566"/>
                <a:gd name="connsiteX171" fmla="*/ 729606 w 729606"/>
                <a:gd name="connsiteY171" fmla="*/ 2537618 h 3634566"/>
                <a:gd name="connsiteX172" fmla="*/ 729606 w 729606"/>
                <a:gd name="connsiteY172" fmla="*/ 2543222 h 3634566"/>
                <a:gd name="connsiteX173" fmla="*/ 729606 w 729606"/>
                <a:gd name="connsiteY173" fmla="*/ 2566469 h 3634566"/>
                <a:gd name="connsiteX174" fmla="*/ 729606 w 729606"/>
                <a:gd name="connsiteY174" fmla="*/ 2567558 h 3634566"/>
                <a:gd name="connsiteX175" fmla="*/ 729606 w 729606"/>
                <a:gd name="connsiteY175" fmla="*/ 2580895 h 3634566"/>
                <a:gd name="connsiteX176" fmla="*/ 729606 w 729606"/>
                <a:gd name="connsiteY176" fmla="*/ 2590441 h 3634566"/>
                <a:gd name="connsiteX177" fmla="*/ 729606 w 729606"/>
                <a:gd name="connsiteY177" fmla="*/ 2593067 h 3634566"/>
                <a:gd name="connsiteX178" fmla="*/ 729606 w 729606"/>
                <a:gd name="connsiteY178" fmla="*/ 2611445 h 3634566"/>
                <a:gd name="connsiteX179" fmla="*/ 729606 w 729606"/>
                <a:gd name="connsiteY179" fmla="*/ 2612571 h 3634566"/>
                <a:gd name="connsiteX180" fmla="*/ 729606 w 729606"/>
                <a:gd name="connsiteY180" fmla="*/ 2661329 h 3634566"/>
                <a:gd name="connsiteX181" fmla="*/ 729606 w 729606"/>
                <a:gd name="connsiteY181" fmla="*/ 2674254 h 3634566"/>
                <a:gd name="connsiteX182" fmla="*/ 729606 w 729606"/>
                <a:gd name="connsiteY182" fmla="*/ 2744989 h 3634566"/>
                <a:gd name="connsiteX183" fmla="*/ 729606 w 729606"/>
                <a:gd name="connsiteY183" fmla="*/ 2758471 h 3634566"/>
                <a:gd name="connsiteX184" fmla="*/ 729606 w 729606"/>
                <a:gd name="connsiteY184" fmla="*/ 2760138 h 3634566"/>
                <a:gd name="connsiteX185" fmla="*/ 729606 w 729606"/>
                <a:gd name="connsiteY185" fmla="*/ 2771808 h 3634566"/>
                <a:gd name="connsiteX186" fmla="*/ 729606 w 729606"/>
                <a:gd name="connsiteY186" fmla="*/ 2803484 h 3634566"/>
                <a:gd name="connsiteX187" fmla="*/ 729606 w 729606"/>
                <a:gd name="connsiteY187" fmla="*/ 2841921 h 3634566"/>
                <a:gd name="connsiteX188" fmla="*/ 729606 w 729606"/>
                <a:gd name="connsiteY188" fmla="*/ 2865168 h 3634566"/>
                <a:gd name="connsiteX189" fmla="*/ 729606 w 729606"/>
                <a:gd name="connsiteY189" fmla="*/ 2866257 h 3634566"/>
                <a:gd name="connsiteX190" fmla="*/ 729606 w 729606"/>
                <a:gd name="connsiteY190" fmla="*/ 2879593 h 3634566"/>
                <a:gd name="connsiteX191" fmla="*/ 729606 w 729606"/>
                <a:gd name="connsiteY191" fmla="*/ 2889140 h 3634566"/>
                <a:gd name="connsiteX192" fmla="*/ 729606 w 729606"/>
                <a:gd name="connsiteY192" fmla="*/ 2910144 h 3634566"/>
                <a:gd name="connsiteX193" fmla="*/ 729606 w 729606"/>
                <a:gd name="connsiteY193" fmla="*/ 2911269 h 3634566"/>
                <a:gd name="connsiteX194" fmla="*/ 729606 w 729606"/>
                <a:gd name="connsiteY194" fmla="*/ 2960028 h 3634566"/>
                <a:gd name="connsiteX195" fmla="*/ 729606 w 729606"/>
                <a:gd name="connsiteY195" fmla="*/ 2972953 h 3634566"/>
                <a:gd name="connsiteX196" fmla="*/ 729606 w 729606"/>
                <a:gd name="connsiteY196" fmla="*/ 2975573 h 3634566"/>
                <a:gd name="connsiteX197" fmla="*/ 729606 w 729606"/>
                <a:gd name="connsiteY197" fmla="*/ 2993911 h 3634566"/>
                <a:gd name="connsiteX198" fmla="*/ 729606 w 729606"/>
                <a:gd name="connsiteY198" fmla="*/ 3043687 h 3634566"/>
                <a:gd name="connsiteX199" fmla="*/ 729606 w 729606"/>
                <a:gd name="connsiteY199" fmla="*/ 3057170 h 3634566"/>
                <a:gd name="connsiteX200" fmla="*/ 729606 w 729606"/>
                <a:gd name="connsiteY200" fmla="*/ 3102182 h 3634566"/>
                <a:gd name="connsiteX201" fmla="*/ 729606 w 729606"/>
                <a:gd name="connsiteY201" fmla="*/ 3140619 h 3634566"/>
                <a:gd name="connsiteX202" fmla="*/ 729606 w 729606"/>
                <a:gd name="connsiteY202" fmla="*/ 3163867 h 3634566"/>
                <a:gd name="connsiteX203" fmla="*/ 729606 w 729606"/>
                <a:gd name="connsiteY203" fmla="*/ 3164955 h 3634566"/>
                <a:gd name="connsiteX204" fmla="*/ 729606 w 729606"/>
                <a:gd name="connsiteY204" fmla="*/ 3271652 h 3634566"/>
                <a:gd name="connsiteX205" fmla="*/ 729606 w 729606"/>
                <a:gd name="connsiteY205" fmla="*/ 3439318 h 3634566"/>
                <a:gd name="connsiteX206" fmla="*/ 681816 w 729606"/>
                <a:gd name="connsiteY206" fmla="*/ 3487223 h 3634566"/>
                <a:gd name="connsiteX207" fmla="*/ 644607 w 729606"/>
                <a:gd name="connsiteY207" fmla="*/ 3504643 h 3634566"/>
                <a:gd name="connsiteX208" fmla="*/ 364803 w 729606"/>
                <a:gd name="connsiteY208" fmla="*/ 3634566 h 3634566"/>
                <a:gd name="connsiteX209" fmla="*/ 84999 w 729606"/>
                <a:gd name="connsiteY209" fmla="*/ 3504643 h 3634566"/>
                <a:gd name="connsiteX210" fmla="*/ 48154 w 729606"/>
                <a:gd name="connsiteY210" fmla="*/ 3487223 h 3634566"/>
                <a:gd name="connsiteX211" fmla="*/ 0 w 729606"/>
                <a:gd name="connsiteY211" fmla="*/ 3439318 h 3634566"/>
                <a:gd name="connsiteX212" fmla="*/ 0 w 729606"/>
                <a:gd name="connsiteY212" fmla="*/ 3271651 h 3634566"/>
                <a:gd name="connsiteX213" fmla="*/ 0 w 729606"/>
                <a:gd name="connsiteY213" fmla="*/ 3164955 h 3634566"/>
                <a:gd name="connsiteX214" fmla="*/ 0 w 729606"/>
                <a:gd name="connsiteY214" fmla="*/ 3163866 h 3634566"/>
                <a:gd name="connsiteX215" fmla="*/ 0 w 729606"/>
                <a:gd name="connsiteY215" fmla="*/ 3150529 h 3634566"/>
                <a:gd name="connsiteX216" fmla="*/ 0 w 729606"/>
                <a:gd name="connsiteY216" fmla="*/ 3140619 h 3634566"/>
                <a:gd name="connsiteX217" fmla="*/ 0 w 729606"/>
                <a:gd name="connsiteY217" fmla="*/ 3137999 h 3634566"/>
                <a:gd name="connsiteX218" fmla="*/ 0 w 729606"/>
                <a:gd name="connsiteY218" fmla="*/ 3119661 h 3634566"/>
                <a:gd name="connsiteX219" fmla="*/ 0 w 729606"/>
                <a:gd name="connsiteY219" fmla="*/ 3118853 h 3634566"/>
                <a:gd name="connsiteX220" fmla="*/ 0 w 729606"/>
                <a:gd name="connsiteY220" fmla="*/ 3069885 h 3634566"/>
                <a:gd name="connsiteX221" fmla="*/ 0 w 729606"/>
                <a:gd name="connsiteY221" fmla="*/ 3057169 h 3634566"/>
                <a:gd name="connsiteX222" fmla="*/ 0 w 729606"/>
                <a:gd name="connsiteY222" fmla="*/ 2986282 h 3634566"/>
                <a:gd name="connsiteX223" fmla="*/ 0 w 729606"/>
                <a:gd name="connsiteY223" fmla="*/ 2972953 h 3634566"/>
                <a:gd name="connsiteX224" fmla="*/ 0 w 729606"/>
                <a:gd name="connsiteY224" fmla="*/ 2971286 h 3634566"/>
                <a:gd name="connsiteX225" fmla="*/ 0 w 729606"/>
                <a:gd name="connsiteY225" fmla="*/ 2959616 h 3634566"/>
                <a:gd name="connsiteX226" fmla="*/ 0 w 729606"/>
                <a:gd name="connsiteY226" fmla="*/ 2927940 h 3634566"/>
                <a:gd name="connsiteX227" fmla="*/ 0 w 729606"/>
                <a:gd name="connsiteY227" fmla="*/ 2889140 h 3634566"/>
                <a:gd name="connsiteX228" fmla="*/ 0 w 729606"/>
                <a:gd name="connsiteY228" fmla="*/ 2866256 h 3634566"/>
                <a:gd name="connsiteX229" fmla="*/ 0 w 729606"/>
                <a:gd name="connsiteY229" fmla="*/ 2865168 h 3634566"/>
                <a:gd name="connsiteX230" fmla="*/ 0 w 729606"/>
                <a:gd name="connsiteY230" fmla="*/ 2851830 h 3634566"/>
                <a:gd name="connsiteX231" fmla="*/ 0 w 729606"/>
                <a:gd name="connsiteY231" fmla="*/ 2841920 h 3634566"/>
                <a:gd name="connsiteX232" fmla="*/ 0 w 729606"/>
                <a:gd name="connsiteY232" fmla="*/ 2820962 h 3634566"/>
                <a:gd name="connsiteX233" fmla="*/ 0 w 729606"/>
                <a:gd name="connsiteY233" fmla="*/ 2820155 h 3634566"/>
                <a:gd name="connsiteX234" fmla="*/ 0 w 729606"/>
                <a:gd name="connsiteY234" fmla="*/ 2771186 h 3634566"/>
                <a:gd name="connsiteX235" fmla="*/ 0 w 729606"/>
                <a:gd name="connsiteY235" fmla="*/ 2758471 h 3634566"/>
                <a:gd name="connsiteX236" fmla="*/ 0 w 729606"/>
                <a:gd name="connsiteY236" fmla="*/ 2755845 h 3634566"/>
                <a:gd name="connsiteX237" fmla="*/ 0 w 729606"/>
                <a:gd name="connsiteY237" fmla="*/ 2737467 h 3634566"/>
                <a:gd name="connsiteX238" fmla="*/ 0 w 729606"/>
                <a:gd name="connsiteY238" fmla="*/ 2687583 h 3634566"/>
                <a:gd name="connsiteX239" fmla="*/ 0 w 729606"/>
                <a:gd name="connsiteY239" fmla="*/ 2674254 h 3634566"/>
                <a:gd name="connsiteX240" fmla="*/ 0 w 729606"/>
                <a:gd name="connsiteY240" fmla="*/ 2629241 h 3634566"/>
                <a:gd name="connsiteX241" fmla="*/ 0 w 729606"/>
                <a:gd name="connsiteY241" fmla="*/ 2590441 h 3634566"/>
                <a:gd name="connsiteX242" fmla="*/ 0 w 729606"/>
                <a:gd name="connsiteY242" fmla="*/ 2567557 h 3634566"/>
                <a:gd name="connsiteX243" fmla="*/ 0 w 729606"/>
                <a:gd name="connsiteY243" fmla="*/ 2566468 h 3634566"/>
                <a:gd name="connsiteX244" fmla="*/ 0 w 729606"/>
                <a:gd name="connsiteY244" fmla="*/ 2553132 h 3634566"/>
                <a:gd name="connsiteX245" fmla="*/ 0 w 729606"/>
                <a:gd name="connsiteY245" fmla="*/ 2543222 h 3634566"/>
                <a:gd name="connsiteX246" fmla="*/ 0 w 729606"/>
                <a:gd name="connsiteY246" fmla="*/ 2537618 h 3634566"/>
                <a:gd name="connsiteX247" fmla="*/ 0 w 729606"/>
                <a:gd name="connsiteY247" fmla="*/ 2522264 h 3634566"/>
                <a:gd name="connsiteX248" fmla="*/ 0 w 729606"/>
                <a:gd name="connsiteY248" fmla="*/ 2521456 h 3634566"/>
                <a:gd name="connsiteX249" fmla="*/ 0 w 729606"/>
                <a:gd name="connsiteY249" fmla="*/ 2516659 h 3634566"/>
                <a:gd name="connsiteX250" fmla="*/ 0 w 729606"/>
                <a:gd name="connsiteY250" fmla="*/ 2472488 h 3634566"/>
                <a:gd name="connsiteX251" fmla="*/ 0 w 729606"/>
                <a:gd name="connsiteY251" fmla="*/ 2466883 h 3634566"/>
                <a:gd name="connsiteX252" fmla="*/ 0 w 729606"/>
                <a:gd name="connsiteY252" fmla="*/ 2459771 h 3634566"/>
                <a:gd name="connsiteX253" fmla="*/ 0 w 729606"/>
                <a:gd name="connsiteY253" fmla="*/ 2457146 h 3634566"/>
                <a:gd name="connsiteX254" fmla="*/ 0 w 729606"/>
                <a:gd name="connsiteY254" fmla="*/ 2438768 h 3634566"/>
                <a:gd name="connsiteX255" fmla="*/ 0 w 729606"/>
                <a:gd name="connsiteY255" fmla="*/ 2388884 h 3634566"/>
                <a:gd name="connsiteX256" fmla="*/ 0 w 729606"/>
                <a:gd name="connsiteY256" fmla="*/ 2375555 h 3634566"/>
                <a:gd name="connsiteX257" fmla="*/ 0 w 729606"/>
                <a:gd name="connsiteY257" fmla="*/ 2369951 h 3634566"/>
                <a:gd name="connsiteX258" fmla="*/ 0 w 729606"/>
                <a:gd name="connsiteY258" fmla="*/ 2369929 h 3634566"/>
                <a:gd name="connsiteX259" fmla="*/ 0 w 729606"/>
                <a:gd name="connsiteY259" fmla="*/ 2356614 h 3634566"/>
                <a:gd name="connsiteX260" fmla="*/ 0 w 729606"/>
                <a:gd name="connsiteY260" fmla="*/ 2330543 h 3634566"/>
                <a:gd name="connsiteX261" fmla="*/ 0 w 729606"/>
                <a:gd name="connsiteY261" fmla="*/ 2324939 h 3634566"/>
                <a:gd name="connsiteX262" fmla="*/ 0 w 729606"/>
                <a:gd name="connsiteY262" fmla="*/ 2291742 h 3634566"/>
                <a:gd name="connsiteX263" fmla="*/ 0 w 729606"/>
                <a:gd name="connsiteY263" fmla="*/ 2268858 h 3634566"/>
                <a:gd name="connsiteX264" fmla="*/ 0 w 729606"/>
                <a:gd name="connsiteY264" fmla="*/ 2267770 h 3634566"/>
                <a:gd name="connsiteX265" fmla="*/ 0 w 729606"/>
                <a:gd name="connsiteY265" fmla="*/ 2263255 h 3634566"/>
                <a:gd name="connsiteX266" fmla="*/ 0 w 729606"/>
                <a:gd name="connsiteY266" fmla="*/ 2262166 h 3634566"/>
                <a:gd name="connsiteX267" fmla="*/ 0 w 729606"/>
                <a:gd name="connsiteY267" fmla="*/ 2254433 h 3634566"/>
                <a:gd name="connsiteX268" fmla="*/ 0 w 729606"/>
                <a:gd name="connsiteY268" fmla="*/ 2248829 h 3634566"/>
                <a:gd name="connsiteX269" fmla="*/ 0 w 729606"/>
                <a:gd name="connsiteY269" fmla="*/ 2244523 h 3634566"/>
                <a:gd name="connsiteX270" fmla="*/ 0 w 729606"/>
                <a:gd name="connsiteY270" fmla="*/ 2238919 h 3634566"/>
                <a:gd name="connsiteX271" fmla="*/ 0 w 729606"/>
                <a:gd name="connsiteY271" fmla="*/ 2236299 h 3634566"/>
                <a:gd name="connsiteX272" fmla="*/ 0 w 729606"/>
                <a:gd name="connsiteY272" fmla="*/ 2223565 h 3634566"/>
                <a:gd name="connsiteX273" fmla="*/ 0 w 729606"/>
                <a:gd name="connsiteY273" fmla="*/ 2222757 h 3634566"/>
                <a:gd name="connsiteX274" fmla="*/ 0 w 729606"/>
                <a:gd name="connsiteY274" fmla="*/ 2217961 h 3634566"/>
                <a:gd name="connsiteX275" fmla="*/ 0 w 729606"/>
                <a:gd name="connsiteY275" fmla="*/ 2217153 h 3634566"/>
                <a:gd name="connsiteX276" fmla="*/ 0 w 729606"/>
                <a:gd name="connsiteY276" fmla="*/ 2173789 h 3634566"/>
                <a:gd name="connsiteX277" fmla="*/ 0 w 729606"/>
                <a:gd name="connsiteY277" fmla="*/ 2168185 h 3634566"/>
                <a:gd name="connsiteX278" fmla="*/ 0 w 729606"/>
                <a:gd name="connsiteY278" fmla="*/ 2161073 h 3634566"/>
                <a:gd name="connsiteX279" fmla="*/ 0 w 729606"/>
                <a:gd name="connsiteY279" fmla="*/ 2158448 h 3634566"/>
                <a:gd name="connsiteX280" fmla="*/ 0 w 729606"/>
                <a:gd name="connsiteY280" fmla="*/ 2155469 h 3634566"/>
                <a:gd name="connsiteX281" fmla="*/ 0 w 729606"/>
                <a:gd name="connsiteY281" fmla="*/ 2146608 h 3634566"/>
                <a:gd name="connsiteX282" fmla="*/ 0 w 729606"/>
                <a:gd name="connsiteY282" fmla="*/ 2140069 h 3634566"/>
                <a:gd name="connsiteX283" fmla="*/ 0 w 729606"/>
                <a:gd name="connsiteY283" fmla="*/ 2090186 h 3634566"/>
                <a:gd name="connsiteX284" fmla="*/ 0 w 729606"/>
                <a:gd name="connsiteY284" fmla="*/ 2084582 h 3634566"/>
                <a:gd name="connsiteX285" fmla="*/ 0 w 729606"/>
                <a:gd name="connsiteY285" fmla="*/ 2076857 h 3634566"/>
                <a:gd name="connsiteX286" fmla="*/ 0 w 729606"/>
                <a:gd name="connsiteY286" fmla="*/ 2071253 h 3634566"/>
                <a:gd name="connsiteX287" fmla="*/ 0 w 729606"/>
                <a:gd name="connsiteY287" fmla="*/ 2071231 h 3634566"/>
                <a:gd name="connsiteX288" fmla="*/ 0 w 729606"/>
                <a:gd name="connsiteY288" fmla="*/ 2069586 h 3634566"/>
                <a:gd name="connsiteX289" fmla="*/ 0 w 729606"/>
                <a:gd name="connsiteY289" fmla="*/ 2057916 h 3634566"/>
                <a:gd name="connsiteX290" fmla="*/ 0 w 729606"/>
                <a:gd name="connsiteY290" fmla="*/ 2031845 h 3634566"/>
                <a:gd name="connsiteX291" fmla="*/ 0 w 729606"/>
                <a:gd name="connsiteY291" fmla="*/ 2026241 h 3634566"/>
                <a:gd name="connsiteX292" fmla="*/ 0 w 729606"/>
                <a:gd name="connsiteY292" fmla="*/ 1993044 h 3634566"/>
                <a:gd name="connsiteX293" fmla="*/ 0 w 729606"/>
                <a:gd name="connsiteY293" fmla="*/ 1987440 h 3634566"/>
                <a:gd name="connsiteX294" fmla="*/ 0 w 729606"/>
                <a:gd name="connsiteY294" fmla="*/ 1970160 h 3634566"/>
                <a:gd name="connsiteX295" fmla="*/ 0 w 729606"/>
                <a:gd name="connsiteY295" fmla="*/ 1969072 h 3634566"/>
                <a:gd name="connsiteX296" fmla="*/ 0 w 729606"/>
                <a:gd name="connsiteY296" fmla="*/ 1964557 h 3634566"/>
                <a:gd name="connsiteX297" fmla="*/ 0 w 729606"/>
                <a:gd name="connsiteY297" fmla="*/ 1963468 h 3634566"/>
                <a:gd name="connsiteX298" fmla="*/ 0 w 729606"/>
                <a:gd name="connsiteY298" fmla="*/ 1955735 h 3634566"/>
                <a:gd name="connsiteX299" fmla="*/ 0 w 729606"/>
                <a:gd name="connsiteY299" fmla="*/ 1950131 h 3634566"/>
                <a:gd name="connsiteX300" fmla="*/ 0 w 729606"/>
                <a:gd name="connsiteY300" fmla="*/ 1945825 h 3634566"/>
                <a:gd name="connsiteX301" fmla="*/ 0 w 729606"/>
                <a:gd name="connsiteY301" fmla="*/ 1940221 h 3634566"/>
                <a:gd name="connsiteX302" fmla="*/ 0 w 729606"/>
                <a:gd name="connsiteY302" fmla="*/ 1924867 h 3634566"/>
                <a:gd name="connsiteX303" fmla="*/ 0 w 729606"/>
                <a:gd name="connsiteY303" fmla="*/ 1924059 h 3634566"/>
                <a:gd name="connsiteX304" fmla="*/ 0 w 729606"/>
                <a:gd name="connsiteY304" fmla="*/ 1919263 h 3634566"/>
                <a:gd name="connsiteX305" fmla="*/ 0 w 729606"/>
                <a:gd name="connsiteY305" fmla="*/ 1918455 h 3634566"/>
                <a:gd name="connsiteX306" fmla="*/ 0 w 729606"/>
                <a:gd name="connsiteY306" fmla="*/ 1875091 h 3634566"/>
                <a:gd name="connsiteX307" fmla="*/ 0 w 729606"/>
                <a:gd name="connsiteY307" fmla="*/ 1869487 h 3634566"/>
                <a:gd name="connsiteX308" fmla="*/ 0 w 729606"/>
                <a:gd name="connsiteY308" fmla="*/ 1862375 h 3634566"/>
                <a:gd name="connsiteX309" fmla="*/ 0 w 729606"/>
                <a:gd name="connsiteY309" fmla="*/ 1859750 h 3634566"/>
                <a:gd name="connsiteX310" fmla="*/ 0 w 729606"/>
                <a:gd name="connsiteY310" fmla="*/ 1856771 h 3634566"/>
                <a:gd name="connsiteX311" fmla="*/ 0 w 729606"/>
                <a:gd name="connsiteY311" fmla="*/ 1854145 h 3634566"/>
                <a:gd name="connsiteX312" fmla="*/ 0 w 729606"/>
                <a:gd name="connsiteY312" fmla="*/ 1841372 h 3634566"/>
                <a:gd name="connsiteX313" fmla="*/ 0 w 729606"/>
                <a:gd name="connsiteY313" fmla="*/ 1835768 h 3634566"/>
                <a:gd name="connsiteX314" fmla="*/ 0 w 729606"/>
                <a:gd name="connsiteY314" fmla="*/ 1791488 h 3634566"/>
                <a:gd name="connsiteX315" fmla="*/ 0 w 729606"/>
                <a:gd name="connsiteY315" fmla="*/ 1785883 h 3634566"/>
                <a:gd name="connsiteX316" fmla="*/ 0 w 729606"/>
                <a:gd name="connsiteY316" fmla="*/ 1778158 h 3634566"/>
                <a:gd name="connsiteX317" fmla="*/ 0 w 729606"/>
                <a:gd name="connsiteY317" fmla="*/ 1772554 h 3634566"/>
                <a:gd name="connsiteX318" fmla="*/ 0 w 729606"/>
                <a:gd name="connsiteY318" fmla="*/ 1772532 h 3634566"/>
                <a:gd name="connsiteX319" fmla="*/ 0 w 729606"/>
                <a:gd name="connsiteY319" fmla="*/ 1766928 h 3634566"/>
                <a:gd name="connsiteX320" fmla="*/ 0 w 729606"/>
                <a:gd name="connsiteY320" fmla="*/ 1733146 h 3634566"/>
                <a:gd name="connsiteX321" fmla="*/ 0 w 729606"/>
                <a:gd name="connsiteY321" fmla="*/ 1727541 h 3634566"/>
                <a:gd name="connsiteX322" fmla="*/ 0 w 729606"/>
                <a:gd name="connsiteY322" fmla="*/ 1694346 h 3634566"/>
                <a:gd name="connsiteX323" fmla="*/ 0 w 729606"/>
                <a:gd name="connsiteY323" fmla="*/ 1688741 h 3634566"/>
                <a:gd name="connsiteX324" fmla="*/ 0 w 729606"/>
                <a:gd name="connsiteY324" fmla="*/ 1671462 h 3634566"/>
                <a:gd name="connsiteX325" fmla="*/ 0 w 729606"/>
                <a:gd name="connsiteY325" fmla="*/ 1670373 h 3634566"/>
                <a:gd name="connsiteX326" fmla="*/ 0 w 729606"/>
                <a:gd name="connsiteY326" fmla="*/ 1665857 h 3634566"/>
                <a:gd name="connsiteX327" fmla="*/ 0 w 729606"/>
                <a:gd name="connsiteY327" fmla="*/ 1664769 h 3634566"/>
                <a:gd name="connsiteX328" fmla="*/ 0 w 729606"/>
                <a:gd name="connsiteY328" fmla="*/ 1657036 h 3634566"/>
                <a:gd name="connsiteX329" fmla="*/ 0 w 729606"/>
                <a:gd name="connsiteY329" fmla="*/ 1651432 h 3634566"/>
                <a:gd name="connsiteX330" fmla="*/ 0 w 729606"/>
                <a:gd name="connsiteY330" fmla="*/ 1647126 h 3634566"/>
                <a:gd name="connsiteX331" fmla="*/ 0 w 729606"/>
                <a:gd name="connsiteY331" fmla="*/ 1641522 h 3634566"/>
                <a:gd name="connsiteX332" fmla="*/ 0 w 729606"/>
                <a:gd name="connsiteY332" fmla="*/ 1626168 h 3634566"/>
                <a:gd name="connsiteX333" fmla="*/ 0 w 729606"/>
                <a:gd name="connsiteY333" fmla="*/ 1625360 h 3634566"/>
                <a:gd name="connsiteX334" fmla="*/ 0 w 729606"/>
                <a:gd name="connsiteY334" fmla="*/ 1620564 h 3634566"/>
                <a:gd name="connsiteX335" fmla="*/ 0 w 729606"/>
                <a:gd name="connsiteY335" fmla="*/ 1619756 h 3634566"/>
                <a:gd name="connsiteX336" fmla="*/ 0 w 729606"/>
                <a:gd name="connsiteY336" fmla="*/ 1576392 h 3634566"/>
                <a:gd name="connsiteX337" fmla="*/ 0 w 729606"/>
                <a:gd name="connsiteY337" fmla="*/ 1570788 h 3634566"/>
                <a:gd name="connsiteX338" fmla="*/ 0 w 729606"/>
                <a:gd name="connsiteY338" fmla="*/ 1563676 h 3634566"/>
                <a:gd name="connsiteX339" fmla="*/ 0 w 729606"/>
                <a:gd name="connsiteY339" fmla="*/ 1561051 h 3634566"/>
                <a:gd name="connsiteX340" fmla="*/ 0 w 729606"/>
                <a:gd name="connsiteY340" fmla="*/ 1558072 h 3634566"/>
                <a:gd name="connsiteX341" fmla="*/ 0 w 729606"/>
                <a:gd name="connsiteY341" fmla="*/ 1555447 h 3634566"/>
                <a:gd name="connsiteX342" fmla="*/ 0 w 729606"/>
                <a:gd name="connsiteY342" fmla="*/ 1542672 h 3634566"/>
                <a:gd name="connsiteX343" fmla="*/ 0 w 729606"/>
                <a:gd name="connsiteY343" fmla="*/ 1537068 h 3634566"/>
                <a:gd name="connsiteX344" fmla="*/ 0 w 729606"/>
                <a:gd name="connsiteY344" fmla="*/ 1492789 h 3634566"/>
                <a:gd name="connsiteX345" fmla="*/ 0 w 729606"/>
                <a:gd name="connsiteY345" fmla="*/ 1487184 h 3634566"/>
                <a:gd name="connsiteX346" fmla="*/ 0 w 729606"/>
                <a:gd name="connsiteY346" fmla="*/ 1479460 h 3634566"/>
                <a:gd name="connsiteX347" fmla="*/ 0 w 729606"/>
                <a:gd name="connsiteY347" fmla="*/ 1473856 h 3634566"/>
                <a:gd name="connsiteX348" fmla="*/ 0 w 729606"/>
                <a:gd name="connsiteY348" fmla="*/ 1473833 h 3634566"/>
                <a:gd name="connsiteX349" fmla="*/ 0 w 729606"/>
                <a:gd name="connsiteY349" fmla="*/ 1468229 h 3634566"/>
                <a:gd name="connsiteX350" fmla="*/ 0 w 729606"/>
                <a:gd name="connsiteY350" fmla="*/ 1434447 h 3634566"/>
                <a:gd name="connsiteX351" fmla="*/ 0 w 729606"/>
                <a:gd name="connsiteY351" fmla="*/ 1428843 h 3634566"/>
                <a:gd name="connsiteX352" fmla="*/ 0 w 729606"/>
                <a:gd name="connsiteY352" fmla="*/ 1395647 h 3634566"/>
                <a:gd name="connsiteX353" fmla="*/ 0 w 729606"/>
                <a:gd name="connsiteY353" fmla="*/ 1390043 h 3634566"/>
                <a:gd name="connsiteX354" fmla="*/ 0 w 729606"/>
                <a:gd name="connsiteY354" fmla="*/ 1372763 h 3634566"/>
                <a:gd name="connsiteX355" fmla="*/ 0 w 729606"/>
                <a:gd name="connsiteY355" fmla="*/ 1371675 h 3634566"/>
                <a:gd name="connsiteX356" fmla="*/ 0 w 729606"/>
                <a:gd name="connsiteY356" fmla="*/ 1367159 h 3634566"/>
                <a:gd name="connsiteX357" fmla="*/ 0 w 729606"/>
                <a:gd name="connsiteY357" fmla="*/ 1366070 h 3634566"/>
                <a:gd name="connsiteX358" fmla="*/ 0 w 729606"/>
                <a:gd name="connsiteY358" fmla="*/ 1358338 h 3634566"/>
                <a:gd name="connsiteX359" fmla="*/ 0 w 729606"/>
                <a:gd name="connsiteY359" fmla="*/ 1352733 h 3634566"/>
                <a:gd name="connsiteX360" fmla="*/ 0 w 729606"/>
                <a:gd name="connsiteY360" fmla="*/ 1342824 h 3634566"/>
                <a:gd name="connsiteX361" fmla="*/ 0 w 729606"/>
                <a:gd name="connsiteY361" fmla="*/ 1326662 h 3634566"/>
                <a:gd name="connsiteX362" fmla="*/ 0 w 729606"/>
                <a:gd name="connsiteY362" fmla="*/ 1321865 h 3634566"/>
                <a:gd name="connsiteX363" fmla="*/ 0 w 729606"/>
                <a:gd name="connsiteY363" fmla="*/ 1321058 h 3634566"/>
                <a:gd name="connsiteX364" fmla="*/ 0 w 729606"/>
                <a:gd name="connsiteY364" fmla="*/ 1272089 h 3634566"/>
                <a:gd name="connsiteX365" fmla="*/ 0 w 729606"/>
                <a:gd name="connsiteY365" fmla="*/ 1264978 h 3634566"/>
                <a:gd name="connsiteX366" fmla="*/ 0 w 729606"/>
                <a:gd name="connsiteY366" fmla="*/ 1259373 h 3634566"/>
                <a:gd name="connsiteX367" fmla="*/ 0 w 729606"/>
                <a:gd name="connsiteY367" fmla="*/ 1256748 h 3634566"/>
                <a:gd name="connsiteX368" fmla="*/ 0 w 729606"/>
                <a:gd name="connsiteY368" fmla="*/ 1243974 h 3634566"/>
                <a:gd name="connsiteX369" fmla="*/ 0 w 729606"/>
                <a:gd name="connsiteY369" fmla="*/ 1238370 h 3634566"/>
                <a:gd name="connsiteX370" fmla="*/ 0 w 729606"/>
                <a:gd name="connsiteY370" fmla="*/ 1194090 h 3634566"/>
                <a:gd name="connsiteX371" fmla="*/ 0 w 729606"/>
                <a:gd name="connsiteY371" fmla="*/ 1188486 h 3634566"/>
                <a:gd name="connsiteX372" fmla="*/ 0 w 729606"/>
                <a:gd name="connsiteY372" fmla="*/ 1175157 h 3634566"/>
                <a:gd name="connsiteX373" fmla="*/ 0 w 729606"/>
                <a:gd name="connsiteY373" fmla="*/ 1169531 h 3634566"/>
                <a:gd name="connsiteX374" fmla="*/ 0 w 729606"/>
                <a:gd name="connsiteY374" fmla="*/ 1130145 h 3634566"/>
                <a:gd name="connsiteX375" fmla="*/ 0 w 729606"/>
                <a:gd name="connsiteY375" fmla="*/ 1096948 h 3634566"/>
                <a:gd name="connsiteX376" fmla="*/ 0 w 729606"/>
                <a:gd name="connsiteY376" fmla="*/ 1091344 h 3634566"/>
                <a:gd name="connsiteX377" fmla="*/ 0 w 729606"/>
                <a:gd name="connsiteY377" fmla="*/ 1068460 h 3634566"/>
                <a:gd name="connsiteX378" fmla="*/ 0 w 729606"/>
                <a:gd name="connsiteY378" fmla="*/ 1067372 h 3634566"/>
                <a:gd name="connsiteX379" fmla="*/ 0 w 729606"/>
                <a:gd name="connsiteY379" fmla="*/ 1054035 h 3634566"/>
                <a:gd name="connsiteX380" fmla="*/ 0 w 729606"/>
                <a:gd name="connsiteY380" fmla="*/ 1044125 h 3634566"/>
                <a:gd name="connsiteX381" fmla="*/ 0 w 729606"/>
                <a:gd name="connsiteY381" fmla="*/ 1023167 h 3634566"/>
                <a:gd name="connsiteX382" fmla="*/ 0 w 729606"/>
                <a:gd name="connsiteY382" fmla="*/ 1022359 h 3634566"/>
                <a:gd name="connsiteX383" fmla="*/ 0 w 729606"/>
                <a:gd name="connsiteY383" fmla="*/ 973391 h 3634566"/>
                <a:gd name="connsiteX384" fmla="*/ 0 w 729606"/>
                <a:gd name="connsiteY384" fmla="*/ 960675 h 3634566"/>
                <a:gd name="connsiteX385" fmla="*/ 0 w 729606"/>
                <a:gd name="connsiteY385" fmla="*/ 958050 h 3634566"/>
                <a:gd name="connsiteX386" fmla="*/ 0 w 729606"/>
                <a:gd name="connsiteY386" fmla="*/ 939672 h 3634566"/>
                <a:gd name="connsiteX387" fmla="*/ 0 w 729606"/>
                <a:gd name="connsiteY387" fmla="*/ 889787 h 3634566"/>
                <a:gd name="connsiteX388" fmla="*/ 0 w 729606"/>
                <a:gd name="connsiteY388" fmla="*/ 876458 h 3634566"/>
                <a:gd name="connsiteX389" fmla="*/ 0 w 729606"/>
                <a:gd name="connsiteY389" fmla="*/ 831446 h 3634566"/>
                <a:gd name="connsiteX390" fmla="*/ 0 w 729606"/>
                <a:gd name="connsiteY390" fmla="*/ 792645 h 3634566"/>
                <a:gd name="connsiteX391" fmla="*/ 0 w 729606"/>
                <a:gd name="connsiteY391" fmla="*/ 769761 h 3634566"/>
                <a:gd name="connsiteX392" fmla="*/ 0 w 729606"/>
                <a:gd name="connsiteY392" fmla="*/ 768673 h 3634566"/>
                <a:gd name="connsiteX393" fmla="*/ 0 w 729606"/>
                <a:gd name="connsiteY393" fmla="*/ 755336 h 3634566"/>
                <a:gd name="connsiteX394" fmla="*/ 0 w 729606"/>
                <a:gd name="connsiteY394" fmla="*/ 745426 h 3634566"/>
                <a:gd name="connsiteX395" fmla="*/ 0 w 729606"/>
                <a:gd name="connsiteY395" fmla="*/ 724468 h 3634566"/>
                <a:gd name="connsiteX396" fmla="*/ 0 w 729606"/>
                <a:gd name="connsiteY396" fmla="*/ 723660 h 3634566"/>
                <a:gd name="connsiteX397" fmla="*/ 0 w 729606"/>
                <a:gd name="connsiteY397" fmla="*/ 674692 h 3634566"/>
                <a:gd name="connsiteX398" fmla="*/ 0 w 729606"/>
                <a:gd name="connsiteY398" fmla="*/ 661976 h 3634566"/>
                <a:gd name="connsiteX399" fmla="*/ 0 w 729606"/>
                <a:gd name="connsiteY399" fmla="*/ 659351 h 3634566"/>
                <a:gd name="connsiteX400" fmla="*/ 0 w 729606"/>
                <a:gd name="connsiteY400" fmla="*/ 640972 h 3634566"/>
                <a:gd name="connsiteX401" fmla="*/ 0 w 729606"/>
                <a:gd name="connsiteY401" fmla="*/ 591089 h 3634566"/>
                <a:gd name="connsiteX402" fmla="*/ 0 w 729606"/>
                <a:gd name="connsiteY402" fmla="*/ 577759 h 3634566"/>
                <a:gd name="connsiteX403" fmla="*/ 0 w 729606"/>
                <a:gd name="connsiteY403" fmla="*/ 532747 h 3634566"/>
                <a:gd name="connsiteX404" fmla="*/ 0 w 729606"/>
                <a:gd name="connsiteY404" fmla="*/ 493947 h 3634566"/>
                <a:gd name="connsiteX405" fmla="*/ 0 w 729606"/>
                <a:gd name="connsiteY405" fmla="*/ 471063 h 3634566"/>
                <a:gd name="connsiteX406" fmla="*/ 0 w 729606"/>
                <a:gd name="connsiteY406" fmla="*/ 469974 h 3634566"/>
                <a:gd name="connsiteX407" fmla="*/ 0 w 729606"/>
                <a:gd name="connsiteY407" fmla="*/ 363278 h 3634566"/>
                <a:gd name="connsiteX408" fmla="*/ 0 w 729606"/>
                <a:gd name="connsiteY408" fmla="*/ 195248 h 3634566"/>
                <a:gd name="connsiteX409" fmla="*/ 48154 w 729606"/>
                <a:gd name="connsiteY409" fmla="*/ 147343 h 3634566"/>
                <a:gd name="connsiteX410" fmla="*/ 84999 w 729606"/>
                <a:gd name="connsiteY410" fmla="*/ 130286 h 3634566"/>
                <a:gd name="connsiteX411" fmla="*/ 364803 w 729606"/>
                <a:gd name="connsiteY411" fmla="*/ 0 h 3634566"/>
                <a:gd name="connsiteX412" fmla="*/ 644607 w 729606"/>
                <a:gd name="connsiteY412" fmla="*/ 130286 h 3634566"/>
                <a:gd name="connsiteX413" fmla="*/ 681817 w 729606"/>
                <a:gd name="connsiteY413" fmla="*/ 147343 h 3634566"/>
                <a:gd name="connsiteX414" fmla="*/ 729606 w 729606"/>
                <a:gd name="connsiteY414" fmla="*/ 195248 h 363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</a:cxnLst>
              <a:rect l="l" t="t" r="r" b="b"/>
              <a:pathLst>
                <a:path w="729606" h="3634566">
                  <a:moveTo>
                    <a:pt x="729606" y="195248"/>
                  </a:moveTo>
                  <a:cubicBezTo>
                    <a:pt x="729606" y="195248"/>
                    <a:pt x="729606" y="195248"/>
                    <a:pt x="729606" y="363278"/>
                  </a:cubicBezTo>
                  <a:cubicBezTo>
                    <a:pt x="729606" y="363278"/>
                    <a:pt x="729606" y="363278"/>
                    <a:pt x="729606" y="469974"/>
                  </a:cubicBezTo>
                  <a:cubicBezTo>
                    <a:pt x="729606" y="469974"/>
                    <a:pt x="729606" y="469974"/>
                    <a:pt x="729606" y="471063"/>
                  </a:cubicBezTo>
                  <a:cubicBezTo>
                    <a:pt x="729606" y="471063"/>
                    <a:pt x="729606" y="471063"/>
                    <a:pt x="729606" y="484400"/>
                  </a:cubicBezTo>
                  <a:lnTo>
                    <a:pt x="729606" y="493947"/>
                  </a:lnTo>
                  <a:lnTo>
                    <a:pt x="729606" y="496572"/>
                  </a:lnTo>
                  <a:lnTo>
                    <a:pt x="729606" y="514950"/>
                  </a:lnTo>
                  <a:lnTo>
                    <a:pt x="729606" y="516076"/>
                  </a:lnTo>
                  <a:lnTo>
                    <a:pt x="729606" y="564834"/>
                  </a:lnTo>
                  <a:lnTo>
                    <a:pt x="729606" y="577759"/>
                  </a:lnTo>
                  <a:cubicBezTo>
                    <a:pt x="729606" y="577759"/>
                    <a:pt x="729606" y="577759"/>
                    <a:pt x="729606" y="648494"/>
                  </a:cubicBezTo>
                  <a:lnTo>
                    <a:pt x="729606" y="661976"/>
                  </a:lnTo>
                  <a:lnTo>
                    <a:pt x="729606" y="663643"/>
                  </a:lnTo>
                  <a:lnTo>
                    <a:pt x="729606" y="675313"/>
                  </a:lnTo>
                  <a:lnTo>
                    <a:pt x="729606" y="706989"/>
                  </a:lnTo>
                  <a:lnTo>
                    <a:pt x="729606" y="745426"/>
                  </a:lnTo>
                  <a:lnTo>
                    <a:pt x="729606" y="768673"/>
                  </a:lnTo>
                  <a:cubicBezTo>
                    <a:pt x="729606" y="768673"/>
                    <a:pt x="729606" y="768673"/>
                    <a:pt x="729606" y="769761"/>
                  </a:cubicBezTo>
                  <a:cubicBezTo>
                    <a:pt x="729606" y="769761"/>
                    <a:pt x="729606" y="769761"/>
                    <a:pt x="729606" y="783099"/>
                  </a:cubicBezTo>
                  <a:lnTo>
                    <a:pt x="729606" y="792645"/>
                  </a:lnTo>
                  <a:lnTo>
                    <a:pt x="729606" y="795271"/>
                  </a:lnTo>
                  <a:lnTo>
                    <a:pt x="729606" y="813649"/>
                  </a:lnTo>
                  <a:lnTo>
                    <a:pt x="729606" y="814774"/>
                  </a:lnTo>
                  <a:lnTo>
                    <a:pt x="729606" y="863533"/>
                  </a:lnTo>
                  <a:lnTo>
                    <a:pt x="729606" y="876458"/>
                  </a:lnTo>
                  <a:cubicBezTo>
                    <a:pt x="729606" y="876458"/>
                    <a:pt x="729606" y="876458"/>
                    <a:pt x="729606" y="947193"/>
                  </a:cubicBezTo>
                  <a:lnTo>
                    <a:pt x="729606" y="960675"/>
                  </a:lnTo>
                  <a:lnTo>
                    <a:pt x="729606" y="962342"/>
                  </a:lnTo>
                  <a:lnTo>
                    <a:pt x="729606" y="974012"/>
                  </a:lnTo>
                  <a:lnTo>
                    <a:pt x="729606" y="1005688"/>
                  </a:lnTo>
                  <a:lnTo>
                    <a:pt x="729606" y="1044125"/>
                  </a:lnTo>
                  <a:lnTo>
                    <a:pt x="729606" y="1067372"/>
                  </a:lnTo>
                  <a:cubicBezTo>
                    <a:pt x="729606" y="1067372"/>
                    <a:pt x="729606" y="1067372"/>
                    <a:pt x="729606" y="1068460"/>
                  </a:cubicBezTo>
                  <a:cubicBezTo>
                    <a:pt x="729606" y="1068460"/>
                    <a:pt x="729606" y="1068460"/>
                    <a:pt x="729606" y="1081798"/>
                  </a:cubicBezTo>
                  <a:lnTo>
                    <a:pt x="729606" y="1091344"/>
                  </a:lnTo>
                  <a:lnTo>
                    <a:pt x="729606" y="1093970"/>
                  </a:lnTo>
                  <a:lnTo>
                    <a:pt x="729606" y="1096948"/>
                  </a:lnTo>
                  <a:lnTo>
                    <a:pt x="729606" y="1112348"/>
                  </a:lnTo>
                  <a:lnTo>
                    <a:pt x="729606" y="1113473"/>
                  </a:lnTo>
                  <a:lnTo>
                    <a:pt x="729606" y="1117952"/>
                  </a:lnTo>
                  <a:lnTo>
                    <a:pt x="729606" y="1162232"/>
                  </a:lnTo>
                  <a:lnTo>
                    <a:pt x="729606" y="1167836"/>
                  </a:lnTo>
                  <a:lnTo>
                    <a:pt x="729606" y="1175157"/>
                  </a:lnTo>
                  <a:lnTo>
                    <a:pt x="729606" y="1183999"/>
                  </a:lnTo>
                  <a:lnTo>
                    <a:pt x="729606" y="1245891"/>
                  </a:lnTo>
                  <a:lnTo>
                    <a:pt x="729606" y="1259374"/>
                  </a:lnTo>
                  <a:lnTo>
                    <a:pt x="729606" y="1261041"/>
                  </a:lnTo>
                  <a:lnTo>
                    <a:pt x="729606" y="1264978"/>
                  </a:lnTo>
                  <a:lnTo>
                    <a:pt x="729606" y="1272711"/>
                  </a:lnTo>
                  <a:lnTo>
                    <a:pt x="729606" y="1278315"/>
                  </a:lnTo>
                  <a:lnTo>
                    <a:pt x="729606" y="1304386"/>
                  </a:lnTo>
                  <a:lnTo>
                    <a:pt x="729606" y="1309991"/>
                  </a:lnTo>
                  <a:lnTo>
                    <a:pt x="729606" y="1342824"/>
                  </a:lnTo>
                  <a:lnTo>
                    <a:pt x="729606" y="1366071"/>
                  </a:lnTo>
                  <a:lnTo>
                    <a:pt x="729606" y="1367159"/>
                  </a:lnTo>
                  <a:lnTo>
                    <a:pt x="729606" y="1371675"/>
                  </a:lnTo>
                  <a:cubicBezTo>
                    <a:pt x="729606" y="1371675"/>
                    <a:pt x="729606" y="1371675"/>
                    <a:pt x="729606" y="1372763"/>
                  </a:cubicBezTo>
                  <a:lnTo>
                    <a:pt x="729606" y="1380496"/>
                  </a:lnTo>
                  <a:lnTo>
                    <a:pt x="729606" y="1386100"/>
                  </a:lnTo>
                  <a:lnTo>
                    <a:pt x="729606" y="1390043"/>
                  </a:lnTo>
                  <a:lnTo>
                    <a:pt x="729606" y="1392668"/>
                  </a:lnTo>
                  <a:lnTo>
                    <a:pt x="729606" y="1395647"/>
                  </a:lnTo>
                  <a:lnTo>
                    <a:pt x="729606" y="1398272"/>
                  </a:lnTo>
                  <a:lnTo>
                    <a:pt x="729606" y="1411046"/>
                  </a:lnTo>
                  <a:lnTo>
                    <a:pt x="729606" y="1412172"/>
                  </a:lnTo>
                  <a:lnTo>
                    <a:pt x="729606" y="1416650"/>
                  </a:lnTo>
                  <a:lnTo>
                    <a:pt x="729606" y="1417776"/>
                  </a:lnTo>
                  <a:lnTo>
                    <a:pt x="729606" y="1460930"/>
                  </a:lnTo>
                  <a:lnTo>
                    <a:pt x="729606" y="1466534"/>
                  </a:lnTo>
                  <a:lnTo>
                    <a:pt x="729606" y="1473856"/>
                  </a:lnTo>
                  <a:lnTo>
                    <a:pt x="729606" y="1479460"/>
                  </a:lnTo>
                  <a:lnTo>
                    <a:pt x="729606" y="1482697"/>
                  </a:lnTo>
                  <a:lnTo>
                    <a:pt x="729606" y="1488301"/>
                  </a:lnTo>
                  <a:lnTo>
                    <a:pt x="729606" y="1544590"/>
                  </a:lnTo>
                  <a:lnTo>
                    <a:pt x="729606" y="1550194"/>
                  </a:lnTo>
                  <a:lnTo>
                    <a:pt x="729606" y="1558072"/>
                  </a:lnTo>
                  <a:lnTo>
                    <a:pt x="729606" y="1559739"/>
                  </a:lnTo>
                  <a:lnTo>
                    <a:pt x="729606" y="1563676"/>
                  </a:lnTo>
                  <a:lnTo>
                    <a:pt x="729606" y="1565343"/>
                  </a:lnTo>
                  <a:lnTo>
                    <a:pt x="729606" y="1571409"/>
                  </a:lnTo>
                  <a:lnTo>
                    <a:pt x="729606" y="1577013"/>
                  </a:lnTo>
                  <a:lnTo>
                    <a:pt x="729606" y="1603085"/>
                  </a:lnTo>
                  <a:lnTo>
                    <a:pt x="729606" y="1608689"/>
                  </a:lnTo>
                  <a:lnTo>
                    <a:pt x="729606" y="1641522"/>
                  </a:lnTo>
                  <a:lnTo>
                    <a:pt x="729606" y="1647126"/>
                  </a:lnTo>
                  <a:lnTo>
                    <a:pt x="729606" y="1664769"/>
                  </a:lnTo>
                  <a:lnTo>
                    <a:pt x="729606" y="1665858"/>
                  </a:lnTo>
                  <a:lnTo>
                    <a:pt x="729606" y="1670373"/>
                  </a:lnTo>
                  <a:cubicBezTo>
                    <a:pt x="729606" y="1670373"/>
                    <a:pt x="729606" y="1670373"/>
                    <a:pt x="729606" y="1671462"/>
                  </a:cubicBezTo>
                  <a:lnTo>
                    <a:pt x="729606" y="1679195"/>
                  </a:lnTo>
                  <a:lnTo>
                    <a:pt x="729606" y="1684799"/>
                  </a:lnTo>
                  <a:lnTo>
                    <a:pt x="729606" y="1688741"/>
                  </a:lnTo>
                  <a:lnTo>
                    <a:pt x="729606" y="1691367"/>
                  </a:lnTo>
                  <a:lnTo>
                    <a:pt x="729606" y="1694346"/>
                  </a:lnTo>
                  <a:lnTo>
                    <a:pt x="729606" y="1696971"/>
                  </a:lnTo>
                  <a:lnTo>
                    <a:pt x="729606" y="1709745"/>
                  </a:lnTo>
                  <a:lnTo>
                    <a:pt x="729606" y="1710871"/>
                  </a:lnTo>
                  <a:lnTo>
                    <a:pt x="729606" y="1715349"/>
                  </a:lnTo>
                  <a:lnTo>
                    <a:pt x="729606" y="1716475"/>
                  </a:lnTo>
                  <a:lnTo>
                    <a:pt x="729606" y="1759629"/>
                  </a:lnTo>
                  <a:lnTo>
                    <a:pt x="729606" y="1765233"/>
                  </a:lnTo>
                  <a:lnTo>
                    <a:pt x="729606" y="1772554"/>
                  </a:lnTo>
                  <a:lnTo>
                    <a:pt x="729606" y="1778158"/>
                  </a:lnTo>
                  <a:lnTo>
                    <a:pt x="729606" y="1781396"/>
                  </a:lnTo>
                  <a:lnTo>
                    <a:pt x="729606" y="1787000"/>
                  </a:lnTo>
                  <a:lnTo>
                    <a:pt x="729606" y="1843289"/>
                  </a:lnTo>
                  <a:lnTo>
                    <a:pt x="729606" y="1848893"/>
                  </a:lnTo>
                  <a:lnTo>
                    <a:pt x="729606" y="1856771"/>
                  </a:lnTo>
                  <a:lnTo>
                    <a:pt x="729606" y="1858438"/>
                  </a:lnTo>
                  <a:lnTo>
                    <a:pt x="729606" y="1862375"/>
                  </a:lnTo>
                  <a:lnTo>
                    <a:pt x="729606" y="1864042"/>
                  </a:lnTo>
                  <a:lnTo>
                    <a:pt x="729606" y="1870108"/>
                  </a:lnTo>
                  <a:lnTo>
                    <a:pt x="729606" y="1875712"/>
                  </a:lnTo>
                  <a:lnTo>
                    <a:pt x="729606" y="1901784"/>
                  </a:lnTo>
                  <a:lnTo>
                    <a:pt x="729606" y="1907388"/>
                  </a:lnTo>
                  <a:lnTo>
                    <a:pt x="729606" y="1940221"/>
                  </a:lnTo>
                  <a:lnTo>
                    <a:pt x="729606" y="1945825"/>
                  </a:lnTo>
                  <a:lnTo>
                    <a:pt x="729606" y="1963468"/>
                  </a:lnTo>
                  <a:lnTo>
                    <a:pt x="729606" y="1964557"/>
                  </a:lnTo>
                  <a:lnTo>
                    <a:pt x="729606" y="1969072"/>
                  </a:lnTo>
                  <a:cubicBezTo>
                    <a:pt x="729606" y="1969072"/>
                    <a:pt x="729606" y="1969072"/>
                    <a:pt x="729606" y="1970160"/>
                  </a:cubicBezTo>
                  <a:lnTo>
                    <a:pt x="729606" y="1977893"/>
                  </a:lnTo>
                  <a:lnTo>
                    <a:pt x="729606" y="1983498"/>
                  </a:lnTo>
                  <a:lnTo>
                    <a:pt x="729606" y="1987440"/>
                  </a:lnTo>
                  <a:lnTo>
                    <a:pt x="729606" y="1993044"/>
                  </a:lnTo>
                  <a:lnTo>
                    <a:pt x="729606" y="1995670"/>
                  </a:lnTo>
                  <a:lnTo>
                    <a:pt x="729606" y="2008444"/>
                  </a:lnTo>
                  <a:lnTo>
                    <a:pt x="729606" y="2009569"/>
                  </a:lnTo>
                  <a:lnTo>
                    <a:pt x="729606" y="2014048"/>
                  </a:lnTo>
                  <a:lnTo>
                    <a:pt x="729606" y="2015173"/>
                  </a:lnTo>
                  <a:lnTo>
                    <a:pt x="729606" y="2058328"/>
                  </a:lnTo>
                  <a:lnTo>
                    <a:pt x="729606" y="2063932"/>
                  </a:lnTo>
                  <a:lnTo>
                    <a:pt x="729606" y="2071253"/>
                  </a:lnTo>
                  <a:lnTo>
                    <a:pt x="729606" y="2073873"/>
                  </a:lnTo>
                  <a:lnTo>
                    <a:pt x="729606" y="2076857"/>
                  </a:lnTo>
                  <a:cubicBezTo>
                    <a:pt x="729606" y="2076857"/>
                    <a:pt x="729606" y="2076857"/>
                    <a:pt x="729606" y="2085699"/>
                  </a:cubicBezTo>
                  <a:lnTo>
                    <a:pt x="729606" y="2092211"/>
                  </a:lnTo>
                  <a:lnTo>
                    <a:pt x="729606" y="2141987"/>
                  </a:lnTo>
                  <a:lnTo>
                    <a:pt x="729606" y="2147591"/>
                  </a:lnTo>
                  <a:lnTo>
                    <a:pt x="729606" y="2155470"/>
                  </a:lnTo>
                  <a:lnTo>
                    <a:pt x="729606" y="2161074"/>
                  </a:lnTo>
                  <a:lnTo>
                    <a:pt x="729606" y="2161096"/>
                  </a:lnTo>
                  <a:lnTo>
                    <a:pt x="729606" y="2162741"/>
                  </a:lnTo>
                  <a:lnTo>
                    <a:pt x="729606" y="2174411"/>
                  </a:lnTo>
                  <a:lnTo>
                    <a:pt x="729606" y="2200482"/>
                  </a:lnTo>
                  <a:lnTo>
                    <a:pt x="729606" y="2206086"/>
                  </a:lnTo>
                  <a:lnTo>
                    <a:pt x="729606" y="2238919"/>
                  </a:lnTo>
                  <a:lnTo>
                    <a:pt x="729606" y="2244524"/>
                  </a:lnTo>
                  <a:lnTo>
                    <a:pt x="729606" y="2262167"/>
                  </a:lnTo>
                  <a:lnTo>
                    <a:pt x="729606" y="2263255"/>
                  </a:lnTo>
                  <a:lnTo>
                    <a:pt x="729606" y="2267771"/>
                  </a:lnTo>
                  <a:cubicBezTo>
                    <a:pt x="729606" y="2267771"/>
                    <a:pt x="729606" y="2267771"/>
                    <a:pt x="729606" y="2268859"/>
                  </a:cubicBezTo>
                  <a:lnTo>
                    <a:pt x="729606" y="2276592"/>
                  </a:lnTo>
                  <a:lnTo>
                    <a:pt x="729606" y="2282196"/>
                  </a:lnTo>
                  <a:lnTo>
                    <a:pt x="729606" y="2291743"/>
                  </a:lnTo>
                  <a:lnTo>
                    <a:pt x="729606" y="2294368"/>
                  </a:lnTo>
                  <a:lnTo>
                    <a:pt x="729606" y="2308268"/>
                  </a:lnTo>
                  <a:lnTo>
                    <a:pt x="729606" y="2312746"/>
                  </a:lnTo>
                  <a:lnTo>
                    <a:pt x="729606" y="2313872"/>
                  </a:lnTo>
                  <a:lnTo>
                    <a:pt x="729606" y="2362630"/>
                  </a:lnTo>
                  <a:lnTo>
                    <a:pt x="729606" y="2369952"/>
                  </a:lnTo>
                  <a:lnTo>
                    <a:pt x="729606" y="2375556"/>
                  </a:lnTo>
                  <a:cubicBezTo>
                    <a:pt x="729606" y="2375556"/>
                    <a:pt x="729606" y="2375556"/>
                    <a:pt x="729606" y="2384398"/>
                  </a:cubicBezTo>
                  <a:lnTo>
                    <a:pt x="729606" y="2390910"/>
                  </a:lnTo>
                  <a:lnTo>
                    <a:pt x="729606" y="2440686"/>
                  </a:lnTo>
                  <a:lnTo>
                    <a:pt x="729606" y="2446290"/>
                  </a:lnTo>
                  <a:lnTo>
                    <a:pt x="729606" y="2459772"/>
                  </a:lnTo>
                  <a:lnTo>
                    <a:pt x="729606" y="2461439"/>
                  </a:lnTo>
                  <a:lnTo>
                    <a:pt x="729606" y="2473109"/>
                  </a:lnTo>
                  <a:lnTo>
                    <a:pt x="729606" y="2504785"/>
                  </a:lnTo>
                  <a:lnTo>
                    <a:pt x="729606" y="2537618"/>
                  </a:lnTo>
                  <a:lnTo>
                    <a:pt x="729606" y="2543222"/>
                  </a:lnTo>
                  <a:lnTo>
                    <a:pt x="729606" y="2566469"/>
                  </a:lnTo>
                  <a:cubicBezTo>
                    <a:pt x="729606" y="2566469"/>
                    <a:pt x="729606" y="2566469"/>
                    <a:pt x="729606" y="2567558"/>
                  </a:cubicBezTo>
                  <a:cubicBezTo>
                    <a:pt x="729606" y="2567558"/>
                    <a:pt x="729606" y="2567558"/>
                    <a:pt x="729606" y="2580895"/>
                  </a:cubicBezTo>
                  <a:lnTo>
                    <a:pt x="729606" y="2590441"/>
                  </a:lnTo>
                  <a:lnTo>
                    <a:pt x="729606" y="2593067"/>
                  </a:lnTo>
                  <a:lnTo>
                    <a:pt x="729606" y="2611445"/>
                  </a:lnTo>
                  <a:lnTo>
                    <a:pt x="729606" y="2612571"/>
                  </a:lnTo>
                  <a:lnTo>
                    <a:pt x="729606" y="2661329"/>
                  </a:lnTo>
                  <a:lnTo>
                    <a:pt x="729606" y="2674254"/>
                  </a:lnTo>
                  <a:cubicBezTo>
                    <a:pt x="729606" y="2674254"/>
                    <a:pt x="729606" y="2674254"/>
                    <a:pt x="729606" y="2744989"/>
                  </a:cubicBezTo>
                  <a:lnTo>
                    <a:pt x="729606" y="2758471"/>
                  </a:lnTo>
                  <a:lnTo>
                    <a:pt x="729606" y="2760138"/>
                  </a:lnTo>
                  <a:lnTo>
                    <a:pt x="729606" y="2771808"/>
                  </a:lnTo>
                  <a:lnTo>
                    <a:pt x="729606" y="2803484"/>
                  </a:lnTo>
                  <a:lnTo>
                    <a:pt x="729606" y="2841921"/>
                  </a:lnTo>
                  <a:lnTo>
                    <a:pt x="729606" y="2865168"/>
                  </a:lnTo>
                  <a:cubicBezTo>
                    <a:pt x="729606" y="2865168"/>
                    <a:pt x="729606" y="2865168"/>
                    <a:pt x="729606" y="2866257"/>
                  </a:cubicBezTo>
                  <a:cubicBezTo>
                    <a:pt x="729606" y="2866257"/>
                    <a:pt x="729606" y="2866257"/>
                    <a:pt x="729606" y="2879593"/>
                  </a:cubicBezTo>
                  <a:lnTo>
                    <a:pt x="729606" y="2889140"/>
                  </a:lnTo>
                  <a:cubicBezTo>
                    <a:pt x="729606" y="2889140"/>
                    <a:pt x="729606" y="2889140"/>
                    <a:pt x="729606" y="2910144"/>
                  </a:cubicBezTo>
                  <a:lnTo>
                    <a:pt x="729606" y="2911269"/>
                  </a:lnTo>
                  <a:lnTo>
                    <a:pt x="729606" y="2960028"/>
                  </a:lnTo>
                  <a:lnTo>
                    <a:pt x="729606" y="2972953"/>
                  </a:lnTo>
                  <a:lnTo>
                    <a:pt x="729606" y="2975573"/>
                  </a:lnTo>
                  <a:lnTo>
                    <a:pt x="729606" y="2993911"/>
                  </a:lnTo>
                  <a:lnTo>
                    <a:pt x="729606" y="3043687"/>
                  </a:lnTo>
                  <a:lnTo>
                    <a:pt x="729606" y="3057170"/>
                  </a:lnTo>
                  <a:cubicBezTo>
                    <a:pt x="729606" y="3057170"/>
                    <a:pt x="729606" y="3057170"/>
                    <a:pt x="729606" y="3102182"/>
                  </a:cubicBezTo>
                  <a:lnTo>
                    <a:pt x="729606" y="3140619"/>
                  </a:lnTo>
                  <a:lnTo>
                    <a:pt x="729606" y="3163867"/>
                  </a:lnTo>
                  <a:cubicBezTo>
                    <a:pt x="729606" y="3163867"/>
                    <a:pt x="729606" y="3163867"/>
                    <a:pt x="729606" y="3164955"/>
                  </a:cubicBezTo>
                  <a:cubicBezTo>
                    <a:pt x="729606" y="3164955"/>
                    <a:pt x="729606" y="3164955"/>
                    <a:pt x="729606" y="3271652"/>
                  </a:cubicBezTo>
                  <a:cubicBezTo>
                    <a:pt x="729606" y="3271652"/>
                    <a:pt x="729606" y="3271652"/>
                    <a:pt x="729606" y="3439318"/>
                  </a:cubicBezTo>
                  <a:cubicBezTo>
                    <a:pt x="729606" y="3465811"/>
                    <a:pt x="708083" y="3487223"/>
                    <a:pt x="681816" y="3487223"/>
                  </a:cubicBezTo>
                  <a:cubicBezTo>
                    <a:pt x="667225" y="3487223"/>
                    <a:pt x="653727" y="3493756"/>
                    <a:pt x="644607" y="3504643"/>
                  </a:cubicBezTo>
                  <a:cubicBezTo>
                    <a:pt x="577848" y="3584121"/>
                    <a:pt x="477162" y="3634566"/>
                    <a:pt x="364803" y="3634566"/>
                  </a:cubicBezTo>
                  <a:cubicBezTo>
                    <a:pt x="252444" y="3634566"/>
                    <a:pt x="152123" y="3584121"/>
                    <a:pt x="84999" y="3504643"/>
                  </a:cubicBezTo>
                  <a:cubicBezTo>
                    <a:pt x="75879" y="3493755"/>
                    <a:pt x="62381" y="3487223"/>
                    <a:pt x="48154" y="3487223"/>
                  </a:cubicBezTo>
                  <a:cubicBezTo>
                    <a:pt x="21523" y="3487223"/>
                    <a:pt x="0" y="3465811"/>
                    <a:pt x="0" y="3439318"/>
                  </a:cubicBezTo>
                  <a:cubicBezTo>
                    <a:pt x="0" y="3439318"/>
                    <a:pt x="0" y="3439318"/>
                    <a:pt x="0" y="3271651"/>
                  </a:cubicBezTo>
                  <a:cubicBezTo>
                    <a:pt x="0" y="3271651"/>
                    <a:pt x="0" y="3271651"/>
                    <a:pt x="0" y="3164955"/>
                  </a:cubicBezTo>
                  <a:cubicBezTo>
                    <a:pt x="0" y="3164955"/>
                    <a:pt x="0" y="3164955"/>
                    <a:pt x="0" y="3163866"/>
                  </a:cubicBezTo>
                  <a:cubicBezTo>
                    <a:pt x="0" y="3163866"/>
                    <a:pt x="0" y="3163866"/>
                    <a:pt x="0" y="3150529"/>
                  </a:cubicBezTo>
                  <a:lnTo>
                    <a:pt x="0" y="3140619"/>
                  </a:lnTo>
                  <a:lnTo>
                    <a:pt x="0" y="3137999"/>
                  </a:lnTo>
                  <a:lnTo>
                    <a:pt x="0" y="3119661"/>
                  </a:lnTo>
                  <a:lnTo>
                    <a:pt x="0" y="3118853"/>
                  </a:lnTo>
                  <a:lnTo>
                    <a:pt x="0" y="3069885"/>
                  </a:lnTo>
                  <a:lnTo>
                    <a:pt x="0" y="3057169"/>
                  </a:lnTo>
                  <a:cubicBezTo>
                    <a:pt x="0" y="3057169"/>
                    <a:pt x="0" y="3057169"/>
                    <a:pt x="0" y="2986282"/>
                  </a:cubicBezTo>
                  <a:lnTo>
                    <a:pt x="0" y="2972953"/>
                  </a:lnTo>
                  <a:lnTo>
                    <a:pt x="0" y="2971286"/>
                  </a:lnTo>
                  <a:lnTo>
                    <a:pt x="0" y="2959616"/>
                  </a:lnTo>
                  <a:lnTo>
                    <a:pt x="0" y="2927940"/>
                  </a:lnTo>
                  <a:lnTo>
                    <a:pt x="0" y="2889140"/>
                  </a:lnTo>
                  <a:lnTo>
                    <a:pt x="0" y="2866256"/>
                  </a:lnTo>
                  <a:cubicBezTo>
                    <a:pt x="0" y="2866256"/>
                    <a:pt x="0" y="2866256"/>
                    <a:pt x="0" y="2865168"/>
                  </a:cubicBezTo>
                  <a:cubicBezTo>
                    <a:pt x="0" y="2865168"/>
                    <a:pt x="0" y="2865168"/>
                    <a:pt x="0" y="2851830"/>
                  </a:cubicBezTo>
                  <a:lnTo>
                    <a:pt x="0" y="2841920"/>
                  </a:lnTo>
                  <a:cubicBezTo>
                    <a:pt x="0" y="2841920"/>
                    <a:pt x="0" y="2841920"/>
                    <a:pt x="0" y="2820962"/>
                  </a:cubicBezTo>
                  <a:lnTo>
                    <a:pt x="0" y="2820155"/>
                  </a:lnTo>
                  <a:lnTo>
                    <a:pt x="0" y="2771186"/>
                  </a:lnTo>
                  <a:lnTo>
                    <a:pt x="0" y="2758471"/>
                  </a:lnTo>
                  <a:lnTo>
                    <a:pt x="0" y="2755845"/>
                  </a:lnTo>
                  <a:lnTo>
                    <a:pt x="0" y="2737467"/>
                  </a:lnTo>
                  <a:lnTo>
                    <a:pt x="0" y="2687583"/>
                  </a:lnTo>
                  <a:lnTo>
                    <a:pt x="0" y="2674254"/>
                  </a:lnTo>
                  <a:cubicBezTo>
                    <a:pt x="0" y="2674254"/>
                    <a:pt x="0" y="2674254"/>
                    <a:pt x="0" y="2629241"/>
                  </a:cubicBezTo>
                  <a:lnTo>
                    <a:pt x="0" y="2590441"/>
                  </a:lnTo>
                  <a:lnTo>
                    <a:pt x="0" y="2567557"/>
                  </a:lnTo>
                  <a:cubicBezTo>
                    <a:pt x="0" y="2567557"/>
                    <a:pt x="0" y="2567557"/>
                    <a:pt x="0" y="2566468"/>
                  </a:cubicBezTo>
                  <a:cubicBezTo>
                    <a:pt x="0" y="2566468"/>
                    <a:pt x="0" y="2566468"/>
                    <a:pt x="0" y="2553132"/>
                  </a:cubicBezTo>
                  <a:lnTo>
                    <a:pt x="0" y="2543222"/>
                  </a:lnTo>
                  <a:lnTo>
                    <a:pt x="0" y="2537618"/>
                  </a:lnTo>
                  <a:lnTo>
                    <a:pt x="0" y="2522264"/>
                  </a:lnTo>
                  <a:lnTo>
                    <a:pt x="0" y="2521456"/>
                  </a:lnTo>
                  <a:lnTo>
                    <a:pt x="0" y="2516659"/>
                  </a:lnTo>
                  <a:lnTo>
                    <a:pt x="0" y="2472488"/>
                  </a:lnTo>
                  <a:lnTo>
                    <a:pt x="0" y="2466883"/>
                  </a:lnTo>
                  <a:lnTo>
                    <a:pt x="0" y="2459771"/>
                  </a:lnTo>
                  <a:lnTo>
                    <a:pt x="0" y="2457146"/>
                  </a:lnTo>
                  <a:lnTo>
                    <a:pt x="0" y="2438768"/>
                  </a:lnTo>
                  <a:lnTo>
                    <a:pt x="0" y="2388884"/>
                  </a:lnTo>
                  <a:lnTo>
                    <a:pt x="0" y="2375555"/>
                  </a:lnTo>
                  <a:lnTo>
                    <a:pt x="0" y="2369951"/>
                  </a:lnTo>
                  <a:lnTo>
                    <a:pt x="0" y="2369929"/>
                  </a:lnTo>
                  <a:lnTo>
                    <a:pt x="0" y="2356614"/>
                  </a:lnTo>
                  <a:lnTo>
                    <a:pt x="0" y="2330543"/>
                  </a:lnTo>
                  <a:lnTo>
                    <a:pt x="0" y="2324939"/>
                  </a:lnTo>
                  <a:lnTo>
                    <a:pt x="0" y="2291742"/>
                  </a:lnTo>
                  <a:lnTo>
                    <a:pt x="0" y="2268858"/>
                  </a:lnTo>
                  <a:cubicBezTo>
                    <a:pt x="0" y="2268858"/>
                    <a:pt x="0" y="2268858"/>
                    <a:pt x="0" y="2267770"/>
                  </a:cubicBezTo>
                  <a:lnTo>
                    <a:pt x="0" y="2263255"/>
                  </a:lnTo>
                  <a:lnTo>
                    <a:pt x="0" y="2262166"/>
                  </a:lnTo>
                  <a:lnTo>
                    <a:pt x="0" y="2254433"/>
                  </a:lnTo>
                  <a:lnTo>
                    <a:pt x="0" y="2248829"/>
                  </a:lnTo>
                  <a:lnTo>
                    <a:pt x="0" y="2244523"/>
                  </a:lnTo>
                  <a:lnTo>
                    <a:pt x="0" y="2238919"/>
                  </a:lnTo>
                  <a:lnTo>
                    <a:pt x="0" y="2236299"/>
                  </a:lnTo>
                  <a:lnTo>
                    <a:pt x="0" y="2223565"/>
                  </a:lnTo>
                  <a:lnTo>
                    <a:pt x="0" y="2222757"/>
                  </a:lnTo>
                  <a:lnTo>
                    <a:pt x="0" y="2217961"/>
                  </a:lnTo>
                  <a:lnTo>
                    <a:pt x="0" y="2217153"/>
                  </a:lnTo>
                  <a:lnTo>
                    <a:pt x="0" y="2173789"/>
                  </a:lnTo>
                  <a:lnTo>
                    <a:pt x="0" y="2168185"/>
                  </a:lnTo>
                  <a:lnTo>
                    <a:pt x="0" y="2161073"/>
                  </a:lnTo>
                  <a:lnTo>
                    <a:pt x="0" y="2158448"/>
                  </a:lnTo>
                  <a:lnTo>
                    <a:pt x="0" y="2155469"/>
                  </a:lnTo>
                  <a:lnTo>
                    <a:pt x="0" y="2146608"/>
                  </a:lnTo>
                  <a:lnTo>
                    <a:pt x="0" y="2140069"/>
                  </a:lnTo>
                  <a:lnTo>
                    <a:pt x="0" y="2090186"/>
                  </a:lnTo>
                  <a:lnTo>
                    <a:pt x="0" y="2084582"/>
                  </a:lnTo>
                  <a:lnTo>
                    <a:pt x="0" y="2076857"/>
                  </a:lnTo>
                  <a:lnTo>
                    <a:pt x="0" y="2071253"/>
                  </a:lnTo>
                  <a:lnTo>
                    <a:pt x="0" y="2071231"/>
                  </a:lnTo>
                  <a:lnTo>
                    <a:pt x="0" y="2069586"/>
                  </a:lnTo>
                  <a:lnTo>
                    <a:pt x="0" y="2057916"/>
                  </a:lnTo>
                  <a:lnTo>
                    <a:pt x="0" y="2031845"/>
                  </a:lnTo>
                  <a:lnTo>
                    <a:pt x="0" y="2026241"/>
                  </a:lnTo>
                  <a:lnTo>
                    <a:pt x="0" y="1993044"/>
                  </a:lnTo>
                  <a:lnTo>
                    <a:pt x="0" y="1987440"/>
                  </a:lnTo>
                  <a:lnTo>
                    <a:pt x="0" y="1970160"/>
                  </a:lnTo>
                  <a:cubicBezTo>
                    <a:pt x="0" y="1970160"/>
                    <a:pt x="0" y="1970160"/>
                    <a:pt x="0" y="1969072"/>
                  </a:cubicBezTo>
                  <a:lnTo>
                    <a:pt x="0" y="1964557"/>
                  </a:lnTo>
                  <a:lnTo>
                    <a:pt x="0" y="1963468"/>
                  </a:lnTo>
                  <a:lnTo>
                    <a:pt x="0" y="1955735"/>
                  </a:lnTo>
                  <a:lnTo>
                    <a:pt x="0" y="1950131"/>
                  </a:lnTo>
                  <a:lnTo>
                    <a:pt x="0" y="1945825"/>
                  </a:lnTo>
                  <a:lnTo>
                    <a:pt x="0" y="1940221"/>
                  </a:lnTo>
                  <a:lnTo>
                    <a:pt x="0" y="1924867"/>
                  </a:lnTo>
                  <a:lnTo>
                    <a:pt x="0" y="1924059"/>
                  </a:lnTo>
                  <a:lnTo>
                    <a:pt x="0" y="1919263"/>
                  </a:lnTo>
                  <a:lnTo>
                    <a:pt x="0" y="1918455"/>
                  </a:lnTo>
                  <a:lnTo>
                    <a:pt x="0" y="1875091"/>
                  </a:lnTo>
                  <a:lnTo>
                    <a:pt x="0" y="1869487"/>
                  </a:lnTo>
                  <a:lnTo>
                    <a:pt x="0" y="1862375"/>
                  </a:lnTo>
                  <a:lnTo>
                    <a:pt x="0" y="1859750"/>
                  </a:lnTo>
                  <a:lnTo>
                    <a:pt x="0" y="1856771"/>
                  </a:lnTo>
                  <a:lnTo>
                    <a:pt x="0" y="1854145"/>
                  </a:lnTo>
                  <a:lnTo>
                    <a:pt x="0" y="1841372"/>
                  </a:lnTo>
                  <a:lnTo>
                    <a:pt x="0" y="1835768"/>
                  </a:lnTo>
                  <a:lnTo>
                    <a:pt x="0" y="1791488"/>
                  </a:lnTo>
                  <a:lnTo>
                    <a:pt x="0" y="1785883"/>
                  </a:lnTo>
                  <a:lnTo>
                    <a:pt x="0" y="1778158"/>
                  </a:lnTo>
                  <a:lnTo>
                    <a:pt x="0" y="1772554"/>
                  </a:lnTo>
                  <a:lnTo>
                    <a:pt x="0" y="1772532"/>
                  </a:lnTo>
                  <a:lnTo>
                    <a:pt x="0" y="1766928"/>
                  </a:lnTo>
                  <a:lnTo>
                    <a:pt x="0" y="1733146"/>
                  </a:lnTo>
                  <a:lnTo>
                    <a:pt x="0" y="1727541"/>
                  </a:lnTo>
                  <a:lnTo>
                    <a:pt x="0" y="1694346"/>
                  </a:lnTo>
                  <a:lnTo>
                    <a:pt x="0" y="1688741"/>
                  </a:lnTo>
                  <a:lnTo>
                    <a:pt x="0" y="1671462"/>
                  </a:lnTo>
                  <a:cubicBezTo>
                    <a:pt x="0" y="1671462"/>
                    <a:pt x="0" y="1671462"/>
                    <a:pt x="0" y="1670373"/>
                  </a:cubicBezTo>
                  <a:lnTo>
                    <a:pt x="0" y="1665857"/>
                  </a:lnTo>
                  <a:lnTo>
                    <a:pt x="0" y="1664769"/>
                  </a:lnTo>
                  <a:lnTo>
                    <a:pt x="0" y="1657036"/>
                  </a:lnTo>
                  <a:lnTo>
                    <a:pt x="0" y="1651432"/>
                  </a:lnTo>
                  <a:lnTo>
                    <a:pt x="0" y="1647126"/>
                  </a:lnTo>
                  <a:lnTo>
                    <a:pt x="0" y="1641522"/>
                  </a:lnTo>
                  <a:lnTo>
                    <a:pt x="0" y="1626168"/>
                  </a:lnTo>
                  <a:lnTo>
                    <a:pt x="0" y="1625360"/>
                  </a:lnTo>
                  <a:lnTo>
                    <a:pt x="0" y="1620564"/>
                  </a:lnTo>
                  <a:lnTo>
                    <a:pt x="0" y="1619756"/>
                  </a:lnTo>
                  <a:lnTo>
                    <a:pt x="0" y="1576392"/>
                  </a:lnTo>
                  <a:lnTo>
                    <a:pt x="0" y="1570788"/>
                  </a:lnTo>
                  <a:lnTo>
                    <a:pt x="0" y="1563676"/>
                  </a:lnTo>
                  <a:lnTo>
                    <a:pt x="0" y="1561051"/>
                  </a:lnTo>
                  <a:lnTo>
                    <a:pt x="0" y="1558072"/>
                  </a:lnTo>
                  <a:lnTo>
                    <a:pt x="0" y="1555447"/>
                  </a:lnTo>
                  <a:lnTo>
                    <a:pt x="0" y="1542672"/>
                  </a:lnTo>
                  <a:lnTo>
                    <a:pt x="0" y="1537068"/>
                  </a:lnTo>
                  <a:lnTo>
                    <a:pt x="0" y="1492789"/>
                  </a:lnTo>
                  <a:lnTo>
                    <a:pt x="0" y="1487184"/>
                  </a:lnTo>
                  <a:lnTo>
                    <a:pt x="0" y="1479460"/>
                  </a:lnTo>
                  <a:lnTo>
                    <a:pt x="0" y="1473856"/>
                  </a:lnTo>
                  <a:lnTo>
                    <a:pt x="0" y="1473833"/>
                  </a:lnTo>
                  <a:lnTo>
                    <a:pt x="0" y="1468229"/>
                  </a:lnTo>
                  <a:lnTo>
                    <a:pt x="0" y="1434447"/>
                  </a:lnTo>
                  <a:lnTo>
                    <a:pt x="0" y="1428843"/>
                  </a:lnTo>
                  <a:lnTo>
                    <a:pt x="0" y="1395647"/>
                  </a:lnTo>
                  <a:lnTo>
                    <a:pt x="0" y="1390043"/>
                  </a:lnTo>
                  <a:lnTo>
                    <a:pt x="0" y="1372763"/>
                  </a:lnTo>
                  <a:cubicBezTo>
                    <a:pt x="0" y="1372763"/>
                    <a:pt x="0" y="1372763"/>
                    <a:pt x="0" y="1371675"/>
                  </a:cubicBezTo>
                  <a:lnTo>
                    <a:pt x="0" y="1367159"/>
                  </a:lnTo>
                  <a:lnTo>
                    <a:pt x="0" y="1366070"/>
                  </a:lnTo>
                  <a:lnTo>
                    <a:pt x="0" y="1358338"/>
                  </a:lnTo>
                  <a:lnTo>
                    <a:pt x="0" y="1352733"/>
                  </a:lnTo>
                  <a:lnTo>
                    <a:pt x="0" y="1342824"/>
                  </a:lnTo>
                  <a:lnTo>
                    <a:pt x="0" y="1326662"/>
                  </a:lnTo>
                  <a:lnTo>
                    <a:pt x="0" y="1321865"/>
                  </a:lnTo>
                  <a:lnTo>
                    <a:pt x="0" y="1321058"/>
                  </a:lnTo>
                  <a:lnTo>
                    <a:pt x="0" y="1272089"/>
                  </a:lnTo>
                  <a:lnTo>
                    <a:pt x="0" y="1264978"/>
                  </a:lnTo>
                  <a:lnTo>
                    <a:pt x="0" y="1259373"/>
                  </a:lnTo>
                  <a:lnTo>
                    <a:pt x="0" y="1256748"/>
                  </a:lnTo>
                  <a:lnTo>
                    <a:pt x="0" y="1243974"/>
                  </a:lnTo>
                  <a:lnTo>
                    <a:pt x="0" y="1238370"/>
                  </a:lnTo>
                  <a:lnTo>
                    <a:pt x="0" y="1194090"/>
                  </a:lnTo>
                  <a:lnTo>
                    <a:pt x="0" y="1188486"/>
                  </a:lnTo>
                  <a:lnTo>
                    <a:pt x="0" y="1175157"/>
                  </a:lnTo>
                  <a:lnTo>
                    <a:pt x="0" y="1169531"/>
                  </a:lnTo>
                  <a:lnTo>
                    <a:pt x="0" y="1130145"/>
                  </a:lnTo>
                  <a:lnTo>
                    <a:pt x="0" y="1096948"/>
                  </a:lnTo>
                  <a:lnTo>
                    <a:pt x="0" y="1091344"/>
                  </a:lnTo>
                  <a:lnTo>
                    <a:pt x="0" y="1068460"/>
                  </a:lnTo>
                  <a:cubicBezTo>
                    <a:pt x="0" y="1068460"/>
                    <a:pt x="0" y="1068460"/>
                    <a:pt x="0" y="1067372"/>
                  </a:cubicBezTo>
                  <a:cubicBezTo>
                    <a:pt x="0" y="1067372"/>
                    <a:pt x="0" y="1067372"/>
                    <a:pt x="0" y="1054035"/>
                  </a:cubicBezTo>
                  <a:lnTo>
                    <a:pt x="0" y="1044125"/>
                  </a:lnTo>
                  <a:cubicBezTo>
                    <a:pt x="0" y="1044125"/>
                    <a:pt x="0" y="1044125"/>
                    <a:pt x="0" y="1023167"/>
                  </a:cubicBezTo>
                  <a:lnTo>
                    <a:pt x="0" y="1022359"/>
                  </a:lnTo>
                  <a:lnTo>
                    <a:pt x="0" y="973391"/>
                  </a:lnTo>
                  <a:lnTo>
                    <a:pt x="0" y="960675"/>
                  </a:lnTo>
                  <a:lnTo>
                    <a:pt x="0" y="958050"/>
                  </a:lnTo>
                  <a:lnTo>
                    <a:pt x="0" y="939672"/>
                  </a:lnTo>
                  <a:lnTo>
                    <a:pt x="0" y="889787"/>
                  </a:lnTo>
                  <a:lnTo>
                    <a:pt x="0" y="876458"/>
                  </a:lnTo>
                  <a:cubicBezTo>
                    <a:pt x="0" y="876458"/>
                    <a:pt x="0" y="876458"/>
                    <a:pt x="0" y="831446"/>
                  </a:cubicBezTo>
                  <a:lnTo>
                    <a:pt x="0" y="792645"/>
                  </a:lnTo>
                  <a:lnTo>
                    <a:pt x="0" y="769761"/>
                  </a:lnTo>
                  <a:cubicBezTo>
                    <a:pt x="0" y="769761"/>
                    <a:pt x="0" y="769761"/>
                    <a:pt x="0" y="768673"/>
                  </a:cubicBezTo>
                  <a:cubicBezTo>
                    <a:pt x="0" y="768673"/>
                    <a:pt x="0" y="768673"/>
                    <a:pt x="0" y="755336"/>
                  </a:cubicBezTo>
                  <a:lnTo>
                    <a:pt x="0" y="745426"/>
                  </a:lnTo>
                  <a:cubicBezTo>
                    <a:pt x="0" y="745426"/>
                    <a:pt x="0" y="745426"/>
                    <a:pt x="0" y="724468"/>
                  </a:cubicBezTo>
                  <a:lnTo>
                    <a:pt x="0" y="723660"/>
                  </a:lnTo>
                  <a:lnTo>
                    <a:pt x="0" y="674692"/>
                  </a:lnTo>
                  <a:lnTo>
                    <a:pt x="0" y="661976"/>
                  </a:lnTo>
                  <a:lnTo>
                    <a:pt x="0" y="659351"/>
                  </a:lnTo>
                  <a:lnTo>
                    <a:pt x="0" y="640972"/>
                  </a:lnTo>
                  <a:lnTo>
                    <a:pt x="0" y="591089"/>
                  </a:lnTo>
                  <a:lnTo>
                    <a:pt x="0" y="577759"/>
                  </a:lnTo>
                  <a:cubicBezTo>
                    <a:pt x="0" y="577759"/>
                    <a:pt x="0" y="577759"/>
                    <a:pt x="0" y="532747"/>
                  </a:cubicBezTo>
                  <a:lnTo>
                    <a:pt x="0" y="493947"/>
                  </a:lnTo>
                  <a:lnTo>
                    <a:pt x="0" y="471063"/>
                  </a:lnTo>
                  <a:cubicBezTo>
                    <a:pt x="0" y="471063"/>
                    <a:pt x="0" y="471063"/>
                    <a:pt x="0" y="469974"/>
                  </a:cubicBezTo>
                  <a:cubicBezTo>
                    <a:pt x="0" y="469974"/>
                    <a:pt x="0" y="469974"/>
                    <a:pt x="0" y="363278"/>
                  </a:cubicBezTo>
                  <a:cubicBezTo>
                    <a:pt x="0" y="363278"/>
                    <a:pt x="0" y="363278"/>
                    <a:pt x="0" y="195248"/>
                  </a:cubicBezTo>
                  <a:cubicBezTo>
                    <a:pt x="0" y="168755"/>
                    <a:pt x="21523" y="147343"/>
                    <a:pt x="48154" y="147343"/>
                  </a:cubicBezTo>
                  <a:cubicBezTo>
                    <a:pt x="62382" y="147343"/>
                    <a:pt x="75879" y="141174"/>
                    <a:pt x="84999" y="130286"/>
                  </a:cubicBezTo>
                  <a:cubicBezTo>
                    <a:pt x="152123" y="50808"/>
                    <a:pt x="252444" y="0"/>
                    <a:pt x="364803" y="0"/>
                  </a:cubicBezTo>
                  <a:cubicBezTo>
                    <a:pt x="477162" y="0"/>
                    <a:pt x="577848" y="50808"/>
                    <a:pt x="644607" y="130286"/>
                  </a:cubicBezTo>
                  <a:cubicBezTo>
                    <a:pt x="653727" y="141174"/>
                    <a:pt x="667225" y="147343"/>
                    <a:pt x="681817" y="147343"/>
                  </a:cubicBezTo>
                  <a:cubicBezTo>
                    <a:pt x="708083" y="147343"/>
                    <a:pt x="729606" y="168755"/>
                    <a:pt x="729606" y="195248"/>
                  </a:cubicBezTo>
                  <a:close/>
                </a:path>
              </a:pathLst>
            </a:custGeom>
            <a:solidFill>
              <a:srgbClr val="354DA1"/>
            </a:solidFill>
            <a:ln w="468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F1AF34E-2BA5-E23E-0435-59F7B3E98AA9}"/>
                </a:ext>
              </a:extLst>
            </p:cNvPr>
            <p:cNvSpPr txBox="1"/>
            <p:nvPr/>
          </p:nvSpPr>
          <p:spPr>
            <a:xfrm>
              <a:off x="2918951" y="2357998"/>
              <a:ext cx="215429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9BA319-48C7-D176-6CF5-71BD2F9FA051}"/>
              </a:ext>
            </a:extLst>
          </p:cNvPr>
          <p:cNvSpPr txBox="1"/>
          <p:nvPr/>
        </p:nvSpPr>
        <p:spPr>
          <a:xfrm>
            <a:off x="5749329" y="3157114"/>
            <a:ext cx="522538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3752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75084-7AE4-E740-0BD5-EF6F5CBED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0B8D89F9-36A3-65C5-E989-84D856C194CC}"/>
              </a:ext>
            </a:extLst>
          </p:cNvPr>
          <p:cNvSpPr txBox="1"/>
          <p:nvPr/>
        </p:nvSpPr>
        <p:spPr>
          <a:xfrm>
            <a:off x="5018854" y="67745"/>
            <a:ext cx="2154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添加标题文本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0A479CE-76C8-4AB3-B94D-D67A842702CF}"/>
              </a:ext>
            </a:extLst>
          </p:cNvPr>
          <p:cNvSpPr/>
          <p:nvPr/>
        </p:nvSpPr>
        <p:spPr>
          <a:xfrm>
            <a:off x="6599908" y="1139607"/>
            <a:ext cx="4717142" cy="4717142"/>
          </a:xfrm>
          <a:prstGeom prst="ellipse">
            <a:avLst/>
          </a:prstGeom>
          <a:solidFill>
            <a:srgbClr val="354DA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D0C83F96-F056-44E9-8941-CB9EAD6F9613}"/>
              </a:ext>
            </a:extLst>
          </p:cNvPr>
          <p:cNvSpPr/>
          <p:nvPr/>
        </p:nvSpPr>
        <p:spPr>
          <a:xfrm>
            <a:off x="7105090" y="1644789"/>
            <a:ext cx="3706778" cy="3706778"/>
          </a:xfrm>
          <a:prstGeom prst="arc">
            <a:avLst>
              <a:gd name="adj1" fmla="val 16200000"/>
              <a:gd name="adj2" fmla="val 10890859"/>
            </a:avLst>
          </a:prstGeom>
          <a:noFill/>
          <a:ln w="304800" cap="rnd" cmpd="sng" algn="ctr">
            <a:solidFill>
              <a:schemeClr val="bg1"/>
            </a:solidFill>
            <a:prstDash val="solid"/>
            <a:miter lim="800000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C36993-1A42-42DB-B24E-A023AF7D0557}"/>
              </a:ext>
            </a:extLst>
          </p:cNvPr>
          <p:cNvSpPr txBox="1"/>
          <p:nvPr/>
        </p:nvSpPr>
        <p:spPr>
          <a:xfrm>
            <a:off x="7732022" y="2417735"/>
            <a:ext cx="2452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prstClr val="white"/>
                </a:solidFill>
                <a:cs typeface="+mn-ea"/>
                <a:sym typeface="+mn-lt"/>
              </a:rPr>
              <a:t>60</a:t>
            </a:r>
            <a:r>
              <a:rPr lang="en-US" altLang="zh-CN" sz="40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  <a:endParaRPr lang="zh-CN" altLang="en-US" sz="4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2145B4-D643-47A6-A66C-2639D950A594}"/>
              </a:ext>
            </a:extLst>
          </p:cNvPr>
          <p:cNvSpPr txBox="1"/>
          <p:nvPr/>
        </p:nvSpPr>
        <p:spPr>
          <a:xfrm>
            <a:off x="7392439" y="3819575"/>
            <a:ext cx="3103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" name="TextBox 36">
            <a:extLst>
              <a:ext uri="{FF2B5EF4-FFF2-40B4-BE49-F238E27FC236}">
                <a16:creationId xmlns:a16="http://schemas.microsoft.com/office/drawing/2014/main" id="{252225B5-61B8-4C28-AEE9-ACAE9699C060}"/>
              </a:ext>
            </a:extLst>
          </p:cNvPr>
          <p:cNvSpPr txBox="1"/>
          <p:nvPr/>
        </p:nvSpPr>
        <p:spPr>
          <a:xfrm>
            <a:off x="1359702" y="1618605"/>
            <a:ext cx="3588288" cy="4190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Rectangle 39">
            <a:extLst>
              <a:ext uri="{FF2B5EF4-FFF2-40B4-BE49-F238E27FC236}">
                <a16:creationId xmlns:a16="http://schemas.microsoft.com/office/drawing/2014/main" id="{E6BA379E-89ED-47A6-ABB5-BCCEC2EEFF0E}"/>
              </a:ext>
            </a:extLst>
          </p:cNvPr>
          <p:cNvSpPr/>
          <p:nvPr/>
        </p:nvSpPr>
        <p:spPr>
          <a:xfrm>
            <a:off x="1359701" y="2155227"/>
            <a:ext cx="4421353" cy="9857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A4FB9C8-1CB4-4738-BF3B-85A1BC799462}"/>
              </a:ext>
            </a:extLst>
          </p:cNvPr>
          <p:cNvSpPr/>
          <p:nvPr/>
        </p:nvSpPr>
        <p:spPr>
          <a:xfrm>
            <a:off x="1359701" y="3514078"/>
            <a:ext cx="864000" cy="864000"/>
          </a:xfrm>
          <a:prstGeom prst="ellipse">
            <a:avLst/>
          </a:prstGeom>
          <a:solidFill>
            <a:srgbClr val="DC090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180CED8-CEF8-4E76-B82C-33C62FD077E6}"/>
              </a:ext>
            </a:extLst>
          </p:cNvPr>
          <p:cNvSpPr txBox="1"/>
          <p:nvPr/>
        </p:nvSpPr>
        <p:spPr>
          <a:xfrm>
            <a:off x="1444269" y="3761412"/>
            <a:ext cx="694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40%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D8DD3B-A222-464E-B8D4-0AE661CAE906}"/>
              </a:ext>
            </a:extLst>
          </p:cNvPr>
          <p:cNvSpPr txBox="1"/>
          <p:nvPr/>
        </p:nvSpPr>
        <p:spPr>
          <a:xfrm>
            <a:off x="1235474" y="4558697"/>
            <a:ext cx="1112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添加描述文本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95BDAB6-2558-4093-8950-8D143F80BDD0}"/>
              </a:ext>
            </a:extLst>
          </p:cNvPr>
          <p:cNvSpPr/>
          <p:nvPr/>
        </p:nvSpPr>
        <p:spPr>
          <a:xfrm>
            <a:off x="2764129" y="3514078"/>
            <a:ext cx="864000" cy="864000"/>
          </a:xfrm>
          <a:prstGeom prst="ellipse">
            <a:avLst/>
          </a:prstGeom>
          <a:solidFill>
            <a:srgbClr val="DC090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D31AEBE-C9DD-4325-87D1-75066819F566}"/>
              </a:ext>
            </a:extLst>
          </p:cNvPr>
          <p:cNvSpPr txBox="1"/>
          <p:nvPr/>
        </p:nvSpPr>
        <p:spPr>
          <a:xfrm>
            <a:off x="2848697" y="3761412"/>
            <a:ext cx="694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573172-7172-458D-BF53-4A76A0818D5D}"/>
              </a:ext>
            </a:extLst>
          </p:cNvPr>
          <p:cNvSpPr txBox="1"/>
          <p:nvPr/>
        </p:nvSpPr>
        <p:spPr>
          <a:xfrm>
            <a:off x="2639902" y="4558697"/>
            <a:ext cx="1112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添加描述文本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1CAA729D-6EB6-46F1-B7EE-B625ECBAE167}"/>
              </a:ext>
            </a:extLst>
          </p:cNvPr>
          <p:cNvSpPr/>
          <p:nvPr/>
        </p:nvSpPr>
        <p:spPr>
          <a:xfrm>
            <a:off x="4168557" y="3514078"/>
            <a:ext cx="864000" cy="864000"/>
          </a:xfrm>
          <a:prstGeom prst="ellipse">
            <a:avLst/>
          </a:prstGeom>
          <a:solidFill>
            <a:srgbClr val="DC0902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8EFAE02-D394-4AC0-B511-21C9F6BBF6D5}"/>
              </a:ext>
            </a:extLst>
          </p:cNvPr>
          <p:cNvSpPr txBox="1"/>
          <p:nvPr/>
        </p:nvSpPr>
        <p:spPr>
          <a:xfrm>
            <a:off x="4253125" y="3761412"/>
            <a:ext cx="694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80%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8677138-CCED-4D51-B043-AC0EEFCE1B48}"/>
              </a:ext>
            </a:extLst>
          </p:cNvPr>
          <p:cNvSpPr txBox="1"/>
          <p:nvPr/>
        </p:nvSpPr>
        <p:spPr>
          <a:xfrm>
            <a:off x="4044330" y="4558697"/>
            <a:ext cx="1112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添加描述文本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080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47;#6200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mlpgjpd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354DA1"/>
        </a:solidFill>
        <a:ln>
          <a:noFill/>
        </a:ln>
      </a:spPr>
      <a:bodyPr anchor="ctr"/>
      <a:lstStyle>
        <a:defPPr algn="ctr" eaLnBrk="1" hangingPunct="1">
          <a:defRPr sz="3100">
            <a:solidFill>
              <a:srgbClr val="FFFFFF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1824</Words>
  <Application>Microsoft Office PowerPoint</Application>
  <PresentationFormat>宽屏</PresentationFormat>
  <Paragraphs>189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阿里巴巴普惠体 2.0 55 Regular</vt:lpstr>
      <vt:lpstr>阿里巴巴普惠体 2.0 65 Medium</vt:lpstr>
      <vt:lpstr>创客贴班马字类</vt:lpstr>
      <vt:lpstr>等线</vt:lpstr>
      <vt:lpstr>演示秋鸿楷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传统节日元宵节PPT模板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87</cp:revision>
  <dcterms:created xsi:type="dcterms:W3CDTF">2024-02-16T09:19:35Z</dcterms:created>
  <dcterms:modified xsi:type="dcterms:W3CDTF">2024-02-18T11:42:35Z</dcterms:modified>
  <cp:contentStatus>传统节日元宵节PPT模板，www.51pptmoban.com</cp:contentStatus>
  <cp:version>51pptmoban.com（V51PPT-021801版）</cp:version>
</cp:coreProperties>
</file>